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sldIdLst>
    <p:sldId id="256" r:id="rId2"/>
    <p:sldId id="301" r:id="rId3"/>
    <p:sldId id="258" r:id="rId4"/>
    <p:sldId id="1700" r:id="rId5"/>
    <p:sldId id="1703" r:id="rId6"/>
    <p:sldId id="1701" r:id="rId7"/>
    <p:sldId id="261" r:id="rId8"/>
  </p:sldIdLst>
  <p:sldSz cx="12192000" cy="6858000"/>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A40000"/>
    <a:srgbClr val="9E0000"/>
    <a:srgbClr val="C7450B"/>
    <a:srgbClr val="E24E0C"/>
    <a:srgbClr val="DC6140"/>
    <a:srgbClr val="E60000"/>
    <a:srgbClr val="C9670D"/>
    <a:srgbClr val="66B5C9"/>
    <a:srgbClr val="EDB1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1" autoAdjust="0"/>
    <p:restoredTop sz="96182" autoAdjust="0"/>
  </p:normalViewPr>
  <p:slideViewPr>
    <p:cSldViewPr snapToGrid="0">
      <p:cViewPr varScale="1">
        <p:scale>
          <a:sx n="113" d="100"/>
          <a:sy n="113" d="100"/>
        </p:scale>
        <p:origin x="576" y="96"/>
      </p:cViewPr>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6" name="AutoShape 3"/>
          <p:cNvSpPr>
            <a:spLocks noChangeAspect="1" noChangeArrowheads="1" noTextEdit="1"/>
          </p:cNvSpPr>
          <p:nvPr userDrawn="1"/>
        </p:nvSpPr>
        <p:spPr bwMode="auto">
          <a:xfrm>
            <a:off x="1588"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41" name="Rectangle 5"/>
          <p:cNvSpPr>
            <a:spLocks noChangeArrowheads="1"/>
          </p:cNvSpPr>
          <p:nvPr userDrawn="1"/>
        </p:nvSpPr>
        <p:spPr bwMode="auto">
          <a:xfrm>
            <a:off x="3176" y="0"/>
            <a:ext cx="12188825" cy="6858000"/>
          </a:xfrm>
          <a:prstGeom prst="rect">
            <a:avLst/>
          </a:prstGeom>
          <a:solidFill>
            <a:srgbClr val="704E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42" name="Rectangle 6"/>
          <p:cNvSpPr>
            <a:spLocks noChangeArrowheads="1"/>
          </p:cNvSpPr>
          <p:nvPr userDrawn="1"/>
        </p:nvSpPr>
        <p:spPr bwMode="auto">
          <a:xfrm>
            <a:off x="3176" y="0"/>
            <a:ext cx="12188825" cy="6858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541" name="组合 10540"/>
          <p:cNvGrpSpPr/>
          <p:nvPr userDrawn="1"/>
        </p:nvGrpSpPr>
        <p:grpSpPr>
          <a:xfrm>
            <a:off x="5746751" y="427038"/>
            <a:ext cx="6223000" cy="6224588"/>
            <a:chOff x="5746751" y="427038"/>
            <a:chExt cx="6223000" cy="6224588"/>
          </a:xfrm>
        </p:grpSpPr>
        <p:sp>
          <p:nvSpPr>
            <p:cNvPr id="10343" name="Oval 7"/>
            <p:cNvSpPr>
              <a:spLocks noChangeArrowheads="1"/>
            </p:cNvSpPr>
            <p:nvPr userDrawn="1"/>
          </p:nvSpPr>
          <p:spPr bwMode="auto">
            <a:xfrm>
              <a:off x="5746751" y="427038"/>
              <a:ext cx="6223000" cy="6224588"/>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44" name="Freeform 8"/>
            <p:cNvSpPr>
              <a:spLocks/>
            </p:cNvSpPr>
            <p:nvPr userDrawn="1"/>
          </p:nvSpPr>
          <p:spPr bwMode="auto">
            <a:xfrm>
              <a:off x="8842376" y="4376738"/>
              <a:ext cx="2670175" cy="1708150"/>
            </a:xfrm>
            <a:custGeom>
              <a:avLst/>
              <a:gdLst>
                <a:gd name="T0" fmla="*/ 1682 w 1682"/>
                <a:gd name="T1" fmla="*/ 0 h 1076"/>
                <a:gd name="T2" fmla="*/ 1681 w 1682"/>
                <a:gd name="T3" fmla="*/ 108 h 1076"/>
                <a:gd name="T4" fmla="*/ 15 w 1682"/>
                <a:gd name="T5" fmla="*/ 1076 h 1076"/>
                <a:gd name="T6" fmla="*/ 0 w 1682"/>
                <a:gd name="T7" fmla="*/ 954 h 1076"/>
                <a:gd name="T8" fmla="*/ 639 w 1682"/>
                <a:gd name="T9" fmla="*/ 577 h 1076"/>
                <a:gd name="T10" fmla="*/ 1682 w 1682"/>
                <a:gd name="T11" fmla="*/ 0 h 1076"/>
              </a:gdLst>
              <a:ahLst/>
              <a:cxnLst>
                <a:cxn ang="0">
                  <a:pos x="T0" y="T1"/>
                </a:cxn>
                <a:cxn ang="0">
                  <a:pos x="T2" y="T3"/>
                </a:cxn>
                <a:cxn ang="0">
                  <a:pos x="T4" y="T5"/>
                </a:cxn>
                <a:cxn ang="0">
                  <a:pos x="T6" y="T7"/>
                </a:cxn>
                <a:cxn ang="0">
                  <a:pos x="T8" y="T9"/>
                </a:cxn>
                <a:cxn ang="0">
                  <a:pos x="T10" y="T11"/>
                </a:cxn>
              </a:cxnLst>
              <a:rect l="0" t="0" r="r" b="b"/>
              <a:pathLst>
                <a:path w="1682" h="1076">
                  <a:moveTo>
                    <a:pt x="1682" y="0"/>
                  </a:moveTo>
                  <a:lnTo>
                    <a:pt x="1681" y="108"/>
                  </a:lnTo>
                  <a:lnTo>
                    <a:pt x="15" y="1076"/>
                  </a:lnTo>
                  <a:lnTo>
                    <a:pt x="0" y="954"/>
                  </a:lnTo>
                  <a:lnTo>
                    <a:pt x="639" y="577"/>
                  </a:lnTo>
                  <a:lnTo>
                    <a:pt x="1682" y="0"/>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45" name="Freeform 9"/>
            <p:cNvSpPr>
              <a:spLocks/>
            </p:cNvSpPr>
            <p:nvPr userDrawn="1"/>
          </p:nvSpPr>
          <p:spPr bwMode="auto">
            <a:xfrm>
              <a:off x="6203951" y="4376738"/>
              <a:ext cx="2663825" cy="1708150"/>
            </a:xfrm>
            <a:custGeom>
              <a:avLst/>
              <a:gdLst>
                <a:gd name="T0" fmla="*/ 0 w 1678"/>
                <a:gd name="T1" fmla="*/ 0 h 1076"/>
                <a:gd name="T2" fmla="*/ 0 w 1678"/>
                <a:gd name="T3" fmla="*/ 108 h 1076"/>
                <a:gd name="T4" fmla="*/ 1677 w 1678"/>
                <a:gd name="T5" fmla="*/ 1076 h 1076"/>
                <a:gd name="T6" fmla="*/ 1678 w 1678"/>
                <a:gd name="T7" fmla="*/ 968 h 1076"/>
                <a:gd name="T8" fmla="*/ 1401 w 1678"/>
                <a:gd name="T9" fmla="*/ 778 h 1076"/>
                <a:gd name="T10" fmla="*/ 0 w 1678"/>
                <a:gd name="T11" fmla="*/ 0 h 1076"/>
              </a:gdLst>
              <a:ahLst/>
              <a:cxnLst>
                <a:cxn ang="0">
                  <a:pos x="T0" y="T1"/>
                </a:cxn>
                <a:cxn ang="0">
                  <a:pos x="T2" y="T3"/>
                </a:cxn>
                <a:cxn ang="0">
                  <a:pos x="T4" y="T5"/>
                </a:cxn>
                <a:cxn ang="0">
                  <a:pos x="T6" y="T7"/>
                </a:cxn>
                <a:cxn ang="0">
                  <a:pos x="T8" y="T9"/>
                </a:cxn>
                <a:cxn ang="0">
                  <a:pos x="T10" y="T11"/>
                </a:cxn>
              </a:cxnLst>
              <a:rect l="0" t="0" r="r" b="b"/>
              <a:pathLst>
                <a:path w="1678" h="1076">
                  <a:moveTo>
                    <a:pt x="0" y="0"/>
                  </a:moveTo>
                  <a:lnTo>
                    <a:pt x="0" y="108"/>
                  </a:lnTo>
                  <a:lnTo>
                    <a:pt x="1677" y="1076"/>
                  </a:lnTo>
                  <a:lnTo>
                    <a:pt x="1678" y="968"/>
                  </a:lnTo>
                  <a:lnTo>
                    <a:pt x="1401" y="778"/>
                  </a:lnTo>
                  <a:lnTo>
                    <a:pt x="0" y="0"/>
                  </a:lnTo>
                  <a:close/>
                </a:path>
              </a:pathLst>
            </a:custGeom>
            <a:solidFill>
              <a:srgbClr val="5F76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46" name="Freeform 10"/>
            <p:cNvSpPr>
              <a:spLocks/>
            </p:cNvSpPr>
            <p:nvPr userDrawn="1"/>
          </p:nvSpPr>
          <p:spPr bwMode="auto">
            <a:xfrm>
              <a:off x="6203951" y="2838450"/>
              <a:ext cx="5308600" cy="3074988"/>
            </a:xfrm>
            <a:custGeom>
              <a:avLst/>
              <a:gdLst>
                <a:gd name="T0" fmla="*/ 1667 w 3344"/>
                <a:gd name="T1" fmla="*/ 0 h 1937"/>
                <a:gd name="T2" fmla="*/ 0 w 3344"/>
                <a:gd name="T3" fmla="*/ 969 h 1937"/>
                <a:gd name="T4" fmla="*/ 1678 w 3344"/>
                <a:gd name="T5" fmla="*/ 1937 h 1937"/>
                <a:gd name="T6" fmla="*/ 3344 w 3344"/>
                <a:gd name="T7" fmla="*/ 969 h 1937"/>
                <a:gd name="T8" fmla="*/ 1667 w 3344"/>
                <a:gd name="T9" fmla="*/ 0 h 1937"/>
              </a:gdLst>
              <a:ahLst/>
              <a:cxnLst>
                <a:cxn ang="0">
                  <a:pos x="T0" y="T1"/>
                </a:cxn>
                <a:cxn ang="0">
                  <a:pos x="T2" y="T3"/>
                </a:cxn>
                <a:cxn ang="0">
                  <a:pos x="T4" y="T5"/>
                </a:cxn>
                <a:cxn ang="0">
                  <a:pos x="T6" y="T7"/>
                </a:cxn>
                <a:cxn ang="0">
                  <a:pos x="T8" y="T9"/>
                </a:cxn>
              </a:cxnLst>
              <a:rect l="0" t="0" r="r" b="b"/>
              <a:pathLst>
                <a:path w="3344" h="1937">
                  <a:moveTo>
                    <a:pt x="1667" y="0"/>
                  </a:moveTo>
                  <a:lnTo>
                    <a:pt x="0" y="969"/>
                  </a:lnTo>
                  <a:lnTo>
                    <a:pt x="1678" y="1937"/>
                  </a:lnTo>
                  <a:lnTo>
                    <a:pt x="3344" y="969"/>
                  </a:lnTo>
                  <a:lnTo>
                    <a:pt x="1667" y="0"/>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47" name="Freeform 11"/>
            <p:cNvSpPr>
              <a:spLocks/>
            </p:cNvSpPr>
            <p:nvPr userDrawn="1"/>
          </p:nvSpPr>
          <p:spPr bwMode="auto">
            <a:xfrm>
              <a:off x="6203951" y="2528888"/>
              <a:ext cx="130175" cy="1908175"/>
            </a:xfrm>
            <a:custGeom>
              <a:avLst/>
              <a:gdLst>
                <a:gd name="T0" fmla="*/ 64 w 82"/>
                <a:gd name="T1" fmla="*/ 35 h 1202"/>
                <a:gd name="T2" fmla="*/ 82 w 82"/>
                <a:gd name="T3" fmla="*/ 517 h 1202"/>
                <a:gd name="T4" fmla="*/ 60 w 82"/>
                <a:gd name="T5" fmla="*/ 1202 h 1202"/>
                <a:gd name="T6" fmla="*/ 0 w 82"/>
                <a:gd name="T7" fmla="*/ 1167 h 1202"/>
                <a:gd name="T8" fmla="*/ 4 w 82"/>
                <a:gd name="T9" fmla="*/ 0 h 1202"/>
                <a:gd name="T10" fmla="*/ 64 w 82"/>
                <a:gd name="T11" fmla="*/ 35 h 1202"/>
              </a:gdLst>
              <a:ahLst/>
              <a:cxnLst>
                <a:cxn ang="0">
                  <a:pos x="T0" y="T1"/>
                </a:cxn>
                <a:cxn ang="0">
                  <a:pos x="T2" y="T3"/>
                </a:cxn>
                <a:cxn ang="0">
                  <a:pos x="T4" y="T5"/>
                </a:cxn>
                <a:cxn ang="0">
                  <a:pos x="T6" y="T7"/>
                </a:cxn>
                <a:cxn ang="0">
                  <a:pos x="T8" y="T9"/>
                </a:cxn>
                <a:cxn ang="0">
                  <a:pos x="T10" y="T11"/>
                </a:cxn>
              </a:cxnLst>
              <a:rect l="0" t="0" r="r" b="b"/>
              <a:pathLst>
                <a:path w="82" h="1202">
                  <a:moveTo>
                    <a:pt x="64" y="35"/>
                  </a:moveTo>
                  <a:lnTo>
                    <a:pt x="82" y="517"/>
                  </a:lnTo>
                  <a:lnTo>
                    <a:pt x="60" y="1202"/>
                  </a:lnTo>
                  <a:lnTo>
                    <a:pt x="0" y="1167"/>
                  </a:lnTo>
                  <a:lnTo>
                    <a:pt x="4" y="0"/>
                  </a:lnTo>
                  <a:lnTo>
                    <a:pt x="64" y="35"/>
                  </a:lnTo>
                  <a:close/>
                </a:path>
              </a:pathLst>
            </a:custGeom>
            <a:solidFill>
              <a:srgbClr val="E4E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48" name="Freeform 12"/>
            <p:cNvSpPr>
              <a:spLocks/>
            </p:cNvSpPr>
            <p:nvPr userDrawn="1"/>
          </p:nvSpPr>
          <p:spPr bwMode="auto">
            <a:xfrm>
              <a:off x="6299201" y="1089025"/>
              <a:ext cx="2616200" cy="3348038"/>
            </a:xfrm>
            <a:custGeom>
              <a:avLst/>
              <a:gdLst>
                <a:gd name="T0" fmla="*/ 1609 w 1648"/>
                <a:gd name="T1" fmla="*/ 0 h 2109"/>
                <a:gd name="T2" fmla="*/ 1648 w 1648"/>
                <a:gd name="T3" fmla="*/ 610 h 2109"/>
                <a:gd name="T4" fmla="*/ 1605 w 1648"/>
                <a:gd name="T5" fmla="*/ 1176 h 2109"/>
                <a:gd name="T6" fmla="*/ 0 w 1648"/>
                <a:gd name="T7" fmla="*/ 2109 h 2109"/>
                <a:gd name="T8" fmla="*/ 4 w 1648"/>
                <a:gd name="T9" fmla="*/ 932 h 2109"/>
                <a:gd name="T10" fmla="*/ 1609 w 1648"/>
                <a:gd name="T11" fmla="*/ 0 h 2109"/>
              </a:gdLst>
              <a:ahLst/>
              <a:cxnLst>
                <a:cxn ang="0">
                  <a:pos x="T0" y="T1"/>
                </a:cxn>
                <a:cxn ang="0">
                  <a:pos x="T2" y="T3"/>
                </a:cxn>
                <a:cxn ang="0">
                  <a:pos x="T4" y="T5"/>
                </a:cxn>
                <a:cxn ang="0">
                  <a:pos x="T6" y="T7"/>
                </a:cxn>
                <a:cxn ang="0">
                  <a:pos x="T8" y="T9"/>
                </a:cxn>
                <a:cxn ang="0">
                  <a:pos x="T10" y="T11"/>
                </a:cxn>
              </a:cxnLst>
              <a:rect l="0" t="0" r="r" b="b"/>
              <a:pathLst>
                <a:path w="1648" h="2109">
                  <a:moveTo>
                    <a:pt x="1609" y="0"/>
                  </a:moveTo>
                  <a:lnTo>
                    <a:pt x="1648" y="610"/>
                  </a:lnTo>
                  <a:lnTo>
                    <a:pt x="1605" y="1176"/>
                  </a:lnTo>
                  <a:lnTo>
                    <a:pt x="0" y="2109"/>
                  </a:lnTo>
                  <a:lnTo>
                    <a:pt x="4" y="932"/>
                  </a:lnTo>
                  <a:lnTo>
                    <a:pt x="1609" y="0"/>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49" name="Freeform 13"/>
            <p:cNvSpPr>
              <a:spLocks/>
            </p:cNvSpPr>
            <p:nvPr userDrawn="1"/>
          </p:nvSpPr>
          <p:spPr bwMode="auto">
            <a:xfrm>
              <a:off x="8847139" y="1089025"/>
              <a:ext cx="2617788" cy="3348038"/>
            </a:xfrm>
            <a:custGeom>
              <a:avLst/>
              <a:gdLst>
                <a:gd name="T0" fmla="*/ 1619 w 1649"/>
                <a:gd name="T1" fmla="*/ 932 h 2109"/>
                <a:gd name="T2" fmla="*/ 1649 w 1649"/>
                <a:gd name="T3" fmla="*/ 1375 h 2109"/>
                <a:gd name="T4" fmla="*/ 1615 w 1649"/>
                <a:gd name="T5" fmla="*/ 2109 h 2109"/>
                <a:gd name="T6" fmla="*/ 0 w 1649"/>
                <a:gd name="T7" fmla="*/ 1176 h 2109"/>
                <a:gd name="T8" fmla="*/ 4 w 1649"/>
                <a:gd name="T9" fmla="*/ 0 h 2109"/>
                <a:gd name="T10" fmla="*/ 1619 w 1649"/>
                <a:gd name="T11" fmla="*/ 932 h 2109"/>
              </a:gdLst>
              <a:ahLst/>
              <a:cxnLst>
                <a:cxn ang="0">
                  <a:pos x="T0" y="T1"/>
                </a:cxn>
                <a:cxn ang="0">
                  <a:pos x="T2" y="T3"/>
                </a:cxn>
                <a:cxn ang="0">
                  <a:pos x="T4" y="T5"/>
                </a:cxn>
                <a:cxn ang="0">
                  <a:pos x="T6" y="T7"/>
                </a:cxn>
                <a:cxn ang="0">
                  <a:pos x="T8" y="T9"/>
                </a:cxn>
                <a:cxn ang="0">
                  <a:pos x="T10" y="T11"/>
                </a:cxn>
              </a:cxnLst>
              <a:rect l="0" t="0" r="r" b="b"/>
              <a:pathLst>
                <a:path w="1649" h="2109">
                  <a:moveTo>
                    <a:pt x="1619" y="932"/>
                  </a:moveTo>
                  <a:lnTo>
                    <a:pt x="1649" y="1375"/>
                  </a:lnTo>
                  <a:lnTo>
                    <a:pt x="1615" y="2109"/>
                  </a:lnTo>
                  <a:lnTo>
                    <a:pt x="0" y="1176"/>
                  </a:lnTo>
                  <a:lnTo>
                    <a:pt x="4" y="0"/>
                  </a:lnTo>
                  <a:lnTo>
                    <a:pt x="1619" y="932"/>
                  </a:lnTo>
                  <a:close/>
                </a:path>
              </a:pathLst>
            </a:custGeom>
            <a:solidFill>
              <a:srgbClr val="E4E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50" name="Freeform 14"/>
            <p:cNvSpPr>
              <a:spLocks/>
            </p:cNvSpPr>
            <p:nvPr userDrawn="1"/>
          </p:nvSpPr>
          <p:spPr bwMode="auto">
            <a:xfrm>
              <a:off x="6210301" y="992188"/>
              <a:ext cx="5302250" cy="1592263"/>
            </a:xfrm>
            <a:custGeom>
              <a:avLst/>
              <a:gdLst>
                <a:gd name="T0" fmla="*/ 3340 w 3340"/>
                <a:gd name="T1" fmla="*/ 968 h 1003"/>
                <a:gd name="T2" fmla="*/ 3280 w 3340"/>
                <a:gd name="T3" fmla="*/ 1003 h 1003"/>
                <a:gd name="T4" fmla="*/ 1665 w 3340"/>
                <a:gd name="T5" fmla="*/ 70 h 1003"/>
                <a:gd name="T6" fmla="*/ 60 w 3340"/>
                <a:gd name="T7" fmla="*/ 1003 h 1003"/>
                <a:gd name="T8" fmla="*/ 0 w 3340"/>
                <a:gd name="T9" fmla="*/ 968 h 1003"/>
                <a:gd name="T10" fmla="*/ 1665 w 3340"/>
                <a:gd name="T11" fmla="*/ 0 h 1003"/>
                <a:gd name="T12" fmla="*/ 3340 w 3340"/>
                <a:gd name="T13" fmla="*/ 968 h 1003"/>
              </a:gdLst>
              <a:ahLst/>
              <a:cxnLst>
                <a:cxn ang="0">
                  <a:pos x="T0" y="T1"/>
                </a:cxn>
                <a:cxn ang="0">
                  <a:pos x="T2" y="T3"/>
                </a:cxn>
                <a:cxn ang="0">
                  <a:pos x="T4" y="T5"/>
                </a:cxn>
                <a:cxn ang="0">
                  <a:pos x="T6" y="T7"/>
                </a:cxn>
                <a:cxn ang="0">
                  <a:pos x="T8" y="T9"/>
                </a:cxn>
                <a:cxn ang="0">
                  <a:pos x="T10" y="T11"/>
                </a:cxn>
                <a:cxn ang="0">
                  <a:pos x="T12" y="T13"/>
                </a:cxn>
              </a:cxnLst>
              <a:rect l="0" t="0" r="r" b="b"/>
              <a:pathLst>
                <a:path w="3340" h="1003">
                  <a:moveTo>
                    <a:pt x="3340" y="968"/>
                  </a:moveTo>
                  <a:lnTo>
                    <a:pt x="3280" y="1003"/>
                  </a:lnTo>
                  <a:lnTo>
                    <a:pt x="1665" y="70"/>
                  </a:lnTo>
                  <a:lnTo>
                    <a:pt x="60" y="1003"/>
                  </a:lnTo>
                  <a:lnTo>
                    <a:pt x="0" y="968"/>
                  </a:lnTo>
                  <a:lnTo>
                    <a:pt x="1665" y="0"/>
                  </a:lnTo>
                  <a:lnTo>
                    <a:pt x="3340" y="968"/>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51" name="Freeform 15"/>
            <p:cNvSpPr>
              <a:spLocks/>
            </p:cNvSpPr>
            <p:nvPr userDrawn="1"/>
          </p:nvSpPr>
          <p:spPr bwMode="auto">
            <a:xfrm>
              <a:off x="11410951" y="2528888"/>
              <a:ext cx="101600" cy="1908175"/>
            </a:xfrm>
            <a:custGeom>
              <a:avLst/>
              <a:gdLst>
                <a:gd name="T0" fmla="*/ 64 w 64"/>
                <a:gd name="T1" fmla="*/ 0 h 1202"/>
                <a:gd name="T2" fmla="*/ 60 w 64"/>
                <a:gd name="T3" fmla="*/ 1167 h 1202"/>
                <a:gd name="T4" fmla="*/ 0 w 64"/>
                <a:gd name="T5" fmla="*/ 1202 h 1202"/>
                <a:gd name="T6" fmla="*/ 4 w 64"/>
                <a:gd name="T7" fmla="*/ 35 h 1202"/>
                <a:gd name="T8" fmla="*/ 64 w 64"/>
                <a:gd name="T9" fmla="*/ 0 h 1202"/>
              </a:gdLst>
              <a:ahLst/>
              <a:cxnLst>
                <a:cxn ang="0">
                  <a:pos x="T0" y="T1"/>
                </a:cxn>
                <a:cxn ang="0">
                  <a:pos x="T2" y="T3"/>
                </a:cxn>
                <a:cxn ang="0">
                  <a:pos x="T4" y="T5"/>
                </a:cxn>
                <a:cxn ang="0">
                  <a:pos x="T6" y="T7"/>
                </a:cxn>
                <a:cxn ang="0">
                  <a:pos x="T8" y="T9"/>
                </a:cxn>
              </a:cxnLst>
              <a:rect l="0" t="0" r="r" b="b"/>
              <a:pathLst>
                <a:path w="64" h="1202">
                  <a:moveTo>
                    <a:pt x="64" y="0"/>
                  </a:moveTo>
                  <a:lnTo>
                    <a:pt x="60" y="1167"/>
                  </a:lnTo>
                  <a:lnTo>
                    <a:pt x="0" y="1202"/>
                  </a:lnTo>
                  <a:lnTo>
                    <a:pt x="4" y="35"/>
                  </a:lnTo>
                  <a:lnTo>
                    <a:pt x="64" y="0"/>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52" name="Freeform 16"/>
            <p:cNvSpPr>
              <a:spLocks/>
            </p:cNvSpPr>
            <p:nvPr userDrawn="1"/>
          </p:nvSpPr>
          <p:spPr bwMode="auto">
            <a:xfrm>
              <a:off x="7569201" y="3895725"/>
              <a:ext cx="73025" cy="119063"/>
            </a:xfrm>
            <a:custGeom>
              <a:avLst/>
              <a:gdLst>
                <a:gd name="T0" fmla="*/ 0 w 46"/>
                <a:gd name="T1" fmla="*/ 75 h 75"/>
                <a:gd name="T2" fmla="*/ 46 w 46"/>
                <a:gd name="T3" fmla="*/ 48 h 75"/>
                <a:gd name="T4" fmla="*/ 46 w 46"/>
                <a:gd name="T5" fmla="*/ 0 h 75"/>
                <a:gd name="T6" fmla="*/ 0 w 46"/>
                <a:gd name="T7" fmla="*/ 27 h 75"/>
                <a:gd name="T8" fmla="*/ 0 w 46"/>
                <a:gd name="T9" fmla="*/ 75 h 75"/>
              </a:gdLst>
              <a:ahLst/>
              <a:cxnLst>
                <a:cxn ang="0">
                  <a:pos x="T0" y="T1"/>
                </a:cxn>
                <a:cxn ang="0">
                  <a:pos x="T2" y="T3"/>
                </a:cxn>
                <a:cxn ang="0">
                  <a:pos x="T4" y="T5"/>
                </a:cxn>
                <a:cxn ang="0">
                  <a:pos x="T6" y="T7"/>
                </a:cxn>
                <a:cxn ang="0">
                  <a:pos x="T8" y="T9"/>
                </a:cxn>
              </a:cxnLst>
              <a:rect l="0" t="0" r="r" b="b"/>
              <a:pathLst>
                <a:path w="46" h="75">
                  <a:moveTo>
                    <a:pt x="0" y="75"/>
                  </a:moveTo>
                  <a:lnTo>
                    <a:pt x="46" y="48"/>
                  </a:lnTo>
                  <a:lnTo>
                    <a:pt x="46" y="0"/>
                  </a:lnTo>
                  <a:lnTo>
                    <a:pt x="0" y="27"/>
                  </a:lnTo>
                  <a:lnTo>
                    <a:pt x="0" y="75"/>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53" name="Freeform 17"/>
            <p:cNvSpPr>
              <a:spLocks/>
            </p:cNvSpPr>
            <p:nvPr userDrawn="1"/>
          </p:nvSpPr>
          <p:spPr bwMode="auto">
            <a:xfrm>
              <a:off x="7327901" y="3756025"/>
              <a:ext cx="314325" cy="182563"/>
            </a:xfrm>
            <a:custGeom>
              <a:avLst/>
              <a:gdLst>
                <a:gd name="T0" fmla="*/ 152 w 198"/>
                <a:gd name="T1" fmla="*/ 115 h 115"/>
                <a:gd name="T2" fmla="*/ 198 w 198"/>
                <a:gd name="T3" fmla="*/ 88 h 115"/>
                <a:gd name="T4" fmla="*/ 46 w 198"/>
                <a:gd name="T5" fmla="*/ 0 h 115"/>
                <a:gd name="T6" fmla="*/ 0 w 198"/>
                <a:gd name="T7" fmla="*/ 27 h 115"/>
                <a:gd name="T8" fmla="*/ 152 w 198"/>
                <a:gd name="T9" fmla="*/ 115 h 115"/>
              </a:gdLst>
              <a:ahLst/>
              <a:cxnLst>
                <a:cxn ang="0">
                  <a:pos x="T0" y="T1"/>
                </a:cxn>
                <a:cxn ang="0">
                  <a:pos x="T2" y="T3"/>
                </a:cxn>
                <a:cxn ang="0">
                  <a:pos x="T4" y="T5"/>
                </a:cxn>
                <a:cxn ang="0">
                  <a:pos x="T6" y="T7"/>
                </a:cxn>
                <a:cxn ang="0">
                  <a:pos x="T8" y="T9"/>
                </a:cxn>
              </a:cxnLst>
              <a:rect l="0" t="0" r="r" b="b"/>
              <a:pathLst>
                <a:path w="198" h="115">
                  <a:moveTo>
                    <a:pt x="152" y="115"/>
                  </a:moveTo>
                  <a:lnTo>
                    <a:pt x="198" y="88"/>
                  </a:lnTo>
                  <a:lnTo>
                    <a:pt x="46" y="0"/>
                  </a:lnTo>
                  <a:lnTo>
                    <a:pt x="0" y="27"/>
                  </a:lnTo>
                  <a:lnTo>
                    <a:pt x="152" y="115"/>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54" name="Freeform 18"/>
            <p:cNvSpPr>
              <a:spLocks/>
            </p:cNvSpPr>
            <p:nvPr userDrawn="1"/>
          </p:nvSpPr>
          <p:spPr bwMode="auto">
            <a:xfrm>
              <a:off x="7327901" y="3798888"/>
              <a:ext cx="241300" cy="215900"/>
            </a:xfrm>
            <a:custGeom>
              <a:avLst/>
              <a:gdLst>
                <a:gd name="T0" fmla="*/ 0 w 152"/>
                <a:gd name="T1" fmla="*/ 0 h 136"/>
                <a:gd name="T2" fmla="*/ 0 w 152"/>
                <a:gd name="T3" fmla="*/ 48 h 136"/>
                <a:gd name="T4" fmla="*/ 152 w 152"/>
                <a:gd name="T5" fmla="*/ 136 h 136"/>
                <a:gd name="T6" fmla="*/ 152 w 152"/>
                <a:gd name="T7" fmla="*/ 88 h 136"/>
                <a:gd name="T8" fmla="*/ 0 w 152"/>
                <a:gd name="T9" fmla="*/ 0 h 136"/>
              </a:gdLst>
              <a:ahLst/>
              <a:cxnLst>
                <a:cxn ang="0">
                  <a:pos x="T0" y="T1"/>
                </a:cxn>
                <a:cxn ang="0">
                  <a:pos x="T2" y="T3"/>
                </a:cxn>
                <a:cxn ang="0">
                  <a:pos x="T4" y="T5"/>
                </a:cxn>
                <a:cxn ang="0">
                  <a:pos x="T6" y="T7"/>
                </a:cxn>
                <a:cxn ang="0">
                  <a:pos x="T8" y="T9"/>
                </a:cxn>
              </a:cxnLst>
              <a:rect l="0" t="0" r="r" b="b"/>
              <a:pathLst>
                <a:path w="152" h="136">
                  <a:moveTo>
                    <a:pt x="0" y="0"/>
                  </a:moveTo>
                  <a:lnTo>
                    <a:pt x="0" y="48"/>
                  </a:lnTo>
                  <a:lnTo>
                    <a:pt x="152" y="136"/>
                  </a:lnTo>
                  <a:lnTo>
                    <a:pt x="152" y="88"/>
                  </a:ln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55" name="Freeform 19"/>
            <p:cNvSpPr>
              <a:spLocks/>
            </p:cNvSpPr>
            <p:nvPr userDrawn="1"/>
          </p:nvSpPr>
          <p:spPr bwMode="auto">
            <a:xfrm>
              <a:off x="7446964" y="3155950"/>
              <a:ext cx="87313" cy="50800"/>
            </a:xfrm>
            <a:custGeom>
              <a:avLst/>
              <a:gdLst>
                <a:gd name="T0" fmla="*/ 55 w 55"/>
                <a:gd name="T1" fmla="*/ 16 h 32"/>
                <a:gd name="T2" fmla="*/ 27 w 55"/>
                <a:gd name="T3" fmla="*/ 0 h 32"/>
                <a:gd name="T4" fmla="*/ 0 w 55"/>
                <a:gd name="T5" fmla="*/ 16 h 32"/>
                <a:gd name="T6" fmla="*/ 27 w 55"/>
                <a:gd name="T7" fmla="*/ 32 h 32"/>
                <a:gd name="T8" fmla="*/ 55 w 55"/>
                <a:gd name="T9" fmla="*/ 16 h 32"/>
              </a:gdLst>
              <a:ahLst/>
              <a:cxnLst>
                <a:cxn ang="0">
                  <a:pos x="T0" y="T1"/>
                </a:cxn>
                <a:cxn ang="0">
                  <a:pos x="T2" y="T3"/>
                </a:cxn>
                <a:cxn ang="0">
                  <a:pos x="T4" y="T5"/>
                </a:cxn>
                <a:cxn ang="0">
                  <a:pos x="T6" y="T7"/>
                </a:cxn>
                <a:cxn ang="0">
                  <a:pos x="T8" y="T9"/>
                </a:cxn>
              </a:cxnLst>
              <a:rect l="0" t="0" r="r" b="b"/>
              <a:pathLst>
                <a:path w="55" h="32">
                  <a:moveTo>
                    <a:pt x="55" y="16"/>
                  </a:moveTo>
                  <a:lnTo>
                    <a:pt x="27" y="0"/>
                  </a:lnTo>
                  <a:lnTo>
                    <a:pt x="0" y="16"/>
                  </a:lnTo>
                  <a:lnTo>
                    <a:pt x="27" y="32"/>
                  </a:lnTo>
                  <a:lnTo>
                    <a:pt x="55" y="16"/>
                  </a:lnTo>
                  <a:close/>
                </a:path>
              </a:pathLst>
            </a:custGeom>
            <a:solidFill>
              <a:srgbClr val="9291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56" name="Freeform 20"/>
            <p:cNvSpPr>
              <a:spLocks/>
            </p:cNvSpPr>
            <p:nvPr userDrawn="1"/>
          </p:nvSpPr>
          <p:spPr bwMode="auto">
            <a:xfrm>
              <a:off x="7478714" y="3181350"/>
              <a:ext cx="57150" cy="696913"/>
            </a:xfrm>
            <a:custGeom>
              <a:avLst/>
              <a:gdLst>
                <a:gd name="T0" fmla="*/ 7 w 36"/>
                <a:gd name="T1" fmla="*/ 16 h 439"/>
                <a:gd name="T2" fmla="*/ 0 w 36"/>
                <a:gd name="T3" fmla="*/ 195 h 439"/>
                <a:gd name="T4" fmla="*/ 8 w 36"/>
                <a:gd name="T5" fmla="*/ 439 h 439"/>
                <a:gd name="T6" fmla="*/ 36 w 36"/>
                <a:gd name="T7" fmla="*/ 423 h 439"/>
                <a:gd name="T8" fmla="*/ 35 w 36"/>
                <a:gd name="T9" fmla="*/ 0 h 439"/>
                <a:gd name="T10" fmla="*/ 7 w 36"/>
                <a:gd name="T11" fmla="*/ 16 h 439"/>
              </a:gdLst>
              <a:ahLst/>
              <a:cxnLst>
                <a:cxn ang="0">
                  <a:pos x="T0" y="T1"/>
                </a:cxn>
                <a:cxn ang="0">
                  <a:pos x="T2" y="T3"/>
                </a:cxn>
                <a:cxn ang="0">
                  <a:pos x="T4" y="T5"/>
                </a:cxn>
                <a:cxn ang="0">
                  <a:pos x="T6" y="T7"/>
                </a:cxn>
                <a:cxn ang="0">
                  <a:pos x="T8" y="T9"/>
                </a:cxn>
                <a:cxn ang="0">
                  <a:pos x="T10" y="T11"/>
                </a:cxn>
              </a:cxnLst>
              <a:rect l="0" t="0" r="r" b="b"/>
              <a:pathLst>
                <a:path w="36" h="439">
                  <a:moveTo>
                    <a:pt x="7" y="16"/>
                  </a:moveTo>
                  <a:lnTo>
                    <a:pt x="0" y="195"/>
                  </a:lnTo>
                  <a:lnTo>
                    <a:pt x="8" y="439"/>
                  </a:lnTo>
                  <a:lnTo>
                    <a:pt x="36" y="423"/>
                  </a:lnTo>
                  <a:lnTo>
                    <a:pt x="35" y="0"/>
                  </a:lnTo>
                  <a:lnTo>
                    <a:pt x="7" y="16"/>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57" name="Freeform 21"/>
            <p:cNvSpPr>
              <a:spLocks/>
            </p:cNvSpPr>
            <p:nvPr userDrawn="1"/>
          </p:nvSpPr>
          <p:spPr bwMode="auto">
            <a:xfrm>
              <a:off x="7446964" y="3181350"/>
              <a:ext cx="44450" cy="696913"/>
            </a:xfrm>
            <a:custGeom>
              <a:avLst/>
              <a:gdLst>
                <a:gd name="T0" fmla="*/ 27 w 28"/>
                <a:gd name="T1" fmla="*/ 16 h 439"/>
                <a:gd name="T2" fmla="*/ 0 w 28"/>
                <a:gd name="T3" fmla="*/ 0 h 439"/>
                <a:gd name="T4" fmla="*/ 1 w 28"/>
                <a:gd name="T5" fmla="*/ 423 h 439"/>
                <a:gd name="T6" fmla="*/ 28 w 28"/>
                <a:gd name="T7" fmla="*/ 439 h 439"/>
                <a:gd name="T8" fmla="*/ 27 w 28"/>
                <a:gd name="T9" fmla="*/ 16 h 439"/>
              </a:gdLst>
              <a:ahLst/>
              <a:cxnLst>
                <a:cxn ang="0">
                  <a:pos x="T0" y="T1"/>
                </a:cxn>
                <a:cxn ang="0">
                  <a:pos x="T2" y="T3"/>
                </a:cxn>
                <a:cxn ang="0">
                  <a:pos x="T4" y="T5"/>
                </a:cxn>
                <a:cxn ang="0">
                  <a:pos x="T6" y="T7"/>
                </a:cxn>
                <a:cxn ang="0">
                  <a:pos x="T8" y="T9"/>
                </a:cxn>
              </a:cxnLst>
              <a:rect l="0" t="0" r="r" b="b"/>
              <a:pathLst>
                <a:path w="28" h="439">
                  <a:moveTo>
                    <a:pt x="27" y="16"/>
                  </a:moveTo>
                  <a:lnTo>
                    <a:pt x="0" y="0"/>
                  </a:lnTo>
                  <a:lnTo>
                    <a:pt x="1" y="423"/>
                  </a:lnTo>
                  <a:lnTo>
                    <a:pt x="28" y="439"/>
                  </a:lnTo>
                  <a:lnTo>
                    <a:pt x="27" y="1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58" name="Freeform 22"/>
            <p:cNvSpPr>
              <a:spLocks/>
            </p:cNvSpPr>
            <p:nvPr userDrawn="1"/>
          </p:nvSpPr>
          <p:spPr bwMode="auto">
            <a:xfrm>
              <a:off x="6657976" y="4422775"/>
              <a:ext cx="74613" cy="119063"/>
            </a:xfrm>
            <a:custGeom>
              <a:avLst/>
              <a:gdLst>
                <a:gd name="T0" fmla="*/ 0 w 47"/>
                <a:gd name="T1" fmla="*/ 75 h 75"/>
                <a:gd name="T2" fmla="*/ 47 w 47"/>
                <a:gd name="T3" fmla="*/ 48 h 75"/>
                <a:gd name="T4" fmla="*/ 47 w 47"/>
                <a:gd name="T5" fmla="*/ 0 h 75"/>
                <a:gd name="T6" fmla="*/ 1 w 47"/>
                <a:gd name="T7" fmla="*/ 27 h 75"/>
                <a:gd name="T8" fmla="*/ 0 w 47"/>
                <a:gd name="T9" fmla="*/ 75 h 75"/>
              </a:gdLst>
              <a:ahLst/>
              <a:cxnLst>
                <a:cxn ang="0">
                  <a:pos x="T0" y="T1"/>
                </a:cxn>
                <a:cxn ang="0">
                  <a:pos x="T2" y="T3"/>
                </a:cxn>
                <a:cxn ang="0">
                  <a:pos x="T4" y="T5"/>
                </a:cxn>
                <a:cxn ang="0">
                  <a:pos x="T6" y="T7"/>
                </a:cxn>
                <a:cxn ang="0">
                  <a:pos x="T8" y="T9"/>
                </a:cxn>
              </a:cxnLst>
              <a:rect l="0" t="0" r="r" b="b"/>
              <a:pathLst>
                <a:path w="47" h="75">
                  <a:moveTo>
                    <a:pt x="0" y="75"/>
                  </a:moveTo>
                  <a:lnTo>
                    <a:pt x="47" y="48"/>
                  </a:lnTo>
                  <a:lnTo>
                    <a:pt x="47" y="0"/>
                  </a:lnTo>
                  <a:lnTo>
                    <a:pt x="1" y="27"/>
                  </a:lnTo>
                  <a:lnTo>
                    <a:pt x="0" y="75"/>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59" name="Freeform 23"/>
            <p:cNvSpPr>
              <a:spLocks/>
            </p:cNvSpPr>
            <p:nvPr userDrawn="1"/>
          </p:nvSpPr>
          <p:spPr bwMode="auto">
            <a:xfrm>
              <a:off x="6418264" y="4283075"/>
              <a:ext cx="314325" cy="182563"/>
            </a:xfrm>
            <a:custGeom>
              <a:avLst/>
              <a:gdLst>
                <a:gd name="T0" fmla="*/ 152 w 198"/>
                <a:gd name="T1" fmla="*/ 115 h 115"/>
                <a:gd name="T2" fmla="*/ 198 w 198"/>
                <a:gd name="T3" fmla="*/ 88 h 115"/>
                <a:gd name="T4" fmla="*/ 46 w 198"/>
                <a:gd name="T5" fmla="*/ 0 h 115"/>
                <a:gd name="T6" fmla="*/ 0 w 198"/>
                <a:gd name="T7" fmla="*/ 27 h 115"/>
                <a:gd name="T8" fmla="*/ 152 w 198"/>
                <a:gd name="T9" fmla="*/ 115 h 115"/>
              </a:gdLst>
              <a:ahLst/>
              <a:cxnLst>
                <a:cxn ang="0">
                  <a:pos x="T0" y="T1"/>
                </a:cxn>
                <a:cxn ang="0">
                  <a:pos x="T2" y="T3"/>
                </a:cxn>
                <a:cxn ang="0">
                  <a:pos x="T4" y="T5"/>
                </a:cxn>
                <a:cxn ang="0">
                  <a:pos x="T6" y="T7"/>
                </a:cxn>
                <a:cxn ang="0">
                  <a:pos x="T8" y="T9"/>
                </a:cxn>
              </a:cxnLst>
              <a:rect l="0" t="0" r="r" b="b"/>
              <a:pathLst>
                <a:path w="198" h="115">
                  <a:moveTo>
                    <a:pt x="152" y="115"/>
                  </a:moveTo>
                  <a:lnTo>
                    <a:pt x="198" y="88"/>
                  </a:lnTo>
                  <a:lnTo>
                    <a:pt x="46" y="0"/>
                  </a:lnTo>
                  <a:lnTo>
                    <a:pt x="0" y="27"/>
                  </a:lnTo>
                  <a:lnTo>
                    <a:pt x="152" y="115"/>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60" name="Freeform 24"/>
            <p:cNvSpPr>
              <a:spLocks/>
            </p:cNvSpPr>
            <p:nvPr userDrawn="1"/>
          </p:nvSpPr>
          <p:spPr bwMode="auto">
            <a:xfrm>
              <a:off x="6418264" y="4325938"/>
              <a:ext cx="241300" cy="215900"/>
            </a:xfrm>
            <a:custGeom>
              <a:avLst/>
              <a:gdLst>
                <a:gd name="T0" fmla="*/ 0 w 152"/>
                <a:gd name="T1" fmla="*/ 0 h 136"/>
                <a:gd name="T2" fmla="*/ 0 w 152"/>
                <a:gd name="T3" fmla="*/ 48 h 136"/>
                <a:gd name="T4" fmla="*/ 151 w 152"/>
                <a:gd name="T5" fmla="*/ 136 h 136"/>
                <a:gd name="T6" fmla="*/ 152 w 152"/>
                <a:gd name="T7" fmla="*/ 88 h 136"/>
                <a:gd name="T8" fmla="*/ 0 w 152"/>
                <a:gd name="T9" fmla="*/ 0 h 136"/>
              </a:gdLst>
              <a:ahLst/>
              <a:cxnLst>
                <a:cxn ang="0">
                  <a:pos x="T0" y="T1"/>
                </a:cxn>
                <a:cxn ang="0">
                  <a:pos x="T2" y="T3"/>
                </a:cxn>
                <a:cxn ang="0">
                  <a:pos x="T4" y="T5"/>
                </a:cxn>
                <a:cxn ang="0">
                  <a:pos x="T6" y="T7"/>
                </a:cxn>
                <a:cxn ang="0">
                  <a:pos x="T8" y="T9"/>
                </a:cxn>
              </a:cxnLst>
              <a:rect l="0" t="0" r="r" b="b"/>
              <a:pathLst>
                <a:path w="152" h="136">
                  <a:moveTo>
                    <a:pt x="0" y="0"/>
                  </a:moveTo>
                  <a:lnTo>
                    <a:pt x="0" y="48"/>
                  </a:lnTo>
                  <a:lnTo>
                    <a:pt x="151" y="136"/>
                  </a:lnTo>
                  <a:lnTo>
                    <a:pt x="152" y="88"/>
                  </a:ln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61" name="Freeform 25"/>
            <p:cNvSpPr>
              <a:spLocks/>
            </p:cNvSpPr>
            <p:nvPr userDrawn="1"/>
          </p:nvSpPr>
          <p:spPr bwMode="auto">
            <a:xfrm>
              <a:off x="6561139" y="3708400"/>
              <a:ext cx="69850" cy="695325"/>
            </a:xfrm>
            <a:custGeom>
              <a:avLst/>
              <a:gdLst>
                <a:gd name="T0" fmla="*/ 15 w 44"/>
                <a:gd name="T1" fmla="*/ 16 h 438"/>
                <a:gd name="T2" fmla="*/ 0 w 44"/>
                <a:gd name="T3" fmla="*/ 219 h 438"/>
                <a:gd name="T4" fmla="*/ 16 w 44"/>
                <a:gd name="T5" fmla="*/ 438 h 438"/>
                <a:gd name="T6" fmla="*/ 44 w 44"/>
                <a:gd name="T7" fmla="*/ 422 h 438"/>
                <a:gd name="T8" fmla="*/ 43 w 44"/>
                <a:gd name="T9" fmla="*/ 0 h 438"/>
                <a:gd name="T10" fmla="*/ 15 w 44"/>
                <a:gd name="T11" fmla="*/ 16 h 438"/>
              </a:gdLst>
              <a:ahLst/>
              <a:cxnLst>
                <a:cxn ang="0">
                  <a:pos x="T0" y="T1"/>
                </a:cxn>
                <a:cxn ang="0">
                  <a:pos x="T2" y="T3"/>
                </a:cxn>
                <a:cxn ang="0">
                  <a:pos x="T4" y="T5"/>
                </a:cxn>
                <a:cxn ang="0">
                  <a:pos x="T6" y="T7"/>
                </a:cxn>
                <a:cxn ang="0">
                  <a:pos x="T8" y="T9"/>
                </a:cxn>
                <a:cxn ang="0">
                  <a:pos x="T10" y="T11"/>
                </a:cxn>
              </a:cxnLst>
              <a:rect l="0" t="0" r="r" b="b"/>
              <a:pathLst>
                <a:path w="44" h="438">
                  <a:moveTo>
                    <a:pt x="15" y="16"/>
                  </a:moveTo>
                  <a:lnTo>
                    <a:pt x="0" y="219"/>
                  </a:lnTo>
                  <a:lnTo>
                    <a:pt x="16" y="438"/>
                  </a:lnTo>
                  <a:lnTo>
                    <a:pt x="44" y="422"/>
                  </a:lnTo>
                  <a:lnTo>
                    <a:pt x="43" y="0"/>
                  </a:lnTo>
                  <a:lnTo>
                    <a:pt x="15" y="16"/>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62" name="Freeform 26"/>
            <p:cNvSpPr>
              <a:spLocks/>
            </p:cNvSpPr>
            <p:nvPr userDrawn="1"/>
          </p:nvSpPr>
          <p:spPr bwMode="auto">
            <a:xfrm>
              <a:off x="6540501" y="3708400"/>
              <a:ext cx="46038" cy="695325"/>
            </a:xfrm>
            <a:custGeom>
              <a:avLst/>
              <a:gdLst>
                <a:gd name="T0" fmla="*/ 28 w 29"/>
                <a:gd name="T1" fmla="*/ 16 h 438"/>
                <a:gd name="T2" fmla="*/ 0 w 29"/>
                <a:gd name="T3" fmla="*/ 0 h 438"/>
                <a:gd name="T4" fmla="*/ 2 w 29"/>
                <a:gd name="T5" fmla="*/ 422 h 438"/>
                <a:gd name="T6" fmla="*/ 29 w 29"/>
                <a:gd name="T7" fmla="*/ 438 h 438"/>
                <a:gd name="T8" fmla="*/ 28 w 29"/>
                <a:gd name="T9" fmla="*/ 16 h 438"/>
              </a:gdLst>
              <a:ahLst/>
              <a:cxnLst>
                <a:cxn ang="0">
                  <a:pos x="T0" y="T1"/>
                </a:cxn>
                <a:cxn ang="0">
                  <a:pos x="T2" y="T3"/>
                </a:cxn>
                <a:cxn ang="0">
                  <a:pos x="T4" y="T5"/>
                </a:cxn>
                <a:cxn ang="0">
                  <a:pos x="T6" y="T7"/>
                </a:cxn>
                <a:cxn ang="0">
                  <a:pos x="T8" y="T9"/>
                </a:cxn>
              </a:cxnLst>
              <a:rect l="0" t="0" r="r" b="b"/>
              <a:pathLst>
                <a:path w="29" h="438">
                  <a:moveTo>
                    <a:pt x="28" y="16"/>
                  </a:moveTo>
                  <a:lnTo>
                    <a:pt x="0" y="0"/>
                  </a:lnTo>
                  <a:lnTo>
                    <a:pt x="2" y="422"/>
                  </a:lnTo>
                  <a:lnTo>
                    <a:pt x="29" y="438"/>
                  </a:lnTo>
                  <a:lnTo>
                    <a:pt x="28" y="1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63" name="Freeform 27"/>
            <p:cNvSpPr>
              <a:spLocks/>
            </p:cNvSpPr>
            <p:nvPr userDrawn="1"/>
          </p:nvSpPr>
          <p:spPr bwMode="auto">
            <a:xfrm>
              <a:off x="6540501" y="3683000"/>
              <a:ext cx="88900" cy="50800"/>
            </a:xfrm>
            <a:custGeom>
              <a:avLst/>
              <a:gdLst>
                <a:gd name="T0" fmla="*/ 56 w 56"/>
                <a:gd name="T1" fmla="*/ 16 h 32"/>
                <a:gd name="T2" fmla="*/ 28 w 56"/>
                <a:gd name="T3" fmla="*/ 0 h 32"/>
                <a:gd name="T4" fmla="*/ 0 w 56"/>
                <a:gd name="T5" fmla="*/ 16 h 32"/>
                <a:gd name="T6" fmla="*/ 28 w 56"/>
                <a:gd name="T7" fmla="*/ 32 h 32"/>
                <a:gd name="T8" fmla="*/ 56 w 56"/>
                <a:gd name="T9" fmla="*/ 16 h 32"/>
              </a:gdLst>
              <a:ahLst/>
              <a:cxnLst>
                <a:cxn ang="0">
                  <a:pos x="T0" y="T1"/>
                </a:cxn>
                <a:cxn ang="0">
                  <a:pos x="T2" y="T3"/>
                </a:cxn>
                <a:cxn ang="0">
                  <a:pos x="T4" y="T5"/>
                </a:cxn>
                <a:cxn ang="0">
                  <a:pos x="T6" y="T7"/>
                </a:cxn>
                <a:cxn ang="0">
                  <a:pos x="T8" y="T9"/>
                </a:cxn>
              </a:cxnLst>
              <a:rect l="0" t="0" r="r" b="b"/>
              <a:pathLst>
                <a:path w="56" h="32">
                  <a:moveTo>
                    <a:pt x="56" y="16"/>
                  </a:moveTo>
                  <a:lnTo>
                    <a:pt x="28" y="0"/>
                  </a:lnTo>
                  <a:lnTo>
                    <a:pt x="0" y="16"/>
                  </a:lnTo>
                  <a:lnTo>
                    <a:pt x="28" y="32"/>
                  </a:lnTo>
                  <a:lnTo>
                    <a:pt x="56" y="16"/>
                  </a:lnTo>
                  <a:close/>
                </a:path>
              </a:pathLst>
            </a:custGeom>
            <a:solidFill>
              <a:srgbClr val="9291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64" name="Freeform 28"/>
            <p:cNvSpPr>
              <a:spLocks/>
            </p:cNvSpPr>
            <p:nvPr userDrawn="1"/>
          </p:nvSpPr>
          <p:spPr bwMode="auto">
            <a:xfrm>
              <a:off x="6427789" y="3706813"/>
              <a:ext cx="58738" cy="95250"/>
            </a:xfrm>
            <a:custGeom>
              <a:avLst/>
              <a:gdLst>
                <a:gd name="T0" fmla="*/ 37 w 37"/>
                <a:gd name="T1" fmla="*/ 21 h 60"/>
                <a:gd name="T2" fmla="*/ 0 w 37"/>
                <a:gd name="T3" fmla="*/ 0 h 60"/>
                <a:gd name="T4" fmla="*/ 0 w 37"/>
                <a:gd name="T5" fmla="*/ 39 h 60"/>
                <a:gd name="T6" fmla="*/ 37 w 37"/>
                <a:gd name="T7" fmla="*/ 60 h 60"/>
                <a:gd name="T8" fmla="*/ 37 w 37"/>
                <a:gd name="T9" fmla="*/ 21 h 60"/>
              </a:gdLst>
              <a:ahLst/>
              <a:cxnLst>
                <a:cxn ang="0">
                  <a:pos x="T0" y="T1"/>
                </a:cxn>
                <a:cxn ang="0">
                  <a:pos x="T2" y="T3"/>
                </a:cxn>
                <a:cxn ang="0">
                  <a:pos x="T4" y="T5"/>
                </a:cxn>
                <a:cxn ang="0">
                  <a:pos x="T6" y="T7"/>
                </a:cxn>
                <a:cxn ang="0">
                  <a:pos x="T8" y="T9"/>
                </a:cxn>
              </a:cxnLst>
              <a:rect l="0" t="0" r="r" b="b"/>
              <a:pathLst>
                <a:path w="37" h="60">
                  <a:moveTo>
                    <a:pt x="37" y="21"/>
                  </a:moveTo>
                  <a:lnTo>
                    <a:pt x="0" y="0"/>
                  </a:lnTo>
                  <a:lnTo>
                    <a:pt x="0" y="39"/>
                  </a:lnTo>
                  <a:lnTo>
                    <a:pt x="37" y="60"/>
                  </a:lnTo>
                  <a:lnTo>
                    <a:pt x="37" y="21"/>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65" name="Freeform 29"/>
            <p:cNvSpPr>
              <a:spLocks/>
            </p:cNvSpPr>
            <p:nvPr userDrawn="1"/>
          </p:nvSpPr>
          <p:spPr bwMode="auto">
            <a:xfrm>
              <a:off x="6427789" y="3070225"/>
              <a:ext cx="1166813" cy="669925"/>
            </a:xfrm>
            <a:custGeom>
              <a:avLst/>
              <a:gdLst>
                <a:gd name="T0" fmla="*/ 735 w 735"/>
                <a:gd name="T1" fmla="*/ 21 h 422"/>
                <a:gd name="T2" fmla="*/ 697 w 735"/>
                <a:gd name="T3" fmla="*/ 0 h 422"/>
                <a:gd name="T4" fmla="*/ 0 w 735"/>
                <a:gd name="T5" fmla="*/ 401 h 422"/>
                <a:gd name="T6" fmla="*/ 37 w 735"/>
                <a:gd name="T7" fmla="*/ 422 h 422"/>
                <a:gd name="T8" fmla="*/ 735 w 735"/>
                <a:gd name="T9" fmla="*/ 21 h 422"/>
              </a:gdLst>
              <a:ahLst/>
              <a:cxnLst>
                <a:cxn ang="0">
                  <a:pos x="T0" y="T1"/>
                </a:cxn>
                <a:cxn ang="0">
                  <a:pos x="T2" y="T3"/>
                </a:cxn>
                <a:cxn ang="0">
                  <a:pos x="T4" y="T5"/>
                </a:cxn>
                <a:cxn ang="0">
                  <a:pos x="T6" y="T7"/>
                </a:cxn>
                <a:cxn ang="0">
                  <a:pos x="T8" y="T9"/>
                </a:cxn>
              </a:cxnLst>
              <a:rect l="0" t="0" r="r" b="b"/>
              <a:pathLst>
                <a:path w="735" h="422">
                  <a:moveTo>
                    <a:pt x="735" y="21"/>
                  </a:moveTo>
                  <a:lnTo>
                    <a:pt x="697" y="0"/>
                  </a:lnTo>
                  <a:lnTo>
                    <a:pt x="0" y="401"/>
                  </a:lnTo>
                  <a:lnTo>
                    <a:pt x="37" y="422"/>
                  </a:lnTo>
                  <a:lnTo>
                    <a:pt x="735" y="21"/>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66" name="Freeform 30"/>
            <p:cNvSpPr>
              <a:spLocks/>
            </p:cNvSpPr>
            <p:nvPr userDrawn="1"/>
          </p:nvSpPr>
          <p:spPr bwMode="auto">
            <a:xfrm>
              <a:off x="6486526" y="3103563"/>
              <a:ext cx="1108075" cy="698500"/>
            </a:xfrm>
            <a:custGeom>
              <a:avLst/>
              <a:gdLst>
                <a:gd name="T0" fmla="*/ 0 w 698"/>
                <a:gd name="T1" fmla="*/ 401 h 440"/>
                <a:gd name="T2" fmla="*/ 0 w 698"/>
                <a:gd name="T3" fmla="*/ 440 h 440"/>
                <a:gd name="T4" fmla="*/ 698 w 698"/>
                <a:gd name="T5" fmla="*/ 40 h 440"/>
                <a:gd name="T6" fmla="*/ 698 w 698"/>
                <a:gd name="T7" fmla="*/ 0 h 440"/>
                <a:gd name="T8" fmla="*/ 0 w 698"/>
                <a:gd name="T9" fmla="*/ 401 h 440"/>
              </a:gdLst>
              <a:ahLst/>
              <a:cxnLst>
                <a:cxn ang="0">
                  <a:pos x="T0" y="T1"/>
                </a:cxn>
                <a:cxn ang="0">
                  <a:pos x="T2" y="T3"/>
                </a:cxn>
                <a:cxn ang="0">
                  <a:pos x="T4" y="T5"/>
                </a:cxn>
                <a:cxn ang="0">
                  <a:pos x="T6" y="T7"/>
                </a:cxn>
                <a:cxn ang="0">
                  <a:pos x="T8" y="T9"/>
                </a:cxn>
              </a:cxnLst>
              <a:rect l="0" t="0" r="r" b="b"/>
              <a:pathLst>
                <a:path w="698" h="440">
                  <a:moveTo>
                    <a:pt x="0" y="401"/>
                  </a:moveTo>
                  <a:lnTo>
                    <a:pt x="0" y="440"/>
                  </a:lnTo>
                  <a:lnTo>
                    <a:pt x="698" y="40"/>
                  </a:lnTo>
                  <a:lnTo>
                    <a:pt x="698" y="0"/>
                  </a:lnTo>
                  <a:lnTo>
                    <a:pt x="0" y="401"/>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67" name="Freeform 31"/>
            <p:cNvSpPr>
              <a:spLocks/>
            </p:cNvSpPr>
            <p:nvPr userDrawn="1"/>
          </p:nvSpPr>
          <p:spPr bwMode="auto">
            <a:xfrm>
              <a:off x="6461126" y="2154238"/>
              <a:ext cx="1100138" cy="638175"/>
            </a:xfrm>
            <a:custGeom>
              <a:avLst/>
              <a:gdLst>
                <a:gd name="T0" fmla="*/ 693 w 693"/>
                <a:gd name="T1" fmla="*/ 9 h 402"/>
                <a:gd name="T2" fmla="*/ 679 w 693"/>
                <a:gd name="T3" fmla="*/ 0 h 402"/>
                <a:gd name="T4" fmla="*/ 0 w 693"/>
                <a:gd name="T5" fmla="*/ 394 h 402"/>
                <a:gd name="T6" fmla="*/ 15 w 693"/>
                <a:gd name="T7" fmla="*/ 402 h 402"/>
                <a:gd name="T8" fmla="*/ 693 w 693"/>
                <a:gd name="T9" fmla="*/ 9 h 402"/>
              </a:gdLst>
              <a:ahLst/>
              <a:cxnLst>
                <a:cxn ang="0">
                  <a:pos x="T0" y="T1"/>
                </a:cxn>
                <a:cxn ang="0">
                  <a:pos x="T2" y="T3"/>
                </a:cxn>
                <a:cxn ang="0">
                  <a:pos x="T4" y="T5"/>
                </a:cxn>
                <a:cxn ang="0">
                  <a:pos x="T6" y="T7"/>
                </a:cxn>
                <a:cxn ang="0">
                  <a:pos x="T8" y="T9"/>
                </a:cxn>
              </a:cxnLst>
              <a:rect l="0" t="0" r="r" b="b"/>
              <a:pathLst>
                <a:path w="693" h="402">
                  <a:moveTo>
                    <a:pt x="693" y="9"/>
                  </a:moveTo>
                  <a:lnTo>
                    <a:pt x="679" y="0"/>
                  </a:lnTo>
                  <a:lnTo>
                    <a:pt x="0" y="394"/>
                  </a:lnTo>
                  <a:lnTo>
                    <a:pt x="15" y="402"/>
                  </a:lnTo>
                  <a:lnTo>
                    <a:pt x="693" y="9"/>
                  </a:lnTo>
                  <a:close/>
                </a:path>
              </a:pathLst>
            </a:custGeom>
            <a:solidFill>
              <a:srgbClr val="D1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68" name="Freeform 32"/>
            <p:cNvSpPr>
              <a:spLocks/>
            </p:cNvSpPr>
            <p:nvPr userDrawn="1"/>
          </p:nvSpPr>
          <p:spPr bwMode="auto">
            <a:xfrm>
              <a:off x="6461126" y="2779713"/>
              <a:ext cx="26988" cy="942975"/>
            </a:xfrm>
            <a:custGeom>
              <a:avLst/>
              <a:gdLst>
                <a:gd name="T0" fmla="*/ 15 w 17"/>
                <a:gd name="T1" fmla="*/ 8 h 594"/>
                <a:gd name="T2" fmla="*/ 0 w 17"/>
                <a:gd name="T3" fmla="*/ 0 h 594"/>
                <a:gd name="T4" fmla="*/ 2 w 17"/>
                <a:gd name="T5" fmla="*/ 586 h 594"/>
                <a:gd name="T6" fmla="*/ 17 w 17"/>
                <a:gd name="T7" fmla="*/ 594 h 594"/>
                <a:gd name="T8" fmla="*/ 15 w 17"/>
                <a:gd name="T9" fmla="*/ 8 h 594"/>
              </a:gdLst>
              <a:ahLst/>
              <a:cxnLst>
                <a:cxn ang="0">
                  <a:pos x="T0" y="T1"/>
                </a:cxn>
                <a:cxn ang="0">
                  <a:pos x="T2" y="T3"/>
                </a:cxn>
                <a:cxn ang="0">
                  <a:pos x="T4" y="T5"/>
                </a:cxn>
                <a:cxn ang="0">
                  <a:pos x="T6" y="T7"/>
                </a:cxn>
                <a:cxn ang="0">
                  <a:pos x="T8" y="T9"/>
                </a:cxn>
              </a:cxnLst>
              <a:rect l="0" t="0" r="r" b="b"/>
              <a:pathLst>
                <a:path w="17" h="594">
                  <a:moveTo>
                    <a:pt x="15" y="8"/>
                  </a:moveTo>
                  <a:lnTo>
                    <a:pt x="0" y="0"/>
                  </a:lnTo>
                  <a:lnTo>
                    <a:pt x="2" y="586"/>
                  </a:lnTo>
                  <a:lnTo>
                    <a:pt x="17" y="594"/>
                  </a:lnTo>
                  <a:lnTo>
                    <a:pt x="15" y="8"/>
                  </a:lnTo>
                  <a:close/>
                </a:path>
              </a:pathLst>
            </a:custGeom>
            <a:solidFill>
              <a:srgbClr val="E4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69" name="Freeform 33"/>
            <p:cNvSpPr>
              <a:spLocks/>
            </p:cNvSpPr>
            <p:nvPr userDrawn="1"/>
          </p:nvSpPr>
          <p:spPr bwMode="auto">
            <a:xfrm>
              <a:off x="6484939" y="2168525"/>
              <a:ext cx="1079500" cy="1554163"/>
            </a:xfrm>
            <a:custGeom>
              <a:avLst/>
              <a:gdLst>
                <a:gd name="T0" fmla="*/ 0 w 680"/>
                <a:gd name="T1" fmla="*/ 393 h 979"/>
                <a:gd name="T2" fmla="*/ 2 w 680"/>
                <a:gd name="T3" fmla="*/ 979 h 979"/>
                <a:gd name="T4" fmla="*/ 680 w 680"/>
                <a:gd name="T5" fmla="*/ 586 h 979"/>
                <a:gd name="T6" fmla="*/ 678 w 680"/>
                <a:gd name="T7" fmla="*/ 0 h 979"/>
                <a:gd name="T8" fmla="*/ 0 w 680"/>
                <a:gd name="T9" fmla="*/ 393 h 979"/>
              </a:gdLst>
              <a:ahLst/>
              <a:cxnLst>
                <a:cxn ang="0">
                  <a:pos x="T0" y="T1"/>
                </a:cxn>
                <a:cxn ang="0">
                  <a:pos x="T2" y="T3"/>
                </a:cxn>
                <a:cxn ang="0">
                  <a:pos x="T4" y="T5"/>
                </a:cxn>
                <a:cxn ang="0">
                  <a:pos x="T6" y="T7"/>
                </a:cxn>
                <a:cxn ang="0">
                  <a:pos x="T8" y="T9"/>
                </a:cxn>
              </a:cxnLst>
              <a:rect l="0" t="0" r="r" b="b"/>
              <a:pathLst>
                <a:path w="680" h="979">
                  <a:moveTo>
                    <a:pt x="0" y="393"/>
                  </a:moveTo>
                  <a:lnTo>
                    <a:pt x="2" y="979"/>
                  </a:lnTo>
                  <a:lnTo>
                    <a:pt x="680" y="586"/>
                  </a:lnTo>
                  <a:lnTo>
                    <a:pt x="678" y="0"/>
                  </a:lnTo>
                  <a:lnTo>
                    <a:pt x="0" y="393"/>
                  </a:lnTo>
                  <a:close/>
                </a:path>
              </a:pathLst>
            </a:custGeom>
            <a:solidFill>
              <a:srgbClr val="F7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70" name="Freeform 34"/>
            <p:cNvSpPr>
              <a:spLocks noEditPoints="1"/>
            </p:cNvSpPr>
            <p:nvPr userDrawn="1"/>
          </p:nvSpPr>
          <p:spPr bwMode="auto">
            <a:xfrm>
              <a:off x="6588126" y="2347913"/>
              <a:ext cx="928688" cy="1158875"/>
            </a:xfrm>
            <a:custGeom>
              <a:avLst/>
              <a:gdLst>
                <a:gd name="T0" fmla="*/ 66 w 585"/>
                <a:gd name="T1" fmla="*/ 674 h 730"/>
                <a:gd name="T2" fmla="*/ 66 w 585"/>
                <a:gd name="T3" fmla="*/ 568 h 730"/>
                <a:gd name="T4" fmla="*/ 66 w 585"/>
                <a:gd name="T5" fmla="*/ 462 h 730"/>
                <a:gd name="T6" fmla="*/ 65 w 585"/>
                <a:gd name="T7" fmla="*/ 357 h 730"/>
                <a:gd name="T8" fmla="*/ 143 w 585"/>
                <a:gd name="T9" fmla="*/ 683 h 730"/>
                <a:gd name="T10" fmla="*/ 142 w 585"/>
                <a:gd name="T11" fmla="*/ 524 h 730"/>
                <a:gd name="T12" fmla="*/ 142 w 585"/>
                <a:gd name="T13" fmla="*/ 392 h 730"/>
                <a:gd name="T14" fmla="*/ 141 w 585"/>
                <a:gd name="T15" fmla="*/ 247 h 730"/>
                <a:gd name="T16" fmla="*/ 219 w 585"/>
                <a:gd name="T17" fmla="*/ 572 h 730"/>
                <a:gd name="T18" fmla="*/ 213 w 585"/>
                <a:gd name="T19" fmla="*/ 483 h 730"/>
                <a:gd name="T20" fmla="*/ 213 w 585"/>
                <a:gd name="T21" fmla="*/ 298 h 730"/>
                <a:gd name="T22" fmla="*/ 290 w 585"/>
                <a:gd name="T23" fmla="*/ 598 h 730"/>
                <a:gd name="T24" fmla="*/ 289 w 585"/>
                <a:gd name="T25" fmla="*/ 492 h 730"/>
                <a:gd name="T26" fmla="*/ 289 w 585"/>
                <a:gd name="T27" fmla="*/ 386 h 730"/>
                <a:gd name="T28" fmla="*/ 289 w 585"/>
                <a:gd name="T29" fmla="*/ 281 h 730"/>
                <a:gd name="T30" fmla="*/ 288 w 585"/>
                <a:gd name="T31" fmla="*/ 175 h 730"/>
                <a:gd name="T32" fmla="*/ 366 w 585"/>
                <a:gd name="T33" fmla="*/ 501 h 730"/>
                <a:gd name="T34" fmla="*/ 378 w 585"/>
                <a:gd name="T35" fmla="*/ 406 h 730"/>
                <a:gd name="T36" fmla="*/ 371 w 585"/>
                <a:gd name="T37" fmla="*/ 299 h 730"/>
                <a:gd name="T38" fmla="*/ 370 w 585"/>
                <a:gd name="T39" fmla="*/ 167 h 730"/>
                <a:gd name="T40" fmla="*/ 524 w 585"/>
                <a:gd name="T41" fmla="*/ 423 h 730"/>
                <a:gd name="T42" fmla="*/ 524 w 585"/>
                <a:gd name="T43" fmla="*/ 317 h 730"/>
                <a:gd name="T44" fmla="*/ 523 w 585"/>
                <a:gd name="T45" fmla="*/ 211 h 730"/>
                <a:gd name="T46" fmla="*/ 523 w 585"/>
                <a:gd name="T47" fmla="*/ 106 h 730"/>
                <a:gd name="T48" fmla="*/ 517 w 585"/>
                <a:gd name="T49" fmla="*/ 3 h 730"/>
                <a:gd name="T50" fmla="*/ 447 w 585"/>
                <a:gd name="T51" fmla="*/ 454 h 730"/>
                <a:gd name="T52" fmla="*/ 442 w 585"/>
                <a:gd name="T53" fmla="*/ 325 h 730"/>
                <a:gd name="T54" fmla="*/ 441 w 585"/>
                <a:gd name="T55" fmla="*/ 140 h 730"/>
                <a:gd name="T56" fmla="*/ 550 w 585"/>
                <a:gd name="T57" fmla="*/ 395 h 730"/>
                <a:gd name="T58" fmla="*/ 459 w 585"/>
                <a:gd name="T59" fmla="*/ 448 h 730"/>
                <a:gd name="T60" fmla="*/ 321 w 585"/>
                <a:gd name="T61" fmla="*/ 527 h 730"/>
                <a:gd name="T62" fmla="*/ 230 w 585"/>
                <a:gd name="T63" fmla="*/ 580 h 730"/>
                <a:gd name="T64" fmla="*/ 138 w 585"/>
                <a:gd name="T65" fmla="*/ 632 h 730"/>
                <a:gd name="T66" fmla="*/ 58 w 585"/>
                <a:gd name="T67" fmla="*/ 679 h 730"/>
                <a:gd name="T68" fmla="*/ 561 w 585"/>
                <a:gd name="T69" fmla="*/ 300 h 730"/>
                <a:gd name="T70" fmla="*/ 470 w 585"/>
                <a:gd name="T71" fmla="*/ 353 h 730"/>
                <a:gd name="T72" fmla="*/ 356 w 585"/>
                <a:gd name="T73" fmla="*/ 412 h 730"/>
                <a:gd name="T74" fmla="*/ 264 w 585"/>
                <a:gd name="T75" fmla="*/ 465 h 730"/>
                <a:gd name="T76" fmla="*/ 184 w 585"/>
                <a:gd name="T77" fmla="*/ 518 h 730"/>
                <a:gd name="T78" fmla="*/ 127 w 585"/>
                <a:gd name="T79" fmla="*/ 551 h 730"/>
                <a:gd name="T80" fmla="*/ 35 w 585"/>
                <a:gd name="T81" fmla="*/ 604 h 730"/>
                <a:gd name="T82" fmla="*/ 538 w 585"/>
                <a:gd name="T83" fmla="*/ 225 h 730"/>
                <a:gd name="T84" fmla="*/ 447 w 585"/>
                <a:gd name="T85" fmla="*/ 278 h 730"/>
                <a:gd name="T86" fmla="*/ 401 w 585"/>
                <a:gd name="T87" fmla="*/ 304 h 730"/>
                <a:gd name="T88" fmla="*/ 309 w 585"/>
                <a:gd name="T89" fmla="*/ 357 h 730"/>
                <a:gd name="T90" fmla="*/ 218 w 585"/>
                <a:gd name="T91" fmla="*/ 410 h 730"/>
                <a:gd name="T92" fmla="*/ 172 w 585"/>
                <a:gd name="T93" fmla="*/ 437 h 730"/>
                <a:gd name="T94" fmla="*/ 103 w 585"/>
                <a:gd name="T95" fmla="*/ 476 h 730"/>
                <a:gd name="T96" fmla="*/ 12 w 585"/>
                <a:gd name="T97" fmla="*/ 522 h 730"/>
                <a:gd name="T98" fmla="*/ 515 w 585"/>
                <a:gd name="T99" fmla="*/ 150 h 730"/>
                <a:gd name="T100" fmla="*/ 424 w 585"/>
                <a:gd name="T101" fmla="*/ 197 h 730"/>
                <a:gd name="T102" fmla="*/ 344 w 585"/>
                <a:gd name="T103" fmla="*/ 249 h 730"/>
                <a:gd name="T104" fmla="*/ 252 w 585"/>
                <a:gd name="T105" fmla="*/ 302 h 730"/>
                <a:gd name="T106" fmla="*/ 195 w 585"/>
                <a:gd name="T107" fmla="*/ 335 h 730"/>
                <a:gd name="T108" fmla="*/ 103 w 585"/>
                <a:gd name="T109" fmla="*/ 382 h 730"/>
                <a:gd name="T110" fmla="*/ 0 w 585"/>
                <a:gd name="T111" fmla="*/ 441 h 730"/>
                <a:gd name="T112" fmla="*/ 515 w 585"/>
                <a:gd name="T113" fmla="*/ 55 h 730"/>
                <a:gd name="T114" fmla="*/ 447 w 585"/>
                <a:gd name="T115" fmla="*/ 97 h 730"/>
                <a:gd name="T116" fmla="*/ 377 w 585"/>
                <a:gd name="T117" fmla="*/ 142 h 730"/>
                <a:gd name="T118" fmla="*/ 286 w 585"/>
                <a:gd name="T119" fmla="*/ 194 h 730"/>
                <a:gd name="T120" fmla="*/ 195 w 585"/>
                <a:gd name="T121" fmla="*/ 240 h 730"/>
                <a:gd name="T122" fmla="*/ 80 w 585"/>
                <a:gd name="T123" fmla="*/ 306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5" h="730">
                  <a:moveTo>
                    <a:pt x="12" y="346"/>
                  </a:moveTo>
                  <a:lnTo>
                    <a:pt x="0" y="353"/>
                  </a:lnTo>
                  <a:lnTo>
                    <a:pt x="0" y="360"/>
                  </a:lnTo>
                  <a:lnTo>
                    <a:pt x="12" y="353"/>
                  </a:lnTo>
                  <a:lnTo>
                    <a:pt x="12" y="346"/>
                  </a:lnTo>
                  <a:lnTo>
                    <a:pt x="12" y="346"/>
                  </a:lnTo>
                  <a:close/>
                  <a:moveTo>
                    <a:pt x="67" y="727"/>
                  </a:moveTo>
                  <a:lnTo>
                    <a:pt x="67" y="713"/>
                  </a:lnTo>
                  <a:lnTo>
                    <a:pt x="61" y="717"/>
                  </a:lnTo>
                  <a:lnTo>
                    <a:pt x="61" y="730"/>
                  </a:lnTo>
                  <a:lnTo>
                    <a:pt x="67" y="727"/>
                  </a:lnTo>
                  <a:lnTo>
                    <a:pt x="67" y="727"/>
                  </a:lnTo>
                  <a:close/>
                  <a:moveTo>
                    <a:pt x="66" y="700"/>
                  </a:moveTo>
                  <a:lnTo>
                    <a:pt x="66" y="687"/>
                  </a:lnTo>
                  <a:lnTo>
                    <a:pt x="61" y="690"/>
                  </a:lnTo>
                  <a:lnTo>
                    <a:pt x="61" y="703"/>
                  </a:lnTo>
                  <a:lnTo>
                    <a:pt x="66" y="700"/>
                  </a:lnTo>
                  <a:lnTo>
                    <a:pt x="66" y="700"/>
                  </a:lnTo>
                  <a:close/>
                  <a:moveTo>
                    <a:pt x="66" y="674"/>
                  </a:moveTo>
                  <a:lnTo>
                    <a:pt x="66" y="660"/>
                  </a:lnTo>
                  <a:lnTo>
                    <a:pt x="61" y="664"/>
                  </a:lnTo>
                  <a:lnTo>
                    <a:pt x="61" y="677"/>
                  </a:lnTo>
                  <a:lnTo>
                    <a:pt x="66" y="674"/>
                  </a:lnTo>
                  <a:lnTo>
                    <a:pt x="66" y="674"/>
                  </a:lnTo>
                  <a:close/>
                  <a:moveTo>
                    <a:pt x="66" y="647"/>
                  </a:moveTo>
                  <a:lnTo>
                    <a:pt x="66" y="634"/>
                  </a:lnTo>
                  <a:lnTo>
                    <a:pt x="61" y="637"/>
                  </a:lnTo>
                  <a:lnTo>
                    <a:pt x="61" y="650"/>
                  </a:lnTo>
                  <a:lnTo>
                    <a:pt x="66" y="647"/>
                  </a:lnTo>
                  <a:lnTo>
                    <a:pt x="66" y="647"/>
                  </a:lnTo>
                  <a:close/>
                  <a:moveTo>
                    <a:pt x="66" y="621"/>
                  </a:moveTo>
                  <a:lnTo>
                    <a:pt x="66" y="608"/>
                  </a:lnTo>
                  <a:lnTo>
                    <a:pt x="61" y="611"/>
                  </a:lnTo>
                  <a:lnTo>
                    <a:pt x="61" y="624"/>
                  </a:lnTo>
                  <a:lnTo>
                    <a:pt x="66" y="621"/>
                  </a:lnTo>
                  <a:lnTo>
                    <a:pt x="66" y="621"/>
                  </a:lnTo>
                  <a:close/>
                  <a:moveTo>
                    <a:pt x="66" y="594"/>
                  </a:moveTo>
                  <a:lnTo>
                    <a:pt x="66" y="581"/>
                  </a:lnTo>
                  <a:lnTo>
                    <a:pt x="60" y="584"/>
                  </a:lnTo>
                  <a:lnTo>
                    <a:pt x="61" y="598"/>
                  </a:lnTo>
                  <a:lnTo>
                    <a:pt x="66" y="594"/>
                  </a:lnTo>
                  <a:lnTo>
                    <a:pt x="66" y="594"/>
                  </a:lnTo>
                  <a:close/>
                  <a:moveTo>
                    <a:pt x="66" y="568"/>
                  </a:moveTo>
                  <a:lnTo>
                    <a:pt x="66" y="555"/>
                  </a:lnTo>
                  <a:lnTo>
                    <a:pt x="60" y="558"/>
                  </a:lnTo>
                  <a:lnTo>
                    <a:pt x="60" y="571"/>
                  </a:lnTo>
                  <a:lnTo>
                    <a:pt x="66" y="568"/>
                  </a:lnTo>
                  <a:lnTo>
                    <a:pt x="66" y="568"/>
                  </a:lnTo>
                  <a:close/>
                  <a:moveTo>
                    <a:pt x="66" y="541"/>
                  </a:moveTo>
                  <a:lnTo>
                    <a:pt x="66" y="528"/>
                  </a:lnTo>
                  <a:lnTo>
                    <a:pt x="60" y="531"/>
                  </a:lnTo>
                  <a:lnTo>
                    <a:pt x="60" y="545"/>
                  </a:lnTo>
                  <a:lnTo>
                    <a:pt x="66" y="541"/>
                  </a:lnTo>
                  <a:lnTo>
                    <a:pt x="66" y="541"/>
                  </a:lnTo>
                  <a:close/>
                  <a:moveTo>
                    <a:pt x="66" y="515"/>
                  </a:moveTo>
                  <a:lnTo>
                    <a:pt x="66" y="502"/>
                  </a:lnTo>
                  <a:lnTo>
                    <a:pt x="60" y="505"/>
                  </a:lnTo>
                  <a:lnTo>
                    <a:pt x="60" y="518"/>
                  </a:lnTo>
                  <a:lnTo>
                    <a:pt x="66" y="515"/>
                  </a:lnTo>
                  <a:lnTo>
                    <a:pt x="66" y="515"/>
                  </a:lnTo>
                  <a:close/>
                  <a:moveTo>
                    <a:pt x="66" y="489"/>
                  </a:moveTo>
                  <a:lnTo>
                    <a:pt x="66" y="475"/>
                  </a:lnTo>
                  <a:lnTo>
                    <a:pt x="60" y="479"/>
                  </a:lnTo>
                  <a:lnTo>
                    <a:pt x="60" y="492"/>
                  </a:lnTo>
                  <a:lnTo>
                    <a:pt x="66" y="489"/>
                  </a:lnTo>
                  <a:lnTo>
                    <a:pt x="66" y="489"/>
                  </a:lnTo>
                  <a:close/>
                  <a:moveTo>
                    <a:pt x="66" y="462"/>
                  </a:moveTo>
                  <a:lnTo>
                    <a:pt x="66" y="449"/>
                  </a:lnTo>
                  <a:lnTo>
                    <a:pt x="60" y="452"/>
                  </a:lnTo>
                  <a:lnTo>
                    <a:pt x="60" y="465"/>
                  </a:lnTo>
                  <a:lnTo>
                    <a:pt x="66" y="462"/>
                  </a:lnTo>
                  <a:lnTo>
                    <a:pt x="66" y="462"/>
                  </a:lnTo>
                  <a:close/>
                  <a:moveTo>
                    <a:pt x="66" y="436"/>
                  </a:moveTo>
                  <a:lnTo>
                    <a:pt x="66" y="423"/>
                  </a:lnTo>
                  <a:lnTo>
                    <a:pt x="60" y="426"/>
                  </a:lnTo>
                  <a:lnTo>
                    <a:pt x="60" y="439"/>
                  </a:lnTo>
                  <a:lnTo>
                    <a:pt x="66" y="436"/>
                  </a:lnTo>
                  <a:lnTo>
                    <a:pt x="66" y="436"/>
                  </a:lnTo>
                  <a:close/>
                  <a:moveTo>
                    <a:pt x="66" y="410"/>
                  </a:moveTo>
                  <a:lnTo>
                    <a:pt x="66" y="396"/>
                  </a:lnTo>
                  <a:lnTo>
                    <a:pt x="60" y="400"/>
                  </a:lnTo>
                  <a:lnTo>
                    <a:pt x="60" y="413"/>
                  </a:lnTo>
                  <a:lnTo>
                    <a:pt x="66" y="410"/>
                  </a:lnTo>
                  <a:lnTo>
                    <a:pt x="66" y="410"/>
                  </a:lnTo>
                  <a:close/>
                  <a:moveTo>
                    <a:pt x="66" y="383"/>
                  </a:moveTo>
                  <a:lnTo>
                    <a:pt x="66" y="370"/>
                  </a:lnTo>
                  <a:lnTo>
                    <a:pt x="60" y="373"/>
                  </a:lnTo>
                  <a:lnTo>
                    <a:pt x="60" y="387"/>
                  </a:lnTo>
                  <a:lnTo>
                    <a:pt x="66" y="383"/>
                  </a:lnTo>
                  <a:lnTo>
                    <a:pt x="66" y="383"/>
                  </a:lnTo>
                  <a:close/>
                  <a:moveTo>
                    <a:pt x="65" y="357"/>
                  </a:moveTo>
                  <a:lnTo>
                    <a:pt x="65" y="344"/>
                  </a:lnTo>
                  <a:lnTo>
                    <a:pt x="60" y="347"/>
                  </a:lnTo>
                  <a:lnTo>
                    <a:pt x="60" y="360"/>
                  </a:lnTo>
                  <a:lnTo>
                    <a:pt x="65" y="357"/>
                  </a:lnTo>
                  <a:lnTo>
                    <a:pt x="65" y="357"/>
                  </a:lnTo>
                  <a:close/>
                  <a:moveTo>
                    <a:pt x="65" y="330"/>
                  </a:moveTo>
                  <a:lnTo>
                    <a:pt x="65" y="317"/>
                  </a:lnTo>
                  <a:lnTo>
                    <a:pt x="60" y="320"/>
                  </a:lnTo>
                  <a:lnTo>
                    <a:pt x="60" y="334"/>
                  </a:lnTo>
                  <a:lnTo>
                    <a:pt x="65" y="330"/>
                  </a:lnTo>
                  <a:lnTo>
                    <a:pt x="65" y="330"/>
                  </a:lnTo>
                  <a:close/>
                  <a:moveTo>
                    <a:pt x="65" y="304"/>
                  </a:moveTo>
                  <a:lnTo>
                    <a:pt x="65" y="291"/>
                  </a:lnTo>
                  <a:lnTo>
                    <a:pt x="60" y="294"/>
                  </a:lnTo>
                  <a:lnTo>
                    <a:pt x="60" y="307"/>
                  </a:lnTo>
                  <a:lnTo>
                    <a:pt x="65" y="304"/>
                  </a:lnTo>
                  <a:lnTo>
                    <a:pt x="65" y="304"/>
                  </a:lnTo>
                  <a:close/>
                  <a:moveTo>
                    <a:pt x="65" y="264"/>
                  </a:moveTo>
                  <a:lnTo>
                    <a:pt x="60" y="267"/>
                  </a:lnTo>
                  <a:lnTo>
                    <a:pt x="60" y="281"/>
                  </a:lnTo>
                  <a:lnTo>
                    <a:pt x="65" y="277"/>
                  </a:lnTo>
                  <a:lnTo>
                    <a:pt x="65" y="264"/>
                  </a:lnTo>
                  <a:lnTo>
                    <a:pt x="65" y="264"/>
                  </a:lnTo>
                  <a:close/>
                  <a:moveTo>
                    <a:pt x="143" y="683"/>
                  </a:moveTo>
                  <a:lnTo>
                    <a:pt x="143" y="669"/>
                  </a:lnTo>
                  <a:lnTo>
                    <a:pt x="137" y="673"/>
                  </a:lnTo>
                  <a:lnTo>
                    <a:pt x="137" y="686"/>
                  </a:lnTo>
                  <a:lnTo>
                    <a:pt x="143" y="683"/>
                  </a:lnTo>
                  <a:lnTo>
                    <a:pt x="143" y="683"/>
                  </a:lnTo>
                  <a:close/>
                  <a:moveTo>
                    <a:pt x="142" y="656"/>
                  </a:moveTo>
                  <a:lnTo>
                    <a:pt x="142" y="643"/>
                  </a:lnTo>
                  <a:lnTo>
                    <a:pt x="137" y="646"/>
                  </a:lnTo>
                  <a:lnTo>
                    <a:pt x="137" y="659"/>
                  </a:lnTo>
                  <a:lnTo>
                    <a:pt x="142" y="656"/>
                  </a:lnTo>
                  <a:lnTo>
                    <a:pt x="142" y="656"/>
                  </a:lnTo>
                  <a:close/>
                  <a:moveTo>
                    <a:pt x="142" y="603"/>
                  </a:moveTo>
                  <a:lnTo>
                    <a:pt x="142" y="590"/>
                  </a:lnTo>
                  <a:lnTo>
                    <a:pt x="137" y="593"/>
                  </a:lnTo>
                  <a:lnTo>
                    <a:pt x="137" y="607"/>
                  </a:lnTo>
                  <a:lnTo>
                    <a:pt x="142" y="603"/>
                  </a:lnTo>
                  <a:lnTo>
                    <a:pt x="142" y="603"/>
                  </a:lnTo>
                  <a:close/>
                  <a:moveTo>
                    <a:pt x="142" y="577"/>
                  </a:moveTo>
                  <a:lnTo>
                    <a:pt x="142" y="564"/>
                  </a:lnTo>
                  <a:lnTo>
                    <a:pt x="137" y="567"/>
                  </a:lnTo>
                  <a:lnTo>
                    <a:pt x="137" y="580"/>
                  </a:lnTo>
                  <a:lnTo>
                    <a:pt x="142" y="577"/>
                  </a:lnTo>
                  <a:lnTo>
                    <a:pt x="142" y="577"/>
                  </a:lnTo>
                  <a:close/>
                  <a:moveTo>
                    <a:pt x="142" y="524"/>
                  </a:moveTo>
                  <a:lnTo>
                    <a:pt x="142" y="511"/>
                  </a:lnTo>
                  <a:lnTo>
                    <a:pt x="137" y="514"/>
                  </a:lnTo>
                  <a:lnTo>
                    <a:pt x="137" y="527"/>
                  </a:lnTo>
                  <a:lnTo>
                    <a:pt x="142" y="524"/>
                  </a:lnTo>
                  <a:lnTo>
                    <a:pt x="142" y="524"/>
                  </a:lnTo>
                  <a:close/>
                  <a:moveTo>
                    <a:pt x="142" y="498"/>
                  </a:moveTo>
                  <a:lnTo>
                    <a:pt x="142" y="484"/>
                  </a:lnTo>
                  <a:lnTo>
                    <a:pt x="136" y="487"/>
                  </a:lnTo>
                  <a:lnTo>
                    <a:pt x="136" y="501"/>
                  </a:lnTo>
                  <a:lnTo>
                    <a:pt x="142" y="498"/>
                  </a:lnTo>
                  <a:lnTo>
                    <a:pt x="142" y="498"/>
                  </a:lnTo>
                  <a:close/>
                  <a:moveTo>
                    <a:pt x="142" y="471"/>
                  </a:moveTo>
                  <a:lnTo>
                    <a:pt x="142" y="458"/>
                  </a:lnTo>
                  <a:lnTo>
                    <a:pt x="136" y="461"/>
                  </a:lnTo>
                  <a:lnTo>
                    <a:pt x="136" y="474"/>
                  </a:lnTo>
                  <a:lnTo>
                    <a:pt x="142" y="471"/>
                  </a:lnTo>
                  <a:lnTo>
                    <a:pt x="142" y="471"/>
                  </a:lnTo>
                  <a:close/>
                  <a:moveTo>
                    <a:pt x="142" y="418"/>
                  </a:moveTo>
                  <a:lnTo>
                    <a:pt x="142" y="405"/>
                  </a:lnTo>
                  <a:lnTo>
                    <a:pt x="136" y="408"/>
                  </a:lnTo>
                  <a:lnTo>
                    <a:pt x="136" y="421"/>
                  </a:lnTo>
                  <a:lnTo>
                    <a:pt x="142" y="418"/>
                  </a:lnTo>
                  <a:lnTo>
                    <a:pt x="142" y="418"/>
                  </a:lnTo>
                  <a:close/>
                  <a:moveTo>
                    <a:pt x="142" y="392"/>
                  </a:moveTo>
                  <a:lnTo>
                    <a:pt x="142" y="379"/>
                  </a:lnTo>
                  <a:lnTo>
                    <a:pt x="136" y="382"/>
                  </a:lnTo>
                  <a:lnTo>
                    <a:pt x="136" y="395"/>
                  </a:lnTo>
                  <a:lnTo>
                    <a:pt x="142" y="392"/>
                  </a:lnTo>
                  <a:lnTo>
                    <a:pt x="142" y="392"/>
                  </a:lnTo>
                  <a:close/>
                  <a:moveTo>
                    <a:pt x="142" y="339"/>
                  </a:moveTo>
                  <a:lnTo>
                    <a:pt x="142" y="326"/>
                  </a:lnTo>
                  <a:lnTo>
                    <a:pt x="136" y="329"/>
                  </a:lnTo>
                  <a:lnTo>
                    <a:pt x="136" y="343"/>
                  </a:lnTo>
                  <a:lnTo>
                    <a:pt x="142" y="339"/>
                  </a:lnTo>
                  <a:lnTo>
                    <a:pt x="142" y="339"/>
                  </a:lnTo>
                  <a:close/>
                  <a:moveTo>
                    <a:pt x="142" y="313"/>
                  </a:moveTo>
                  <a:lnTo>
                    <a:pt x="141" y="300"/>
                  </a:lnTo>
                  <a:lnTo>
                    <a:pt x="136" y="303"/>
                  </a:lnTo>
                  <a:lnTo>
                    <a:pt x="136" y="316"/>
                  </a:lnTo>
                  <a:lnTo>
                    <a:pt x="142" y="313"/>
                  </a:lnTo>
                  <a:lnTo>
                    <a:pt x="142" y="313"/>
                  </a:lnTo>
                  <a:close/>
                  <a:moveTo>
                    <a:pt x="137" y="275"/>
                  </a:moveTo>
                  <a:lnTo>
                    <a:pt x="136" y="276"/>
                  </a:lnTo>
                  <a:lnTo>
                    <a:pt x="136" y="290"/>
                  </a:lnTo>
                  <a:lnTo>
                    <a:pt x="141" y="286"/>
                  </a:lnTo>
                  <a:lnTo>
                    <a:pt x="141" y="278"/>
                  </a:lnTo>
                  <a:lnTo>
                    <a:pt x="149" y="274"/>
                  </a:lnTo>
                  <a:lnTo>
                    <a:pt x="149" y="267"/>
                  </a:lnTo>
                  <a:lnTo>
                    <a:pt x="137" y="273"/>
                  </a:lnTo>
                  <a:lnTo>
                    <a:pt x="137" y="275"/>
                  </a:lnTo>
                  <a:lnTo>
                    <a:pt x="137" y="275"/>
                  </a:lnTo>
                  <a:close/>
                  <a:moveTo>
                    <a:pt x="141" y="260"/>
                  </a:moveTo>
                  <a:lnTo>
                    <a:pt x="141" y="247"/>
                  </a:lnTo>
                  <a:lnTo>
                    <a:pt x="136" y="250"/>
                  </a:lnTo>
                  <a:lnTo>
                    <a:pt x="136" y="263"/>
                  </a:lnTo>
                  <a:lnTo>
                    <a:pt x="141" y="260"/>
                  </a:lnTo>
                  <a:lnTo>
                    <a:pt x="141" y="260"/>
                  </a:lnTo>
                  <a:close/>
                  <a:moveTo>
                    <a:pt x="141" y="220"/>
                  </a:moveTo>
                  <a:lnTo>
                    <a:pt x="136" y="224"/>
                  </a:lnTo>
                  <a:lnTo>
                    <a:pt x="136" y="237"/>
                  </a:lnTo>
                  <a:lnTo>
                    <a:pt x="141" y="233"/>
                  </a:lnTo>
                  <a:lnTo>
                    <a:pt x="141" y="220"/>
                  </a:lnTo>
                  <a:lnTo>
                    <a:pt x="141" y="220"/>
                  </a:lnTo>
                  <a:close/>
                  <a:moveTo>
                    <a:pt x="219" y="639"/>
                  </a:moveTo>
                  <a:lnTo>
                    <a:pt x="219" y="625"/>
                  </a:lnTo>
                  <a:lnTo>
                    <a:pt x="213" y="628"/>
                  </a:lnTo>
                  <a:lnTo>
                    <a:pt x="214" y="642"/>
                  </a:lnTo>
                  <a:lnTo>
                    <a:pt x="219" y="639"/>
                  </a:lnTo>
                  <a:lnTo>
                    <a:pt x="219" y="639"/>
                  </a:lnTo>
                  <a:close/>
                  <a:moveTo>
                    <a:pt x="219" y="612"/>
                  </a:moveTo>
                  <a:lnTo>
                    <a:pt x="219" y="599"/>
                  </a:lnTo>
                  <a:lnTo>
                    <a:pt x="213" y="602"/>
                  </a:lnTo>
                  <a:lnTo>
                    <a:pt x="213" y="615"/>
                  </a:lnTo>
                  <a:lnTo>
                    <a:pt x="219" y="612"/>
                  </a:lnTo>
                  <a:lnTo>
                    <a:pt x="219" y="612"/>
                  </a:lnTo>
                  <a:close/>
                  <a:moveTo>
                    <a:pt x="219" y="586"/>
                  </a:moveTo>
                  <a:lnTo>
                    <a:pt x="219" y="572"/>
                  </a:lnTo>
                  <a:lnTo>
                    <a:pt x="213" y="576"/>
                  </a:lnTo>
                  <a:lnTo>
                    <a:pt x="213" y="582"/>
                  </a:lnTo>
                  <a:lnTo>
                    <a:pt x="207" y="586"/>
                  </a:lnTo>
                  <a:lnTo>
                    <a:pt x="207" y="593"/>
                  </a:lnTo>
                  <a:lnTo>
                    <a:pt x="219" y="586"/>
                  </a:lnTo>
                  <a:lnTo>
                    <a:pt x="219" y="586"/>
                  </a:lnTo>
                  <a:lnTo>
                    <a:pt x="219" y="586"/>
                  </a:lnTo>
                  <a:lnTo>
                    <a:pt x="219" y="586"/>
                  </a:lnTo>
                  <a:close/>
                  <a:moveTo>
                    <a:pt x="219" y="559"/>
                  </a:moveTo>
                  <a:lnTo>
                    <a:pt x="219" y="546"/>
                  </a:lnTo>
                  <a:lnTo>
                    <a:pt x="213" y="549"/>
                  </a:lnTo>
                  <a:lnTo>
                    <a:pt x="213" y="562"/>
                  </a:lnTo>
                  <a:lnTo>
                    <a:pt x="219" y="559"/>
                  </a:lnTo>
                  <a:lnTo>
                    <a:pt x="219" y="559"/>
                  </a:lnTo>
                  <a:close/>
                  <a:moveTo>
                    <a:pt x="219" y="533"/>
                  </a:moveTo>
                  <a:lnTo>
                    <a:pt x="219" y="519"/>
                  </a:lnTo>
                  <a:lnTo>
                    <a:pt x="213" y="523"/>
                  </a:lnTo>
                  <a:lnTo>
                    <a:pt x="213" y="536"/>
                  </a:lnTo>
                  <a:lnTo>
                    <a:pt x="219" y="533"/>
                  </a:lnTo>
                  <a:lnTo>
                    <a:pt x="219" y="533"/>
                  </a:lnTo>
                  <a:close/>
                  <a:moveTo>
                    <a:pt x="219" y="480"/>
                  </a:moveTo>
                  <a:lnTo>
                    <a:pt x="219" y="467"/>
                  </a:lnTo>
                  <a:lnTo>
                    <a:pt x="213" y="470"/>
                  </a:lnTo>
                  <a:lnTo>
                    <a:pt x="213" y="483"/>
                  </a:lnTo>
                  <a:lnTo>
                    <a:pt x="219" y="480"/>
                  </a:lnTo>
                  <a:lnTo>
                    <a:pt x="219" y="480"/>
                  </a:lnTo>
                  <a:close/>
                  <a:moveTo>
                    <a:pt x="219" y="453"/>
                  </a:moveTo>
                  <a:lnTo>
                    <a:pt x="218" y="440"/>
                  </a:lnTo>
                  <a:lnTo>
                    <a:pt x="213" y="443"/>
                  </a:lnTo>
                  <a:lnTo>
                    <a:pt x="213" y="457"/>
                  </a:lnTo>
                  <a:lnTo>
                    <a:pt x="219" y="453"/>
                  </a:lnTo>
                  <a:lnTo>
                    <a:pt x="219" y="453"/>
                  </a:lnTo>
                  <a:close/>
                  <a:moveTo>
                    <a:pt x="218" y="374"/>
                  </a:moveTo>
                  <a:lnTo>
                    <a:pt x="218" y="361"/>
                  </a:lnTo>
                  <a:lnTo>
                    <a:pt x="213" y="364"/>
                  </a:lnTo>
                  <a:lnTo>
                    <a:pt x="213" y="377"/>
                  </a:lnTo>
                  <a:lnTo>
                    <a:pt x="218" y="374"/>
                  </a:lnTo>
                  <a:lnTo>
                    <a:pt x="218" y="374"/>
                  </a:lnTo>
                  <a:close/>
                  <a:moveTo>
                    <a:pt x="218" y="348"/>
                  </a:moveTo>
                  <a:lnTo>
                    <a:pt x="218" y="335"/>
                  </a:lnTo>
                  <a:lnTo>
                    <a:pt x="213" y="338"/>
                  </a:lnTo>
                  <a:lnTo>
                    <a:pt x="213" y="351"/>
                  </a:lnTo>
                  <a:lnTo>
                    <a:pt x="218" y="348"/>
                  </a:lnTo>
                  <a:lnTo>
                    <a:pt x="218" y="348"/>
                  </a:lnTo>
                  <a:close/>
                  <a:moveTo>
                    <a:pt x="218" y="295"/>
                  </a:moveTo>
                  <a:lnTo>
                    <a:pt x="218" y="282"/>
                  </a:lnTo>
                  <a:lnTo>
                    <a:pt x="213" y="285"/>
                  </a:lnTo>
                  <a:lnTo>
                    <a:pt x="213" y="298"/>
                  </a:lnTo>
                  <a:lnTo>
                    <a:pt x="218" y="295"/>
                  </a:lnTo>
                  <a:lnTo>
                    <a:pt x="218" y="295"/>
                  </a:lnTo>
                  <a:close/>
                  <a:moveTo>
                    <a:pt x="218" y="269"/>
                  </a:moveTo>
                  <a:lnTo>
                    <a:pt x="218" y="256"/>
                  </a:lnTo>
                  <a:lnTo>
                    <a:pt x="212" y="259"/>
                  </a:lnTo>
                  <a:lnTo>
                    <a:pt x="212" y="272"/>
                  </a:lnTo>
                  <a:lnTo>
                    <a:pt x="218" y="269"/>
                  </a:lnTo>
                  <a:lnTo>
                    <a:pt x="218" y="269"/>
                  </a:lnTo>
                  <a:close/>
                  <a:moveTo>
                    <a:pt x="218" y="216"/>
                  </a:moveTo>
                  <a:lnTo>
                    <a:pt x="218" y="203"/>
                  </a:lnTo>
                  <a:lnTo>
                    <a:pt x="212" y="206"/>
                  </a:lnTo>
                  <a:lnTo>
                    <a:pt x="212" y="219"/>
                  </a:lnTo>
                  <a:lnTo>
                    <a:pt x="218" y="216"/>
                  </a:lnTo>
                  <a:lnTo>
                    <a:pt x="218" y="216"/>
                  </a:lnTo>
                  <a:close/>
                  <a:moveTo>
                    <a:pt x="218" y="176"/>
                  </a:moveTo>
                  <a:lnTo>
                    <a:pt x="212" y="179"/>
                  </a:lnTo>
                  <a:lnTo>
                    <a:pt x="212" y="192"/>
                  </a:lnTo>
                  <a:lnTo>
                    <a:pt x="218" y="189"/>
                  </a:lnTo>
                  <a:lnTo>
                    <a:pt x="218" y="176"/>
                  </a:lnTo>
                  <a:lnTo>
                    <a:pt x="218" y="176"/>
                  </a:lnTo>
                  <a:close/>
                  <a:moveTo>
                    <a:pt x="296" y="594"/>
                  </a:moveTo>
                  <a:lnTo>
                    <a:pt x="296" y="581"/>
                  </a:lnTo>
                  <a:lnTo>
                    <a:pt x="289" y="585"/>
                  </a:lnTo>
                  <a:lnTo>
                    <a:pt x="290" y="598"/>
                  </a:lnTo>
                  <a:lnTo>
                    <a:pt x="296" y="594"/>
                  </a:lnTo>
                  <a:lnTo>
                    <a:pt x="296" y="594"/>
                  </a:lnTo>
                  <a:close/>
                  <a:moveTo>
                    <a:pt x="295" y="568"/>
                  </a:moveTo>
                  <a:lnTo>
                    <a:pt x="295" y="555"/>
                  </a:lnTo>
                  <a:lnTo>
                    <a:pt x="289" y="558"/>
                  </a:lnTo>
                  <a:lnTo>
                    <a:pt x="289" y="571"/>
                  </a:lnTo>
                  <a:lnTo>
                    <a:pt x="295" y="568"/>
                  </a:lnTo>
                  <a:lnTo>
                    <a:pt x="295" y="568"/>
                  </a:lnTo>
                  <a:close/>
                  <a:moveTo>
                    <a:pt x="295" y="541"/>
                  </a:moveTo>
                  <a:lnTo>
                    <a:pt x="295" y="528"/>
                  </a:lnTo>
                  <a:lnTo>
                    <a:pt x="289" y="532"/>
                  </a:lnTo>
                  <a:lnTo>
                    <a:pt x="289" y="545"/>
                  </a:lnTo>
                  <a:lnTo>
                    <a:pt x="295" y="541"/>
                  </a:lnTo>
                  <a:lnTo>
                    <a:pt x="295" y="541"/>
                  </a:lnTo>
                  <a:close/>
                  <a:moveTo>
                    <a:pt x="295" y="515"/>
                  </a:moveTo>
                  <a:lnTo>
                    <a:pt x="295" y="502"/>
                  </a:lnTo>
                  <a:lnTo>
                    <a:pt x="289" y="505"/>
                  </a:lnTo>
                  <a:lnTo>
                    <a:pt x="289" y="518"/>
                  </a:lnTo>
                  <a:lnTo>
                    <a:pt x="295" y="515"/>
                  </a:lnTo>
                  <a:lnTo>
                    <a:pt x="295" y="515"/>
                  </a:lnTo>
                  <a:close/>
                  <a:moveTo>
                    <a:pt x="295" y="489"/>
                  </a:moveTo>
                  <a:lnTo>
                    <a:pt x="295" y="475"/>
                  </a:lnTo>
                  <a:lnTo>
                    <a:pt x="289" y="479"/>
                  </a:lnTo>
                  <a:lnTo>
                    <a:pt x="289" y="492"/>
                  </a:lnTo>
                  <a:lnTo>
                    <a:pt x="295" y="489"/>
                  </a:lnTo>
                  <a:lnTo>
                    <a:pt x="295" y="489"/>
                  </a:lnTo>
                  <a:close/>
                  <a:moveTo>
                    <a:pt x="295" y="462"/>
                  </a:moveTo>
                  <a:lnTo>
                    <a:pt x="295" y="449"/>
                  </a:lnTo>
                  <a:lnTo>
                    <a:pt x="289" y="452"/>
                  </a:lnTo>
                  <a:lnTo>
                    <a:pt x="289" y="466"/>
                  </a:lnTo>
                  <a:lnTo>
                    <a:pt x="295" y="462"/>
                  </a:lnTo>
                  <a:lnTo>
                    <a:pt x="295" y="462"/>
                  </a:lnTo>
                  <a:close/>
                  <a:moveTo>
                    <a:pt x="295" y="436"/>
                  </a:moveTo>
                  <a:lnTo>
                    <a:pt x="295" y="423"/>
                  </a:lnTo>
                  <a:lnTo>
                    <a:pt x="289" y="426"/>
                  </a:lnTo>
                  <a:lnTo>
                    <a:pt x="289" y="439"/>
                  </a:lnTo>
                  <a:lnTo>
                    <a:pt x="295" y="436"/>
                  </a:lnTo>
                  <a:lnTo>
                    <a:pt x="295" y="436"/>
                  </a:lnTo>
                  <a:close/>
                  <a:moveTo>
                    <a:pt x="295" y="409"/>
                  </a:moveTo>
                  <a:lnTo>
                    <a:pt x="295" y="396"/>
                  </a:lnTo>
                  <a:lnTo>
                    <a:pt x="289" y="399"/>
                  </a:lnTo>
                  <a:lnTo>
                    <a:pt x="289" y="413"/>
                  </a:lnTo>
                  <a:lnTo>
                    <a:pt x="295" y="409"/>
                  </a:lnTo>
                  <a:lnTo>
                    <a:pt x="295" y="409"/>
                  </a:lnTo>
                  <a:close/>
                  <a:moveTo>
                    <a:pt x="295" y="383"/>
                  </a:moveTo>
                  <a:lnTo>
                    <a:pt x="295" y="370"/>
                  </a:lnTo>
                  <a:lnTo>
                    <a:pt x="289" y="373"/>
                  </a:lnTo>
                  <a:lnTo>
                    <a:pt x="289" y="386"/>
                  </a:lnTo>
                  <a:lnTo>
                    <a:pt x="295" y="383"/>
                  </a:lnTo>
                  <a:lnTo>
                    <a:pt x="295" y="383"/>
                  </a:lnTo>
                  <a:close/>
                  <a:moveTo>
                    <a:pt x="295" y="356"/>
                  </a:moveTo>
                  <a:lnTo>
                    <a:pt x="295" y="343"/>
                  </a:lnTo>
                  <a:lnTo>
                    <a:pt x="289" y="347"/>
                  </a:lnTo>
                  <a:lnTo>
                    <a:pt x="289" y="360"/>
                  </a:lnTo>
                  <a:lnTo>
                    <a:pt x="295" y="356"/>
                  </a:lnTo>
                  <a:lnTo>
                    <a:pt x="295" y="356"/>
                  </a:lnTo>
                  <a:close/>
                  <a:moveTo>
                    <a:pt x="295" y="330"/>
                  </a:moveTo>
                  <a:lnTo>
                    <a:pt x="295" y="317"/>
                  </a:lnTo>
                  <a:lnTo>
                    <a:pt x="289" y="320"/>
                  </a:lnTo>
                  <a:lnTo>
                    <a:pt x="289" y="333"/>
                  </a:lnTo>
                  <a:lnTo>
                    <a:pt x="295" y="330"/>
                  </a:lnTo>
                  <a:lnTo>
                    <a:pt x="295" y="330"/>
                  </a:lnTo>
                  <a:close/>
                  <a:moveTo>
                    <a:pt x="295" y="304"/>
                  </a:moveTo>
                  <a:lnTo>
                    <a:pt x="295" y="291"/>
                  </a:lnTo>
                  <a:lnTo>
                    <a:pt x="289" y="294"/>
                  </a:lnTo>
                  <a:lnTo>
                    <a:pt x="289" y="307"/>
                  </a:lnTo>
                  <a:lnTo>
                    <a:pt x="295" y="304"/>
                  </a:lnTo>
                  <a:lnTo>
                    <a:pt x="295" y="304"/>
                  </a:lnTo>
                  <a:close/>
                  <a:moveTo>
                    <a:pt x="295" y="277"/>
                  </a:moveTo>
                  <a:lnTo>
                    <a:pt x="295" y="264"/>
                  </a:lnTo>
                  <a:lnTo>
                    <a:pt x="289" y="268"/>
                  </a:lnTo>
                  <a:lnTo>
                    <a:pt x="289" y="281"/>
                  </a:lnTo>
                  <a:lnTo>
                    <a:pt x="295" y="277"/>
                  </a:lnTo>
                  <a:lnTo>
                    <a:pt x="295" y="277"/>
                  </a:lnTo>
                  <a:close/>
                  <a:moveTo>
                    <a:pt x="295" y="251"/>
                  </a:moveTo>
                  <a:lnTo>
                    <a:pt x="295" y="238"/>
                  </a:lnTo>
                  <a:lnTo>
                    <a:pt x="289" y="241"/>
                  </a:lnTo>
                  <a:lnTo>
                    <a:pt x="289" y="255"/>
                  </a:lnTo>
                  <a:lnTo>
                    <a:pt x="295" y="251"/>
                  </a:lnTo>
                  <a:lnTo>
                    <a:pt x="295" y="251"/>
                  </a:lnTo>
                  <a:close/>
                  <a:moveTo>
                    <a:pt x="294" y="225"/>
                  </a:moveTo>
                  <a:lnTo>
                    <a:pt x="294" y="211"/>
                  </a:lnTo>
                  <a:lnTo>
                    <a:pt x="288" y="215"/>
                  </a:lnTo>
                  <a:lnTo>
                    <a:pt x="288" y="228"/>
                  </a:lnTo>
                  <a:lnTo>
                    <a:pt x="294" y="225"/>
                  </a:lnTo>
                  <a:lnTo>
                    <a:pt x="294" y="225"/>
                  </a:lnTo>
                  <a:close/>
                  <a:moveTo>
                    <a:pt x="294" y="198"/>
                  </a:moveTo>
                  <a:lnTo>
                    <a:pt x="294" y="185"/>
                  </a:lnTo>
                  <a:lnTo>
                    <a:pt x="288" y="188"/>
                  </a:lnTo>
                  <a:lnTo>
                    <a:pt x="288" y="202"/>
                  </a:lnTo>
                  <a:lnTo>
                    <a:pt x="294" y="198"/>
                  </a:lnTo>
                  <a:lnTo>
                    <a:pt x="294" y="198"/>
                  </a:lnTo>
                  <a:close/>
                  <a:moveTo>
                    <a:pt x="294" y="172"/>
                  </a:moveTo>
                  <a:lnTo>
                    <a:pt x="294" y="158"/>
                  </a:lnTo>
                  <a:lnTo>
                    <a:pt x="288" y="162"/>
                  </a:lnTo>
                  <a:lnTo>
                    <a:pt x="288" y="175"/>
                  </a:lnTo>
                  <a:lnTo>
                    <a:pt x="294" y="172"/>
                  </a:lnTo>
                  <a:lnTo>
                    <a:pt x="294" y="172"/>
                  </a:lnTo>
                  <a:close/>
                  <a:moveTo>
                    <a:pt x="294" y="132"/>
                  </a:moveTo>
                  <a:lnTo>
                    <a:pt x="288" y="135"/>
                  </a:lnTo>
                  <a:lnTo>
                    <a:pt x="288" y="149"/>
                  </a:lnTo>
                  <a:lnTo>
                    <a:pt x="294" y="145"/>
                  </a:lnTo>
                  <a:lnTo>
                    <a:pt x="294" y="132"/>
                  </a:lnTo>
                  <a:lnTo>
                    <a:pt x="294" y="132"/>
                  </a:lnTo>
                  <a:close/>
                  <a:moveTo>
                    <a:pt x="372" y="550"/>
                  </a:moveTo>
                  <a:lnTo>
                    <a:pt x="372" y="537"/>
                  </a:lnTo>
                  <a:lnTo>
                    <a:pt x="366" y="540"/>
                  </a:lnTo>
                  <a:lnTo>
                    <a:pt x="366" y="554"/>
                  </a:lnTo>
                  <a:lnTo>
                    <a:pt x="372" y="550"/>
                  </a:lnTo>
                  <a:lnTo>
                    <a:pt x="372" y="550"/>
                  </a:lnTo>
                  <a:close/>
                  <a:moveTo>
                    <a:pt x="371" y="524"/>
                  </a:moveTo>
                  <a:lnTo>
                    <a:pt x="371" y="511"/>
                  </a:lnTo>
                  <a:lnTo>
                    <a:pt x="366" y="514"/>
                  </a:lnTo>
                  <a:lnTo>
                    <a:pt x="366" y="527"/>
                  </a:lnTo>
                  <a:lnTo>
                    <a:pt x="371" y="524"/>
                  </a:lnTo>
                  <a:lnTo>
                    <a:pt x="371" y="524"/>
                  </a:lnTo>
                  <a:close/>
                  <a:moveTo>
                    <a:pt x="371" y="491"/>
                  </a:moveTo>
                  <a:lnTo>
                    <a:pt x="371" y="484"/>
                  </a:lnTo>
                  <a:lnTo>
                    <a:pt x="366" y="488"/>
                  </a:lnTo>
                  <a:lnTo>
                    <a:pt x="366" y="501"/>
                  </a:lnTo>
                  <a:lnTo>
                    <a:pt x="367" y="500"/>
                  </a:lnTo>
                  <a:lnTo>
                    <a:pt x="367" y="501"/>
                  </a:lnTo>
                  <a:lnTo>
                    <a:pt x="378" y="494"/>
                  </a:lnTo>
                  <a:lnTo>
                    <a:pt x="378" y="487"/>
                  </a:lnTo>
                  <a:lnTo>
                    <a:pt x="371" y="491"/>
                  </a:lnTo>
                  <a:lnTo>
                    <a:pt x="371" y="491"/>
                  </a:lnTo>
                  <a:close/>
                  <a:moveTo>
                    <a:pt x="371" y="471"/>
                  </a:moveTo>
                  <a:lnTo>
                    <a:pt x="371" y="458"/>
                  </a:lnTo>
                  <a:lnTo>
                    <a:pt x="366" y="461"/>
                  </a:lnTo>
                  <a:lnTo>
                    <a:pt x="366" y="474"/>
                  </a:lnTo>
                  <a:lnTo>
                    <a:pt x="371" y="471"/>
                  </a:lnTo>
                  <a:lnTo>
                    <a:pt x="371" y="471"/>
                  </a:lnTo>
                  <a:close/>
                  <a:moveTo>
                    <a:pt x="371" y="445"/>
                  </a:moveTo>
                  <a:lnTo>
                    <a:pt x="371" y="431"/>
                  </a:lnTo>
                  <a:lnTo>
                    <a:pt x="366" y="435"/>
                  </a:lnTo>
                  <a:lnTo>
                    <a:pt x="366" y="448"/>
                  </a:lnTo>
                  <a:lnTo>
                    <a:pt x="371" y="445"/>
                  </a:lnTo>
                  <a:lnTo>
                    <a:pt x="371" y="445"/>
                  </a:lnTo>
                  <a:close/>
                  <a:moveTo>
                    <a:pt x="367" y="408"/>
                  </a:moveTo>
                  <a:lnTo>
                    <a:pt x="366" y="408"/>
                  </a:lnTo>
                  <a:lnTo>
                    <a:pt x="366" y="421"/>
                  </a:lnTo>
                  <a:lnTo>
                    <a:pt x="371" y="418"/>
                  </a:lnTo>
                  <a:lnTo>
                    <a:pt x="371" y="410"/>
                  </a:lnTo>
                  <a:lnTo>
                    <a:pt x="378" y="406"/>
                  </a:lnTo>
                  <a:lnTo>
                    <a:pt x="378" y="399"/>
                  </a:lnTo>
                  <a:lnTo>
                    <a:pt x="367" y="406"/>
                  </a:lnTo>
                  <a:lnTo>
                    <a:pt x="367" y="408"/>
                  </a:lnTo>
                  <a:lnTo>
                    <a:pt x="367" y="408"/>
                  </a:lnTo>
                  <a:close/>
                  <a:moveTo>
                    <a:pt x="371" y="392"/>
                  </a:moveTo>
                  <a:lnTo>
                    <a:pt x="371" y="379"/>
                  </a:lnTo>
                  <a:lnTo>
                    <a:pt x="366" y="382"/>
                  </a:lnTo>
                  <a:lnTo>
                    <a:pt x="366" y="395"/>
                  </a:lnTo>
                  <a:lnTo>
                    <a:pt x="371" y="392"/>
                  </a:lnTo>
                  <a:lnTo>
                    <a:pt x="371" y="392"/>
                  </a:lnTo>
                  <a:close/>
                  <a:moveTo>
                    <a:pt x="371" y="365"/>
                  </a:moveTo>
                  <a:lnTo>
                    <a:pt x="371" y="352"/>
                  </a:lnTo>
                  <a:lnTo>
                    <a:pt x="365" y="355"/>
                  </a:lnTo>
                  <a:lnTo>
                    <a:pt x="366" y="369"/>
                  </a:lnTo>
                  <a:lnTo>
                    <a:pt x="371" y="365"/>
                  </a:lnTo>
                  <a:lnTo>
                    <a:pt x="371" y="365"/>
                  </a:lnTo>
                  <a:close/>
                  <a:moveTo>
                    <a:pt x="371" y="339"/>
                  </a:moveTo>
                  <a:lnTo>
                    <a:pt x="371" y="326"/>
                  </a:lnTo>
                  <a:lnTo>
                    <a:pt x="365" y="329"/>
                  </a:lnTo>
                  <a:lnTo>
                    <a:pt x="365" y="342"/>
                  </a:lnTo>
                  <a:lnTo>
                    <a:pt x="371" y="339"/>
                  </a:lnTo>
                  <a:lnTo>
                    <a:pt x="371" y="339"/>
                  </a:lnTo>
                  <a:close/>
                  <a:moveTo>
                    <a:pt x="371" y="313"/>
                  </a:moveTo>
                  <a:lnTo>
                    <a:pt x="371" y="299"/>
                  </a:lnTo>
                  <a:lnTo>
                    <a:pt x="365" y="302"/>
                  </a:lnTo>
                  <a:lnTo>
                    <a:pt x="365" y="316"/>
                  </a:lnTo>
                  <a:lnTo>
                    <a:pt x="371" y="313"/>
                  </a:lnTo>
                  <a:lnTo>
                    <a:pt x="371" y="313"/>
                  </a:lnTo>
                  <a:close/>
                  <a:moveTo>
                    <a:pt x="371" y="286"/>
                  </a:moveTo>
                  <a:lnTo>
                    <a:pt x="371" y="273"/>
                  </a:lnTo>
                  <a:lnTo>
                    <a:pt x="365" y="276"/>
                  </a:lnTo>
                  <a:lnTo>
                    <a:pt x="365" y="289"/>
                  </a:lnTo>
                  <a:lnTo>
                    <a:pt x="371" y="286"/>
                  </a:lnTo>
                  <a:lnTo>
                    <a:pt x="371" y="286"/>
                  </a:lnTo>
                  <a:close/>
                  <a:moveTo>
                    <a:pt x="371" y="260"/>
                  </a:moveTo>
                  <a:lnTo>
                    <a:pt x="371" y="247"/>
                  </a:lnTo>
                  <a:lnTo>
                    <a:pt x="365" y="250"/>
                  </a:lnTo>
                  <a:lnTo>
                    <a:pt x="365" y="263"/>
                  </a:lnTo>
                  <a:lnTo>
                    <a:pt x="371" y="260"/>
                  </a:lnTo>
                  <a:lnTo>
                    <a:pt x="371" y="260"/>
                  </a:lnTo>
                  <a:close/>
                  <a:moveTo>
                    <a:pt x="371" y="207"/>
                  </a:moveTo>
                  <a:lnTo>
                    <a:pt x="371" y="194"/>
                  </a:lnTo>
                  <a:lnTo>
                    <a:pt x="365" y="197"/>
                  </a:lnTo>
                  <a:lnTo>
                    <a:pt x="365" y="210"/>
                  </a:lnTo>
                  <a:lnTo>
                    <a:pt x="371" y="207"/>
                  </a:lnTo>
                  <a:lnTo>
                    <a:pt x="371" y="207"/>
                  </a:lnTo>
                  <a:close/>
                  <a:moveTo>
                    <a:pt x="371" y="181"/>
                  </a:moveTo>
                  <a:lnTo>
                    <a:pt x="370" y="167"/>
                  </a:lnTo>
                  <a:lnTo>
                    <a:pt x="365" y="171"/>
                  </a:lnTo>
                  <a:lnTo>
                    <a:pt x="365" y="184"/>
                  </a:lnTo>
                  <a:lnTo>
                    <a:pt x="371" y="181"/>
                  </a:lnTo>
                  <a:lnTo>
                    <a:pt x="371" y="181"/>
                  </a:lnTo>
                  <a:close/>
                  <a:moveTo>
                    <a:pt x="370" y="128"/>
                  </a:moveTo>
                  <a:lnTo>
                    <a:pt x="370" y="115"/>
                  </a:lnTo>
                  <a:lnTo>
                    <a:pt x="365" y="118"/>
                  </a:lnTo>
                  <a:lnTo>
                    <a:pt x="365" y="131"/>
                  </a:lnTo>
                  <a:lnTo>
                    <a:pt x="370" y="128"/>
                  </a:lnTo>
                  <a:lnTo>
                    <a:pt x="370" y="128"/>
                  </a:lnTo>
                  <a:close/>
                  <a:moveTo>
                    <a:pt x="370" y="88"/>
                  </a:moveTo>
                  <a:lnTo>
                    <a:pt x="365" y="91"/>
                  </a:lnTo>
                  <a:lnTo>
                    <a:pt x="365" y="104"/>
                  </a:lnTo>
                  <a:lnTo>
                    <a:pt x="370" y="101"/>
                  </a:lnTo>
                  <a:lnTo>
                    <a:pt x="370" y="88"/>
                  </a:lnTo>
                  <a:lnTo>
                    <a:pt x="370" y="88"/>
                  </a:lnTo>
                  <a:close/>
                  <a:moveTo>
                    <a:pt x="524" y="462"/>
                  </a:moveTo>
                  <a:lnTo>
                    <a:pt x="524" y="449"/>
                  </a:lnTo>
                  <a:lnTo>
                    <a:pt x="519" y="452"/>
                  </a:lnTo>
                  <a:lnTo>
                    <a:pt x="519" y="466"/>
                  </a:lnTo>
                  <a:lnTo>
                    <a:pt x="524" y="462"/>
                  </a:lnTo>
                  <a:lnTo>
                    <a:pt x="524" y="462"/>
                  </a:lnTo>
                  <a:close/>
                  <a:moveTo>
                    <a:pt x="524" y="436"/>
                  </a:moveTo>
                  <a:lnTo>
                    <a:pt x="524" y="423"/>
                  </a:lnTo>
                  <a:lnTo>
                    <a:pt x="519" y="426"/>
                  </a:lnTo>
                  <a:lnTo>
                    <a:pt x="519" y="439"/>
                  </a:lnTo>
                  <a:lnTo>
                    <a:pt x="524" y="436"/>
                  </a:lnTo>
                  <a:lnTo>
                    <a:pt x="524" y="436"/>
                  </a:lnTo>
                  <a:close/>
                  <a:moveTo>
                    <a:pt x="524" y="409"/>
                  </a:moveTo>
                  <a:lnTo>
                    <a:pt x="524" y="396"/>
                  </a:lnTo>
                  <a:lnTo>
                    <a:pt x="518" y="399"/>
                  </a:lnTo>
                  <a:lnTo>
                    <a:pt x="518" y="413"/>
                  </a:lnTo>
                  <a:lnTo>
                    <a:pt x="524" y="409"/>
                  </a:lnTo>
                  <a:lnTo>
                    <a:pt x="524" y="409"/>
                  </a:lnTo>
                  <a:close/>
                  <a:moveTo>
                    <a:pt x="524" y="383"/>
                  </a:moveTo>
                  <a:lnTo>
                    <a:pt x="524" y="370"/>
                  </a:lnTo>
                  <a:lnTo>
                    <a:pt x="518" y="373"/>
                  </a:lnTo>
                  <a:lnTo>
                    <a:pt x="518" y="386"/>
                  </a:lnTo>
                  <a:lnTo>
                    <a:pt x="524" y="383"/>
                  </a:lnTo>
                  <a:lnTo>
                    <a:pt x="524" y="383"/>
                  </a:lnTo>
                  <a:close/>
                  <a:moveTo>
                    <a:pt x="524" y="357"/>
                  </a:moveTo>
                  <a:lnTo>
                    <a:pt x="524" y="343"/>
                  </a:lnTo>
                  <a:lnTo>
                    <a:pt x="518" y="347"/>
                  </a:lnTo>
                  <a:lnTo>
                    <a:pt x="518" y="360"/>
                  </a:lnTo>
                  <a:lnTo>
                    <a:pt x="524" y="357"/>
                  </a:lnTo>
                  <a:lnTo>
                    <a:pt x="524" y="357"/>
                  </a:lnTo>
                  <a:close/>
                  <a:moveTo>
                    <a:pt x="524" y="330"/>
                  </a:moveTo>
                  <a:lnTo>
                    <a:pt x="524" y="317"/>
                  </a:lnTo>
                  <a:lnTo>
                    <a:pt x="518" y="320"/>
                  </a:lnTo>
                  <a:lnTo>
                    <a:pt x="518" y="333"/>
                  </a:lnTo>
                  <a:lnTo>
                    <a:pt x="524" y="330"/>
                  </a:lnTo>
                  <a:lnTo>
                    <a:pt x="524" y="330"/>
                  </a:lnTo>
                  <a:close/>
                  <a:moveTo>
                    <a:pt x="524" y="304"/>
                  </a:moveTo>
                  <a:lnTo>
                    <a:pt x="524" y="290"/>
                  </a:lnTo>
                  <a:lnTo>
                    <a:pt x="518" y="294"/>
                  </a:lnTo>
                  <a:lnTo>
                    <a:pt x="518" y="307"/>
                  </a:lnTo>
                  <a:lnTo>
                    <a:pt x="524" y="304"/>
                  </a:lnTo>
                  <a:lnTo>
                    <a:pt x="524" y="304"/>
                  </a:lnTo>
                  <a:close/>
                  <a:moveTo>
                    <a:pt x="524" y="277"/>
                  </a:moveTo>
                  <a:lnTo>
                    <a:pt x="524" y="264"/>
                  </a:lnTo>
                  <a:lnTo>
                    <a:pt x="518" y="267"/>
                  </a:lnTo>
                  <a:lnTo>
                    <a:pt x="518" y="280"/>
                  </a:lnTo>
                  <a:lnTo>
                    <a:pt x="524" y="277"/>
                  </a:lnTo>
                  <a:lnTo>
                    <a:pt x="524" y="277"/>
                  </a:lnTo>
                  <a:close/>
                  <a:moveTo>
                    <a:pt x="524" y="251"/>
                  </a:moveTo>
                  <a:lnTo>
                    <a:pt x="524" y="238"/>
                  </a:lnTo>
                  <a:lnTo>
                    <a:pt x="518" y="241"/>
                  </a:lnTo>
                  <a:lnTo>
                    <a:pt x="518" y="254"/>
                  </a:lnTo>
                  <a:lnTo>
                    <a:pt x="524" y="251"/>
                  </a:lnTo>
                  <a:lnTo>
                    <a:pt x="524" y="251"/>
                  </a:lnTo>
                  <a:close/>
                  <a:moveTo>
                    <a:pt x="524" y="224"/>
                  </a:moveTo>
                  <a:lnTo>
                    <a:pt x="523" y="211"/>
                  </a:lnTo>
                  <a:lnTo>
                    <a:pt x="518" y="214"/>
                  </a:lnTo>
                  <a:lnTo>
                    <a:pt x="518" y="228"/>
                  </a:lnTo>
                  <a:lnTo>
                    <a:pt x="524" y="224"/>
                  </a:lnTo>
                  <a:lnTo>
                    <a:pt x="524" y="224"/>
                  </a:lnTo>
                  <a:close/>
                  <a:moveTo>
                    <a:pt x="523" y="198"/>
                  </a:moveTo>
                  <a:lnTo>
                    <a:pt x="523" y="185"/>
                  </a:lnTo>
                  <a:lnTo>
                    <a:pt x="518" y="188"/>
                  </a:lnTo>
                  <a:lnTo>
                    <a:pt x="518" y="201"/>
                  </a:lnTo>
                  <a:lnTo>
                    <a:pt x="523" y="198"/>
                  </a:lnTo>
                  <a:lnTo>
                    <a:pt x="523" y="198"/>
                  </a:lnTo>
                  <a:close/>
                  <a:moveTo>
                    <a:pt x="523" y="172"/>
                  </a:moveTo>
                  <a:lnTo>
                    <a:pt x="523" y="159"/>
                  </a:lnTo>
                  <a:lnTo>
                    <a:pt x="518" y="162"/>
                  </a:lnTo>
                  <a:lnTo>
                    <a:pt x="518" y="175"/>
                  </a:lnTo>
                  <a:lnTo>
                    <a:pt x="523" y="172"/>
                  </a:lnTo>
                  <a:lnTo>
                    <a:pt x="523" y="172"/>
                  </a:lnTo>
                  <a:close/>
                  <a:moveTo>
                    <a:pt x="523" y="145"/>
                  </a:moveTo>
                  <a:lnTo>
                    <a:pt x="523" y="132"/>
                  </a:lnTo>
                  <a:lnTo>
                    <a:pt x="518" y="135"/>
                  </a:lnTo>
                  <a:lnTo>
                    <a:pt x="518" y="149"/>
                  </a:lnTo>
                  <a:lnTo>
                    <a:pt x="523" y="145"/>
                  </a:lnTo>
                  <a:lnTo>
                    <a:pt x="523" y="145"/>
                  </a:lnTo>
                  <a:close/>
                  <a:moveTo>
                    <a:pt x="523" y="119"/>
                  </a:moveTo>
                  <a:lnTo>
                    <a:pt x="523" y="106"/>
                  </a:lnTo>
                  <a:lnTo>
                    <a:pt x="518" y="109"/>
                  </a:lnTo>
                  <a:lnTo>
                    <a:pt x="518" y="122"/>
                  </a:lnTo>
                  <a:lnTo>
                    <a:pt x="523" y="119"/>
                  </a:lnTo>
                  <a:lnTo>
                    <a:pt x="523" y="119"/>
                  </a:lnTo>
                  <a:close/>
                  <a:moveTo>
                    <a:pt x="523" y="92"/>
                  </a:moveTo>
                  <a:lnTo>
                    <a:pt x="523" y="79"/>
                  </a:lnTo>
                  <a:lnTo>
                    <a:pt x="518" y="83"/>
                  </a:lnTo>
                  <a:lnTo>
                    <a:pt x="518" y="96"/>
                  </a:lnTo>
                  <a:lnTo>
                    <a:pt x="523" y="92"/>
                  </a:lnTo>
                  <a:lnTo>
                    <a:pt x="523" y="92"/>
                  </a:lnTo>
                  <a:close/>
                  <a:moveTo>
                    <a:pt x="523" y="66"/>
                  </a:moveTo>
                  <a:lnTo>
                    <a:pt x="523" y="53"/>
                  </a:lnTo>
                  <a:lnTo>
                    <a:pt x="517" y="56"/>
                  </a:lnTo>
                  <a:lnTo>
                    <a:pt x="518" y="69"/>
                  </a:lnTo>
                  <a:lnTo>
                    <a:pt x="523" y="66"/>
                  </a:lnTo>
                  <a:lnTo>
                    <a:pt x="523" y="66"/>
                  </a:lnTo>
                  <a:close/>
                  <a:moveTo>
                    <a:pt x="523" y="40"/>
                  </a:moveTo>
                  <a:lnTo>
                    <a:pt x="523" y="26"/>
                  </a:lnTo>
                  <a:lnTo>
                    <a:pt x="517" y="30"/>
                  </a:lnTo>
                  <a:lnTo>
                    <a:pt x="517" y="43"/>
                  </a:lnTo>
                  <a:lnTo>
                    <a:pt x="523" y="40"/>
                  </a:lnTo>
                  <a:lnTo>
                    <a:pt x="523" y="40"/>
                  </a:lnTo>
                  <a:close/>
                  <a:moveTo>
                    <a:pt x="523" y="0"/>
                  </a:moveTo>
                  <a:lnTo>
                    <a:pt x="517" y="3"/>
                  </a:lnTo>
                  <a:lnTo>
                    <a:pt x="517" y="16"/>
                  </a:lnTo>
                  <a:lnTo>
                    <a:pt x="523" y="13"/>
                  </a:lnTo>
                  <a:lnTo>
                    <a:pt x="523" y="0"/>
                  </a:lnTo>
                  <a:lnTo>
                    <a:pt x="523" y="0"/>
                  </a:lnTo>
                  <a:close/>
                  <a:moveTo>
                    <a:pt x="448" y="506"/>
                  </a:moveTo>
                  <a:lnTo>
                    <a:pt x="448" y="493"/>
                  </a:lnTo>
                  <a:lnTo>
                    <a:pt x="442" y="496"/>
                  </a:lnTo>
                  <a:lnTo>
                    <a:pt x="442" y="510"/>
                  </a:lnTo>
                  <a:lnTo>
                    <a:pt x="448" y="506"/>
                  </a:lnTo>
                  <a:lnTo>
                    <a:pt x="448" y="506"/>
                  </a:lnTo>
                  <a:close/>
                  <a:moveTo>
                    <a:pt x="448" y="480"/>
                  </a:moveTo>
                  <a:lnTo>
                    <a:pt x="448" y="467"/>
                  </a:lnTo>
                  <a:lnTo>
                    <a:pt x="442" y="470"/>
                  </a:lnTo>
                  <a:lnTo>
                    <a:pt x="442" y="483"/>
                  </a:lnTo>
                  <a:lnTo>
                    <a:pt x="448" y="480"/>
                  </a:lnTo>
                  <a:lnTo>
                    <a:pt x="448" y="480"/>
                  </a:lnTo>
                  <a:close/>
                  <a:moveTo>
                    <a:pt x="448" y="453"/>
                  </a:moveTo>
                  <a:lnTo>
                    <a:pt x="448" y="440"/>
                  </a:lnTo>
                  <a:lnTo>
                    <a:pt x="442" y="444"/>
                  </a:lnTo>
                  <a:lnTo>
                    <a:pt x="442" y="450"/>
                  </a:lnTo>
                  <a:lnTo>
                    <a:pt x="436" y="454"/>
                  </a:lnTo>
                  <a:lnTo>
                    <a:pt x="436" y="461"/>
                  </a:lnTo>
                  <a:lnTo>
                    <a:pt x="447" y="454"/>
                  </a:lnTo>
                  <a:lnTo>
                    <a:pt x="447" y="454"/>
                  </a:lnTo>
                  <a:lnTo>
                    <a:pt x="448" y="453"/>
                  </a:lnTo>
                  <a:lnTo>
                    <a:pt x="448" y="453"/>
                  </a:lnTo>
                  <a:close/>
                  <a:moveTo>
                    <a:pt x="448" y="427"/>
                  </a:moveTo>
                  <a:lnTo>
                    <a:pt x="448" y="414"/>
                  </a:lnTo>
                  <a:lnTo>
                    <a:pt x="442" y="417"/>
                  </a:lnTo>
                  <a:lnTo>
                    <a:pt x="442" y="430"/>
                  </a:lnTo>
                  <a:lnTo>
                    <a:pt x="448" y="427"/>
                  </a:lnTo>
                  <a:lnTo>
                    <a:pt x="448" y="427"/>
                  </a:lnTo>
                  <a:close/>
                  <a:moveTo>
                    <a:pt x="448" y="401"/>
                  </a:moveTo>
                  <a:lnTo>
                    <a:pt x="448" y="387"/>
                  </a:lnTo>
                  <a:lnTo>
                    <a:pt x="442" y="391"/>
                  </a:lnTo>
                  <a:lnTo>
                    <a:pt x="442" y="404"/>
                  </a:lnTo>
                  <a:lnTo>
                    <a:pt x="448" y="401"/>
                  </a:lnTo>
                  <a:lnTo>
                    <a:pt x="448" y="401"/>
                  </a:lnTo>
                  <a:close/>
                  <a:moveTo>
                    <a:pt x="448" y="348"/>
                  </a:moveTo>
                  <a:lnTo>
                    <a:pt x="448" y="334"/>
                  </a:lnTo>
                  <a:lnTo>
                    <a:pt x="442" y="338"/>
                  </a:lnTo>
                  <a:lnTo>
                    <a:pt x="442" y="351"/>
                  </a:lnTo>
                  <a:lnTo>
                    <a:pt x="448" y="348"/>
                  </a:lnTo>
                  <a:lnTo>
                    <a:pt x="448" y="348"/>
                  </a:lnTo>
                  <a:close/>
                  <a:moveTo>
                    <a:pt x="448" y="321"/>
                  </a:moveTo>
                  <a:lnTo>
                    <a:pt x="447" y="308"/>
                  </a:lnTo>
                  <a:lnTo>
                    <a:pt x="442" y="311"/>
                  </a:lnTo>
                  <a:lnTo>
                    <a:pt x="442" y="325"/>
                  </a:lnTo>
                  <a:lnTo>
                    <a:pt x="448" y="321"/>
                  </a:lnTo>
                  <a:lnTo>
                    <a:pt x="448" y="321"/>
                  </a:lnTo>
                  <a:close/>
                  <a:moveTo>
                    <a:pt x="447" y="242"/>
                  </a:moveTo>
                  <a:lnTo>
                    <a:pt x="447" y="229"/>
                  </a:lnTo>
                  <a:lnTo>
                    <a:pt x="441" y="232"/>
                  </a:lnTo>
                  <a:lnTo>
                    <a:pt x="441" y="245"/>
                  </a:lnTo>
                  <a:lnTo>
                    <a:pt x="447" y="242"/>
                  </a:lnTo>
                  <a:lnTo>
                    <a:pt x="447" y="242"/>
                  </a:lnTo>
                  <a:close/>
                  <a:moveTo>
                    <a:pt x="447" y="216"/>
                  </a:moveTo>
                  <a:lnTo>
                    <a:pt x="447" y="203"/>
                  </a:lnTo>
                  <a:lnTo>
                    <a:pt x="441" y="206"/>
                  </a:lnTo>
                  <a:lnTo>
                    <a:pt x="441" y="219"/>
                  </a:lnTo>
                  <a:lnTo>
                    <a:pt x="447" y="216"/>
                  </a:lnTo>
                  <a:lnTo>
                    <a:pt x="447" y="216"/>
                  </a:lnTo>
                  <a:close/>
                  <a:moveTo>
                    <a:pt x="447" y="163"/>
                  </a:moveTo>
                  <a:lnTo>
                    <a:pt x="447" y="150"/>
                  </a:lnTo>
                  <a:lnTo>
                    <a:pt x="441" y="153"/>
                  </a:lnTo>
                  <a:lnTo>
                    <a:pt x="441" y="166"/>
                  </a:lnTo>
                  <a:lnTo>
                    <a:pt x="447" y="163"/>
                  </a:lnTo>
                  <a:lnTo>
                    <a:pt x="447" y="163"/>
                  </a:lnTo>
                  <a:close/>
                  <a:moveTo>
                    <a:pt x="447" y="136"/>
                  </a:moveTo>
                  <a:lnTo>
                    <a:pt x="447" y="123"/>
                  </a:lnTo>
                  <a:lnTo>
                    <a:pt x="441" y="127"/>
                  </a:lnTo>
                  <a:lnTo>
                    <a:pt x="441" y="140"/>
                  </a:lnTo>
                  <a:lnTo>
                    <a:pt x="447" y="136"/>
                  </a:lnTo>
                  <a:lnTo>
                    <a:pt x="447" y="136"/>
                  </a:lnTo>
                  <a:close/>
                  <a:moveTo>
                    <a:pt x="447" y="84"/>
                  </a:moveTo>
                  <a:lnTo>
                    <a:pt x="447" y="70"/>
                  </a:lnTo>
                  <a:lnTo>
                    <a:pt x="441" y="74"/>
                  </a:lnTo>
                  <a:lnTo>
                    <a:pt x="441" y="87"/>
                  </a:lnTo>
                  <a:lnTo>
                    <a:pt x="447" y="84"/>
                  </a:lnTo>
                  <a:lnTo>
                    <a:pt x="447" y="84"/>
                  </a:lnTo>
                  <a:close/>
                  <a:moveTo>
                    <a:pt x="447" y="44"/>
                  </a:moveTo>
                  <a:lnTo>
                    <a:pt x="441" y="47"/>
                  </a:lnTo>
                  <a:lnTo>
                    <a:pt x="441" y="60"/>
                  </a:lnTo>
                  <a:lnTo>
                    <a:pt x="447" y="57"/>
                  </a:lnTo>
                  <a:lnTo>
                    <a:pt x="447" y="44"/>
                  </a:lnTo>
                  <a:lnTo>
                    <a:pt x="447" y="44"/>
                  </a:lnTo>
                  <a:close/>
                  <a:moveTo>
                    <a:pt x="585" y="375"/>
                  </a:moveTo>
                  <a:lnTo>
                    <a:pt x="584" y="368"/>
                  </a:lnTo>
                  <a:lnTo>
                    <a:pt x="573" y="375"/>
                  </a:lnTo>
                  <a:lnTo>
                    <a:pt x="573" y="382"/>
                  </a:lnTo>
                  <a:lnTo>
                    <a:pt x="585" y="375"/>
                  </a:lnTo>
                  <a:lnTo>
                    <a:pt x="585" y="375"/>
                  </a:lnTo>
                  <a:close/>
                  <a:moveTo>
                    <a:pt x="562" y="388"/>
                  </a:moveTo>
                  <a:lnTo>
                    <a:pt x="561" y="381"/>
                  </a:lnTo>
                  <a:lnTo>
                    <a:pt x="550" y="388"/>
                  </a:lnTo>
                  <a:lnTo>
                    <a:pt x="550" y="395"/>
                  </a:lnTo>
                  <a:lnTo>
                    <a:pt x="562" y="388"/>
                  </a:lnTo>
                  <a:lnTo>
                    <a:pt x="562" y="388"/>
                  </a:lnTo>
                  <a:close/>
                  <a:moveTo>
                    <a:pt x="539" y="401"/>
                  </a:moveTo>
                  <a:lnTo>
                    <a:pt x="539" y="394"/>
                  </a:lnTo>
                  <a:lnTo>
                    <a:pt x="527" y="401"/>
                  </a:lnTo>
                  <a:lnTo>
                    <a:pt x="527" y="408"/>
                  </a:lnTo>
                  <a:lnTo>
                    <a:pt x="539" y="401"/>
                  </a:lnTo>
                  <a:lnTo>
                    <a:pt x="539" y="401"/>
                  </a:lnTo>
                  <a:close/>
                  <a:moveTo>
                    <a:pt x="516" y="415"/>
                  </a:moveTo>
                  <a:lnTo>
                    <a:pt x="516" y="408"/>
                  </a:lnTo>
                  <a:lnTo>
                    <a:pt x="504" y="414"/>
                  </a:lnTo>
                  <a:lnTo>
                    <a:pt x="504" y="421"/>
                  </a:lnTo>
                  <a:lnTo>
                    <a:pt x="516" y="415"/>
                  </a:lnTo>
                  <a:lnTo>
                    <a:pt x="516" y="415"/>
                  </a:lnTo>
                  <a:close/>
                  <a:moveTo>
                    <a:pt x="493" y="428"/>
                  </a:moveTo>
                  <a:lnTo>
                    <a:pt x="493" y="421"/>
                  </a:lnTo>
                  <a:lnTo>
                    <a:pt x="482" y="427"/>
                  </a:lnTo>
                  <a:lnTo>
                    <a:pt x="482" y="434"/>
                  </a:lnTo>
                  <a:lnTo>
                    <a:pt x="493" y="428"/>
                  </a:lnTo>
                  <a:lnTo>
                    <a:pt x="493" y="428"/>
                  </a:lnTo>
                  <a:close/>
                  <a:moveTo>
                    <a:pt x="470" y="441"/>
                  </a:moveTo>
                  <a:lnTo>
                    <a:pt x="470" y="434"/>
                  </a:lnTo>
                  <a:lnTo>
                    <a:pt x="459" y="441"/>
                  </a:lnTo>
                  <a:lnTo>
                    <a:pt x="459" y="448"/>
                  </a:lnTo>
                  <a:lnTo>
                    <a:pt x="470" y="441"/>
                  </a:lnTo>
                  <a:lnTo>
                    <a:pt x="470" y="441"/>
                  </a:lnTo>
                  <a:close/>
                  <a:moveTo>
                    <a:pt x="425" y="467"/>
                  </a:moveTo>
                  <a:lnTo>
                    <a:pt x="425" y="460"/>
                  </a:lnTo>
                  <a:lnTo>
                    <a:pt x="413" y="467"/>
                  </a:lnTo>
                  <a:lnTo>
                    <a:pt x="413" y="474"/>
                  </a:lnTo>
                  <a:lnTo>
                    <a:pt x="425" y="467"/>
                  </a:lnTo>
                  <a:lnTo>
                    <a:pt x="425" y="467"/>
                  </a:lnTo>
                  <a:close/>
                  <a:moveTo>
                    <a:pt x="402" y="481"/>
                  </a:moveTo>
                  <a:lnTo>
                    <a:pt x="402" y="474"/>
                  </a:lnTo>
                  <a:lnTo>
                    <a:pt x="390" y="480"/>
                  </a:lnTo>
                  <a:lnTo>
                    <a:pt x="390" y="487"/>
                  </a:lnTo>
                  <a:lnTo>
                    <a:pt x="402" y="481"/>
                  </a:lnTo>
                  <a:lnTo>
                    <a:pt x="402" y="481"/>
                  </a:lnTo>
                  <a:close/>
                  <a:moveTo>
                    <a:pt x="356" y="507"/>
                  </a:moveTo>
                  <a:lnTo>
                    <a:pt x="356" y="500"/>
                  </a:lnTo>
                  <a:lnTo>
                    <a:pt x="344" y="507"/>
                  </a:lnTo>
                  <a:lnTo>
                    <a:pt x="344" y="514"/>
                  </a:lnTo>
                  <a:lnTo>
                    <a:pt x="356" y="507"/>
                  </a:lnTo>
                  <a:lnTo>
                    <a:pt x="356" y="507"/>
                  </a:lnTo>
                  <a:close/>
                  <a:moveTo>
                    <a:pt x="333" y="520"/>
                  </a:moveTo>
                  <a:lnTo>
                    <a:pt x="333" y="513"/>
                  </a:lnTo>
                  <a:lnTo>
                    <a:pt x="321" y="520"/>
                  </a:lnTo>
                  <a:lnTo>
                    <a:pt x="321" y="527"/>
                  </a:lnTo>
                  <a:lnTo>
                    <a:pt x="333" y="520"/>
                  </a:lnTo>
                  <a:lnTo>
                    <a:pt x="333" y="520"/>
                  </a:lnTo>
                  <a:close/>
                  <a:moveTo>
                    <a:pt x="310" y="534"/>
                  </a:moveTo>
                  <a:lnTo>
                    <a:pt x="310" y="527"/>
                  </a:lnTo>
                  <a:lnTo>
                    <a:pt x="298" y="533"/>
                  </a:lnTo>
                  <a:lnTo>
                    <a:pt x="298" y="540"/>
                  </a:lnTo>
                  <a:lnTo>
                    <a:pt x="310" y="534"/>
                  </a:lnTo>
                  <a:lnTo>
                    <a:pt x="310" y="534"/>
                  </a:lnTo>
                  <a:close/>
                  <a:moveTo>
                    <a:pt x="287" y="547"/>
                  </a:moveTo>
                  <a:lnTo>
                    <a:pt x="287" y="540"/>
                  </a:lnTo>
                  <a:lnTo>
                    <a:pt x="276" y="546"/>
                  </a:lnTo>
                  <a:lnTo>
                    <a:pt x="276" y="553"/>
                  </a:lnTo>
                  <a:lnTo>
                    <a:pt x="287" y="547"/>
                  </a:lnTo>
                  <a:lnTo>
                    <a:pt x="287" y="547"/>
                  </a:lnTo>
                  <a:close/>
                  <a:moveTo>
                    <a:pt x="264" y="560"/>
                  </a:moveTo>
                  <a:lnTo>
                    <a:pt x="264" y="553"/>
                  </a:lnTo>
                  <a:lnTo>
                    <a:pt x="253" y="560"/>
                  </a:lnTo>
                  <a:lnTo>
                    <a:pt x="253" y="567"/>
                  </a:lnTo>
                  <a:lnTo>
                    <a:pt x="264" y="560"/>
                  </a:lnTo>
                  <a:lnTo>
                    <a:pt x="264" y="560"/>
                  </a:lnTo>
                  <a:close/>
                  <a:moveTo>
                    <a:pt x="241" y="573"/>
                  </a:moveTo>
                  <a:lnTo>
                    <a:pt x="241" y="566"/>
                  </a:lnTo>
                  <a:lnTo>
                    <a:pt x="230" y="573"/>
                  </a:lnTo>
                  <a:lnTo>
                    <a:pt x="230" y="580"/>
                  </a:lnTo>
                  <a:lnTo>
                    <a:pt x="241" y="573"/>
                  </a:lnTo>
                  <a:lnTo>
                    <a:pt x="241" y="573"/>
                  </a:lnTo>
                  <a:close/>
                  <a:moveTo>
                    <a:pt x="196" y="600"/>
                  </a:moveTo>
                  <a:lnTo>
                    <a:pt x="196" y="593"/>
                  </a:lnTo>
                  <a:lnTo>
                    <a:pt x="184" y="599"/>
                  </a:lnTo>
                  <a:lnTo>
                    <a:pt x="184" y="606"/>
                  </a:lnTo>
                  <a:lnTo>
                    <a:pt x="196" y="600"/>
                  </a:lnTo>
                  <a:lnTo>
                    <a:pt x="196" y="600"/>
                  </a:lnTo>
                  <a:close/>
                  <a:moveTo>
                    <a:pt x="172" y="613"/>
                  </a:moveTo>
                  <a:lnTo>
                    <a:pt x="172" y="606"/>
                  </a:lnTo>
                  <a:lnTo>
                    <a:pt x="161" y="612"/>
                  </a:lnTo>
                  <a:lnTo>
                    <a:pt x="161" y="619"/>
                  </a:lnTo>
                  <a:lnTo>
                    <a:pt x="172" y="613"/>
                  </a:lnTo>
                  <a:lnTo>
                    <a:pt x="172" y="613"/>
                  </a:lnTo>
                  <a:close/>
                  <a:moveTo>
                    <a:pt x="138" y="632"/>
                  </a:moveTo>
                  <a:lnTo>
                    <a:pt x="138" y="633"/>
                  </a:lnTo>
                  <a:lnTo>
                    <a:pt x="150" y="626"/>
                  </a:lnTo>
                  <a:lnTo>
                    <a:pt x="150" y="619"/>
                  </a:lnTo>
                  <a:lnTo>
                    <a:pt x="142" y="623"/>
                  </a:lnTo>
                  <a:lnTo>
                    <a:pt x="142" y="617"/>
                  </a:lnTo>
                  <a:lnTo>
                    <a:pt x="137" y="620"/>
                  </a:lnTo>
                  <a:lnTo>
                    <a:pt x="137" y="633"/>
                  </a:lnTo>
                  <a:lnTo>
                    <a:pt x="138" y="632"/>
                  </a:lnTo>
                  <a:lnTo>
                    <a:pt x="138" y="632"/>
                  </a:lnTo>
                  <a:close/>
                  <a:moveTo>
                    <a:pt x="127" y="639"/>
                  </a:moveTo>
                  <a:lnTo>
                    <a:pt x="127" y="632"/>
                  </a:lnTo>
                  <a:lnTo>
                    <a:pt x="115" y="639"/>
                  </a:lnTo>
                  <a:lnTo>
                    <a:pt x="115" y="646"/>
                  </a:lnTo>
                  <a:lnTo>
                    <a:pt x="127" y="639"/>
                  </a:lnTo>
                  <a:lnTo>
                    <a:pt x="127" y="639"/>
                  </a:lnTo>
                  <a:close/>
                  <a:moveTo>
                    <a:pt x="104" y="653"/>
                  </a:moveTo>
                  <a:lnTo>
                    <a:pt x="104" y="646"/>
                  </a:lnTo>
                  <a:lnTo>
                    <a:pt x="93" y="652"/>
                  </a:lnTo>
                  <a:lnTo>
                    <a:pt x="93" y="659"/>
                  </a:lnTo>
                  <a:lnTo>
                    <a:pt x="104" y="653"/>
                  </a:lnTo>
                  <a:lnTo>
                    <a:pt x="104" y="653"/>
                  </a:lnTo>
                  <a:close/>
                  <a:moveTo>
                    <a:pt x="81" y="666"/>
                  </a:moveTo>
                  <a:lnTo>
                    <a:pt x="81" y="659"/>
                  </a:lnTo>
                  <a:lnTo>
                    <a:pt x="70" y="665"/>
                  </a:lnTo>
                  <a:lnTo>
                    <a:pt x="70" y="672"/>
                  </a:lnTo>
                  <a:lnTo>
                    <a:pt x="81" y="666"/>
                  </a:lnTo>
                  <a:lnTo>
                    <a:pt x="81" y="666"/>
                  </a:lnTo>
                  <a:close/>
                  <a:moveTo>
                    <a:pt x="58" y="679"/>
                  </a:moveTo>
                  <a:lnTo>
                    <a:pt x="58" y="672"/>
                  </a:lnTo>
                  <a:lnTo>
                    <a:pt x="47" y="679"/>
                  </a:lnTo>
                  <a:lnTo>
                    <a:pt x="47" y="686"/>
                  </a:lnTo>
                  <a:lnTo>
                    <a:pt x="58" y="679"/>
                  </a:lnTo>
                  <a:lnTo>
                    <a:pt x="58" y="679"/>
                  </a:lnTo>
                  <a:close/>
                  <a:moveTo>
                    <a:pt x="35" y="692"/>
                  </a:moveTo>
                  <a:lnTo>
                    <a:pt x="35" y="685"/>
                  </a:lnTo>
                  <a:lnTo>
                    <a:pt x="24" y="692"/>
                  </a:lnTo>
                  <a:lnTo>
                    <a:pt x="24" y="699"/>
                  </a:lnTo>
                  <a:lnTo>
                    <a:pt x="35" y="692"/>
                  </a:lnTo>
                  <a:lnTo>
                    <a:pt x="35" y="692"/>
                  </a:lnTo>
                  <a:close/>
                  <a:moveTo>
                    <a:pt x="13" y="698"/>
                  </a:moveTo>
                  <a:lnTo>
                    <a:pt x="1" y="705"/>
                  </a:lnTo>
                  <a:lnTo>
                    <a:pt x="1" y="712"/>
                  </a:lnTo>
                  <a:lnTo>
                    <a:pt x="13" y="705"/>
                  </a:lnTo>
                  <a:lnTo>
                    <a:pt x="13" y="698"/>
                  </a:lnTo>
                  <a:lnTo>
                    <a:pt x="13" y="698"/>
                  </a:lnTo>
                  <a:close/>
                  <a:moveTo>
                    <a:pt x="584" y="287"/>
                  </a:moveTo>
                  <a:lnTo>
                    <a:pt x="584" y="280"/>
                  </a:lnTo>
                  <a:lnTo>
                    <a:pt x="573" y="287"/>
                  </a:lnTo>
                  <a:lnTo>
                    <a:pt x="573" y="293"/>
                  </a:lnTo>
                  <a:lnTo>
                    <a:pt x="584" y="287"/>
                  </a:lnTo>
                  <a:lnTo>
                    <a:pt x="584" y="287"/>
                  </a:lnTo>
                  <a:close/>
                  <a:moveTo>
                    <a:pt x="561" y="300"/>
                  </a:moveTo>
                  <a:lnTo>
                    <a:pt x="561" y="294"/>
                  </a:lnTo>
                  <a:lnTo>
                    <a:pt x="550" y="300"/>
                  </a:lnTo>
                  <a:lnTo>
                    <a:pt x="550" y="306"/>
                  </a:lnTo>
                  <a:lnTo>
                    <a:pt x="561" y="300"/>
                  </a:lnTo>
                  <a:lnTo>
                    <a:pt x="561" y="300"/>
                  </a:lnTo>
                  <a:close/>
                  <a:moveTo>
                    <a:pt x="539" y="313"/>
                  </a:moveTo>
                  <a:lnTo>
                    <a:pt x="539" y="307"/>
                  </a:lnTo>
                  <a:lnTo>
                    <a:pt x="527" y="313"/>
                  </a:lnTo>
                  <a:lnTo>
                    <a:pt x="527" y="320"/>
                  </a:lnTo>
                  <a:lnTo>
                    <a:pt x="539" y="313"/>
                  </a:lnTo>
                  <a:lnTo>
                    <a:pt x="539" y="313"/>
                  </a:lnTo>
                  <a:close/>
                  <a:moveTo>
                    <a:pt x="516" y="326"/>
                  </a:moveTo>
                  <a:lnTo>
                    <a:pt x="516" y="320"/>
                  </a:lnTo>
                  <a:lnTo>
                    <a:pt x="504" y="326"/>
                  </a:lnTo>
                  <a:lnTo>
                    <a:pt x="504" y="333"/>
                  </a:lnTo>
                  <a:lnTo>
                    <a:pt x="516" y="326"/>
                  </a:lnTo>
                  <a:lnTo>
                    <a:pt x="516" y="326"/>
                  </a:lnTo>
                  <a:close/>
                  <a:moveTo>
                    <a:pt x="493" y="339"/>
                  </a:moveTo>
                  <a:lnTo>
                    <a:pt x="493" y="333"/>
                  </a:lnTo>
                  <a:lnTo>
                    <a:pt x="481" y="340"/>
                  </a:lnTo>
                  <a:lnTo>
                    <a:pt x="481" y="346"/>
                  </a:lnTo>
                  <a:lnTo>
                    <a:pt x="493" y="339"/>
                  </a:lnTo>
                  <a:lnTo>
                    <a:pt x="493" y="339"/>
                  </a:lnTo>
                  <a:close/>
                  <a:moveTo>
                    <a:pt x="470" y="353"/>
                  </a:moveTo>
                  <a:lnTo>
                    <a:pt x="470" y="346"/>
                  </a:lnTo>
                  <a:lnTo>
                    <a:pt x="458" y="353"/>
                  </a:lnTo>
                  <a:lnTo>
                    <a:pt x="459" y="359"/>
                  </a:lnTo>
                  <a:lnTo>
                    <a:pt x="470" y="353"/>
                  </a:lnTo>
                  <a:lnTo>
                    <a:pt x="470" y="353"/>
                  </a:lnTo>
                  <a:close/>
                  <a:moveTo>
                    <a:pt x="447" y="361"/>
                  </a:moveTo>
                  <a:lnTo>
                    <a:pt x="447" y="360"/>
                  </a:lnTo>
                  <a:lnTo>
                    <a:pt x="435" y="366"/>
                  </a:lnTo>
                  <a:lnTo>
                    <a:pt x="435" y="373"/>
                  </a:lnTo>
                  <a:lnTo>
                    <a:pt x="442" y="369"/>
                  </a:lnTo>
                  <a:lnTo>
                    <a:pt x="442" y="378"/>
                  </a:lnTo>
                  <a:lnTo>
                    <a:pt x="448" y="374"/>
                  </a:lnTo>
                  <a:lnTo>
                    <a:pt x="448" y="361"/>
                  </a:lnTo>
                  <a:lnTo>
                    <a:pt x="447" y="361"/>
                  </a:lnTo>
                  <a:lnTo>
                    <a:pt x="447" y="361"/>
                  </a:lnTo>
                  <a:close/>
                  <a:moveTo>
                    <a:pt x="424" y="379"/>
                  </a:moveTo>
                  <a:lnTo>
                    <a:pt x="424" y="373"/>
                  </a:lnTo>
                  <a:lnTo>
                    <a:pt x="413" y="379"/>
                  </a:lnTo>
                  <a:lnTo>
                    <a:pt x="413" y="386"/>
                  </a:lnTo>
                  <a:lnTo>
                    <a:pt x="424" y="379"/>
                  </a:lnTo>
                  <a:lnTo>
                    <a:pt x="424" y="379"/>
                  </a:lnTo>
                  <a:close/>
                  <a:moveTo>
                    <a:pt x="401" y="392"/>
                  </a:moveTo>
                  <a:lnTo>
                    <a:pt x="401" y="386"/>
                  </a:lnTo>
                  <a:lnTo>
                    <a:pt x="390" y="393"/>
                  </a:lnTo>
                  <a:lnTo>
                    <a:pt x="390" y="399"/>
                  </a:lnTo>
                  <a:lnTo>
                    <a:pt x="401" y="392"/>
                  </a:lnTo>
                  <a:lnTo>
                    <a:pt x="401" y="392"/>
                  </a:lnTo>
                  <a:close/>
                  <a:moveTo>
                    <a:pt x="356" y="419"/>
                  </a:moveTo>
                  <a:lnTo>
                    <a:pt x="356" y="412"/>
                  </a:lnTo>
                  <a:lnTo>
                    <a:pt x="344" y="419"/>
                  </a:lnTo>
                  <a:lnTo>
                    <a:pt x="344" y="425"/>
                  </a:lnTo>
                  <a:lnTo>
                    <a:pt x="356" y="419"/>
                  </a:lnTo>
                  <a:lnTo>
                    <a:pt x="356" y="419"/>
                  </a:lnTo>
                  <a:close/>
                  <a:moveTo>
                    <a:pt x="333" y="432"/>
                  </a:moveTo>
                  <a:lnTo>
                    <a:pt x="333" y="426"/>
                  </a:lnTo>
                  <a:lnTo>
                    <a:pt x="321" y="432"/>
                  </a:lnTo>
                  <a:lnTo>
                    <a:pt x="321" y="439"/>
                  </a:lnTo>
                  <a:lnTo>
                    <a:pt x="333" y="432"/>
                  </a:lnTo>
                  <a:lnTo>
                    <a:pt x="333" y="432"/>
                  </a:lnTo>
                  <a:close/>
                  <a:moveTo>
                    <a:pt x="310" y="445"/>
                  </a:moveTo>
                  <a:lnTo>
                    <a:pt x="310" y="439"/>
                  </a:lnTo>
                  <a:lnTo>
                    <a:pt x="298" y="445"/>
                  </a:lnTo>
                  <a:lnTo>
                    <a:pt x="298" y="452"/>
                  </a:lnTo>
                  <a:lnTo>
                    <a:pt x="310" y="445"/>
                  </a:lnTo>
                  <a:lnTo>
                    <a:pt x="310" y="445"/>
                  </a:lnTo>
                  <a:close/>
                  <a:moveTo>
                    <a:pt x="287" y="458"/>
                  </a:moveTo>
                  <a:lnTo>
                    <a:pt x="287" y="452"/>
                  </a:lnTo>
                  <a:lnTo>
                    <a:pt x="275" y="459"/>
                  </a:lnTo>
                  <a:lnTo>
                    <a:pt x="275" y="465"/>
                  </a:lnTo>
                  <a:lnTo>
                    <a:pt x="287" y="458"/>
                  </a:lnTo>
                  <a:lnTo>
                    <a:pt x="287" y="458"/>
                  </a:lnTo>
                  <a:close/>
                  <a:moveTo>
                    <a:pt x="264" y="472"/>
                  </a:moveTo>
                  <a:lnTo>
                    <a:pt x="264" y="465"/>
                  </a:lnTo>
                  <a:lnTo>
                    <a:pt x="252" y="472"/>
                  </a:lnTo>
                  <a:lnTo>
                    <a:pt x="252" y="478"/>
                  </a:lnTo>
                  <a:lnTo>
                    <a:pt x="264" y="472"/>
                  </a:lnTo>
                  <a:lnTo>
                    <a:pt x="264" y="472"/>
                  </a:lnTo>
                  <a:close/>
                  <a:moveTo>
                    <a:pt x="241" y="485"/>
                  </a:moveTo>
                  <a:lnTo>
                    <a:pt x="241" y="478"/>
                  </a:lnTo>
                  <a:lnTo>
                    <a:pt x="230" y="485"/>
                  </a:lnTo>
                  <a:lnTo>
                    <a:pt x="230" y="491"/>
                  </a:lnTo>
                  <a:lnTo>
                    <a:pt x="241" y="485"/>
                  </a:lnTo>
                  <a:lnTo>
                    <a:pt x="241" y="485"/>
                  </a:lnTo>
                  <a:close/>
                  <a:moveTo>
                    <a:pt x="218" y="493"/>
                  </a:moveTo>
                  <a:lnTo>
                    <a:pt x="218" y="492"/>
                  </a:lnTo>
                  <a:lnTo>
                    <a:pt x="207" y="498"/>
                  </a:lnTo>
                  <a:lnTo>
                    <a:pt x="207" y="505"/>
                  </a:lnTo>
                  <a:lnTo>
                    <a:pt x="213" y="501"/>
                  </a:lnTo>
                  <a:lnTo>
                    <a:pt x="213" y="510"/>
                  </a:lnTo>
                  <a:lnTo>
                    <a:pt x="219" y="506"/>
                  </a:lnTo>
                  <a:lnTo>
                    <a:pt x="219" y="493"/>
                  </a:lnTo>
                  <a:lnTo>
                    <a:pt x="218" y="493"/>
                  </a:lnTo>
                  <a:lnTo>
                    <a:pt x="218" y="493"/>
                  </a:lnTo>
                  <a:close/>
                  <a:moveTo>
                    <a:pt x="195" y="511"/>
                  </a:moveTo>
                  <a:lnTo>
                    <a:pt x="195" y="505"/>
                  </a:lnTo>
                  <a:lnTo>
                    <a:pt x="184" y="511"/>
                  </a:lnTo>
                  <a:lnTo>
                    <a:pt x="184" y="518"/>
                  </a:lnTo>
                  <a:lnTo>
                    <a:pt x="195" y="511"/>
                  </a:lnTo>
                  <a:lnTo>
                    <a:pt x="195" y="511"/>
                  </a:lnTo>
                  <a:close/>
                  <a:moveTo>
                    <a:pt x="172" y="525"/>
                  </a:moveTo>
                  <a:lnTo>
                    <a:pt x="172" y="518"/>
                  </a:lnTo>
                  <a:lnTo>
                    <a:pt x="161" y="525"/>
                  </a:lnTo>
                  <a:lnTo>
                    <a:pt x="161" y="531"/>
                  </a:lnTo>
                  <a:lnTo>
                    <a:pt x="172" y="525"/>
                  </a:lnTo>
                  <a:lnTo>
                    <a:pt x="172" y="525"/>
                  </a:lnTo>
                  <a:close/>
                  <a:moveTo>
                    <a:pt x="150" y="538"/>
                  </a:moveTo>
                  <a:lnTo>
                    <a:pt x="150" y="531"/>
                  </a:lnTo>
                  <a:lnTo>
                    <a:pt x="138" y="538"/>
                  </a:lnTo>
                  <a:lnTo>
                    <a:pt x="138" y="540"/>
                  </a:lnTo>
                  <a:lnTo>
                    <a:pt x="137" y="540"/>
                  </a:lnTo>
                  <a:lnTo>
                    <a:pt x="137" y="554"/>
                  </a:lnTo>
                  <a:lnTo>
                    <a:pt x="142" y="551"/>
                  </a:lnTo>
                  <a:lnTo>
                    <a:pt x="142" y="542"/>
                  </a:lnTo>
                  <a:lnTo>
                    <a:pt x="150" y="538"/>
                  </a:lnTo>
                  <a:lnTo>
                    <a:pt x="150" y="538"/>
                  </a:lnTo>
                  <a:close/>
                  <a:moveTo>
                    <a:pt x="127" y="551"/>
                  </a:moveTo>
                  <a:lnTo>
                    <a:pt x="127" y="544"/>
                  </a:lnTo>
                  <a:lnTo>
                    <a:pt x="115" y="551"/>
                  </a:lnTo>
                  <a:lnTo>
                    <a:pt x="115" y="558"/>
                  </a:lnTo>
                  <a:lnTo>
                    <a:pt x="127" y="551"/>
                  </a:lnTo>
                  <a:lnTo>
                    <a:pt x="127" y="551"/>
                  </a:lnTo>
                  <a:close/>
                  <a:moveTo>
                    <a:pt x="104" y="564"/>
                  </a:moveTo>
                  <a:lnTo>
                    <a:pt x="104" y="558"/>
                  </a:lnTo>
                  <a:lnTo>
                    <a:pt x="92" y="564"/>
                  </a:lnTo>
                  <a:lnTo>
                    <a:pt x="92" y="571"/>
                  </a:lnTo>
                  <a:lnTo>
                    <a:pt x="104" y="564"/>
                  </a:lnTo>
                  <a:lnTo>
                    <a:pt x="104" y="564"/>
                  </a:lnTo>
                  <a:close/>
                  <a:moveTo>
                    <a:pt x="81" y="577"/>
                  </a:moveTo>
                  <a:lnTo>
                    <a:pt x="81" y="571"/>
                  </a:lnTo>
                  <a:lnTo>
                    <a:pt x="69" y="577"/>
                  </a:lnTo>
                  <a:lnTo>
                    <a:pt x="69" y="584"/>
                  </a:lnTo>
                  <a:lnTo>
                    <a:pt x="81" y="577"/>
                  </a:lnTo>
                  <a:lnTo>
                    <a:pt x="81" y="577"/>
                  </a:lnTo>
                  <a:close/>
                  <a:moveTo>
                    <a:pt x="58" y="591"/>
                  </a:moveTo>
                  <a:lnTo>
                    <a:pt x="58" y="584"/>
                  </a:lnTo>
                  <a:lnTo>
                    <a:pt x="46" y="591"/>
                  </a:lnTo>
                  <a:lnTo>
                    <a:pt x="46" y="597"/>
                  </a:lnTo>
                  <a:lnTo>
                    <a:pt x="58" y="591"/>
                  </a:lnTo>
                  <a:lnTo>
                    <a:pt x="58" y="591"/>
                  </a:lnTo>
                  <a:close/>
                  <a:moveTo>
                    <a:pt x="35" y="604"/>
                  </a:moveTo>
                  <a:lnTo>
                    <a:pt x="35" y="597"/>
                  </a:lnTo>
                  <a:lnTo>
                    <a:pt x="24" y="604"/>
                  </a:lnTo>
                  <a:lnTo>
                    <a:pt x="24" y="610"/>
                  </a:lnTo>
                  <a:lnTo>
                    <a:pt x="35" y="604"/>
                  </a:lnTo>
                  <a:lnTo>
                    <a:pt x="35" y="604"/>
                  </a:lnTo>
                  <a:close/>
                  <a:moveTo>
                    <a:pt x="12" y="610"/>
                  </a:moveTo>
                  <a:lnTo>
                    <a:pt x="1" y="617"/>
                  </a:lnTo>
                  <a:lnTo>
                    <a:pt x="1" y="624"/>
                  </a:lnTo>
                  <a:lnTo>
                    <a:pt x="12" y="617"/>
                  </a:lnTo>
                  <a:lnTo>
                    <a:pt x="12" y="610"/>
                  </a:lnTo>
                  <a:lnTo>
                    <a:pt x="12" y="610"/>
                  </a:lnTo>
                  <a:close/>
                  <a:moveTo>
                    <a:pt x="584" y="199"/>
                  </a:moveTo>
                  <a:lnTo>
                    <a:pt x="584" y="192"/>
                  </a:lnTo>
                  <a:lnTo>
                    <a:pt x="573" y="199"/>
                  </a:lnTo>
                  <a:lnTo>
                    <a:pt x="573" y="205"/>
                  </a:lnTo>
                  <a:lnTo>
                    <a:pt x="584" y="199"/>
                  </a:lnTo>
                  <a:lnTo>
                    <a:pt x="584" y="199"/>
                  </a:lnTo>
                  <a:close/>
                  <a:moveTo>
                    <a:pt x="561" y="212"/>
                  </a:moveTo>
                  <a:lnTo>
                    <a:pt x="561" y="205"/>
                  </a:lnTo>
                  <a:lnTo>
                    <a:pt x="550" y="212"/>
                  </a:lnTo>
                  <a:lnTo>
                    <a:pt x="550" y="219"/>
                  </a:lnTo>
                  <a:lnTo>
                    <a:pt x="561" y="212"/>
                  </a:lnTo>
                  <a:lnTo>
                    <a:pt x="561" y="212"/>
                  </a:lnTo>
                  <a:close/>
                  <a:moveTo>
                    <a:pt x="538" y="225"/>
                  </a:moveTo>
                  <a:lnTo>
                    <a:pt x="538" y="218"/>
                  </a:lnTo>
                  <a:lnTo>
                    <a:pt x="527" y="225"/>
                  </a:lnTo>
                  <a:lnTo>
                    <a:pt x="527" y="232"/>
                  </a:lnTo>
                  <a:lnTo>
                    <a:pt x="538" y="225"/>
                  </a:lnTo>
                  <a:lnTo>
                    <a:pt x="538" y="225"/>
                  </a:lnTo>
                  <a:close/>
                  <a:moveTo>
                    <a:pt x="515" y="238"/>
                  </a:moveTo>
                  <a:lnTo>
                    <a:pt x="515" y="232"/>
                  </a:lnTo>
                  <a:lnTo>
                    <a:pt x="504" y="238"/>
                  </a:lnTo>
                  <a:lnTo>
                    <a:pt x="504" y="245"/>
                  </a:lnTo>
                  <a:lnTo>
                    <a:pt x="515" y="238"/>
                  </a:lnTo>
                  <a:lnTo>
                    <a:pt x="515" y="238"/>
                  </a:lnTo>
                  <a:close/>
                  <a:moveTo>
                    <a:pt x="493" y="252"/>
                  </a:moveTo>
                  <a:lnTo>
                    <a:pt x="493" y="245"/>
                  </a:lnTo>
                  <a:lnTo>
                    <a:pt x="481" y="251"/>
                  </a:lnTo>
                  <a:lnTo>
                    <a:pt x="481" y="258"/>
                  </a:lnTo>
                  <a:lnTo>
                    <a:pt x="493" y="252"/>
                  </a:lnTo>
                  <a:lnTo>
                    <a:pt x="493" y="252"/>
                  </a:lnTo>
                  <a:close/>
                  <a:moveTo>
                    <a:pt x="470" y="265"/>
                  </a:moveTo>
                  <a:lnTo>
                    <a:pt x="470" y="258"/>
                  </a:lnTo>
                  <a:lnTo>
                    <a:pt x="458" y="265"/>
                  </a:lnTo>
                  <a:lnTo>
                    <a:pt x="458" y="271"/>
                  </a:lnTo>
                  <a:lnTo>
                    <a:pt x="470" y="265"/>
                  </a:lnTo>
                  <a:lnTo>
                    <a:pt x="470" y="265"/>
                  </a:lnTo>
                  <a:close/>
                  <a:moveTo>
                    <a:pt x="447" y="278"/>
                  </a:moveTo>
                  <a:lnTo>
                    <a:pt x="447" y="271"/>
                  </a:lnTo>
                  <a:lnTo>
                    <a:pt x="435" y="278"/>
                  </a:lnTo>
                  <a:lnTo>
                    <a:pt x="435" y="285"/>
                  </a:lnTo>
                  <a:lnTo>
                    <a:pt x="447" y="278"/>
                  </a:lnTo>
                  <a:lnTo>
                    <a:pt x="447" y="278"/>
                  </a:lnTo>
                  <a:close/>
                  <a:moveTo>
                    <a:pt x="447" y="295"/>
                  </a:moveTo>
                  <a:lnTo>
                    <a:pt x="442" y="298"/>
                  </a:lnTo>
                  <a:lnTo>
                    <a:pt x="442" y="285"/>
                  </a:lnTo>
                  <a:lnTo>
                    <a:pt x="447" y="281"/>
                  </a:lnTo>
                  <a:lnTo>
                    <a:pt x="447" y="295"/>
                  </a:lnTo>
                  <a:lnTo>
                    <a:pt x="447" y="295"/>
                  </a:lnTo>
                  <a:close/>
                  <a:moveTo>
                    <a:pt x="447" y="268"/>
                  </a:moveTo>
                  <a:lnTo>
                    <a:pt x="441" y="272"/>
                  </a:lnTo>
                  <a:lnTo>
                    <a:pt x="441" y="258"/>
                  </a:lnTo>
                  <a:lnTo>
                    <a:pt x="447" y="255"/>
                  </a:lnTo>
                  <a:lnTo>
                    <a:pt x="447" y="268"/>
                  </a:lnTo>
                  <a:lnTo>
                    <a:pt x="447" y="268"/>
                  </a:lnTo>
                  <a:close/>
                  <a:moveTo>
                    <a:pt x="424" y="291"/>
                  </a:moveTo>
                  <a:lnTo>
                    <a:pt x="424" y="284"/>
                  </a:lnTo>
                  <a:lnTo>
                    <a:pt x="413" y="291"/>
                  </a:lnTo>
                  <a:lnTo>
                    <a:pt x="413" y="298"/>
                  </a:lnTo>
                  <a:lnTo>
                    <a:pt x="424" y="291"/>
                  </a:lnTo>
                  <a:lnTo>
                    <a:pt x="424" y="291"/>
                  </a:lnTo>
                  <a:close/>
                  <a:moveTo>
                    <a:pt x="401" y="304"/>
                  </a:moveTo>
                  <a:lnTo>
                    <a:pt x="401" y="298"/>
                  </a:lnTo>
                  <a:lnTo>
                    <a:pt x="390" y="304"/>
                  </a:lnTo>
                  <a:lnTo>
                    <a:pt x="390" y="311"/>
                  </a:lnTo>
                  <a:lnTo>
                    <a:pt x="401" y="304"/>
                  </a:lnTo>
                  <a:lnTo>
                    <a:pt x="401" y="304"/>
                  </a:lnTo>
                  <a:close/>
                  <a:moveTo>
                    <a:pt x="378" y="318"/>
                  </a:moveTo>
                  <a:lnTo>
                    <a:pt x="367" y="324"/>
                  </a:lnTo>
                  <a:lnTo>
                    <a:pt x="367" y="317"/>
                  </a:lnTo>
                  <a:lnTo>
                    <a:pt x="378" y="311"/>
                  </a:lnTo>
                  <a:lnTo>
                    <a:pt x="378" y="318"/>
                  </a:lnTo>
                  <a:lnTo>
                    <a:pt x="378" y="318"/>
                  </a:lnTo>
                  <a:close/>
                  <a:moveTo>
                    <a:pt x="355" y="331"/>
                  </a:moveTo>
                  <a:lnTo>
                    <a:pt x="355" y="324"/>
                  </a:lnTo>
                  <a:lnTo>
                    <a:pt x="344" y="331"/>
                  </a:lnTo>
                  <a:lnTo>
                    <a:pt x="344" y="337"/>
                  </a:lnTo>
                  <a:lnTo>
                    <a:pt x="355" y="331"/>
                  </a:lnTo>
                  <a:lnTo>
                    <a:pt x="355" y="331"/>
                  </a:lnTo>
                  <a:close/>
                  <a:moveTo>
                    <a:pt x="332" y="344"/>
                  </a:moveTo>
                  <a:lnTo>
                    <a:pt x="332" y="337"/>
                  </a:lnTo>
                  <a:lnTo>
                    <a:pt x="321" y="344"/>
                  </a:lnTo>
                  <a:lnTo>
                    <a:pt x="321" y="351"/>
                  </a:lnTo>
                  <a:lnTo>
                    <a:pt x="332" y="344"/>
                  </a:lnTo>
                  <a:lnTo>
                    <a:pt x="332" y="344"/>
                  </a:lnTo>
                  <a:close/>
                  <a:moveTo>
                    <a:pt x="309" y="357"/>
                  </a:moveTo>
                  <a:lnTo>
                    <a:pt x="309" y="350"/>
                  </a:lnTo>
                  <a:lnTo>
                    <a:pt x="298" y="357"/>
                  </a:lnTo>
                  <a:lnTo>
                    <a:pt x="298" y="364"/>
                  </a:lnTo>
                  <a:lnTo>
                    <a:pt x="309" y="357"/>
                  </a:lnTo>
                  <a:lnTo>
                    <a:pt x="309" y="357"/>
                  </a:lnTo>
                  <a:close/>
                  <a:moveTo>
                    <a:pt x="287" y="370"/>
                  </a:moveTo>
                  <a:lnTo>
                    <a:pt x="287" y="364"/>
                  </a:lnTo>
                  <a:lnTo>
                    <a:pt x="275" y="370"/>
                  </a:lnTo>
                  <a:lnTo>
                    <a:pt x="275" y="377"/>
                  </a:lnTo>
                  <a:lnTo>
                    <a:pt x="287" y="370"/>
                  </a:lnTo>
                  <a:lnTo>
                    <a:pt x="287" y="370"/>
                  </a:lnTo>
                  <a:close/>
                  <a:moveTo>
                    <a:pt x="264" y="384"/>
                  </a:moveTo>
                  <a:lnTo>
                    <a:pt x="264" y="377"/>
                  </a:lnTo>
                  <a:lnTo>
                    <a:pt x="252" y="383"/>
                  </a:lnTo>
                  <a:lnTo>
                    <a:pt x="252" y="390"/>
                  </a:lnTo>
                  <a:lnTo>
                    <a:pt x="264" y="384"/>
                  </a:lnTo>
                  <a:lnTo>
                    <a:pt x="264" y="384"/>
                  </a:lnTo>
                  <a:close/>
                  <a:moveTo>
                    <a:pt x="241" y="397"/>
                  </a:moveTo>
                  <a:lnTo>
                    <a:pt x="241" y="390"/>
                  </a:lnTo>
                  <a:lnTo>
                    <a:pt x="229" y="397"/>
                  </a:lnTo>
                  <a:lnTo>
                    <a:pt x="229" y="404"/>
                  </a:lnTo>
                  <a:lnTo>
                    <a:pt x="241" y="397"/>
                  </a:lnTo>
                  <a:lnTo>
                    <a:pt x="241" y="397"/>
                  </a:lnTo>
                  <a:close/>
                  <a:moveTo>
                    <a:pt x="218" y="410"/>
                  </a:moveTo>
                  <a:lnTo>
                    <a:pt x="218" y="403"/>
                  </a:lnTo>
                  <a:lnTo>
                    <a:pt x="206" y="410"/>
                  </a:lnTo>
                  <a:lnTo>
                    <a:pt x="206" y="417"/>
                  </a:lnTo>
                  <a:lnTo>
                    <a:pt x="218" y="410"/>
                  </a:lnTo>
                  <a:lnTo>
                    <a:pt x="218" y="410"/>
                  </a:lnTo>
                  <a:close/>
                  <a:moveTo>
                    <a:pt x="218" y="427"/>
                  </a:moveTo>
                  <a:lnTo>
                    <a:pt x="213" y="430"/>
                  </a:lnTo>
                  <a:lnTo>
                    <a:pt x="213" y="417"/>
                  </a:lnTo>
                  <a:lnTo>
                    <a:pt x="218" y="414"/>
                  </a:lnTo>
                  <a:lnTo>
                    <a:pt x="218" y="427"/>
                  </a:lnTo>
                  <a:lnTo>
                    <a:pt x="218" y="427"/>
                  </a:lnTo>
                  <a:close/>
                  <a:moveTo>
                    <a:pt x="218" y="401"/>
                  </a:moveTo>
                  <a:lnTo>
                    <a:pt x="213" y="404"/>
                  </a:lnTo>
                  <a:lnTo>
                    <a:pt x="213" y="390"/>
                  </a:lnTo>
                  <a:lnTo>
                    <a:pt x="218" y="387"/>
                  </a:lnTo>
                  <a:lnTo>
                    <a:pt x="218" y="401"/>
                  </a:lnTo>
                  <a:lnTo>
                    <a:pt x="218" y="401"/>
                  </a:lnTo>
                  <a:close/>
                  <a:moveTo>
                    <a:pt x="195" y="423"/>
                  </a:moveTo>
                  <a:lnTo>
                    <a:pt x="195" y="416"/>
                  </a:lnTo>
                  <a:lnTo>
                    <a:pt x="183" y="423"/>
                  </a:lnTo>
                  <a:lnTo>
                    <a:pt x="184" y="430"/>
                  </a:lnTo>
                  <a:lnTo>
                    <a:pt x="195" y="423"/>
                  </a:lnTo>
                  <a:lnTo>
                    <a:pt x="195" y="423"/>
                  </a:lnTo>
                  <a:close/>
                  <a:moveTo>
                    <a:pt x="172" y="437"/>
                  </a:moveTo>
                  <a:lnTo>
                    <a:pt x="172" y="430"/>
                  </a:lnTo>
                  <a:lnTo>
                    <a:pt x="161" y="436"/>
                  </a:lnTo>
                  <a:lnTo>
                    <a:pt x="161" y="443"/>
                  </a:lnTo>
                  <a:lnTo>
                    <a:pt x="172" y="437"/>
                  </a:lnTo>
                  <a:lnTo>
                    <a:pt x="172" y="437"/>
                  </a:lnTo>
                  <a:close/>
                  <a:moveTo>
                    <a:pt x="149" y="450"/>
                  </a:moveTo>
                  <a:lnTo>
                    <a:pt x="149" y="443"/>
                  </a:lnTo>
                  <a:lnTo>
                    <a:pt x="138" y="449"/>
                  </a:lnTo>
                  <a:lnTo>
                    <a:pt x="138" y="456"/>
                  </a:lnTo>
                  <a:lnTo>
                    <a:pt x="149" y="450"/>
                  </a:lnTo>
                  <a:lnTo>
                    <a:pt x="149" y="450"/>
                  </a:lnTo>
                  <a:close/>
                  <a:moveTo>
                    <a:pt x="142" y="445"/>
                  </a:moveTo>
                  <a:lnTo>
                    <a:pt x="136" y="448"/>
                  </a:lnTo>
                  <a:lnTo>
                    <a:pt x="136" y="435"/>
                  </a:lnTo>
                  <a:lnTo>
                    <a:pt x="142" y="431"/>
                  </a:lnTo>
                  <a:lnTo>
                    <a:pt x="142" y="445"/>
                  </a:lnTo>
                  <a:lnTo>
                    <a:pt x="142" y="445"/>
                  </a:lnTo>
                  <a:close/>
                  <a:moveTo>
                    <a:pt x="126" y="463"/>
                  </a:moveTo>
                  <a:lnTo>
                    <a:pt x="126" y="456"/>
                  </a:lnTo>
                  <a:lnTo>
                    <a:pt x="115" y="463"/>
                  </a:lnTo>
                  <a:lnTo>
                    <a:pt x="115" y="470"/>
                  </a:lnTo>
                  <a:lnTo>
                    <a:pt x="126" y="463"/>
                  </a:lnTo>
                  <a:lnTo>
                    <a:pt x="126" y="463"/>
                  </a:lnTo>
                  <a:close/>
                  <a:moveTo>
                    <a:pt x="103" y="476"/>
                  </a:moveTo>
                  <a:lnTo>
                    <a:pt x="103" y="469"/>
                  </a:lnTo>
                  <a:lnTo>
                    <a:pt x="92" y="476"/>
                  </a:lnTo>
                  <a:lnTo>
                    <a:pt x="92" y="483"/>
                  </a:lnTo>
                  <a:lnTo>
                    <a:pt x="103" y="476"/>
                  </a:lnTo>
                  <a:lnTo>
                    <a:pt x="103" y="476"/>
                  </a:lnTo>
                  <a:close/>
                  <a:moveTo>
                    <a:pt x="81" y="489"/>
                  </a:moveTo>
                  <a:lnTo>
                    <a:pt x="81" y="483"/>
                  </a:lnTo>
                  <a:lnTo>
                    <a:pt x="69" y="489"/>
                  </a:lnTo>
                  <a:lnTo>
                    <a:pt x="69" y="496"/>
                  </a:lnTo>
                  <a:lnTo>
                    <a:pt x="81" y="489"/>
                  </a:lnTo>
                  <a:lnTo>
                    <a:pt x="81" y="489"/>
                  </a:lnTo>
                  <a:close/>
                  <a:moveTo>
                    <a:pt x="58" y="503"/>
                  </a:moveTo>
                  <a:lnTo>
                    <a:pt x="58" y="496"/>
                  </a:lnTo>
                  <a:lnTo>
                    <a:pt x="46" y="502"/>
                  </a:lnTo>
                  <a:lnTo>
                    <a:pt x="46" y="509"/>
                  </a:lnTo>
                  <a:lnTo>
                    <a:pt x="58" y="503"/>
                  </a:lnTo>
                  <a:lnTo>
                    <a:pt x="58" y="503"/>
                  </a:lnTo>
                  <a:close/>
                  <a:moveTo>
                    <a:pt x="35" y="516"/>
                  </a:moveTo>
                  <a:lnTo>
                    <a:pt x="35" y="509"/>
                  </a:lnTo>
                  <a:lnTo>
                    <a:pt x="23" y="516"/>
                  </a:lnTo>
                  <a:lnTo>
                    <a:pt x="23" y="522"/>
                  </a:lnTo>
                  <a:lnTo>
                    <a:pt x="35" y="516"/>
                  </a:lnTo>
                  <a:lnTo>
                    <a:pt x="35" y="516"/>
                  </a:lnTo>
                  <a:close/>
                  <a:moveTo>
                    <a:pt x="12" y="522"/>
                  </a:moveTo>
                  <a:lnTo>
                    <a:pt x="0" y="529"/>
                  </a:lnTo>
                  <a:lnTo>
                    <a:pt x="0" y="536"/>
                  </a:lnTo>
                  <a:lnTo>
                    <a:pt x="12" y="529"/>
                  </a:lnTo>
                  <a:lnTo>
                    <a:pt x="12" y="522"/>
                  </a:lnTo>
                  <a:lnTo>
                    <a:pt x="12" y="522"/>
                  </a:lnTo>
                  <a:close/>
                  <a:moveTo>
                    <a:pt x="584" y="111"/>
                  </a:moveTo>
                  <a:lnTo>
                    <a:pt x="584" y="104"/>
                  </a:lnTo>
                  <a:lnTo>
                    <a:pt x="572" y="111"/>
                  </a:lnTo>
                  <a:lnTo>
                    <a:pt x="572" y="117"/>
                  </a:lnTo>
                  <a:lnTo>
                    <a:pt x="584" y="111"/>
                  </a:lnTo>
                  <a:lnTo>
                    <a:pt x="584" y="111"/>
                  </a:lnTo>
                  <a:close/>
                  <a:moveTo>
                    <a:pt x="561" y="124"/>
                  </a:moveTo>
                  <a:lnTo>
                    <a:pt x="561" y="117"/>
                  </a:lnTo>
                  <a:lnTo>
                    <a:pt x="550" y="124"/>
                  </a:lnTo>
                  <a:lnTo>
                    <a:pt x="550" y="130"/>
                  </a:lnTo>
                  <a:lnTo>
                    <a:pt x="561" y="124"/>
                  </a:lnTo>
                  <a:lnTo>
                    <a:pt x="561" y="124"/>
                  </a:lnTo>
                  <a:close/>
                  <a:moveTo>
                    <a:pt x="538" y="137"/>
                  </a:moveTo>
                  <a:lnTo>
                    <a:pt x="538" y="131"/>
                  </a:lnTo>
                  <a:lnTo>
                    <a:pt x="527" y="137"/>
                  </a:lnTo>
                  <a:lnTo>
                    <a:pt x="527" y="144"/>
                  </a:lnTo>
                  <a:lnTo>
                    <a:pt x="538" y="137"/>
                  </a:lnTo>
                  <a:lnTo>
                    <a:pt x="538" y="137"/>
                  </a:lnTo>
                  <a:close/>
                  <a:moveTo>
                    <a:pt x="515" y="150"/>
                  </a:moveTo>
                  <a:lnTo>
                    <a:pt x="515" y="144"/>
                  </a:lnTo>
                  <a:lnTo>
                    <a:pt x="504" y="150"/>
                  </a:lnTo>
                  <a:lnTo>
                    <a:pt x="504" y="157"/>
                  </a:lnTo>
                  <a:lnTo>
                    <a:pt x="515" y="150"/>
                  </a:lnTo>
                  <a:lnTo>
                    <a:pt x="515" y="150"/>
                  </a:lnTo>
                  <a:close/>
                  <a:moveTo>
                    <a:pt x="493" y="163"/>
                  </a:moveTo>
                  <a:lnTo>
                    <a:pt x="493" y="157"/>
                  </a:lnTo>
                  <a:lnTo>
                    <a:pt x="481" y="164"/>
                  </a:lnTo>
                  <a:lnTo>
                    <a:pt x="481" y="170"/>
                  </a:lnTo>
                  <a:lnTo>
                    <a:pt x="493" y="163"/>
                  </a:lnTo>
                  <a:lnTo>
                    <a:pt x="493" y="163"/>
                  </a:lnTo>
                  <a:close/>
                  <a:moveTo>
                    <a:pt x="469" y="177"/>
                  </a:moveTo>
                  <a:lnTo>
                    <a:pt x="469" y="170"/>
                  </a:lnTo>
                  <a:lnTo>
                    <a:pt x="458" y="177"/>
                  </a:lnTo>
                  <a:lnTo>
                    <a:pt x="458" y="183"/>
                  </a:lnTo>
                  <a:lnTo>
                    <a:pt x="469" y="177"/>
                  </a:lnTo>
                  <a:lnTo>
                    <a:pt x="469" y="177"/>
                  </a:lnTo>
                  <a:close/>
                  <a:moveTo>
                    <a:pt x="441" y="186"/>
                  </a:moveTo>
                  <a:lnTo>
                    <a:pt x="435" y="190"/>
                  </a:lnTo>
                  <a:lnTo>
                    <a:pt x="435" y="196"/>
                  </a:lnTo>
                  <a:lnTo>
                    <a:pt x="441" y="193"/>
                  </a:lnTo>
                  <a:lnTo>
                    <a:pt x="446" y="190"/>
                  </a:lnTo>
                  <a:lnTo>
                    <a:pt x="447" y="189"/>
                  </a:lnTo>
                  <a:lnTo>
                    <a:pt x="447" y="176"/>
                  </a:lnTo>
                  <a:lnTo>
                    <a:pt x="441" y="180"/>
                  </a:lnTo>
                  <a:lnTo>
                    <a:pt x="441" y="186"/>
                  </a:lnTo>
                  <a:lnTo>
                    <a:pt x="441" y="186"/>
                  </a:lnTo>
                  <a:close/>
                  <a:moveTo>
                    <a:pt x="424" y="203"/>
                  </a:moveTo>
                  <a:lnTo>
                    <a:pt x="424" y="197"/>
                  </a:lnTo>
                  <a:lnTo>
                    <a:pt x="412" y="203"/>
                  </a:lnTo>
                  <a:lnTo>
                    <a:pt x="412" y="210"/>
                  </a:lnTo>
                  <a:lnTo>
                    <a:pt x="424" y="203"/>
                  </a:lnTo>
                  <a:lnTo>
                    <a:pt x="424" y="203"/>
                  </a:lnTo>
                  <a:close/>
                  <a:moveTo>
                    <a:pt x="401" y="216"/>
                  </a:moveTo>
                  <a:lnTo>
                    <a:pt x="401" y="210"/>
                  </a:lnTo>
                  <a:lnTo>
                    <a:pt x="389" y="216"/>
                  </a:lnTo>
                  <a:lnTo>
                    <a:pt x="389" y="223"/>
                  </a:lnTo>
                  <a:lnTo>
                    <a:pt x="401" y="216"/>
                  </a:lnTo>
                  <a:lnTo>
                    <a:pt x="401" y="216"/>
                  </a:lnTo>
                  <a:close/>
                  <a:moveTo>
                    <a:pt x="378" y="223"/>
                  </a:moveTo>
                  <a:lnTo>
                    <a:pt x="371" y="227"/>
                  </a:lnTo>
                  <a:lnTo>
                    <a:pt x="371" y="220"/>
                  </a:lnTo>
                  <a:lnTo>
                    <a:pt x="365" y="223"/>
                  </a:lnTo>
                  <a:lnTo>
                    <a:pt x="365" y="237"/>
                  </a:lnTo>
                  <a:lnTo>
                    <a:pt x="366" y="236"/>
                  </a:lnTo>
                  <a:lnTo>
                    <a:pt x="371" y="234"/>
                  </a:lnTo>
                  <a:lnTo>
                    <a:pt x="378" y="229"/>
                  </a:lnTo>
                  <a:lnTo>
                    <a:pt x="378" y="223"/>
                  </a:lnTo>
                  <a:lnTo>
                    <a:pt x="378" y="223"/>
                  </a:lnTo>
                  <a:close/>
                  <a:moveTo>
                    <a:pt x="355" y="243"/>
                  </a:moveTo>
                  <a:lnTo>
                    <a:pt x="355" y="236"/>
                  </a:lnTo>
                  <a:lnTo>
                    <a:pt x="344" y="243"/>
                  </a:lnTo>
                  <a:lnTo>
                    <a:pt x="344" y="249"/>
                  </a:lnTo>
                  <a:lnTo>
                    <a:pt x="355" y="243"/>
                  </a:lnTo>
                  <a:lnTo>
                    <a:pt x="355" y="243"/>
                  </a:lnTo>
                  <a:close/>
                  <a:moveTo>
                    <a:pt x="332" y="256"/>
                  </a:moveTo>
                  <a:lnTo>
                    <a:pt x="332" y="249"/>
                  </a:lnTo>
                  <a:lnTo>
                    <a:pt x="321" y="256"/>
                  </a:lnTo>
                  <a:lnTo>
                    <a:pt x="321" y="262"/>
                  </a:lnTo>
                  <a:lnTo>
                    <a:pt x="332" y="256"/>
                  </a:lnTo>
                  <a:lnTo>
                    <a:pt x="332" y="256"/>
                  </a:lnTo>
                  <a:close/>
                  <a:moveTo>
                    <a:pt x="309" y="269"/>
                  </a:moveTo>
                  <a:lnTo>
                    <a:pt x="309" y="263"/>
                  </a:lnTo>
                  <a:lnTo>
                    <a:pt x="298" y="269"/>
                  </a:lnTo>
                  <a:lnTo>
                    <a:pt x="298" y="276"/>
                  </a:lnTo>
                  <a:lnTo>
                    <a:pt x="309" y="269"/>
                  </a:lnTo>
                  <a:lnTo>
                    <a:pt x="309" y="269"/>
                  </a:lnTo>
                  <a:close/>
                  <a:moveTo>
                    <a:pt x="287" y="282"/>
                  </a:moveTo>
                  <a:lnTo>
                    <a:pt x="286" y="276"/>
                  </a:lnTo>
                  <a:lnTo>
                    <a:pt x="275" y="282"/>
                  </a:lnTo>
                  <a:lnTo>
                    <a:pt x="275" y="289"/>
                  </a:lnTo>
                  <a:lnTo>
                    <a:pt x="287" y="282"/>
                  </a:lnTo>
                  <a:lnTo>
                    <a:pt x="287" y="282"/>
                  </a:lnTo>
                  <a:close/>
                  <a:moveTo>
                    <a:pt x="263" y="295"/>
                  </a:moveTo>
                  <a:lnTo>
                    <a:pt x="263" y="289"/>
                  </a:lnTo>
                  <a:lnTo>
                    <a:pt x="252" y="296"/>
                  </a:lnTo>
                  <a:lnTo>
                    <a:pt x="252" y="302"/>
                  </a:lnTo>
                  <a:lnTo>
                    <a:pt x="263" y="295"/>
                  </a:lnTo>
                  <a:lnTo>
                    <a:pt x="263" y="295"/>
                  </a:lnTo>
                  <a:close/>
                  <a:moveTo>
                    <a:pt x="240" y="309"/>
                  </a:moveTo>
                  <a:lnTo>
                    <a:pt x="240" y="302"/>
                  </a:lnTo>
                  <a:lnTo>
                    <a:pt x="229" y="309"/>
                  </a:lnTo>
                  <a:lnTo>
                    <a:pt x="229" y="315"/>
                  </a:lnTo>
                  <a:lnTo>
                    <a:pt x="240" y="309"/>
                  </a:lnTo>
                  <a:lnTo>
                    <a:pt x="240" y="309"/>
                  </a:lnTo>
                  <a:close/>
                  <a:moveTo>
                    <a:pt x="213" y="318"/>
                  </a:moveTo>
                  <a:lnTo>
                    <a:pt x="206" y="322"/>
                  </a:lnTo>
                  <a:lnTo>
                    <a:pt x="206" y="328"/>
                  </a:lnTo>
                  <a:lnTo>
                    <a:pt x="213" y="325"/>
                  </a:lnTo>
                  <a:lnTo>
                    <a:pt x="218" y="322"/>
                  </a:lnTo>
                  <a:lnTo>
                    <a:pt x="218" y="322"/>
                  </a:lnTo>
                  <a:lnTo>
                    <a:pt x="218" y="308"/>
                  </a:lnTo>
                  <a:lnTo>
                    <a:pt x="213" y="312"/>
                  </a:lnTo>
                  <a:lnTo>
                    <a:pt x="213" y="318"/>
                  </a:lnTo>
                  <a:lnTo>
                    <a:pt x="213" y="318"/>
                  </a:lnTo>
                  <a:close/>
                  <a:moveTo>
                    <a:pt x="195" y="335"/>
                  </a:moveTo>
                  <a:lnTo>
                    <a:pt x="195" y="329"/>
                  </a:lnTo>
                  <a:lnTo>
                    <a:pt x="183" y="335"/>
                  </a:lnTo>
                  <a:lnTo>
                    <a:pt x="183" y="342"/>
                  </a:lnTo>
                  <a:lnTo>
                    <a:pt x="195" y="335"/>
                  </a:lnTo>
                  <a:lnTo>
                    <a:pt x="195" y="335"/>
                  </a:lnTo>
                  <a:close/>
                  <a:moveTo>
                    <a:pt x="172" y="348"/>
                  </a:moveTo>
                  <a:lnTo>
                    <a:pt x="172" y="342"/>
                  </a:lnTo>
                  <a:lnTo>
                    <a:pt x="161" y="348"/>
                  </a:lnTo>
                  <a:lnTo>
                    <a:pt x="161" y="355"/>
                  </a:lnTo>
                  <a:lnTo>
                    <a:pt x="172" y="348"/>
                  </a:lnTo>
                  <a:lnTo>
                    <a:pt x="172" y="348"/>
                  </a:lnTo>
                  <a:close/>
                  <a:moveTo>
                    <a:pt x="149" y="355"/>
                  </a:moveTo>
                  <a:lnTo>
                    <a:pt x="142" y="359"/>
                  </a:lnTo>
                  <a:lnTo>
                    <a:pt x="142" y="353"/>
                  </a:lnTo>
                  <a:lnTo>
                    <a:pt x="136" y="356"/>
                  </a:lnTo>
                  <a:lnTo>
                    <a:pt x="136" y="369"/>
                  </a:lnTo>
                  <a:lnTo>
                    <a:pt x="138" y="368"/>
                  </a:lnTo>
                  <a:lnTo>
                    <a:pt x="142" y="366"/>
                  </a:lnTo>
                  <a:lnTo>
                    <a:pt x="149" y="361"/>
                  </a:lnTo>
                  <a:lnTo>
                    <a:pt x="149" y="355"/>
                  </a:lnTo>
                  <a:lnTo>
                    <a:pt x="149" y="355"/>
                  </a:lnTo>
                  <a:close/>
                  <a:moveTo>
                    <a:pt x="126" y="375"/>
                  </a:moveTo>
                  <a:lnTo>
                    <a:pt x="126" y="368"/>
                  </a:lnTo>
                  <a:lnTo>
                    <a:pt x="115" y="375"/>
                  </a:lnTo>
                  <a:lnTo>
                    <a:pt x="115" y="381"/>
                  </a:lnTo>
                  <a:lnTo>
                    <a:pt x="126" y="375"/>
                  </a:lnTo>
                  <a:lnTo>
                    <a:pt x="126" y="375"/>
                  </a:lnTo>
                  <a:close/>
                  <a:moveTo>
                    <a:pt x="103" y="388"/>
                  </a:moveTo>
                  <a:lnTo>
                    <a:pt x="103" y="382"/>
                  </a:lnTo>
                  <a:lnTo>
                    <a:pt x="92" y="388"/>
                  </a:lnTo>
                  <a:lnTo>
                    <a:pt x="92" y="395"/>
                  </a:lnTo>
                  <a:lnTo>
                    <a:pt x="103" y="388"/>
                  </a:lnTo>
                  <a:lnTo>
                    <a:pt x="103" y="388"/>
                  </a:lnTo>
                  <a:close/>
                  <a:moveTo>
                    <a:pt x="80" y="401"/>
                  </a:moveTo>
                  <a:lnTo>
                    <a:pt x="80" y="395"/>
                  </a:lnTo>
                  <a:lnTo>
                    <a:pt x="69" y="401"/>
                  </a:lnTo>
                  <a:lnTo>
                    <a:pt x="69" y="408"/>
                  </a:lnTo>
                  <a:lnTo>
                    <a:pt x="80" y="401"/>
                  </a:lnTo>
                  <a:lnTo>
                    <a:pt x="80" y="401"/>
                  </a:lnTo>
                  <a:close/>
                  <a:moveTo>
                    <a:pt x="57" y="414"/>
                  </a:moveTo>
                  <a:lnTo>
                    <a:pt x="57" y="408"/>
                  </a:lnTo>
                  <a:lnTo>
                    <a:pt x="46" y="415"/>
                  </a:lnTo>
                  <a:lnTo>
                    <a:pt x="46" y="421"/>
                  </a:lnTo>
                  <a:lnTo>
                    <a:pt x="57" y="414"/>
                  </a:lnTo>
                  <a:lnTo>
                    <a:pt x="57" y="414"/>
                  </a:lnTo>
                  <a:close/>
                  <a:moveTo>
                    <a:pt x="34" y="428"/>
                  </a:moveTo>
                  <a:lnTo>
                    <a:pt x="34" y="421"/>
                  </a:lnTo>
                  <a:lnTo>
                    <a:pt x="23" y="428"/>
                  </a:lnTo>
                  <a:lnTo>
                    <a:pt x="23" y="434"/>
                  </a:lnTo>
                  <a:lnTo>
                    <a:pt x="34" y="428"/>
                  </a:lnTo>
                  <a:lnTo>
                    <a:pt x="34" y="428"/>
                  </a:lnTo>
                  <a:close/>
                  <a:moveTo>
                    <a:pt x="12" y="434"/>
                  </a:moveTo>
                  <a:lnTo>
                    <a:pt x="0" y="441"/>
                  </a:lnTo>
                  <a:lnTo>
                    <a:pt x="0" y="447"/>
                  </a:lnTo>
                  <a:lnTo>
                    <a:pt x="12" y="441"/>
                  </a:lnTo>
                  <a:lnTo>
                    <a:pt x="12" y="434"/>
                  </a:lnTo>
                  <a:lnTo>
                    <a:pt x="12" y="434"/>
                  </a:lnTo>
                  <a:close/>
                  <a:moveTo>
                    <a:pt x="584" y="23"/>
                  </a:moveTo>
                  <a:lnTo>
                    <a:pt x="583" y="16"/>
                  </a:lnTo>
                  <a:lnTo>
                    <a:pt x="572" y="22"/>
                  </a:lnTo>
                  <a:lnTo>
                    <a:pt x="572" y="29"/>
                  </a:lnTo>
                  <a:lnTo>
                    <a:pt x="584" y="23"/>
                  </a:lnTo>
                  <a:lnTo>
                    <a:pt x="584" y="23"/>
                  </a:lnTo>
                  <a:close/>
                  <a:moveTo>
                    <a:pt x="561" y="36"/>
                  </a:moveTo>
                  <a:lnTo>
                    <a:pt x="560" y="29"/>
                  </a:lnTo>
                  <a:lnTo>
                    <a:pt x="549" y="36"/>
                  </a:lnTo>
                  <a:lnTo>
                    <a:pt x="549" y="42"/>
                  </a:lnTo>
                  <a:lnTo>
                    <a:pt x="561" y="36"/>
                  </a:lnTo>
                  <a:lnTo>
                    <a:pt x="561" y="36"/>
                  </a:lnTo>
                  <a:close/>
                  <a:moveTo>
                    <a:pt x="538" y="49"/>
                  </a:moveTo>
                  <a:lnTo>
                    <a:pt x="538" y="42"/>
                  </a:lnTo>
                  <a:lnTo>
                    <a:pt x="526" y="49"/>
                  </a:lnTo>
                  <a:lnTo>
                    <a:pt x="526" y="56"/>
                  </a:lnTo>
                  <a:lnTo>
                    <a:pt x="538" y="49"/>
                  </a:lnTo>
                  <a:lnTo>
                    <a:pt x="538" y="49"/>
                  </a:lnTo>
                  <a:close/>
                  <a:moveTo>
                    <a:pt x="515" y="62"/>
                  </a:moveTo>
                  <a:lnTo>
                    <a:pt x="515" y="55"/>
                  </a:lnTo>
                  <a:lnTo>
                    <a:pt x="503" y="62"/>
                  </a:lnTo>
                  <a:lnTo>
                    <a:pt x="503" y="69"/>
                  </a:lnTo>
                  <a:lnTo>
                    <a:pt x="515" y="62"/>
                  </a:lnTo>
                  <a:lnTo>
                    <a:pt x="515" y="62"/>
                  </a:lnTo>
                  <a:close/>
                  <a:moveTo>
                    <a:pt x="492" y="75"/>
                  </a:moveTo>
                  <a:lnTo>
                    <a:pt x="492" y="69"/>
                  </a:lnTo>
                  <a:lnTo>
                    <a:pt x="481" y="75"/>
                  </a:lnTo>
                  <a:lnTo>
                    <a:pt x="481" y="82"/>
                  </a:lnTo>
                  <a:lnTo>
                    <a:pt x="492" y="75"/>
                  </a:lnTo>
                  <a:lnTo>
                    <a:pt x="492" y="75"/>
                  </a:lnTo>
                  <a:close/>
                  <a:moveTo>
                    <a:pt x="469" y="89"/>
                  </a:moveTo>
                  <a:lnTo>
                    <a:pt x="469" y="82"/>
                  </a:lnTo>
                  <a:lnTo>
                    <a:pt x="458" y="88"/>
                  </a:lnTo>
                  <a:lnTo>
                    <a:pt x="458" y="95"/>
                  </a:lnTo>
                  <a:lnTo>
                    <a:pt x="469" y="89"/>
                  </a:lnTo>
                  <a:lnTo>
                    <a:pt x="469" y="89"/>
                  </a:lnTo>
                  <a:close/>
                  <a:moveTo>
                    <a:pt x="446" y="97"/>
                  </a:moveTo>
                  <a:lnTo>
                    <a:pt x="446" y="95"/>
                  </a:lnTo>
                  <a:lnTo>
                    <a:pt x="435" y="102"/>
                  </a:lnTo>
                  <a:lnTo>
                    <a:pt x="435" y="109"/>
                  </a:lnTo>
                  <a:lnTo>
                    <a:pt x="441" y="105"/>
                  </a:lnTo>
                  <a:lnTo>
                    <a:pt x="441" y="113"/>
                  </a:lnTo>
                  <a:lnTo>
                    <a:pt x="447" y="110"/>
                  </a:lnTo>
                  <a:lnTo>
                    <a:pt x="447" y="97"/>
                  </a:lnTo>
                  <a:lnTo>
                    <a:pt x="446" y="97"/>
                  </a:lnTo>
                  <a:lnTo>
                    <a:pt x="446" y="97"/>
                  </a:lnTo>
                  <a:close/>
                  <a:moveTo>
                    <a:pt x="424" y="115"/>
                  </a:moveTo>
                  <a:lnTo>
                    <a:pt x="424" y="108"/>
                  </a:lnTo>
                  <a:lnTo>
                    <a:pt x="412" y="115"/>
                  </a:lnTo>
                  <a:lnTo>
                    <a:pt x="412" y="122"/>
                  </a:lnTo>
                  <a:lnTo>
                    <a:pt x="424" y="115"/>
                  </a:lnTo>
                  <a:lnTo>
                    <a:pt x="424" y="115"/>
                  </a:lnTo>
                  <a:close/>
                  <a:moveTo>
                    <a:pt x="401" y="128"/>
                  </a:moveTo>
                  <a:lnTo>
                    <a:pt x="401" y="121"/>
                  </a:lnTo>
                  <a:lnTo>
                    <a:pt x="389" y="128"/>
                  </a:lnTo>
                  <a:lnTo>
                    <a:pt x="389" y="135"/>
                  </a:lnTo>
                  <a:lnTo>
                    <a:pt x="401" y="128"/>
                  </a:lnTo>
                  <a:lnTo>
                    <a:pt x="401" y="128"/>
                  </a:lnTo>
                  <a:close/>
                  <a:moveTo>
                    <a:pt x="377" y="142"/>
                  </a:moveTo>
                  <a:lnTo>
                    <a:pt x="377" y="135"/>
                  </a:lnTo>
                  <a:lnTo>
                    <a:pt x="366" y="141"/>
                  </a:lnTo>
                  <a:lnTo>
                    <a:pt x="366" y="143"/>
                  </a:lnTo>
                  <a:lnTo>
                    <a:pt x="365" y="144"/>
                  </a:lnTo>
                  <a:lnTo>
                    <a:pt x="365" y="157"/>
                  </a:lnTo>
                  <a:lnTo>
                    <a:pt x="370" y="154"/>
                  </a:lnTo>
                  <a:lnTo>
                    <a:pt x="370" y="146"/>
                  </a:lnTo>
                  <a:lnTo>
                    <a:pt x="377" y="142"/>
                  </a:lnTo>
                  <a:lnTo>
                    <a:pt x="377" y="142"/>
                  </a:lnTo>
                  <a:close/>
                  <a:moveTo>
                    <a:pt x="355" y="155"/>
                  </a:moveTo>
                  <a:lnTo>
                    <a:pt x="355" y="148"/>
                  </a:lnTo>
                  <a:lnTo>
                    <a:pt x="343" y="154"/>
                  </a:lnTo>
                  <a:lnTo>
                    <a:pt x="343" y="161"/>
                  </a:lnTo>
                  <a:lnTo>
                    <a:pt x="355" y="155"/>
                  </a:lnTo>
                  <a:lnTo>
                    <a:pt x="355" y="155"/>
                  </a:lnTo>
                  <a:close/>
                  <a:moveTo>
                    <a:pt x="332" y="168"/>
                  </a:moveTo>
                  <a:lnTo>
                    <a:pt x="332" y="161"/>
                  </a:lnTo>
                  <a:lnTo>
                    <a:pt x="320" y="168"/>
                  </a:lnTo>
                  <a:lnTo>
                    <a:pt x="320" y="175"/>
                  </a:lnTo>
                  <a:lnTo>
                    <a:pt x="332" y="168"/>
                  </a:lnTo>
                  <a:lnTo>
                    <a:pt x="332" y="168"/>
                  </a:lnTo>
                  <a:close/>
                  <a:moveTo>
                    <a:pt x="309" y="181"/>
                  </a:moveTo>
                  <a:lnTo>
                    <a:pt x="309" y="174"/>
                  </a:lnTo>
                  <a:lnTo>
                    <a:pt x="297" y="181"/>
                  </a:lnTo>
                  <a:lnTo>
                    <a:pt x="297" y="188"/>
                  </a:lnTo>
                  <a:lnTo>
                    <a:pt x="309" y="181"/>
                  </a:lnTo>
                  <a:lnTo>
                    <a:pt x="309" y="181"/>
                  </a:lnTo>
                  <a:close/>
                  <a:moveTo>
                    <a:pt x="286" y="194"/>
                  </a:moveTo>
                  <a:lnTo>
                    <a:pt x="286" y="187"/>
                  </a:lnTo>
                  <a:lnTo>
                    <a:pt x="275" y="194"/>
                  </a:lnTo>
                  <a:lnTo>
                    <a:pt x="275" y="201"/>
                  </a:lnTo>
                  <a:lnTo>
                    <a:pt x="286" y="194"/>
                  </a:lnTo>
                  <a:lnTo>
                    <a:pt x="286" y="194"/>
                  </a:lnTo>
                  <a:close/>
                  <a:moveTo>
                    <a:pt x="263" y="208"/>
                  </a:moveTo>
                  <a:lnTo>
                    <a:pt x="263" y="201"/>
                  </a:lnTo>
                  <a:lnTo>
                    <a:pt x="252" y="207"/>
                  </a:lnTo>
                  <a:lnTo>
                    <a:pt x="252" y="214"/>
                  </a:lnTo>
                  <a:lnTo>
                    <a:pt x="263" y="208"/>
                  </a:lnTo>
                  <a:lnTo>
                    <a:pt x="263" y="208"/>
                  </a:lnTo>
                  <a:close/>
                  <a:moveTo>
                    <a:pt x="240" y="221"/>
                  </a:moveTo>
                  <a:lnTo>
                    <a:pt x="240" y="214"/>
                  </a:lnTo>
                  <a:lnTo>
                    <a:pt x="229" y="221"/>
                  </a:lnTo>
                  <a:lnTo>
                    <a:pt x="229" y="227"/>
                  </a:lnTo>
                  <a:lnTo>
                    <a:pt x="240" y="221"/>
                  </a:lnTo>
                  <a:lnTo>
                    <a:pt x="240" y="221"/>
                  </a:lnTo>
                  <a:close/>
                  <a:moveTo>
                    <a:pt x="218" y="229"/>
                  </a:moveTo>
                  <a:lnTo>
                    <a:pt x="218" y="227"/>
                  </a:lnTo>
                  <a:lnTo>
                    <a:pt x="206" y="234"/>
                  </a:lnTo>
                  <a:lnTo>
                    <a:pt x="206" y="241"/>
                  </a:lnTo>
                  <a:lnTo>
                    <a:pt x="212" y="237"/>
                  </a:lnTo>
                  <a:lnTo>
                    <a:pt x="212" y="245"/>
                  </a:lnTo>
                  <a:lnTo>
                    <a:pt x="218" y="242"/>
                  </a:lnTo>
                  <a:lnTo>
                    <a:pt x="218" y="229"/>
                  </a:lnTo>
                  <a:lnTo>
                    <a:pt x="218" y="229"/>
                  </a:lnTo>
                  <a:lnTo>
                    <a:pt x="218" y="229"/>
                  </a:lnTo>
                  <a:close/>
                  <a:moveTo>
                    <a:pt x="195" y="247"/>
                  </a:moveTo>
                  <a:lnTo>
                    <a:pt x="195" y="240"/>
                  </a:lnTo>
                  <a:lnTo>
                    <a:pt x="183" y="247"/>
                  </a:lnTo>
                  <a:lnTo>
                    <a:pt x="183" y="254"/>
                  </a:lnTo>
                  <a:lnTo>
                    <a:pt x="195" y="247"/>
                  </a:lnTo>
                  <a:lnTo>
                    <a:pt x="195" y="247"/>
                  </a:lnTo>
                  <a:close/>
                  <a:moveTo>
                    <a:pt x="171" y="261"/>
                  </a:moveTo>
                  <a:lnTo>
                    <a:pt x="171" y="254"/>
                  </a:lnTo>
                  <a:lnTo>
                    <a:pt x="160" y="260"/>
                  </a:lnTo>
                  <a:lnTo>
                    <a:pt x="160" y="267"/>
                  </a:lnTo>
                  <a:lnTo>
                    <a:pt x="171" y="261"/>
                  </a:lnTo>
                  <a:lnTo>
                    <a:pt x="171" y="261"/>
                  </a:lnTo>
                  <a:close/>
                  <a:moveTo>
                    <a:pt x="126" y="287"/>
                  </a:moveTo>
                  <a:lnTo>
                    <a:pt x="126" y="280"/>
                  </a:lnTo>
                  <a:lnTo>
                    <a:pt x="114" y="287"/>
                  </a:lnTo>
                  <a:lnTo>
                    <a:pt x="114" y="294"/>
                  </a:lnTo>
                  <a:lnTo>
                    <a:pt x="126" y="287"/>
                  </a:lnTo>
                  <a:lnTo>
                    <a:pt x="126" y="287"/>
                  </a:lnTo>
                  <a:close/>
                  <a:moveTo>
                    <a:pt x="103" y="300"/>
                  </a:moveTo>
                  <a:lnTo>
                    <a:pt x="103" y="293"/>
                  </a:lnTo>
                  <a:lnTo>
                    <a:pt x="92" y="300"/>
                  </a:lnTo>
                  <a:lnTo>
                    <a:pt x="92" y="307"/>
                  </a:lnTo>
                  <a:lnTo>
                    <a:pt x="103" y="300"/>
                  </a:lnTo>
                  <a:lnTo>
                    <a:pt x="103" y="300"/>
                  </a:lnTo>
                  <a:close/>
                  <a:moveTo>
                    <a:pt x="80" y="313"/>
                  </a:moveTo>
                  <a:lnTo>
                    <a:pt x="80" y="306"/>
                  </a:lnTo>
                  <a:lnTo>
                    <a:pt x="69" y="313"/>
                  </a:lnTo>
                  <a:lnTo>
                    <a:pt x="69" y="320"/>
                  </a:lnTo>
                  <a:lnTo>
                    <a:pt x="80" y="313"/>
                  </a:lnTo>
                  <a:lnTo>
                    <a:pt x="80" y="313"/>
                  </a:lnTo>
                  <a:close/>
                  <a:moveTo>
                    <a:pt x="57" y="327"/>
                  </a:moveTo>
                  <a:lnTo>
                    <a:pt x="57" y="320"/>
                  </a:lnTo>
                  <a:lnTo>
                    <a:pt x="46" y="326"/>
                  </a:lnTo>
                  <a:lnTo>
                    <a:pt x="46" y="333"/>
                  </a:lnTo>
                  <a:lnTo>
                    <a:pt x="57" y="327"/>
                  </a:lnTo>
                  <a:lnTo>
                    <a:pt x="57" y="327"/>
                  </a:lnTo>
                  <a:close/>
                  <a:moveTo>
                    <a:pt x="34" y="340"/>
                  </a:moveTo>
                  <a:lnTo>
                    <a:pt x="34" y="333"/>
                  </a:lnTo>
                  <a:lnTo>
                    <a:pt x="23" y="340"/>
                  </a:lnTo>
                  <a:lnTo>
                    <a:pt x="23" y="346"/>
                  </a:lnTo>
                  <a:lnTo>
                    <a:pt x="34" y="340"/>
                  </a:lnTo>
                  <a:close/>
                </a:path>
              </a:pathLst>
            </a:custGeom>
            <a:solidFill>
              <a:srgbClr val="C5D7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71" name="Freeform 35"/>
            <p:cNvSpPr>
              <a:spLocks/>
            </p:cNvSpPr>
            <p:nvPr userDrawn="1"/>
          </p:nvSpPr>
          <p:spPr bwMode="auto">
            <a:xfrm>
              <a:off x="6427789" y="2716213"/>
              <a:ext cx="58738" cy="95250"/>
            </a:xfrm>
            <a:custGeom>
              <a:avLst/>
              <a:gdLst>
                <a:gd name="T0" fmla="*/ 37 w 37"/>
                <a:gd name="T1" fmla="*/ 21 h 60"/>
                <a:gd name="T2" fmla="*/ 0 w 37"/>
                <a:gd name="T3" fmla="*/ 0 h 60"/>
                <a:gd name="T4" fmla="*/ 0 w 37"/>
                <a:gd name="T5" fmla="*/ 39 h 60"/>
                <a:gd name="T6" fmla="*/ 37 w 37"/>
                <a:gd name="T7" fmla="*/ 60 h 60"/>
                <a:gd name="T8" fmla="*/ 37 w 37"/>
                <a:gd name="T9" fmla="*/ 21 h 60"/>
              </a:gdLst>
              <a:ahLst/>
              <a:cxnLst>
                <a:cxn ang="0">
                  <a:pos x="T0" y="T1"/>
                </a:cxn>
                <a:cxn ang="0">
                  <a:pos x="T2" y="T3"/>
                </a:cxn>
                <a:cxn ang="0">
                  <a:pos x="T4" y="T5"/>
                </a:cxn>
                <a:cxn ang="0">
                  <a:pos x="T6" y="T7"/>
                </a:cxn>
                <a:cxn ang="0">
                  <a:pos x="T8" y="T9"/>
                </a:cxn>
              </a:cxnLst>
              <a:rect l="0" t="0" r="r" b="b"/>
              <a:pathLst>
                <a:path w="37" h="60">
                  <a:moveTo>
                    <a:pt x="37" y="21"/>
                  </a:moveTo>
                  <a:lnTo>
                    <a:pt x="0" y="0"/>
                  </a:lnTo>
                  <a:lnTo>
                    <a:pt x="0" y="39"/>
                  </a:lnTo>
                  <a:lnTo>
                    <a:pt x="37" y="60"/>
                  </a:lnTo>
                  <a:lnTo>
                    <a:pt x="37" y="21"/>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72" name="Freeform 36"/>
            <p:cNvSpPr>
              <a:spLocks/>
            </p:cNvSpPr>
            <p:nvPr userDrawn="1"/>
          </p:nvSpPr>
          <p:spPr bwMode="auto">
            <a:xfrm>
              <a:off x="6427789" y="2079625"/>
              <a:ext cx="1166813" cy="669925"/>
            </a:xfrm>
            <a:custGeom>
              <a:avLst/>
              <a:gdLst>
                <a:gd name="T0" fmla="*/ 735 w 735"/>
                <a:gd name="T1" fmla="*/ 21 h 422"/>
                <a:gd name="T2" fmla="*/ 697 w 735"/>
                <a:gd name="T3" fmla="*/ 0 h 422"/>
                <a:gd name="T4" fmla="*/ 0 w 735"/>
                <a:gd name="T5" fmla="*/ 401 h 422"/>
                <a:gd name="T6" fmla="*/ 37 w 735"/>
                <a:gd name="T7" fmla="*/ 422 h 422"/>
                <a:gd name="T8" fmla="*/ 735 w 735"/>
                <a:gd name="T9" fmla="*/ 21 h 422"/>
              </a:gdLst>
              <a:ahLst/>
              <a:cxnLst>
                <a:cxn ang="0">
                  <a:pos x="T0" y="T1"/>
                </a:cxn>
                <a:cxn ang="0">
                  <a:pos x="T2" y="T3"/>
                </a:cxn>
                <a:cxn ang="0">
                  <a:pos x="T4" y="T5"/>
                </a:cxn>
                <a:cxn ang="0">
                  <a:pos x="T6" y="T7"/>
                </a:cxn>
                <a:cxn ang="0">
                  <a:pos x="T8" y="T9"/>
                </a:cxn>
              </a:cxnLst>
              <a:rect l="0" t="0" r="r" b="b"/>
              <a:pathLst>
                <a:path w="735" h="422">
                  <a:moveTo>
                    <a:pt x="735" y="21"/>
                  </a:moveTo>
                  <a:lnTo>
                    <a:pt x="697" y="0"/>
                  </a:lnTo>
                  <a:lnTo>
                    <a:pt x="0" y="401"/>
                  </a:lnTo>
                  <a:lnTo>
                    <a:pt x="37" y="422"/>
                  </a:lnTo>
                  <a:lnTo>
                    <a:pt x="735" y="21"/>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73" name="Freeform 37"/>
            <p:cNvSpPr>
              <a:spLocks/>
            </p:cNvSpPr>
            <p:nvPr userDrawn="1"/>
          </p:nvSpPr>
          <p:spPr bwMode="auto">
            <a:xfrm>
              <a:off x="6486526" y="2112963"/>
              <a:ext cx="1108075" cy="698500"/>
            </a:xfrm>
            <a:custGeom>
              <a:avLst/>
              <a:gdLst>
                <a:gd name="T0" fmla="*/ 0 w 698"/>
                <a:gd name="T1" fmla="*/ 401 h 440"/>
                <a:gd name="T2" fmla="*/ 0 w 698"/>
                <a:gd name="T3" fmla="*/ 440 h 440"/>
                <a:gd name="T4" fmla="*/ 698 w 698"/>
                <a:gd name="T5" fmla="*/ 40 h 440"/>
                <a:gd name="T6" fmla="*/ 698 w 698"/>
                <a:gd name="T7" fmla="*/ 0 h 440"/>
                <a:gd name="T8" fmla="*/ 0 w 698"/>
                <a:gd name="T9" fmla="*/ 401 h 440"/>
              </a:gdLst>
              <a:ahLst/>
              <a:cxnLst>
                <a:cxn ang="0">
                  <a:pos x="T0" y="T1"/>
                </a:cxn>
                <a:cxn ang="0">
                  <a:pos x="T2" y="T3"/>
                </a:cxn>
                <a:cxn ang="0">
                  <a:pos x="T4" y="T5"/>
                </a:cxn>
                <a:cxn ang="0">
                  <a:pos x="T6" y="T7"/>
                </a:cxn>
                <a:cxn ang="0">
                  <a:pos x="T8" y="T9"/>
                </a:cxn>
              </a:cxnLst>
              <a:rect l="0" t="0" r="r" b="b"/>
              <a:pathLst>
                <a:path w="698" h="440">
                  <a:moveTo>
                    <a:pt x="0" y="401"/>
                  </a:moveTo>
                  <a:lnTo>
                    <a:pt x="0" y="440"/>
                  </a:lnTo>
                  <a:lnTo>
                    <a:pt x="698" y="40"/>
                  </a:lnTo>
                  <a:lnTo>
                    <a:pt x="698" y="0"/>
                  </a:lnTo>
                  <a:lnTo>
                    <a:pt x="0" y="401"/>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74" name="Freeform 38"/>
            <p:cNvSpPr>
              <a:spLocks/>
            </p:cNvSpPr>
            <p:nvPr userDrawn="1"/>
          </p:nvSpPr>
          <p:spPr bwMode="auto">
            <a:xfrm>
              <a:off x="7324726" y="2489200"/>
              <a:ext cx="168275" cy="182563"/>
            </a:xfrm>
            <a:custGeom>
              <a:avLst/>
              <a:gdLst>
                <a:gd name="T0" fmla="*/ 37 w 106"/>
                <a:gd name="T1" fmla="*/ 83 h 115"/>
                <a:gd name="T2" fmla="*/ 34 w 106"/>
                <a:gd name="T3" fmla="*/ 83 h 115"/>
                <a:gd name="T4" fmla="*/ 21 w 106"/>
                <a:gd name="T5" fmla="*/ 72 h 115"/>
                <a:gd name="T6" fmla="*/ 17 w 106"/>
                <a:gd name="T7" fmla="*/ 52 h 115"/>
                <a:gd name="T8" fmla="*/ 17 w 106"/>
                <a:gd name="T9" fmla="*/ 52 h 115"/>
                <a:gd name="T10" fmla="*/ 18 w 106"/>
                <a:gd name="T11" fmla="*/ 38 h 115"/>
                <a:gd name="T12" fmla="*/ 37 w 106"/>
                <a:gd name="T13" fmla="*/ 12 h 115"/>
                <a:gd name="T14" fmla="*/ 37 w 106"/>
                <a:gd name="T15" fmla="*/ 12 h 115"/>
                <a:gd name="T16" fmla="*/ 72 w 106"/>
                <a:gd name="T17" fmla="*/ 0 h 115"/>
                <a:gd name="T18" fmla="*/ 96 w 106"/>
                <a:gd name="T19" fmla="*/ 13 h 115"/>
                <a:gd name="T20" fmla="*/ 105 w 106"/>
                <a:gd name="T21" fmla="*/ 41 h 115"/>
                <a:gd name="T22" fmla="*/ 104 w 106"/>
                <a:gd name="T23" fmla="*/ 56 h 115"/>
                <a:gd name="T24" fmla="*/ 84 w 106"/>
                <a:gd name="T25" fmla="*/ 96 h 115"/>
                <a:gd name="T26" fmla="*/ 45 w 106"/>
                <a:gd name="T27" fmla="*/ 115 h 115"/>
                <a:gd name="T28" fmla="*/ 35 w 106"/>
                <a:gd name="T29" fmla="*/ 115 h 115"/>
                <a:gd name="T30" fmla="*/ 9 w 106"/>
                <a:gd name="T31" fmla="*/ 92 h 115"/>
                <a:gd name="T32" fmla="*/ 2 w 106"/>
                <a:gd name="T33" fmla="*/ 50 h 115"/>
                <a:gd name="T34" fmla="*/ 8 w 106"/>
                <a:gd name="T35" fmla="*/ 51 h 115"/>
                <a:gd name="T36" fmla="*/ 14 w 106"/>
                <a:gd name="T37" fmla="*/ 90 h 115"/>
                <a:gd name="T38" fmla="*/ 36 w 106"/>
                <a:gd name="T39" fmla="*/ 109 h 115"/>
                <a:gd name="T40" fmla="*/ 45 w 106"/>
                <a:gd name="T41" fmla="*/ 109 h 115"/>
                <a:gd name="T42" fmla="*/ 79 w 106"/>
                <a:gd name="T43" fmla="*/ 92 h 115"/>
                <a:gd name="T44" fmla="*/ 99 w 106"/>
                <a:gd name="T45" fmla="*/ 55 h 115"/>
                <a:gd name="T46" fmla="*/ 99 w 106"/>
                <a:gd name="T47" fmla="*/ 42 h 115"/>
                <a:gd name="T48" fmla="*/ 91 w 106"/>
                <a:gd name="T49" fmla="*/ 16 h 115"/>
                <a:gd name="T50" fmla="*/ 72 w 106"/>
                <a:gd name="T51" fmla="*/ 6 h 115"/>
                <a:gd name="T52" fmla="*/ 41 w 106"/>
                <a:gd name="T53" fmla="*/ 17 h 115"/>
                <a:gd name="T54" fmla="*/ 40 w 106"/>
                <a:gd name="T55" fmla="*/ 17 h 115"/>
                <a:gd name="T56" fmla="*/ 24 w 106"/>
                <a:gd name="T57" fmla="*/ 40 h 115"/>
                <a:gd name="T58" fmla="*/ 23 w 106"/>
                <a:gd name="T59" fmla="*/ 52 h 115"/>
                <a:gd name="T60" fmla="*/ 26 w 106"/>
                <a:gd name="T61" fmla="*/ 69 h 115"/>
                <a:gd name="T62" fmla="*/ 35 w 106"/>
                <a:gd name="T63" fmla="*/ 77 h 115"/>
                <a:gd name="T64" fmla="*/ 37 w 106"/>
                <a:gd name="T65" fmla="*/ 77 h 115"/>
                <a:gd name="T66" fmla="*/ 37 w 106"/>
                <a:gd name="T67" fmla="*/ 8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115">
                  <a:moveTo>
                    <a:pt x="37" y="83"/>
                  </a:moveTo>
                  <a:cubicBezTo>
                    <a:pt x="36" y="83"/>
                    <a:pt x="35" y="83"/>
                    <a:pt x="34" y="83"/>
                  </a:cubicBezTo>
                  <a:cubicBezTo>
                    <a:pt x="28" y="82"/>
                    <a:pt x="23" y="78"/>
                    <a:pt x="21" y="72"/>
                  </a:cubicBezTo>
                  <a:cubicBezTo>
                    <a:pt x="18" y="66"/>
                    <a:pt x="17" y="59"/>
                    <a:pt x="17" y="52"/>
                  </a:cubicBezTo>
                  <a:cubicBezTo>
                    <a:pt x="17" y="52"/>
                    <a:pt x="17" y="52"/>
                    <a:pt x="17" y="52"/>
                  </a:cubicBezTo>
                  <a:cubicBezTo>
                    <a:pt x="17" y="48"/>
                    <a:pt x="17" y="43"/>
                    <a:pt x="18" y="38"/>
                  </a:cubicBezTo>
                  <a:cubicBezTo>
                    <a:pt x="20" y="28"/>
                    <a:pt x="28" y="19"/>
                    <a:pt x="37" y="12"/>
                  </a:cubicBezTo>
                  <a:cubicBezTo>
                    <a:pt x="37" y="12"/>
                    <a:pt x="37" y="12"/>
                    <a:pt x="37" y="12"/>
                  </a:cubicBezTo>
                  <a:cubicBezTo>
                    <a:pt x="48" y="4"/>
                    <a:pt x="62" y="0"/>
                    <a:pt x="72" y="0"/>
                  </a:cubicBezTo>
                  <a:cubicBezTo>
                    <a:pt x="82" y="1"/>
                    <a:pt x="90" y="5"/>
                    <a:pt x="96" y="13"/>
                  </a:cubicBezTo>
                  <a:cubicBezTo>
                    <a:pt x="101" y="20"/>
                    <a:pt x="105" y="30"/>
                    <a:pt x="105" y="41"/>
                  </a:cubicBezTo>
                  <a:cubicBezTo>
                    <a:pt x="106" y="46"/>
                    <a:pt x="105" y="51"/>
                    <a:pt x="104" y="56"/>
                  </a:cubicBezTo>
                  <a:cubicBezTo>
                    <a:pt x="102" y="71"/>
                    <a:pt x="94" y="85"/>
                    <a:pt x="84" y="96"/>
                  </a:cubicBezTo>
                  <a:cubicBezTo>
                    <a:pt x="73" y="107"/>
                    <a:pt x="60" y="115"/>
                    <a:pt x="45" y="115"/>
                  </a:cubicBezTo>
                  <a:cubicBezTo>
                    <a:pt x="42" y="115"/>
                    <a:pt x="38" y="115"/>
                    <a:pt x="35" y="115"/>
                  </a:cubicBezTo>
                  <a:cubicBezTo>
                    <a:pt x="23" y="113"/>
                    <a:pt x="14" y="104"/>
                    <a:pt x="9" y="92"/>
                  </a:cubicBezTo>
                  <a:cubicBezTo>
                    <a:pt x="2" y="80"/>
                    <a:pt x="0" y="63"/>
                    <a:pt x="2" y="50"/>
                  </a:cubicBezTo>
                  <a:cubicBezTo>
                    <a:pt x="8" y="51"/>
                    <a:pt x="8" y="51"/>
                    <a:pt x="8" y="51"/>
                  </a:cubicBezTo>
                  <a:cubicBezTo>
                    <a:pt x="6" y="63"/>
                    <a:pt x="8" y="78"/>
                    <a:pt x="14" y="90"/>
                  </a:cubicBezTo>
                  <a:cubicBezTo>
                    <a:pt x="19" y="100"/>
                    <a:pt x="26" y="107"/>
                    <a:pt x="36" y="109"/>
                  </a:cubicBezTo>
                  <a:cubicBezTo>
                    <a:pt x="39" y="109"/>
                    <a:pt x="42" y="109"/>
                    <a:pt x="45" y="109"/>
                  </a:cubicBezTo>
                  <a:cubicBezTo>
                    <a:pt x="58" y="109"/>
                    <a:pt x="70" y="102"/>
                    <a:pt x="79" y="92"/>
                  </a:cubicBezTo>
                  <a:cubicBezTo>
                    <a:pt x="89" y="82"/>
                    <a:pt x="96" y="69"/>
                    <a:pt x="99" y="55"/>
                  </a:cubicBezTo>
                  <a:cubicBezTo>
                    <a:pt x="99" y="51"/>
                    <a:pt x="100" y="46"/>
                    <a:pt x="99" y="42"/>
                  </a:cubicBezTo>
                  <a:cubicBezTo>
                    <a:pt x="99" y="32"/>
                    <a:pt x="96" y="23"/>
                    <a:pt x="91" y="16"/>
                  </a:cubicBezTo>
                  <a:cubicBezTo>
                    <a:pt x="86" y="10"/>
                    <a:pt x="80" y="7"/>
                    <a:pt x="72" y="6"/>
                  </a:cubicBezTo>
                  <a:cubicBezTo>
                    <a:pt x="63" y="6"/>
                    <a:pt x="51" y="10"/>
                    <a:pt x="41" y="17"/>
                  </a:cubicBezTo>
                  <a:cubicBezTo>
                    <a:pt x="40" y="17"/>
                    <a:pt x="40" y="17"/>
                    <a:pt x="40" y="17"/>
                  </a:cubicBezTo>
                  <a:cubicBezTo>
                    <a:pt x="32" y="23"/>
                    <a:pt x="26" y="30"/>
                    <a:pt x="24" y="40"/>
                  </a:cubicBezTo>
                  <a:cubicBezTo>
                    <a:pt x="23" y="44"/>
                    <a:pt x="23" y="48"/>
                    <a:pt x="23" y="52"/>
                  </a:cubicBezTo>
                  <a:cubicBezTo>
                    <a:pt x="23" y="58"/>
                    <a:pt x="24" y="64"/>
                    <a:pt x="26" y="69"/>
                  </a:cubicBezTo>
                  <a:cubicBezTo>
                    <a:pt x="28" y="73"/>
                    <a:pt x="31" y="76"/>
                    <a:pt x="35" y="77"/>
                  </a:cubicBezTo>
                  <a:cubicBezTo>
                    <a:pt x="36" y="77"/>
                    <a:pt x="36" y="77"/>
                    <a:pt x="37" y="77"/>
                  </a:cubicBezTo>
                  <a:lnTo>
                    <a:pt x="37" y="83"/>
                  </a:lnTo>
                  <a:close/>
                </a:path>
              </a:pathLst>
            </a:custGeom>
            <a:solidFill>
              <a:srgbClr val="120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75" name="Freeform 39"/>
            <p:cNvSpPr>
              <a:spLocks/>
            </p:cNvSpPr>
            <p:nvPr userDrawn="1"/>
          </p:nvSpPr>
          <p:spPr bwMode="auto">
            <a:xfrm>
              <a:off x="6702426" y="3111500"/>
              <a:ext cx="168275" cy="182563"/>
            </a:xfrm>
            <a:custGeom>
              <a:avLst/>
              <a:gdLst>
                <a:gd name="T0" fmla="*/ 37 w 106"/>
                <a:gd name="T1" fmla="*/ 83 h 115"/>
                <a:gd name="T2" fmla="*/ 34 w 106"/>
                <a:gd name="T3" fmla="*/ 83 h 115"/>
                <a:gd name="T4" fmla="*/ 21 w 106"/>
                <a:gd name="T5" fmla="*/ 71 h 115"/>
                <a:gd name="T6" fmla="*/ 17 w 106"/>
                <a:gd name="T7" fmla="*/ 52 h 115"/>
                <a:gd name="T8" fmla="*/ 17 w 106"/>
                <a:gd name="T9" fmla="*/ 52 h 115"/>
                <a:gd name="T10" fmla="*/ 18 w 106"/>
                <a:gd name="T11" fmla="*/ 38 h 115"/>
                <a:gd name="T12" fmla="*/ 37 w 106"/>
                <a:gd name="T13" fmla="*/ 12 h 115"/>
                <a:gd name="T14" fmla="*/ 37 w 106"/>
                <a:gd name="T15" fmla="*/ 12 h 115"/>
                <a:gd name="T16" fmla="*/ 72 w 106"/>
                <a:gd name="T17" fmla="*/ 0 h 115"/>
                <a:gd name="T18" fmla="*/ 96 w 106"/>
                <a:gd name="T19" fmla="*/ 12 h 115"/>
                <a:gd name="T20" fmla="*/ 106 w 106"/>
                <a:gd name="T21" fmla="*/ 41 h 115"/>
                <a:gd name="T22" fmla="*/ 105 w 106"/>
                <a:gd name="T23" fmla="*/ 56 h 115"/>
                <a:gd name="T24" fmla="*/ 84 w 106"/>
                <a:gd name="T25" fmla="*/ 96 h 115"/>
                <a:gd name="T26" fmla="*/ 45 w 106"/>
                <a:gd name="T27" fmla="*/ 115 h 115"/>
                <a:gd name="T28" fmla="*/ 35 w 106"/>
                <a:gd name="T29" fmla="*/ 114 h 115"/>
                <a:gd name="T30" fmla="*/ 9 w 106"/>
                <a:gd name="T31" fmla="*/ 92 h 115"/>
                <a:gd name="T32" fmla="*/ 2 w 106"/>
                <a:gd name="T33" fmla="*/ 50 h 115"/>
                <a:gd name="T34" fmla="*/ 8 w 106"/>
                <a:gd name="T35" fmla="*/ 50 h 115"/>
                <a:gd name="T36" fmla="*/ 14 w 106"/>
                <a:gd name="T37" fmla="*/ 90 h 115"/>
                <a:gd name="T38" fmla="*/ 36 w 106"/>
                <a:gd name="T39" fmla="*/ 108 h 115"/>
                <a:gd name="T40" fmla="*/ 45 w 106"/>
                <a:gd name="T41" fmla="*/ 109 h 115"/>
                <a:gd name="T42" fmla="*/ 80 w 106"/>
                <a:gd name="T43" fmla="*/ 92 h 115"/>
                <a:gd name="T44" fmla="*/ 99 w 106"/>
                <a:gd name="T45" fmla="*/ 55 h 115"/>
                <a:gd name="T46" fmla="*/ 100 w 106"/>
                <a:gd name="T47" fmla="*/ 42 h 115"/>
                <a:gd name="T48" fmla="*/ 91 w 106"/>
                <a:gd name="T49" fmla="*/ 16 h 115"/>
                <a:gd name="T50" fmla="*/ 72 w 106"/>
                <a:gd name="T51" fmla="*/ 6 h 115"/>
                <a:gd name="T52" fmla="*/ 41 w 106"/>
                <a:gd name="T53" fmla="*/ 17 h 115"/>
                <a:gd name="T54" fmla="*/ 41 w 106"/>
                <a:gd name="T55" fmla="*/ 17 h 115"/>
                <a:gd name="T56" fmla="*/ 24 w 106"/>
                <a:gd name="T57" fmla="*/ 39 h 115"/>
                <a:gd name="T58" fmla="*/ 23 w 106"/>
                <a:gd name="T59" fmla="*/ 52 h 115"/>
                <a:gd name="T60" fmla="*/ 26 w 106"/>
                <a:gd name="T61" fmla="*/ 69 h 115"/>
                <a:gd name="T62" fmla="*/ 35 w 106"/>
                <a:gd name="T63" fmla="*/ 77 h 115"/>
                <a:gd name="T64" fmla="*/ 37 w 106"/>
                <a:gd name="T65" fmla="*/ 77 h 115"/>
                <a:gd name="T66" fmla="*/ 37 w 106"/>
                <a:gd name="T67" fmla="*/ 8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115">
                  <a:moveTo>
                    <a:pt x="37" y="83"/>
                  </a:moveTo>
                  <a:cubicBezTo>
                    <a:pt x="36" y="83"/>
                    <a:pt x="35" y="83"/>
                    <a:pt x="34" y="83"/>
                  </a:cubicBezTo>
                  <a:cubicBezTo>
                    <a:pt x="28" y="82"/>
                    <a:pt x="24" y="77"/>
                    <a:pt x="21" y="71"/>
                  </a:cubicBezTo>
                  <a:cubicBezTo>
                    <a:pt x="18" y="66"/>
                    <a:pt x="17" y="59"/>
                    <a:pt x="17" y="52"/>
                  </a:cubicBezTo>
                  <a:cubicBezTo>
                    <a:pt x="17" y="52"/>
                    <a:pt x="17" y="52"/>
                    <a:pt x="17" y="52"/>
                  </a:cubicBezTo>
                  <a:cubicBezTo>
                    <a:pt x="17" y="47"/>
                    <a:pt x="17" y="43"/>
                    <a:pt x="18" y="38"/>
                  </a:cubicBezTo>
                  <a:cubicBezTo>
                    <a:pt x="20" y="27"/>
                    <a:pt x="28" y="18"/>
                    <a:pt x="37" y="12"/>
                  </a:cubicBezTo>
                  <a:cubicBezTo>
                    <a:pt x="37" y="12"/>
                    <a:pt x="37" y="12"/>
                    <a:pt x="37" y="12"/>
                  </a:cubicBezTo>
                  <a:cubicBezTo>
                    <a:pt x="49" y="4"/>
                    <a:pt x="63" y="0"/>
                    <a:pt x="72" y="0"/>
                  </a:cubicBezTo>
                  <a:cubicBezTo>
                    <a:pt x="82" y="1"/>
                    <a:pt x="90" y="5"/>
                    <a:pt x="96" y="12"/>
                  </a:cubicBezTo>
                  <a:cubicBezTo>
                    <a:pt x="102" y="20"/>
                    <a:pt x="105" y="30"/>
                    <a:pt x="106" y="41"/>
                  </a:cubicBezTo>
                  <a:cubicBezTo>
                    <a:pt x="106" y="46"/>
                    <a:pt x="105" y="51"/>
                    <a:pt x="105" y="56"/>
                  </a:cubicBezTo>
                  <a:cubicBezTo>
                    <a:pt x="102" y="71"/>
                    <a:pt x="94" y="85"/>
                    <a:pt x="84" y="96"/>
                  </a:cubicBezTo>
                  <a:cubicBezTo>
                    <a:pt x="73" y="107"/>
                    <a:pt x="60" y="114"/>
                    <a:pt x="45" y="115"/>
                  </a:cubicBezTo>
                  <a:cubicBezTo>
                    <a:pt x="42" y="115"/>
                    <a:pt x="38" y="115"/>
                    <a:pt x="35" y="114"/>
                  </a:cubicBezTo>
                  <a:cubicBezTo>
                    <a:pt x="23" y="112"/>
                    <a:pt x="14" y="104"/>
                    <a:pt x="9" y="92"/>
                  </a:cubicBezTo>
                  <a:cubicBezTo>
                    <a:pt x="3" y="79"/>
                    <a:pt x="0" y="63"/>
                    <a:pt x="2" y="50"/>
                  </a:cubicBezTo>
                  <a:cubicBezTo>
                    <a:pt x="8" y="50"/>
                    <a:pt x="8" y="50"/>
                    <a:pt x="8" y="50"/>
                  </a:cubicBezTo>
                  <a:cubicBezTo>
                    <a:pt x="6" y="63"/>
                    <a:pt x="8" y="78"/>
                    <a:pt x="14" y="90"/>
                  </a:cubicBezTo>
                  <a:cubicBezTo>
                    <a:pt x="19" y="99"/>
                    <a:pt x="26" y="107"/>
                    <a:pt x="36" y="108"/>
                  </a:cubicBezTo>
                  <a:cubicBezTo>
                    <a:pt x="39" y="109"/>
                    <a:pt x="42" y="109"/>
                    <a:pt x="45" y="109"/>
                  </a:cubicBezTo>
                  <a:cubicBezTo>
                    <a:pt x="58" y="108"/>
                    <a:pt x="70" y="102"/>
                    <a:pt x="80" y="92"/>
                  </a:cubicBezTo>
                  <a:cubicBezTo>
                    <a:pt x="89" y="82"/>
                    <a:pt x="96" y="69"/>
                    <a:pt x="99" y="55"/>
                  </a:cubicBezTo>
                  <a:cubicBezTo>
                    <a:pt x="99" y="50"/>
                    <a:pt x="100" y="46"/>
                    <a:pt x="100" y="42"/>
                  </a:cubicBezTo>
                  <a:cubicBezTo>
                    <a:pt x="99" y="31"/>
                    <a:pt x="96" y="22"/>
                    <a:pt x="91" y="16"/>
                  </a:cubicBezTo>
                  <a:cubicBezTo>
                    <a:pt x="86" y="10"/>
                    <a:pt x="80" y="7"/>
                    <a:pt x="72" y="6"/>
                  </a:cubicBezTo>
                  <a:cubicBezTo>
                    <a:pt x="64" y="6"/>
                    <a:pt x="51" y="10"/>
                    <a:pt x="41" y="17"/>
                  </a:cubicBezTo>
                  <a:cubicBezTo>
                    <a:pt x="41" y="17"/>
                    <a:pt x="41" y="17"/>
                    <a:pt x="41" y="17"/>
                  </a:cubicBezTo>
                  <a:cubicBezTo>
                    <a:pt x="33" y="23"/>
                    <a:pt x="26" y="30"/>
                    <a:pt x="24" y="39"/>
                  </a:cubicBezTo>
                  <a:cubicBezTo>
                    <a:pt x="23" y="43"/>
                    <a:pt x="23" y="48"/>
                    <a:pt x="23" y="52"/>
                  </a:cubicBezTo>
                  <a:cubicBezTo>
                    <a:pt x="23" y="58"/>
                    <a:pt x="24" y="64"/>
                    <a:pt x="26" y="69"/>
                  </a:cubicBezTo>
                  <a:cubicBezTo>
                    <a:pt x="28" y="73"/>
                    <a:pt x="31" y="76"/>
                    <a:pt x="35" y="77"/>
                  </a:cubicBezTo>
                  <a:cubicBezTo>
                    <a:pt x="36" y="77"/>
                    <a:pt x="37" y="77"/>
                    <a:pt x="37" y="77"/>
                  </a:cubicBezTo>
                  <a:lnTo>
                    <a:pt x="37" y="83"/>
                  </a:lnTo>
                  <a:close/>
                </a:path>
              </a:pathLst>
            </a:custGeom>
            <a:solidFill>
              <a:srgbClr val="120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76" name="Oval 40"/>
            <p:cNvSpPr>
              <a:spLocks noChangeArrowheads="1"/>
            </p:cNvSpPr>
            <p:nvPr userDrawn="1"/>
          </p:nvSpPr>
          <p:spPr bwMode="auto">
            <a:xfrm>
              <a:off x="6784976" y="3179763"/>
              <a:ext cx="30163" cy="49213"/>
            </a:xfrm>
            <a:prstGeom prst="ellipse">
              <a:avLst/>
            </a:prstGeom>
            <a:solidFill>
              <a:srgbClr val="120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77" name="Freeform 41"/>
            <p:cNvSpPr>
              <a:spLocks/>
            </p:cNvSpPr>
            <p:nvPr userDrawn="1"/>
          </p:nvSpPr>
          <p:spPr bwMode="auto">
            <a:xfrm>
              <a:off x="7185026" y="2401888"/>
              <a:ext cx="241300" cy="241300"/>
            </a:xfrm>
            <a:custGeom>
              <a:avLst/>
              <a:gdLst>
                <a:gd name="T0" fmla="*/ 0 w 152"/>
                <a:gd name="T1" fmla="*/ 62 h 152"/>
                <a:gd name="T2" fmla="*/ 45 w 152"/>
                <a:gd name="T3" fmla="*/ 131 h 152"/>
                <a:gd name="T4" fmla="*/ 152 w 152"/>
                <a:gd name="T5" fmla="*/ 71 h 152"/>
                <a:gd name="T6" fmla="*/ 109 w 152"/>
                <a:gd name="T7" fmla="*/ 0 h 152"/>
                <a:gd name="T8" fmla="*/ 0 w 152"/>
                <a:gd name="T9" fmla="*/ 62 h 152"/>
              </a:gdLst>
              <a:ahLst/>
              <a:cxnLst>
                <a:cxn ang="0">
                  <a:pos x="T0" y="T1"/>
                </a:cxn>
                <a:cxn ang="0">
                  <a:pos x="T2" y="T3"/>
                </a:cxn>
                <a:cxn ang="0">
                  <a:pos x="T4" y="T5"/>
                </a:cxn>
                <a:cxn ang="0">
                  <a:pos x="T6" y="T7"/>
                </a:cxn>
                <a:cxn ang="0">
                  <a:pos x="T8" y="T9"/>
                </a:cxn>
              </a:cxnLst>
              <a:rect l="0" t="0" r="r" b="b"/>
              <a:pathLst>
                <a:path w="152" h="152">
                  <a:moveTo>
                    <a:pt x="0" y="62"/>
                  </a:moveTo>
                  <a:cubicBezTo>
                    <a:pt x="12" y="107"/>
                    <a:pt x="5" y="152"/>
                    <a:pt x="45" y="131"/>
                  </a:cubicBezTo>
                  <a:cubicBezTo>
                    <a:pt x="152" y="71"/>
                    <a:pt x="152" y="71"/>
                    <a:pt x="152" y="71"/>
                  </a:cubicBezTo>
                  <a:cubicBezTo>
                    <a:pt x="112" y="84"/>
                    <a:pt x="118" y="42"/>
                    <a:pt x="109" y="0"/>
                  </a:cubicBezTo>
                  <a:lnTo>
                    <a:pt x="0" y="6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78" name="Freeform 42"/>
            <p:cNvSpPr>
              <a:spLocks/>
            </p:cNvSpPr>
            <p:nvPr userDrawn="1"/>
          </p:nvSpPr>
          <p:spPr bwMode="auto">
            <a:xfrm>
              <a:off x="6789739" y="2913063"/>
              <a:ext cx="239713" cy="241300"/>
            </a:xfrm>
            <a:custGeom>
              <a:avLst/>
              <a:gdLst>
                <a:gd name="T0" fmla="*/ 0 w 151"/>
                <a:gd name="T1" fmla="*/ 63 h 152"/>
                <a:gd name="T2" fmla="*/ 45 w 151"/>
                <a:gd name="T3" fmla="*/ 132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2"/>
                  </a:cubicBezTo>
                  <a:cubicBezTo>
                    <a:pt x="151" y="71"/>
                    <a:pt x="151" y="71"/>
                    <a:pt x="151" y="71"/>
                  </a:cubicBezTo>
                  <a:cubicBezTo>
                    <a:pt x="112" y="85"/>
                    <a:pt x="117" y="43"/>
                    <a:pt x="108" y="0"/>
                  </a:cubicBezTo>
                  <a:lnTo>
                    <a:pt x="0" y="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79" name="Freeform 43"/>
            <p:cNvSpPr>
              <a:spLocks/>
            </p:cNvSpPr>
            <p:nvPr userDrawn="1"/>
          </p:nvSpPr>
          <p:spPr bwMode="auto">
            <a:xfrm>
              <a:off x="6888164" y="3097213"/>
              <a:ext cx="239713" cy="241300"/>
            </a:xfrm>
            <a:custGeom>
              <a:avLst/>
              <a:gdLst>
                <a:gd name="T0" fmla="*/ 0 w 151"/>
                <a:gd name="T1" fmla="*/ 63 h 152"/>
                <a:gd name="T2" fmla="*/ 45 w 151"/>
                <a:gd name="T3" fmla="*/ 132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2"/>
                  </a:cubicBezTo>
                  <a:cubicBezTo>
                    <a:pt x="151" y="71"/>
                    <a:pt x="151" y="71"/>
                    <a:pt x="151" y="71"/>
                  </a:cubicBezTo>
                  <a:cubicBezTo>
                    <a:pt x="112" y="85"/>
                    <a:pt x="117" y="43"/>
                    <a:pt x="108" y="0"/>
                  </a:cubicBezTo>
                  <a:lnTo>
                    <a:pt x="0" y="63"/>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80" name="Freeform 44"/>
            <p:cNvSpPr>
              <a:spLocks/>
            </p:cNvSpPr>
            <p:nvPr userDrawn="1"/>
          </p:nvSpPr>
          <p:spPr bwMode="auto">
            <a:xfrm>
              <a:off x="7140576" y="2633663"/>
              <a:ext cx="239713" cy="241300"/>
            </a:xfrm>
            <a:custGeom>
              <a:avLst/>
              <a:gdLst>
                <a:gd name="T0" fmla="*/ 0 w 151"/>
                <a:gd name="T1" fmla="*/ 63 h 152"/>
                <a:gd name="T2" fmla="*/ 45 w 151"/>
                <a:gd name="T3" fmla="*/ 131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1"/>
                  </a:cubicBezTo>
                  <a:cubicBezTo>
                    <a:pt x="151" y="71"/>
                    <a:pt x="151" y="71"/>
                    <a:pt x="151" y="71"/>
                  </a:cubicBezTo>
                  <a:cubicBezTo>
                    <a:pt x="111" y="85"/>
                    <a:pt x="117" y="43"/>
                    <a:pt x="108" y="0"/>
                  </a:cubicBezTo>
                  <a:lnTo>
                    <a:pt x="0" y="6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81" name="Freeform 45"/>
            <p:cNvSpPr>
              <a:spLocks/>
            </p:cNvSpPr>
            <p:nvPr userDrawn="1"/>
          </p:nvSpPr>
          <p:spPr bwMode="auto">
            <a:xfrm>
              <a:off x="7334251" y="2711450"/>
              <a:ext cx="239713" cy="241300"/>
            </a:xfrm>
            <a:custGeom>
              <a:avLst/>
              <a:gdLst>
                <a:gd name="T0" fmla="*/ 0 w 151"/>
                <a:gd name="T1" fmla="*/ 63 h 152"/>
                <a:gd name="T2" fmla="*/ 45 w 151"/>
                <a:gd name="T3" fmla="*/ 132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2"/>
                  </a:cubicBezTo>
                  <a:cubicBezTo>
                    <a:pt x="151" y="71"/>
                    <a:pt x="151" y="71"/>
                    <a:pt x="151" y="71"/>
                  </a:cubicBezTo>
                  <a:cubicBezTo>
                    <a:pt x="112" y="85"/>
                    <a:pt x="117" y="43"/>
                    <a:pt x="108" y="0"/>
                  </a:cubicBezTo>
                  <a:lnTo>
                    <a:pt x="0" y="6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82" name="Freeform 46"/>
            <p:cNvSpPr>
              <a:spLocks/>
            </p:cNvSpPr>
            <p:nvPr userDrawn="1"/>
          </p:nvSpPr>
          <p:spPr bwMode="auto">
            <a:xfrm>
              <a:off x="8321676" y="2070100"/>
              <a:ext cx="552450" cy="320675"/>
            </a:xfrm>
            <a:custGeom>
              <a:avLst/>
              <a:gdLst>
                <a:gd name="T0" fmla="*/ 348 w 348"/>
                <a:gd name="T1" fmla="*/ 118 h 202"/>
                <a:gd name="T2" fmla="*/ 145 w 348"/>
                <a:gd name="T3" fmla="*/ 0 h 202"/>
                <a:gd name="T4" fmla="*/ 0 w 348"/>
                <a:gd name="T5" fmla="*/ 84 h 202"/>
                <a:gd name="T6" fmla="*/ 202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5" y="0"/>
                  </a:lnTo>
                  <a:lnTo>
                    <a:pt x="0" y="84"/>
                  </a:lnTo>
                  <a:lnTo>
                    <a:pt x="202" y="202"/>
                  </a:lnTo>
                  <a:lnTo>
                    <a:pt x="348"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83" name="Freeform 47"/>
            <p:cNvSpPr>
              <a:spLocks/>
            </p:cNvSpPr>
            <p:nvPr userDrawn="1"/>
          </p:nvSpPr>
          <p:spPr bwMode="auto">
            <a:xfrm>
              <a:off x="8578851" y="2032000"/>
              <a:ext cx="152400" cy="303213"/>
            </a:xfrm>
            <a:custGeom>
              <a:avLst/>
              <a:gdLst>
                <a:gd name="T0" fmla="*/ 96 w 96"/>
                <a:gd name="T1" fmla="*/ 55 h 191"/>
                <a:gd name="T2" fmla="*/ 0 w 96"/>
                <a:gd name="T3" fmla="*/ 0 h 191"/>
                <a:gd name="T4" fmla="*/ 0 w 96"/>
                <a:gd name="T5" fmla="*/ 135 h 191"/>
                <a:gd name="T6" fmla="*/ 96 w 96"/>
                <a:gd name="T7" fmla="*/ 191 h 191"/>
                <a:gd name="T8" fmla="*/ 96 w 96"/>
                <a:gd name="T9" fmla="*/ 55 h 191"/>
              </a:gdLst>
              <a:ahLst/>
              <a:cxnLst>
                <a:cxn ang="0">
                  <a:pos x="T0" y="T1"/>
                </a:cxn>
                <a:cxn ang="0">
                  <a:pos x="T2" y="T3"/>
                </a:cxn>
                <a:cxn ang="0">
                  <a:pos x="T4" y="T5"/>
                </a:cxn>
                <a:cxn ang="0">
                  <a:pos x="T6" y="T7"/>
                </a:cxn>
                <a:cxn ang="0">
                  <a:pos x="T8" y="T9"/>
                </a:cxn>
              </a:cxnLst>
              <a:rect l="0" t="0" r="r" b="b"/>
              <a:pathLst>
                <a:path w="96" h="191">
                  <a:moveTo>
                    <a:pt x="96" y="55"/>
                  </a:moveTo>
                  <a:lnTo>
                    <a:pt x="0" y="0"/>
                  </a:lnTo>
                  <a:lnTo>
                    <a:pt x="0" y="135"/>
                  </a:lnTo>
                  <a:lnTo>
                    <a:pt x="96" y="191"/>
                  </a:lnTo>
                  <a:lnTo>
                    <a:pt x="96" y="55"/>
                  </a:lnTo>
                  <a:close/>
                </a:path>
              </a:pathLst>
            </a:custGeom>
            <a:solidFill>
              <a:srgbClr val="CED2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84" name="Freeform 48"/>
            <p:cNvSpPr>
              <a:spLocks/>
            </p:cNvSpPr>
            <p:nvPr userDrawn="1"/>
          </p:nvSpPr>
          <p:spPr bwMode="auto">
            <a:xfrm>
              <a:off x="8578851" y="2003425"/>
              <a:ext cx="200025" cy="115888"/>
            </a:xfrm>
            <a:custGeom>
              <a:avLst/>
              <a:gdLst>
                <a:gd name="T0" fmla="*/ 126 w 126"/>
                <a:gd name="T1" fmla="*/ 56 h 73"/>
                <a:gd name="T2" fmla="*/ 30 w 126"/>
                <a:gd name="T3" fmla="*/ 0 h 73"/>
                <a:gd name="T4" fmla="*/ 0 w 126"/>
                <a:gd name="T5" fmla="*/ 18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8"/>
                  </a:lnTo>
                  <a:lnTo>
                    <a:pt x="96" y="73"/>
                  </a:lnTo>
                  <a:lnTo>
                    <a:pt x="126"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85" name="Freeform 49"/>
            <p:cNvSpPr>
              <a:spLocks/>
            </p:cNvSpPr>
            <p:nvPr userDrawn="1"/>
          </p:nvSpPr>
          <p:spPr bwMode="auto">
            <a:xfrm>
              <a:off x="8731251" y="2092325"/>
              <a:ext cx="47625" cy="242888"/>
            </a:xfrm>
            <a:custGeom>
              <a:avLst/>
              <a:gdLst>
                <a:gd name="T0" fmla="*/ 0 w 30"/>
                <a:gd name="T1" fmla="*/ 17 h 153"/>
                <a:gd name="T2" fmla="*/ 0 w 30"/>
                <a:gd name="T3" fmla="*/ 153 h 153"/>
                <a:gd name="T4" fmla="*/ 30 w 30"/>
                <a:gd name="T5" fmla="*/ 136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6"/>
                  </a:lnTo>
                  <a:lnTo>
                    <a:pt x="30" y="0"/>
                  </a:lnTo>
                  <a:lnTo>
                    <a:pt x="0" y="17"/>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86" name="Freeform 50"/>
            <p:cNvSpPr>
              <a:spLocks/>
            </p:cNvSpPr>
            <p:nvPr userDrawn="1"/>
          </p:nvSpPr>
          <p:spPr bwMode="auto">
            <a:xfrm>
              <a:off x="8512176" y="2068513"/>
              <a:ext cx="152400" cy="303213"/>
            </a:xfrm>
            <a:custGeom>
              <a:avLst/>
              <a:gdLst>
                <a:gd name="T0" fmla="*/ 96 w 96"/>
                <a:gd name="T1" fmla="*/ 56 h 191"/>
                <a:gd name="T2" fmla="*/ 0 w 96"/>
                <a:gd name="T3" fmla="*/ 0 h 191"/>
                <a:gd name="T4" fmla="*/ 1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1" y="135"/>
                  </a:lnTo>
                  <a:lnTo>
                    <a:pt x="96" y="191"/>
                  </a:lnTo>
                  <a:lnTo>
                    <a:pt x="96" y="56"/>
                  </a:lnTo>
                  <a:close/>
                </a:path>
              </a:pathLst>
            </a:custGeom>
            <a:solidFill>
              <a:srgbClr val="079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87" name="Freeform 51"/>
            <p:cNvSpPr>
              <a:spLocks/>
            </p:cNvSpPr>
            <p:nvPr userDrawn="1"/>
          </p:nvSpPr>
          <p:spPr bwMode="auto">
            <a:xfrm>
              <a:off x="8512176" y="2041525"/>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10D5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88" name="Freeform 52"/>
            <p:cNvSpPr>
              <a:spLocks/>
            </p:cNvSpPr>
            <p:nvPr userDrawn="1"/>
          </p:nvSpPr>
          <p:spPr bwMode="auto">
            <a:xfrm>
              <a:off x="8664576" y="2130425"/>
              <a:ext cx="47625" cy="241300"/>
            </a:xfrm>
            <a:custGeom>
              <a:avLst/>
              <a:gdLst>
                <a:gd name="T0" fmla="*/ 0 w 30"/>
                <a:gd name="T1" fmla="*/ 17 h 152"/>
                <a:gd name="T2" fmla="*/ 0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30" y="0"/>
                  </a:lnTo>
                  <a:lnTo>
                    <a:pt x="0" y="17"/>
                  </a:lnTo>
                  <a:close/>
                </a:path>
              </a:pathLst>
            </a:custGeom>
            <a:solidFill>
              <a:srgbClr val="07B7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89" name="Freeform 53"/>
            <p:cNvSpPr>
              <a:spLocks/>
            </p:cNvSpPr>
            <p:nvPr userDrawn="1"/>
          </p:nvSpPr>
          <p:spPr bwMode="auto">
            <a:xfrm>
              <a:off x="8320089" y="1739900"/>
              <a:ext cx="552450" cy="319088"/>
            </a:xfrm>
            <a:custGeom>
              <a:avLst/>
              <a:gdLst>
                <a:gd name="T0" fmla="*/ 348 w 348"/>
                <a:gd name="T1" fmla="*/ 117 h 201"/>
                <a:gd name="T2" fmla="*/ 145 w 348"/>
                <a:gd name="T3" fmla="*/ 0 h 201"/>
                <a:gd name="T4" fmla="*/ 0 w 348"/>
                <a:gd name="T5" fmla="*/ 84 h 201"/>
                <a:gd name="T6" fmla="*/ 203 w 348"/>
                <a:gd name="T7" fmla="*/ 201 h 201"/>
                <a:gd name="T8" fmla="*/ 348 w 348"/>
                <a:gd name="T9" fmla="*/ 117 h 201"/>
              </a:gdLst>
              <a:ahLst/>
              <a:cxnLst>
                <a:cxn ang="0">
                  <a:pos x="T0" y="T1"/>
                </a:cxn>
                <a:cxn ang="0">
                  <a:pos x="T2" y="T3"/>
                </a:cxn>
                <a:cxn ang="0">
                  <a:pos x="T4" y="T5"/>
                </a:cxn>
                <a:cxn ang="0">
                  <a:pos x="T6" y="T7"/>
                </a:cxn>
                <a:cxn ang="0">
                  <a:pos x="T8" y="T9"/>
                </a:cxn>
              </a:cxnLst>
              <a:rect l="0" t="0" r="r" b="b"/>
              <a:pathLst>
                <a:path w="348" h="201">
                  <a:moveTo>
                    <a:pt x="348" y="117"/>
                  </a:moveTo>
                  <a:lnTo>
                    <a:pt x="145" y="0"/>
                  </a:lnTo>
                  <a:lnTo>
                    <a:pt x="0" y="84"/>
                  </a:lnTo>
                  <a:lnTo>
                    <a:pt x="203" y="201"/>
                  </a:lnTo>
                  <a:lnTo>
                    <a:pt x="348" y="117"/>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90" name="Freeform 54"/>
            <p:cNvSpPr>
              <a:spLocks/>
            </p:cNvSpPr>
            <p:nvPr userDrawn="1"/>
          </p:nvSpPr>
          <p:spPr bwMode="auto">
            <a:xfrm>
              <a:off x="8577264" y="1684338"/>
              <a:ext cx="152400" cy="303213"/>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079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91" name="Freeform 55"/>
            <p:cNvSpPr>
              <a:spLocks/>
            </p:cNvSpPr>
            <p:nvPr userDrawn="1"/>
          </p:nvSpPr>
          <p:spPr bwMode="auto">
            <a:xfrm>
              <a:off x="8577264" y="1657350"/>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10D5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92" name="Freeform 56"/>
            <p:cNvSpPr>
              <a:spLocks/>
            </p:cNvSpPr>
            <p:nvPr userDrawn="1"/>
          </p:nvSpPr>
          <p:spPr bwMode="auto">
            <a:xfrm>
              <a:off x="8729664" y="1746250"/>
              <a:ext cx="47625" cy="241300"/>
            </a:xfrm>
            <a:custGeom>
              <a:avLst/>
              <a:gdLst>
                <a:gd name="T0" fmla="*/ 0 w 30"/>
                <a:gd name="T1" fmla="*/ 17 h 152"/>
                <a:gd name="T2" fmla="*/ 0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30" y="0"/>
                  </a:lnTo>
                  <a:lnTo>
                    <a:pt x="0" y="17"/>
                  </a:lnTo>
                  <a:close/>
                </a:path>
              </a:pathLst>
            </a:custGeom>
            <a:solidFill>
              <a:srgbClr val="07B7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93" name="Freeform 57"/>
            <p:cNvSpPr>
              <a:spLocks/>
            </p:cNvSpPr>
            <p:nvPr userDrawn="1"/>
          </p:nvSpPr>
          <p:spPr bwMode="auto">
            <a:xfrm>
              <a:off x="8510589" y="1720850"/>
              <a:ext cx="152400" cy="304800"/>
            </a:xfrm>
            <a:custGeom>
              <a:avLst/>
              <a:gdLst>
                <a:gd name="T0" fmla="*/ 96 w 96"/>
                <a:gd name="T1" fmla="*/ 56 h 192"/>
                <a:gd name="T2" fmla="*/ 0 w 96"/>
                <a:gd name="T3" fmla="*/ 0 h 192"/>
                <a:gd name="T4" fmla="*/ 1 w 96"/>
                <a:gd name="T5" fmla="*/ 136 h 192"/>
                <a:gd name="T6" fmla="*/ 96 w 96"/>
                <a:gd name="T7" fmla="*/ 192 h 192"/>
                <a:gd name="T8" fmla="*/ 96 w 96"/>
                <a:gd name="T9" fmla="*/ 56 h 192"/>
              </a:gdLst>
              <a:ahLst/>
              <a:cxnLst>
                <a:cxn ang="0">
                  <a:pos x="T0" y="T1"/>
                </a:cxn>
                <a:cxn ang="0">
                  <a:pos x="T2" y="T3"/>
                </a:cxn>
                <a:cxn ang="0">
                  <a:pos x="T4" y="T5"/>
                </a:cxn>
                <a:cxn ang="0">
                  <a:pos x="T6" y="T7"/>
                </a:cxn>
                <a:cxn ang="0">
                  <a:pos x="T8" y="T9"/>
                </a:cxn>
              </a:cxnLst>
              <a:rect l="0" t="0" r="r" b="b"/>
              <a:pathLst>
                <a:path w="96" h="192">
                  <a:moveTo>
                    <a:pt x="96" y="56"/>
                  </a:moveTo>
                  <a:lnTo>
                    <a:pt x="0" y="0"/>
                  </a:lnTo>
                  <a:lnTo>
                    <a:pt x="1" y="136"/>
                  </a:lnTo>
                  <a:lnTo>
                    <a:pt x="96" y="192"/>
                  </a:lnTo>
                  <a:lnTo>
                    <a:pt x="96" y="56"/>
                  </a:lnTo>
                  <a:close/>
                </a:path>
              </a:pathLst>
            </a:custGeom>
            <a:solidFill>
              <a:srgbClr val="9D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94" name="Freeform 58"/>
            <p:cNvSpPr>
              <a:spLocks/>
            </p:cNvSpPr>
            <p:nvPr userDrawn="1"/>
          </p:nvSpPr>
          <p:spPr bwMode="auto">
            <a:xfrm>
              <a:off x="8510589" y="1693863"/>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95" name="Freeform 59"/>
            <p:cNvSpPr>
              <a:spLocks/>
            </p:cNvSpPr>
            <p:nvPr userDrawn="1"/>
          </p:nvSpPr>
          <p:spPr bwMode="auto">
            <a:xfrm>
              <a:off x="8662989" y="1782763"/>
              <a:ext cx="47625" cy="242888"/>
            </a:xfrm>
            <a:custGeom>
              <a:avLst/>
              <a:gdLst>
                <a:gd name="T0" fmla="*/ 0 w 30"/>
                <a:gd name="T1" fmla="*/ 17 h 153"/>
                <a:gd name="T2" fmla="*/ 0 w 30"/>
                <a:gd name="T3" fmla="*/ 153 h 153"/>
                <a:gd name="T4" fmla="*/ 30 w 30"/>
                <a:gd name="T5" fmla="*/ 135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5"/>
                  </a:lnTo>
                  <a:lnTo>
                    <a:pt x="30" y="0"/>
                  </a:lnTo>
                  <a:lnTo>
                    <a:pt x="0" y="17"/>
                  </a:ln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96" name="Freeform 60"/>
            <p:cNvSpPr>
              <a:spLocks/>
            </p:cNvSpPr>
            <p:nvPr userDrawn="1"/>
          </p:nvSpPr>
          <p:spPr bwMode="auto">
            <a:xfrm>
              <a:off x="8262939" y="2303463"/>
              <a:ext cx="322263" cy="452438"/>
            </a:xfrm>
            <a:custGeom>
              <a:avLst/>
              <a:gdLst>
                <a:gd name="T0" fmla="*/ 203 w 203"/>
                <a:gd name="T1" fmla="*/ 118 h 285"/>
                <a:gd name="T2" fmla="*/ 0 w 203"/>
                <a:gd name="T3" fmla="*/ 0 h 285"/>
                <a:gd name="T4" fmla="*/ 1 w 203"/>
                <a:gd name="T5" fmla="*/ 167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7"/>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97" name="Freeform 61"/>
            <p:cNvSpPr>
              <a:spLocks/>
            </p:cNvSpPr>
            <p:nvPr userDrawn="1"/>
          </p:nvSpPr>
          <p:spPr bwMode="auto">
            <a:xfrm>
              <a:off x="7974014" y="2470150"/>
              <a:ext cx="323850" cy="452438"/>
            </a:xfrm>
            <a:custGeom>
              <a:avLst/>
              <a:gdLst>
                <a:gd name="T0" fmla="*/ 203 w 204"/>
                <a:gd name="T1" fmla="*/ 118 h 285"/>
                <a:gd name="T2" fmla="*/ 0 w 204"/>
                <a:gd name="T3" fmla="*/ 0 h 285"/>
                <a:gd name="T4" fmla="*/ 1 w 204"/>
                <a:gd name="T5" fmla="*/ 167 h 285"/>
                <a:gd name="T6" fmla="*/ 204 w 204"/>
                <a:gd name="T7" fmla="*/ 285 h 285"/>
                <a:gd name="T8" fmla="*/ 203 w 204"/>
                <a:gd name="T9" fmla="*/ 118 h 285"/>
              </a:gdLst>
              <a:ahLst/>
              <a:cxnLst>
                <a:cxn ang="0">
                  <a:pos x="T0" y="T1"/>
                </a:cxn>
                <a:cxn ang="0">
                  <a:pos x="T2" y="T3"/>
                </a:cxn>
                <a:cxn ang="0">
                  <a:pos x="T4" y="T5"/>
                </a:cxn>
                <a:cxn ang="0">
                  <a:pos x="T6" y="T7"/>
                </a:cxn>
                <a:cxn ang="0">
                  <a:pos x="T8" y="T9"/>
                </a:cxn>
              </a:cxnLst>
              <a:rect l="0" t="0" r="r" b="b"/>
              <a:pathLst>
                <a:path w="204" h="285">
                  <a:moveTo>
                    <a:pt x="203" y="118"/>
                  </a:moveTo>
                  <a:lnTo>
                    <a:pt x="0" y="0"/>
                  </a:lnTo>
                  <a:lnTo>
                    <a:pt x="1" y="167"/>
                  </a:lnTo>
                  <a:lnTo>
                    <a:pt x="204"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98" name="Freeform 62"/>
            <p:cNvSpPr>
              <a:spLocks/>
            </p:cNvSpPr>
            <p:nvPr userDrawn="1"/>
          </p:nvSpPr>
          <p:spPr bwMode="auto">
            <a:xfrm>
              <a:off x="8031164" y="2105025"/>
              <a:ext cx="322263" cy="452438"/>
            </a:xfrm>
            <a:custGeom>
              <a:avLst/>
              <a:gdLst>
                <a:gd name="T0" fmla="*/ 203 w 203"/>
                <a:gd name="T1" fmla="*/ 118 h 285"/>
                <a:gd name="T2" fmla="*/ 0 w 203"/>
                <a:gd name="T3" fmla="*/ 0 h 285"/>
                <a:gd name="T4" fmla="*/ 1 w 203"/>
                <a:gd name="T5" fmla="*/ 167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7"/>
                  </a:lnTo>
                  <a:lnTo>
                    <a:pt x="203" y="285"/>
                  </a:lnTo>
                  <a:lnTo>
                    <a:pt x="203" y="118"/>
                  </a:lnTo>
                  <a:close/>
                </a:path>
              </a:pathLst>
            </a:custGeom>
            <a:solidFill>
              <a:srgbClr val="3E3C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99" name="Freeform 63"/>
            <p:cNvSpPr>
              <a:spLocks/>
            </p:cNvSpPr>
            <p:nvPr userDrawn="1"/>
          </p:nvSpPr>
          <p:spPr bwMode="auto">
            <a:xfrm>
              <a:off x="8031164" y="1971675"/>
              <a:ext cx="552450" cy="320675"/>
            </a:xfrm>
            <a:custGeom>
              <a:avLst/>
              <a:gdLst>
                <a:gd name="T0" fmla="*/ 348 w 348"/>
                <a:gd name="T1" fmla="*/ 118 h 202"/>
                <a:gd name="T2" fmla="*/ 146 w 348"/>
                <a:gd name="T3" fmla="*/ 0 h 202"/>
                <a:gd name="T4" fmla="*/ 0 w 348"/>
                <a:gd name="T5" fmla="*/ 84 h 202"/>
                <a:gd name="T6" fmla="*/ 203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6" y="0"/>
                  </a:lnTo>
                  <a:lnTo>
                    <a:pt x="0" y="84"/>
                  </a:lnTo>
                  <a:lnTo>
                    <a:pt x="203" y="202"/>
                  </a:lnTo>
                  <a:lnTo>
                    <a:pt x="348" y="118"/>
                  </a:lnTo>
                  <a:close/>
                </a:path>
              </a:pathLst>
            </a:custGeom>
            <a:solidFill>
              <a:srgbClr val="4647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00" name="Freeform 64"/>
            <p:cNvSpPr>
              <a:spLocks/>
            </p:cNvSpPr>
            <p:nvPr userDrawn="1"/>
          </p:nvSpPr>
          <p:spPr bwMode="auto">
            <a:xfrm>
              <a:off x="7743826" y="2403475"/>
              <a:ext cx="552450" cy="320675"/>
            </a:xfrm>
            <a:custGeom>
              <a:avLst/>
              <a:gdLst>
                <a:gd name="T0" fmla="*/ 348 w 348"/>
                <a:gd name="T1" fmla="*/ 118 h 202"/>
                <a:gd name="T2" fmla="*/ 145 w 348"/>
                <a:gd name="T3" fmla="*/ 0 h 202"/>
                <a:gd name="T4" fmla="*/ 0 w 348"/>
                <a:gd name="T5" fmla="*/ 84 h 202"/>
                <a:gd name="T6" fmla="*/ 203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5" y="0"/>
                  </a:lnTo>
                  <a:lnTo>
                    <a:pt x="0" y="84"/>
                  </a:lnTo>
                  <a:lnTo>
                    <a:pt x="203" y="202"/>
                  </a:lnTo>
                  <a:lnTo>
                    <a:pt x="348"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01" name="Freeform 65"/>
            <p:cNvSpPr>
              <a:spLocks/>
            </p:cNvSpPr>
            <p:nvPr userDrawn="1"/>
          </p:nvSpPr>
          <p:spPr bwMode="auto">
            <a:xfrm>
              <a:off x="8032751" y="2236788"/>
              <a:ext cx="552450" cy="320675"/>
            </a:xfrm>
            <a:custGeom>
              <a:avLst/>
              <a:gdLst>
                <a:gd name="T0" fmla="*/ 348 w 348"/>
                <a:gd name="T1" fmla="*/ 118 h 202"/>
                <a:gd name="T2" fmla="*/ 146 w 348"/>
                <a:gd name="T3" fmla="*/ 0 h 202"/>
                <a:gd name="T4" fmla="*/ 0 w 348"/>
                <a:gd name="T5" fmla="*/ 84 h 202"/>
                <a:gd name="T6" fmla="*/ 203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6" y="0"/>
                  </a:lnTo>
                  <a:lnTo>
                    <a:pt x="0" y="84"/>
                  </a:lnTo>
                  <a:lnTo>
                    <a:pt x="203" y="202"/>
                  </a:lnTo>
                  <a:lnTo>
                    <a:pt x="348"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02" name="Freeform 66"/>
            <p:cNvSpPr>
              <a:spLocks/>
            </p:cNvSpPr>
            <p:nvPr userDrawn="1"/>
          </p:nvSpPr>
          <p:spPr bwMode="auto">
            <a:xfrm>
              <a:off x="8262939" y="1971675"/>
              <a:ext cx="322263" cy="452438"/>
            </a:xfrm>
            <a:custGeom>
              <a:avLst/>
              <a:gdLst>
                <a:gd name="T0" fmla="*/ 203 w 203"/>
                <a:gd name="T1" fmla="*/ 118 h 285"/>
                <a:gd name="T2" fmla="*/ 0 w 203"/>
                <a:gd name="T3" fmla="*/ 0 h 285"/>
                <a:gd name="T4" fmla="*/ 1 w 203"/>
                <a:gd name="T5" fmla="*/ 167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7"/>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03" name="Freeform 67"/>
            <p:cNvSpPr>
              <a:spLocks/>
            </p:cNvSpPr>
            <p:nvPr userDrawn="1"/>
          </p:nvSpPr>
          <p:spPr bwMode="auto">
            <a:xfrm>
              <a:off x="8372476" y="2138363"/>
              <a:ext cx="152400" cy="303213"/>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4679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04" name="Freeform 68"/>
            <p:cNvSpPr>
              <a:spLocks/>
            </p:cNvSpPr>
            <p:nvPr userDrawn="1"/>
          </p:nvSpPr>
          <p:spPr bwMode="auto">
            <a:xfrm>
              <a:off x="8372476" y="2111375"/>
              <a:ext cx="198438" cy="115888"/>
            </a:xfrm>
            <a:custGeom>
              <a:avLst/>
              <a:gdLst>
                <a:gd name="T0" fmla="*/ 125 w 125"/>
                <a:gd name="T1" fmla="*/ 56 h 73"/>
                <a:gd name="T2" fmla="*/ 29 w 125"/>
                <a:gd name="T3" fmla="*/ 0 h 73"/>
                <a:gd name="T4" fmla="*/ 0 w 125"/>
                <a:gd name="T5" fmla="*/ 17 h 73"/>
                <a:gd name="T6" fmla="*/ 96 w 125"/>
                <a:gd name="T7" fmla="*/ 73 h 73"/>
                <a:gd name="T8" fmla="*/ 125 w 125"/>
                <a:gd name="T9" fmla="*/ 56 h 73"/>
              </a:gdLst>
              <a:ahLst/>
              <a:cxnLst>
                <a:cxn ang="0">
                  <a:pos x="T0" y="T1"/>
                </a:cxn>
                <a:cxn ang="0">
                  <a:pos x="T2" y="T3"/>
                </a:cxn>
                <a:cxn ang="0">
                  <a:pos x="T4" y="T5"/>
                </a:cxn>
                <a:cxn ang="0">
                  <a:pos x="T6" y="T7"/>
                </a:cxn>
                <a:cxn ang="0">
                  <a:pos x="T8" y="T9"/>
                </a:cxn>
              </a:cxnLst>
              <a:rect l="0" t="0" r="r" b="b"/>
              <a:pathLst>
                <a:path w="125" h="73">
                  <a:moveTo>
                    <a:pt x="125" y="56"/>
                  </a:moveTo>
                  <a:lnTo>
                    <a:pt x="29" y="0"/>
                  </a:lnTo>
                  <a:lnTo>
                    <a:pt x="0" y="17"/>
                  </a:lnTo>
                  <a:lnTo>
                    <a:pt x="96" y="73"/>
                  </a:lnTo>
                  <a:lnTo>
                    <a:pt x="125" y="56"/>
                  </a:lnTo>
                  <a:close/>
                </a:path>
              </a:pathLst>
            </a:custGeom>
            <a:solidFill>
              <a:srgbClr val="5B9E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05" name="Freeform 69"/>
            <p:cNvSpPr>
              <a:spLocks/>
            </p:cNvSpPr>
            <p:nvPr userDrawn="1"/>
          </p:nvSpPr>
          <p:spPr bwMode="auto">
            <a:xfrm>
              <a:off x="8524876" y="2200275"/>
              <a:ext cx="47625" cy="241300"/>
            </a:xfrm>
            <a:custGeom>
              <a:avLst/>
              <a:gdLst>
                <a:gd name="T0" fmla="*/ 0 w 30"/>
                <a:gd name="T1" fmla="*/ 17 h 152"/>
                <a:gd name="T2" fmla="*/ 0 w 30"/>
                <a:gd name="T3" fmla="*/ 152 h 152"/>
                <a:gd name="T4" fmla="*/ 30 w 30"/>
                <a:gd name="T5" fmla="*/ 135 h 152"/>
                <a:gd name="T6" fmla="*/ 29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29" y="0"/>
                  </a:lnTo>
                  <a:lnTo>
                    <a:pt x="0" y="17"/>
                  </a:lnTo>
                  <a:close/>
                </a:path>
              </a:pathLst>
            </a:custGeom>
            <a:solidFill>
              <a:srgbClr val="5A95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06" name="Freeform 70"/>
            <p:cNvSpPr>
              <a:spLocks/>
            </p:cNvSpPr>
            <p:nvPr userDrawn="1"/>
          </p:nvSpPr>
          <p:spPr bwMode="auto">
            <a:xfrm>
              <a:off x="8297864" y="2181225"/>
              <a:ext cx="152400" cy="303213"/>
            </a:xfrm>
            <a:custGeom>
              <a:avLst/>
              <a:gdLst>
                <a:gd name="T0" fmla="*/ 96 w 96"/>
                <a:gd name="T1" fmla="*/ 55 h 191"/>
                <a:gd name="T2" fmla="*/ 0 w 96"/>
                <a:gd name="T3" fmla="*/ 0 h 191"/>
                <a:gd name="T4" fmla="*/ 1 w 96"/>
                <a:gd name="T5" fmla="*/ 135 h 191"/>
                <a:gd name="T6" fmla="*/ 96 w 96"/>
                <a:gd name="T7" fmla="*/ 191 h 191"/>
                <a:gd name="T8" fmla="*/ 96 w 96"/>
                <a:gd name="T9" fmla="*/ 55 h 191"/>
              </a:gdLst>
              <a:ahLst/>
              <a:cxnLst>
                <a:cxn ang="0">
                  <a:pos x="T0" y="T1"/>
                </a:cxn>
                <a:cxn ang="0">
                  <a:pos x="T2" y="T3"/>
                </a:cxn>
                <a:cxn ang="0">
                  <a:pos x="T4" y="T5"/>
                </a:cxn>
                <a:cxn ang="0">
                  <a:pos x="T6" y="T7"/>
                </a:cxn>
                <a:cxn ang="0">
                  <a:pos x="T8" y="T9"/>
                </a:cxn>
              </a:cxnLst>
              <a:rect l="0" t="0" r="r" b="b"/>
              <a:pathLst>
                <a:path w="96" h="191">
                  <a:moveTo>
                    <a:pt x="96" y="55"/>
                  </a:moveTo>
                  <a:lnTo>
                    <a:pt x="0" y="0"/>
                  </a:lnTo>
                  <a:lnTo>
                    <a:pt x="1" y="135"/>
                  </a:lnTo>
                  <a:lnTo>
                    <a:pt x="96" y="191"/>
                  </a:lnTo>
                  <a:lnTo>
                    <a:pt x="96" y="55"/>
                  </a:lnTo>
                  <a:close/>
                </a:path>
              </a:pathLst>
            </a:custGeom>
            <a:solidFill>
              <a:srgbClr val="A9CC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07" name="Freeform 71"/>
            <p:cNvSpPr>
              <a:spLocks/>
            </p:cNvSpPr>
            <p:nvPr userDrawn="1"/>
          </p:nvSpPr>
          <p:spPr bwMode="auto">
            <a:xfrm>
              <a:off x="8297864" y="2152650"/>
              <a:ext cx="200025" cy="115888"/>
            </a:xfrm>
            <a:custGeom>
              <a:avLst/>
              <a:gdLst>
                <a:gd name="T0" fmla="*/ 126 w 126"/>
                <a:gd name="T1" fmla="*/ 56 h 73"/>
                <a:gd name="T2" fmla="*/ 30 w 126"/>
                <a:gd name="T3" fmla="*/ 0 h 73"/>
                <a:gd name="T4" fmla="*/ 0 w 126"/>
                <a:gd name="T5" fmla="*/ 18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8"/>
                  </a:lnTo>
                  <a:lnTo>
                    <a:pt x="96" y="73"/>
                  </a:lnTo>
                  <a:lnTo>
                    <a:pt x="126" y="56"/>
                  </a:lnTo>
                  <a:close/>
                </a:path>
              </a:pathLst>
            </a:custGeom>
            <a:solidFill>
              <a:srgbClr val="D8E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08" name="Freeform 72"/>
            <p:cNvSpPr>
              <a:spLocks/>
            </p:cNvSpPr>
            <p:nvPr userDrawn="1"/>
          </p:nvSpPr>
          <p:spPr bwMode="auto">
            <a:xfrm>
              <a:off x="8450264" y="2241550"/>
              <a:ext cx="47625" cy="242888"/>
            </a:xfrm>
            <a:custGeom>
              <a:avLst/>
              <a:gdLst>
                <a:gd name="T0" fmla="*/ 0 w 30"/>
                <a:gd name="T1" fmla="*/ 17 h 153"/>
                <a:gd name="T2" fmla="*/ 0 w 30"/>
                <a:gd name="T3" fmla="*/ 153 h 153"/>
                <a:gd name="T4" fmla="*/ 30 w 30"/>
                <a:gd name="T5" fmla="*/ 136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6"/>
                  </a:lnTo>
                  <a:lnTo>
                    <a:pt x="30" y="0"/>
                  </a:lnTo>
                  <a:lnTo>
                    <a:pt x="0" y="17"/>
                  </a:lnTo>
                  <a:close/>
                </a:path>
              </a:pathLst>
            </a:custGeom>
            <a:solidFill>
              <a:srgbClr val="C6D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09" name="Freeform 73"/>
            <p:cNvSpPr>
              <a:spLocks/>
            </p:cNvSpPr>
            <p:nvPr userDrawn="1"/>
          </p:nvSpPr>
          <p:spPr bwMode="auto">
            <a:xfrm>
              <a:off x="8210551" y="2185988"/>
              <a:ext cx="180975" cy="333375"/>
            </a:xfrm>
            <a:custGeom>
              <a:avLst/>
              <a:gdLst>
                <a:gd name="T0" fmla="*/ 114 w 114"/>
                <a:gd name="T1" fmla="*/ 80 h 210"/>
                <a:gd name="T2" fmla="*/ 38 w 114"/>
                <a:gd name="T3" fmla="*/ 0 h 210"/>
                <a:gd name="T4" fmla="*/ 0 w 114"/>
                <a:gd name="T5" fmla="*/ 130 h 210"/>
                <a:gd name="T6" fmla="*/ 76 w 114"/>
                <a:gd name="T7" fmla="*/ 210 h 210"/>
                <a:gd name="T8" fmla="*/ 114 w 114"/>
                <a:gd name="T9" fmla="*/ 80 h 210"/>
              </a:gdLst>
              <a:ahLst/>
              <a:cxnLst>
                <a:cxn ang="0">
                  <a:pos x="T0" y="T1"/>
                </a:cxn>
                <a:cxn ang="0">
                  <a:pos x="T2" y="T3"/>
                </a:cxn>
                <a:cxn ang="0">
                  <a:pos x="T4" y="T5"/>
                </a:cxn>
                <a:cxn ang="0">
                  <a:pos x="T6" y="T7"/>
                </a:cxn>
                <a:cxn ang="0">
                  <a:pos x="T8" y="T9"/>
                </a:cxn>
              </a:cxnLst>
              <a:rect l="0" t="0" r="r" b="b"/>
              <a:pathLst>
                <a:path w="114" h="210">
                  <a:moveTo>
                    <a:pt x="114" y="80"/>
                  </a:moveTo>
                  <a:lnTo>
                    <a:pt x="38" y="0"/>
                  </a:lnTo>
                  <a:lnTo>
                    <a:pt x="0" y="130"/>
                  </a:lnTo>
                  <a:lnTo>
                    <a:pt x="76" y="210"/>
                  </a:lnTo>
                  <a:lnTo>
                    <a:pt x="114" y="80"/>
                  </a:lnTo>
                  <a:close/>
                </a:path>
              </a:pathLst>
            </a:custGeom>
            <a:solidFill>
              <a:srgbClr val="9D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10" name="Freeform 74"/>
            <p:cNvSpPr>
              <a:spLocks/>
            </p:cNvSpPr>
            <p:nvPr userDrawn="1"/>
          </p:nvSpPr>
          <p:spPr bwMode="auto">
            <a:xfrm>
              <a:off x="8270876" y="2173288"/>
              <a:ext cx="173038" cy="139700"/>
            </a:xfrm>
            <a:custGeom>
              <a:avLst/>
              <a:gdLst>
                <a:gd name="T0" fmla="*/ 109 w 109"/>
                <a:gd name="T1" fmla="*/ 80 h 88"/>
                <a:gd name="T2" fmla="*/ 33 w 109"/>
                <a:gd name="T3" fmla="*/ 0 h 88"/>
                <a:gd name="T4" fmla="*/ 0 w 109"/>
                <a:gd name="T5" fmla="*/ 8 h 88"/>
                <a:gd name="T6" fmla="*/ 76 w 109"/>
                <a:gd name="T7" fmla="*/ 88 h 88"/>
                <a:gd name="T8" fmla="*/ 109 w 109"/>
                <a:gd name="T9" fmla="*/ 80 h 88"/>
              </a:gdLst>
              <a:ahLst/>
              <a:cxnLst>
                <a:cxn ang="0">
                  <a:pos x="T0" y="T1"/>
                </a:cxn>
                <a:cxn ang="0">
                  <a:pos x="T2" y="T3"/>
                </a:cxn>
                <a:cxn ang="0">
                  <a:pos x="T4" y="T5"/>
                </a:cxn>
                <a:cxn ang="0">
                  <a:pos x="T6" y="T7"/>
                </a:cxn>
                <a:cxn ang="0">
                  <a:pos x="T8" y="T9"/>
                </a:cxn>
              </a:cxnLst>
              <a:rect l="0" t="0" r="r" b="b"/>
              <a:pathLst>
                <a:path w="109" h="88">
                  <a:moveTo>
                    <a:pt x="109" y="80"/>
                  </a:moveTo>
                  <a:lnTo>
                    <a:pt x="33" y="0"/>
                  </a:lnTo>
                  <a:lnTo>
                    <a:pt x="0" y="8"/>
                  </a:lnTo>
                  <a:lnTo>
                    <a:pt x="76" y="88"/>
                  </a:lnTo>
                  <a:lnTo>
                    <a:pt x="109" y="80"/>
                  </a:ln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11" name="Freeform 75"/>
            <p:cNvSpPr>
              <a:spLocks/>
            </p:cNvSpPr>
            <p:nvPr userDrawn="1"/>
          </p:nvSpPr>
          <p:spPr bwMode="auto">
            <a:xfrm>
              <a:off x="8331201" y="2300288"/>
              <a:ext cx="112713" cy="219075"/>
            </a:xfrm>
            <a:custGeom>
              <a:avLst/>
              <a:gdLst>
                <a:gd name="T0" fmla="*/ 38 w 71"/>
                <a:gd name="T1" fmla="*/ 8 h 138"/>
                <a:gd name="T2" fmla="*/ 0 w 71"/>
                <a:gd name="T3" fmla="*/ 138 h 138"/>
                <a:gd name="T4" fmla="*/ 33 w 71"/>
                <a:gd name="T5" fmla="*/ 130 h 138"/>
                <a:gd name="T6" fmla="*/ 71 w 71"/>
                <a:gd name="T7" fmla="*/ 0 h 138"/>
                <a:gd name="T8" fmla="*/ 38 w 71"/>
                <a:gd name="T9" fmla="*/ 8 h 138"/>
              </a:gdLst>
              <a:ahLst/>
              <a:cxnLst>
                <a:cxn ang="0">
                  <a:pos x="T0" y="T1"/>
                </a:cxn>
                <a:cxn ang="0">
                  <a:pos x="T2" y="T3"/>
                </a:cxn>
                <a:cxn ang="0">
                  <a:pos x="T4" y="T5"/>
                </a:cxn>
                <a:cxn ang="0">
                  <a:pos x="T6" y="T7"/>
                </a:cxn>
                <a:cxn ang="0">
                  <a:pos x="T8" y="T9"/>
                </a:cxn>
              </a:cxnLst>
              <a:rect l="0" t="0" r="r" b="b"/>
              <a:pathLst>
                <a:path w="71" h="138">
                  <a:moveTo>
                    <a:pt x="38" y="8"/>
                  </a:moveTo>
                  <a:lnTo>
                    <a:pt x="0" y="138"/>
                  </a:lnTo>
                  <a:lnTo>
                    <a:pt x="33" y="130"/>
                  </a:lnTo>
                  <a:lnTo>
                    <a:pt x="71" y="0"/>
                  </a:lnTo>
                  <a:lnTo>
                    <a:pt x="38" y="8"/>
                  </a:ln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12" name="Freeform 76"/>
            <p:cNvSpPr>
              <a:spLocks/>
            </p:cNvSpPr>
            <p:nvPr userDrawn="1"/>
          </p:nvSpPr>
          <p:spPr bwMode="auto">
            <a:xfrm>
              <a:off x="7974014" y="2138363"/>
              <a:ext cx="322263" cy="452438"/>
            </a:xfrm>
            <a:custGeom>
              <a:avLst/>
              <a:gdLst>
                <a:gd name="T0" fmla="*/ 202 w 203"/>
                <a:gd name="T1" fmla="*/ 118 h 285"/>
                <a:gd name="T2" fmla="*/ 0 w 203"/>
                <a:gd name="T3" fmla="*/ 0 h 285"/>
                <a:gd name="T4" fmla="*/ 0 w 203"/>
                <a:gd name="T5" fmla="*/ 167 h 285"/>
                <a:gd name="T6" fmla="*/ 203 w 203"/>
                <a:gd name="T7" fmla="*/ 285 h 285"/>
                <a:gd name="T8" fmla="*/ 202 w 203"/>
                <a:gd name="T9" fmla="*/ 118 h 285"/>
              </a:gdLst>
              <a:ahLst/>
              <a:cxnLst>
                <a:cxn ang="0">
                  <a:pos x="T0" y="T1"/>
                </a:cxn>
                <a:cxn ang="0">
                  <a:pos x="T2" y="T3"/>
                </a:cxn>
                <a:cxn ang="0">
                  <a:pos x="T4" y="T5"/>
                </a:cxn>
                <a:cxn ang="0">
                  <a:pos x="T6" y="T7"/>
                </a:cxn>
                <a:cxn ang="0">
                  <a:pos x="T8" y="T9"/>
                </a:cxn>
              </a:cxnLst>
              <a:rect l="0" t="0" r="r" b="b"/>
              <a:pathLst>
                <a:path w="203" h="285">
                  <a:moveTo>
                    <a:pt x="202" y="118"/>
                  </a:moveTo>
                  <a:lnTo>
                    <a:pt x="0" y="0"/>
                  </a:lnTo>
                  <a:lnTo>
                    <a:pt x="0" y="167"/>
                  </a:lnTo>
                  <a:lnTo>
                    <a:pt x="203" y="285"/>
                  </a:lnTo>
                  <a:lnTo>
                    <a:pt x="202"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13" name="Freeform 77"/>
            <p:cNvSpPr>
              <a:spLocks/>
            </p:cNvSpPr>
            <p:nvPr userDrawn="1"/>
          </p:nvSpPr>
          <p:spPr bwMode="auto">
            <a:xfrm>
              <a:off x="8031164" y="1906588"/>
              <a:ext cx="552450" cy="319088"/>
            </a:xfrm>
            <a:custGeom>
              <a:avLst/>
              <a:gdLst>
                <a:gd name="T0" fmla="*/ 348 w 348"/>
                <a:gd name="T1" fmla="*/ 117 h 201"/>
                <a:gd name="T2" fmla="*/ 146 w 348"/>
                <a:gd name="T3" fmla="*/ 0 h 201"/>
                <a:gd name="T4" fmla="*/ 0 w 348"/>
                <a:gd name="T5" fmla="*/ 84 h 201"/>
                <a:gd name="T6" fmla="*/ 203 w 348"/>
                <a:gd name="T7" fmla="*/ 201 h 201"/>
                <a:gd name="T8" fmla="*/ 348 w 348"/>
                <a:gd name="T9" fmla="*/ 117 h 201"/>
              </a:gdLst>
              <a:ahLst/>
              <a:cxnLst>
                <a:cxn ang="0">
                  <a:pos x="T0" y="T1"/>
                </a:cxn>
                <a:cxn ang="0">
                  <a:pos x="T2" y="T3"/>
                </a:cxn>
                <a:cxn ang="0">
                  <a:pos x="T4" y="T5"/>
                </a:cxn>
                <a:cxn ang="0">
                  <a:pos x="T6" y="T7"/>
                </a:cxn>
                <a:cxn ang="0">
                  <a:pos x="T8" y="T9"/>
                </a:cxn>
              </a:cxnLst>
              <a:rect l="0" t="0" r="r" b="b"/>
              <a:pathLst>
                <a:path w="348" h="201">
                  <a:moveTo>
                    <a:pt x="348" y="117"/>
                  </a:moveTo>
                  <a:lnTo>
                    <a:pt x="146" y="0"/>
                  </a:lnTo>
                  <a:lnTo>
                    <a:pt x="0" y="84"/>
                  </a:lnTo>
                  <a:lnTo>
                    <a:pt x="203" y="201"/>
                  </a:lnTo>
                  <a:lnTo>
                    <a:pt x="348" y="117"/>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14" name="Freeform 78"/>
            <p:cNvSpPr>
              <a:spLocks noEditPoints="1"/>
            </p:cNvSpPr>
            <p:nvPr userDrawn="1"/>
          </p:nvSpPr>
          <p:spPr bwMode="auto">
            <a:xfrm>
              <a:off x="8064501" y="1793875"/>
              <a:ext cx="809625" cy="1128713"/>
            </a:xfrm>
            <a:custGeom>
              <a:avLst/>
              <a:gdLst>
                <a:gd name="T0" fmla="*/ 182 w 510"/>
                <a:gd name="T1" fmla="*/ 481 h 711"/>
                <a:gd name="T2" fmla="*/ 328 w 510"/>
                <a:gd name="T3" fmla="*/ 397 h 711"/>
                <a:gd name="T4" fmla="*/ 327 w 510"/>
                <a:gd name="T5" fmla="*/ 230 h 711"/>
                <a:gd name="T6" fmla="*/ 182 w 510"/>
                <a:gd name="T7" fmla="*/ 314 h 711"/>
                <a:gd name="T8" fmla="*/ 182 w 510"/>
                <a:gd name="T9" fmla="*/ 481 h 711"/>
                <a:gd name="T10" fmla="*/ 182 w 510"/>
                <a:gd name="T11" fmla="*/ 481 h 711"/>
                <a:gd name="T12" fmla="*/ 0 w 510"/>
                <a:gd name="T13" fmla="*/ 419 h 711"/>
                <a:gd name="T14" fmla="*/ 0 w 510"/>
                <a:gd name="T15" fmla="*/ 377 h 711"/>
                <a:gd name="T16" fmla="*/ 145 w 510"/>
                <a:gd name="T17" fmla="*/ 293 h 711"/>
                <a:gd name="T18" fmla="*/ 145 w 510"/>
                <a:gd name="T19" fmla="*/ 126 h 711"/>
                <a:gd name="T20" fmla="*/ 181 w 510"/>
                <a:gd name="T21" fmla="*/ 105 h 711"/>
                <a:gd name="T22" fmla="*/ 182 w 510"/>
                <a:gd name="T23" fmla="*/ 272 h 711"/>
                <a:gd name="T24" fmla="*/ 327 w 510"/>
                <a:gd name="T25" fmla="*/ 188 h 711"/>
                <a:gd name="T26" fmla="*/ 327 w 510"/>
                <a:gd name="T27" fmla="*/ 21 h 711"/>
                <a:gd name="T28" fmla="*/ 363 w 510"/>
                <a:gd name="T29" fmla="*/ 0 h 711"/>
                <a:gd name="T30" fmla="*/ 364 w 510"/>
                <a:gd name="T31" fmla="*/ 167 h 711"/>
                <a:gd name="T32" fmla="*/ 509 w 510"/>
                <a:gd name="T33" fmla="*/ 83 h 711"/>
                <a:gd name="T34" fmla="*/ 509 w 510"/>
                <a:gd name="T35" fmla="*/ 125 h 711"/>
                <a:gd name="T36" fmla="*/ 364 w 510"/>
                <a:gd name="T37" fmla="*/ 209 h 711"/>
                <a:gd name="T38" fmla="*/ 364 w 510"/>
                <a:gd name="T39" fmla="*/ 376 h 711"/>
                <a:gd name="T40" fmla="*/ 510 w 510"/>
                <a:gd name="T41" fmla="*/ 292 h 711"/>
                <a:gd name="T42" fmla="*/ 510 w 510"/>
                <a:gd name="T43" fmla="*/ 334 h 711"/>
                <a:gd name="T44" fmla="*/ 364 w 510"/>
                <a:gd name="T45" fmla="*/ 418 h 711"/>
                <a:gd name="T46" fmla="*/ 365 w 510"/>
                <a:gd name="T47" fmla="*/ 585 h 711"/>
                <a:gd name="T48" fmla="*/ 328 w 510"/>
                <a:gd name="T49" fmla="*/ 606 h 711"/>
                <a:gd name="T50" fmla="*/ 328 w 510"/>
                <a:gd name="T51" fmla="*/ 439 h 711"/>
                <a:gd name="T52" fmla="*/ 182 w 510"/>
                <a:gd name="T53" fmla="*/ 523 h 711"/>
                <a:gd name="T54" fmla="*/ 183 w 510"/>
                <a:gd name="T55" fmla="*/ 690 h 711"/>
                <a:gd name="T56" fmla="*/ 147 w 510"/>
                <a:gd name="T57" fmla="*/ 711 h 711"/>
                <a:gd name="T58" fmla="*/ 146 w 510"/>
                <a:gd name="T59" fmla="*/ 544 h 711"/>
                <a:gd name="T60" fmla="*/ 1 w 510"/>
                <a:gd name="T61" fmla="*/ 628 h 711"/>
                <a:gd name="T62" fmla="*/ 1 w 510"/>
                <a:gd name="T63" fmla="*/ 586 h 711"/>
                <a:gd name="T64" fmla="*/ 146 w 510"/>
                <a:gd name="T65" fmla="*/ 502 h 711"/>
                <a:gd name="T66" fmla="*/ 145 w 510"/>
                <a:gd name="T67" fmla="*/ 335 h 711"/>
                <a:gd name="T68" fmla="*/ 0 w 510"/>
                <a:gd name="T69" fmla="*/ 419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0" h="711">
                  <a:moveTo>
                    <a:pt x="182" y="481"/>
                  </a:moveTo>
                  <a:lnTo>
                    <a:pt x="328" y="397"/>
                  </a:lnTo>
                  <a:lnTo>
                    <a:pt x="327" y="230"/>
                  </a:lnTo>
                  <a:lnTo>
                    <a:pt x="182" y="314"/>
                  </a:lnTo>
                  <a:lnTo>
                    <a:pt x="182" y="481"/>
                  </a:lnTo>
                  <a:lnTo>
                    <a:pt x="182" y="481"/>
                  </a:lnTo>
                  <a:close/>
                  <a:moveTo>
                    <a:pt x="0" y="419"/>
                  </a:moveTo>
                  <a:lnTo>
                    <a:pt x="0" y="377"/>
                  </a:lnTo>
                  <a:lnTo>
                    <a:pt x="145" y="293"/>
                  </a:lnTo>
                  <a:lnTo>
                    <a:pt x="145" y="126"/>
                  </a:lnTo>
                  <a:lnTo>
                    <a:pt x="181" y="105"/>
                  </a:lnTo>
                  <a:lnTo>
                    <a:pt x="182" y="272"/>
                  </a:lnTo>
                  <a:lnTo>
                    <a:pt x="327" y="188"/>
                  </a:lnTo>
                  <a:lnTo>
                    <a:pt x="327" y="21"/>
                  </a:lnTo>
                  <a:lnTo>
                    <a:pt x="363" y="0"/>
                  </a:lnTo>
                  <a:lnTo>
                    <a:pt x="364" y="167"/>
                  </a:lnTo>
                  <a:lnTo>
                    <a:pt x="509" y="83"/>
                  </a:lnTo>
                  <a:lnTo>
                    <a:pt x="509" y="125"/>
                  </a:lnTo>
                  <a:lnTo>
                    <a:pt x="364" y="209"/>
                  </a:lnTo>
                  <a:lnTo>
                    <a:pt x="364" y="376"/>
                  </a:lnTo>
                  <a:lnTo>
                    <a:pt x="510" y="292"/>
                  </a:lnTo>
                  <a:lnTo>
                    <a:pt x="510" y="334"/>
                  </a:lnTo>
                  <a:lnTo>
                    <a:pt x="364" y="418"/>
                  </a:lnTo>
                  <a:lnTo>
                    <a:pt x="365" y="585"/>
                  </a:lnTo>
                  <a:lnTo>
                    <a:pt x="328" y="606"/>
                  </a:lnTo>
                  <a:lnTo>
                    <a:pt x="328" y="439"/>
                  </a:lnTo>
                  <a:lnTo>
                    <a:pt x="182" y="523"/>
                  </a:lnTo>
                  <a:lnTo>
                    <a:pt x="183" y="690"/>
                  </a:lnTo>
                  <a:lnTo>
                    <a:pt x="147" y="711"/>
                  </a:lnTo>
                  <a:lnTo>
                    <a:pt x="146" y="544"/>
                  </a:lnTo>
                  <a:lnTo>
                    <a:pt x="1" y="628"/>
                  </a:lnTo>
                  <a:lnTo>
                    <a:pt x="1" y="586"/>
                  </a:lnTo>
                  <a:lnTo>
                    <a:pt x="146" y="502"/>
                  </a:lnTo>
                  <a:lnTo>
                    <a:pt x="145" y="335"/>
                  </a:lnTo>
                  <a:lnTo>
                    <a:pt x="0" y="419"/>
                  </a:lnTo>
                  <a:close/>
                </a:path>
              </a:pathLst>
            </a:custGeom>
            <a:solidFill>
              <a:srgbClr val="5F76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15" name="Freeform 79"/>
            <p:cNvSpPr>
              <a:spLocks/>
            </p:cNvSpPr>
            <p:nvPr userDrawn="1"/>
          </p:nvSpPr>
          <p:spPr bwMode="auto">
            <a:xfrm>
              <a:off x="7743826" y="2536825"/>
              <a:ext cx="322263" cy="254000"/>
            </a:xfrm>
            <a:custGeom>
              <a:avLst/>
              <a:gdLst>
                <a:gd name="T0" fmla="*/ 203 w 203"/>
                <a:gd name="T1" fmla="*/ 118 h 160"/>
                <a:gd name="T2" fmla="*/ 0 w 203"/>
                <a:gd name="T3" fmla="*/ 0 h 160"/>
                <a:gd name="T4" fmla="*/ 0 w 203"/>
                <a:gd name="T5" fmla="*/ 42 h 160"/>
                <a:gd name="T6" fmla="*/ 203 w 203"/>
                <a:gd name="T7" fmla="*/ 160 h 160"/>
                <a:gd name="T8" fmla="*/ 203 w 203"/>
                <a:gd name="T9" fmla="*/ 118 h 160"/>
              </a:gdLst>
              <a:ahLst/>
              <a:cxnLst>
                <a:cxn ang="0">
                  <a:pos x="T0" y="T1"/>
                </a:cxn>
                <a:cxn ang="0">
                  <a:pos x="T2" y="T3"/>
                </a:cxn>
                <a:cxn ang="0">
                  <a:pos x="T4" y="T5"/>
                </a:cxn>
                <a:cxn ang="0">
                  <a:pos x="T6" y="T7"/>
                </a:cxn>
                <a:cxn ang="0">
                  <a:pos x="T8" y="T9"/>
                </a:cxn>
              </a:cxnLst>
              <a:rect l="0" t="0" r="r" b="b"/>
              <a:pathLst>
                <a:path w="203" h="160">
                  <a:moveTo>
                    <a:pt x="203" y="118"/>
                  </a:moveTo>
                  <a:lnTo>
                    <a:pt x="0" y="0"/>
                  </a:lnTo>
                  <a:lnTo>
                    <a:pt x="0" y="42"/>
                  </a:lnTo>
                  <a:lnTo>
                    <a:pt x="203" y="160"/>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16" name="Freeform 80"/>
            <p:cNvSpPr>
              <a:spLocks/>
            </p:cNvSpPr>
            <p:nvPr userDrawn="1"/>
          </p:nvSpPr>
          <p:spPr bwMode="auto">
            <a:xfrm>
              <a:off x="8261351" y="1639888"/>
              <a:ext cx="322263" cy="452438"/>
            </a:xfrm>
            <a:custGeom>
              <a:avLst/>
              <a:gdLst>
                <a:gd name="T0" fmla="*/ 203 w 203"/>
                <a:gd name="T1" fmla="*/ 118 h 285"/>
                <a:gd name="T2" fmla="*/ 0 w 203"/>
                <a:gd name="T3" fmla="*/ 0 h 285"/>
                <a:gd name="T4" fmla="*/ 1 w 203"/>
                <a:gd name="T5" fmla="*/ 168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8"/>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17" name="Freeform 81"/>
            <p:cNvSpPr>
              <a:spLocks/>
            </p:cNvSpPr>
            <p:nvPr userDrawn="1"/>
          </p:nvSpPr>
          <p:spPr bwMode="auto">
            <a:xfrm>
              <a:off x="8059739" y="2319338"/>
              <a:ext cx="152400" cy="303213"/>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473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18" name="Freeform 82"/>
            <p:cNvSpPr>
              <a:spLocks/>
            </p:cNvSpPr>
            <p:nvPr userDrawn="1"/>
          </p:nvSpPr>
          <p:spPr bwMode="auto">
            <a:xfrm>
              <a:off x="8059739" y="2292350"/>
              <a:ext cx="198438" cy="115888"/>
            </a:xfrm>
            <a:custGeom>
              <a:avLst/>
              <a:gdLst>
                <a:gd name="T0" fmla="*/ 125 w 125"/>
                <a:gd name="T1" fmla="*/ 55 h 73"/>
                <a:gd name="T2" fmla="*/ 29 w 125"/>
                <a:gd name="T3" fmla="*/ 0 h 73"/>
                <a:gd name="T4" fmla="*/ 0 w 125"/>
                <a:gd name="T5" fmla="*/ 17 h 73"/>
                <a:gd name="T6" fmla="*/ 96 w 125"/>
                <a:gd name="T7" fmla="*/ 73 h 73"/>
                <a:gd name="T8" fmla="*/ 125 w 125"/>
                <a:gd name="T9" fmla="*/ 55 h 73"/>
              </a:gdLst>
              <a:ahLst/>
              <a:cxnLst>
                <a:cxn ang="0">
                  <a:pos x="T0" y="T1"/>
                </a:cxn>
                <a:cxn ang="0">
                  <a:pos x="T2" y="T3"/>
                </a:cxn>
                <a:cxn ang="0">
                  <a:pos x="T4" y="T5"/>
                </a:cxn>
                <a:cxn ang="0">
                  <a:pos x="T6" y="T7"/>
                </a:cxn>
                <a:cxn ang="0">
                  <a:pos x="T8" y="T9"/>
                </a:cxn>
              </a:cxnLst>
              <a:rect l="0" t="0" r="r" b="b"/>
              <a:pathLst>
                <a:path w="125" h="73">
                  <a:moveTo>
                    <a:pt x="125" y="55"/>
                  </a:moveTo>
                  <a:lnTo>
                    <a:pt x="29" y="0"/>
                  </a:lnTo>
                  <a:lnTo>
                    <a:pt x="0" y="17"/>
                  </a:lnTo>
                  <a:lnTo>
                    <a:pt x="96" y="73"/>
                  </a:lnTo>
                  <a:lnTo>
                    <a:pt x="125" y="55"/>
                  </a:lnTo>
                  <a:close/>
                </a:path>
              </a:pathLst>
            </a:custGeom>
            <a:solidFill>
              <a:srgbClr val="785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19" name="Freeform 83"/>
            <p:cNvSpPr>
              <a:spLocks/>
            </p:cNvSpPr>
            <p:nvPr userDrawn="1"/>
          </p:nvSpPr>
          <p:spPr bwMode="auto">
            <a:xfrm>
              <a:off x="8212139" y="2379663"/>
              <a:ext cx="47625" cy="242888"/>
            </a:xfrm>
            <a:custGeom>
              <a:avLst/>
              <a:gdLst>
                <a:gd name="T0" fmla="*/ 0 w 30"/>
                <a:gd name="T1" fmla="*/ 18 h 153"/>
                <a:gd name="T2" fmla="*/ 0 w 30"/>
                <a:gd name="T3" fmla="*/ 153 h 153"/>
                <a:gd name="T4" fmla="*/ 30 w 30"/>
                <a:gd name="T5" fmla="*/ 136 h 153"/>
                <a:gd name="T6" fmla="*/ 29 w 30"/>
                <a:gd name="T7" fmla="*/ 0 h 153"/>
                <a:gd name="T8" fmla="*/ 0 w 30"/>
                <a:gd name="T9" fmla="*/ 18 h 153"/>
              </a:gdLst>
              <a:ahLst/>
              <a:cxnLst>
                <a:cxn ang="0">
                  <a:pos x="T0" y="T1"/>
                </a:cxn>
                <a:cxn ang="0">
                  <a:pos x="T2" y="T3"/>
                </a:cxn>
                <a:cxn ang="0">
                  <a:pos x="T4" y="T5"/>
                </a:cxn>
                <a:cxn ang="0">
                  <a:pos x="T6" y="T7"/>
                </a:cxn>
                <a:cxn ang="0">
                  <a:pos x="T8" y="T9"/>
                </a:cxn>
              </a:cxnLst>
              <a:rect l="0" t="0" r="r" b="b"/>
              <a:pathLst>
                <a:path w="30" h="153">
                  <a:moveTo>
                    <a:pt x="0" y="18"/>
                  </a:moveTo>
                  <a:lnTo>
                    <a:pt x="0" y="153"/>
                  </a:lnTo>
                  <a:lnTo>
                    <a:pt x="30" y="136"/>
                  </a:lnTo>
                  <a:lnTo>
                    <a:pt x="29" y="0"/>
                  </a:lnTo>
                  <a:lnTo>
                    <a:pt x="0" y="18"/>
                  </a:lnTo>
                  <a:close/>
                </a:path>
              </a:pathLst>
            </a:custGeom>
            <a:solidFill>
              <a:srgbClr val="6044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20" name="Freeform 84"/>
            <p:cNvSpPr>
              <a:spLocks/>
            </p:cNvSpPr>
            <p:nvPr userDrawn="1"/>
          </p:nvSpPr>
          <p:spPr bwMode="auto">
            <a:xfrm>
              <a:off x="7993064" y="2355850"/>
              <a:ext cx="152400" cy="303213"/>
            </a:xfrm>
            <a:custGeom>
              <a:avLst/>
              <a:gdLst>
                <a:gd name="T0" fmla="*/ 96 w 96"/>
                <a:gd name="T1" fmla="*/ 56 h 191"/>
                <a:gd name="T2" fmla="*/ 0 w 96"/>
                <a:gd name="T3" fmla="*/ 0 h 191"/>
                <a:gd name="T4" fmla="*/ 0 w 96"/>
                <a:gd name="T5" fmla="*/ 136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6"/>
                  </a:lnTo>
                  <a:lnTo>
                    <a:pt x="96" y="191"/>
                  </a:lnTo>
                  <a:lnTo>
                    <a:pt x="96" y="56"/>
                  </a:lnTo>
                  <a:close/>
                </a:path>
              </a:pathLst>
            </a:custGeom>
            <a:solidFill>
              <a:srgbClr val="4679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21" name="Freeform 85"/>
            <p:cNvSpPr>
              <a:spLocks/>
            </p:cNvSpPr>
            <p:nvPr userDrawn="1"/>
          </p:nvSpPr>
          <p:spPr bwMode="auto">
            <a:xfrm>
              <a:off x="7993064" y="2328863"/>
              <a:ext cx="198438" cy="115888"/>
            </a:xfrm>
            <a:custGeom>
              <a:avLst/>
              <a:gdLst>
                <a:gd name="T0" fmla="*/ 125 w 125"/>
                <a:gd name="T1" fmla="*/ 56 h 73"/>
                <a:gd name="T2" fmla="*/ 29 w 125"/>
                <a:gd name="T3" fmla="*/ 0 h 73"/>
                <a:gd name="T4" fmla="*/ 0 w 125"/>
                <a:gd name="T5" fmla="*/ 17 h 73"/>
                <a:gd name="T6" fmla="*/ 96 w 125"/>
                <a:gd name="T7" fmla="*/ 73 h 73"/>
                <a:gd name="T8" fmla="*/ 125 w 125"/>
                <a:gd name="T9" fmla="*/ 56 h 73"/>
              </a:gdLst>
              <a:ahLst/>
              <a:cxnLst>
                <a:cxn ang="0">
                  <a:pos x="T0" y="T1"/>
                </a:cxn>
                <a:cxn ang="0">
                  <a:pos x="T2" y="T3"/>
                </a:cxn>
                <a:cxn ang="0">
                  <a:pos x="T4" y="T5"/>
                </a:cxn>
                <a:cxn ang="0">
                  <a:pos x="T6" y="T7"/>
                </a:cxn>
                <a:cxn ang="0">
                  <a:pos x="T8" y="T9"/>
                </a:cxn>
              </a:cxnLst>
              <a:rect l="0" t="0" r="r" b="b"/>
              <a:pathLst>
                <a:path w="125" h="73">
                  <a:moveTo>
                    <a:pt x="125" y="56"/>
                  </a:moveTo>
                  <a:lnTo>
                    <a:pt x="29" y="0"/>
                  </a:lnTo>
                  <a:lnTo>
                    <a:pt x="0" y="17"/>
                  </a:lnTo>
                  <a:lnTo>
                    <a:pt x="96" y="73"/>
                  </a:lnTo>
                  <a:lnTo>
                    <a:pt x="125" y="56"/>
                  </a:lnTo>
                  <a:close/>
                </a:path>
              </a:pathLst>
            </a:custGeom>
            <a:solidFill>
              <a:srgbClr val="5B9E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22" name="Freeform 86"/>
            <p:cNvSpPr>
              <a:spLocks/>
            </p:cNvSpPr>
            <p:nvPr userDrawn="1"/>
          </p:nvSpPr>
          <p:spPr bwMode="auto">
            <a:xfrm>
              <a:off x="8145464" y="2417763"/>
              <a:ext cx="47625" cy="241300"/>
            </a:xfrm>
            <a:custGeom>
              <a:avLst/>
              <a:gdLst>
                <a:gd name="T0" fmla="*/ 0 w 30"/>
                <a:gd name="T1" fmla="*/ 17 h 152"/>
                <a:gd name="T2" fmla="*/ 0 w 30"/>
                <a:gd name="T3" fmla="*/ 152 h 152"/>
                <a:gd name="T4" fmla="*/ 30 w 30"/>
                <a:gd name="T5" fmla="*/ 135 h 152"/>
                <a:gd name="T6" fmla="*/ 29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29" y="0"/>
                  </a:lnTo>
                  <a:lnTo>
                    <a:pt x="0" y="17"/>
                  </a:lnTo>
                  <a:close/>
                </a:path>
              </a:pathLst>
            </a:custGeom>
            <a:solidFill>
              <a:srgbClr val="5A95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23" name="Freeform 87"/>
            <p:cNvSpPr>
              <a:spLocks/>
            </p:cNvSpPr>
            <p:nvPr userDrawn="1"/>
          </p:nvSpPr>
          <p:spPr bwMode="auto">
            <a:xfrm>
              <a:off x="7918451" y="2398713"/>
              <a:ext cx="153988" cy="303213"/>
            </a:xfrm>
            <a:custGeom>
              <a:avLst/>
              <a:gdLst>
                <a:gd name="T0" fmla="*/ 96 w 97"/>
                <a:gd name="T1" fmla="*/ 56 h 191"/>
                <a:gd name="T2" fmla="*/ 0 w 97"/>
                <a:gd name="T3" fmla="*/ 0 h 191"/>
                <a:gd name="T4" fmla="*/ 1 w 97"/>
                <a:gd name="T5" fmla="*/ 135 h 191"/>
                <a:gd name="T6" fmla="*/ 97 w 97"/>
                <a:gd name="T7" fmla="*/ 191 h 191"/>
                <a:gd name="T8" fmla="*/ 96 w 97"/>
                <a:gd name="T9" fmla="*/ 56 h 191"/>
              </a:gdLst>
              <a:ahLst/>
              <a:cxnLst>
                <a:cxn ang="0">
                  <a:pos x="T0" y="T1"/>
                </a:cxn>
                <a:cxn ang="0">
                  <a:pos x="T2" y="T3"/>
                </a:cxn>
                <a:cxn ang="0">
                  <a:pos x="T4" y="T5"/>
                </a:cxn>
                <a:cxn ang="0">
                  <a:pos x="T6" y="T7"/>
                </a:cxn>
                <a:cxn ang="0">
                  <a:pos x="T8" y="T9"/>
                </a:cxn>
              </a:cxnLst>
              <a:rect l="0" t="0" r="r" b="b"/>
              <a:pathLst>
                <a:path w="97" h="191">
                  <a:moveTo>
                    <a:pt x="96" y="56"/>
                  </a:moveTo>
                  <a:lnTo>
                    <a:pt x="0" y="0"/>
                  </a:lnTo>
                  <a:lnTo>
                    <a:pt x="1" y="135"/>
                  </a:lnTo>
                  <a:lnTo>
                    <a:pt x="97" y="191"/>
                  </a:lnTo>
                  <a:lnTo>
                    <a:pt x="96" y="5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24" name="Freeform 88"/>
            <p:cNvSpPr>
              <a:spLocks/>
            </p:cNvSpPr>
            <p:nvPr userDrawn="1"/>
          </p:nvSpPr>
          <p:spPr bwMode="auto">
            <a:xfrm>
              <a:off x="7918451" y="2371725"/>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25" name="Freeform 89"/>
            <p:cNvSpPr>
              <a:spLocks/>
            </p:cNvSpPr>
            <p:nvPr userDrawn="1"/>
          </p:nvSpPr>
          <p:spPr bwMode="auto">
            <a:xfrm>
              <a:off x="8070851" y="2460625"/>
              <a:ext cx="47625" cy="241300"/>
            </a:xfrm>
            <a:custGeom>
              <a:avLst/>
              <a:gdLst>
                <a:gd name="T0" fmla="*/ 0 w 30"/>
                <a:gd name="T1" fmla="*/ 17 h 152"/>
                <a:gd name="T2" fmla="*/ 1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1" y="152"/>
                  </a:lnTo>
                  <a:lnTo>
                    <a:pt x="30" y="135"/>
                  </a:lnTo>
                  <a:lnTo>
                    <a:pt x="30" y="0"/>
                  </a:lnTo>
                  <a:lnTo>
                    <a:pt x="0" y="17"/>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26" name="Freeform 90"/>
            <p:cNvSpPr>
              <a:spLocks/>
            </p:cNvSpPr>
            <p:nvPr userDrawn="1"/>
          </p:nvSpPr>
          <p:spPr bwMode="auto">
            <a:xfrm>
              <a:off x="8261351" y="1606550"/>
              <a:ext cx="379413" cy="220663"/>
            </a:xfrm>
            <a:custGeom>
              <a:avLst/>
              <a:gdLst>
                <a:gd name="T0" fmla="*/ 239 w 239"/>
                <a:gd name="T1" fmla="*/ 118 h 139"/>
                <a:gd name="T2" fmla="*/ 36 w 239"/>
                <a:gd name="T3" fmla="*/ 0 h 139"/>
                <a:gd name="T4" fmla="*/ 0 w 239"/>
                <a:gd name="T5" fmla="*/ 21 h 139"/>
                <a:gd name="T6" fmla="*/ 203 w 239"/>
                <a:gd name="T7" fmla="*/ 139 h 139"/>
                <a:gd name="T8" fmla="*/ 239 w 239"/>
                <a:gd name="T9" fmla="*/ 118 h 139"/>
              </a:gdLst>
              <a:ahLst/>
              <a:cxnLst>
                <a:cxn ang="0">
                  <a:pos x="T0" y="T1"/>
                </a:cxn>
                <a:cxn ang="0">
                  <a:pos x="T2" y="T3"/>
                </a:cxn>
                <a:cxn ang="0">
                  <a:pos x="T4" y="T5"/>
                </a:cxn>
                <a:cxn ang="0">
                  <a:pos x="T6" y="T7"/>
                </a:cxn>
                <a:cxn ang="0">
                  <a:pos x="T8" y="T9"/>
                </a:cxn>
              </a:cxnLst>
              <a:rect l="0" t="0" r="r" b="b"/>
              <a:pathLst>
                <a:path w="239" h="139">
                  <a:moveTo>
                    <a:pt x="239" y="118"/>
                  </a:moveTo>
                  <a:lnTo>
                    <a:pt x="36" y="0"/>
                  </a:lnTo>
                  <a:lnTo>
                    <a:pt x="0" y="21"/>
                  </a:lnTo>
                  <a:lnTo>
                    <a:pt x="203" y="139"/>
                  </a:lnTo>
                  <a:lnTo>
                    <a:pt x="239"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27" name="Freeform 91"/>
            <p:cNvSpPr>
              <a:spLocks/>
            </p:cNvSpPr>
            <p:nvPr userDrawn="1"/>
          </p:nvSpPr>
          <p:spPr bwMode="auto">
            <a:xfrm>
              <a:off x="7742239" y="2205038"/>
              <a:ext cx="322263" cy="254000"/>
            </a:xfrm>
            <a:custGeom>
              <a:avLst/>
              <a:gdLst>
                <a:gd name="T0" fmla="*/ 203 w 203"/>
                <a:gd name="T1" fmla="*/ 118 h 160"/>
                <a:gd name="T2" fmla="*/ 0 w 203"/>
                <a:gd name="T3" fmla="*/ 0 h 160"/>
                <a:gd name="T4" fmla="*/ 0 w 203"/>
                <a:gd name="T5" fmla="*/ 42 h 160"/>
                <a:gd name="T6" fmla="*/ 203 w 203"/>
                <a:gd name="T7" fmla="*/ 160 h 160"/>
                <a:gd name="T8" fmla="*/ 203 w 203"/>
                <a:gd name="T9" fmla="*/ 118 h 160"/>
              </a:gdLst>
              <a:ahLst/>
              <a:cxnLst>
                <a:cxn ang="0">
                  <a:pos x="T0" y="T1"/>
                </a:cxn>
                <a:cxn ang="0">
                  <a:pos x="T2" y="T3"/>
                </a:cxn>
                <a:cxn ang="0">
                  <a:pos x="T4" y="T5"/>
                </a:cxn>
                <a:cxn ang="0">
                  <a:pos x="T6" y="T7"/>
                </a:cxn>
                <a:cxn ang="0">
                  <a:pos x="T8" y="T9"/>
                </a:cxn>
              </a:cxnLst>
              <a:rect l="0" t="0" r="r" b="b"/>
              <a:pathLst>
                <a:path w="203" h="160">
                  <a:moveTo>
                    <a:pt x="203" y="118"/>
                  </a:moveTo>
                  <a:lnTo>
                    <a:pt x="0" y="0"/>
                  </a:lnTo>
                  <a:lnTo>
                    <a:pt x="0" y="42"/>
                  </a:lnTo>
                  <a:lnTo>
                    <a:pt x="203" y="160"/>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28" name="Freeform 92"/>
            <p:cNvSpPr>
              <a:spLocks/>
            </p:cNvSpPr>
            <p:nvPr userDrawn="1"/>
          </p:nvSpPr>
          <p:spPr bwMode="auto">
            <a:xfrm>
              <a:off x="7742239" y="2073275"/>
              <a:ext cx="552450" cy="319088"/>
            </a:xfrm>
            <a:custGeom>
              <a:avLst/>
              <a:gdLst>
                <a:gd name="T0" fmla="*/ 348 w 348"/>
                <a:gd name="T1" fmla="*/ 117 h 201"/>
                <a:gd name="T2" fmla="*/ 146 w 348"/>
                <a:gd name="T3" fmla="*/ 0 h 201"/>
                <a:gd name="T4" fmla="*/ 0 w 348"/>
                <a:gd name="T5" fmla="*/ 83 h 201"/>
                <a:gd name="T6" fmla="*/ 203 w 348"/>
                <a:gd name="T7" fmla="*/ 201 h 201"/>
                <a:gd name="T8" fmla="*/ 348 w 348"/>
                <a:gd name="T9" fmla="*/ 117 h 201"/>
              </a:gdLst>
              <a:ahLst/>
              <a:cxnLst>
                <a:cxn ang="0">
                  <a:pos x="T0" y="T1"/>
                </a:cxn>
                <a:cxn ang="0">
                  <a:pos x="T2" y="T3"/>
                </a:cxn>
                <a:cxn ang="0">
                  <a:pos x="T4" y="T5"/>
                </a:cxn>
                <a:cxn ang="0">
                  <a:pos x="T6" y="T7"/>
                </a:cxn>
                <a:cxn ang="0">
                  <a:pos x="T8" y="T9"/>
                </a:cxn>
              </a:cxnLst>
              <a:rect l="0" t="0" r="r" b="b"/>
              <a:pathLst>
                <a:path w="348" h="201">
                  <a:moveTo>
                    <a:pt x="348" y="117"/>
                  </a:moveTo>
                  <a:lnTo>
                    <a:pt x="146" y="0"/>
                  </a:lnTo>
                  <a:lnTo>
                    <a:pt x="0" y="83"/>
                  </a:lnTo>
                  <a:lnTo>
                    <a:pt x="203" y="201"/>
                  </a:lnTo>
                  <a:lnTo>
                    <a:pt x="348" y="117"/>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29" name="Freeform 93"/>
            <p:cNvSpPr>
              <a:spLocks/>
            </p:cNvSpPr>
            <p:nvPr userDrawn="1"/>
          </p:nvSpPr>
          <p:spPr bwMode="auto">
            <a:xfrm>
              <a:off x="8364539" y="1803400"/>
              <a:ext cx="152400" cy="303213"/>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0" name="Freeform 94"/>
            <p:cNvSpPr>
              <a:spLocks/>
            </p:cNvSpPr>
            <p:nvPr userDrawn="1"/>
          </p:nvSpPr>
          <p:spPr bwMode="auto">
            <a:xfrm>
              <a:off x="8364539" y="1776413"/>
              <a:ext cx="198438" cy="115888"/>
            </a:xfrm>
            <a:custGeom>
              <a:avLst/>
              <a:gdLst>
                <a:gd name="T0" fmla="*/ 125 w 125"/>
                <a:gd name="T1" fmla="*/ 56 h 73"/>
                <a:gd name="T2" fmla="*/ 29 w 125"/>
                <a:gd name="T3" fmla="*/ 0 h 73"/>
                <a:gd name="T4" fmla="*/ 0 w 125"/>
                <a:gd name="T5" fmla="*/ 17 h 73"/>
                <a:gd name="T6" fmla="*/ 96 w 125"/>
                <a:gd name="T7" fmla="*/ 73 h 73"/>
                <a:gd name="T8" fmla="*/ 125 w 125"/>
                <a:gd name="T9" fmla="*/ 56 h 73"/>
              </a:gdLst>
              <a:ahLst/>
              <a:cxnLst>
                <a:cxn ang="0">
                  <a:pos x="T0" y="T1"/>
                </a:cxn>
                <a:cxn ang="0">
                  <a:pos x="T2" y="T3"/>
                </a:cxn>
                <a:cxn ang="0">
                  <a:pos x="T4" y="T5"/>
                </a:cxn>
                <a:cxn ang="0">
                  <a:pos x="T6" y="T7"/>
                </a:cxn>
                <a:cxn ang="0">
                  <a:pos x="T8" y="T9"/>
                </a:cxn>
              </a:cxnLst>
              <a:rect l="0" t="0" r="r" b="b"/>
              <a:pathLst>
                <a:path w="125" h="73">
                  <a:moveTo>
                    <a:pt x="125" y="56"/>
                  </a:moveTo>
                  <a:lnTo>
                    <a:pt x="29" y="0"/>
                  </a:lnTo>
                  <a:lnTo>
                    <a:pt x="0" y="17"/>
                  </a:lnTo>
                  <a:lnTo>
                    <a:pt x="96" y="73"/>
                  </a:lnTo>
                  <a:lnTo>
                    <a:pt x="125" y="56"/>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1" name="Freeform 95"/>
            <p:cNvSpPr>
              <a:spLocks/>
            </p:cNvSpPr>
            <p:nvPr userDrawn="1"/>
          </p:nvSpPr>
          <p:spPr bwMode="auto">
            <a:xfrm>
              <a:off x="8516939" y="1865313"/>
              <a:ext cx="47625" cy="241300"/>
            </a:xfrm>
            <a:custGeom>
              <a:avLst/>
              <a:gdLst>
                <a:gd name="T0" fmla="*/ 0 w 30"/>
                <a:gd name="T1" fmla="*/ 17 h 152"/>
                <a:gd name="T2" fmla="*/ 0 w 30"/>
                <a:gd name="T3" fmla="*/ 152 h 152"/>
                <a:gd name="T4" fmla="*/ 30 w 30"/>
                <a:gd name="T5" fmla="*/ 135 h 152"/>
                <a:gd name="T6" fmla="*/ 29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29" y="0"/>
                  </a:lnTo>
                  <a:lnTo>
                    <a:pt x="0" y="17"/>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2" name="Freeform 96"/>
            <p:cNvSpPr>
              <a:spLocks/>
            </p:cNvSpPr>
            <p:nvPr userDrawn="1"/>
          </p:nvSpPr>
          <p:spPr bwMode="auto">
            <a:xfrm>
              <a:off x="8289926" y="1846263"/>
              <a:ext cx="152400" cy="303213"/>
            </a:xfrm>
            <a:custGeom>
              <a:avLst/>
              <a:gdLst>
                <a:gd name="T0" fmla="*/ 96 w 96"/>
                <a:gd name="T1" fmla="*/ 55 h 191"/>
                <a:gd name="T2" fmla="*/ 0 w 96"/>
                <a:gd name="T3" fmla="*/ 0 h 191"/>
                <a:gd name="T4" fmla="*/ 0 w 96"/>
                <a:gd name="T5" fmla="*/ 135 h 191"/>
                <a:gd name="T6" fmla="*/ 96 w 96"/>
                <a:gd name="T7" fmla="*/ 191 h 191"/>
                <a:gd name="T8" fmla="*/ 96 w 96"/>
                <a:gd name="T9" fmla="*/ 55 h 191"/>
              </a:gdLst>
              <a:ahLst/>
              <a:cxnLst>
                <a:cxn ang="0">
                  <a:pos x="T0" y="T1"/>
                </a:cxn>
                <a:cxn ang="0">
                  <a:pos x="T2" y="T3"/>
                </a:cxn>
                <a:cxn ang="0">
                  <a:pos x="T4" y="T5"/>
                </a:cxn>
                <a:cxn ang="0">
                  <a:pos x="T6" y="T7"/>
                </a:cxn>
                <a:cxn ang="0">
                  <a:pos x="T8" y="T9"/>
                </a:cxn>
              </a:cxnLst>
              <a:rect l="0" t="0" r="r" b="b"/>
              <a:pathLst>
                <a:path w="96" h="191">
                  <a:moveTo>
                    <a:pt x="96" y="55"/>
                  </a:moveTo>
                  <a:lnTo>
                    <a:pt x="0" y="0"/>
                  </a:lnTo>
                  <a:lnTo>
                    <a:pt x="0" y="135"/>
                  </a:lnTo>
                  <a:lnTo>
                    <a:pt x="96" y="191"/>
                  </a:lnTo>
                  <a:lnTo>
                    <a:pt x="96" y="55"/>
                  </a:lnTo>
                  <a:close/>
                </a:path>
              </a:pathLst>
            </a:custGeom>
            <a:solidFill>
              <a:srgbClr val="473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3" name="Freeform 97"/>
            <p:cNvSpPr>
              <a:spLocks/>
            </p:cNvSpPr>
            <p:nvPr userDrawn="1"/>
          </p:nvSpPr>
          <p:spPr bwMode="auto">
            <a:xfrm>
              <a:off x="8289926" y="1817688"/>
              <a:ext cx="200025" cy="115888"/>
            </a:xfrm>
            <a:custGeom>
              <a:avLst/>
              <a:gdLst>
                <a:gd name="T0" fmla="*/ 126 w 126"/>
                <a:gd name="T1" fmla="*/ 56 h 73"/>
                <a:gd name="T2" fmla="*/ 30 w 126"/>
                <a:gd name="T3" fmla="*/ 0 h 73"/>
                <a:gd name="T4" fmla="*/ 0 w 126"/>
                <a:gd name="T5" fmla="*/ 18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8"/>
                  </a:lnTo>
                  <a:lnTo>
                    <a:pt x="96" y="73"/>
                  </a:lnTo>
                  <a:lnTo>
                    <a:pt x="126" y="56"/>
                  </a:lnTo>
                  <a:close/>
                </a:path>
              </a:pathLst>
            </a:custGeom>
            <a:solidFill>
              <a:srgbClr val="785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4" name="Freeform 98"/>
            <p:cNvSpPr>
              <a:spLocks/>
            </p:cNvSpPr>
            <p:nvPr userDrawn="1"/>
          </p:nvSpPr>
          <p:spPr bwMode="auto">
            <a:xfrm>
              <a:off x="8442326" y="1906588"/>
              <a:ext cx="47625" cy="242888"/>
            </a:xfrm>
            <a:custGeom>
              <a:avLst/>
              <a:gdLst>
                <a:gd name="T0" fmla="*/ 0 w 30"/>
                <a:gd name="T1" fmla="*/ 17 h 153"/>
                <a:gd name="T2" fmla="*/ 0 w 30"/>
                <a:gd name="T3" fmla="*/ 153 h 153"/>
                <a:gd name="T4" fmla="*/ 30 w 30"/>
                <a:gd name="T5" fmla="*/ 136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6"/>
                  </a:lnTo>
                  <a:lnTo>
                    <a:pt x="30" y="0"/>
                  </a:lnTo>
                  <a:lnTo>
                    <a:pt x="0" y="17"/>
                  </a:lnTo>
                  <a:close/>
                </a:path>
              </a:pathLst>
            </a:custGeom>
            <a:solidFill>
              <a:srgbClr val="6044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5" name="Freeform 99"/>
            <p:cNvSpPr>
              <a:spLocks/>
            </p:cNvSpPr>
            <p:nvPr userDrawn="1"/>
          </p:nvSpPr>
          <p:spPr bwMode="auto">
            <a:xfrm>
              <a:off x="8223251" y="1882775"/>
              <a:ext cx="152400" cy="303213"/>
            </a:xfrm>
            <a:custGeom>
              <a:avLst/>
              <a:gdLst>
                <a:gd name="T0" fmla="*/ 96 w 96"/>
                <a:gd name="T1" fmla="*/ 56 h 191"/>
                <a:gd name="T2" fmla="*/ 0 w 96"/>
                <a:gd name="T3" fmla="*/ 0 h 191"/>
                <a:gd name="T4" fmla="*/ 1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1" y="135"/>
                  </a:lnTo>
                  <a:lnTo>
                    <a:pt x="96" y="191"/>
                  </a:lnTo>
                  <a:lnTo>
                    <a:pt x="96" y="56"/>
                  </a:lnTo>
                  <a:close/>
                </a:path>
              </a:pathLst>
            </a:custGeom>
            <a:solidFill>
              <a:srgbClr val="CBB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6" name="Freeform 100"/>
            <p:cNvSpPr>
              <a:spLocks/>
            </p:cNvSpPr>
            <p:nvPr userDrawn="1"/>
          </p:nvSpPr>
          <p:spPr bwMode="auto">
            <a:xfrm>
              <a:off x="8223251" y="1855788"/>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7" name="Freeform 101"/>
            <p:cNvSpPr>
              <a:spLocks/>
            </p:cNvSpPr>
            <p:nvPr userDrawn="1"/>
          </p:nvSpPr>
          <p:spPr bwMode="auto">
            <a:xfrm>
              <a:off x="8375651" y="1944688"/>
              <a:ext cx="47625" cy="241300"/>
            </a:xfrm>
            <a:custGeom>
              <a:avLst/>
              <a:gdLst>
                <a:gd name="T0" fmla="*/ 0 w 30"/>
                <a:gd name="T1" fmla="*/ 17 h 152"/>
                <a:gd name="T2" fmla="*/ 0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30" y="0"/>
                  </a:lnTo>
                  <a:lnTo>
                    <a:pt x="0" y="17"/>
                  </a:lnTo>
                  <a:close/>
                </a:path>
              </a:pathLst>
            </a:custGeom>
            <a:solidFill>
              <a:srgbClr val="E2D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8" name="Freeform 102"/>
            <p:cNvSpPr>
              <a:spLocks/>
            </p:cNvSpPr>
            <p:nvPr userDrawn="1"/>
          </p:nvSpPr>
          <p:spPr bwMode="auto">
            <a:xfrm>
              <a:off x="8064501" y="1960563"/>
              <a:ext cx="290513" cy="962025"/>
            </a:xfrm>
            <a:custGeom>
              <a:avLst/>
              <a:gdLst>
                <a:gd name="T0" fmla="*/ 0 w 183"/>
                <a:gd name="T1" fmla="*/ 314 h 606"/>
                <a:gd name="T2" fmla="*/ 0 w 183"/>
                <a:gd name="T3" fmla="*/ 272 h 606"/>
                <a:gd name="T4" fmla="*/ 145 w 183"/>
                <a:gd name="T5" fmla="*/ 188 h 606"/>
                <a:gd name="T6" fmla="*/ 145 w 183"/>
                <a:gd name="T7" fmla="*/ 21 h 606"/>
                <a:gd name="T8" fmla="*/ 181 w 183"/>
                <a:gd name="T9" fmla="*/ 0 h 606"/>
                <a:gd name="T10" fmla="*/ 183 w 183"/>
                <a:gd name="T11" fmla="*/ 585 h 606"/>
                <a:gd name="T12" fmla="*/ 147 w 183"/>
                <a:gd name="T13" fmla="*/ 606 h 606"/>
                <a:gd name="T14" fmla="*/ 146 w 183"/>
                <a:gd name="T15" fmla="*/ 439 h 606"/>
                <a:gd name="T16" fmla="*/ 1 w 183"/>
                <a:gd name="T17" fmla="*/ 523 h 606"/>
                <a:gd name="T18" fmla="*/ 1 w 183"/>
                <a:gd name="T19" fmla="*/ 481 h 606"/>
                <a:gd name="T20" fmla="*/ 146 w 183"/>
                <a:gd name="T21" fmla="*/ 397 h 606"/>
                <a:gd name="T22" fmla="*/ 145 w 183"/>
                <a:gd name="T23" fmla="*/ 230 h 606"/>
                <a:gd name="T24" fmla="*/ 0 w 183"/>
                <a:gd name="T25" fmla="*/ 31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3" h="606">
                  <a:moveTo>
                    <a:pt x="0" y="314"/>
                  </a:moveTo>
                  <a:cubicBezTo>
                    <a:pt x="0" y="272"/>
                    <a:pt x="0" y="272"/>
                    <a:pt x="0" y="272"/>
                  </a:cubicBezTo>
                  <a:cubicBezTo>
                    <a:pt x="145" y="188"/>
                    <a:pt x="145" y="188"/>
                    <a:pt x="145" y="188"/>
                  </a:cubicBezTo>
                  <a:cubicBezTo>
                    <a:pt x="145" y="21"/>
                    <a:pt x="145" y="21"/>
                    <a:pt x="145" y="21"/>
                  </a:cubicBezTo>
                  <a:cubicBezTo>
                    <a:pt x="181" y="0"/>
                    <a:pt x="181" y="0"/>
                    <a:pt x="181" y="0"/>
                  </a:cubicBezTo>
                  <a:cubicBezTo>
                    <a:pt x="181" y="2"/>
                    <a:pt x="181" y="4"/>
                    <a:pt x="183" y="585"/>
                  </a:cubicBezTo>
                  <a:cubicBezTo>
                    <a:pt x="147" y="606"/>
                    <a:pt x="147" y="606"/>
                    <a:pt x="147" y="606"/>
                  </a:cubicBezTo>
                  <a:cubicBezTo>
                    <a:pt x="146" y="439"/>
                    <a:pt x="146" y="439"/>
                    <a:pt x="146" y="439"/>
                  </a:cubicBezTo>
                  <a:cubicBezTo>
                    <a:pt x="1" y="523"/>
                    <a:pt x="1" y="523"/>
                    <a:pt x="1" y="523"/>
                  </a:cubicBezTo>
                  <a:cubicBezTo>
                    <a:pt x="1" y="481"/>
                    <a:pt x="1" y="481"/>
                    <a:pt x="1" y="481"/>
                  </a:cubicBezTo>
                  <a:cubicBezTo>
                    <a:pt x="146" y="397"/>
                    <a:pt x="146" y="397"/>
                    <a:pt x="146" y="397"/>
                  </a:cubicBezTo>
                  <a:cubicBezTo>
                    <a:pt x="145" y="230"/>
                    <a:pt x="145" y="230"/>
                    <a:pt x="145" y="230"/>
                  </a:cubicBezTo>
                  <a:lnTo>
                    <a:pt x="0" y="314"/>
                  </a:lnTo>
                  <a:close/>
                </a:path>
              </a:pathLst>
            </a:custGeom>
            <a:solidFill>
              <a:srgbClr val="5F76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9" name="Freeform 103"/>
            <p:cNvSpPr>
              <a:spLocks/>
            </p:cNvSpPr>
            <p:nvPr userDrawn="1"/>
          </p:nvSpPr>
          <p:spPr bwMode="auto">
            <a:xfrm>
              <a:off x="7972426" y="1773238"/>
              <a:ext cx="379413" cy="220663"/>
            </a:xfrm>
            <a:custGeom>
              <a:avLst/>
              <a:gdLst>
                <a:gd name="T0" fmla="*/ 239 w 239"/>
                <a:gd name="T1" fmla="*/ 118 h 139"/>
                <a:gd name="T2" fmla="*/ 37 w 239"/>
                <a:gd name="T3" fmla="*/ 0 h 139"/>
                <a:gd name="T4" fmla="*/ 0 w 239"/>
                <a:gd name="T5" fmla="*/ 21 h 139"/>
                <a:gd name="T6" fmla="*/ 203 w 239"/>
                <a:gd name="T7" fmla="*/ 139 h 139"/>
                <a:gd name="T8" fmla="*/ 239 w 239"/>
                <a:gd name="T9" fmla="*/ 118 h 139"/>
              </a:gdLst>
              <a:ahLst/>
              <a:cxnLst>
                <a:cxn ang="0">
                  <a:pos x="T0" y="T1"/>
                </a:cxn>
                <a:cxn ang="0">
                  <a:pos x="T2" y="T3"/>
                </a:cxn>
                <a:cxn ang="0">
                  <a:pos x="T4" y="T5"/>
                </a:cxn>
                <a:cxn ang="0">
                  <a:pos x="T6" y="T7"/>
                </a:cxn>
                <a:cxn ang="0">
                  <a:pos x="T8" y="T9"/>
                </a:cxn>
              </a:cxnLst>
              <a:rect l="0" t="0" r="r" b="b"/>
              <a:pathLst>
                <a:path w="239" h="139">
                  <a:moveTo>
                    <a:pt x="239" y="118"/>
                  </a:moveTo>
                  <a:lnTo>
                    <a:pt x="37" y="0"/>
                  </a:lnTo>
                  <a:lnTo>
                    <a:pt x="0" y="21"/>
                  </a:lnTo>
                  <a:lnTo>
                    <a:pt x="203" y="139"/>
                  </a:lnTo>
                  <a:lnTo>
                    <a:pt x="239"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40" name="Freeform 104"/>
            <p:cNvSpPr>
              <a:spLocks/>
            </p:cNvSpPr>
            <p:nvPr userDrawn="1"/>
          </p:nvSpPr>
          <p:spPr bwMode="auto">
            <a:xfrm>
              <a:off x="7972426" y="1806575"/>
              <a:ext cx="322263" cy="452438"/>
            </a:xfrm>
            <a:custGeom>
              <a:avLst/>
              <a:gdLst>
                <a:gd name="T0" fmla="*/ 203 w 203"/>
                <a:gd name="T1" fmla="*/ 118 h 285"/>
                <a:gd name="T2" fmla="*/ 0 w 203"/>
                <a:gd name="T3" fmla="*/ 0 h 285"/>
                <a:gd name="T4" fmla="*/ 1 w 203"/>
                <a:gd name="T5" fmla="*/ 168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8"/>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41" name="Freeform 105"/>
            <p:cNvSpPr>
              <a:spLocks/>
            </p:cNvSpPr>
            <p:nvPr userDrawn="1"/>
          </p:nvSpPr>
          <p:spPr bwMode="auto">
            <a:xfrm>
              <a:off x="8042276" y="1971675"/>
              <a:ext cx="153988" cy="304800"/>
            </a:xfrm>
            <a:custGeom>
              <a:avLst/>
              <a:gdLst>
                <a:gd name="T0" fmla="*/ 96 w 97"/>
                <a:gd name="T1" fmla="*/ 56 h 192"/>
                <a:gd name="T2" fmla="*/ 0 w 97"/>
                <a:gd name="T3" fmla="*/ 0 h 192"/>
                <a:gd name="T4" fmla="*/ 1 w 97"/>
                <a:gd name="T5" fmla="*/ 136 h 192"/>
                <a:gd name="T6" fmla="*/ 97 w 97"/>
                <a:gd name="T7" fmla="*/ 192 h 192"/>
                <a:gd name="T8" fmla="*/ 96 w 97"/>
                <a:gd name="T9" fmla="*/ 56 h 192"/>
              </a:gdLst>
              <a:ahLst/>
              <a:cxnLst>
                <a:cxn ang="0">
                  <a:pos x="T0" y="T1"/>
                </a:cxn>
                <a:cxn ang="0">
                  <a:pos x="T2" y="T3"/>
                </a:cxn>
                <a:cxn ang="0">
                  <a:pos x="T4" y="T5"/>
                </a:cxn>
                <a:cxn ang="0">
                  <a:pos x="T6" y="T7"/>
                </a:cxn>
                <a:cxn ang="0">
                  <a:pos x="T8" y="T9"/>
                </a:cxn>
              </a:cxnLst>
              <a:rect l="0" t="0" r="r" b="b"/>
              <a:pathLst>
                <a:path w="97" h="192">
                  <a:moveTo>
                    <a:pt x="96" y="56"/>
                  </a:moveTo>
                  <a:lnTo>
                    <a:pt x="0" y="0"/>
                  </a:lnTo>
                  <a:lnTo>
                    <a:pt x="1" y="136"/>
                  </a:lnTo>
                  <a:lnTo>
                    <a:pt x="97" y="192"/>
                  </a:lnTo>
                  <a:lnTo>
                    <a:pt x="96" y="56"/>
                  </a:lnTo>
                  <a:close/>
                </a:path>
              </a:pathLst>
            </a:custGeom>
            <a:solidFill>
              <a:srgbClr val="A9CC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42" name="Freeform 106"/>
            <p:cNvSpPr>
              <a:spLocks/>
            </p:cNvSpPr>
            <p:nvPr userDrawn="1"/>
          </p:nvSpPr>
          <p:spPr bwMode="auto">
            <a:xfrm>
              <a:off x="8042276" y="1944688"/>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D8E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43" name="Freeform 107"/>
            <p:cNvSpPr>
              <a:spLocks/>
            </p:cNvSpPr>
            <p:nvPr userDrawn="1"/>
          </p:nvSpPr>
          <p:spPr bwMode="auto">
            <a:xfrm>
              <a:off x="8194676" y="2033588"/>
              <a:ext cx="47625" cy="242888"/>
            </a:xfrm>
            <a:custGeom>
              <a:avLst/>
              <a:gdLst>
                <a:gd name="T0" fmla="*/ 0 w 30"/>
                <a:gd name="T1" fmla="*/ 17 h 153"/>
                <a:gd name="T2" fmla="*/ 1 w 30"/>
                <a:gd name="T3" fmla="*/ 153 h 153"/>
                <a:gd name="T4" fmla="*/ 30 w 30"/>
                <a:gd name="T5" fmla="*/ 135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1" y="153"/>
                  </a:lnTo>
                  <a:lnTo>
                    <a:pt x="30" y="135"/>
                  </a:lnTo>
                  <a:lnTo>
                    <a:pt x="30" y="0"/>
                  </a:lnTo>
                  <a:lnTo>
                    <a:pt x="0" y="17"/>
                  </a:lnTo>
                  <a:close/>
                </a:path>
              </a:pathLst>
            </a:custGeom>
            <a:solidFill>
              <a:srgbClr val="C6D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44" name="Freeform 108"/>
            <p:cNvSpPr>
              <a:spLocks/>
            </p:cNvSpPr>
            <p:nvPr userDrawn="1"/>
          </p:nvSpPr>
          <p:spPr bwMode="auto">
            <a:xfrm>
              <a:off x="7913689" y="2019300"/>
              <a:ext cx="180975" cy="333375"/>
            </a:xfrm>
            <a:custGeom>
              <a:avLst/>
              <a:gdLst>
                <a:gd name="T0" fmla="*/ 114 w 114"/>
                <a:gd name="T1" fmla="*/ 81 h 210"/>
                <a:gd name="T2" fmla="*/ 38 w 114"/>
                <a:gd name="T3" fmla="*/ 0 h 210"/>
                <a:gd name="T4" fmla="*/ 0 w 114"/>
                <a:gd name="T5" fmla="*/ 130 h 210"/>
                <a:gd name="T6" fmla="*/ 76 w 114"/>
                <a:gd name="T7" fmla="*/ 210 h 210"/>
                <a:gd name="T8" fmla="*/ 114 w 114"/>
                <a:gd name="T9" fmla="*/ 81 h 210"/>
              </a:gdLst>
              <a:ahLst/>
              <a:cxnLst>
                <a:cxn ang="0">
                  <a:pos x="T0" y="T1"/>
                </a:cxn>
                <a:cxn ang="0">
                  <a:pos x="T2" y="T3"/>
                </a:cxn>
                <a:cxn ang="0">
                  <a:pos x="T4" y="T5"/>
                </a:cxn>
                <a:cxn ang="0">
                  <a:pos x="T6" y="T7"/>
                </a:cxn>
                <a:cxn ang="0">
                  <a:pos x="T8" y="T9"/>
                </a:cxn>
              </a:cxnLst>
              <a:rect l="0" t="0" r="r" b="b"/>
              <a:pathLst>
                <a:path w="114" h="210">
                  <a:moveTo>
                    <a:pt x="114" y="81"/>
                  </a:moveTo>
                  <a:lnTo>
                    <a:pt x="38" y="0"/>
                  </a:lnTo>
                  <a:lnTo>
                    <a:pt x="0" y="130"/>
                  </a:lnTo>
                  <a:lnTo>
                    <a:pt x="76" y="210"/>
                  </a:lnTo>
                  <a:lnTo>
                    <a:pt x="114" y="81"/>
                  </a:lnTo>
                  <a:close/>
                </a:path>
              </a:pathLst>
            </a:custGeom>
            <a:solidFill>
              <a:srgbClr val="CEDC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45" name="Freeform 109"/>
            <p:cNvSpPr>
              <a:spLocks/>
            </p:cNvSpPr>
            <p:nvPr userDrawn="1"/>
          </p:nvSpPr>
          <p:spPr bwMode="auto">
            <a:xfrm>
              <a:off x="7974014" y="2006600"/>
              <a:ext cx="173038" cy="141288"/>
            </a:xfrm>
            <a:custGeom>
              <a:avLst/>
              <a:gdLst>
                <a:gd name="T0" fmla="*/ 109 w 109"/>
                <a:gd name="T1" fmla="*/ 81 h 89"/>
                <a:gd name="T2" fmla="*/ 33 w 109"/>
                <a:gd name="T3" fmla="*/ 0 h 89"/>
                <a:gd name="T4" fmla="*/ 0 w 109"/>
                <a:gd name="T5" fmla="*/ 8 h 89"/>
                <a:gd name="T6" fmla="*/ 76 w 109"/>
                <a:gd name="T7" fmla="*/ 89 h 89"/>
                <a:gd name="T8" fmla="*/ 109 w 109"/>
                <a:gd name="T9" fmla="*/ 81 h 89"/>
              </a:gdLst>
              <a:ahLst/>
              <a:cxnLst>
                <a:cxn ang="0">
                  <a:pos x="T0" y="T1"/>
                </a:cxn>
                <a:cxn ang="0">
                  <a:pos x="T2" y="T3"/>
                </a:cxn>
                <a:cxn ang="0">
                  <a:pos x="T4" y="T5"/>
                </a:cxn>
                <a:cxn ang="0">
                  <a:pos x="T6" y="T7"/>
                </a:cxn>
                <a:cxn ang="0">
                  <a:pos x="T8" y="T9"/>
                </a:cxn>
              </a:cxnLst>
              <a:rect l="0" t="0" r="r" b="b"/>
              <a:pathLst>
                <a:path w="109" h="89">
                  <a:moveTo>
                    <a:pt x="109" y="81"/>
                  </a:moveTo>
                  <a:lnTo>
                    <a:pt x="33" y="0"/>
                  </a:lnTo>
                  <a:lnTo>
                    <a:pt x="0" y="8"/>
                  </a:lnTo>
                  <a:lnTo>
                    <a:pt x="76" y="89"/>
                  </a:lnTo>
                  <a:lnTo>
                    <a:pt x="109" y="81"/>
                  </a:lnTo>
                  <a:close/>
                </a:path>
              </a:pathLst>
            </a:custGeom>
            <a:solidFill>
              <a:srgbClr val="F7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46" name="Freeform 110"/>
            <p:cNvSpPr>
              <a:spLocks/>
            </p:cNvSpPr>
            <p:nvPr userDrawn="1"/>
          </p:nvSpPr>
          <p:spPr bwMode="auto">
            <a:xfrm>
              <a:off x="8034339" y="2135188"/>
              <a:ext cx="112713" cy="217488"/>
            </a:xfrm>
            <a:custGeom>
              <a:avLst/>
              <a:gdLst>
                <a:gd name="T0" fmla="*/ 38 w 71"/>
                <a:gd name="T1" fmla="*/ 8 h 137"/>
                <a:gd name="T2" fmla="*/ 0 w 71"/>
                <a:gd name="T3" fmla="*/ 137 h 137"/>
                <a:gd name="T4" fmla="*/ 33 w 71"/>
                <a:gd name="T5" fmla="*/ 129 h 137"/>
                <a:gd name="T6" fmla="*/ 71 w 71"/>
                <a:gd name="T7" fmla="*/ 0 h 137"/>
                <a:gd name="T8" fmla="*/ 38 w 71"/>
                <a:gd name="T9" fmla="*/ 8 h 137"/>
              </a:gdLst>
              <a:ahLst/>
              <a:cxnLst>
                <a:cxn ang="0">
                  <a:pos x="T0" y="T1"/>
                </a:cxn>
                <a:cxn ang="0">
                  <a:pos x="T2" y="T3"/>
                </a:cxn>
                <a:cxn ang="0">
                  <a:pos x="T4" y="T5"/>
                </a:cxn>
                <a:cxn ang="0">
                  <a:pos x="T6" y="T7"/>
                </a:cxn>
                <a:cxn ang="0">
                  <a:pos x="T8" y="T9"/>
                </a:cxn>
              </a:cxnLst>
              <a:rect l="0" t="0" r="r" b="b"/>
              <a:pathLst>
                <a:path w="71" h="137">
                  <a:moveTo>
                    <a:pt x="38" y="8"/>
                  </a:moveTo>
                  <a:lnTo>
                    <a:pt x="0" y="137"/>
                  </a:lnTo>
                  <a:lnTo>
                    <a:pt x="33" y="129"/>
                  </a:lnTo>
                  <a:lnTo>
                    <a:pt x="71" y="0"/>
                  </a:lnTo>
                  <a:lnTo>
                    <a:pt x="38" y="8"/>
                  </a:lnTo>
                  <a:close/>
                </a:path>
              </a:pathLst>
            </a:custGeom>
            <a:solidFill>
              <a:srgbClr val="E4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47" name="Freeform 111"/>
            <p:cNvSpPr>
              <a:spLocks/>
            </p:cNvSpPr>
            <p:nvPr userDrawn="1"/>
          </p:nvSpPr>
          <p:spPr bwMode="auto">
            <a:xfrm>
              <a:off x="8783639" y="4208463"/>
              <a:ext cx="252413" cy="193675"/>
            </a:xfrm>
            <a:custGeom>
              <a:avLst/>
              <a:gdLst>
                <a:gd name="T0" fmla="*/ 84 w 159"/>
                <a:gd name="T1" fmla="*/ 9 h 122"/>
                <a:gd name="T2" fmla="*/ 152 w 159"/>
                <a:gd name="T3" fmla="*/ 84 h 122"/>
                <a:gd name="T4" fmla="*/ 145 w 159"/>
                <a:gd name="T5" fmla="*/ 115 h 122"/>
                <a:gd name="T6" fmla="*/ 103 w 159"/>
                <a:gd name="T7" fmla="*/ 119 h 122"/>
                <a:gd name="T8" fmla="*/ 47 w 159"/>
                <a:gd name="T9" fmla="*/ 87 h 122"/>
                <a:gd name="T10" fmla="*/ 0 w 159"/>
                <a:gd name="T11" fmla="*/ 53 h 122"/>
                <a:gd name="T12" fmla="*/ 9 w 159"/>
                <a:gd name="T13" fmla="*/ 0 h 122"/>
                <a:gd name="T14" fmla="*/ 40 w 159"/>
                <a:gd name="T15" fmla="*/ 8 h 122"/>
                <a:gd name="T16" fmla="*/ 84 w 159"/>
                <a:gd name="T17" fmla="*/ 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22">
                  <a:moveTo>
                    <a:pt x="84" y="9"/>
                  </a:moveTo>
                  <a:cubicBezTo>
                    <a:pt x="89" y="31"/>
                    <a:pt x="142" y="72"/>
                    <a:pt x="152" y="84"/>
                  </a:cubicBezTo>
                  <a:cubicBezTo>
                    <a:pt x="159" y="91"/>
                    <a:pt x="155" y="109"/>
                    <a:pt x="145" y="115"/>
                  </a:cubicBezTo>
                  <a:cubicBezTo>
                    <a:pt x="134" y="122"/>
                    <a:pt x="117" y="121"/>
                    <a:pt x="103" y="119"/>
                  </a:cubicBezTo>
                  <a:cubicBezTo>
                    <a:pt x="87" y="117"/>
                    <a:pt x="68" y="100"/>
                    <a:pt x="47" y="87"/>
                  </a:cubicBezTo>
                  <a:cubicBezTo>
                    <a:pt x="26" y="74"/>
                    <a:pt x="0" y="65"/>
                    <a:pt x="0" y="53"/>
                  </a:cubicBezTo>
                  <a:cubicBezTo>
                    <a:pt x="1" y="36"/>
                    <a:pt x="6" y="24"/>
                    <a:pt x="9" y="0"/>
                  </a:cubicBezTo>
                  <a:cubicBezTo>
                    <a:pt x="40" y="8"/>
                    <a:pt x="40" y="8"/>
                    <a:pt x="40" y="8"/>
                  </a:cubicBezTo>
                  <a:lnTo>
                    <a:pt x="84" y="9"/>
                  </a:lnTo>
                  <a:close/>
                </a:path>
              </a:pathLst>
            </a:custGeom>
            <a:solidFill>
              <a:srgbClr val="4845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48" name="Freeform 112"/>
            <p:cNvSpPr>
              <a:spLocks/>
            </p:cNvSpPr>
            <p:nvPr userDrawn="1"/>
          </p:nvSpPr>
          <p:spPr bwMode="auto">
            <a:xfrm>
              <a:off x="8407401" y="4179888"/>
              <a:ext cx="169863" cy="130175"/>
            </a:xfrm>
            <a:custGeom>
              <a:avLst/>
              <a:gdLst>
                <a:gd name="T0" fmla="*/ 0 w 107"/>
                <a:gd name="T1" fmla="*/ 0 h 82"/>
                <a:gd name="T2" fmla="*/ 0 w 107"/>
                <a:gd name="T3" fmla="*/ 1 h 82"/>
                <a:gd name="T4" fmla="*/ 0 w 107"/>
                <a:gd name="T5" fmla="*/ 1 h 82"/>
                <a:gd name="T6" fmla="*/ 1 w 107"/>
                <a:gd name="T7" fmla="*/ 2 h 82"/>
                <a:gd name="T8" fmla="*/ 1 w 107"/>
                <a:gd name="T9" fmla="*/ 3 h 82"/>
                <a:gd name="T10" fmla="*/ 2 w 107"/>
                <a:gd name="T11" fmla="*/ 4 h 82"/>
                <a:gd name="T12" fmla="*/ 3 w 107"/>
                <a:gd name="T13" fmla="*/ 4 h 82"/>
                <a:gd name="T14" fmla="*/ 4 w 107"/>
                <a:gd name="T15" fmla="*/ 5 h 82"/>
                <a:gd name="T16" fmla="*/ 107 w 107"/>
                <a:gd name="T17" fmla="*/ 65 h 82"/>
                <a:gd name="T18" fmla="*/ 107 w 107"/>
                <a:gd name="T19" fmla="*/ 82 h 82"/>
                <a:gd name="T20" fmla="*/ 4 w 107"/>
                <a:gd name="T21" fmla="*/ 22 h 82"/>
                <a:gd name="T22" fmla="*/ 3 w 107"/>
                <a:gd name="T23" fmla="*/ 22 h 82"/>
                <a:gd name="T24" fmla="*/ 3 w 107"/>
                <a:gd name="T25" fmla="*/ 21 h 82"/>
                <a:gd name="T26" fmla="*/ 2 w 107"/>
                <a:gd name="T27" fmla="*/ 20 h 82"/>
                <a:gd name="T28" fmla="*/ 2 w 107"/>
                <a:gd name="T29" fmla="*/ 20 h 82"/>
                <a:gd name="T30" fmla="*/ 1 w 107"/>
                <a:gd name="T31" fmla="*/ 19 h 82"/>
                <a:gd name="T32" fmla="*/ 1 w 107"/>
                <a:gd name="T33" fmla="*/ 19 h 82"/>
                <a:gd name="T34" fmla="*/ 1 w 107"/>
                <a:gd name="T35" fmla="*/ 19 h 82"/>
                <a:gd name="T36" fmla="*/ 0 w 107"/>
                <a:gd name="T37" fmla="*/ 19 h 82"/>
                <a:gd name="T38" fmla="*/ 0 w 107"/>
                <a:gd name="T39" fmla="*/ 18 h 82"/>
                <a:gd name="T40" fmla="*/ 0 w 107"/>
                <a:gd name="T41" fmla="*/ 18 h 82"/>
                <a:gd name="T42" fmla="*/ 0 w 107"/>
                <a:gd name="T43" fmla="*/ 18 h 82"/>
                <a:gd name="T44" fmla="*/ 0 w 107"/>
                <a:gd name="T45" fmla="*/ 17 h 82"/>
                <a:gd name="T46" fmla="*/ 0 w 107"/>
                <a:gd name="T47" fmla="*/ 16 h 82"/>
                <a:gd name="T48" fmla="*/ 0 w 107"/>
                <a:gd name="T49" fmla="*/ 16 h 82"/>
                <a:gd name="T50" fmla="*/ 0 w 107"/>
                <a:gd name="T51" fmla="*/ 16 h 82"/>
                <a:gd name="T52" fmla="*/ 0 w 107"/>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 h="82">
                  <a:moveTo>
                    <a:pt x="0" y="0"/>
                  </a:moveTo>
                  <a:cubicBezTo>
                    <a:pt x="0" y="0"/>
                    <a:pt x="0" y="1"/>
                    <a:pt x="0" y="1"/>
                  </a:cubicBezTo>
                  <a:cubicBezTo>
                    <a:pt x="0" y="1"/>
                    <a:pt x="0" y="1"/>
                    <a:pt x="0" y="1"/>
                  </a:cubicBezTo>
                  <a:cubicBezTo>
                    <a:pt x="0" y="2"/>
                    <a:pt x="0" y="2"/>
                    <a:pt x="1" y="2"/>
                  </a:cubicBezTo>
                  <a:cubicBezTo>
                    <a:pt x="1" y="2"/>
                    <a:pt x="1" y="3"/>
                    <a:pt x="1" y="3"/>
                  </a:cubicBezTo>
                  <a:cubicBezTo>
                    <a:pt x="1" y="3"/>
                    <a:pt x="1" y="3"/>
                    <a:pt x="2" y="4"/>
                  </a:cubicBezTo>
                  <a:cubicBezTo>
                    <a:pt x="2" y="4"/>
                    <a:pt x="2" y="4"/>
                    <a:pt x="3" y="4"/>
                  </a:cubicBezTo>
                  <a:cubicBezTo>
                    <a:pt x="3" y="5"/>
                    <a:pt x="3" y="5"/>
                    <a:pt x="4" y="5"/>
                  </a:cubicBezTo>
                  <a:cubicBezTo>
                    <a:pt x="107" y="65"/>
                    <a:pt x="107" y="65"/>
                    <a:pt x="107" y="65"/>
                  </a:cubicBezTo>
                  <a:cubicBezTo>
                    <a:pt x="107" y="82"/>
                    <a:pt x="107" y="82"/>
                    <a:pt x="107" y="82"/>
                  </a:cubicBezTo>
                  <a:cubicBezTo>
                    <a:pt x="4" y="22"/>
                    <a:pt x="4" y="22"/>
                    <a:pt x="4" y="22"/>
                  </a:cubicBezTo>
                  <a:cubicBezTo>
                    <a:pt x="3" y="22"/>
                    <a:pt x="3" y="22"/>
                    <a:pt x="3" y="22"/>
                  </a:cubicBezTo>
                  <a:cubicBezTo>
                    <a:pt x="3" y="21"/>
                    <a:pt x="3" y="21"/>
                    <a:pt x="3" y="21"/>
                  </a:cubicBezTo>
                  <a:cubicBezTo>
                    <a:pt x="2" y="21"/>
                    <a:pt x="2" y="21"/>
                    <a:pt x="2" y="20"/>
                  </a:cubicBezTo>
                  <a:cubicBezTo>
                    <a:pt x="2" y="20"/>
                    <a:pt x="2" y="20"/>
                    <a:pt x="2" y="20"/>
                  </a:cubicBezTo>
                  <a:cubicBezTo>
                    <a:pt x="1" y="20"/>
                    <a:pt x="1" y="20"/>
                    <a:pt x="1" y="19"/>
                  </a:cubicBezTo>
                  <a:cubicBezTo>
                    <a:pt x="1" y="19"/>
                    <a:pt x="1" y="19"/>
                    <a:pt x="1" y="19"/>
                  </a:cubicBezTo>
                  <a:cubicBezTo>
                    <a:pt x="1" y="19"/>
                    <a:pt x="1" y="19"/>
                    <a:pt x="1" y="19"/>
                  </a:cubicBezTo>
                  <a:cubicBezTo>
                    <a:pt x="1" y="19"/>
                    <a:pt x="0" y="19"/>
                    <a:pt x="0" y="19"/>
                  </a:cubicBezTo>
                  <a:cubicBezTo>
                    <a:pt x="0" y="18"/>
                    <a:pt x="0" y="18"/>
                    <a:pt x="0" y="18"/>
                  </a:cubicBezTo>
                  <a:cubicBezTo>
                    <a:pt x="0" y="18"/>
                    <a:pt x="0" y="18"/>
                    <a:pt x="0" y="18"/>
                  </a:cubicBezTo>
                  <a:cubicBezTo>
                    <a:pt x="0" y="18"/>
                    <a:pt x="0" y="18"/>
                    <a:pt x="0" y="18"/>
                  </a:cubicBezTo>
                  <a:cubicBezTo>
                    <a:pt x="0" y="18"/>
                    <a:pt x="0" y="17"/>
                    <a:pt x="0" y="17"/>
                  </a:cubicBezTo>
                  <a:cubicBezTo>
                    <a:pt x="0" y="17"/>
                    <a:pt x="0" y="17"/>
                    <a:pt x="0" y="16"/>
                  </a:cubicBezTo>
                  <a:cubicBezTo>
                    <a:pt x="0" y="16"/>
                    <a:pt x="0" y="16"/>
                    <a:pt x="0" y="16"/>
                  </a:cubicBezTo>
                  <a:cubicBezTo>
                    <a:pt x="0" y="16"/>
                    <a:pt x="0" y="16"/>
                    <a:pt x="0" y="16"/>
                  </a:cubicBezTo>
                  <a:lnTo>
                    <a:pt x="0" y="0"/>
                  </a:lnTo>
                  <a:close/>
                </a:path>
              </a:pathLst>
            </a:custGeom>
            <a:solidFill>
              <a:srgbClr val="1F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49" name="Freeform 113"/>
            <p:cNvSpPr>
              <a:spLocks/>
            </p:cNvSpPr>
            <p:nvPr userDrawn="1"/>
          </p:nvSpPr>
          <p:spPr bwMode="auto">
            <a:xfrm>
              <a:off x="8577264" y="4164013"/>
              <a:ext cx="227013" cy="149225"/>
            </a:xfrm>
            <a:custGeom>
              <a:avLst/>
              <a:gdLst>
                <a:gd name="T0" fmla="*/ 4 w 143"/>
                <a:gd name="T1" fmla="*/ 77 h 94"/>
                <a:gd name="T2" fmla="*/ 5 w 143"/>
                <a:gd name="T3" fmla="*/ 77 h 94"/>
                <a:gd name="T4" fmla="*/ 10 w 143"/>
                <a:gd name="T5" fmla="*/ 78 h 94"/>
                <a:gd name="T6" fmla="*/ 10 w 143"/>
                <a:gd name="T7" fmla="*/ 78 h 94"/>
                <a:gd name="T8" fmla="*/ 15 w 143"/>
                <a:gd name="T9" fmla="*/ 77 h 94"/>
                <a:gd name="T10" fmla="*/ 15 w 143"/>
                <a:gd name="T11" fmla="*/ 77 h 94"/>
                <a:gd name="T12" fmla="*/ 19 w 143"/>
                <a:gd name="T13" fmla="*/ 75 h 94"/>
                <a:gd name="T14" fmla="*/ 139 w 143"/>
                <a:gd name="T15" fmla="*/ 6 h 94"/>
                <a:gd name="T16" fmla="*/ 143 w 143"/>
                <a:gd name="T17" fmla="*/ 0 h 94"/>
                <a:gd name="T18" fmla="*/ 143 w 143"/>
                <a:gd name="T19" fmla="*/ 17 h 94"/>
                <a:gd name="T20" fmla="*/ 139 w 143"/>
                <a:gd name="T21" fmla="*/ 23 h 94"/>
                <a:gd name="T22" fmla="*/ 19 w 143"/>
                <a:gd name="T23" fmla="*/ 92 h 94"/>
                <a:gd name="T24" fmla="*/ 17 w 143"/>
                <a:gd name="T25" fmla="*/ 93 h 94"/>
                <a:gd name="T26" fmla="*/ 16 w 143"/>
                <a:gd name="T27" fmla="*/ 93 h 94"/>
                <a:gd name="T28" fmla="*/ 15 w 143"/>
                <a:gd name="T29" fmla="*/ 94 h 94"/>
                <a:gd name="T30" fmla="*/ 15 w 143"/>
                <a:gd name="T31" fmla="*/ 94 h 94"/>
                <a:gd name="T32" fmla="*/ 14 w 143"/>
                <a:gd name="T33" fmla="*/ 94 h 94"/>
                <a:gd name="T34" fmla="*/ 13 w 143"/>
                <a:gd name="T35" fmla="*/ 94 h 94"/>
                <a:gd name="T36" fmla="*/ 12 w 143"/>
                <a:gd name="T37" fmla="*/ 94 h 94"/>
                <a:gd name="T38" fmla="*/ 10 w 143"/>
                <a:gd name="T39" fmla="*/ 94 h 94"/>
                <a:gd name="T40" fmla="*/ 10 w 143"/>
                <a:gd name="T41" fmla="*/ 94 h 94"/>
                <a:gd name="T42" fmla="*/ 10 w 143"/>
                <a:gd name="T43" fmla="*/ 94 h 94"/>
                <a:gd name="T44" fmla="*/ 9 w 143"/>
                <a:gd name="T45" fmla="*/ 94 h 94"/>
                <a:gd name="T46" fmla="*/ 7 w 143"/>
                <a:gd name="T47" fmla="*/ 94 h 94"/>
                <a:gd name="T48" fmla="*/ 6 w 143"/>
                <a:gd name="T49" fmla="*/ 94 h 94"/>
                <a:gd name="T50" fmla="*/ 5 w 143"/>
                <a:gd name="T51" fmla="*/ 94 h 94"/>
                <a:gd name="T52" fmla="*/ 4 w 143"/>
                <a:gd name="T53" fmla="*/ 94 h 94"/>
                <a:gd name="T54" fmla="*/ 3 w 143"/>
                <a:gd name="T55" fmla="*/ 93 h 94"/>
                <a:gd name="T56" fmla="*/ 0 w 143"/>
                <a:gd name="T57" fmla="*/ 92 h 94"/>
                <a:gd name="T58" fmla="*/ 0 w 143"/>
                <a:gd name="T59" fmla="*/ 75 h 94"/>
                <a:gd name="T60" fmla="*/ 4 w 143"/>
                <a:gd name="T61" fmla="*/ 7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4">
                  <a:moveTo>
                    <a:pt x="4" y="77"/>
                  </a:moveTo>
                  <a:cubicBezTo>
                    <a:pt x="5" y="77"/>
                    <a:pt x="5" y="77"/>
                    <a:pt x="5" y="77"/>
                  </a:cubicBezTo>
                  <a:cubicBezTo>
                    <a:pt x="6" y="77"/>
                    <a:pt x="8" y="78"/>
                    <a:pt x="10" y="78"/>
                  </a:cubicBezTo>
                  <a:cubicBezTo>
                    <a:pt x="10" y="78"/>
                    <a:pt x="10" y="78"/>
                    <a:pt x="10" y="78"/>
                  </a:cubicBezTo>
                  <a:cubicBezTo>
                    <a:pt x="11" y="78"/>
                    <a:pt x="13" y="77"/>
                    <a:pt x="15" y="77"/>
                  </a:cubicBezTo>
                  <a:cubicBezTo>
                    <a:pt x="15" y="77"/>
                    <a:pt x="15" y="77"/>
                    <a:pt x="15" y="77"/>
                  </a:cubicBezTo>
                  <a:cubicBezTo>
                    <a:pt x="16" y="77"/>
                    <a:pt x="18" y="76"/>
                    <a:pt x="19" y="75"/>
                  </a:cubicBezTo>
                  <a:cubicBezTo>
                    <a:pt x="139" y="6"/>
                    <a:pt x="139" y="6"/>
                    <a:pt x="139" y="6"/>
                  </a:cubicBezTo>
                  <a:cubicBezTo>
                    <a:pt x="142" y="4"/>
                    <a:pt x="143" y="2"/>
                    <a:pt x="143" y="0"/>
                  </a:cubicBezTo>
                  <a:cubicBezTo>
                    <a:pt x="143" y="17"/>
                    <a:pt x="143" y="17"/>
                    <a:pt x="143" y="17"/>
                  </a:cubicBezTo>
                  <a:cubicBezTo>
                    <a:pt x="143" y="19"/>
                    <a:pt x="142" y="21"/>
                    <a:pt x="139" y="23"/>
                  </a:cubicBezTo>
                  <a:cubicBezTo>
                    <a:pt x="19" y="92"/>
                    <a:pt x="19" y="92"/>
                    <a:pt x="19" y="92"/>
                  </a:cubicBezTo>
                  <a:cubicBezTo>
                    <a:pt x="18" y="92"/>
                    <a:pt x="18" y="93"/>
                    <a:pt x="17" y="93"/>
                  </a:cubicBezTo>
                  <a:cubicBezTo>
                    <a:pt x="17" y="93"/>
                    <a:pt x="16" y="93"/>
                    <a:pt x="16" y="93"/>
                  </a:cubicBezTo>
                  <a:cubicBezTo>
                    <a:pt x="15" y="94"/>
                    <a:pt x="15" y="94"/>
                    <a:pt x="15" y="94"/>
                  </a:cubicBezTo>
                  <a:cubicBezTo>
                    <a:pt x="15" y="94"/>
                    <a:pt x="15" y="94"/>
                    <a:pt x="15" y="94"/>
                  </a:cubicBezTo>
                  <a:cubicBezTo>
                    <a:pt x="14" y="94"/>
                    <a:pt x="14" y="94"/>
                    <a:pt x="14" y="94"/>
                  </a:cubicBezTo>
                  <a:cubicBezTo>
                    <a:pt x="14" y="94"/>
                    <a:pt x="13" y="94"/>
                    <a:pt x="13" y="94"/>
                  </a:cubicBezTo>
                  <a:cubicBezTo>
                    <a:pt x="12" y="94"/>
                    <a:pt x="12" y="94"/>
                    <a:pt x="12" y="94"/>
                  </a:cubicBezTo>
                  <a:cubicBezTo>
                    <a:pt x="11" y="94"/>
                    <a:pt x="11" y="94"/>
                    <a:pt x="10" y="94"/>
                  </a:cubicBezTo>
                  <a:cubicBezTo>
                    <a:pt x="10" y="94"/>
                    <a:pt x="10" y="94"/>
                    <a:pt x="10" y="94"/>
                  </a:cubicBezTo>
                  <a:cubicBezTo>
                    <a:pt x="10" y="94"/>
                    <a:pt x="10" y="94"/>
                    <a:pt x="10" y="94"/>
                  </a:cubicBezTo>
                  <a:cubicBezTo>
                    <a:pt x="9" y="94"/>
                    <a:pt x="9" y="94"/>
                    <a:pt x="9" y="94"/>
                  </a:cubicBezTo>
                  <a:cubicBezTo>
                    <a:pt x="8" y="94"/>
                    <a:pt x="8" y="94"/>
                    <a:pt x="7" y="94"/>
                  </a:cubicBezTo>
                  <a:cubicBezTo>
                    <a:pt x="7" y="94"/>
                    <a:pt x="6" y="94"/>
                    <a:pt x="6" y="94"/>
                  </a:cubicBezTo>
                  <a:cubicBezTo>
                    <a:pt x="6" y="94"/>
                    <a:pt x="5" y="94"/>
                    <a:pt x="5" y="94"/>
                  </a:cubicBezTo>
                  <a:cubicBezTo>
                    <a:pt x="5" y="94"/>
                    <a:pt x="5" y="94"/>
                    <a:pt x="4" y="94"/>
                  </a:cubicBezTo>
                  <a:cubicBezTo>
                    <a:pt x="4" y="93"/>
                    <a:pt x="4" y="93"/>
                    <a:pt x="3" y="93"/>
                  </a:cubicBezTo>
                  <a:cubicBezTo>
                    <a:pt x="2" y="93"/>
                    <a:pt x="1" y="93"/>
                    <a:pt x="0" y="92"/>
                  </a:cubicBezTo>
                  <a:cubicBezTo>
                    <a:pt x="0" y="75"/>
                    <a:pt x="0" y="75"/>
                    <a:pt x="0" y="75"/>
                  </a:cubicBezTo>
                  <a:cubicBezTo>
                    <a:pt x="2" y="76"/>
                    <a:pt x="3" y="77"/>
                    <a:pt x="4" y="77"/>
                  </a:cubicBezTo>
                  <a:close/>
                </a:path>
              </a:pathLst>
            </a:custGeom>
            <a:solidFill>
              <a:srgbClr val="294F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50" name="Freeform 114"/>
            <p:cNvSpPr>
              <a:spLocks/>
            </p:cNvSpPr>
            <p:nvPr userDrawn="1"/>
          </p:nvSpPr>
          <p:spPr bwMode="auto">
            <a:xfrm>
              <a:off x="8404226" y="4056063"/>
              <a:ext cx="403225" cy="231775"/>
            </a:xfrm>
            <a:custGeom>
              <a:avLst/>
              <a:gdLst>
                <a:gd name="T0" fmla="*/ 6 w 254"/>
                <a:gd name="T1" fmla="*/ 72 h 146"/>
                <a:gd name="T2" fmla="*/ 6 w 254"/>
                <a:gd name="T3" fmla="*/ 83 h 146"/>
                <a:gd name="T4" fmla="*/ 109 w 254"/>
                <a:gd name="T5" fmla="*/ 143 h 146"/>
                <a:gd name="T6" fmla="*/ 128 w 254"/>
                <a:gd name="T7" fmla="*/ 143 h 146"/>
                <a:gd name="T8" fmla="*/ 248 w 254"/>
                <a:gd name="T9" fmla="*/ 74 h 146"/>
                <a:gd name="T10" fmla="*/ 248 w 254"/>
                <a:gd name="T11" fmla="*/ 63 h 146"/>
                <a:gd name="T12" fmla="*/ 145 w 254"/>
                <a:gd name="T13" fmla="*/ 3 h 146"/>
                <a:gd name="T14" fmla="*/ 126 w 254"/>
                <a:gd name="T15" fmla="*/ 3 h 146"/>
                <a:gd name="T16" fmla="*/ 6 w 254"/>
                <a:gd name="T17"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146">
                  <a:moveTo>
                    <a:pt x="6" y="72"/>
                  </a:moveTo>
                  <a:cubicBezTo>
                    <a:pt x="0" y="75"/>
                    <a:pt x="0" y="80"/>
                    <a:pt x="6" y="83"/>
                  </a:cubicBezTo>
                  <a:cubicBezTo>
                    <a:pt x="109" y="143"/>
                    <a:pt x="109" y="143"/>
                    <a:pt x="109" y="143"/>
                  </a:cubicBezTo>
                  <a:cubicBezTo>
                    <a:pt x="114" y="146"/>
                    <a:pt x="123" y="146"/>
                    <a:pt x="128" y="143"/>
                  </a:cubicBezTo>
                  <a:cubicBezTo>
                    <a:pt x="248" y="74"/>
                    <a:pt x="248" y="74"/>
                    <a:pt x="248" y="74"/>
                  </a:cubicBezTo>
                  <a:cubicBezTo>
                    <a:pt x="254" y="71"/>
                    <a:pt x="254" y="66"/>
                    <a:pt x="248" y="63"/>
                  </a:cubicBezTo>
                  <a:cubicBezTo>
                    <a:pt x="145" y="3"/>
                    <a:pt x="145" y="3"/>
                    <a:pt x="145" y="3"/>
                  </a:cubicBezTo>
                  <a:cubicBezTo>
                    <a:pt x="140" y="0"/>
                    <a:pt x="131" y="0"/>
                    <a:pt x="126" y="3"/>
                  </a:cubicBezTo>
                  <a:lnTo>
                    <a:pt x="6" y="72"/>
                  </a:lnTo>
                  <a:close/>
                </a:path>
              </a:pathLst>
            </a:custGeom>
            <a:solidFill>
              <a:srgbClr val="376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51" name="Freeform 115"/>
            <p:cNvSpPr>
              <a:spLocks/>
            </p:cNvSpPr>
            <p:nvPr userDrawn="1"/>
          </p:nvSpPr>
          <p:spPr bwMode="auto">
            <a:xfrm>
              <a:off x="8599489" y="3706813"/>
              <a:ext cx="39688" cy="492125"/>
            </a:xfrm>
            <a:custGeom>
              <a:avLst/>
              <a:gdLst>
                <a:gd name="T0" fmla="*/ 4 w 25"/>
                <a:gd name="T1" fmla="*/ 12 h 310"/>
                <a:gd name="T2" fmla="*/ 0 w 25"/>
                <a:gd name="T3" fmla="*/ 94 h 310"/>
                <a:gd name="T4" fmla="*/ 4 w 25"/>
                <a:gd name="T5" fmla="*/ 310 h 310"/>
                <a:gd name="T6" fmla="*/ 25 w 25"/>
                <a:gd name="T7" fmla="*/ 298 h 310"/>
                <a:gd name="T8" fmla="*/ 25 w 25"/>
                <a:gd name="T9" fmla="*/ 0 h 310"/>
                <a:gd name="T10" fmla="*/ 4 w 25"/>
                <a:gd name="T11" fmla="*/ 12 h 310"/>
              </a:gdLst>
              <a:ahLst/>
              <a:cxnLst>
                <a:cxn ang="0">
                  <a:pos x="T0" y="T1"/>
                </a:cxn>
                <a:cxn ang="0">
                  <a:pos x="T2" y="T3"/>
                </a:cxn>
                <a:cxn ang="0">
                  <a:pos x="T4" y="T5"/>
                </a:cxn>
                <a:cxn ang="0">
                  <a:pos x="T6" y="T7"/>
                </a:cxn>
                <a:cxn ang="0">
                  <a:pos x="T8" y="T9"/>
                </a:cxn>
                <a:cxn ang="0">
                  <a:pos x="T10" y="T11"/>
                </a:cxn>
              </a:cxnLst>
              <a:rect l="0" t="0" r="r" b="b"/>
              <a:pathLst>
                <a:path w="25" h="310">
                  <a:moveTo>
                    <a:pt x="4" y="12"/>
                  </a:moveTo>
                  <a:lnTo>
                    <a:pt x="0" y="94"/>
                  </a:lnTo>
                  <a:lnTo>
                    <a:pt x="4" y="310"/>
                  </a:lnTo>
                  <a:lnTo>
                    <a:pt x="25" y="298"/>
                  </a:lnTo>
                  <a:lnTo>
                    <a:pt x="25" y="0"/>
                  </a:lnTo>
                  <a:lnTo>
                    <a:pt x="4" y="1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52" name="Freeform 116"/>
            <p:cNvSpPr>
              <a:spLocks/>
            </p:cNvSpPr>
            <p:nvPr userDrawn="1"/>
          </p:nvSpPr>
          <p:spPr bwMode="auto">
            <a:xfrm>
              <a:off x="8572501" y="3706813"/>
              <a:ext cx="33338" cy="492125"/>
            </a:xfrm>
            <a:custGeom>
              <a:avLst/>
              <a:gdLst>
                <a:gd name="T0" fmla="*/ 21 w 21"/>
                <a:gd name="T1" fmla="*/ 12 h 310"/>
                <a:gd name="T2" fmla="*/ 0 w 21"/>
                <a:gd name="T3" fmla="*/ 0 h 310"/>
                <a:gd name="T4" fmla="*/ 0 w 21"/>
                <a:gd name="T5" fmla="*/ 298 h 310"/>
                <a:gd name="T6" fmla="*/ 21 w 21"/>
                <a:gd name="T7" fmla="*/ 310 h 310"/>
                <a:gd name="T8" fmla="*/ 21 w 21"/>
                <a:gd name="T9" fmla="*/ 12 h 310"/>
              </a:gdLst>
              <a:ahLst/>
              <a:cxnLst>
                <a:cxn ang="0">
                  <a:pos x="T0" y="T1"/>
                </a:cxn>
                <a:cxn ang="0">
                  <a:pos x="T2" y="T3"/>
                </a:cxn>
                <a:cxn ang="0">
                  <a:pos x="T4" y="T5"/>
                </a:cxn>
                <a:cxn ang="0">
                  <a:pos x="T6" y="T7"/>
                </a:cxn>
                <a:cxn ang="0">
                  <a:pos x="T8" y="T9"/>
                </a:cxn>
              </a:cxnLst>
              <a:rect l="0" t="0" r="r" b="b"/>
              <a:pathLst>
                <a:path w="21" h="310">
                  <a:moveTo>
                    <a:pt x="21" y="12"/>
                  </a:moveTo>
                  <a:lnTo>
                    <a:pt x="0" y="0"/>
                  </a:lnTo>
                  <a:lnTo>
                    <a:pt x="0" y="298"/>
                  </a:lnTo>
                  <a:lnTo>
                    <a:pt x="21" y="310"/>
                  </a:lnTo>
                  <a:lnTo>
                    <a:pt x="21" y="12"/>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53" name="Freeform 117"/>
            <p:cNvSpPr>
              <a:spLocks/>
            </p:cNvSpPr>
            <p:nvPr userDrawn="1"/>
          </p:nvSpPr>
          <p:spPr bwMode="auto">
            <a:xfrm>
              <a:off x="8745539" y="3846513"/>
              <a:ext cx="26988" cy="36513"/>
            </a:xfrm>
            <a:custGeom>
              <a:avLst/>
              <a:gdLst>
                <a:gd name="T0" fmla="*/ 0 w 17"/>
                <a:gd name="T1" fmla="*/ 23 h 23"/>
                <a:gd name="T2" fmla="*/ 17 w 17"/>
                <a:gd name="T3" fmla="*/ 13 h 23"/>
                <a:gd name="T4" fmla="*/ 17 w 17"/>
                <a:gd name="T5" fmla="*/ 0 h 23"/>
                <a:gd name="T6" fmla="*/ 0 w 17"/>
                <a:gd name="T7" fmla="*/ 10 h 23"/>
                <a:gd name="T8" fmla="*/ 0 w 17"/>
                <a:gd name="T9" fmla="*/ 23 h 23"/>
              </a:gdLst>
              <a:ahLst/>
              <a:cxnLst>
                <a:cxn ang="0">
                  <a:pos x="T0" y="T1"/>
                </a:cxn>
                <a:cxn ang="0">
                  <a:pos x="T2" y="T3"/>
                </a:cxn>
                <a:cxn ang="0">
                  <a:pos x="T4" y="T5"/>
                </a:cxn>
                <a:cxn ang="0">
                  <a:pos x="T6" y="T7"/>
                </a:cxn>
                <a:cxn ang="0">
                  <a:pos x="T8" y="T9"/>
                </a:cxn>
              </a:cxnLst>
              <a:rect l="0" t="0" r="r" b="b"/>
              <a:pathLst>
                <a:path w="17" h="23">
                  <a:moveTo>
                    <a:pt x="0" y="23"/>
                  </a:moveTo>
                  <a:lnTo>
                    <a:pt x="17" y="13"/>
                  </a:lnTo>
                  <a:lnTo>
                    <a:pt x="17" y="0"/>
                  </a:lnTo>
                  <a:lnTo>
                    <a:pt x="0" y="10"/>
                  </a:lnTo>
                  <a:lnTo>
                    <a:pt x="0" y="23"/>
                  </a:lnTo>
                  <a:close/>
                </a:path>
              </a:pathLst>
            </a:custGeom>
            <a:solidFill>
              <a:srgbClr val="367C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54" name="Freeform 118"/>
            <p:cNvSpPr>
              <a:spLocks/>
            </p:cNvSpPr>
            <p:nvPr userDrawn="1"/>
          </p:nvSpPr>
          <p:spPr bwMode="auto">
            <a:xfrm>
              <a:off x="8434389" y="3608388"/>
              <a:ext cx="76200" cy="101600"/>
            </a:xfrm>
            <a:custGeom>
              <a:avLst/>
              <a:gdLst>
                <a:gd name="T0" fmla="*/ 0 w 48"/>
                <a:gd name="T1" fmla="*/ 16 h 64"/>
                <a:gd name="T2" fmla="*/ 0 w 48"/>
                <a:gd name="T3" fmla="*/ 10 h 64"/>
                <a:gd name="T4" fmla="*/ 17 w 48"/>
                <a:gd name="T5" fmla="*/ 0 h 64"/>
                <a:gd name="T6" fmla="*/ 17 w 48"/>
                <a:gd name="T7" fmla="*/ 7 h 64"/>
                <a:gd name="T8" fmla="*/ 18 w 48"/>
                <a:gd name="T9" fmla="*/ 8 h 64"/>
                <a:gd name="T10" fmla="*/ 19 w 48"/>
                <a:gd name="T11" fmla="*/ 15 h 64"/>
                <a:gd name="T12" fmla="*/ 19 w 48"/>
                <a:gd name="T13" fmla="*/ 16 h 64"/>
                <a:gd name="T14" fmla="*/ 22 w 48"/>
                <a:gd name="T15" fmla="*/ 23 h 64"/>
                <a:gd name="T16" fmla="*/ 22 w 48"/>
                <a:gd name="T17" fmla="*/ 23 h 64"/>
                <a:gd name="T18" fmla="*/ 26 w 48"/>
                <a:gd name="T19" fmla="*/ 31 h 64"/>
                <a:gd name="T20" fmla="*/ 26 w 48"/>
                <a:gd name="T21" fmla="*/ 31 h 64"/>
                <a:gd name="T22" fmla="*/ 30 w 48"/>
                <a:gd name="T23" fmla="*/ 38 h 64"/>
                <a:gd name="T24" fmla="*/ 31 w 48"/>
                <a:gd name="T25" fmla="*/ 38 h 64"/>
                <a:gd name="T26" fmla="*/ 35 w 48"/>
                <a:gd name="T27" fmla="*/ 44 h 64"/>
                <a:gd name="T28" fmla="*/ 37 w 48"/>
                <a:gd name="T29" fmla="*/ 45 h 64"/>
                <a:gd name="T30" fmla="*/ 41 w 48"/>
                <a:gd name="T31" fmla="*/ 49 h 64"/>
                <a:gd name="T32" fmla="*/ 42 w 48"/>
                <a:gd name="T33" fmla="*/ 50 h 64"/>
                <a:gd name="T34" fmla="*/ 48 w 48"/>
                <a:gd name="T35" fmla="*/ 55 h 64"/>
                <a:gd name="T36" fmla="*/ 31 w 48"/>
                <a:gd name="T37" fmla="*/ 64 h 64"/>
                <a:gd name="T38" fmla="*/ 25 w 48"/>
                <a:gd name="T39" fmla="*/ 60 h 64"/>
                <a:gd name="T40" fmla="*/ 23 w 48"/>
                <a:gd name="T41" fmla="*/ 59 h 64"/>
                <a:gd name="T42" fmla="*/ 21 w 48"/>
                <a:gd name="T43" fmla="*/ 56 h 64"/>
                <a:gd name="T44" fmla="*/ 19 w 48"/>
                <a:gd name="T45" fmla="*/ 55 h 64"/>
                <a:gd name="T46" fmla="*/ 18 w 48"/>
                <a:gd name="T47" fmla="*/ 54 h 64"/>
                <a:gd name="T48" fmla="*/ 17 w 48"/>
                <a:gd name="T49" fmla="*/ 53 h 64"/>
                <a:gd name="T50" fmla="*/ 15 w 48"/>
                <a:gd name="T51" fmla="*/ 49 h 64"/>
                <a:gd name="T52" fmla="*/ 14 w 48"/>
                <a:gd name="T53" fmla="*/ 48 h 64"/>
                <a:gd name="T54" fmla="*/ 13 w 48"/>
                <a:gd name="T55" fmla="*/ 48 h 64"/>
                <a:gd name="T56" fmla="*/ 13 w 48"/>
                <a:gd name="T57" fmla="*/ 47 h 64"/>
                <a:gd name="T58" fmla="*/ 11 w 48"/>
                <a:gd name="T59" fmla="*/ 44 h 64"/>
                <a:gd name="T60" fmla="*/ 9 w 48"/>
                <a:gd name="T61" fmla="*/ 41 h 64"/>
                <a:gd name="T62" fmla="*/ 9 w 48"/>
                <a:gd name="T63" fmla="*/ 41 h 64"/>
                <a:gd name="T64" fmla="*/ 9 w 48"/>
                <a:gd name="T65" fmla="*/ 41 h 64"/>
                <a:gd name="T66" fmla="*/ 8 w 48"/>
                <a:gd name="T67" fmla="*/ 38 h 64"/>
                <a:gd name="T68" fmla="*/ 6 w 48"/>
                <a:gd name="T69" fmla="*/ 36 h 64"/>
                <a:gd name="T70" fmla="*/ 5 w 48"/>
                <a:gd name="T71" fmla="*/ 33 h 64"/>
                <a:gd name="T72" fmla="*/ 5 w 48"/>
                <a:gd name="T73" fmla="*/ 33 h 64"/>
                <a:gd name="T74" fmla="*/ 5 w 48"/>
                <a:gd name="T75" fmla="*/ 33 h 64"/>
                <a:gd name="T76" fmla="*/ 4 w 48"/>
                <a:gd name="T77" fmla="*/ 30 h 64"/>
                <a:gd name="T78" fmla="*/ 3 w 48"/>
                <a:gd name="T79" fmla="*/ 27 h 64"/>
                <a:gd name="T80" fmla="*/ 2 w 48"/>
                <a:gd name="T81" fmla="*/ 26 h 64"/>
                <a:gd name="T82" fmla="*/ 2 w 48"/>
                <a:gd name="T83" fmla="*/ 25 h 64"/>
                <a:gd name="T84" fmla="*/ 2 w 48"/>
                <a:gd name="T85" fmla="*/ 24 h 64"/>
                <a:gd name="T86" fmla="*/ 1 w 48"/>
                <a:gd name="T87" fmla="*/ 20 h 64"/>
                <a:gd name="T88" fmla="*/ 0 w 48"/>
                <a:gd name="T89" fmla="*/ 18 h 64"/>
                <a:gd name="T90" fmla="*/ 0 w 48"/>
                <a:gd name="T91" fmla="*/ 17 h 64"/>
                <a:gd name="T92" fmla="*/ 0 w 48"/>
                <a:gd name="T93"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64">
                  <a:moveTo>
                    <a:pt x="0" y="16"/>
                  </a:moveTo>
                  <a:cubicBezTo>
                    <a:pt x="0" y="14"/>
                    <a:pt x="0" y="12"/>
                    <a:pt x="0" y="10"/>
                  </a:cubicBezTo>
                  <a:cubicBezTo>
                    <a:pt x="17" y="0"/>
                    <a:pt x="17" y="0"/>
                    <a:pt x="17" y="0"/>
                  </a:cubicBezTo>
                  <a:cubicBezTo>
                    <a:pt x="17" y="2"/>
                    <a:pt x="17" y="5"/>
                    <a:pt x="17" y="7"/>
                  </a:cubicBezTo>
                  <a:cubicBezTo>
                    <a:pt x="17" y="7"/>
                    <a:pt x="17" y="8"/>
                    <a:pt x="18" y="8"/>
                  </a:cubicBezTo>
                  <a:cubicBezTo>
                    <a:pt x="18" y="11"/>
                    <a:pt x="18" y="13"/>
                    <a:pt x="19" y="15"/>
                  </a:cubicBezTo>
                  <a:cubicBezTo>
                    <a:pt x="19" y="15"/>
                    <a:pt x="19" y="16"/>
                    <a:pt x="19" y="16"/>
                  </a:cubicBezTo>
                  <a:cubicBezTo>
                    <a:pt x="20" y="18"/>
                    <a:pt x="21" y="21"/>
                    <a:pt x="22" y="23"/>
                  </a:cubicBezTo>
                  <a:cubicBezTo>
                    <a:pt x="22" y="23"/>
                    <a:pt x="22" y="23"/>
                    <a:pt x="22" y="23"/>
                  </a:cubicBezTo>
                  <a:cubicBezTo>
                    <a:pt x="23" y="26"/>
                    <a:pt x="24" y="28"/>
                    <a:pt x="26" y="31"/>
                  </a:cubicBezTo>
                  <a:cubicBezTo>
                    <a:pt x="26" y="31"/>
                    <a:pt x="26" y="31"/>
                    <a:pt x="26" y="31"/>
                  </a:cubicBezTo>
                  <a:cubicBezTo>
                    <a:pt x="27" y="33"/>
                    <a:pt x="29" y="36"/>
                    <a:pt x="30" y="38"/>
                  </a:cubicBezTo>
                  <a:cubicBezTo>
                    <a:pt x="31" y="38"/>
                    <a:pt x="31" y="38"/>
                    <a:pt x="31" y="38"/>
                  </a:cubicBezTo>
                  <a:cubicBezTo>
                    <a:pt x="32" y="40"/>
                    <a:pt x="34" y="42"/>
                    <a:pt x="35" y="44"/>
                  </a:cubicBezTo>
                  <a:cubicBezTo>
                    <a:pt x="36" y="44"/>
                    <a:pt x="36" y="45"/>
                    <a:pt x="37" y="45"/>
                  </a:cubicBezTo>
                  <a:cubicBezTo>
                    <a:pt x="38" y="46"/>
                    <a:pt x="39" y="48"/>
                    <a:pt x="41" y="49"/>
                  </a:cubicBezTo>
                  <a:cubicBezTo>
                    <a:pt x="41" y="49"/>
                    <a:pt x="42" y="50"/>
                    <a:pt x="42" y="50"/>
                  </a:cubicBezTo>
                  <a:cubicBezTo>
                    <a:pt x="44" y="52"/>
                    <a:pt x="46" y="53"/>
                    <a:pt x="48" y="55"/>
                  </a:cubicBezTo>
                  <a:cubicBezTo>
                    <a:pt x="31" y="64"/>
                    <a:pt x="31" y="64"/>
                    <a:pt x="31" y="64"/>
                  </a:cubicBezTo>
                  <a:cubicBezTo>
                    <a:pt x="29" y="63"/>
                    <a:pt x="27" y="62"/>
                    <a:pt x="25" y="60"/>
                  </a:cubicBezTo>
                  <a:cubicBezTo>
                    <a:pt x="25" y="60"/>
                    <a:pt x="24" y="59"/>
                    <a:pt x="23" y="59"/>
                  </a:cubicBezTo>
                  <a:cubicBezTo>
                    <a:pt x="23" y="58"/>
                    <a:pt x="22" y="57"/>
                    <a:pt x="21" y="56"/>
                  </a:cubicBezTo>
                  <a:cubicBezTo>
                    <a:pt x="20" y="56"/>
                    <a:pt x="20" y="55"/>
                    <a:pt x="19" y="55"/>
                  </a:cubicBezTo>
                  <a:cubicBezTo>
                    <a:pt x="19" y="55"/>
                    <a:pt x="19" y="54"/>
                    <a:pt x="18" y="54"/>
                  </a:cubicBezTo>
                  <a:cubicBezTo>
                    <a:pt x="18" y="53"/>
                    <a:pt x="18" y="53"/>
                    <a:pt x="17" y="53"/>
                  </a:cubicBezTo>
                  <a:cubicBezTo>
                    <a:pt x="16" y="52"/>
                    <a:pt x="15" y="51"/>
                    <a:pt x="15" y="49"/>
                  </a:cubicBezTo>
                  <a:cubicBezTo>
                    <a:pt x="14" y="49"/>
                    <a:pt x="14" y="49"/>
                    <a:pt x="14" y="48"/>
                  </a:cubicBezTo>
                  <a:cubicBezTo>
                    <a:pt x="14" y="48"/>
                    <a:pt x="14" y="48"/>
                    <a:pt x="13" y="48"/>
                  </a:cubicBezTo>
                  <a:cubicBezTo>
                    <a:pt x="13" y="47"/>
                    <a:pt x="13" y="47"/>
                    <a:pt x="13" y="47"/>
                  </a:cubicBezTo>
                  <a:cubicBezTo>
                    <a:pt x="12" y="46"/>
                    <a:pt x="11" y="45"/>
                    <a:pt x="11" y="44"/>
                  </a:cubicBezTo>
                  <a:cubicBezTo>
                    <a:pt x="10" y="43"/>
                    <a:pt x="10" y="42"/>
                    <a:pt x="9" y="41"/>
                  </a:cubicBezTo>
                  <a:cubicBezTo>
                    <a:pt x="9" y="41"/>
                    <a:pt x="9" y="41"/>
                    <a:pt x="9" y="41"/>
                  </a:cubicBezTo>
                  <a:cubicBezTo>
                    <a:pt x="9" y="41"/>
                    <a:pt x="9" y="41"/>
                    <a:pt x="9" y="41"/>
                  </a:cubicBezTo>
                  <a:cubicBezTo>
                    <a:pt x="8" y="40"/>
                    <a:pt x="8" y="39"/>
                    <a:pt x="8" y="38"/>
                  </a:cubicBezTo>
                  <a:cubicBezTo>
                    <a:pt x="7" y="38"/>
                    <a:pt x="7" y="37"/>
                    <a:pt x="6" y="36"/>
                  </a:cubicBezTo>
                  <a:cubicBezTo>
                    <a:pt x="6" y="35"/>
                    <a:pt x="5" y="34"/>
                    <a:pt x="5" y="33"/>
                  </a:cubicBezTo>
                  <a:cubicBezTo>
                    <a:pt x="5" y="33"/>
                    <a:pt x="5" y="33"/>
                    <a:pt x="5" y="33"/>
                  </a:cubicBezTo>
                  <a:cubicBezTo>
                    <a:pt x="5" y="33"/>
                    <a:pt x="5" y="33"/>
                    <a:pt x="5" y="33"/>
                  </a:cubicBezTo>
                  <a:cubicBezTo>
                    <a:pt x="5" y="32"/>
                    <a:pt x="4" y="31"/>
                    <a:pt x="4" y="30"/>
                  </a:cubicBezTo>
                  <a:cubicBezTo>
                    <a:pt x="3" y="29"/>
                    <a:pt x="3" y="28"/>
                    <a:pt x="3" y="27"/>
                  </a:cubicBezTo>
                  <a:cubicBezTo>
                    <a:pt x="3" y="27"/>
                    <a:pt x="2" y="26"/>
                    <a:pt x="2" y="26"/>
                  </a:cubicBezTo>
                  <a:cubicBezTo>
                    <a:pt x="2" y="25"/>
                    <a:pt x="2" y="25"/>
                    <a:pt x="2" y="25"/>
                  </a:cubicBezTo>
                  <a:cubicBezTo>
                    <a:pt x="2" y="25"/>
                    <a:pt x="2" y="24"/>
                    <a:pt x="2" y="24"/>
                  </a:cubicBezTo>
                  <a:cubicBezTo>
                    <a:pt x="1" y="23"/>
                    <a:pt x="1" y="22"/>
                    <a:pt x="1" y="20"/>
                  </a:cubicBezTo>
                  <a:cubicBezTo>
                    <a:pt x="1" y="20"/>
                    <a:pt x="1" y="19"/>
                    <a:pt x="0" y="18"/>
                  </a:cubicBezTo>
                  <a:cubicBezTo>
                    <a:pt x="0" y="18"/>
                    <a:pt x="0" y="17"/>
                    <a:pt x="0" y="17"/>
                  </a:cubicBezTo>
                  <a:cubicBezTo>
                    <a:pt x="0" y="17"/>
                    <a:pt x="0" y="16"/>
                    <a:pt x="0" y="16"/>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55" name="Freeform 119"/>
            <p:cNvSpPr>
              <a:spLocks/>
            </p:cNvSpPr>
            <p:nvPr userDrawn="1"/>
          </p:nvSpPr>
          <p:spPr bwMode="auto">
            <a:xfrm>
              <a:off x="8434389" y="3325813"/>
              <a:ext cx="26988" cy="298450"/>
            </a:xfrm>
            <a:custGeom>
              <a:avLst/>
              <a:gdLst>
                <a:gd name="T0" fmla="*/ 0 w 17"/>
                <a:gd name="T1" fmla="*/ 188 h 188"/>
                <a:gd name="T2" fmla="*/ 17 w 17"/>
                <a:gd name="T3" fmla="*/ 178 h 188"/>
                <a:gd name="T4" fmla="*/ 17 w 17"/>
                <a:gd name="T5" fmla="*/ 0 h 188"/>
                <a:gd name="T6" fmla="*/ 0 w 17"/>
                <a:gd name="T7" fmla="*/ 10 h 188"/>
                <a:gd name="T8" fmla="*/ 0 w 17"/>
                <a:gd name="T9" fmla="*/ 188 h 188"/>
              </a:gdLst>
              <a:ahLst/>
              <a:cxnLst>
                <a:cxn ang="0">
                  <a:pos x="T0" y="T1"/>
                </a:cxn>
                <a:cxn ang="0">
                  <a:pos x="T2" y="T3"/>
                </a:cxn>
                <a:cxn ang="0">
                  <a:pos x="T4" y="T5"/>
                </a:cxn>
                <a:cxn ang="0">
                  <a:pos x="T6" y="T7"/>
                </a:cxn>
                <a:cxn ang="0">
                  <a:pos x="T8" y="T9"/>
                </a:cxn>
              </a:cxnLst>
              <a:rect l="0" t="0" r="r" b="b"/>
              <a:pathLst>
                <a:path w="17" h="188">
                  <a:moveTo>
                    <a:pt x="0" y="188"/>
                  </a:moveTo>
                  <a:lnTo>
                    <a:pt x="17" y="178"/>
                  </a:lnTo>
                  <a:lnTo>
                    <a:pt x="17" y="0"/>
                  </a:lnTo>
                  <a:lnTo>
                    <a:pt x="0" y="10"/>
                  </a:lnTo>
                  <a:lnTo>
                    <a:pt x="0" y="188"/>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56" name="Freeform 120"/>
            <p:cNvSpPr>
              <a:spLocks/>
            </p:cNvSpPr>
            <p:nvPr userDrawn="1"/>
          </p:nvSpPr>
          <p:spPr bwMode="auto">
            <a:xfrm>
              <a:off x="8416926" y="3316288"/>
              <a:ext cx="44450" cy="25400"/>
            </a:xfrm>
            <a:custGeom>
              <a:avLst/>
              <a:gdLst>
                <a:gd name="T0" fmla="*/ 11 w 28"/>
                <a:gd name="T1" fmla="*/ 16 h 16"/>
                <a:gd name="T2" fmla="*/ 28 w 28"/>
                <a:gd name="T3" fmla="*/ 6 h 16"/>
                <a:gd name="T4" fmla="*/ 17 w 28"/>
                <a:gd name="T5" fmla="*/ 0 h 16"/>
                <a:gd name="T6" fmla="*/ 0 w 28"/>
                <a:gd name="T7" fmla="*/ 9 h 16"/>
                <a:gd name="T8" fmla="*/ 11 w 28"/>
                <a:gd name="T9" fmla="*/ 16 h 16"/>
              </a:gdLst>
              <a:ahLst/>
              <a:cxnLst>
                <a:cxn ang="0">
                  <a:pos x="T0" y="T1"/>
                </a:cxn>
                <a:cxn ang="0">
                  <a:pos x="T2" y="T3"/>
                </a:cxn>
                <a:cxn ang="0">
                  <a:pos x="T4" y="T5"/>
                </a:cxn>
                <a:cxn ang="0">
                  <a:pos x="T6" y="T7"/>
                </a:cxn>
                <a:cxn ang="0">
                  <a:pos x="T8" y="T9"/>
                </a:cxn>
              </a:cxnLst>
              <a:rect l="0" t="0" r="r" b="b"/>
              <a:pathLst>
                <a:path w="28" h="16">
                  <a:moveTo>
                    <a:pt x="11" y="16"/>
                  </a:moveTo>
                  <a:lnTo>
                    <a:pt x="28" y="6"/>
                  </a:lnTo>
                  <a:lnTo>
                    <a:pt x="17" y="0"/>
                  </a:lnTo>
                  <a:lnTo>
                    <a:pt x="0" y="9"/>
                  </a:lnTo>
                  <a:lnTo>
                    <a:pt x="11" y="16"/>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57" name="Freeform 121"/>
            <p:cNvSpPr>
              <a:spLocks/>
            </p:cNvSpPr>
            <p:nvPr userDrawn="1"/>
          </p:nvSpPr>
          <p:spPr bwMode="auto">
            <a:xfrm>
              <a:off x="8483601" y="3695700"/>
              <a:ext cx="288925" cy="166688"/>
            </a:xfrm>
            <a:custGeom>
              <a:avLst/>
              <a:gdLst>
                <a:gd name="T0" fmla="*/ 17 w 182"/>
                <a:gd name="T1" fmla="*/ 0 h 105"/>
                <a:gd name="T2" fmla="*/ 182 w 182"/>
                <a:gd name="T3" fmla="*/ 95 h 105"/>
                <a:gd name="T4" fmla="*/ 165 w 182"/>
                <a:gd name="T5" fmla="*/ 105 h 105"/>
                <a:gd name="T6" fmla="*/ 0 w 182"/>
                <a:gd name="T7" fmla="*/ 9 h 105"/>
                <a:gd name="T8" fmla="*/ 17 w 182"/>
                <a:gd name="T9" fmla="*/ 0 h 105"/>
              </a:gdLst>
              <a:ahLst/>
              <a:cxnLst>
                <a:cxn ang="0">
                  <a:pos x="T0" y="T1"/>
                </a:cxn>
                <a:cxn ang="0">
                  <a:pos x="T2" y="T3"/>
                </a:cxn>
                <a:cxn ang="0">
                  <a:pos x="T4" y="T5"/>
                </a:cxn>
                <a:cxn ang="0">
                  <a:pos x="T6" y="T7"/>
                </a:cxn>
                <a:cxn ang="0">
                  <a:pos x="T8" y="T9"/>
                </a:cxn>
              </a:cxnLst>
              <a:rect l="0" t="0" r="r" b="b"/>
              <a:pathLst>
                <a:path w="182" h="105">
                  <a:moveTo>
                    <a:pt x="17" y="0"/>
                  </a:moveTo>
                  <a:lnTo>
                    <a:pt x="182" y="95"/>
                  </a:lnTo>
                  <a:lnTo>
                    <a:pt x="165" y="105"/>
                  </a:lnTo>
                  <a:lnTo>
                    <a:pt x="0" y="9"/>
                  </a:lnTo>
                  <a:lnTo>
                    <a:pt x="17" y="0"/>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58" name="Freeform 122"/>
            <p:cNvSpPr>
              <a:spLocks/>
            </p:cNvSpPr>
            <p:nvPr userDrawn="1"/>
          </p:nvSpPr>
          <p:spPr bwMode="auto">
            <a:xfrm>
              <a:off x="8415339" y="3330575"/>
              <a:ext cx="330200" cy="552450"/>
            </a:xfrm>
            <a:custGeom>
              <a:avLst/>
              <a:gdLst>
                <a:gd name="T0" fmla="*/ 1 w 208"/>
                <a:gd name="T1" fmla="*/ 0 h 348"/>
                <a:gd name="T2" fmla="*/ 12 w 208"/>
                <a:gd name="T3" fmla="*/ 7 h 348"/>
                <a:gd name="T4" fmla="*/ 12 w 208"/>
                <a:gd name="T5" fmla="*/ 185 h 348"/>
                <a:gd name="T6" fmla="*/ 43 w 208"/>
                <a:gd name="T7" fmla="*/ 239 h 348"/>
                <a:gd name="T8" fmla="*/ 208 w 208"/>
                <a:gd name="T9" fmla="*/ 335 h 348"/>
                <a:gd name="T10" fmla="*/ 208 w 208"/>
                <a:gd name="T11" fmla="*/ 348 h 348"/>
                <a:gd name="T12" fmla="*/ 43 w 208"/>
                <a:gd name="T13" fmla="*/ 253 h 348"/>
                <a:gd name="T14" fmla="*/ 0 w 208"/>
                <a:gd name="T15" fmla="*/ 178 h 348"/>
                <a:gd name="T16" fmla="*/ 1 w 208"/>
                <a:gd name="T17"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348">
                  <a:moveTo>
                    <a:pt x="1" y="0"/>
                  </a:moveTo>
                  <a:cubicBezTo>
                    <a:pt x="12" y="7"/>
                    <a:pt x="12" y="7"/>
                    <a:pt x="12" y="7"/>
                  </a:cubicBezTo>
                  <a:cubicBezTo>
                    <a:pt x="12" y="185"/>
                    <a:pt x="12" y="185"/>
                    <a:pt x="12" y="185"/>
                  </a:cubicBezTo>
                  <a:cubicBezTo>
                    <a:pt x="12" y="205"/>
                    <a:pt x="26" y="229"/>
                    <a:pt x="43" y="239"/>
                  </a:cubicBezTo>
                  <a:cubicBezTo>
                    <a:pt x="208" y="335"/>
                    <a:pt x="208" y="335"/>
                    <a:pt x="208" y="335"/>
                  </a:cubicBezTo>
                  <a:cubicBezTo>
                    <a:pt x="208" y="348"/>
                    <a:pt x="208" y="348"/>
                    <a:pt x="208" y="348"/>
                  </a:cubicBezTo>
                  <a:cubicBezTo>
                    <a:pt x="43" y="253"/>
                    <a:pt x="43" y="253"/>
                    <a:pt x="43" y="253"/>
                  </a:cubicBezTo>
                  <a:cubicBezTo>
                    <a:pt x="19" y="239"/>
                    <a:pt x="0" y="206"/>
                    <a:pt x="0" y="178"/>
                  </a:cubicBezTo>
                  <a:lnTo>
                    <a:pt x="1" y="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59" name="Freeform 123"/>
            <p:cNvSpPr>
              <a:spLocks/>
            </p:cNvSpPr>
            <p:nvPr userDrawn="1"/>
          </p:nvSpPr>
          <p:spPr bwMode="auto">
            <a:xfrm>
              <a:off x="8321676" y="3748088"/>
              <a:ext cx="263525" cy="201613"/>
            </a:xfrm>
            <a:custGeom>
              <a:avLst/>
              <a:gdLst>
                <a:gd name="T0" fmla="*/ 0 w 166"/>
                <a:gd name="T1" fmla="*/ 0 h 127"/>
                <a:gd name="T2" fmla="*/ 0 w 166"/>
                <a:gd name="T3" fmla="*/ 2 h 127"/>
                <a:gd name="T4" fmla="*/ 0 w 166"/>
                <a:gd name="T5" fmla="*/ 2 h 127"/>
                <a:gd name="T6" fmla="*/ 1 w 166"/>
                <a:gd name="T7" fmla="*/ 4 h 127"/>
                <a:gd name="T8" fmla="*/ 2 w 166"/>
                <a:gd name="T9" fmla="*/ 5 h 127"/>
                <a:gd name="T10" fmla="*/ 3 w 166"/>
                <a:gd name="T11" fmla="*/ 6 h 127"/>
                <a:gd name="T12" fmla="*/ 5 w 166"/>
                <a:gd name="T13" fmla="*/ 7 h 127"/>
                <a:gd name="T14" fmla="*/ 6 w 166"/>
                <a:gd name="T15" fmla="*/ 8 h 127"/>
                <a:gd name="T16" fmla="*/ 166 w 166"/>
                <a:gd name="T17" fmla="*/ 101 h 127"/>
                <a:gd name="T18" fmla="*/ 166 w 166"/>
                <a:gd name="T19" fmla="*/ 127 h 127"/>
                <a:gd name="T20" fmla="*/ 6 w 166"/>
                <a:gd name="T21" fmla="*/ 34 h 127"/>
                <a:gd name="T22" fmla="*/ 6 w 166"/>
                <a:gd name="T23" fmla="*/ 34 h 127"/>
                <a:gd name="T24" fmla="*/ 5 w 166"/>
                <a:gd name="T25" fmla="*/ 33 h 127"/>
                <a:gd name="T26" fmla="*/ 3 w 166"/>
                <a:gd name="T27" fmla="*/ 32 h 127"/>
                <a:gd name="T28" fmla="*/ 3 w 166"/>
                <a:gd name="T29" fmla="*/ 32 h 127"/>
                <a:gd name="T30" fmla="*/ 2 w 166"/>
                <a:gd name="T31" fmla="*/ 30 h 127"/>
                <a:gd name="T32" fmla="*/ 2 w 166"/>
                <a:gd name="T33" fmla="*/ 30 h 127"/>
                <a:gd name="T34" fmla="*/ 1 w 166"/>
                <a:gd name="T35" fmla="*/ 30 h 127"/>
                <a:gd name="T36" fmla="*/ 1 w 166"/>
                <a:gd name="T37" fmla="*/ 29 h 127"/>
                <a:gd name="T38" fmla="*/ 0 w 166"/>
                <a:gd name="T39" fmla="*/ 28 h 127"/>
                <a:gd name="T40" fmla="*/ 0 w 166"/>
                <a:gd name="T41" fmla="*/ 28 h 127"/>
                <a:gd name="T42" fmla="*/ 0 w 166"/>
                <a:gd name="T43" fmla="*/ 28 h 127"/>
                <a:gd name="T44" fmla="*/ 0 w 166"/>
                <a:gd name="T45" fmla="*/ 27 h 127"/>
                <a:gd name="T46" fmla="*/ 0 w 166"/>
                <a:gd name="T47" fmla="*/ 26 h 127"/>
                <a:gd name="T48" fmla="*/ 0 w 166"/>
                <a:gd name="T49" fmla="*/ 26 h 127"/>
                <a:gd name="T50" fmla="*/ 0 w 166"/>
                <a:gd name="T51" fmla="*/ 26 h 127"/>
                <a:gd name="T52" fmla="*/ 0 w 166"/>
                <a:gd name="T53"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6" h="127">
                  <a:moveTo>
                    <a:pt x="0" y="0"/>
                  </a:moveTo>
                  <a:cubicBezTo>
                    <a:pt x="0" y="1"/>
                    <a:pt x="0" y="1"/>
                    <a:pt x="0" y="2"/>
                  </a:cubicBezTo>
                  <a:cubicBezTo>
                    <a:pt x="0" y="2"/>
                    <a:pt x="0" y="2"/>
                    <a:pt x="0" y="2"/>
                  </a:cubicBezTo>
                  <a:cubicBezTo>
                    <a:pt x="1" y="3"/>
                    <a:pt x="1" y="4"/>
                    <a:pt x="1" y="4"/>
                  </a:cubicBezTo>
                  <a:cubicBezTo>
                    <a:pt x="1" y="4"/>
                    <a:pt x="1" y="4"/>
                    <a:pt x="2" y="5"/>
                  </a:cubicBezTo>
                  <a:cubicBezTo>
                    <a:pt x="2" y="5"/>
                    <a:pt x="3" y="6"/>
                    <a:pt x="3" y="6"/>
                  </a:cubicBezTo>
                  <a:cubicBezTo>
                    <a:pt x="4" y="7"/>
                    <a:pt x="4" y="7"/>
                    <a:pt x="5" y="7"/>
                  </a:cubicBezTo>
                  <a:cubicBezTo>
                    <a:pt x="5" y="8"/>
                    <a:pt x="5" y="8"/>
                    <a:pt x="6" y="8"/>
                  </a:cubicBezTo>
                  <a:cubicBezTo>
                    <a:pt x="166" y="101"/>
                    <a:pt x="166" y="101"/>
                    <a:pt x="166" y="101"/>
                  </a:cubicBezTo>
                  <a:cubicBezTo>
                    <a:pt x="166" y="127"/>
                    <a:pt x="166" y="127"/>
                    <a:pt x="166" y="127"/>
                  </a:cubicBezTo>
                  <a:cubicBezTo>
                    <a:pt x="6" y="34"/>
                    <a:pt x="6" y="34"/>
                    <a:pt x="6" y="34"/>
                  </a:cubicBezTo>
                  <a:cubicBezTo>
                    <a:pt x="6" y="34"/>
                    <a:pt x="6" y="34"/>
                    <a:pt x="6" y="34"/>
                  </a:cubicBezTo>
                  <a:cubicBezTo>
                    <a:pt x="5" y="33"/>
                    <a:pt x="5" y="33"/>
                    <a:pt x="5" y="33"/>
                  </a:cubicBezTo>
                  <a:cubicBezTo>
                    <a:pt x="4" y="33"/>
                    <a:pt x="4" y="32"/>
                    <a:pt x="3" y="32"/>
                  </a:cubicBezTo>
                  <a:cubicBezTo>
                    <a:pt x="3" y="32"/>
                    <a:pt x="3" y="32"/>
                    <a:pt x="3" y="32"/>
                  </a:cubicBezTo>
                  <a:cubicBezTo>
                    <a:pt x="3" y="31"/>
                    <a:pt x="2" y="31"/>
                    <a:pt x="2" y="30"/>
                  </a:cubicBezTo>
                  <a:cubicBezTo>
                    <a:pt x="2" y="30"/>
                    <a:pt x="2" y="30"/>
                    <a:pt x="2" y="30"/>
                  </a:cubicBezTo>
                  <a:cubicBezTo>
                    <a:pt x="2" y="30"/>
                    <a:pt x="1" y="30"/>
                    <a:pt x="1" y="30"/>
                  </a:cubicBezTo>
                  <a:cubicBezTo>
                    <a:pt x="1" y="30"/>
                    <a:pt x="1" y="29"/>
                    <a:pt x="1" y="29"/>
                  </a:cubicBezTo>
                  <a:cubicBezTo>
                    <a:pt x="1" y="29"/>
                    <a:pt x="1" y="28"/>
                    <a:pt x="0" y="28"/>
                  </a:cubicBezTo>
                  <a:cubicBezTo>
                    <a:pt x="0" y="28"/>
                    <a:pt x="0" y="28"/>
                    <a:pt x="0" y="28"/>
                  </a:cubicBezTo>
                  <a:cubicBezTo>
                    <a:pt x="0" y="28"/>
                    <a:pt x="0" y="28"/>
                    <a:pt x="0" y="28"/>
                  </a:cubicBezTo>
                  <a:cubicBezTo>
                    <a:pt x="0" y="27"/>
                    <a:pt x="0" y="27"/>
                    <a:pt x="0" y="27"/>
                  </a:cubicBezTo>
                  <a:cubicBezTo>
                    <a:pt x="0" y="27"/>
                    <a:pt x="0" y="26"/>
                    <a:pt x="0" y="26"/>
                  </a:cubicBezTo>
                  <a:cubicBezTo>
                    <a:pt x="0" y="26"/>
                    <a:pt x="0" y="26"/>
                    <a:pt x="0" y="26"/>
                  </a:cubicBezTo>
                  <a:cubicBezTo>
                    <a:pt x="0" y="26"/>
                    <a:pt x="0" y="26"/>
                    <a:pt x="0" y="26"/>
                  </a:cubicBezTo>
                  <a:lnTo>
                    <a:pt x="0" y="0"/>
                  </a:lnTo>
                  <a:close/>
                </a:path>
              </a:pathLst>
            </a:custGeom>
            <a:solidFill>
              <a:srgbClr val="1F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60" name="Freeform 124"/>
            <p:cNvSpPr>
              <a:spLocks/>
            </p:cNvSpPr>
            <p:nvPr userDrawn="1"/>
          </p:nvSpPr>
          <p:spPr bwMode="auto">
            <a:xfrm>
              <a:off x="8585201" y="3725863"/>
              <a:ext cx="349250" cy="228600"/>
            </a:xfrm>
            <a:custGeom>
              <a:avLst/>
              <a:gdLst>
                <a:gd name="T0" fmla="*/ 6 w 220"/>
                <a:gd name="T1" fmla="*/ 117 h 144"/>
                <a:gd name="T2" fmla="*/ 7 w 220"/>
                <a:gd name="T3" fmla="*/ 118 h 144"/>
                <a:gd name="T4" fmla="*/ 14 w 220"/>
                <a:gd name="T5" fmla="*/ 119 h 144"/>
                <a:gd name="T6" fmla="*/ 14 w 220"/>
                <a:gd name="T7" fmla="*/ 119 h 144"/>
                <a:gd name="T8" fmla="*/ 21 w 220"/>
                <a:gd name="T9" fmla="*/ 118 h 144"/>
                <a:gd name="T10" fmla="*/ 22 w 220"/>
                <a:gd name="T11" fmla="*/ 118 h 144"/>
                <a:gd name="T12" fmla="*/ 28 w 220"/>
                <a:gd name="T13" fmla="*/ 115 h 144"/>
                <a:gd name="T14" fmla="*/ 214 w 220"/>
                <a:gd name="T15" fmla="*/ 8 h 144"/>
                <a:gd name="T16" fmla="*/ 219 w 220"/>
                <a:gd name="T17" fmla="*/ 0 h 144"/>
                <a:gd name="T18" fmla="*/ 220 w 220"/>
                <a:gd name="T19" fmla="*/ 25 h 144"/>
                <a:gd name="T20" fmla="*/ 214 w 220"/>
                <a:gd name="T21" fmla="*/ 34 h 144"/>
                <a:gd name="T22" fmla="*/ 28 w 220"/>
                <a:gd name="T23" fmla="*/ 141 h 144"/>
                <a:gd name="T24" fmla="*/ 25 w 220"/>
                <a:gd name="T25" fmla="*/ 142 h 144"/>
                <a:gd name="T26" fmla="*/ 23 w 220"/>
                <a:gd name="T27" fmla="*/ 143 h 144"/>
                <a:gd name="T28" fmla="*/ 22 w 220"/>
                <a:gd name="T29" fmla="*/ 143 h 144"/>
                <a:gd name="T30" fmla="*/ 21 w 220"/>
                <a:gd name="T31" fmla="*/ 143 h 144"/>
                <a:gd name="T32" fmla="*/ 21 w 220"/>
                <a:gd name="T33" fmla="*/ 143 h 144"/>
                <a:gd name="T34" fmla="*/ 19 w 220"/>
                <a:gd name="T35" fmla="*/ 144 h 144"/>
                <a:gd name="T36" fmla="*/ 17 w 220"/>
                <a:gd name="T37" fmla="*/ 144 h 144"/>
                <a:gd name="T38" fmla="*/ 15 w 220"/>
                <a:gd name="T39" fmla="*/ 144 h 144"/>
                <a:gd name="T40" fmla="*/ 14 w 220"/>
                <a:gd name="T41" fmla="*/ 144 h 144"/>
                <a:gd name="T42" fmla="*/ 14 w 220"/>
                <a:gd name="T43" fmla="*/ 144 h 144"/>
                <a:gd name="T44" fmla="*/ 13 w 220"/>
                <a:gd name="T45" fmla="*/ 144 h 144"/>
                <a:gd name="T46" fmla="*/ 11 w 220"/>
                <a:gd name="T47" fmla="*/ 144 h 144"/>
                <a:gd name="T48" fmla="*/ 8 w 220"/>
                <a:gd name="T49" fmla="*/ 144 h 144"/>
                <a:gd name="T50" fmla="*/ 7 w 220"/>
                <a:gd name="T51" fmla="*/ 143 h 144"/>
                <a:gd name="T52" fmla="*/ 6 w 220"/>
                <a:gd name="T53" fmla="*/ 143 h 144"/>
                <a:gd name="T54" fmla="*/ 4 w 220"/>
                <a:gd name="T55" fmla="*/ 143 h 144"/>
                <a:gd name="T56" fmla="*/ 0 w 220"/>
                <a:gd name="T57" fmla="*/ 141 h 144"/>
                <a:gd name="T58" fmla="*/ 0 w 220"/>
                <a:gd name="T59" fmla="*/ 115 h 144"/>
                <a:gd name="T60" fmla="*/ 6 w 220"/>
                <a:gd name="T61" fmla="*/ 11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6" y="117"/>
                  </a:moveTo>
                  <a:cubicBezTo>
                    <a:pt x="6" y="118"/>
                    <a:pt x="6" y="118"/>
                    <a:pt x="7" y="118"/>
                  </a:cubicBezTo>
                  <a:cubicBezTo>
                    <a:pt x="9" y="118"/>
                    <a:pt x="11" y="119"/>
                    <a:pt x="14" y="119"/>
                  </a:cubicBezTo>
                  <a:cubicBezTo>
                    <a:pt x="14" y="119"/>
                    <a:pt x="14" y="119"/>
                    <a:pt x="14" y="119"/>
                  </a:cubicBezTo>
                  <a:cubicBezTo>
                    <a:pt x="17" y="119"/>
                    <a:pt x="19" y="118"/>
                    <a:pt x="21" y="118"/>
                  </a:cubicBezTo>
                  <a:cubicBezTo>
                    <a:pt x="21" y="118"/>
                    <a:pt x="22" y="118"/>
                    <a:pt x="22" y="118"/>
                  </a:cubicBezTo>
                  <a:cubicBezTo>
                    <a:pt x="24" y="117"/>
                    <a:pt x="26" y="116"/>
                    <a:pt x="28" y="115"/>
                  </a:cubicBezTo>
                  <a:cubicBezTo>
                    <a:pt x="214" y="8"/>
                    <a:pt x="214" y="8"/>
                    <a:pt x="214" y="8"/>
                  </a:cubicBezTo>
                  <a:cubicBezTo>
                    <a:pt x="217" y="6"/>
                    <a:pt x="219" y="3"/>
                    <a:pt x="219" y="0"/>
                  </a:cubicBezTo>
                  <a:cubicBezTo>
                    <a:pt x="220" y="25"/>
                    <a:pt x="220" y="25"/>
                    <a:pt x="220" y="25"/>
                  </a:cubicBezTo>
                  <a:cubicBezTo>
                    <a:pt x="220" y="28"/>
                    <a:pt x="218" y="31"/>
                    <a:pt x="214" y="34"/>
                  </a:cubicBezTo>
                  <a:cubicBezTo>
                    <a:pt x="28" y="141"/>
                    <a:pt x="28" y="141"/>
                    <a:pt x="28" y="141"/>
                  </a:cubicBezTo>
                  <a:cubicBezTo>
                    <a:pt x="27" y="141"/>
                    <a:pt x="26" y="142"/>
                    <a:pt x="25" y="142"/>
                  </a:cubicBezTo>
                  <a:cubicBezTo>
                    <a:pt x="25" y="142"/>
                    <a:pt x="24" y="143"/>
                    <a:pt x="23" y="143"/>
                  </a:cubicBezTo>
                  <a:cubicBezTo>
                    <a:pt x="23" y="143"/>
                    <a:pt x="22" y="143"/>
                    <a:pt x="22" y="143"/>
                  </a:cubicBezTo>
                  <a:cubicBezTo>
                    <a:pt x="22" y="143"/>
                    <a:pt x="22" y="143"/>
                    <a:pt x="21" y="143"/>
                  </a:cubicBezTo>
                  <a:cubicBezTo>
                    <a:pt x="21" y="143"/>
                    <a:pt x="21" y="143"/>
                    <a:pt x="21" y="143"/>
                  </a:cubicBezTo>
                  <a:cubicBezTo>
                    <a:pt x="20" y="144"/>
                    <a:pt x="20" y="144"/>
                    <a:pt x="19" y="144"/>
                  </a:cubicBezTo>
                  <a:cubicBezTo>
                    <a:pt x="18" y="144"/>
                    <a:pt x="18" y="144"/>
                    <a:pt x="17" y="144"/>
                  </a:cubicBezTo>
                  <a:cubicBezTo>
                    <a:pt x="16" y="144"/>
                    <a:pt x="16" y="144"/>
                    <a:pt x="15" y="144"/>
                  </a:cubicBezTo>
                  <a:cubicBezTo>
                    <a:pt x="15" y="144"/>
                    <a:pt x="14" y="144"/>
                    <a:pt x="14" y="144"/>
                  </a:cubicBezTo>
                  <a:cubicBezTo>
                    <a:pt x="14" y="144"/>
                    <a:pt x="14" y="144"/>
                    <a:pt x="14" y="144"/>
                  </a:cubicBezTo>
                  <a:cubicBezTo>
                    <a:pt x="13" y="144"/>
                    <a:pt x="13" y="144"/>
                    <a:pt x="13" y="144"/>
                  </a:cubicBezTo>
                  <a:cubicBezTo>
                    <a:pt x="12" y="144"/>
                    <a:pt x="11" y="144"/>
                    <a:pt x="11" y="144"/>
                  </a:cubicBezTo>
                  <a:cubicBezTo>
                    <a:pt x="10" y="144"/>
                    <a:pt x="9" y="144"/>
                    <a:pt x="8" y="144"/>
                  </a:cubicBezTo>
                  <a:cubicBezTo>
                    <a:pt x="8" y="144"/>
                    <a:pt x="7" y="143"/>
                    <a:pt x="7" y="143"/>
                  </a:cubicBezTo>
                  <a:cubicBezTo>
                    <a:pt x="6" y="143"/>
                    <a:pt x="6" y="143"/>
                    <a:pt x="6" y="143"/>
                  </a:cubicBezTo>
                  <a:cubicBezTo>
                    <a:pt x="5" y="143"/>
                    <a:pt x="5" y="143"/>
                    <a:pt x="4" y="143"/>
                  </a:cubicBezTo>
                  <a:cubicBezTo>
                    <a:pt x="3" y="142"/>
                    <a:pt x="1" y="141"/>
                    <a:pt x="0" y="141"/>
                  </a:cubicBezTo>
                  <a:cubicBezTo>
                    <a:pt x="0" y="115"/>
                    <a:pt x="0" y="115"/>
                    <a:pt x="0" y="115"/>
                  </a:cubicBezTo>
                  <a:cubicBezTo>
                    <a:pt x="1" y="116"/>
                    <a:pt x="4" y="117"/>
                    <a:pt x="6" y="117"/>
                  </a:cubicBezTo>
                  <a:close/>
                </a:path>
              </a:pathLst>
            </a:custGeom>
            <a:solidFill>
              <a:srgbClr val="294F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61" name="Freeform 125"/>
            <p:cNvSpPr>
              <a:spLocks/>
            </p:cNvSpPr>
            <p:nvPr userDrawn="1"/>
          </p:nvSpPr>
          <p:spPr bwMode="auto">
            <a:xfrm>
              <a:off x="8318501" y="3557588"/>
              <a:ext cx="617538" cy="358775"/>
            </a:xfrm>
            <a:custGeom>
              <a:avLst/>
              <a:gdLst>
                <a:gd name="T0" fmla="*/ 8 w 389"/>
                <a:gd name="T1" fmla="*/ 112 h 226"/>
                <a:gd name="T2" fmla="*/ 8 w 389"/>
                <a:gd name="T3" fmla="*/ 128 h 226"/>
                <a:gd name="T4" fmla="*/ 168 w 389"/>
                <a:gd name="T5" fmla="*/ 221 h 226"/>
                <a:gd name="T6" fmla="*/ 196 w 389"/>
                <a:gd name="T7" fmla="*/ 221 h 226"/>
                <a:gd name="T8" fmla="*/ 382 w 389"/>
                <a:gd name="T9" fmla="*/ 114 h 226"/>
                <a:gd name="T10" fmla="*/ 382 w 389"/>
                <a:gd name="T11" fmla="*/ 98 h 226"/>
                <a:gd name="T12" fmla="*/ 222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8" y="128"/>
                  </a:cubicBezTo>
                  <a:cubicBezTo>
                    <a:pt x="168" y="221"/>
                    <a:pt x="168" y="221"/>
                    <a:pt x="168" y="221"/>
                  </a:cubicBezTo>
                  <a:cubicBezTo>
                    <a:pt x="175" y="226"/>
                    <a:pt x="188" y="226"/>
                    <a:pt x="196" y="221"/>
                  </a:cubicBezTo>
                  <a:cubicBezTo>
                    <a:pt x="382" y="114"/>
                    <a:pt x="382" y="114"/>
                    <a:pt x="382" y="114"/>
                  </a:cubicBezTo>
                  <a:cubicBezTo>
                    <a:pt x="389" y="110"/>
                    <a:pt x="389" y="102"/>
                    <a:pt x="382" y="98"/>
                  </a:cubicBezTo>
                  <a:cubicBezTo>
                    <a:pt x="222" y="5"/>
                    <a:pt x="222" y="5"/>
                    <a:pt x="222" y="5"/>
                  </a:cubicBezTo>
                  <a:cubicBezTo>
                    <a:pt x="214" y="0"/>
                    <a:pt x="201" y="0"/>
                    <a:pt x="193" y="5"/>
                  </a:cubicBezTo>
                  <a:lnTo>
                    <a:pt x="8" y="112"/>
                  </a:lnTo>
                  <a:close/>
                </a:path>
              </a:pathLst>
            </a:custGeom>
            <a:solidFill>
              <a:srgbClr val="376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62" name="Freeform 126"/>
            <p:cNvSpPr>
              <a:spLocks/>
            </p:cNvSpPr>
            <p:nvPr userDrawn="1"/>
          </p:nvSpPr>
          <p:spPr bwMode="auto">
            <a:xfrm>
              <a:off x="8234364" y="3384550"/>
              <a:ext cx="42863" cy="239713"/>
            </a:xfrm>
            <a:custGeom>
              <a:avLst/>
              <a:gdLst>
                <a:gd name="T0" fmla="*/ 22 w 27"/>
                <a:gd name="T1" fmla="*/ 13 h 151"/>
                <a:gd name="T2" fmla="*/ 23 w 27"/>
                <a:gd name="T3" fmla="*/ 142 h 151"/>
                <a:gd name="T4" fmla="*/ 23 w 27"/>
                <a:gd name="T5" fmla="*/ 145 h 151"/>
                <a:gd name="T6" fmla="*/ 23 w 27"/>
                <a:gd name="T7" fmla="*/ 145 h 151"/>
                <a:gd name="T8" fmla="*/ 24 w 27"/>
                <a:gd name="T9" fmla="*/ 147 h 151"/>
                <a:gd name="T10" fmla="*/ 24 w 27"/>
                <a:gd name="T11" fmla="*/ 148 h 151"/>
                <a:gd name="T12" fmla="*/ 25 w 27"/>
                <a:gd name="T13" fmla="*/ 149 h 151"/>
                <a:gd name="T14" fmla="*/ 27 w 27"/>
                <a:gd name="T15" fmla="*/ 151 h 151"/>
                <a:gd name="T16" fmla="*/ 5 w 27"/>
                <a:gd name="T17" fmla="*/ 138 h 151"/>
                <a:gd name="T18" fmla="*/ 3 w 27"/>
                <a:gd name="T19" fmla="*/ 136 h 151"/>
                <a:gd name="T20" fmla="*/ 2 w 27"/>
                <a:gd name="T21" fmla="*/ 136 h 151"/>
                <a:gd name="T22" fmla="*/ 2 w 27"/>
                <a:gd name="T23" fmla="*/ 135 h 151"/>
                <a:gd name="T24" fmla="*/ 2 w 27"/>
                <a:gd name="T25" fmla="*/ 135 h 151"/>
                <a:gd name="T26" fmla="*/ 2 w 27"/>
                <a:gd name="T27" fmla="*/ 135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2 h 151"/>
                <a:gd name="T40" fmla="*/ 1 w 27"/>
                <a:gd name="T41" fmla="*/ 131 h 151"/>
                <a:gd name="T42" fmla="*/ 1 w 27"/>
                <a:gd name="T43" fmla="*/ 130 h 151"/>
                <a:gd name="T44" fmla="*/ 1 w 27"/>
                <a:gd name="T45" fmla="*/ 130 h 151"/>
                <a:gd name="T46" fmla="*/ 1 w 27"/>
                <a:gd name="T47" fmla="*/ 129 h 151"/>
                <a:gd name="T48" fmla="*/ 1 w 27"/>
                <a:gd name="T49" fmla="*/ 129 h 151"/>
                <a:gd name="T50" fmla="*/ 0 w 27"/>
                <a:gd name="T51" fmla="*/ 0 h 151"/>
                <a:gd name="T52" fmla="*/ 22 w 27"/>
                <a:gd name="T53"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3"/>
                  </a:moveTo>
                  <a:cubicBezTo>
                    <a:pt x="23" y="142"/>
                    <a:pt x="23" y="142"/>
                    <a:pt x="23" y="142"/>
                  </a:cubicBezTo>
                  <a:cubicBezTo>
                    <a:pt x="23" y="143"/>
                    <a:pt x="23" y="144"/>
                    <a:pt x="23" y="145"/>
                  </a:cubicBezTo>
                  <a:cubicBezTo>
                    <a:pt x="23" y="145"/>
                    <a:pt x="23" y="145"/>
                    <a:pt x="23" y="145"/>
                  </a:cubicBezTo>
                  <a:cubicBezTo>
                    <a:pt x="23" y="146"/>
                    <a:pt x="24" y="147"/>
                    <a:pt x="24" y="147"/>
                  </a:cubicBezTo>
                  <a:cubicBezTo>
                    <a:pt x="24" y="148"/>
                    <a:pt x="24" y="148"/>
                    <a:pt x="24" y="148"/>
                  </a:cubicBezTo>
                  <a:cubicBezTo>
                    <a:pt x="24" y="148"/>
                    <a:pt x="24" y="148"/>
                    <a:pt x="25" y="149"/>
                  </a:cubicBezTo>
                  <a:cubicBezTo>
                    <a:pt x="25" y="150"/>
                    <a:pt x="26" y="150"/>
                    <a:pt x="27" y="151"/>
                  </a:cubicBezTo>
                  <a:cubicBezTo>
                    <a:pt x="5" y="138"/>
                    <a:pt x="5" y="138"/>
                    <a:pt x="5" y="138"/>
                  </a:cubicBezTo>
                  <a:cubicBezTo>
                    <a:pt x="4" y="138"/>
                    <a:pt x="3" y="137"/>
                    <a:pt x="3" y="136"/>
                  </a:cubicBezTo>
                  <a:cubicBezTo>
                    <a:pt x="3" y="136"/>
                    <a:pt x="2" y="136"/>
                    <a:pt x="2" y="136"/>
                  </a:cubicBezTo>
                  <a:cubicBezTo>
                    <a:pt x="2" y="135"/>
                    <a:pt x="2" y="135"/>
                    <a:pt x="2" y="135"/>
                  </a:cubicBezTo>
                  <a:cubicBezTo>
                    <a:pt x="2" y="135"/>
                    <a:pt x="2" y="135"/>
                    <a:pt x="2" y="135"/>
                  </a:cubicBezTo>
                  <a:cubicBezTo>
                    <a:pt x="2" y="135"/>
                    <a:pt x="2" y="135"/>
                    <a:pt x="2" y="135"/>
                  </a:cubicBezTo>
                  <a:cubicBezTo>
                    <a:pt x="2" y="134"/>
                    <a:pt x="2" y="134"/>
                    <a:pt x="1" y="134"/>
                  </a:cubicBezTo>
                  <a:cubicBezTo>
                    <a:pt x="1" y="134"/>
                    <a:pt x="1" y="133"/>
                    <a:pt x="1" y="133"/>
                  </a:cubicBezTo>
                  <a:cubicBezTo>
                    <a:pt x="1" y="133"/>
                    <a:pt x="1" y="133"/>
                    <a:pt x="1" y="132"/>
                  </a:cubicBezTo>
                  <a:cubicBezTo>
                    <a:pt x="1" y="132"/>
                    <a:pt x="1" y="132"/>
                    <a:pt x="1" y="132"/>
                  </a:cubicBezTo>
                  <a:cubicBezTo>
                    <a:pt x="1" y="132"/>
                    <a:pt x="1" y="132"/>
                    <a:pt x="1" y="132"/>
                  </a:cubicBezTo>
                  <a:cubicBezTo>
                    <a:pt x="1" y="132"/>
                    <a:pt x="1" y="132"/>
                    <a:pt x="1" y="132"/>
                  </a:cubicBezTo>
                  <a:cubicBezTo>
                    <a:pt x="1" y="131"/>
                    <a:pt x="1" y="131"/>
                    <a:pt x="1" y="131"/>
                  </a:cubicBezTo>
                  <a:cubicBezTo>
                    <a:pt x="1" y="131"/>
                    <a:pt x="1" y="131"/>
                    <a:pt x="1" y="130"/>
                  </a:cubicBezTo>
                  <a:cubicBezTo>
                    <a:pt x="1" y="130"/>
                    <a:pt x="1" y="130"/>
                    <a:pt x="1" y="130"/>
                  </a:cubicBezTo>
                  <a:cubicBezTo>
                    <a:pt x="1" y="129"/>
                    <a:pt x="1" y="129"/>
                    <a:pt x="1" y="129"/>
                  </a:cubicBezTo>
                  <a:cubicBezTo>
                    <a:pt x="1" y="129"/>
                    <a:pt x="1" y="129"/>
                    <a:pt x="1" y="129"/>
                  </a:cubicBezTo>
                  <a:cubicBezTo>
                    <a:pt x="0" y="0"/>
                    <a:pt x="0" y="0"/>
                    <a:pt x="0" y="0"/>
                  </a:cubicBezTo>
                  <a:lnTo>
                    <a:pt x="22" y="13"/>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63" name="Freeform 127"/>
            <p:cNvSpPr>
              <a:spLocks/>
            </p:cNvSpPr>
            <p:nvPr userDrawn="1"/>
          </p:nvSpPr>
          <p:spPr bwMode="auto">
            <a:xfrm>
              <a:off x="8234364" y="3171825"/>
              <a:ext cx="368300" cy="233363"/>
            </a:xfrm>
            <a:custGeom>
              <a:avLst/>
              <a:gdLst>
                <a:gd name="T0" fmla="*/ 31 w 232"/>
                <a:gd name="T1" fmla="*/ 126 h 147"/>
                <a:gd name="T2" fmla="*/ 29 w 232"/>
                <a:gd name="T3" fmla="*/ 129 h 147"/>
                <a:gd name="T4" fmla="*/ 27 w 232"/>
                <a:gd name="T5" fmla="*/ 133 h 147"/>
                <a:gd name="T6" fmla="*/ 25 w 232"/>
                <a:gd name="T7" fmla="*/ 136 h 147"/>
                <a:gd name="T8" fmla="*/ 24 w 232"/>
                <a:gd name="T9" fmla="*/ 140 h 147"/>
                <a:gd name="T10" fmla="*/ 23 w 232"/>
                <a:gd name="T11" fmla="*/ 143 h 147"/>
                <a:gd name="T12" fmla="*/ 0 w 232"/>
                <a:gd name="T13" fmla="*/ 134 h 147"/>
                <a:gd name="T14" fmla="*/ 0 w 232"/>
                <a:gd name="T15" fmla="*/ 132 h 147"/>
                <a:gd name="T16" fmla="*/ 1 w 232"/>
                <a:gd name="T17" fmla="*/ 131 h 147"/>
                <a:gd name="T18" fmla="*/ 1 w 232"/>
                <a:gd name="T19" fmla="*/ 130 h 147"/>
                <a:gd name="T20" fmla="*/ 1 w 232"/>
                <a:gd name="T21" fmla="*/ 130 h 147"/>
                <a:gd name="T22" fmla="*/ 1 w 232"/>
                <a:gd name="T23" fmla="*/ 128 h 147"/>
                <a:gd name="T24" fmla="*/ 1 w 232"/>
                <a:gd name="T25" fmla="*/ 127 h 147"/>
                <a:gd name="T26" fmla="*/ 2 w 232"/>
                <a:gd name="T27" fmla="*/ 127 h 147"/>
                <a:gd name="T28" fmla="*/ 2 w 232"/>
                <a:gd name="T29" fmla="*/ 125 h 147"/>
                <a:gd name="T30" fmla="*/ 3 w 232"/>
                <a:gd name="T31" fmla="*/ 124 h 147"/>
                <a:gd name="T32" fmla="*/ 3 w 232"/>
                <a:gd name="T33" fmla="*/ 123 h 147"/>
                <a:gd name="T34" fmla="*/ 3 w 232"/>
                <a:gd name="T35" fmla="*/ 122 h 147"/>
                <a:gd name="T36" fmla="*/ 4 w 232"/>
                <a:gd name="T37" fmla="*/ 121 h 147"/>
                <a:gd name="T38" fmla="*/ 5 w 232"/>
                <a:gd name="T39" fmla="*/ 120 h 147"/>
                <a:gd name="T40" fmla="*/ 6 w 232"/>
                <a:gd name="T41" fmla="*/ 118 h 147"/>
                <a:gd name="T42" fmla="*/ 7 w 232"/>
                <a:gd name="T43" fmla="*/ 116 h 147"/>
                <a:gd name="T44" fmla="*/ 7 w 232"/>
                <a:gd name="T45" fmla="*/ 116 h 147"/>
                <a:gd name="T46" fmla="*/ 8 w 232"/>
                <a:gd name="T47" fmla="*/ 114 h 147"/>
                <a:gd name="T48" fmla="*/ 9 w 232"/>
                <a:gd name="T49" fmla="*/ 114 h 147"/>
                <a:gd name="T50" fmla="*/ 10 w 232"/>
                <a:gd name="T51" fmla="*/ 113 h 147"/>
                <a:gd name="T52" fmla="*/ 11 w 232"/>
                <a:gd name="T53" fmla="*/ 112 h 147"/>
                <a:gd name="T54" fmla="*/ 12 w 232"/>
                <a:gd name="T55" fmla="*/ 111 h 147"/>
                <a:gd name="T56" fmla="*/ 12 w 232"/>
                <a:gd name="T57" fmla="*/ 111 h 147"/>
                <a:gd name="T58" fmla="*/ 13 w 232"/>
                <a:gd name="T59" fmla="*/ 110 h 147"/>
                <a:gd name="T60" fmla="*/ 15 w 232"/>
                <a:gd name="T61" fmla="*/ 109 h 147"/>
                <a:gd name="T62" fmla="*/ 200 w 232"/>
                <a:gd name="T63" fmla="*/ 2 h 147"/>
                <a:gd name="T64" fmla="*/ 201 w 232"/>
                <a:gd name="T65" fmla="*/ 1 h 147"/>
                <a:gd name="T66" fmla="*/ 202 w 232"/>
                <a:gd name="T67" fmla="*/ 1 h 147"/>
                <a:gd name="T68" fmla="*/ 203 w 232"/>
                <a:gd name="T69" fmla="*/ 1 h 147"/>
                <a:gd name="T70" fmla="*/ 203 w 232"/>
                <a:gd name="T71" fmla="*/ 1 h 147"/>
                <a:gd name="T72" fmla="*/ 204 w 232"/>
                <a:gd name="T73" fmla="*/ 0 h 147"/>
                <a:gd name="T74" fmla="*/ 205 w 232"/>
                <a:gd name="T75" fmla="*/ 0 h 147"/>
                <a:gd name="T76" fmla="*/ 206 w 232"/>
                <a:gd name="T77" fmla="*/ 0 h 147"/>
                <a:gd name="T78" fmla="*/ 207 w 232"/>
                <a:gd name="T79" fmla="*/ 0 h 147"/>
                <a:gd name="T80" fmla="*/ 208 w 232"/>
                <a:gd name="T81" fmla="*/ 0 h 147"/>
                <a:gd name="T82" fmla="*/ 209 w 232"/>
                <a:gd name="T83" fmla="*/ 1 h 147"/>
                <a:gd name="T84" fmla="*/ 232 w 232"/>
                <a:gd name="T85" fmla="*/ 14 h 147"/>
                <a:gd name="T86" fmla="*/ 230 w 232"/>
                <a:gd name="T87" fmla="*/ 13 h 147"/>
                <a:gd name="T88" fmla="*/ 228 w 232"/>
                <a:gd name="T89" fmla="*/ 13 h 147"/>
                <a:gd name="T90" fmla="*/ 225 w 232"/>
                <a:gd name="T91" fmla="*/ 14 h 147"/>
                <a:gd name="T92" fmla="*/ 37 w 232"/>
                <a:gd name="T93" fmla="*/ 122 h 147"/>
                <a:gd name="T94" fmla="*/ 34 w 232"/>
                <a:gd name="T95" fmla="*/ 1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7">
                  <a:moveTo>
                    <a:pt x="31" y="126"/>
                  </a:moveTo>
                  <a:cubicBezTo>
                    <a:pt x="31" y="126"/>
                    <a:pt x="31" y="126"/>
                    <a:pt x="31" y="126"/>
                  </a:cubicBezTo>
                  <a:cubicBezTo>
                    <a:pt x="30" y="127"/>
                    <a:pt x="30" y="128"/>
                    <a:pt x="29" y="129"/>
                  </a:cubicBezTo>
                  <a:cubicBezTo>
                    <a:pt x="29" y="129"/>
                    <a:pt x="29" y="129"/>
                    <a:pt x="29" y="129"/>
                  </a:cubicBezTo>
                  <a:cubicBezTo>
                    <a:pt x="28" y="130"/>
                    <a:pt x="27" y="131"/>
                    <a:pt x="27" y="132"/>
                  </a:cubicBezTo>
                  <a:cubicBezTo>
                    <a:pt x="27" y="133"/>
                    <a:pt x="27" y="133"/>
                    <a:pt x="27" y="133"/>
                  </a:cubicBezTo>
                  <a:cubicBezTo>
                    <a:pt x="26" y="134"/>
                    <a:pt x="25" y="135"/>
                    <a:pt x="25" y="136"/>
                  </a:cubicBezTo>
                  <a:cubicBezTo>
                    <a:pt x="25" y="136"/>
                    <a:pt x="25" y="136"/>
                    <a:pt x="25" y="136"/>
                  </a:cubicBezTo>
                  <a:cubicBezTo>
                    <a:pt x="24" y="137"/>
                    <a:pt x="24" y="138"/>
                    <a:pt x="24" y="140"/>
                  </a:cubicBezTo>
                  <a:cubicBezTo>
                    <a:pt x="24" y="140"/>
                    <a:pt x="24" y="140"/>
                    <a:pt x="24" y="140"/>
                  </a:cubicBezTo>
                  <a:cubicBezTo>
                    <a:pt x="23" y="141"/>
                    <a:pt x="23" y="142"/>
                    <a:pt x="23" y="143"/>
                  </a:cubicBezTo>
                  <a:cubicBezTo>
                    <a:pt x="23" y="143"/>
                    <a:pt x="23" y="143"/>
                    <a:pt x="23" y="143"/>
                  </a:cubicBezTo>
                  <a:cubicBezTo>
                    <a:pt x="23" y="144"/>
                    <a:pt x="22" y="145"/>
                    <a:pt x="22" y="147"/>
                  </a:cubicBezTo>
                  <a:cubicBezTo>
                    <a:pt x="0" y="134"/>
                    <a:pt x="0" y="134"/>
                    <a:pt x="0" y="134"/>
                  </a:cubicBezTo>
                  <a:cubicBezTo>
                    <a:pt x="0" y="134"/>
                    <a:pt x="0" y="133"/>
                    <a:pt x="0" y="133"/>
                  </a:cubicBezTo>
                  <a:cubicBezTo>
                    <a:pt x="0" y="133"/>
                    <a:pt x="0" y="133"/>
                    <a:pt x="0" y="132"/>
                  </a:cubicBezTo>
                  <a:cubicBezTo>
                    <a:pt x="0" y="132"/>
                    <a:pt x="0" y="132"/>
                    <a:pt x="0" y="132"/>
                  </a:cubicBezTo>
                  <a:cubicBezTo>
                    <a:pt x="0" y="131"/>
                    <a:pt x="1" y="131"/>
                    <a:pt x="1" y="131"/>
                  </a:cubicBezTo>
                  <a:cubicBezTo>
                    <a:pt x="1" y="131"/>
                    <a:pt x="1" y="131"/>
                    <a:pt x="1" y="130"/>
                  </a:cubicBezTo>
                  <a:cubicBezTo>
                    <a:pt x="1" y="130"/>
                    <a:pt x="1" y="130"/>
                    <a:pt x="1" y="130"/>
                  </a:cubicBezTo>
                  <a:cubicBezTo>
                    <a:pt x="1" y="130"/>
                    <a:pt x="1" y="130"/>
                    <a:pt x="1" y="130"/>
                  </a:cubicBezTo>
                  <a:cubicBezTo>
                    <a:pt x="1" y="130"/>
                    <a:pt x="1" y="130"/>
                    <a:pt x="1" y="130"/>
                  </a:cubicBezTo>
                  <a:cubicBezTo>
                    <a:pt x="1" y="129"/>
                    <a:pt x="1" y="129"/>
                    <a:pt x="1" y="129"/>
                  </a:cubicBezTo>
                  <a:cubicBezTo>
                    <a:pt x="1" y="129"/>
                    <a:pt x="1" y="128"/>
                    <a:pt x="1" y="128"/>
                  </a:cubicBezTo>
                  <a:cubicBezTo>
                    <a:pt x="1" y="128"/>
                    <a:pt x="1" y="128"/>
                    <a:pt x="1" y="127"/>
                  </a:cubicBezTo>
                  <a:cubicBezTo>
                    <a:pt x="1" y="127"/>
                    <a:pt x="1" y="127"/>
                    <a:pt x="1" y="127"/>
                  </a:cubicBezTo>
                  <a:cubicBezTo>
                    <a:pt x="1" y="127"/>
                    <a:pt x="1" y="127"/>
                    <a:pt x="1" y="127"/>
                  </a:cubicBezTo>
                  <a:cubicBezTo>
                    <a:pt x="2" y="127"/>
                    <a:pt x="2" y="127"/>
                    <a:pt x="2" y="127"/>
                  </a:cubicBezTo>
                  <a:cubicBezTo>
                    <a:pt x="2" y="126"/>
                    <a:pt x="2" y="126"/>
                    <a:pt x="2" y="126"/>
                  </a:cubicBezTo>
                  <a:cubicBezTo>
                    <a:pt x="2" y="126"/>
                    <a:pt x="2" y="125"/>
                    <a:pt x="2" y="125"/>
                  </a:cubicBezTo>
                  <a:cubicBezTo>
                    <a:pt x="2" y="125"/>
                    <a:pt x="2" y="125"/>
                    <a:pt x="2" y="124"/>
                  </a:cubicBezTo>
                  <a:cubicBezTo>
                    <a:pt x="2" y="124"/>
                    <a:pt x="2" y="124"/>
                    <a:pt x="3" y="124"/>
                  </a:cubicBezTo>
                  <a:cubicBezTo>
                    <a:pt x="3" y="124"/>
                    <a:pt x="3" y="123"/>
                    <a:pt x="3" y="123"/>
                  </a:cubicBezTo>
                  <a:cubicBezTo>
                    <a:pt x="3" y="123"/>
                    <a:pt x="3" y="123"/>
                    <a:pt x="3" y="123"/>
                  </a:cubicBezTo>
                  <a:cubicBezTo>
                    <a:pt x="3" y="123"/>
                    <a:pt x="3" y="123"/>
                    <a:pt x="3" y="123"/>
                  </a:cubicBezTo>
                  <a:cubicBezTo>
                    <a:pt x="3" y="123"/>
                    <a:pt x="3" y="123"/>
                    <a:pt x="3" y="122"/>
                  </a:cubicBezTo>
                  <a:cubicBezTo>
                    <a:pt x="3" y="122"/>
                    <a:pt x="3" y="122"/>
                    <a:pt x="4" y="122"/>
                  </a:cubicBezTo>
                  <a:cubicBezTo>
                    <a:pt x="4" y="121"/>
                    <a:pt x="4" y="121"/>
                    <a:pt x="4" y="121"/>
                  </a:cubicBezTo>
                  <a:cubicBezTo>
                    <a:pt x="4" y="120"/>
                    <a:pt x="4" y="120"/>
                    <a:pt x="4" y="120"/>
                  </a:cubicBezTo>
                  <a:cubicBezTo>
                    <a:pt x="5" y="120"/>
                    <a:pt x="5" y="120"/>
                    <a:pt x="5" y="120"/>
                  </a:cubicBezTo>
                  <a:cubicBezTo>
                    <a:pt x="5" y="120"/>
                    <a:pt x="5" y="119"/>
                    <a:pt x="5" y="119"/>
                  </a:cubicBezTo>
                  <a:cubicBezTo>
                    <a:pt x="5" y="119"/>
                    <a:pt x="5" y="118"/>
                    <a:pt x="6" y="118"/>
                  </a:cubicBezTo>
                  <a:cubicBezTo>
                    <a:pt x="6" y="117"/>
                    <a:pt x="6" y="117"/>
                    <a:pt x="7" y="116"/>
                  </a:cubicBezTo>
                  <a:cubicBezTo>
                    <a:pt x="7" y="116"/>
                    <a:pt x="7" y="116"/>
                    <a:pt x="7" y="116"/>
                  </a:cubicBezTo>
                  <a:cubicBezTo>
                    <a:pt x="7" y="116"/>
                    <a:pt x="7" y="116"/>
                    <a:pt x="7" y="116"/>
                  </a:cubicBezTo>
                  <a:cubicBezTo>
                    <a:pt x="7" y="116"/>
                    <a:pt x="7" y="116"/>
                    <a:pt x="7" y="116"/>
                  </a:cubicBezTo>
                  <a:cubicBezTo>
                    <a:pt x="8" y="115"/>
                    <a:pt x="8" y="115"/>
                    <a:pt x="8" y="115"/>
                  </a:cubicBezTo>
                  <a:cubicBezTo>
                    <a:pt x="8" y="115"/>
                    <a:pt x="8" y="114"/>
                    <a:pt x="8" y="114"/>
                  </a:cubicBezTo>
                  <a:cubicBezTo>
                    <a:pt x="9" y="114"/>
                    <a:pt x="9" y="114"/>
                    <a:pt x="9" y="114"/>
                  </a:cubicBezTo>
                  <a:cubicBezTo>
                    <a:pt x="9" y="114"/>
                    <a:pt x="9" y="114"/>
                    <a:pt x="9" y="114"/>
                  </a:cubicBezTo>
                  <a:cubicBezTo>
                    <a:pt x="9" y="114"/>
                    <a:pt x="9" y="113"/>
                    <a:pt x="9" y="113"/>
                  </a:cubicBezTo>
                  <a:cubicBezTo>
                    <a:pt x="9" y="113"/>
                    <a:pt x="9" y="113"/>
                    <a:pt x="10" y="113"/>
                  </a:cubicBezTo>
                  <a:cubicBezTo>
                    <a:pt x="10" y="113"/>
                    <a:pt x="10" y="113"/>
                    <a:pt x="10" y="112"/>
                  </a:cubicBezTo>
                  <a:cubicBezTo>
                    <a:pt x="10" y="112"/>
                    <a:pt x="11" y="112"/>
                    <a:pt x="11" y="112"/>
                  </a:cubicBezTo>
                  <a:cubicBezTo>
                    <a:pt x="11" y="112"/>
                    <a:pt x="11" y="111"/>
                    <a:pt x="11" y="111"/>
                  </a:cubicBezTo>
                  <a:cubicBezTo>
                    <a:pt x="12" y="111"/>
                    <a:pt x="12" y="111"/>
                    <a:pt x="12" y="111"/>
                  </a:cubicBezTo>
                  <a:cubicBezTo>
                    <a:pt x="12" y="111"/>
                    <a:pt x="12" y="111"/>
                    <a:pt x="12" y="111"/>
                  </a:cubicBezTo>
                  <a:cubicBezTo>
                    <a:pt x="12" y="111"/>
                    <a:pt x="12" y="111"/>
                    <a:pt x="12" y="111"/>
                  </a:cubicBezTo>
                  <a:cubicBezTo>
                    <a:pt x="12" y="111"/>
                    <a:pt x="12" y="110"/>
                    <a:pt x="13" y="110"/>
                  </a:cubicBezTo>
                  <a:cubicBezTo>
                    <a:pt x="13" y="110"/>
                    <a:pt x="13" y="110"/>
                    <a:pt x="13" y="110"/>
                  </a:cubicBezTo>
                  <a:cubicBezTo>
                    <a:pt x="14" y="110"/>
                    <a:pt x="14" y="110"/>
                    <a:pt x="14" y="109"/>
                  </a:cubicBezTo>
                  <a:cubicBezTo>
                    <a:pt x="14" y="109"/>
                    <a:pt x="14" y="109"/>
                    <a:pt x="15" y="109"/>
                  </a:cubicBezTo>
                  <a:cubicBezTo>
                    <a:pt x="15" y="109"/>
                    <a:pt x="15" y="109"/>
                    <a:pt x="15" y="109"/>
                  </a:cubicBezTo>
                  <a:cubicBezTo>
                    <a:pt x="200" y="2"/>
                    <a:pt x="200" y="2"/>
                    <a:pt x="200" y="2"/>
                  </a:cubicBezTo>
                  <a:cubicBezTo>
                    <a:pt x="200" y="2"/>
                    <a:pt x="200" y="2"/>
                    <a:pt x="200" y="2"/>
                  </a:cubicBezTo>
                  <a:cubicBezTo>
                    <a:pt x="201" y="2"/>
                    <a:pt x="201" y="2"/>
                    <a:pt x="201" y="1"/>
                  </a:cubicBezTo>
                  <a:cubicBezTo>
                    <a:pt x="201" y="1"/>
                    <a:pt x="201" y="1"/>
                    <a:pt x="202" y="1"/>
                  </a:cubicBezTo>
                  <a:cubicBezTo>
                    <a:pt x="202" y="1"/>
                    <a:pt x="202" y="1"/>
                    <a:pt x="202" y="1"/>
                  </a:cubicBezTo>
                  <a:cubicBezTo>
                    <a:pt x="202" y="1"/>
                    <a:pt x="202" y="1"/>
                    <a:pt x="203" y="1"/>
                  </a:cubicBezTo>
                  <a:cubicBezTo>
                    <a:pt x="203" y="1"/>
                    <a:pt x="203" y="1"/>
                    <a:pt x="203" y="1"/>
                  </a:cubicBezTo>
                  <a:cubicBezTo>
                    <a:pt x="203" y="1"/>
                    <a:pt x="203" y="1"/>
                    <a:pt x="203" y="1"/>
                  </a:cubicBezTo>
                  <a:cubicBezTo>
                    <a:pt x="203" y="1"/>
                    <a:pt x="203" y="1"/>
                    <a:pt x="203" y="1"/>
                  </a:cubicBezTo>
                  <a:cubicBezTo>
                    <a:pt x="203" y="0"/>
                    <a:pt x="204" y="0"/>
                    <a:pt x="204" y="0"/>
                  </a:cubicBezTo>
                  <a:cubicBezTo>
                    <a:pt x="204" y="0"/>
                    <a:pt x="204" y="0"/>
                    <a:pt x="204" y="0"/>
                  </a:cubicBezTo>
                  <a:cubicBezTo>
                    <a:pt x="205" y="0"/>
                    <a:pt x="205" y="0"/>
                    <a:pt x="205" y="0"/>
                  </a:cubicBezTo>
                  <a:cubicBezTo>
                    <a:pt x="205" y="0"/>
                    <a:pt x="205" y="0"/>
                    <a:pt x="205" y="0"/>
                  </a:cubicBezTo>
                  <a:cubicBezTo>
                    <a:pt x="205" y="0"/>
                    <a:pt x="206" y="0"/>
                    <a:pt x="206" y="0"/>
                  </a:cubicBezTo>
                  <a:cubicBezTo>
                    <a:pt x="206" y="0"/>
                    <a:pt x="206" y="0"/>
                    <a:pt x="206" y="0"/>
                  </a:cubicBezTo>
                  <a:cubicBezTo>
                    <a:pt x="206" y="0"/>
                    <a:pt x="206" y="0"/>
                    <a:pt x="206" y="0"/>
                  </a:cubicBezTo>
                  <a:cubicBezTo>
                    <a:pt x="207" y="0"/>
                    <a:pt x="207" y="0"/>
                    <a:pt x="207" y="0"/>
                  </a:cubicBezTo>
                  <a:cubicBezTo>
                    <a:pt x="207" y="0"/>
                    <a:pt x="208" y="0"/>
                    <a:pt x="208" y="0"/>
                  </a:cubicBezTo>
                  <a:cubicBezTo>
                    <a:pt x="208" y="0"/>
                    <a:pt x="208" y="0"/>
                    <a:pt x="208" y="0"/>
                  </a:cubicBezTo>
                  <a:cubicBezTo>
                    <a:pt x="208" y="0"/>
                    <a:pt x="208" y="0"/>
                    <a:pt x="208" y="0"/>
                  </a:cubicBezTo>
                  <a:cubicBezTo>
                    <a:pt x="208" y="0"/>
                    <a:pt x="209" y="0"/>
                    <a:pt x="209" y="1"/>
                  </a:cubicBezTo>
                  <a:cubicBezTo>
                    <a:pt x="209" y="1"/>
                    <a:pt x="210" y="1"/>
                    <a:pt x="210" y="1"/>
                  </a:cubicBezTo>
                  <a:cubicBezTo>
                    <a:pt x="232" y="14"/>
                    <a:pt x="232" y="14"/>
                    <a:pt x="232" y="14"/>
                  </a:cubicBezTo>
                  <a:cubicBezTo>
                    <a:pt x="232" y="14"/>
                    <a:pt x="231" y="13"/>
                    <a:pt x="230" y="13"/>
                  </a:cubicBezTo>
                  <a:cubicBezTo>
                    <a:pt x="230" y="13"/>
                    <a:pt x="230" y="13"/>
                    <a:pt x="230" y="13"/>
                  </a:cubicBezTo>
                  <a:cubicBezTo>
                    <a:pt x="229" y="13"/>
                    <a:pt x="229" y="13"/>
                    <a:pt x="228" y="13"/>
                  </a:cubicBezTo>
                  <a:cubicBezTo>
                    <a:pt x="228" y="13"/>
                    <a:pt x="228" y="13"/>
                    <a:pt x="228" y="13"/>
                  </a:cubicBezTo>
                  <a:cubicBezTo>
                    <a:pt x="227" y="13"/>
                    <a:pt x="226" y="13"/>
                    <a:pt x="225" y="14"/>
                  </a:cubicBezTo>
                  <a:cubicBezTo>
                    <a:pt x="225" y="14"/>
                    <a:pt x="225" y="14"/>
                    <a:pt x="225" y="14"/>
                  </a:cubicBezTo>
                  <a:cubicBezTo>
                    <a:pt x="224" y="14"/>
                    <a:pt x="223" y="14"/>
                    <a:pt x="222" y="15"/>
                  </a:cubicBezTo>
                  <a:cubicBezTo>
                    <a:pt x="37" y="122"/>
                    <a:pt x="37" y="122"/>
                    <a:pt x="37" y="122"/>
                  </a:cubicBezTo>
                  <a:cubicBezTo>
                    <a:pt x="36" y="122"/>
                    <a:pt x="35" y="123"/>
                    <a:pt x="34" y="124"/>
                  </a:cubicBezTo>
                  <a:cubicBezTo>
                    <a:pt x="34" y="124"/>
                    <a:pt x="34" y="124"/>
                    <a:pt x="34" y="124"/>
                  </a:cubicBezTo>
                  <a:cubicBezTo>
                    <a:pt x="33" y="125"/>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64" name="Freeform 128"/>
            <p:cNvSpPr>
              <a:spLocks/>
            </p:cNvSpPr>
            <p:nvPr userDrawn="1"/>
          </p:nvSpPr>
          <p:spPr bwMode="auto">
            <a:xfrm>
              <a:off x="8269289" y="3187700"/>
              <a:ext cx="341313" cy="442913"/>
            </a:xfrm>
            <a:custGeom>
              <a:avLst/>
              <a:gdLst>
                <a:gd name="T0" fmla="*/ 15 w 215"/>
                <a:gd name="T1" fmla="*/ 112 h 279"/>
                <a:gd name="T2" fmla="*/ 200 w 215"/>
                <a:gd name="T3" fmla="*/ 5 h 279"/>
                <a:gd name="T4" fmla="*/ 214 w 215"/>
                <a:gd name="T5" fmla="*/ 13 h 279"/>
                <a:gd name="T6" fmla="*/ 215 w 215"/>
                <a:gd name="T7" fmla="*/ 142 h 279"/>
                <a:gd name="T8" fmla="*/ 200 w 215"/>
                <a:gd name="T9" fmla="*/ 167 h 279"/>
                <a:gd name="T10" fmla="*/ 15 w 215"/>
                <a:gd name="T11" fmla="*/ 274 h 279"/>
                <a:gd name="T12" fmla="*/ 1 w 215"/>
                <a:gd name="T13" fmla="*/ 266 h 279"/>
                <a:gd name="T14" fmla="*/ 0 w 215"/>
                <a:gd name="T15" fmla="*/ 137 h 279"/>
                <a:gd name="T16" fmla="*/ 15 w 215"/>
                <a:gd name="T17" fmla="*/ 11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279">
                  <a:moveTo>
                    <a:pt x="15" y="112"/>
                  </a:moveTo>
                  <a:cubicBezTo>
                    <a:pt x="200" y="5"/>
                    <a:pt x="200" y="5"/>
                    <a:pt x="200" y="5"/>
                  </a:cubicBezTo>
                  <a:cubicBezTo>
                    <a:pt x="208" y="0"/>
                    <a:pt x="214" y="4"/>
                    <a:pt x="214" y="13"/>
                  </a:cubicBezTo>
                  <a:cubicBezTo>
                    <a:pt x="215" y="142"/>
                    <a:pt x="215" y="142"/>
                    <a:pt x="215" y="142"/>
                  </a:cubicBezTo>
                  <a:cubicBezTo>
                    <a:pt x="215" y="151"/>
                    <a:pt x="208" y="162"/>
                    <a:pt x="200" y="167"/>
                  </a:cubicBezTo>
                  <a:cubicBezTo>
                    <a:pt x="15" y="274"/>
                    <a:pt x="15" y="274"/>
                    <a:pt x="15" y="274"/>
                  </a:cubicBezTo>
                  <a:cubicBezTo>
                    <a:pt x="7" y="279"/>
                    <a:pt x="1" y="275"/>
                    <a:pt x="1" y="266"/>
                  </a:cubicBezTo>
                  <a:cubicBezTo>
                    <a:pt x="0" y="137"/>
                    <a:pt x="0" y="137"/>
                    <a:pt x="0" y="137"/>
                  </a:cubicBezTo>
                  <a:cubicBezTo>
                    <a:pt x="0" y="128"/>
                    <a:pt x="7" y="116"/>
                    <a:pt x="15"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65" name="Freeform 129"/>
            <p:cNvSpPr>
              <a:spLocks/>
            </p:cNvSpPr>
            <p:nvPr userDrawn="1"/>
          </p:nvSpPr>
          <p:spPr bwMode="auto">
            <a:xfrm>
              <a:off x="8766176" y="3619500"/>
              <a:ext cx="163513" cy="684213"/>
            </a:xfrm>
            <a:custGeom>
              <a:avLst/>
              <a:gdLst>
                <a:gd name="T0" fmla="*/ 12 w 103"/>
                <a:gd name="T1" fmla="*/ 103 h 431"/>
                <a:gd name="T2" fmla="*/ 0 w 103"/>
                <a:gd name="T3" fmla="*/ 171 h 431"/>
                <a:gd name="T4" fmla="*/ 5 w 103"/>
                <a:gd name="T5" fmla="*/ 395 h 431"/>
                <a:gd name="T6" fmla="*/ 100 w 103"/>
                <a:gd name="T7" fmla="*/ 375 h 431"/>
                <a:gd name="T8" fmla="*/ 103 w 103"/>
                <a:gd name="T9" fmla="*/ 80 h 431"/>
                <a:gd name="T10" fmla="*/ 1 w 103"/>
                <a:gd name="T11" fmla="*/ 0 h 431"/>
                <a:gd name="T12" fmla="*/ 12 w 103"/>
                <a:gd name="T13" fmla="*/ 103 h 431"/>
              </a:gdLst>
              <a:ahLst/>
              <a:cxnLst>
                <a:cxn ang="0">
                  <a:pos x="T0" y="T1"/>
                </a:cxn>
                <a:cxn ang="0">
                  <a:pos x="T2" y="T3"/>
                </a:cxn>
                <a:cxn ang="0">
                  <a:pos x="T4" y="T5"/>
                </a:cxn>
                <a:cxn ang="0">
                  <a:pos x="T6" y="T7"/>
                </a:cxn>
                <a:cxn ang="0">
                  <a:pos x="T8" y="T9"/>
                </a:cxn>
                <a:cxn ang="0">
                  <a:pos x="T10" y="T11"/>
                </a:cxn>
                <a:cxn ang="0">
                  <a:pos x="T12" y="T13"/>
                </a:cxn>
              </a:cxnLst>
              <a:rect l="0" t="0" r="r" b="b"/>
              <a:pathLst>
                <a:path w="103" h="431">
                  <a:moveTo>
                    <a:pt x="12" y="103"/>
                  </a:moveTo>
                  <a:cubicBezTo>
                    <a:pt x="0" y="171"/>
                    <a:pt x="0" y="171"/>
                    <a:pt x="0" y="171"/>
                  </a:cubicBezTo>
                  <a:cubicBezTo>
                    <a:pt x="5" y="395"/>
                    <a:pt x="5" y="395"/>
                    <a:pt x="5" y="395"/>
                  </a:cubicBezTo>
                  <a:cubicBezTo>
                    <a:pt x="13" y="426"/>
                    <a:pt x="89" y="431"/>
                    <a:pt x="100" y="375"/>
                  </a:cubicBezTo>
                  <a:cubicBezTo>
                    <a:pt x="102" y="276"/>
                    <a:pt x="103" y="172"/>
                    <a:pt x="103" y="80"/>
                  </a:cubicBezTo>
                  <a:cubicBezTo>
                    <a:pt x="86" y="50"/>
                    <a:pt x="17" y="2"/>
                    <a:pt x="1" y="0"/>
                  </a:cubicBezTo>
                  <a:lnTo>
                    <a:pt x="12" y="103"/>
                  </a:lnTo>
                  <a:close/>
                </a:path>
              </a:pathLst>
            </a:custGeom>
            <a:solidFill>
              <a:srgbClr val="021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66" name="Freeform 130"/>
            <p:cNvSpPr>
              <a:spLocks/>
            </p:cNvSpPr>
            <p:nvPr userDrawn="1"/>
          </p:nvSpPr>
          <p:spPr bwMode="auto">
            <a:xfrm>
              <a:off x="8550276" y="3540125"/>
              <a:ext cx="388938" cy="285750"/>
            </a:xfrm>
            <a:custGeom>
              <a:avLst/>
              <a:gdLst>
                <a:gd name="T0" fmla="*/ 66 w 245"/>
                <a:gd name="T1" fmla="*/ 0 h 180"/>
                <a:gd name="T2" fmla="*/ 232 w 245"/>
                <a:gd name="T3" fmla="*/ 101 h 180"/>
                <a:gd name="T4" fmla="*/ 239 w 245"/>
                <a:gd name="T5" fmla="*/ 119 h 180"/>
                <a:gd name="T6" fmla="*/ 178 w 245"/>
                <a:gd name="T7" fmla="*/ 173 h 180"/>
                <a:gd name="T8" fmla="*/ 0 w 245"/>
                <a:gd name="T9" fmla="*/ 57 h 180"/>
                <a:gd name="T10" fmla="*/ 66 w 245"/>
                <a:gd name="T11" fmla="*/ 0 h 180"/>
              </a:gdLst>
              <a:ahLst/>
              <a:cxnLst>
                <a:cxn ang="0">
                  <a:pos x="T0" y="T1"/>
                </a:cxn>
                <a:cxn ang="0">
                  <a:pos x="T2" y="T3"/>
                </a:cxn>
                <a:cxn ang="0">
                  <a:pos x="T4" y="T5"/>
                </a:cxn>
                <a:cxn ang="0">
                  <a:pos x="T6" y="T7"/>
                </a:cxn>
                <a:cxn ang="0">
                  <a:pos x="T8" y="T9"/>
                </a:cxn>
                <a:cxn ang="0">
                  <a:pos x="T10" y="T11"/>
                </a:cxn>
              </a:cxnLst>
              <a:rect l="0" t="0" r="r" b="b"/>
              <a:pathLst>
                <a:path w="245" h="180">
                  <a:moveTo>
                    <a:pt x="66" y="0"/>
                  </a:moveTo>
                  <a:cubicBezTo>
                    <a:pt x="115" y="19"/>
                    <a:pt x="203" y="72"/>
                    <a:pt x="232" y="101"/>
                  </a:cubicBezTo>
                  <a:cubicBezTo>
                    <a:pt x="237" y="106"/>
                    <a:pt x="238" y="113"/>
                    <a:pt x="239" y="119"/>
                  </a:cubicBezTo>
                  <a:cubicBezTo>
                    <a:pt x="245" y="166"/>
                    <a:pt x="201" y="180"/>
                    <a:pt x="178" y="173"/>
                  </a:cubicBezTo>
                  <a:cubicBezTo>
                    <a:pt x="111" y="153"/>
                    <a:pt x="61" y="105"/>
                    <a:pt x="0" y="57"/>
                  </a:cubicBezTo>
                  <a:lnTo>
                    <a:pt x="66" y="0"/>
                  </a:lnTo>
                  <a:close/>
                </a:path>
              </a:pathLst>
            </a:custGeom>
            <a:solidFill>
              <a:srgbClr val="021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67" name="Freeform 131"/>
            <p:cNvSpPr>
              <a:spLocks/>
            </p:cNvSpPr>
            <p:nvPr userDrawn="1"/>
          </p:nvSpPr>
          <p:spPr bwMode="auto">
            <a:xfrm>
              <a:off x="8334376" y="3565525"/>
              <a:ext cx="503238" cy="371475"/>
            </a:xfrm>
            <a:custGeom>
              <a:avLst/>
              <a:gdLst>
                <a:gd name="T0" fmla="*/ 129 w 317"/>
                <a:gd name="T1" fmla="*/ 24 h 234"/>
                <a:gd name="T2" fmla="*/ 303 w 317"/>
                <a:gd name="T3" fmla="*/ 149 h 234"/>
                <a:gd name="T4" fmla="*/ 310 w 317"/>
                <a:gd name="T5" fmla="*/ 166 h 234"/>
                <a:gd name="T6" fmla="*/ 248 w 317"/>
                <a:gd name="T7" fmla="*/ 227 h 234"/>
                <a:gd name="T8" fmla="*/ 82 w 317"/>
                <a:gd name="T9" fmla="*/ 143 h 234"/>
                <a:gd name="T10" fmla="*/ 21 w 317"/>
                <a:gd name="T11" fmla="*/ 0 h 234"/>
                <a:gd name="T12" fmla="*/ 129 w 317"/>
                <a:gd name="T13" fmla="*/ 24 h 234"/>
              </a:gdLst>
              <a:ahLst/>
              <a:cxnLst>
                <a:cxn ang="0">
                  <a:pos x="T0" y="T1"/>
                </a:cxn>
                <a:cxn ang="0">
                  <a:pos x="T2" y="T3"/>
                </a:cxn>
                <a:cxn ang="0">
                  <a:pos x="T4" y="T5"/>
                </a:cxn>
                <a:cxn ang="0">
                  <a:pos x="T6" y="T7"/>
                </a:cxn>
                <a:cxn ang="0">
                  <a:pos x="T8" y="T9"/>
                </a:cxn>
                <a:cxn ang="0">
                  <a:pos x="T10" y="T11"/>
                </a:cxn>
                <a:cxn ang="0">
                  <a:pos x="T12" y="T13"/>
                </a:cxn>
              </a:cxnLst>
              <a:rect l="0" t="0" r="r" b="b"/>
              <a:pathLst>
                <a:path w="317" h="234">
                  <a:moveTo>
                    <a:pt x="129" y="24"/>
                  </a:moveTo>
                  <a:cubicBezTo>
                    <a:pt x="178" y="44"/>
                    <a:pt x="278" y="110"/>
                    <a:pt x="303" y="149"/>
                  </a:cubicBezTo>
                  <a:cubicBezTo>
                    <a:pt x="307" y="154"/>
                    <a:pt x="309" y="160"/>
                    <a:pt x="310" y="166"/>
                  </a:cubicBezTo>
                  <a:cubicBezTo>
                    <a:pt x="317" y="214"/>
                    <a:pt x="272" y="234"/>
                    <a:pt x="248" y="227"/>
                  </a:cubicBezTo>
                  <a:cubicBezTo>
                    <a:pt x="200" y="212"/>
                    <a:pt x="131" y="177"/>
                    <a:pt x="82" y="143"/>
                  </a:cubicBezTo>
                  <a:cubicBezTo>
                    <a:pt x="61" y="129"/>
                    <a:pt x="0" y="119"/>
                    <a:pt x="21" y="0"/>
                  </a:cubicBezTo>
                  <a:lnTo>
                    <a:pt x="129" y="24"/>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68" name="Freeform 132"/>
            <p:cNvSpPr>
              <a:spLocks/>
            </p:cNvSpPr>
            <p:nvPr userDrawn="1"/>
          </p:nvSpPr>
          <p:spPr bwMode="auto">
            <a:xfrm>
              <a:off x="8669339" y="4284663"/>
              <a:ext cx="252413" cy="193675"/>
            </a:xfrm>
            <a:custGeom>
              <a:avLst/>
              <a:gdLst>
                <a:gd name="T0" fmla="*/ 84 w 159"/>
                <a:gd name="T1" fmla="*/ 9 h 122"/>
                <a:gd name="T2" fmla="*/ 152 w 159"/>
                <a:gd name="T3" fmla="*/ 84 h 122"/>
                <a:gd name="T4" fmla="*/ 145 w 159"/>
                <a:gd name="T5" fmla="*/ 115 h 122"/>
                <a:gd name="T6" fmla="*/ 103 w 159"/>
                <a:gd name="T7" fmla="*/ 120 h 122"/>
                <a:gd name="T8" fmla="*/ 47 w 159"/>
                <a:gd name="T9" fmla="*/ 87 h 122"/>
                <a:gd name="T10" fmla="*/ 0 w 159"/>
                <a:gd name="T11" fmla="*/ 53 h 122"/>
                <a:gd name="T12" fmla="*/ 9 w 159"/>
                <a:gd name="T13" fmla="*/ 0 h 122"/>
                <a:gd name="T14" fmla="*/ 40 w 159"/>
                <a:gd name="T15" fmla="*/ 8 h 122"/>
                <a:gd name="T16" fmla="*/ 84 w 159"/>
                <a:gd name="T17" fmla="*/ 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22">
                  <a:moveTo>
                    <a:pt x="84" y="9"/>
                  </a:moveTo>
                  <a:cubicBezTo>
                    <a:pt x="89" y="31"/>
                    <a:pt x="142" y="73"/>
                    <a:pt x="152" y="84"/>
                  </a:cubicBezTo>
                  <a:cubicBezTo>
                    <a:pt x="159" y="91"/>
                    <a:pt x="155" y="109"/>
                    <a:pt x="145" y="115"/>
                  </a:cubicBezTo>
                  <a:cubicBezTo>
                    <a:pt x="135" y="122"/>
                    <a:pt x="117" y="122"/>
                    <a:pt x="103" y="120"/>
                  </a:cubicBezTo>
                  <a:cubicBezTo>
                    <a:pt x="87" y="117"/>
                    <a:pt x="68" y="100"/>
                    <a:pt x="47" y="87"/>
                  </a:cubicBezTo>
                  <a:cubicBezTo>
                    <a:pt x="26" y="74"/>
                    <a:pt x="0" y="65"/>
                    <a:pt x="0" y="53"/>
                  </a:cubicBezTo>
                  <a:cubicBezTo>
                    <a:pt x="1" y="36"/>
                    <a:pt x="6" y="24"/>
                    <a:pt x="9" y="0"/>
                  </a:cubicBezTo>
                  <a:cubicBezTo>
                    <a:pt x="40" y="8"/>
                    <a:pt x="40" y="8"/>
                    <a:pt x="40" y="8"/>
                  </a:cubicBezTo>
                  <a:lnTo>
                    <a:pt x="84" y="9"/>
                  </a:lnTo>
                  <a:close/>
                </a:path>
              </a:pathLst>
            </a:custGeom>
            <a:solidFill>
              <a:srgbClr val="615D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69" name="Freeform 133"/>
            <p:cNvSpPr>
              <a:spLocks/>
            </p:cNvSpPr>
            <p:nvPr userDrawn="1"/>
          </p:nvSpPr>
          <p:spPr bwMode="auto">
            <a:xfrm>
              <a:off x="8661401" y="3692525"/>
              <a:ext cx="165100" cy="673100"/>
            </a:xfrm>
            <a:custGeom>
              <a:avLst/>
              <a:gdLst>
                <a:gd name="T0" fmla="*/ 12 w 104"/>
                <a:gd name="T1" fmla="*/ 103 h 424"/>
                <a:gd name="T2" fmla="*/ 0 w 104"/>
                <a:gd name="T3" fmla="*/ 172 h 424"/>
                <a:gd name="T4" fmla="*/ 7 w 104"/>
                <a:gd name="T5" fmla="*/ 373 h 424"/>
                <a:gd name="T6" fmla="*/ 101 w 104"/>
                <a:gd name="T7" fmla="*/ 376 h 424"/>
                <a:gd name="T8" fmla="*/ 104 w 104"/>
                <a:gd name="T9" fmla="*/ 90 h 424"/>
                <a:gd name="T10" fmla="*/ 2 w 104"/>
                <a:gd name="T11" fmla="*/ 0 h 424"/>
                <a:gd name="T12" fmla="*/ 12 w 104"/>
                <a:gd name="T13" fmla="*/ 103 h 424"/>
              </a:gdLst>
              <a:ahLst/>
              <a:cxnLst>
                <a:cxn ang="0">
                  <a:pos x="T0" y="T1"/>
                </a:cxn>
                <a:cxn ang="0">
                  <a:pos x="T2" y="T3"/>
                </a:cxn>
                <a:cxn ang="0">
                  <a:pos x="T4" y="T5"/>
                </a:cxn>
                <a:cxn ang="0">
                  <a:pos x="T6" y="T7"/>
                </a:cxn>
                <a:cxn ang="0">
                  <a:pos x="T8" y="T9"/>
                </a:cxn>
                <a:cxn ang="0">
                  <a:pos x="T10" y="T11"/>
                </a:cxn>
                <a:cxn ang="0">
                  <a:pos x="T12" y="T13"/>
                </a:cxn>
              </a:cxnLst>
              <a:rect l="0" t="0" r="r" b="b"/>
              <a:pathLst>
                <a:path w="104" h="424">
                  <a:moveTo>
                    <a:pt x="12" y="103"/>
                  </a:moveTo>
                  <a:cubicBezTo>
                    <a:pt x="0" y="172"/>
                    <a:pt x="0" y="172"/>
                    <a:pt x="0" y="172"/>
                  </a:cubicBezTo>
                  <a:cubicBezTo>
                    <a:pt x="7" y="373"/>
                    <a:pt x="7" y="373"/>
                    <a:pt x="7" y="373"/>
                  </a:cubicBezTo>
                  <a:cubicBezTo>
                    <a:pt x="7" y="403"/>
                    <a:pt x="100" y="424"/>
                    <a:pt x="101" y="376"/>
                  </a:cubicBezTo>
                  <a:cubicBezTo>
                    <a:pt x="103" y="279"/>
                    <a:pt x="104" y="183"/>
                    <a:pt x="104" y="90"/>
                  </a:cubicBezTo>
                  <a:cubicBezTo>
                    <a:pt x="87" y="61"/>
                    <a:pt x="17" y="2"/>
                    <a:pt x="2" y="0"/>
                  </a:cubicBezTo>
                  <a:lnTo>
                    <a:pt x="12" y="103"/>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70" name="Freeform 134"/>
            <p:cNvSpPr>
              <a:spLocks/>
            </p:cNvSpPr>
            <p:nvPr userDrawn="1"/>
          </p:nvSpPr>
          <p:spPr bwMode="auto">
            <a:xfrm>
              <a:off x="9088439" y="3394075"/>
              <a:ext cx="65088" cy="622300"/>
            </a:xfrm>
            <a:custGeom>
              <a:avLst/>
              <a:gdLst>
                <a:gd name="T0" fmla="*/ 0 w 41"/>
                <a:gd name="T1" fmla="*/ 0 h 392"/>
                <a:gd name="T2" fmla="*/ 1 w 41"/>
                <a:gd name="T3" fmla="*/ 368 h 392"/>
                <a:gd name="T4" fmla="*/ 41 w 41"/>
                <a:gd name="T5" fmla="*/ 392 h 392"/>
                <a:gd name="T6" fmla="*/ 40 w 41"/>
                <a:gd name="T7" fmla="*/ 0 h 392"/>
                <a:gd name="T8" fmla="*/ 0 w 41"/>
                <a:gd name="T9" fmla="*/ 0 h 392"/>
              </a:gdLst>
              <a:ahLst/>
              <a:cxnLst>
                <a:cxn ang="0">
                  <a:pos x="T0" y="T1"/>
                </a:cxn>
                <a:cxn ang="0">
                  <a:pos x="T2" y="T3"/>
                </a:cxn>
                <a:cxn ang="0">
                  <a:pos x="T4" y="T5"/>
                </a:cxn>
                <a:cxn ang="0">
                  <a:pos x="T6" y="T7"/>
                </a:cxn>
                <a:cxn ang="0">
                  <a:pos x="T8" y="T9"/>
                </a:cxn>
              </a:cxnLst>
              <a:rect l="0" t="0" r="r" b="b"/>
              <a:pathLst>
                <a:path w="41" h="392">
                  <a:moveTo>
                    <a:pt x="0" y="0"/>
                  </a:moveTo>
                  <a:lnTo>
                    <a:pt x="1" y="368"/>
                  </a:lnTo>
                  <a:lnTo>
                    <a:pt x="41" y="392"/>
                  </a:lnTo>
                  <a:lnTo>
                    <a:pt x="40" y="0"/>
                  </a:lnTo>
                  <a:lnTo>
                    <a:pt x="0" y="0"/>
                  </a:lnTo>
                  <a:close/>
                </a:path>
              </a:pathLst>
            </a:custGeom>
            <a:solidFill>
              <a:srgbClr val="8289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71" name="Freeform 135"/>
            <p:cNvSpPr>
              <a:spLocks/>
            </p:cNvSpPr>
            <p:nvPr userDrawn="1"/>
          </p:nvSpPr>
          <p:spPr bwMode="auto">
            <a:xfrm>
              <a:off x="9151939" y="3394075"/>
              <a:ext cx="63500" cy="622300"/>
            </a:xfrm>
            <a:custGeom>
              <a:avLst/>
              <a:gdLst>
                <a:gd name="T0" fmla="*/ 0 w 40"/>
                <a:gd name="T1" fmla="*/ 0 h 392"/>
                <a:gd name="T2" fmla="*/ 1 w 40"/>
                <a:gd name="T3" fmla="*/ 392 h 392"/>
                <a:gd name="T4" fmla="*/ 40 w 40"/>
                <a:gd name="T5" fmla="*/ 369 h 392"/>
                <a:gd name="T6" fmla="*/ 39 w 40"/>
                <a:gd name="T7" fmla="*/ 0 h 392"/>
                <a:gd name="T8" fmla="*/ 0 w 40"/>
                <a:gd name="T9" fmla="*/ 0 h 392"/>
              </a:gdLst>
              <a:ahLst/>
              <a:cxnLst>
                <a:cxn ang="0">
                  <a:pos x="T0" y="T1"/>
                </a:cxn>
                <a:cxn ang="0">
                  <a:pos x="T2" y="T3"/>
                </a:cxn>
                <a:cxn ang="0">
                  <a:pos x="T4" y="T5"/>
                </a:cxn>
                <a:cxn ang="0">
                  <a:pos x="T6" y="T7"/>
                </a:cxn>
                <a:cxn ang="0">
                  <a:pos x="T8" y="T9"/>
                </a:cxn>
              </a:cxnLst>
              <a:rect l="0" t="0" r="r" b="b"/>
              <a:pathLst>
                <a:path w="40" h="392">
                  <a:moveTo>
                    <a:pt x="0" y="0"/>
                  </a:moveTo>
                  <a:lnTo>
                    <a:pt x="1" y="392"/>
                  </a:lnTo>
                  <a:lnTo>
                    <a:pt x="40" y="369"/>
                  </a:lnTo>
                  <a:lnTo>
                    <a:pt x="39" y="0"/>
                  </a:lnTo>
                  <a:lnTo>
                    <a:pt x="0" y="0"/>
                  </a:lnTo>
                  <a:close/>
                </a:path>
              </a:pathLst>
            </a:custGeom>
            <a:solidFill>
              <a:srgbClr val="98A0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72" name="Freeform 136"/>
            <p:cNvSpPr>
              <a:spLocks/>
            </p:cNvSpPr>
            <p:nvPr userDrawn="1"/>
          </p:nvSpPr>
          <p:spPr bwMode="auto">
            <a:xfrm>
              <a:off x="9894889" y="3951288"/>
              <a:ext cx="65088" cy="544513"/>
            </a:xfrm>
            <a:custGeom>
              <a:avLst/>
              <a:gdLst>
                <a:gd name="T0" fmla="*/ 0 w 41"/>
                <a:gd name="T1" fmla="*/ 0 h 343"/>
                <a:gd name="T2" fmla="*/ 1 w 41"/>
                <a:gd name="T3" fmla="*/ 320 h 343"/>
                <a:gd name="T4" fmla="*/ 41 w 41"/>
                <a:gd name="T5" fmla="*/ 343 h 343"/>
                <a:gd name="T6" fmla="*/ 40 w 41"/>
                <a:gd name="T7" fmla="*/ 0 h 343"/>
                <a:gd name="T8" fmla="*/ 0 w 41"/>
                <a:gd name="T9" fmla="*/ 0 h 343"/>
              </a:gdLst>
              <a:ahLst/>
              <a:cxnLst>
                <a:cxn ang="0">
                  <a:pos x="T0" y="T1"/>
                </a:cxn>
                <a:cxn ang="0">
                  <a:pos x="T2" y="T3"/>
                </a:cxn>
                <a:cxn ang="0">
                  <a:pos x="T4" y="T5"/>
                </a:cxn>
                <a:cxn ang="0">
                  <a:pos x="T6" y="T7"/>
                </a:cxn>
                <a:cxn ang="0">
                  <a:pos x="T8" y="T9"/>
                </a:cxn>
              </a:cxnLst>
              <a:rect l="0" t="0" r="r" b="b"/>
              <a:pathLst>
                <a:path w="41" h="343">
                  <a:moveTo>
                    <a:pt x="0" y="0"/>
                  </a:moveTo>
                  <a:lnTo>
                    <a:pt x="1" y="320"/>
                  </a:lnTo>
                  <a:lnTo>
                    <a:pt x="41" y="343"/>
                  </a:lnTo>
                  <a:lnTo>
                    <a:pt x="40" y="0"/>
                  </a:lnTo>
                  <a:lnTo>
                    <a:pt x="0" y="0"/>
                  </a:lnTo>
                  <a:close/>
                </a:path>
              </a:pathLst>
            </a:custGeom>
            <a:solidFill>
              <a:srgbClr val="8289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73" name="Freeform 137"/>
            <p:cNvSpPr>
              <a:spLocks/>
            </p:cNvSpPr>
            <p:nvPr userDrawn="1"/>
          </p:nvSpPr>
          <p:spPr bwMode="auto">
            <a:xfrm>
              <a:off x="9958389" y="3951288"/>
              <a:ext cx="63500" cy="544513"/>
            </a:xfrm>
            <a:custGeom>
              <a:avLst/>
              <a:gdLst>
                <a:gd name="T0" fmla="*/ 0 w 40"/>
                <a:gd name="T1" fmla="*/ 0 h 343"/>
                <a:gd name="T2" fmla="*/ 1 w 40"/>
                <a:gd name="T3" fmla="*/ 343 h 343"/>
                <a:gd name="T4" fmla="*/ 40 w 40"/>
                <a:gd name="T5" fmla="*/ 321 h 343"/>
                <a:gd name="T6" fmla="*/ 39 w 40"/>
                <a:gd name="T7" fmla="*/ 0 h 343"/>
                <a:gd name="T8" fmla="*/ 0 w 40"/>
                <a:gd name="T9" fmla="*/ 0 h 343"/>
              </a:gdLst>
              <a:ahLst/>
              <a:cxnLst>
                <a:cxn ang="0">
                  <a:pos x="T0" y="T1"/>
                </a:cxn>
                <a:cxn ang="0">
                  <a:pos x="T2" y="T3"/>
                </a:cxn>
                <a:cxn ang="0">
                  <a:pos x="T4" y="T5"/>
                </a:cxn>
                <a:cxn ang="0">
                  <a:pos x="T6" y="T7"/>
                </a:cxn>
                <a:cxn ang="0">
                  <a:pos x="T8" y="T9"/>
                </a:cxn>
              </a:cxnLst>
              <a:rect l="0" t="0" r="r" b="b"/>
              <a:pathLst>
                <a:path w="40" h="343">
                  <a:moveTo>
                    <a:pt x="0" y="0"/>
                  </a:moveTo>
                  <a:lnTo>
                    <a:pt x="1" y="343"/>
                  </a:lnTo>
                  <a:lnTo>
                    <a:pt x="40" y="321"/>
                  </a:lnTo>
                  <a:lnTo>
                    <a:pt x="39" y="0"/>
                  </a:lnTo>
                  <a:lnTo>
                    <a:pt x="0" y="0"/>
                  </a:lnTo>
                  <a:close/>
                </a:path>
              </a:pathLst>
            </a:custGeom>
            <a:solidFill>
              <a:srgbClr val="98A0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74" name="Freeform 138"/>
            <p:cNvSpPr>
              <a:spLocks/>
            </p:cNvSpPr>
            <p:nvPr userDrawn="1"/>
          </p:nvSpPr>
          <p:spPr bwMode="auto">
            <a:xfrm>
              <a:off x="9669464" y="4267200"/>
              <a:ext cx="163513" cy="544513"/>
            </a:xfrm>
            <a:custGeom>
              <a:avLst/>
              <a:gdLst>
                <a:gd name="T0" fmla="*/ 35 w 103"/>
                <a:gd name="T1" fmla="*/ 30 h 343"/>
                <a:gd name="T2" fmla="*/ 35 w 103"/>
                <a:gd name="T3" fmla="*/ 35 h 343"/>
                <a:gd name="T4" fmla="*/ 42 w 103"/>
                <a:gd name="T5" fmla="*/ 222 h 343"/>
                <a:gd name="T6" fmla="*/ 17 w 103"/>
                <a:gd name="T7" fmla="*/ 312 h 343"/>
                <a:gd name="T8" fmla="*/ 2 w 103"/>
                <a:gd name="T9" fmla="*/ 317 h 343"/>
                <a:gd name="T10" fmla="*/ 0 w 103"/>
                <a:gd name="T11" fmla="*/ 318 h 343"/>
                <a:gd name="T12" fmla="*/ 31 w 103"/>
                <a:gd name="T13" fmla="*/ 343 h 343"/>
                <a:gd name="T14" fmla="*/ 80 w 103"/>
                <a:gd name="T15" fmla="*/ 249 h 343"/>
                <a:gd name="T16" fmla="*/ 83 w 103"/>
                <a:gd name="T17" fmla="*/ 236 h 343"/>
                <a:gd name="T18" fmla="*/ 78 w 103"/>
                <a:gd name="T19" fmla="*/ 216 h 343"/>
                <a:gd name="T20" fmla="*/ 102 w 103"/>
                <a:gd name="T21" fmla="*/ 45 h 343"/>
                <a:gd name="T22" fmla="*/ 100 w 103"/>
                <a:gd name="T23" fmla="*/ 0 h 343"/>
                <a:gd name="T24" fmla="*/ 35 w 103"/>
                <a:gd name="T25" fmla="*/ 3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343">
                  <a:moveTo>
                    <a:pt x="35" y="30"/>
                  </a:moveTo>
                  <a:cubicBezTo>
                    <a:pt x="35" y="32"/>
                    <a:pt x="35" y="34"/>
                    <a:pt x="35" y="35"/>
                  </a:cubicBezTo>
                  <a:cubicBezTo>
                    <a:pt x="33" y="97"/>
                    <a:pt x="41" y="158"/>
                    <a:pt x="42" y="222"/>
                  </a:cubicBezTo>
                  <a:cubicBezTo>
                    <a:pt x="37" y="267"/>
                    <a:pt x="29" y="300"/>
                    <a:pt x="17" y="312"/>
                  </a:cubicBezTo>
                  <a:cubicBezTo>
                    <a:pt x="14" y="315"/>
                    <a:pt x="10" y="319"/>
                    <a:pt x="2" y="317"/>
                  </a:cubicBezTo>
                  <a:cubicBezTo>
                    <a:pt x="2" y="316"/>
                    <a:pt x="1" y="318"/>
                    <a:pt x="0" y="318"/>
                  </a:cubicBezTo>
                  <a:cubicBezTo>
                    <a:pt x="31" y="343"/>
                    <a:pt x="31" y="343"/>
                    <a:pt x="31" y="343"/>
                  </a:cubicBezTo>
                  <a:cubicBezTo>
                    <a:pt x="80" y="249"/>
                    <a:pt x="80" y="249"/>
                    <a:pt x="80" y="249"/>
                  </a:cubicBezTo>
                  <a:cubicBezTo>
                    <a:pt x="81" y="244"/>
                    <a:pt x="84" y="240"/>
                    <a:pt x="83" y="236"/>
                  </a:cubicBezTo>
                  <a:cubicBezTo>
                    <a:pt x="81" y="232"/>
                    <a:pt x="76" y="225"/>
                    <a:pt x="78" y="216"/>
                  </a:cubicBezTo>
                  <a:cubicBezTo>
                    <a:pt x="90" y="144"/>
                    <a:pt x="103" y="92"/>
                    <a:pt x="102" y="45"/>
                  </a:cubicBezTo>
                  <a:cubicBezTo>
                    <a:pt x="101" y="26"/>
                    <a:pt x="100" y="12"/>
                    <a:pt x="100" y="0"/>
                  </a:cubicBezTo>
                  <a:lnTo>
                    <a:pt x="35" y="3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75" name="Freeform 139"/>
            <p:cNvSpPr>
              <a:spLocks/>
            </p:cNvSpPr>
            <p:nvPr userDrawn="1"/>
          </p:nvSpPr>
          <p:spPr bwMode="auto">
            <a:xfrm>
              <a:off x="9658351" y="4637088"/>
              <a:ext cx="166688" cy="196850"/>
            </a:xfrm>
            <a:custGeom>
              <a:avLst/>
              <a:gdLst>
                <a:gd name="T0" fmla="*/ 40 w 105"/>
                <a:gd name="T1" fmla="*/ 70 h 124"/>
                <a:gd name="T2" fmla="*/ 61 w 105"/>
                <a:gd name="T3" fmla="*/ 25 h 124"/>
                <a:gd name="T4" fmla="*/ 89 w 105"/>
                <a:gd name="T5" fmla="*/ 1 h 124"/>
                <a:gd name="T6" fmla="*/ 100 w 105"/>
                <a:gd name="T7" fmla="*/ 49 h 124"/>
                <a:gd name="T8" fmla="*/ 90 w 105"/>
                <a:gd name="T9" fmla="*/ 122 h 124"/>
                <a:gd name="T10" fmla="*/ 86 w 105"/>
                <a:gd name="T11" fmla="*/ 124 h 124"/>
                <a:gd name="T12" fmla="*/ 84 w 105"/>
                <a:gd name="T13" fmla="*/ 122 h 124"/>
                <a:gd name="T14" fmla="*/ 80 w 105"/>
                <a:gd name="T15" fmla="*/ 60 h 124"/>
                <a:gd name="T16" fmla="*/ 66 w 105"/>
                <a:gd name="T17" fmla="*/ 96 h 124"/>
                <a:gd name="T18" fmla="*/ 59 w 105"/>
                <a:gd name="T19" fmla="*/ 106 h 124"/>
                <a:gd name="T20" fmla="*/ 34 w 105"/>
                <a:gd name="T21" fmla="*/ 119 h 124"/>
                <a:gd name="T22" fmla="*/ 16 w 105"/>
                <a:gd name="T23" fmla="*/ 110 h 124"/>
                <a:gd name="T24" fmla="*/ 2 w 105"/>
                <a:gd name="T25" fmla="*/ 90 h 124"/>
                <a:gd name="T26" fmla="*/ 10 w 105"/>
                <a:gd name="T27" fmla="*/ 84 h 124"/>
                <a:gd name="T28" fmla="*/ 25 w 105"/>
                <a:gd name="T29" fmla="*/ 91 h 124"/>
                <a:gd name="T30" fmla="*/ 40 w 105"/>
                <a:gd name="T31" fmla="*/ 7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24">
                  <a:moveTo>
                    <a:pt x="40" y="70"/>
                  </a:moveTo>
                  <a:cubicBezTo>
                    <a:pt x="47" y="53"/>
                    <a:pt x="54" y="38"/>
                    <a:pt x="61" y="25"/>
                  </a:cubicBezTo>
                  <a:cubicBezTo>
                    <a:pt x="64" y="19"/>
                    <a:pt x="69" y="0"/>
                    <a:pt x="89" y="1"/>
                  </a:cubicBezTo>
                  <a:cubicBezTo>
                    <a:pt x="102" y="13"/>
                    <a:pt x="105" y="30"/>
                    <a:pt x="100" y="49"/>
                  </a:cubicBezTo>
                  <a:cubicBezTo>
                    <a:pt x="93" y="73"/>
                    <a:pt x="92" y="94"/>
                    <a:pt x="90" y="122"/>
                  </a:cubicBezTo>
                  <a:cubicBezTo>
                    <a:pt x="86" y="124"/>
                    <a:pt x="86" y="124"/>
                    <a:pt x="86" y="124"/>
                  </a:cubicBezTo>
                  <a:cubicBezTo>
                    <a:pt x="84" y="122"/>
                    <a:pt x="84" y="122"/>
                    <a:pt x="84" y="122"/>
                  </a:cubicBezTo>
                  <a:cubicBezTo>
                    <a:pt x="84" y="93"/>
                    <a:pt x="87" y="89"/>
                    <a:pt x="80" y="60"/>
                  </a:cubicBezTo>
                  <a:cubicBezTo>
                    <a:pt x="67" y="68"/>
                    <a:pt x="68" y="81"/>
                    <a:pt x="66" y="96"/>
                  </a:cubicBezTo>
                  <a:cubicBezTo>
                    <a:pt x="65" y="99"/>
                    <a:pt x="65" y="101"/>
                    <a:pt x="59" y="106"/>
                  </a:cubicBezTo>
                  <a:cubicBezTo>
                    <a:pt x="52" y="112"/>
                    <a:pt x="36" y="119"/>
                    <a:pt x="34" y="119"/>
                  </a:cubicBezTo>
                  <a:cubicBezTo>
                    <a:pt x="30" y="119"/>
                    <a:pt x="20" y="113"/>
                    <a:pt x="16" y="110"/>
                  </a:cubicBezTo>
                  <a:cubicBezTo>
                    <a:pt x="7" y="105"/>
                    <a:pt x="0" y="97"/>
                    <a:pt x="2" y="90"/>
                  </a:cubicBezTo>
                  <a:cubicBezTo>
                    <a:pt x="5" y="83"/>
                    <a:pt x="9" y="84"/>
                    <a:pt x="10" y="84"/>
                  </a:cubicBezTo>
                  <a:cubicBezTo>
                    <a:pt x="10" y="88"/>
                    <a:pt x="22" y="93"/>
                    <a:pt x="25" y="91"/>
                  </a:cubicBezTo>
                  <a:cubicBezTo>
                    <a:pt x="29" y="88"/>
                    <a:pt x="37" y="79"/>
                    <a:pt x="40" y="70"/>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76" name="Freeform 140"/>
            <p:cNvSpPr>
              <a:spLocks/>
            </p:cNvSpPr>
            <p:nvPr userDrawn="1"/>
          </p:nvSpPr>
          <p:spPr bwMode="auto">
            <a:xfrm>
              <a:off x="9561514" y="4318000"/>
              <a:ext cx="163513" cy="554038"/>
            </a:xfrm>
            <a:custGeom>
              <a:avLst/>
              <a:gdLst>
                <a:gd name="T0" fmla="*/ 34 w 103"/>
                <a:gd name="T1" fmla="*/ 26 h 349"/>
                <a:gd name="T2" fmla="*/ 35 w 103"/>
                <a:gd name="T3" fmla="*/ 41 h 349"/>
                <a:gd name="T4" fmla="*/ 42 w 103"/>
                <a:gd name="T5" fmla="*/ 228 h 349"/>
                <a:gd name="T6" fmla="*/ 17 w 103"/>
                <a:gd name="T7" fmla="*/ 319 h 349"/>
                <a:gd name="T8" fmla="*/ 2 w 103"/>
                <a:gd name="T9" fmla="*/ 323 h 349"/>
                <a:gd name="T10" fmla="*/ 0 w 103"/>
                <a:gd name="T11" fmla="*/ 325 h 349"/>
                <a:gd name="T12" fmla="*/ 31 w 103"/>
                <a:gd name="T13" fmla="*/ 349 h 349"/>
                <a:gd name="T14" fmla="*/ 80 w 103"/>
                <a:gd name="T15" fmla="*/ 255 h 349"/>
                <a:gd name="T16" fmla="*/ 82 w 103"/>
                <a:gd name="T17" fmla="*/ 242 h 349"/>
                <a:gd name="T18" fmla="*/ 78 w 103"/>
                <a:gd name="T19" fmla="*/ 222 h 349"/>
                <a:gd name="T20" fmla="*/ 101 w 103"/>
                <a:gd name="T21" fmla="*/ 51 h 349"/>
                <a:gd name="T22" fmla="*/ 100 w 103"/>
                <a:gd name="T23" fmla="*/ 0 h 349"/>
                <a:gd name="T24" fmla="*/ 97 w 103"/>
                <a:gd name="T25" fmla="*/ 1 h 349"/>
                <a:gd name="T26" fmla="*/ 34 w 103"/>
                <a:gd name="T27" fmla="*/ 2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349">
                  <a:moveTo>
                    <a:pt x="34" y="26"/>
                  </a:moveTo>
                  <a:cubicBezTo>
                    <a:pt x="35" y="30"/>
                    <a:pt x="35" y="35"/>
                    <a:pt x="35" y="41"/>
                  </a:cubicBezTo>
                  <a:cubicBezTo>
                    <a:pt x="32" y="103"/>
                    <a:pt x="41" y="164"/>
                    <a:pt x="42" y="228"/>
                  </a:cubicBezTo>
                  <a:cubicBezTo>
                    <a:pt x="37" y="274"/>
                    <a:pt x="29" y="306"/>
                    <a:pt x="17" y="319"/>
                  </a:cubicBezTo>
                  <a:cubicBezTo>
                    <a:pt x="14" y="321"/>
                    <a:pt x="10" y="325"/>
                    <a:pt x="2" y="323"/>
                  </a:cubicBezTo>
                  <a:cubicBezTo>
                    <a:pt x="1" y="322"/>
                    <a:pt x="1" y="324"/>
                    <a:pt x="0" y="325"/>
                  </a:cubicBezTo>
                  <a:cubicBezTo>
                    <a:pt x="31" y="349"/>
                    <a:pt x="31" y="349"/>
                    <a:pt x="31" y="349"/>
                  </a:cubicBezTo>
                  <a:cubicBezTo>
                    <a:pt x="80" y="255"/>
                    <a:pt x="80" y="255"/>
                    <a:pt x="80" y="255"/>
                  </a:cubicBezTo>
                  <a:cubicBezTo>
                    <a:pt x="81" y="250"/>
                    <a:pt x="84" y="246"/>
                    <a:pt x="82" y="242"/>
                  </a:cubicBezTo>
                  <a:cubicBezTo>
                    <a:pt x="81" y="239"/>
                    <a:pt x="76" y="231"/>
                    <a:pt x="78" y="222"/>
                  </a:cubicBezTo>
                  <a:cubicBezTo>
                    <a:pt x="90" y="150"/>
                    <a:pt x="103" y="98"/>
                    <a:pt x="101" y="51"/>
                  </a:cubicBezTo>
                  <a:cubicBezTo>
                    <a:pt x="101" y="29"/>
                    <a:pt x="100" y="13"/>
                    <a:pt x="100" y="0"/>
                  </a:cubicBezTo>
                  <a:cubicBezTo>
                    <a:pt x="97" y="1"/>
                    <a:pt x="97" y="1"/>
                    <a:pt x="97" y="1"/>
                  </a:cubicBezTo>
                  <a:cubicBezTo>
                    <a:pt x="97" y="1"/>
                    <a:pt x="60" y="16"/>
                    <a:pt x="34" y="26"/>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77" name="Freeform 141"/>
            <p:cNvSpPr>
              <a:spLocks/>
            </p:cNvSpPr>
            <p:nvPr userDrawn="1"/>
          </p:nvSpPr>
          <p:spPr bwMode="auto">
            <a:xfrm>
              <a:off x="9550401" y="4697413"/>
              <a:ext cx="166688" cy="196850"/>
            </a:xfrm>
            <a:custGeom>
              <a:avLst/>
              <a:gdLst>
                <a:gd name="T0" fmla="*/ 40 w 105"/>
                <a:gd name="T1" fmla="*/ 70 h 124"/>
                <a:gd name="T2" fmla="*/ 61 w 105"/>
                <a:gd name="T3" fmla="*/ 25 h 124"/>
                <a:gd name="T4" fmla="*/ 89 w 105"/>
                <a:gd name="T5" fmla="*/ 1 h 124"/>
                <a:gd name="T6" fmla="*/ 100 w 105"/>
                <a:gd name="T7" fmla="*/ 50 h 124"/>
                <a:gd name="T8" fmla="*/ 90 w 105"/>
                <a:gd name="T9" fmla="*/ 122 h 124"/>
                <a:gd name="T10" fmla="*/ 86 w 105"/>
                <a:gd name="T11" fmla="*/ 124 h 124"/>
                <a:gd name="T12" fmla="*/ 83 w 105"/>
                <a:gd name="T13" fmla="*/ 123 h 124"/>
                <a:gd name="T14" fmla="*/ 80 w 105"/>
                <a:gd name="T15" fmla="*/ 60 h 124"/>
                <a:gd name="T16" fmla="*/ 66 w 105"/>
                <a:gd name="T17" fmla="*/ 96 h 124"/>
                <a:gd name="T18" fmla="*/ 59 w 105"/>
                <a:gd name="T19" fmla="*/ 106 h 124"/>
                <a:gd name="T20" fmla="*/ 34 w 105"/>
                <a:gd name="T21" fmla="*/ 119 h 124"/>
                <a:gd name="T22" fmla="*/ 16 w 105"/>
                <a:gd name="T23" fmla="*/ 110 h 124"/>
                <a:gd name="T24" fmla="*/ 2 w 105"/>
                <a:gd name="T25" fmla="*/ 91 h 124"/>
                <a:gd name="T26" fmla="*/ 9 w 105"/>
                <a:gd name="T27" fmla="*/ 84 h 124"/>
                <a:gd name="T28" fmla="*/ 24 w 105"/>
                <a:gd name="T29" fmla="*/ 91 h 124"/>
                <a:gd name="T30" fmla="*/ 40 w 105"/>
                <a:gd name="T31" fmla="*/ 7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24">
                  <a:moveTo>
                    <a:pt x="40" y="70"/>
                  </a:moveTo>
                  <a:cubicBezTo>
                    <a:pt x="47" y="53"/>
                    <a:pt x="54" y="38"/>
                    <a:pt x="61" y="25"/>
                  </a:cubicBezTo>
                  <a:cubicBezTo>
                    <a:pt x="64" y="19"/>
                    <a:pt x="69" y="0"/>
                    <a:pt x="89" y="1"/>
                  </a:cubicBezTo>
                  <a:cubicBezTo>
                    <a:pt x="102" y="13"/>
                    <a:pt x="105" y="31"/>
                    <a:pt x="100" y="50"/>
                  </a:cubicBezTo>
                  <a:cubicBezTo>
                    <a:pt x="93" y="74"/>
                    <a:pt x="92" y="95"/>
                    <a:pt x="90" y="122"/>
                  </a:cubicBezTo>
                  <a:cubicBezTo>
                    <a:pt x="86" y="124"/>
                    <a:pt x="86" y="124"/>
                    <a:pt x="86" y="124"/>
                  </a:cubicBezTo>
                  <a:cubicBezTo>
                    <a:pt x="83" y="123"/>
                    <a:pt x="83" y="123"/>
                    <a:pt x="83" y="123"/>
                  </a:cubicBezTo>
                  <a:cubicBezTo>
                    <a:pt x="83" y="93"/>
                    <a:pt x="87" y="89"/>
                    <a:pt x="80" y="60"/>
                  </a:cubicBezTo>
                  <a:cubicBezTo>
                    <a:pt x="67" y="69"/>
                    <a:pt x="68" y="81"/>
                    <a:pt x="66" y="96"/>
                  </a:cubicBezTo>
                  <a:cubicBezTo>
                    <a:pt x="65" y="100"/>
                    <a:pt x="65" y="102"/>
                    <a:pt x="59" y="106"/>
                  </a:cubicBezTo>
                  <a:cubicBezTo>
                    <a:pt x="51" y="112"/>
                    <a:pt x="36" y="119"/>
                    <a:pt x="34" y="119"/>
                  </a:cubicBezTo>
                  <a:cubicBezTo>
                    <a:pt x="30" y="119"/>
                    <a:pt x="20" y="113"/>
                    <a:pt x="16" y="110"/>
                  </a:cubicBezTo>
                  <a:cubicBezTo>
                    <a:pt x="7" y="105"/>
                    <a:pt x="0" y="97"/>
                    <a:pt x="2" y="91"/>
                  </a:cubicBezTo>
                  <a:cubicBezTo>
                    <a:pt x="5" y="83"/>
                    <a:pt x="9" y="84"/>
                    <a:pt x="9" y="84"/>
                  </a:cubicBezTo>
                  <a:cubicBezTo>
                    <a:pt x="10" y="88"/>
                    <a:pt x="21" y="94"/>
                    <a:pt x="24" y="91"/>
                  </a:cubicBezTo>
                  <a:cubicBezTo>
                    <a:pt x="29" y="88"/>
                    <a:pt x="36" y="79"/>
                    <a:pt x="40" y="70"/>
                  </a:cubicBez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78" name="Freeform 142"/>
            <p:cNvSpPr>
              <a:spLocks/>
            </p:cNvSpPr>
            <p:nvPr userDrawn="1"/>
          </p:nvSpPr>
          <p:spPr bwMode="auto">
            <a:xfrm>
              <a:off x="9782176" y="4937125"/>
              <a:ext cx="171450" cy="130175"/>
            </a:xfrm>
            <a:custGeom>
              <a:avLst/>
              <a:gdLst>
                <a:gd name="T0" fmla="*/ 0 w 108"/>
                <a:gd name="T1" fmla="*/ 0 h 82"/>
                <a:gd name="T2" fmla="*/ 0 w 108"/>
                <a:gd name="T3" fmla="*/ 1 h 82"/>
                <a:gd name="T4" fmla="*/ 0 w 108"/>
                <a:gd name="T5" fmla="*/ 1 h 82"/>
                <a:gd name="T6" fmla="*/ 1 w 108"/>
                <a:gd name="T7" fmla="*/ 3 h 82"/>
                <a:gd name="T8" fmla="*/ 1 w 108"/>
                <a:gd name="T9" fmla="*/ 3 h 82"/>
                <a:gd name="T10" fmla="*/ 2 w 108"/>
                <a:gd name="T11" fmla="*/ 4 h 82"/>
                <a:gd name="T12" fmla="*/ 3 w 108"/>
                <a:gd name="T13" fmla="*/ 5 h 82"/>
                <a:gd name="T14" fmla="*/ 4 w 108"/>
                <a:gd name="T15" fmla="*/ 5 h 82"/>
                <a:gd name="T16" fmla="*/ 108 w 108"/>
                <a:gd name="T17" fmla="*/ 66 h 82"/>
                <a:gd name="T18" fmla="*/ 108 w 108"/>
                <a:gd name="T19" fmla="*/ 82 h 82"/>
                <a:gd name="T20" fmla="*/ 4 w 108"/>
                <a:gd name="T21" fmla="*/ 22 h 82"/>
                <a:gd name="T22" fmla="*/ 4 w 108"/>
                <a:gd name="T23" fmla="*/ 22 h 82"/>
                <a:gd name="T24" fmla="*/ 3 w 108"/>
                <a:gd name="T25" fmla="*/ 21 h 82"/>
                <a:gd name="T26" fmla="*/ 2 w 108"/>
                <a:gd name="T27" fmla="*/ 21 h 82"/>
                <a:gd name="T28" fmla="*/ 2 w 108"/>
                <a:gd name="T29" fmla="*/ 21 h 82"/>
                <a:gd name="T30" fmla="*/ 1 w 108"/>
                <a:gd name="T31" fmla="*/ 20 h 82"/>
                <a:gd name="T32" fmla="*/ 1 w 108"/>
                <a:gd name="T33" fmla="*/ 19 h 82"/>
                <a:gd name="T34" fmla="*/ 1 w 108"/>
                <a:gd name="T35" fmla="*/ 19 h 82"/>
                <a:gd name="T36" fmla="*/ 1 w 108"/>
                <a:gd name="T37" fmla="*/ 19 h 82"/>
                <a:gd name="T38" fmla="*/ 1 w 108"/>
                <a:gd name="T39" fmla="*/ 18 h 82"/>
                <a:gd name="T40" fmla="*/ 0 w 108"/>
                <a:gd name="T41" fmla="*/ 18 h 82"/>
                <a:gd name="T42" fmla="*/ 0 w 108"/>
                <a:gd name="T43" fmla="*/ 18 h 82"/>
                <a:gd name="T44" fmla="*/ 0 w 108"/>
                <a:gd name="T45" fmla="*/ 17 h 82"/>
                <a:gd name="T46" fmla="*/ 0 w 108"/>
                <a:gd name="T47" fmla="*/ 17 h 82"/>
                <a:gd name="T48" fmla="*/ 0 w 108"/>
                <a:gd name="T49" fmla="*/ 16 h 82"/>
                <a:gd name="T50" fmla="*/ 0 w 108"/>
                <a:gd name="T51" fmla="*/ 16 h 82"/>
                <a:gd name="T52" fmla="*/ 0 w 108"/>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82">
                  <a:moveTo>
                    <a:pt x="0" y="0"/>
                  </a:moveTo>
                  <a:cubicBezTo>
                    <a:pt x="0" y="0"/>
                    <a:pt x="0" y="1"/>
                    <a:pt x="0" y="1"/>
                  </a:cubicBezTo>
                  <a:cubicBezTo>
                    <a:pt x="0" y="1"/>
                    <a:pt x="0" y="1"/>
                    <a:pt x="0" y="1"/>
                  </a:cubicBezTo>
                  <a:cubicBezTo>
                    <a:pt x="1" y="2"/>
                    <a:pt x="1" y="2"/>
                    <a:pt x="1" y="3"/>
                  </a:cubicBezTo>
                  <a:cubicBezTo>
                    <a:pt x="1" y="3"/>
                    <a:pt x="1" y="3"/>
                    <a:pt x="1" y="3"/>
                  </a:cubicBezTo>
                  <a:cubicBezTo>
                    <a:pt x="1" y="3"/>
                    <a:pt x="2" y="4"/>
                    <a:pt x="2" y="4"/>
                  </a:cubicBezTo>
                  <a:cubicBezTo>
                    <a:pt x="3" y="4"/>
                    <a:pt x="3" y="4"/>
                    <a:pt x="3" y="5"/>
                  </a:cubicBezTo>
                  <a:cubicBezTo>
                    <a:pt x="3" y="5"/>
                    <a:pt x="4" y="5"/>
                    <a:pt x="4" y="5"/>
                  </a:cubicBezTo>
                  <a:cubicBezTo>
                    <a:pt x="108" y="66"/>
                    <a:pt x="108" y="66"/>
                    <a:pt x="108" y="66"/>
                  </a:cubicBezTo>
                  <a:cubicBezTo>
                    <a:pt x="108" y="82"/>
                    <a:pt x="108" y="82"/>
                    <a:pt x="108" y="82"/>
                  </a:cubicBezTo>
                  <a:cubicBezTo>
                    <a:pt x="4" y="22"/>
                    <a:pt x="4" y="22"/>
                    <a:pt x="4" y="22"/>
                  </a:cubicBezTo>
                  <a:cubicBezTo>
                    <a:pt x="4" y="22"/>
                    <a:pt x="4" y="22"/>
                    <a:pt x="4" y="22"/>
                  </a:cubicBezTo>
                  <a:cubicBezTo>
                    <a:pt x="4" y="22"/>
                    <a:pt x="3" y="21"/>
                    <a:pt x="3" y="21"/>
                  </a:cubicBezTo>
                  <a:cubicBezTo>
                    <a:pt x="3" y="21"/>
                    <a:pt x="3" y="21"/>
                    <a:pt x="2" y="21"/>
                  </a:cubicBezTo>
                  <a:cubicBezTo>
                    <a:pt x="2" y="21"/>
                    <a:pt x="2" y="21"/>
                    <a:pt x="2" y="21"/>
                  </a:cubicBezTo>
                  <a:cubicBezTo>
                    <a:pt x="2" y="20"/>
                    <a:pt x="2" y="20"/>
                    <a:pt x="1" y="20"/>
                  </a:cubicBezTo>
                  <a:cubicBezTo>
                    <a:pt x="1" y="20"/>
                    <a:pt x="1" y="20"/>
                    <a:pt x="1" y="19"/>
                  </a:cubicBezTo>
                  <a:cubicBezTo>
                    <a:pt x="1" y="19"/>
                    <a:pt x="1" y="19"/>
                    <a:pt x="1" y="19"/>
                  </a:cubicBezTo>
                  <a:cubicBezTo>
                    <a:pt x="1" y="19"/>
                    <a:pt x="1" y="19"/>
                    <a:pt x="1" y="19"/>
                  </a:cubicBezTo>
                  <a:cubicBezTo>
                    <a:pt x="1" y="19"/>
                    <a:pt x="1" y="18"/>
                    <a:pt x="1" y="18"/>
                  </a:cubicBezTo>
                  <a:cubicBezTo>
                    <a:pt x="1" y="18"/>
                    <a:pt x="0" y="18"/>
                    <a:pt x="0" y="18"/>
                  </a:cubicBezTo>
                  <a:cubicBezTo>
                    <a:pt x="0" y="18"/>
                    <a:pt x="0" y="18"/>
                    <a:pt x="0" y="18"/>
                  </a:cubicBezTo>
                  <a:cubicBezTo>
                    <a:pt x="0" y="18"/>
                    <a:pt x="0" y="18"/>
                    <a:pt x="0" y="17"/>
                  </a:cubicBezTo>
                  <a:cubicBezTo>
                    <a:pt x="0" y="17"/>
                    <a:pt x="0" y="17"/>
                    <a:pt x="0" y="17"/>
                  </a:cubicBezTo>
                  <a:cubicBezTo>
                    <a:pt x="0" y="17"/>
                    <a:pt x="0" y="17"/>
                    <a:pt x="0" y="16"/>
                  </a:cubicBezTo>
                  <a:cubicBezTo>
                    <a:pt x="0" y="16"/>
                    <a:pt x="0" y="16"/>
                    <a:pt x="0" y="1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79" name="Freeform 143"/>
            <p:cNvSpPr>
              <a:spLocks/>
            </p:cNvSpPr>
            <p:nvPr userDrawn="1"/>
          </p:nvSpPr>
          <p:spPr bwMode="auto">
            <a:xfrm>
              <a:off x="9953626" y="4922838"/>
              <a:ext cx="227013" cy="147638"/>
            </a:xfrm>
            <a:custGeom>
              <a:avLst/>
              <a:gdLst>
                <a:gd name="T0" fmla="*/ 4 w 143"/>
                <a:gd name="T1" fmla="*/ 76 h 93"/>
                <a:gd name="T2" fmla="*/ 4 w 143"/>
                <a:gd name="T3" fmla="*/ 76 h 93"/>
                <a:gd name="T4" fmla="*/ 9 w 143"/>
                <a:gd name="T5" fmla="*/ 77 h 93"/>
                <a:gd name="T6" fmla="*/ 9 w 143"/>
                <a:gd name="T7" fmla="*/ 77 h 93"/>
                <a:gd name="T8" fmla="*/ 14 w 143"/>
                <a:gd name="T9" fmla="*/ 76 h 93"/>
                <a:gd name="T10" fmla="*/ 14 w 143"/>
                <a:gd name="T11" fmla="*/ 76 h 93"/>
                <a:gd name="T12" fmla="*/ 18 w 143"/>
                <a:gd name="T13" fmla="*/ 75 h 93"/>
                <a:gd name="T14" fmla="*/ 139 w 143"/>
                <a:gd name="T15" fmla="*/ 5 h 93"/>
                <a:gd name="T16" fmla="*/ 143 w 143"/>
                <a:gd name="T17" fmla="*/ 0 h 93"/>
                <a:gd name="T18" fmla="*/ 143 w 143"/>
                <a:gd name="T19" fmla="*/ 16 h 93"/>
                <a:gd name="T20" fmla="*/ 139 w 143"/>
                <a:gd name="T21" fmla="*/ 22 h 93"/>
                <a:gd name="T22" fmla="*/ 19 w 143"/>
                <a:gd name="T23" fmla="*/ 91 h 93"/>
                <a:gd name="T24" fmla="*/ 17 w 143"/>
                <a:gd name="T25" fmla="*/ 92 h 93"/>
                <a:gd name="T26" fmla="*/ 15 w 143"/>
                <a:gd name="T27" fmla="*/ 93 h 93"/>
                <a:gd name="T28" fmla="*/ 14 w 143"/>
                <a:gd name="T29" fmla="*/ 93 h 93"/>
                <a:gd name="T30" fmla="*/ 14 w 143"/>
                <a:gd name="T31" fmla="*/ 93 h 93"/>
                <a:gd name="T32" fmla="*/ 14 w 143"/>
                <a:gd name="T33" fmla="*/ 93 h 93"/>
                <a:gd name="T34" fmla="*/ 12 w 143"/>
                <a:gd name="T35" fmla="*/ 93 h 93"/>
                <a:gd name="T36" fmla="*/ 11 w 143"/>
                <a:gd name="T37" fmla="*/ 93 h 93"/>
                <a:gd name="T38" fmla="*/ 10 w 143"/>
                <a:gd name="T39" fmla="*/ 93 h 93"/>
                <a:gd name="T40" fmla="*/ 9 w 143"/>
                <a:gd name="T41" fmla="*/ 93 h 93"/>
                <a:gd name="T42" fmla="*/ 9 w 143"/>
                <a:gd name="T43" fmla="*/ 93 h 93"/>
                <a:gd name="T44" fmla="*/ 8 w 143"/>
                <a:gd name="T45" fmla="*/ 93 h 93"/>
                <a:gd name="T46" fmla="*/ 7 w 143"/>
                <a:gd name="T47" fmla="*/ 93 h 93"/>
                <a:gd name="T48" fmla="*/ 5 w 143"/>
                <a:gd name="T49" fmla="*/ 93 h 93"/>
                <a:gd name="T50" fmla="*/ 5 w 143"/>
                <a:gd name="T51" fmla="*/ 93 h 93"/>
                <a:gd name="T52" fmla="*/ 4 w 143"/>
                <a:gd name="T53" fmla="*/ 93 h 93"/>
                <a:gd name="T54" fmla="*/ 3 w 143"/>
                <a:gd name="T55" fmla="*/ 92 h 93"/>
                <a:gd name="T56" fmla="*/ 0 w 143"/>
                <a:gd name="T57" fmla="*/ 91 h 93"/>
                <a:gd name="T58" fmla="*/ 0 w 143"/>
                <a:gd name="T59" fmla="*/ 75 h 93"/>
                <a:gd name="T60" fmla="*/ 4 w 143"/>
                <a:gd name="T61" fmla="*/ 7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3">
                  <a:moveTo>
                    <a:pt x="4" y="76"/>
                  </a:moveTo>
                  <a:cubicBezTo>
                    <a:pt x="4" y="76"/>
                    <a:pt x="4" y="76"/>
                    <a:pt x="4" y="76"/>
                  </a:cubicBezTo>
                  <a:cubicBezTo>
                    <a:pt x="6" y="77"/>
                    <a:pt x="7" y="77"/>
                    <a:pt x="9" y="77"/>
                  </a:cubicBezTo>
                  <a:cubicBezTo>
                    <a:pt x="9" y="77"/>
                    <a:pt x="9" y="77"/>
                    <a:pt x="9" y="77"/>
                  </a:cubicBezTo>
                  <a:cubicBezTo>
                    <a:pt x="11" y="77"/>
                    <a:pt x="12" y="77"/>
                    <a:pt x="14" y="76"/>
                  </a:cubicBezTo>
                  <a:cubicBezTo>
                    <a:pt x="14" y="76"/>
                    <a:pt x="14" y="76"/>
                    <a:pt x="14" y="76"/>
                  </a:cubicBezTo>
                  <a:cubicBezTo>
                    <a:pt x="16" y="76"/>
                    <a:pt x="17" y="75"/>
                    <a:pt x="18" y="75"/>
                  </a:cubicBezTo>
                  <a:cubicBezTo>
                    <a:pt x="139" y="5"/>
                    <a:pt x="139" y="5"/>
                    <a:pt x="139" y="5"/>
                  </a:cubicBezTo>
                  <a:cubicBezTo>
                    <a:pt x="141" y="4"/>
                    <a:pt x="143" y="2"/>
                    <a:pt x="143" y="0"/>
                  </a:cubicBezTo>
                  <a:cubicBezTo>
                    <a:pt x="143" y="16"/>
                    <a:pt x="143" y="16"/>
                    <a:pt x="143" y="16"/>
                  </a:cubicBezTo>
                  <a:cubicBezTo>
                    <a:pt x="143" y="18"/>
                    <a:pt x="142" y="20"/>
                    <a:pt x="139" y="22"/>
                  </a:cubicBezTo>
                  <a:cubicBezTo>
                    <a:pt x="19" y="91"/>
                    <a:pt x="19" y="91"/>
                    <a:pt x="19" y="91"/>
                  </a:cubicBezTo>
                  <a:cubicBezTo>
                    <a:pt x="18" y="92"/>
                    <a:pt x="17" y="92"/>
                    <a:pt x="17" y="92"/>
                  </a:cubicBezTo>
                  <a:cubicBezTo>
                    <a:pt x="16" y="92"/>
                    <a:pt x="16" y="92"/>
                    <a:pt x="15" y="93"/>
                  </a:cubicBezTo>
                  <a:cubicBezTo>
                    <a:pt x="15" y="93"/>
                    <a:pt x="14" y="93"/>
                    <a:pt x="14" y="93"/>
                  </a:cubicBezTo>
                  <a:cubicBezTo>
                    <a:pt x="14" y="93"/>
                    <a:pt x="14" y="93"/>
                    <a:pt x="14" y="93"/>
                  </a:cubicBezTo>
                  <a:cubicBezTo>
                    <a:pt x="14" y="93"/>
                    <a:pt x="14" y="93"/>
                    <a:pt x="14" y="93"/>
                  </a:cubicBezTo>
                  <a:cubicBezTo>
                    <a:pt x="13" y="93"/>
                    <a:pt x="13" y="93"/>
                    <a:pt x="12" y="93"/>
                  </a:cubicBezTo>
                  <a:cubicBezTo>
                    <a:pt x="12" y="93"/>
                    <a:pt x="11" y="93"/>
                    <a:pt x="11" y="93"/>
                  </a:cubicBezTo>
                  <a:cubicBezTo>
                    <a:pt x="11" y="93"/>
                    <a:pt x="10" y="93"/>
                    <a:pt x="10" y="93"/>
                  </a:cubicBezTo>
                  <a:cubicBezTo>
                    <a:pt x="10" y="93"/>
                    <a:pt x="9" y="93"/>
                    <a:pt x="9" y="93"/>
                  </a:cubicBezTo>
                  <a:cubicBezTo>
                    <a:pt x="9" y="93"/>
                    <a:pt x="9" y="93"/>
                    <a:pt x="9" y="93"/>
                  </a:cubicBezTo>
                  <a:cubicBezTo>
                    <a:pt x="9" y="93"/>
                    <a:pt x="9" y="93"/>
                    <a:pt x="8" y="93"/>
                  </a:cubicBezTo>
                  <a:cubicBezTo>
                    <a:pt x="8" y="93"/>
                    <a:pt x="7" y="93"/>
                    <a:pt x="7" y="93"/>
                  </a:cubicBezTo>
                  <a:cubicBezTo>
                    <a:pt x="6" y="93"/>
                    <a:pt x="6" y="93"/>
                    <a:pt x="5" y="93"/>
                  </a:cubicBezTo>
                  <a:cubicBezTo>
                    <a:pt x="5" y="93"/>
                    <a:pt x="5" y="93"/>
                    <a:pt x="5" y="93"/>
                  </a:cubicBezTo>
                  <a:cubicBezTo>
                    <a:pt x="4" y="93"/>
                    <a:pt x="4" y="93"/>
                    <a:pt x="4" y="93"/>
                  </a:cubicBezTo>
                  <a:cubicBezTo>
                    <a:pt x="4" y="93"/>
                    <a:pt x="3" y="93"/>
                    <a:pt x="3" y="92"/>
                  </a:cubicBezTo>
                  <a:cubicBezTo>
                    <a:pt x="2" y="92"/>
                    <a:pt x="1" y="92"/>
                    <a:pt x="0" y="91"/>
                  </a:cubicBezTo>
                  <a:cubicBezTo>
                    <a:pt x="0" y="75"/>
                    <a:pt x="0" y="75"/>
                    <a:pt x="0" y="75"/>
                  </a:cubicBezTo>
                  <a:cubicBezTo>
                    <a:pt x="1" y="75"/>
                    <a:pt x="2" y="76"/>
                    <a:pt x="4" y="76"/>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80" name="Freeform 144"/>
            <p:cNvSpPr>
              <a:spLocks/>
            </p:cNvSpPr>
            <p:nvPr userDrawn="1"/>
          </p:nvSpPr>
          <p:spPr bwMode="auto">
            <a:xfrm>
              <a:off x="9780589" y="4813300"/>
              <a:ext cx="401638" cy="233363"/>
            </a:xfrm>
            <a:custGeom>
              <a:avLst/>
              <a:gdLst>
                <a:gd name="T0" fmla="*/ 5 w 253"/>
                <a:gd name="T1" fmla="*/ 72 h 147"/>
                <a:gd name="T2" fmla="*/ 5 w 253"/>
                <a:gd name="T3" fmla="*/ 83 h 147"/>
                <a:gd name="T4" fmla="*/ 109 w 253"/>
                <a:gd name="T5" fmla="*/ 144 h 147"/>
                <a:gd name="T6" fmla="*/ 127 w 253"/>
                <a:gd name="T7" fmla="*/ 144 h 147"/>
                <a:gd name="T8" fmla="*/ 248 w 253"/>
                <a:gd name="T9" fmla="*/ 74 h 147"/>
                <a:gd name="T10" fmla="*/ 248 w 253"/>
                <a:gd name="T11" fmla="*/ 63 h 147"/>
                <a:gd name="T12" fmla="*/ 144 w 253"/>
                <a:gd name="T13" fmla="*/ 3 h 147"/>
                <a:gd name="T14" fmla="*/ 125 w 253"/>
                <a:gd name="T15" fmla="*/ 3 h 147"/>
                <a:gd name="T16" fmla="*/ 5 w 253"/>
                <a:gd name="T17" fmla="*/ 7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147">
                  <a:moveTo>
                    <a:pt x="5" y="72"/>
                  </a:moveTo>
                  <a:cubicBezTo>
                    <a:pt x="0" y="75"/>
                    <a:pt x="0" y="80"/>
                    <a:pt x="5" y="83"/>
                  </a:cubicBezTo>
                  <a:cubicBezTo>
                    <a:pt x="109" y="144"/>
                    <a:pt x="109" y="144"/>
                    <a:pt x="109" y="144"/>
                  </a:cubicBezTo>
                  <a:cubicBezTo>
                    <a:pt x="114" y="147"/>
                    <a:pt x="122" y="147"/>
                    <a:pt x="127" y="144"/>
                  </a:cubicBezTo>
                  <a:cubicBezTo>
                    <a:pt x="248" y="74"/>
                    <a:pt x="248" y="74"/>
                    <a:pt x="248" y="74"/>
                  </a:cubicBezTo>
                  <a:cubicBezTo>
                    <a:pt x="253" y="71"/>
                    <a:pt x="253" y="66"/>
                    <a:pt x="248" y="63"/>
                  </a:cubicBezTo>
                  <a:cubicBezTo>
                    <a:pt x="144" y="3"/>
                    <a:pt x="144" y="3"/>
                    <a:pt x="144" y="3"/>
                  </a:cubicBezTo>
                  <a:cubicBezTo>
                    <a:pt x="139" y="0"/>
                    <a:pt x="131" y="0"/>
                    <a:pt x="125" y="3"/>
                  </a:cubicBezTo>
                  <a:lnTo>
                    <a:pt x="5" y="7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81" name="Freeform 145"/>
            <p:cNvSpPr>
              <a:spLocks/>
            </p:cNvSpPr>
            <p:nvPr userDrawn="1"/>
          </p:nvSpPr>
          <p:spPr bwMode="auto">
            <a:xfrm>
              <a:off x="9974264" y="4464050"/>
              <a:ext cx="41275" cy="492125"/>
            </a:xfrm>
            <a:custGeom>
              <a:avLst/>
              <a:gdLst>
                <a:gd name="T0" fmla="*/ 4 w 26"/>
                <a:gd name="T1" fmla="*/ 13 h 310"/>
                <a:gd name="T2" fmla="*/ 0 w 26"/>
                <a:gd name="T3" fmla="*/ 94 h 310"/>
                <a:gd name="T4" fmla="*/ 4 w 26"/>
                <a:gd name="T5" fmla="*/ 310 h 310"/>
                <a:gd name="T6" fmla="*/ 26 w 26"/>
                <a:gd name="T7" fmla="*/ 298 h 310"/>
                <a:gd name="T8" fmla="*/ 26 w 26"/>
                <a:gd name="T9" fmla="*/ 0 h 310"/>
                <a:gd name="T10" fmla="*/ 4 w 26"/>
                <a:gd name="T11" fmla="*/ 13 h 310"/>
              </a:gdLst>
              <a:ahLst/>
              <a:cxnLst>
                <a:cxn ang="0">
                  <a:pos x="T0" y="T1"/>
                </a:cxn>
                <a:cxn ang="0">
                  <a:pos x="T2" y="T3"/>
                </a:cxn>
                <a:cxn ang="0">
                  <a:pos x="T4" y="T5"/>
                </a:cxn>
                <a:cxn ang="0">
                  <a:pos x="T6" y="T7"/>
                </a:cxn>
                <a:cxn ang="0">
                  <a:pos x="T8" y="T9"/>
                </a:cxn>
                <a:cxn ang="0">
                  <a:pos x="T10" y="T11"/>
                </a:cxn>
              </a:cxnLst>
              <a:rect l="0" t="0" r="r" b="b"/>
              <a:pathLst>
                <a:path w="26" h="310">
                  <a:moveTo>
                    <a:pt x="4" y="13"/>
                  </a:moveTo>
                  <a:lnTo>
                    <a:pt x="0" y="94"/>
                  </a:lnTo>
                  <a:lnTo>
                    <a:pt x="4" y="310"/>
                  </a:lnTo>
                  <a:lnTo>
                    <a:pt x="26" y="298"/>
                  </a:lnTo>
                  <a:lnTo>
                    <a:pt x="26" y="0"/>
                  </a:lnTo>
                  <a:lnTo>
                    <a:pt x="4" y="13"/>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82" name="Freeform 146"/>
            <p:cNvSpPr>
              <a:spLocks/>
            </p:cNvSpPr>
            <p:nvPr userDrawn="1"/>
          </p:nvSpPr>
          <p:spPr bwMode="auto">
            <a:xfrm>
              <a:off x="9947276" y="4464050"/>
              <a:ext cx="33338" cy="492125"/>
            </a:xfrm>
            <a:custGeom>
              <a:avLst/>
              <a:gdLst>
                <a:gd name="T0" fmla="*/ 21 w 21"/>
                <a:gd name="T1" fmla="*/ 13 h 310"/>
                <a:gd name="T2" fmla="*/ 0 w 21"/>
                <a:gd name="T3" fmla="*/ 0 h 310"/>
                <a:gd name="T4" fmla="*/ 0 w 21"/>
                <a:gd name="T5" fmla="*/ 298 h 310"/>
                <a:gd name="T6" fmla="*/ 21 w 21"/>
                <a:gd name="T7" fmla="*/ 310 h 310"/>
                <a:gd name="T8" fmla="*/ 21 w 21"/>
                <a:gd name="T9" fmla="*/ 13 h 310"/>
              </a:gdLst>
              <a:ahLst/>
              <a:cxnLst>
                <a:cxn ang="0">
                  <a:pos x="T0" y="T1"/>
                </a:cxn>
                <a:cxn ang="0">
                  <a:pos x="T2" y="T3"/>
                </a:cxn>
                <a:cxn ang="0">
                  <a:pos x="T4" y="T5"/>
                </a:cxn>
                <a:cxn ang="0">
                  <a:pos x="T6" y="T7"/>
                </a:cxn>
                <a:cxn ang="0">
                  <a:pos x="T8" y="T9"/>
                </a:cxn>
              </a:cxnLst>
              <a:rect l="0" t="0" r="r" b="b"/>
              <a:pathLst>
                <a:path w="21" h="310">
                  <a:moveTo>
                    <a:pt x="21" y="13"/>
                  </a:moveTo>
                  <a:lnTo>
                    <a:pt x="0" y="0"/>
                  </a:lnTo>
                  <a:lnTo>
                    <a:pt x="0" y="298"/>
                  </a:lnTo>
                  <a:lnTo>
                    <a:pt x="21" y="310"/>
                  </a:lnTo>
                  <a:lnTo>
                    <a:pt x="21" y="13"/>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83" name="Freeform 147"/>
            <p:cNvSpPr>
              <a:spLocks/>
            </p:cNvSpPr>
            <p:nvPr userDrawn="1"/>
          </p:nvSpPr>
          <p:spPr bwMode="auto">
            <a:xfrm>
              <a:off x="9796464" y="4462463"/>
              <a:ext cx="347663" cy="185738"/>
            </a:xfrm>
            <a:custGeom>
              <a:avLst/>
              <a:gdLst>
                <a:gd name="T0" fmla="*/ 18 w 219"/>
                <a:gd name="T1" fmla="*/ 0 h 117"/>
                <a:gd name="T2" fmla="*/ 195 w 219"/>
                <a:gd name="T3" fmla="*/ 102 h 117"/>
                <a:gd name="T4" fmla="*/ 201 w 219"/>
                <a:gd name="T5" fmla="*/ 105 h 117"/>
                <a:gd name="T6" fmla="*/ 202 w 219"/>
                <a:gd name="T7" fmla="*/ 105 h 117"/>
                <a:gd name="T8" fmla="*/ 208 w 219"/>
                <a:gd name="T9" fmla="*/ 107 h 117"/>
                <a:gd name="T10" fmla="*/ 208 w 219"/>
                <a:gd name="T11" fmla="*/ 107 h 117"/>
                <a:gd name="T12" fmla="*/ 214 w 219"/>
                <a:gd name="T13" fmla="*/ 106 h 117"/>
                <a:gd name="T14" fmla="*/ 214 w 219"/>
                <a:gd name="T15" fmla="*/ 106 h 117"/>
                <a:gd name="T16" fmla="*/ 219 w 219"/>
                <a:gd name="T17" fmla="*/ 104 h 117"/>
                <a:gd name="T18" fmla="*/ 219 w 219"/>
                <a:gd name="T19" fmla="*/ 104 h 117"/>
                <a:gd name="T20" fmla="*/ 219 w 219"/>
                <a:gd name="T21" fmla="*/ 104 h 117"/>
                <a:gd name="T22" fmla="*/ 219 w 219"/>
                <a:gd name="T23" fmla="*/ 104 h 117"/>
                <a:gd name="T24" fmla="*/ 201 w 219"/>
                <a:gd name="T25" fmla="*/ 115 h 117"/>
                <a:gd name="T26" fmla="*/ 201 w 219"/>
                <a:gd name="T27" fmla="*/ 115 h 117"/>
                <a:gd name="T28" fmla="*/ 199 w 219"/>
                <a:gd name="T29" fmla="*/ 116 h 117"/>
                <a:gd name="T30" fmla="*/ 197 w 219"/>
                <a:gd name="T31" fmla="*/ 117 h 117"/>
                <a:gd name="T32" fmla="*/ 196 w 219"/>
                <a:gd name="T33" fmla="*/ 117 h 117"/>
                <a:gd name="T34" fmla="*/ 196 w 219"/>
                <a:gd name="T35" fmla="*/ 117 h 117"/>
                <a:gd name="T36" fmla="*/ 195 w 219"/>
                <a:gd name="T37" fmla="*/ 117 h 117"/>
                <a:gd name="T38" fmla="*/ 193 w 219"/>
                <a:gd name="T39" fmla="*/ 117 h 117"/>
                <a:gd name="T40" fmla="*/ 191 w 219"/>
                <a:gd name="T41" fmla="*/ 117 h 117"/>
                <a:gd name="T42" fmla="*/ 190 w 219"/>
                <a:gd name="T43" fmla="*/ 117 h 117"/>
                <a:gd name="T44" fmla="*/ 190 w 219"/>
                <a:gd name="T45" fmla="*/ 117 h 117"/>
                <a:gd name="T46" fmla="*/ 188 w 219"/>
                <a:gd name="T47" fmla="*/ 117 h 117"/>
                <a:gd name="T48" fmla="*/ 185 w 219"/>
                <a:gd name="T49" fmla="*/ 116 h 117"/>
                <a:gd name="T50" fmla="*/ 184 w 219"/>
                <a:gd name="T51" fmla="*/ 116 h 117"/>
                <a:gd name="T52" fmla="*/ 183 w 219"/>
                <a:gd name="T53" fmla="*/ 116 h 117"/>
                <a:gd name="T54" fmla="*/ 181 w 219"/>
                <a:gd name="T55" fmla="*/ 115 h 117"/>
                <a:gd name="T56" fmla="*/ 177 w 219"/>
                <a:gd name="T57" fmla="*/ 113 h 117"/>
                <a:gd name="T58" fmla="*/ 0 w 219"/>
                <a:gd name="T59" fmla="*/ 11 h 117"/>
                <a:gd name="T60" fmla="*/ 18 w 219"/>
                <a:gd name="T6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9" h="117">
                  <a:moveTo>
                    <a:pt x="18" y="0"/>
                  </a:moveTo>
                  <a:cubicBezTo>
                    <a:pt x="195" y="102"/>
                    <a:pt x="195" y="102"/>
                    <a:pt x="195" y="102"/>
                  </a:cubicBezTo>
                  <a:cubicBezTo>
                    <a:pt x="197" y="103"/>
                    <a:pt x="199" y="104"/>
                    <a:pt x="201" y="105"/>
                  </a:cubicBezTo>
                  <a:cubicBezTo>
                    <a:pt x="202" y="105"/>
                    <a:pt x="202" y="105"/>
                    <a:pt x="202" y="105"/>
                  </a:cubicBezTo>
                  <a:cubicBezTo>
                    <a:pt x="204" y="106"/>
                    <a:pt x="206" y="106"/>
                    <a:pt x="208" y="107"/>
                  </a:cubicBezTo>
                  <a:cubicBezTo>
                    <a:pt x="208" y="107"/>
                    <a:pt x="208" y="107"/>
                    <a:pt x="208" y="107"/>
                  </a:cubicBezTo>
                  <a:cubicBezTo>
                    <a:pt x="210" y="107"/>
                    <a:pt x="212" y="107"/>
                    <a:pt x="214" y="106"/>
                  </a:cubicBezTo>
                  <a:cubicBezTo>
                    <a:pt x="214" y="106"/>
                    <a:pt x="214" y="106"/>
                    <a:pt x="214" y="106"/>
                  </a:cubicBezTo>
                  <a:cubicBezTo>
                    <a:pt x="216" y="106"/>
                    <a:pt x="218" y="105"/>
                    <a:pt x="219" y="104"/>
                  </a:cubicBezTo>
                  <a:cubicBezTo>
                    <a:pt x="219" y="104"/>
                    <a:pt x="219" y="104"/>
                    <a:pt x="219" y="104"/>
                  </a:cubicBezTo>
                  <a:cubicBezTo>
                    <a:pt x="219" y="104"/>
                    <a:pt x="219" y="104"/>
                    <a:pt x="219" y="104"/>
                  </a:cubicBezTo>
                  <a:cubicBezTo>
                    <a:pt x="219" y="104"/>
                    <a:pt x="219" y="104"/>
                    <a:pt x="219" y="104"/>
                  </a:cubicBezTo>
                  <a:cubicBezTo>
                    <a:pt x="201" y="115"/>
                    <a:pt x="201" y="115"/>
                    <a:pt x="201" y="115"/>
                  </a:cubicBezTo>
                  <a:cubicBezTo>
                    <a:pt x="201" y="115"/>
                    <a:pt x="201" y="115"/>
                    <a:pt x="201" y="115"/>
                  </a:cubicBezTo>
                  <a:cubicBezTo>
                    <a:pt x="200" y="115"/>
                    <a:pt x="200" y="116"/>
                    <a:pt x="199" y="116"/>
                  </a:cubicBezTo>
                  <a:cubicBezTo>
                    <a:pt x="198" y="116"/>
                    <a:pt x="198" y="116"/>
                    <a:pt x="197" y="117"/>
                  </a:cubicBezTo>
                  <a:cubicBezTo>
                    <a:pt x="197" y="117"/>
                    <a:pt x="196" y="117"/>
                    <a:pt x="196" y="117"/>
                  </a:cubicBezTo>
                  <a:cubicBezTo>
                    <a:pt x="196" y="117"/>
                    <a:pt x="196" y="117"/>
                    <a:pt x="196" y="117"/>
                  </a:cubicBezTo>
                  <a:cubicBezTo>
                    <a:pt x="196" y="117"/>
                    <a:pt x="195" y="117"/>
                    <a:pt x="195" y="117"/>
                  </a:cubicBezTo>
                  <a:cubicBezTo>
                    <a:pt x="195" y="117"/>
                    <a:pt x="194" y="117"/>
                    <a:pt x="193" y="117"/>
                  </a:cubicBezTo>
                  <a:cubicBezTo>
                    <a:pt x="192" y="117"/>
                    <a:pt x="192" y="117"/>
                    <a:pt x="191" y="117"/>
                  </a:cubicBezTo>
                  <a:cubicBezTo>
                    <a:pt x="191" y="117"/>
                    <a:pt x="190" y="117"/>
                    <a:pt x="190" y="117"/>
                  </a:cubicBezTo>
                  <a:cubicBezTo>
                    <a:pt x="190" y="117"/>
                    <a:pt x="190" y="117"/>
                    <a:pt x="190" y="117"/>
                  </a:cubicBezTo>
                  <a:cubicBezTo>
                    <a:pt x="189" y="117"/>
                    <a:pt x="189" y="117"/>
                    <a:pt x="188" y="117"/>
                  </a:cubicBezTo>
                  <a:cubicBezTo>
                    <a:pt x="187" y="117"/>
                    <a:pt x="186" y="117"/>
                    <a:pt x="185" y="116"/>
                  </a:cubicBezTo>
                  <a:cubicBezTo>
                    <a:pt x="185" y="116"/>
                    <a:pt x="185" y="116"/>
                    <a:pt x="184" y="116"/>
                  </a:cubicBezTo>
                  <a:cubicBezTo>
                    <a:pt x="184" y="116"/>
                    <a:pt x="183" y="116"/>
                    <a:pt x="183" y="116"/>
                  </a:cubicBezTo>
                  <a:cubicBezTo>
                    <a:pt x="182" y="115"/>
                    <a:pt x="182" y="115"/>
                    <a:pt x="181" y="115"/>
                  </a:cubicBezTo>
                  <a:cubicBezTo>
                    <a:pt x="180" y="114"/>
                    <a:pt x="178" y="114"/>
                    <a:pt x="177" y="113"/>
                  </a:cubicBezTo>
                  <a:cubicBezTo>
                    <a:pt x="0" y="11"/>
                    <a:pt x="0" y="11"/>
                    <a:pt x="0" y="11"/>
                  </a:cubicBezTo>
                  <a:lnTo>
                    <a:pt x="18" y="0"/>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84" name="Freeform 148"/>
            <p:cNvSpPr>
              <a:spLocks/>
            </p:cNvSpPr>
            <p:nvPr userDrawn="1"/>
          </p:nvSpPr>
          <p:spPr bwMode="auto">
            <a:xfrm>
              <a:off x="9796464" y="4308475"/>
              <a:ext cx="355600" cy="377825"/>
            </a:xfrm>
            <a:custGeom>
              <a:avLst/>
              <a:gdLst>
                <a:gd name="T0" fmla="*/ 0 w 224"/>
                <a:gd name="T1" fmla="*/ 108 h 238"/>
                <a:gd name="T2" fmla="*/ 177 w 224"/>
                <a:gd name="T3" fmla="*/ 210 h 238"/>
                <a:gd name="T4" fmla="*/ 211 w 224"/>
                <a:gd name="T5" fmla="*/ 190 h 238"/>
                <a:gd name="T6" fmla="*/ 211 w 224"/>
                <a:gd name="T7" fmla="*/ 0 h 238"/>
                <a:gd name="T8" fmla="*/ 224 w 224"/>
                <a:gd name="T9" fmla="*/ 7 h 238"/>
                <a:gd name="T10" fmla="*/ 223 w 224"/>
                <a:gd name="T11" fmla="*/ 197 h 238"/>
                <a:gd name="T12" fmla="*/ 177 w 224"/>
                <a:gd name="T13" fmla="*/ 224 h 238"/>
                <a:gd name="T14" fmla="*/ 0 w 224"/>
                <a:gd name="T15" fmla="*/ 122 h 238"/>
                <a:gd name="T16" fmla="*/ 0 w 224"/>
                <a:gd name="T17" fmla="*/ 10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238">
                  <a:moveTo>
                    <a:pt x="0" y="108"/>
                  </a:moveTo>
                  <a:cubicBezTo>
                    <a:pt x="177" y="210"/>
                    <a:pt x="177" y="210"/>
                    <a:pt x="177" y="210"/>
                  </a:cubicBezTo>
                  <a:cubicBezTo>
                    <a:pt x="195" y="220"/>
                    <a:pt x="211" y="212"/>
                    <a:pt x="211" y="190"/>
                  </a:cubicBezTo>
                  <a:cubicBezTo>
                    <a:pt x="211" y="0"/>
                    <a:pt x="211" y="0"/>
                    <a:pt x="211" y="0"/>
                  </a:cubicBezTo>
                  <a:cubicBezTo>
                    <a:pt x="224" y="7"/>
                    <a:pt x="224" y="7"/>
                    <a:pt x="224" y="7"/>
                  </a:cubicBezTo>
                  <a:cubicBezTo>
                    <a:pt x="223" y="197"/>
                    <a:pt x="223" y="197"/>
                    <a:pt x="223" y="197"/>
                  </a:cubicBezTo>
                  <a:cubicBezTo>
                    <a:pt x="223" y="227"/>
                    <a:pt x="202" y="238"/>
                    <a:pt x="177" y="224"/>
                  </a:cubicBezTo>
                  <a:cubicBezTo>
                    <a:pt x="0" y="122"/>
                    <a:pt x="0" y="122"/>
                    <a:pt x="0" y="122"/>
                  </a:cubicBezTo>
                  <a:lnTo>
                    <a:pt x="0" y="108"/>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85" name="Freeform 149"/>
            <p:cNvSpPr>
              <a:spLocks/>
            </p:cNvSpPr>
            <p:nvPr userDrawn="1"/>
          </p:nvSpPr>
          <p:spPr bwMode="auto">
            <a:xfrm>
              <a:off x="9675814" y="4491038"/>
              <a:ext cx="268288" cy="201613"/>
            </a:xfrm>
            <a:custGeom>
              <a:avLst/>
              <a:gdLst>
                <a:gd name="T0" fmla="*/ 0 w 169"/>
                <a:gd name="T1" fmla="*/ 0 h 127"/>
                <a:gd name="T2" fmla="*/ 0 w 169"/>
                <a:gd name="T3" fmla="*/ 2 h 127"/>
                <a:gd name="T4" fmla="*/ 0 w 169"/>
                <a:gd name="T5" fmla="*/ 2 h 127"/>
                <a:gd name="T6" fmla="*/ 1 w 169"/>
                <a:gd name="T7" fmla="*/ 4 h 127"/>
                <a:gd name="T8" fmla="*/ 1 w 169"/>
                <a:gd name="T9" fmla="*/ 5 h 127"/>
                <a:gd name="T10" fmla="*/ 3 w 169"/>
                <a:gd name="T11" fmla="*/ 6 h 127"/>
                <a:gd name="T12" fmla="*/ 4 w 169"/>
                <a:gd name="T13" fmla="*/ 8 h 127"/>
                <a:gd name="T14" fmla="*/ 6 w 169"/>
                <a:gd name="T15" fmla="*/ 8 h 127"/>
                <a:gd name="T16" fmla="*/ 165 w 169"/>
                <a:gd name="T17" fmla="*/ 101 h 127"/>
                <a:gd name="T18" fmla="*/ 169 w 169"/>
                <a:gd name="T19" fmla="*/ 112 h 127"/>
                <a:gd name="T20" fmla="*/ 165 w 169"/>
                <a:gd name="T21" fmla="*/ 127 h 127"/>
                <a:gd name="T22" fmla="*/ 6 w 169"/>
                <a:gd name="T23" fmla="*/ 34 h 127"/>
                <a:gd name="T24" fmla="*/ 5 w 169"/>
                <a:gd name="T25" fmla="*/ 34 h 127"/>
                <a:gd name="T26" fmla="*/ 4 w 169"/>
                <a:gd name="T27" fmla="*/ 33 h 127"/>
                <a:gd name="T28" fmla="*/ 3 w 169"/>
                <a:gd name="T29" fmla="*/ 32 h 127"/>
                <a:gd name="T30" fmla="*/ 3 w 169"/>
                <a:gd name="T31" fmla="*/ 32 h 127"/>
                <a:gd name="T32" fmla="*/ 2 w 169"/>
                <a:gd name="T33" fmla="*/ 31 h 127"/>
                <a:gd name="T34" fmla="*/ 1 w 169"/>
                <a:gd name="T35" fmla="*/ 30 h 127"/>
                <a:gd name="T36" fmla="*/ 1 w 169"/>
                <a:gd name="T37" fmla="*/ 30 h 127"/>
                <a:gd name="T38" fmla="*/ 1 w 169"/>
                <a:gd name="T39" fmla="*/ 29 h 127"/>
                <a:gd name="T40" fmla="*/ 0 w 169"/>
                <a:gd name="T41" fmla="*/ 28 h 127"/>
                <a:gd name="T42" fmla="*/ 0 w 169"/>
                <a:gd name="T43" fmla="*/ 28 h 127"/>
                <a:gd name="T44" fmla="*/ 0 w 169"/>
                <a:gd name="T45" fmla="*/ 28 h 127"/>
                <a:gd name="T46" fmla="*/ 0 w 169"/>
                <a:gd name="T47" fmla="*/ 27 h 127"/>
                <a:gd name="T48" fmla="*/ 0 w 169"/>
                <a:gd name="T49" fmla="*/ 26 h 127"/>
                <a:gd name="T50" fmla="*/ 0 w 169"/>
                <a:gd name="T51" fmla="*/ 26 h 127"/>
                <a:gd name="T52" fmla="*/ 0 w 169"/>
                <a:gd name="T53" fmla="*/ 26 h 127"/>
                <a:gd name="T54" fmla="*/ 0 w 169"/>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9" h="127">
                  <a:moveTo>
                    <a:pt x="0" y="0"/>
                  </a:moveTo>
                  <a:cubicBezTo>
                    <a:pt x="0" y="1"/>
                    <a:pt x="0" y="2"/>
                    <a:pt x="0" y="2"/>
                  </a:cubicBezTo>
                  <a:cubicBezTo>
                    <a:pt x="0" y="2"/>
                    <a:pt x="0" y="2"/>
                    <a:pt x="0" y="2"/>
                  </a:cubicBezTo>
                  <a:cubicBezTo>
                    <a:pt x="0" y="3"/>
                    <a:pt x="1" y="4"/>
                    <a:pt x="1" y="4"/>
                  </a:cubicBezTo>
                  <a:cubicBezTo>
                    <a:pt x="1" y="4"/>
                    <a:pt x="1" y="5"/>
                    <a:pt x="1" y="5"/>
                  </a:cubicBezTo>
                  <a:cubicBezTo>
                    <a:pt x="2" y="5"/>
                    <a:pt x="2" y="6"/>
                    <a:pt x="3" y="6"/>
                  </a:cubicBezTo>
                  <a:cubicBezTo>
                    <a:pt x="3" y="7"/>
                    <a:pt x="4" y="7"/>
                    <a:pt x="4" y="8"/>
                  </a:cubicBezTo>
                  <a:cubicBezTo>
                    <a:pt x="5" y="8"/>
                    <a:pt x="5" y="8"/>
                    <a:pt x="6" y="8"/>
                  </a:cubicBezTo>
                  <a:cubicBezTo>
                    <a:pt x="165" y="101"/>
                    <a:pt x="165" y="101"/>
                    <a:pt x="165" y="101"/>
                  </a:cubicBezTo>
                  <a:cubicBezTo>
                    <a:pt x="169" y="112"/>
                    <a:pt x="169" y="112"/>
                    <a:pt x="169" y="112"/>
                  </a:cubicBezTo>
                  <a:cubicBezTo>
                    <a:pt x="165" y="127"/>
                    <a:pt x="165" y="127"/>
                    <a:pt x="165" y="127"/>
                  </a:cubicBezTo>
                  <a:cubicBezTo>
                    <a:pt x="6" y="34"/>
                    <a:pt x="6" y="34"/>
                    <a:pt x="6" y="34"/>
                  </a:cubicBezTo>
                  <a:cubicBezTo>
                    <a:pt x="6" y="34"/>
                    <a:pt x="5" y="34"/>
                    <a:pt x="5" y="34"/>
                  </a:cubicBezTo>
                  <a:cubicBezTo>
                    <a:pt x="5" y="34"/>
                    <a:pt x="5" y="33"/>
                    <a:pt x="4" y="33"/>
                  </a:cubicBezTo>
                  <a:cubicBezTo>
                    <a:pt x="4" y="33"/>
                    <a:pt x="3" y="32"/>
                    <a:pt x="3" y="32"/>
                  </a:cubicBezTo>
                  <a:cubicBezTo>
                    <a:pt x="3" y="32"/>
                    <a:pt x="3" y="32"/>
                    <a:pt x="3" y="32"/>
                  </a:cubicBezTo>
                  <a:cubicBezTo>
                    <a:pt x="2" y="32"/>
                    <a:pt x="2" y="31"/>
                    <a:pt x="2" y="31"/>
                  </a:cubicBezTo>
                  <a:cubicBezTo>
                    <a:pt x="2" y="30"/>
                    <a:pt x="1" y="30"/>
                    <a:pt x="1" y="30"/>
                  </a:cubicBezTo>
                  <a:cubicBezTo>
                    <a:pt x="1" y="30"/>
                    <a:pt x="1" y="30"/>
                    <a:pt x="1" y="30"/>
                  </a:cubicBezTo>
                  <a:cubicBezTo>
                    <a:pt x="1" y="30"/>
                    <a:pt x="1" y="30"/>
                    <a:pt x="1" y="29"/>
                  </a:cubicBezTo>
                  <a:cubicBezTo>
                    <a:pt x="1" y="29"/>
                    <a:pt x="0" y="29"/>
                    <a:pt x="0" y="28"/>
                  </a:cubicBezTo>
                  <a:cubicBezTo>
                    <a:pt x="0" y="28"/>
                    <a:pt x="0" y="28"/>
                    <a:pt x="0" y="28"/>
                  </a:cubicBezTo>
                  <a:cubicBezTo>
                    <a:pt x="0" y="28"/>
                    <a:pt x="0" y="28"/>
                    <a:pt x="0" y="28"/>
                  </a:cubicBezTo>
                  <a:cubicBezTo>
                    <a:pt x="0" y="28"/>
                    <a:pt x="0" y="27"/>
                    <a:pt x="0" y="27"/>
                  </a:cubicBezTo>
                  <a:cubicBezTo>
                    <a:pt x="0" y="27"/>
                    <a:pt x="0" y="26"/>
                    <a:pt x="0" y="26"/>
                  </a:cubicBezTo>
                  <a:cubicBezTo>
                    <a:pt x="0" y="26"/>
                    <a:pt x="0" y="26"/>
                    <a:pt x="0" y="26"/>
                  </a:cubicBezTo>
                  <a:cubicBezTo>
                    <a:pt x="0" y="26"/>
                    <a:pt x="0" y="26"/>
                    <a:pt x="0" y="2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86" name="Freeform 150"/>
            <p:cNvSpPr>
              <a:spLocks/>
            </p:cNvSpPr>
            <p:nvPr userDrawn="1"/>
          </p:nvSpPr>
          <p:spPr bwMode="auto">
            <a:xfrm>
              <a:off x="9937751" y="4468813"/>
              <a:ext cx="349250" cy="228600"/>
            </a:xfrm>
            <a:custGeom>
              <a:avLst/>
              <a:gdLst>
                <a:gd name="T0" fmla="*/ 7 w 220"/>
                <a:gd name="T1" fmla="*/ 118 h 144"/>
                <a:gd name="T2" fmla="*/ 7 w 220"/>
                <a:gd name="T3" fmla="*/ 118 h 144"/>
                <a:gd name="T4" fmla="*/ 14 w 220"/>
                <a:gd name="T5" fmla="*/ 119 h 144"/>
                <a:gd name="T6" fmla="*/ 15 w 220"/>
                <a:gd name="T7" fmla="*/ 119 h 144"/>
                <a:gd name="T8" fmla="*/ 22 w 220"/>
                <a:gd name="T9" fmla="*/ 118 h 144"/>
                <a:gd name="T10" fmla="*/ 22 w 220"/>
                <a:gd name="T11" fmla="*/ 118 h 144"/>
                <a:gd name="T12" fmla="*/ 29 w 220"/>
                <a:gd name="T13" fmla="*/ 115 h 144"/>
                <a:gd name="T14" fmla="*/ 214 w 220"/>
                <a:gd name="T15" fmla="*/ 8 h 144"/>
                <a:gd name="T16" fmla="*/ 220 w 220"/>
                <a:gd name="T17" fmla="*/ 0 h 144"/>
                <a:gd name="T18" fmla="*/ 220 w 220"/>
                <a:gd name="T19" fmla="*/ 26 h 144"/>
                <a:gd name="T20" fmla="*/ 214 w 220"/>
                <a:gd name="T21" fmla="*/ 34 h 144"/>
                <a:gd name="T22" fmla="*/ 29 w 220"/>
                <a:gd name="T23" fmla="*/ 141 h 144"/>
                <a:gd name="T24" fmla="*/ 26 w 220"/>
                <a:gd name="T25" fmla="*/ 142 h 144"/>
                <a:gd name="T26" fmla="*/ 24 w 220"/>
                <a:gd name="T27" fmla="*/ 143 h 144"/>
                <a:gd name="T28" fmla="*/ 22 w 220"/>
                <a:gd name="T29" fmla="*/ 143 h 144"/>
                <a:gd name="T30" fmla="*/ 22 w 220"/>
                <a:gd name="T31" fmla="*/ 143 h 144"/>
                <a:gd name="T32" fmla="*/ 22 w 220"/>
                <a:gd name="T33" fmla="*/ 144 h 144"/>
                <a:gd name="T34" fmla="*/ 20 w 220"/>
                <a:gd name="T35" fmla="*/ 144 h 144"/>
                <a:gd name="T36" fmla="*/ 18 w 220"/>
                <a:gd name="T37" fmla="*/ 144 h 144"/>
                <a:gd name="T38" fmla="*/ 16 w 220"/>
                <a:gd name="T39" fmla="*/ 144 h 144"/>
                <a:gd name="T40" fmla="*/ 15 w 220"/>
                <a:gd name="T41" fmla="*/ 144 h 144"/>
                <a:gd name="T42" fmla="*/ 15 w 220"/>
                <a:gd name="T43" fmla="*/ 144 h 144"/>
                <a:gd name="T44" fmla="*/ 14 w 220"/>
                <a:gd name="T45" fmla="*/ 144 h 144"/>
                <a:gd name="T46" fmla="*/ 11 w 220"/>
                <a:gd name="T47" fmla="*/ 144 h 144"/>
                <a:gd name="T48" fmla="*/ 9 w 220"/>
                <a:gd name="T49" fmla="*/ 144 h 144"/>
                <a:gd name="T50" fmla="*/ 8 w 220"/>
                <a:gd name="T51" fmla="*/ 143 h 144"/>
                <a:gd name="T52" fmla="*/ 7 w 220"/>
                <a:gd name="T53" fmla="*/ 143 h 144"/>
                <a:gd name="T54" fmla="*/ 5 w 220"/>
                <a:gd name="T55" fmla="*/ 143 h 144"/>
                <a:gd name="T56" fmla="*/ 0 w 220"/>
                <a:gd name="T57" fmla="*/ 141 h 144"/>
                <a:gd name="T58" fmla="*/ 0 w 220"/>
                <a:gd name="T59" fmla="*/ 115 h 144"/>
                <a:gd name="T60" fmla="*/ 7 w 220"/>
                <a:gd name="T61" fmla="*/ 11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7" y="118"/>
                  </a:moveTo>
                  <a:cubicBezTo>
                    <a:pt x="7" y="118"/>
                    <a:pt x="7" y="118"/>
                    <a:pt x="7" y="118"/>
                  </a:cubicBezTo>
                  <a:cubicBezTo>
                    <a:pt x="10" y="118"/>
                    <a:pt x="12" y="119"/>
                    <a:pt x="14" y="119"/>
                  </a:cubicBezTo>
                  <a:cubicBezTo>
                    <a:pt x="15" y="119"/>
                    <a:pt x="15" y="119"/>
                    <a:pt x="15" y="119"/>
                  </a:cubicBezTo>
                  <a:cubicBezTo>
                    <a:pt x="17" y="119"/>
                    <a:pt x="20" y="118"/>
                    <a:pt x="22" y="118"/>
                  </a:cubicBezTo>
                  <a:cubicBezTo>
                    <a:pt x="22" y="118"/>
                    <a:pt x="22" y="118"/>
                    <a:pt x="22" y="118"/>
                  </a:cubicBezTo>
                  <a:cubicBezTo>
                    <a:pt x="25" y="117"/>
                    <a:pt x="27" y="116"/>
                    <a:pt x="29" y="115"/>
                  </a:cubicBezTo>
                  <a:cubicBezTo>
                    <a:pt x="214" y="8"/>
                    <a:pt x="214" y="8"/>
                    <a:pt x="214" y="8"/>
                  </a:cubicBezTo>
                  <a:cubicBezTo>
                    <a:pt x="218" y="6"/>
                    <a:pt x="220" y="3"/>
                    <a:pt x="220" y="0"/>
                  </a:cubicBezTo>
                  <a:cubicBezTo>
                    <a:pt x="220" y="26"/>
                    <a:pt x="220" y="26"/>
                    <a:pt x="220" y="26"/>
                  </a:cubicBezTo>
                  <a:cubicBezTo>
                    <a:pt x="220" y="29"/>
                    <a:pt x="218" y="32"/>
                    <a:pt x="214" y="34"/>
                  </a:cubicBezTo>
                  <a:cubicBezTo>
                    <a:pt x="29" y="141"/>
                    <a:pt x="29" y="141"/>
                    <a:pt x="29" y="141"/>
                  </a:cubicBezTo>
                  <a:cubicBezTo>
                    <a:pt x="28" y="141"/>
                    <a:pt x="27" y="142"/>
                    <a:pt x="26" y="142"/>
                  </a:cubicBezTo>
                  <a:cubicBezTo>
                    <a:pt x="25" y="143"/>
                    <a:pt x="25" y="143"/>
                    <a:pt x="24" y="143"/>
                  </a:cubicBezTo>
                  <a:cubicBezTo>
                    <a:pt x="23" y="143"/>
                    <a:pt x="23" y="143"/>
                    <a:pt x="22" y="143"/>
                  </a:cubicBezTo>
                  <a:cubicBezTo>
                    <a:pt x="22" y="143"/>
                    <a:pt x="22" y="143"/>
                    <a:pt x="22" y="143"/>
                  </a:cubicBezTo>
                  <a:cubicBezTo>
                    <a:pt x="22" y="143"/>
                    <a:pt x="22" y="144"/>
                    <a:pt x="22" y="144"/>
                  </a:cubicBezTo>
                  <a:cubicBezTo>
                    <a:pt x="21" y="144"/>
                    <a:pt x="20" y="144"/>
                    <a:pt x="20" y="144"/>
                  </a:cubicBezTo>
                  <a:cubicBezTo>
                    <a:pt x="19" y="144"/>
                    <a:pt x="18" y="144"/>
                    <a:pt x="18" y="144"/>
                  </a:cubicBezTo>
                  <a:cubicBezTo>
                    <a:pt x="17" y="144"/>
                    <a:pt x="16" y="144"/>
                    <a:pt x="16" y="144"/>
                  </a:cubicBezTo>
                  <a:cubicBezTo>
                    <a:pt x="15" y="144"/>
                    <a:pt x="15" y="144"/>
                    <a:pt x="15" y="144"/>
                  </a:cubicBezTo>
                  <a:cubicBezTo>
                    <a:pt x="15" y="144"/>
                    <a:pt x="15" y="144"/>
                    <a:pt x="15" y="144"/>
                  </a:cubicBezTo>
                  <a:cubicBezTo>
                    <a:pt x="14" y="144"/>
                    <a:pt x="14" y="144"/>
                    <a:pt x="14" y="144"/>
                  </a:cubicBezTo>
                  <a:cubicBezTo>
                    <a:pt x="13" y="144"/>
                    <a:pt x="12" y="144"/>
                    <a:pt x="11" y="144"/>
                  </a:cubicBezTo>
                  <a:cubicBezTo>
                    <a:pt x="10" y="144"/>
                    <a:pt x="10" y="144"/>
                    <a:pt x="9" y="144"/>
                  </a:cubicBezTo>
                  <a:cubicBezTo>
                    <a:pt x="8" y="144"/>
                    <a:pt x="8" y="144"/>
                    <a:pt x="8" y="143"/>
                  </a:cubicBezTo>
                  <a:cubicBezTo>
                    <a:pt x="7" y="143"/>
                    <a:pt x="7" y="143"/>
                    <a:pt x="7" y="143"/>
                  </a:cubicBezTo>
                  <a:cubicBezTo>
                    <a:pt x="6" y="143"/>
                    <a:pt x="5" y="143"/>
                    <a:pt x="5" y="143"/>
                  </a:cubicBezTo>
                  <a:cubicBezTo>
                    <a:pt x="3" y="142"/>
                    <a:pt x="2" y="142"/>
                    <a:pt x="0" y="141"/>
                  </a:cubicBezTo>
                  <a:cubicBezTo>
                    <a:pt x="0" y="115"/>
                    <a:pt x="0" y="115"/>
                    <a:pt x="0" y="115"/>
                  </a:cubicBezTo>
                  <a:cubicBezTo>
                    <a:pt x="2" y="116"/>
                    <a:pt x="4" y="117"/>
                    <a:pt x="7" y="118"/>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87" name="Freeform 151"/>
            <p:cNvSpPr>
              <a:spLocks/>
            </p:cNvSpPr>
            <p:nvPr userDrawn="1"/>
          </p:nvSpPr>
          <p:spPr bwMode="auto">
            <a:xfrm>
              <a:off x="9672639" y="4300538"/>
              <a:ext cx="617538" cy="358775"/>
            </a:xfrm>
            <a:custGeom>
              <a:avLst/>
              <a:gdLst>
                <a:gd name="T0" fmla="*/ 8 w 389"/>
                <a:gd name="T1" fmla="*/ 112 h 226"/>
                <a:gd name="T2" fmla="*/ 8 w 389"/>
                <a:gd name="T3" fmla="*/ 128 h 226"/>
                <a:gd name="T4" fmla="*/ 167 w 389"/>
                <a:gd name="T5" fmla="*/ 221 h 226"/>
                <a:gd name="T6" fmla="*/ 196 w 389"/>
                <a:gd name="T7" fmla="*/ 221 h 226"/>
                <a:gd name="T8" fmla="*/ 381 w 389"/>
                <a:gd name="T9" fmla="*/ 114 h 226"/>
                <a:gd name="T10" fmla="*/ 381 w 389"/>
                <a:gd name="T11" fmla="*/ 98 h 226"/>
                <a:gd name="T12" fmla="*/ 222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8" y="128"/>
                  </a:cubicBezTo>
                  <a:cubicBezTo>
                    <a:pt x="167" y="221"/>
                    <a:pt x="167" y="221"/>
                    <a:pt x="167" y="221"/>
                  </a:cubicBezTo>
                  <a:cubicBezTo>
                    <a:pt x="175" y="226"/>
                    <a:pt x="188" y="226"/>
                    <a:pt x="196" y="221"/>
                  </a:cubicBezTo>
                  <a:cubicBezTo>
                    <a:pt x="381" y="114"/>
                    <a:pt x="381" y="114"/>
                    <a:pt x="381" y="114"/>
                  </a:cubicBezTo>
                  <a:cubicBezTo>
                    <a:pt x="389" y="110"/>
                    <a:pt x="389" y="102"/>
                    <a:pt x="381" y="98"/>
                  </a:cubicBezTo>
                  <a:cubicBezTo>
                    <a:pt x="222" y="5"/>
                    <a:pt x="222" y="5"/>
                    <a:pt x="222" y="5"/>
                  </a:cubicBezTo>
                  <a:cubicBezTo>
                    <a:pt x="214" y="0"/>
                    <a:pt x="201" y="0"/>
                    <a:pt x="193" y="5"/>
                  </a:cubicBezTo>
                  <a:lnTo>
                    <a:pt x="8" y="11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88" name="Freeform 152"/>
            <p:cNvSpPr>
              <a:spLocks/>
            </p:cNvSpPr>
            <p:nvPr userDrawn="1"/>
          </p:nvSpPr>
          <p:spPr bwMode="auto">
            <a:xfrm>
              <a:off x="9605964" y="4208463"/>
              <a:ext cx="600075" cy="369888"/>
            </a:xfrm>
            <a:custGeom>
              <a:avLst/>
              <a:gdLst>
                <a:gd name="T0" fmla="*/ 322 w 378"/>
                <a:gd name="T1" fmla="*/ 52 h 233"/>
                <a:gd name="T2" fmla="*/ 361 w 378"/>
                <a:gd name="T3" fmla="*/ 60 h 233"/>
                <a:gd name="T4" fmla="*/ 373 w 378"/>
                <a:gd name="T5" fmla="*/ 133 h 233"/>
                <a:gd name="T6" fmla="*/ 261 w 378"/>
                <a:gd name="T7" fmla="*/ 221 h 233"/>
                <a:gd name="T8" fmla="*/ 4 w 378"/>
                <a:gd name="T9" fmla="*/ 107 h 233"/>
                <a:gd name="T10" fmla="*/ 28 w 378"/>
                <a:gd name="T11" fmla="*/ 30 h 233"/>
                <a:gd name="T12" fmla="*/ 133 w 378"/>
                <a:gd name="T13" fmla="*/ 14 h 233"/>
                <a:gd name="T14" fmla="*/ 255 w 378"/>
                <a:gd name="T15" fmla="*/ 56 h 233"/>
                <a:gd name="T16" fmla="*/ 322 w 378"/>
                <a:gd name="T17" fmla="*/ 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8" h="233">
                  <a:moveTo>
                    <a:pt x="322" y="52"/>
                  </a:moveTo>
                  <a:cubicBezTo>
                    <a:pt x="361" y="60"/>
                    <a:pt x="361" y="60"/>
                    <a:pt x="361" y="60"/>
                  </a:cubicBezTo>
                  <a:cubicBezTo>
                    <a:pt x="374" y="88"/>
                    <a:pt x="378" y="111"/>
                    <a:pt x="373" y="133"/>
                  </a:cubicBezTo>
                  <a:cubicBezTo>
                    <a:pt x="363" y="176"/>
                    <a:pt x="302" y="215"/>
                    <a:pt x="261" y="221"/>
                  </a:cubicBezTo>
                  <a:cubicBezTo>
                    <a:pt x="184" y="233"/>
                    <a:pt x="64" y="138"/>
                    <a:pt x="4" y="107"/>
                  </a:cubicBezTo>
                  <a:cubicBezTo>
                    <a:pt x="0" y="55"/>
                    <a:pt x="7" y="43"/>
                    <a:pt x="28" y="30"/>
                  </a:cubicBezTo>
                  <a:cubicBezTo>
                    <a:pt x="67" y="7"/>
                    <a:pt x="97" y="0"/>
                    <a:pt x="133" y="14"/>
                  </a:cubicBezTo>
                  <a:cubicBezTo>
                    <a:pt x="179" y="31"/>
                    <a:pt x="219" y="38"/>
                    <a:pt x="255" y="56"/>
                  </a:cubicBezTo>
                  <a:lnTo>
                    <a:pt x="322" y="52"/>
                  </a:lnTo>
                  <a:close/>
                </a:path>
              </a:pathLst>
            </a:custGeom>
            <a:solidFill>
              <a:srgbClr val="005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89" name="Freeform 153"/>
            <p:cNvSpPr>
              <a:spLocks/>
            </p:cNvSpPr>
            <p:nvPr userDrawn="1"/>
          </p:nvSpPr>
          <p:spPr bwMode="auto">
            <a:xfrm>
              <a:off x="7696201" y="4632325"/>
              <a:ext cx="171450" cy="130175"/>
            </a:xfrm>
            <a:custGeom>
              <a:avLst/>
              <a:gdLst>
                <a:gd name="T0" fmla="*/ 0 w 108"/>
                <a:gd name="T1" fmla="*/ 0 h 82"/>
                <a:gd name="T2" fmla="*/ 1 w 108"/>
                <a:gd name="T3" fmla="*/ 1 h 82"/>
                <a:gd name="T4" fmla="*/ 1 w 108"/>
                <a:gd name="T5" fmla="*/ 1 h 82"/>
                <a:gd name="T6" fmla="*/ 1 w 108"/>
                <a:gd name="T7" fmla="*/ 2 h 82"/>
                <a:gd name="T8" fmla="*/ 1 w 108"/>
                <a:gd name="T9" fmla="*/ 3 h 82"/>
                <a:gd name="T10" fmla="*/ 2 w 108"/>
                <a:gd name="T11" fmla="*/ 4 h 82"/>
                <a:gd name="T12" fmla="*/ 3 w 108"/>
                <a:gd name="T13" fmla="*/ 5 h 82"/>
                <a:gd name="T14" fmla="*/ 4 w 108"/>
                <a:gd name="T15" fmla="*/ 5 h 82"/>
                <a:gd name="T16" fmla="*/ 108 w 108"/>
                <a:gd name="T17" fmla="*/ 65 h 82"/>
                <a:gd name="T18" fmla="*/ 108 w 108"/>
                <a:gd name="T19" fmla="*/ 82 h 82"/>
                <a:gd name="T20" fmla="*/ 4 w 108"/>
                <a:gd name="T21" fmla="*/ 22 h 82"/>
                <a:gd name="T22" fmla="*/ 4 w 108"/>
                <a:gd name="T23" fmla="*/ 22 h 82"/>
                <a:gd name="T24" fmla="*/ 3 w 108"/>
                <a:gd name="T25" fmla="*/ 21 h 82"/>
                <a:gd name="T26" fmla="*/ 2 w 108"/>
                <a:gd name="T27" fmla="*/ 20 h 82"/>
                <a:gd name="T28" fmla="*/ 2 w 108"/>
                <a:gd name="T29" fmla="*/ 20 h 82"/>
                <a:gd name="T30" fmla="*/ 2 w 108"/>
                <a:gd name="T31" fmla="*/ 20 h 82"/>
                <a:gd name="T32" fmla="*/ 1 w 108"/>
                <a:gd name="T33" fmla="*/ 19 h 82"/>
                <a:gd name="T34" fmla="*/ 1 w 108"/>
                <a:gd name="T35" fmla="*/ 19 h 82"/>
                <a:gd name="T36" fmla="*/ 1 w 108"/>
                <a:gd name="T37" fmla="*/ 19 h 82"/>
                <a:gd name="T38" fmla="*/ 1 w 108"/>
                <a:gd name="T39" fmla="*/ 18 h 82"/>
                <a:gd name="T40" fmla="*/ 1 w 108"/>
                <a:gd name="T41" fmla="*/ 18 h 82"/>
                <a:gd name="T42" fmla="*/ 1 w 108"/>
                <a:gd name="T43" fmla="*/ 18 h 82"/>
                <a:gd name="T44" fmla="*/ 0 w 108"/>
                <a:gd name="T45" fmla="*/ 17 h 82"/>
                <a:gd name="T46" fmla="*/ 0 w 108"/>
                <a:gd name="T47" fmla="*/ 17 h 82"/>
                <a:gd name="T48" fmla="*/ 0 w 108"/>
                <a:gd name="T49" fmla="*/ 16 h 82"/>
                <a:gd name="T50" fmla="*/ 0 w 108"/>
                <a:gd name="T51" fmla="*/ 16 h 82"/>
                <a:gd name="T52" fmla="*/ 0 w 108"/>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82">
                  <a:moveTo>
                    <a:pt x="0" y="0"/>
                  </a:moveTo>
                  <a:cubicBezTo>
                    <a:pt x="0" y="0"/>
                    <a:pt x="0" y="1"/>
                    <a:pt x="1" y="1"/>
                  </a:cubicBezTo>
                  <a:cubicBezTo>
                    <a:pt x="1" y="1"/>
                    <a:pt x="1" y="1"/>
                    <a:pt x="1" y="1"/>
                  </a:cubicBezTo>
                  <a:cubicBezTo>
                    <a:pt x="1" y="2"/>
                    <a:pt x="1" y="2"/>
                    <a:pt x="1" y="2"/>
                  </a:cubicBezTo>
                  <a:cubicBezTo>
                    <a:pt x="1" y="3"/>
                    <a:pt x="1" y="3"/>
                    <a:pt x="1" y="3"/>
                  </a:cubicBezTo>
                  <a:cubicBezTo>
                    <a:pt x="2" y="3"/>
                    <a:pt x="2" y="3"/>
                    <a:pt x="2" y="4"/>
                  </a:cubicBezTo>
                  <a:cubicBezTo>
                    <a:pt x="3" y="4"/>
                    <a:pt x="3" y="4"/>
                    <a:pt x="3" y="5"/>
                  </a:cubicBezTo>
                  <a:cubicBezTo>
                    <a:pt x="4" y="5"/>
                    <a:pt x="4" y="5"/>
                    <a:pt x="4" y="5"/>
                  </a:cubicBezTo>
                  <a:cubicBezTo>
                    <a:pt x="108" y="65"/>
                    <a:pt x="108" y="65"/>
                    <a:pt x="108" y="65"/>
                  </a:cubicBezTo>
                  <a:cubicBezTo>
                    <a:pt x="108" y="82"/>
                    <a:pt x="108" y="82"/>
                    <a:pt x="108" y="82"/>
                  </a:cubicBezTo>
                  <a:cubicBezTo>
                    <a:pt x="4" y="22"/>
                    <a:pt x="4" y="22"/>
                    <a:pt x="4" y="22"/>
                  </a:cubicBezTo>
                  <a:cubicBezTo>
                    <a:pt x="4" y="22"/>
                    <a:pt x="4" y="22"/>
                    <a:pt x="4" y="22"/>
                  </a:cubicBezTo>
                  <a:cubicBezTo>
                    <a:pt x="4" y="21"/>
                    <a:pt x="4" y="21"/>
                    <a:pt x="3" y="21"/>
                  </a:cubicBezTo>
                  <a:cubicBezTo>
                    <a:pt x="3" y="21"/>
                    <a:pt x="3" y="21"/>
                    <a:pt x="2" y="20"/>
                  </a:cubicBezTo>
                  <a:cubicBezTo>
                    <a:pt x="2" y="20"/>
                    <a:pt x="2" y="20"/>
                    <a:pt x="2" y="20"/>
                  </a:cubicBezTo>
                  <a:cubicBezTo>
                    <a:pt x="2" y="20"/>
                    <a:pt x="2" y="20"/>
                    <a:pt x="2" y="20"/>
                  </a:cubicBezTo>
                  <a:cubicBezTo>
                    <a:pt x="1" y="19"/>
                    <a:pt x="1" y="19"/>
                    <a:pt x="1" y="19"/>
                  </a:cubicBezTo>
                  <a:cubicBezTo>
                    <a:pt x="1" y="19"/>
                    <a:pt x="1" y="19"/>
                    <a:pt x="1" y="19"/>
                  </a:cubicBezTo>
                  <a:cubicBezTo>
                    <a:pt x="1" y="19"/>
                    <a:pt x="1" y="19"/>
                    <a:pt x="1" y="19"/>
                  </a:cubicBezTo>
                  <a:cubicBezTo>
                    <a:pt x="1" y="19"/>
                    <a:pt x="1" y="18"/>
                    <a:pt x="1" y="18"/>
                  </a:cubicBezTo>
                  <a:cubicBezTo>
                    <a:pt x="1" y="18"/>
                    <a:pt x="1" y="18"/>
                    <a:pt x="1" y="18"/>
                  </a:cubicBezTo>
                  <a:cubicBezTo>
                    <a:pt x="1" y="18"/>
                    <a:pt x="1" y="18"/>
                    <a:pt x="1" y="18"/>
                  </a:cubicBezTo>
                  <a:cubicBezTo>
                    <a:pt x="1" y="18"/>
                    <a:pt x="0" y="17"/>
                    <a:pt x="0" y="17"/>
                  </a:cubicBezTo>
                  <a:cubicBezTo>
                    <a:pt x="0" y="17"/>
                    <a:pt x="0" y="17"/>
                    <a:pt x="0" y="17"/>
                  </a:cubicBezTo>
                  <a:cubicBezTo>
                    <a:pt x="0" y="16"/>
                    <a:pt x="0" y="16"/>
                    <a:pt x="0" y="16"/>
                  </a:cubicBezTo>
                  <a:cubicBezTo>
                    <a:pt x="0" y="16"/>
                    <a:pt x="0" y="16"/>
                    <a:pt x="0" y="1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90" name="Freeform 154"/>
            <p:cNvSpPr>
              <a:spLocks/>
            </p:cNvSpPr>
            <p:nvPr userDrawn="1"/>
          </p:nvSpPr>
          <p:spPr bwMode="auto">
            <a:xfrm>
              <a:off x="7867651" y="4618038"/>
              <a:ext cx="227013" cy="147638"/>
            </a:xfrm>
            <a:custGeom>
              <a:avLst/>
              <a:gdLst>
                <a:gd name="T0" fmla="*/ 4 w 143"/>
                <a:gd name="T1" fmla="*/ 76 h 93"/>
                <a:gd name="T2" fmla="*/ 5 w 143"/>
                <a:gd name="T3" fmla="*/ 76 h 93"/>
                <a:gd name="T4" fmla="*/ 9 w 143"/>
                <a:gd name="T5" fmla="*/ 77 h 93"/>
                <a:gd name="T6" fmla="*/ 9 w 143"/>
                <a:gd name="T7" fmla="*/ 77 h 93"/>
                <a:gd name="T8" fmla="*/ 14 w 143"/>
                <a:gd name="T9" fmla="*/ 76 h 93"/>
                <a:gd name="T10" fmla="*/ 14 w 143"/>
                <a:gd name="T11" fmla="*/ 76 h 93"/>
                <a:gd name="T12" fmla="*/ 19 w 143"/>
                <a:gd name="T13" fmla="*/ 74 h 93"/>
                <a:gd name="T14" fmla="*/ 139 w 143"/>
                <a:gd name="T15" fmla="*/ 5 h 93"/>
                <a:gd name="T16" fmla="*/ 143 w 143"/>
                <a:gd name="T17" fmla="*/ 0 h 93"/>
                <a:gd name="T18" fmla="*/ 143 w 143"/>
                <a:gd name="T19" fmla="*/ 16 h 93"/>
                <a:gd name="T20" fmla="*/ 139 w 143"/>
                <a:gd name="T21" fmla="*/ 22 h 93"/>
                <a:gd name="T22" fmla="*/ 19 w 143"/>
                <a:gd name="T23" fmla="*/ 91 h 93"/>
                <a:gd name="T24" fmla="*/ 17 w 143"/>
                <a:gd name="T25" fmla="*/ 92 h 93"/>
                <a:gd name="T26" fmla="*/ 15 w 143"/>
                <a:gd name="T27" fmla="*/ 93 h 93"/>
                <a:gd name="T28" fmla="*/ 14 w 143"/>
                <a:gd name="T29" fmla="*/ 93 h 93"/>
                <a:gd name="T30" fmla="*/ 14 w 143"/>
                <a:gd name="T31" fmla="*/ 93 h 93"/>
                <a:gd name="T32" fmla="*/ 14 w 143"/>
                <a:gd name="T33" fmla="*/ 93 h 93"/>
                <a:gd name="T34" fmla="*/ 12 w 143"/>
                <a:gd name="T35" fmla="*/ 93 h 93"/>
                <a:gd name="T36" fmla="*/ 11 w 143"/>
                <a:gd name="T37" fmla="*/ 93 h 93"/>
                <a:gd name="T38" fmla="*/ 10 w 143"/>
                <a:gd name="T39" fmla="*/ 93 h 93"/>
                <a:gd name="T40" fmla="*/ 9 w 143"/>
                <a:gd name="T41" fmla="*/ 93 h 93"/>
                <a:gd name="T42" fmla="*/ 9 w 143"/>
                <a:gd name="T43" fmla="*/ 93 h 93"/>
                <a:gd name="T44" fmla="*/ 9 w 143"/>
                <a:gd name="T45" fmla="*/ 93 h 93"/>
                <a:gd name="T46" fmla="*/ 7 w 143"/>
                <a:gd name="T47" fmla="*/ 93 h 93"/>
                <a:gd name="T48" fmla="*/ 5 w 143"/>
                <a:gd name="T49" fmla="*/ 93 h 93"/>
                <a:gd name="T50" fmla="*/ 5 w 143"/>
                <a:gd name="T51" fmla="*/ 93 h 93"/>
                <a:gd name="T52" fmla="*/ 4 w 143"/>
                <a:gd name="T53" fmla="*/ 93 h 93"/>
                <a:gd name="T54" fmla="*/ 3 w 143"/>
                <a:gd name="T55" fmla="*/ 92 h 93"/>
                <a:gd name="T56" fmla="*/ 0 w 143"/>
                <a:gd name="T57" fmla="*/ 91 h 93"/>
                <a:gd name="T58" fmla="*/ 0 w 143"/>
                <a:gd name="T59" fmla="*/ 74 h 93"/>
                <a:gd name="T60" fmla="*/ 4 w 143"/>
                <a:gd name="T61" fmla="*/ 7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3">
                  <a:moveTo>
                    <a:pt x="4" y="76"/>
                  </a:moveTo>
                  <a:cubicBezTo>
                    <a:pt x="4" y="76"/>
                    <a:pt x="4" y="76"/>
                    <a:pt x="5" y="76"/>
                  </a:cubicBezTo>
                  <a:cubicBezTo>
                    <a:pt x="6" y="76"/>
                    <a:pt x="8" y="77"/>
                    <a:pt x="9" y="77"/>
                  </a:cubicBezTo>
                  <a:cubicBezTo>
                    <a:pt x="9" y="77"/>
                    <a:pt x="9" y="77"/>
                    <a:pt x="9" y="77"/>
                  </a:cubicBezTo>
                  <a:cubicBezTo>
                    <a:pt x="11" y="77"/>
                    <a:pt x="13" y="77"/>
                    <a:pt x="14" y="76"/>
                  </a:cubicBezTo>
                  <a:cubicBezTo>
                    <a:pt x="14" y="76"/>
                    <a:pt x="14" y="76"/>
                    <a:pt x="14" y="76"/>
                  </a:cubicBezTo>
                  <a:cubicBezTo>
                    <a:pt x="16" y="76"/>
                    <a:pt x="17" y="75"/>
                    <a:pt x="19" y="74"/>
                  </a:cubicBezTo>
                  <a:cubicBezTo>
                    <a:pt x="139" y="5"/>
                    <a:pt x="139" y="5"/>
                    <a:pt x="139" y="5"/>
                  </a:cubicBezTo>
                  <a:cubicBezTo>
                    <a:pt x="142" y="3"/>
                    <a:pt x="143" y="1"/>
                    <a:pt x="143" y="0"/>
                  </a:cubicBezTo>
                  <a:cubicBezTo>
                    <a:pt x="143" y="16"/>
                    <a:pt x="143" y="16"/>
                    <a:pt x="143" y="16"/>
                  </a:cubicBezTo>
                  <a:cubicBezTo>
                    <a:pt x="143" y="18"/>
                    <a:pt x="142" y="20"/>
                    <a:pt x="139" y="22"/>
                  </a:cubicBezTo>
                  <a:cubicBezTo>
                    <a:pt x="19" y="91"/>
                    <a:pt x="19" y="91"/>
                    <a:pt x="19" y="91"/>
                  </a:cubicBezTo>
                  <a:cubicBezTo>
                    <a:pt x="18" y="91"/>
                    <a:pt x="17" y="92"/>
                    <a:pt x="17" y="92"/>
                  </a:cubicBezTo>
                  <a:cubicBezTo>
                    <a:pt x="16" y="92"/>
                    <a:pt x="16" y="92"/>
                    <a:pt x="15" y="93"/>
                  </a:cubicBezTo>
                  <a:cubicBezTo>
                    <a:pt x="15" y="93"/>
                    <a:pt x="15" y="93"/>
                    <a:pt x="14" y="93"/>
                  </a:cubicBezTo>
                  <a:cubicBezTo>
                    <a:pt x="14" y="93"/>
                    <a:pt x="14" y="93"/>
                    <a:pt x="14" y="93"/>
                  </a:cubicBezTo>
                  <a:cubicBezTo>
                    <a:pt x="14" y="93"/>
                    <a:pt x="14" y="93"/>
                    <a:pt x="14" y="93"/>
                  </a:cubicBezTo>
                  <a:cubicBezTo>
                    <a:pt x="13" y="93"/>
                    <a:pt x="13" y="93"/>
                    <a:pt x="12" y="93"/>
                  </a:cubicBezTo>
                  <a:cubicBezTo>
                    <a:pt x="12" y="93"/>
                    <a:pt x="12" y="93"/>
                    <a:pt x="11" y="93"/>
                  </a:cubicBezTo>
                  <a:cubicBezTo>
                    <a:pt x="11" y="93"/>
                    <a:pt x="10" y="93"/>
                    <a:pt x="10" y="93"/>
                  </a:cubicBezTo>
                  <a:cubicBezTo>
                    <a:pt x="10" y="93"/>
                    <a:pt x="10" y="93"/>
                    <a:pt x="9" y="93"/>
                  </a:cubicBezTo>
                  <a:cubicBezTo>
                    <a:pt x="9" y="93"/>
                    <a:pt x="9" y="93"/>
                    <a:pt x="9" y="93"/>
                  </a:cubicBezTo>
                  <a:cubicBezTo>
                    <a:pt x="9" y="93"/>
                    <a:pt x="9" y="93"/>
                    <a:pt x="9" y="93"/>
                  </a:cubicBezTo>
                  <a:cubicBezTo>
                    <a:pt x="8" y="93"/>
                    <a:pt x="8" y="93"/>
                    <a:pt x="7" y="93"/>
                  </a:cubicBezTo>
                  <a:cubicBezTo>
                    <a:pt x="7" y="93"/>
                    <a:pt x="6" y="93"/>
                    <a:pt x="5" y="93"/>
                  </a:cubicBezTo>
                  <a:cubicBezTo>
                    <a:pt x="5" y="93"/>
                    <a:pt x="5" y="93"/>
                    <a:pt x="5" y="93"/>
                  </a:cubicBezTo>
                  <a:cubicBezTo>
                    <a:pt x="4" y="93"/>
                    <a:pt x="4" y="93"/>
                    <a:pt x="4" y="93"/>
                  </a:cubicBezTo>
                  <a:cubicBezTo>
                    <a:pt x="4" y="93"/>
                    <a:pt x="3" y="92"/>
                    <a:pt x="3" y="92"/>
                  </a:cubicBezTo>
                  <a:cubicBezTo>
                    <a:pt x="2" y="92"/>
                    <a:pt x="1" y="92"/>
                    <a:pt x="0" y="91"/>
                  </a:cubicBezTo>
                  <a:cubicBezTo>
                    <a:pt x="0" y="74"/>
                    <a:pt x="0" y="74"/>
                    <a:pt x="0" y="74"/>
                  </a:cubicBezTo>
                  <a:cubicBezTo>
                    <a:pt x="1" y="75"/>
                    <a:pt x="3" y="76"/>
                    <a:pt x="4" y="76"/>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91" name="Freeform 155"/>
            <p:cNvSpPr>
              <a:spLocks/>
            </p:cNvSpPr>
            <p:nvPr userDrawn="1"/>
          </p:nvSpPr>
          <p:spPr bwMode="auto">
            <a:xfrm>
              <a:off x="7694614" y="4508500"/>
              <a:ext cx="401638" cy="231775"/>
            </a:xfrm>
            <a:custGeom>
              <a:avLst/>
              <a:gdLst>
                <a:gd name="T0" fmla="*/ 5 w 253"/>
                <a:gd name="T1" fmla="*/ 72 h 146"/>
                <a:gd name="T2" fmla="*/ 5 w 253"/>
                <a:gd name="T3" fmla="*/ 83 h 146"/>
                <a:gd name="T4" fmla="*/ 109 w 253"/>
                <a:gd name="T5" fmla="*/ 143 h 146"/>
                <a:gd name="T6" fmla="*/ 128 w 253"/>
                <a:gd name="T7" fmla="*/ 143 h 146"/>
                <a:gd name="T8" fmla="*/ 248 w 253"/>
                <a:gd name="T9" fmla="*/ 74 h 146"/>
                <a:gd name="T10" fmla="*/ 248 w 253"/>
                <a:gd name="T11" fmla="*/ 63 h 146"/>
                <a:gd name="T12" fmla="*/ 144 w 253"/>
                <a:gd name="T13" fmla="*/ 3 h 146"/>
                <a:gd name="T14" fmla="*/ 126 w 253"/>
                <a:gd name="T15" fmla="*/ 3 h 146"/>
                <a:gd name="T16" fmla="*/ 5 w 253"/>
                <a:gd name="T17"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146">
                  <a:moveTo>
                    <a:pt x="5" y="72"/>
                  </a:moveTo>
                  <a:cubicBezTo>
                    <a:pt x="0" y="75"/>
                    <a:pt x="0" y="80"/>
                    <a:pt x="5" y="83"/>
                  </a:cubicBezTo>
                  <a:cubicBezTo>
                    <a:pt x="109" y="143"/>
                    <a:pt x="109" y="143"/>
                    <a:pt x="109" y="143"/>
                  </a:cubicBezTo>
                  <a:cubicBezTo>
                    <a:pt x="114" y="146"/>
                    <a:pt x="122" y="146"/>
                    <a:pt x="128" y="143"/>
                  </a:cubicBezTo>
                  <a:cubicBezTo>
                    <a:pt x="248" y="74"/>
                    <a:pt x="248" y="74"/>
                    <a:pt x="248" y="74"/>
                  </a:cubicBezTo>
                  <a:cubicBezTo>
                    <a:pt x="253" y="71"/>
                    <a:pt x="253" y="66"/>
                    <a:pt x="248" y="63"/>
                  </a:cubicBezTo>
                  <a:cubicBezTo>
                    <a:pt x="144" y="3"/>
                    <a:pt x="144" y="3"/>
                    <a:pt x="144" y="3"/>
                  </a:cubicBezTo>
                  <a:cubicBezTo>
                    <a:pt x="139" y="0"/>
                    <a:pt x="131" y="0"/>
                    <a:pt x="126" y="3"/>
                  </a:cubicBezTo>
                  <a:lnTo>
                    <a:pt x="5" y="7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92" name="Freeform 156"/>
            <p:cNvSpPr>
              <a:spLocks/>
            </p:cNvSpPr>
            <p:nvPr userDrawn="1"/>
          </p:nvSpPr>
          <p:spPr bwMode="auto">
            <a:xfrm>
              <a:off x="7889876" y="4159250"/>
              <a:ext cx="39688" cy="492125"/>
            </a:xfrm>
            <a:custGeom>
              <a:avLst/>
              <a:gdLst>
                <a:gd name="T0" fmla="*/ 3 w 25"/>
                <a:gd name="T1" fmla="*/ 12 h 310"/>
                <a:gd name="T2" fmla="*/ 0 w 25"/>
                <a:gd name="T3" fmla="*/ 94 h 310"/>
                <a:gd name="T4" fmla="*/ 4 w 25"/>
                <a:gd name="T5" fmla="*/ 310 h 310"/>
                <a:gd name="T6" fmla="*/ 25 w 25"/>
                <a:gd name="T7" fmla="*/ 298 h 310"/>
                <a:gd name="T8" fmla="*/ 25 w 25"/>
                <a:gd name="T9" fmla="*/ 0 h 310"/>
                <a:gd name="T10" fmla="*/ 3 w 25"/>
                <a:gd name="T11" fmla="*/ 12 h 310"/>
              </a:gdLst>
              <a:ahLst/>
              <a:cxnLst>
                <a:cxn ang="0">
                  <a:pos x="T0" y="T1"/>
                </a:cxn>
                <a:cxn ang="0">
                  <a:pos x="T2" y="T3"/>
                </a:cxn>
                <a:cxn ang="0">
                  <a:pos x="T4" y="T5"/>
                </a:cxn>
                <a:cxn ang="0">
                  <a:pos x="T6" y="T7"/>
                </a:cxn>
                <a:cxn ang="0">
                  <a:pos x="T8" y="T9"/>
                </a:cxn>
                <a:cxn ang="0">
                  <a:pos x="T10" y="T11"/>
                </a:cxn>
              </a:cxnLst>
              <a:rect l="0" t="0" r="r" b="b"/>
              <a:pathLst>
                <a:path w="25" h="310">
                  <a:moveTo>
                    <a:pt x="3" y="12"/>
                  </a:moveTo>
                  <a:lnTo>
                    <a:pt x="0" y="94"/>
                  </a:lnTo>
                  <a:lnTo>
                    <a:pt x="4" y="310"/>
                  </a:lnTo>
                  <a:lnTo>
                    <a:pt x="25" y="298"/>
                  </a:lnTo>
                  <a:lnTo>
                    <a:pt x="25" y="0"/>
                  </a:lnTo>
                  <a:lnTo>
                    <a:pt x="3" y="1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93" name="Freeform 157"/>
            <p:cNvSpPr>
              <a:spLocks/>
            </p:cNvSpPr>
            <p:nvPr userDrawn="1"/>
          </p:nvSpPr>
          <p:spPr bwMode="auto">
            <a:xfrm>
              <a:off x="7861301" y="4159250"/>
              <a:ext cx="34925" cy="492125"/>
            </a:xfrm>
            <a:custGeom>
              <a:avLst/>
              <a:gdLst>
                <a:gd name="T0" fmla="*/ 21 w 22"/>
                <a:gd name="T1" fmla="*/ 12 h 310"/>
                <a:gd name="T2" fmla="*/ 0 w 22"/>
                <a:gd name="T3" fmla="*/ 0 h 310"/>
                <a:gd name="T4" fmla="*/ 1 w 22"/>
                <a:gd name="T5" fmla="*/ 298 h 310"/>
                <a:gd name="T6" fmla="*/ 22 w 22"/>
                <a:gd name="T7" fmla="*/ 310 h 310"/>
                <a:gd name="T8" fmla="*/ 21 w 22"/>
                <a:gd name="T9" fmla="*/ 12 h 310"/>
              </a:gdLst>
              <a:ahLst/>
              <a:cxnLst>
                <a:cxn ang="0">
                  <a:pos x="T0" y="T1"/>
                </a:cxn>
                <a:cxn ang="0">
                  <a:pos x="T2" y="T3"/>
                </a:cxn>
                <a:cxn ang="0">
                  <a:pos x="T4" y="T5"/>
                </a:cxn>
                <a:cxn ang="0">
                  <a:pos x="T6" y="T7"/>
                </a:cxn>
                <a:cxn ang="0">
                  <a:pos x="T8" y="T9"/>
                </a:cxn>
              </a:cxnLst>
              <a:rect l="0" t="0" r="r" b="b"/>
              <a:pathLst>
                <a:path w="22" h="310">
                  <a:moveTo>
                    <a:pt x="21" y="12"/>
                  </a:moveTo>
                  <a:lnTo>
                    <a:pt x="0" y="0"/>
                  </a:lnTo>
                  <a:lnTo>
                    <a:pt x="1" y="298"/>
                  </a:lnTo>
                  <a:lnTo>
                    <a:pt x="22" y="310"/>
                  </a:lnTo>
                  <a:lnTo>
                    <a:pt x="21" y="12"/>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94" name="Freeform 158"/>
            <p:cNvSpPr>
              <a:spLocks/>
            </p:cNvSpPr>
            <p:nvPr userDrawn="1"/>
          </p:nvSpPr>
          <p:spPr bwMode="auto">
            <a:xfrm>
              <a:off x="8035926" y="4298950"/>
              <a:ext cx="26988" cy="36513"/>
            </a:xfrm>
            <a:custGeom>
              <a:avLst/>
              <a:gdLst>
                <a:gd name="T0" fmla="*/ 0 w 17"/>
                <a:gd name="T1" fmla="*/ 23 h 23"/>
                <a:gd name="T2" fmla="*/ 17 w 17"/>
                <a:gd name="T3" fmla="*/ 13 h 23"/>
                <a:gd name="T4" fmla="*/ 17 w 17"/>
                <a:gd name="T5" fmla="*/ 0 h 23"/>
                <a:gd name="T6" fmla="*/ 0 w 17"/>
                <a:gd name="T7" fmla="*/ 10 h 23"/>
                <a:gd name="T8" fmla="*/ 0 w 17"/>
                <a:gd name="T9" fmla="*/ 23 h 23"/>
              </a:gdLst>
              <a:ahLst/>
              <a:cxnLst>
                <a:cxn ang="0">
                  <a:pos x="T0" y="T1"/>
                </a:cxn>
                <a:cxn ang="0">
                  <a:pos x="T2" y="T3"/>
                </a:cxn>
                <a:cxn ang="0">
                  <a:pos x="T4" y="T5"/>
                </a:cxn>
                <a:cxn ang="0">
                  <a:pos x="T6" y="T7"/>
                </a:cxn>
                <a:cxn ang="0">
                  <a:pos x="T8" y="T9"/>
                </a:cxn>
              </a:cxnLst>
              <a:rect l="0" t="0" r="r" b="b"/>
              <a:pathLst>
                <a:path w="17" h="23">
                  <a:moveTo>
                    <a:pt x="0" y="23"/>
                  </a:moveTo>
                  <a:lnTo>
                    <a:pt x="17" y="13"/>
                  </a:lnTo>
                  <a:lnTo>
                    <a:pt x="17" y="0"/>
                  </a:lnTo>
                  <a:lnTo>
                    <a:pt x="0" y="10"/>
                  </a:lnTo>
                  <a:lnTo>
                    <a:pt x="0" y="23"/>
                  </a:lnTo>
                  <a:close/>
                </a:path>
              </a:pathLst>
            </a:custGeom>
            <a:solidFill>
              <a:srgbClr val="367C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95" name="Freeform 159"/>
            <p:cNvSpPr>
              <a:spLocks/>
            </p:cNvSpPr>
            <p:nvPr userDrawn="1"/>
          </p:nvSpPr>
          <p:spPr bwMode="auto">
            <a:xfrm>
              <a:off x="7723189" y="4060825"/>
              <a:ext cx="77788" cy="103188"/>
            </a:xfrm>
            <a:custGeom>
              <a:avLst/>
              <a:gdLst>
                <a:gd name="T0" fmla="*/ 1 w 49"/>
                <a:gd name="T1" fmla="*/ 16 h 65"/>
                <a:gd name="T2" fmla="*/ 0 w 49"/>
                <a:gd name="T3" fmla="*/ 10 h 65"/>
                <a:gd name="T4" fmla="*/ 17 w 49"/>
                <a:gd name="T5" fmla="*/ 0 h 65"/>
                <a:gd name="T6" fmla="*/ 18 w 49"/>
                <a:gd name="T7" fmla="*/ 7 h 65"/>
                <a:gd name="T8" fmla="*/ 18 w 49"/>
                <a:gd name="T9" fmla="*/ 8 h 65"/>
                <a:gd name="T10" fmla="*/ 20 w 49"/>
                <a:gd name="T11" fmla="*/ 15 h 65"/>
                <a:gd name="T12" fmla="*/ 20 w 49"/>
                <a:gd name="T13" fmla="*/ 16 h 65"/>
                <a:gd name="T14" fmla="*/ 23 w 49"/>
                <a:gd name="T15" fmla="*/ 23 h 65"/>
                <a:gd name="T16" fmla="*/ 23 w 49"/>
                <a:gd name="T17" fmla="*/ 23 h 65"/>
                <a:gd name="T18" fmla="*/ 26 w 49"/>
                <a:gd name="T19" fmla="*/ 31 h 65"/>
                <a:gd name="T20" fmla="*/ 27 w 49"/>
                <a:gd name="T21" fmla="*/ 31 h 65"/>
                <a:gd name="T22" fmla="*/ 31 w 49"/>
                <a:gd name="T23" fmla="*/ 38 h 65"/>
                <a:gd name="T24" fmla="*/ 31 w 49"/>
                <a:gd name="T25" fmla="*/ 38 h 65"/>
                <a:gd name="T26" fmla="*/ 36 w 49"/>
                <a:gd name="T27" fmla="*/ 44 h 65"/>
                <a:gd name="T28" fmla="*/ 37 w 49"/>
                <a:gd name="T29" fmla="*/ 45 h 65"/>
                <a:gd name="T30" fmla="*/ 41 w 49"/>
                <a:gd name="T31" fmla="*/ 49 h 65"/>
                <a:gd name="T32" fmla="*/ 43 w 49"/>
                <a:gd name="T33" fmla="*/ 51 h 65"/>
                <a:gd name="T34" fmla="*/ 49 w 49"/>
                <a:gd name="T35" fmla="*/ 55 h 65"/>
                <a:gd name="T36" fmla="*/ 32 w 49"/>
                <a:gd name="T37" fmla="*/ 65 h 65"/>
                <a:gd name="T38" fmla="*/ 26 w 49"/>
                <a:gd name="T39" fmla="*/ 60 h 65"/>
                <a:gd name="T40" fmla="*/ 24 w 49"/>
                <a:gd name="T41" fmla="*/ 59 h 65"/>
                <a:gd name="T42" fmla="*/ 21 w 49"/>
                <a:gd name="T43" fmla="*/ 56 h 65"/>
                <a:gd name="T44" fmla="*/ 20 w 49"/>
                <a:gd name="T45" fmla="*/ 55 h 65"/>
                <a:gd name="T46" fmla="*/ 19 w 49"/>
                <a:gd name="T47" fmla="*/ 54 h 65"/>
                <a:gd name="T48" fmla="*/ 18 w 49"/>
                <a:gd name="T49" fmla="*/ 53 h 65"/>
                <a:gd name="T50" fmla="*/ 15 w 49"/>
                <a:gd name="T51" fmla="*/ 50 h 65"/>
                <a:gd name="T52" fmla="*/ 14 w 49"/>
                <a:gd name="T53" fmla="*/ 48 h 65"/>
                <a:gd name="T54" fmla="*/ 14 w 49"/>
                <a:gd name="T55" fmla="*/ 48 h 65"/>
                <a:gd name="T56" fmla="*/ 13 w 49"/>
                <a:gd name="T57" fmla="*/ 47 h 65"/>
                <a:gd name="T58" fmla="*/ 11 w 49"/>
                <a:gd name="T59" fmla="*/ 44 h 65"/>
                <a:gd name="T60" fmla="*/ 10 w 49"/>
                <a:gd name="T61" fmla="*/ 41 h 65"/>
                <a:gd name="T62" fmla="*/ 10 w 49"/>
                <a:gd name="T63" fmla="*/ 41 h 65"/>
                <a:gd name="T64" fmla="*/ 9 w 49"/>
                <a:gd name="T65" fmla="*/ 41 h 65"/>
                <a:gd name="T66" fmla="*/ 8 w 49"/>
                <a:gd name="T67" fmla="*/ 39 h 65"/>
                <a:gd name="T68" fmla="*/ 7 w 49"/>
                <a:gd name="T69" fmla="*/ 36 h 65"/>
                <a:gd name="T70" fmla="*/ 6 w 49"/>
                <a:gd name="T71" fmla="*/ 33 h 65"/>
                <a:gd name="T72" fmla="*/ 6 w 49"/>
                <a:gd name="T73" fmla="*/ 33 h 65"/>
                <a:gd name="T74" fmla="*/ 6 w 49"/>
                <a:gd name="T75" fmla="*/ 33 h 65"/>
                <a:gd name="T76" fmla="*/ 4 w 49"/>
                <a:gd name="T77" fmla="*/ 30 h 65"/>
                <a:gd name="T78" fmla="*/ 3 w 49"/>
                <a:gd name="T79" fmla="*/ 27 h 65"/>
                <a:gd name="T80" fmla="*/ 3 w 49"/>
                <a:gd name="T81" fmla="*/ 26 h 65"/>
                <a:gd name="T82" fmla="*/ 3 w 49"/>
                <a:gd name="T83" fmla="*/ 25 h 65"/>
                <a:gd name="T84" fmla="*/ 2 w 49"/>
                <a:gd name="T85" fmla="*/ 24 h 65"/>
                <a:gd name="T86" fmla="*/ 1 w 49"/>
                <a:gd name="T87" fmla="*/ 20 h 65"/>
                <a:gd name="T88" fmla="*/ 1 w 49"/>
                <a:gd name="T89" fmla="*/ 18 h 65"/>
                <a:gd name="T90" fmla="*/ 1 w 49"/>
                <a:gd name="T91" fmla="*/ 17 h 65"/>
                <a:gd name="T92" fmla="*/ 1 w 49"/>
                <a:gd name="T93"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9" h="65">
                  <a:moveTo>
                    <a:pt x="1" y="16"/>
                  </a:moveTo>
                  <a:cubicBezTo>
                    <a:pt x="0" y="14"/>
                    <a:pt x="0" y="12"/>
                    <a:pt x="0" y="10"/>
                  </a:cubicBezTo>
                  <a:cubicBezTo>
                    <a:pt x="17" y="0"/>
                    <a:pt x="17" y="0"/>
                    <a:pt x="17" y="0"/>
                  </a:cubicBezTo>
                  <a:cubicBezTo>
                    <a:pt x="17" y="2"/>
                    <a:pt x="18" y="5"/>
                    <a:pt x="18" y="7"/>
                  </a:cubicBezTo>
                  <a:cubicBezTo>
                    <a:pt x="18" y="8"/>
                    <a:pt x="18" y="8"/>
                    <a:pt x="18" y="8"/>
                  </a:cubicBezTo>
                  <a:cubicBezTo>
                    <a:pt x="19" y="11"/>
                    <a:pt x="19" y="13"/>
                    <a:pt x="20" y="15"/>
                  </a:cubicBezTo>
                  <a:cubicBezTo>
                    <a:pt x="20" y="15"/>
                    <a:pt x="20" y="16"/>
                    <a:pt x="20" y="16"/>
                  </a:cubicBezTo>
                  <a:cubicBezTo>
                    <a:pt x="21" y="18"/>
                    <a:pt x="22" y="21"/>
                    <a:pt x="23" y="23"/>
                  </a:cubicBezTo>
                  <a:cubicBezTo>
                    <a:pt x="23" y="23"/>
                    <a:pt x="23" y="23"/>
                    <a:pt x="23" y="23"/>
                  </a:cubicBezTo>
                  <a:cubicBezTo>
                    <a:pt x="24" y="26"/>
                    <a:pt x="25" y="28"/>
                    <a:pt x="26" y="31"/>
                  </a:cubicBezTo>
                  <a:cubicBezTo>
                    <a:pt x="27" y="31"/>
                    <a:pt x="27" y="31"/>
                    <a:pt x="27" y="31"/>
                  </a:cubicBezTo>
                  <a:cubicBezTo>
                    <a:pt x="28" y="33"/>
                    <a:pt x="29" y="36"/>
                    <a:pt x="31" y="38"/>
                  </a:cubicBezTo>
                  <a:cubicBezTo>
                    <a:pt x="31" y="38"/>
                    <a:pt x="31" y="38"/>
                    <a:pt x="31" y="38"/>
                  </a:cubicBezTo>
                  <a:cubicBezTo>
                    <a:pt x="33" y="40"/>
                    <a:pt x="34" y="42"/>
                    <a:pt x="36" y="44"/>
                  </a:cubicBezTo>
                  <a:cubicBezTo>
                    <a:pt x="36" y="44"/>
                    <a:pt x="37" y="45"/>
                    <a:pt x="37" y="45"/>
                  </a:cubicBezTo>
                  <a:cubicBezTo>
                    <a:pt x="38" y="46"/>
                    <a:pt x="40" y="48"/>
                    <a:pt x="41" y="49"/>
                  </a:cubicBezTo>
                  <a:cubicBezTo>
                    <a:pt x="42" y="49"/>
                    <a:pt x="42" y="50"/>
                    <a:pt x="43" y="51"/>
                  </a:cubicBezTo>
                  <a:cubicBezTo>
                    <a:pt x="45" y="52"/>
                    <a:pt x="47" y="53"/>
                    <a:pt x="49" y="55"/>
                  </a:cubicBezTo>
                  <a:cubicBezTo>
                    <a:pt x="32" y="65"/>
                    <a:pt x="32" y="65"/>
                    <a:pt x="32" y="65"/>
                  </a:cubicBezTo>
                  <a:cubicBezTo>
                    <a:pt x="30" y="63"/>
                    <a:pt x="28" y="62"/>
                    <a:pt x="26" y="60"/>
                  </a:cubicBezTo>
                  <a:cubicBezTo>
                    <a:pt x="25" y="60"/>
                    <a:pt x="25" y="59"/>
                    <a:pt x="24" y="59"/>
                  </a:cubicBezTo>
                  <a:cubicBezTo>
                    <a:pt x="23" y="58"/>
                    <a:pt x="22" y="57"/>
                    <a:pt x="21" y="56"/>
                  </a:cubicBezTo>
                  <a:cubicBezTo>
                    <a:pt x="21" y="56"/>
                    <a:pt x="21" y="56"/>
                    <a:pt x="20" y="55"/>
                  </a:cubicBezTo>
                  <a:cubicBezTo>
                    <a:pt x="20" y="55"/>
                    <a:pt x="19" y="54"/>
                    <a:pt x="19" y="54"/>
                  </a:cubicBezTo>
                  <a:cubicBezTo>
                    <a:pt x="19" y="54"/>
                    <a:pt x="18" y="53"/>
                    <a:pt x="18" y="53"/>
                  </a:cubicBezTo>
                  <a:cubicBezTo>
                    <a:pt x="17" y="52"/>
                    <a:pt x="16" y="51"/>
                    <a:pt x="15" y="50"/>
                  </a:cubicBezTo>
                  <a:cubicBezTo>
                    <a:pt x="15" y="49"/>
                    <a:pt x="15" y="49"/>
                    <a:pt x="14" y="48"/>
                  </a:cubicBezTo>
                  <a:cubicBezTo>
                    <a:pt x="14" y="48"/>
                    <a:pt x="14" y="48"/>
                    <a:pt x="14" y="48"/>
                  </a:cubicBezTo>
                  <a:cubicBezTo>
                    <a:pt x="14" y="47"/>
                    <a:pt x="13" y="47"/>
                    <a:pt x="13" y="47"/>
                  </a:cubicBezTo>
                  <a:cubicBezTo>
                    <a:pt x="13" y="46"/>
                    <a:pt x="12" y="45"/>
                    <a:pt x="11" y="44"/>
                  </a:cubicBezTo>
                  <a:cubicBezTo>
                    <a:pt x="11" y="43"/>
                    <a:pt x="10" y="42"/>
                    <a:pt x="10" y="41"/>
                  </a:cubicBezTo>
                  <a:cubicBezTo>
                    <a:pt x="10" y="41"/>
                    <a:pt x="10" y="41"/>
                    <a:pt x="10" y="41"/>
                  </a:cubicBezTo>
                  <a:cubicBezTo>
                    <a:pt x="9" y="41"/>
                    <a:pt x="9" y="41"/>
                    <a:pt x="9" y="41"/>
                  </a:cubicBezTo>
                  <a:cubicBezTo>
                    <a:pt x="9" y="40"/>
                    <a:pt x="9" y="39"/>
                    <a:pt x="8" y="39"/>
                  </a:cubicBezTo>
                  <a:cubicBezTo>
                    <a:pt x="8" y="38"/>
                    <a:pt x="7" y="37"/>
                    <a:pt x="7" y="36"/>
                  </a:cubicBezTo>
                  <a:cubicBezTo>
                    <a:pt x="6" y="35"/>
                    <a:pt x="6" y="34"/>
                    <a:pt x="6" y="33"/>
                  </a:cubicBezTo>
                  <a:cubicBezTo>
                    <a:pt x="6" y="33"/>
                    <a:pt x="6" y="33"/>
                    <a:pt x="6" y="33"/>
                  </a:cubicBezTo>
                  <a:cubicBezTo>
                    <a:pt x="6" y="33"/>
                    <a:pt x="6" y="33"/>
                    <a:pt x="6" y="33"/>
                  </a:cubicBezTo>
                  <a:cubicBezTo>
                    <a:pt x="5" y="32"/>
                    <a:pt x="5" y="31"/>
                    <a:pt x="4" y="30"/>
                  </a:cubicBezTo>
                  <a:cubicBezTo>
                    <a:pt x="4" y="29"/>
                    <a:pt x="4" y="28"/>
                    <a:pt x="3" y="27"/>
                  </a:cubicBezTo>
                  <a:cubicBezTo>
                    <a:pt x="3" y="27"/>
                    <a:pt x="3" y="26"/>
                    <a:pt x="3" y="26"/>
                  </a:cubicBezTo>
                  <a:cubicBezTo>
                    <a:pt x="3" y="26"/>
                    <a:pt x="3" y="25"/>
                    <a:pt x="3" y="25"/>
                  </a:cubicBezTo>
                  <a:cubicBezTo>
                    <a:pt x="3" y="25"/>
                    <a:pt x="2" y="24"/>
                    <a:pt x="2" y="24"/>
                  </a:cubicBezTo>
                  <a:cubicBezTo>
                    <a:pt x="2" y="23"/>
                    <a:pt x="2" y="22"/>
                    <a:pt x="1" y="20"/>
                  </a:cubicBezTo>
                  <a:cubicBezTo>
                    <a:pt x="1" y="20"/>
                    <a:pt x="1" y="19"/>
                    <a:pt x="1" y="18"/>
                  </a:cubicBezTo>
                  <a:cubicBezTo>
                    <a:pt x="1" y="18"/>
                    <a:pt x="1" y="17"/>
                    <a:pt x="1" y="17"/>
                  </a:cubicBezTo>
                  <a:cubicBezTo>
                    <a:pt x="1" y="17"/>
                    <a:pt x="1" y="16"/>
                    <a:pt x="1" y="16"/>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96" name="Freeform 160"/>
            <p:cNvSpPr>
              <a:spLocks/>
            </p:cNvSpPr>
            <p:nvPr userDrawn="1"/>
          </p:nvSpPr>
          <p:spPr bwMode="auto">
            <a:xfrm>
              <a:off x="7723189" y="3778250"/>
              <a:ext cx="28575" cy="298450"/>
            </a:xfrm>
            <a:custGeom>
              <a:avLst/>
              <a:gdLst>
                <a:gd name="T0" fmla="*/ 0 w 18"/>
                <a:gd name="T1" fmla="*/ 188 h 188"/>
                <a:gd name="T2" fmla="*/ 17 w 18"/>
                <a:gd name="T3" fmla="*/ 178 h 188"/>
                <a:gd name="T4" fmla="*/ 18 w 18"/>
                <a:gd name="T5" fmla="*/ 0 h 188"/>
                <a:gd name="T6" fmla="*/ 1 w 18"/>
                <a:gd name="T7" fmla="*/ 10 h 188"/>
                <a:gd name="T8" fmla="*/ 0 w 18"/>
                <a:gd name="T9" fmla="*/ 188 h 188"/>
              </a:gdLst>
              <a:ahLst/>
              <a:cxnLst>
                <a:cxn ang="0">
                  <a:pos x="T0" y="T1"/>
                </a:cxn>
                <a:cxn ang="0">
                  <a:pos x="T2" y="T3"/>
                </a:cxn>
                <a:cxn ang="0">
                  <a:pos x="T4" y="T5"/>
                </a:cxn>
                <a:cxn ang="0">
                  <a:pos x="T6" y="T7"/>
                </a:cxn>
                <a:cxn ang="0">
                  <a:pos x="T8" y="T9"/>
                </a:cxn>
              </a:cxnLst>
              <a:rect l="0" t="0" r="r" b="b"/>
              <a:pathLst>
                <a:path w="18" h="188">
                  <a:moveTo>
                    <a:pt x="0" y="188"/>
                  </a:moveTo>
                  <a:lnTo>
                    <a:pt x="17" y="178"/>
                  </a:lnTo>
                  <a:lnTo>
                    <a:pt x="18" y="0"/>
                  </a:lnTo>
                  <a:lnTo>
                    <a:pt x="1" y="10"/>
                  </a:lnTo>
                  <a:lnTo>
                    <a:pt x="0" y="188"/>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97" name="Freeform 161"/>
            <p:cNvSpPr>
              <a:spLocks/>
            </p:cNvSpPr>
            <p:nvPr userDrawn="1"/>
          </p:nvSpPr>
          <p:spPr bwMode="auto">
            <a:xfrm>
              <a:off x="7705726" y="3768725"/>
              <a:ext cx="46038" cy="25400"/>
            </a:xfrm>
            <a:custGeom>
              <a:avLst/>
              <a:gdLst>
                <a:gd name="T0" fmla="*/ 12 w 29"/>
                <a:gd name="T1" fmla="*/ 16 h 16"/>
                <a:gd name="T2" fmla="*/ 29 w 29"/>
                <a:gd name="T3" fmla="*/ 6 h 16"/>
                <a:gd name="T4" fmla="*/ 17 w 29"/>
                <a:gd name="T5" fmla="*/ 0 h 16"/>
                <a:gd name="T6" fmla="*/ 0 w 29"/>
                <a:gd name="T7" fmla="*/ 9 h 16"/>
                <a:gd name="T8" fmla="*/ 12 w 29"/>
                <a:gd name="T9" fmla="*/ 16 h 16"/>
              </a:gdLst>
              <a:ahLst/>
              <a:cxnLst>
                <a:cxn ang="0">
                  <a:pos x="T0" y="T1"/>
                </a:cxn>
                <a:cxn ang="0">
                  <a:pos x="T2" y="T3"/>
                </a:cxn>
                <a:cxn ang="0">
                  <a:pos x="T4" y="T5"/>
                </a:cxn>
                <a:cxn ang="0">
                  <a:pos x="T6" y="T7"/>
                </a:cxn>
                <a:cxn ang="0">
                  <a:pos x="T8" y="T9"/>
                </a:cxn>
              </a:cxnLst>
              <a:rect l="0" t="0" r="r" b="b"/>
              <a:pathLst>
                <a:path w="29" h="16">
                  <a:moveTo>
                    <a:pt x="12" y="16"/>
                  </a:moveTo>
                  <a:lnTo>
                    <a:pt x="29" y="6"/>
                  </a:lnTo>
                  <a:lnTo>
                    <a:pt x="17" y="0"/>
                  </a:lnTo>
                  <a:lnTo>
                    <a:pt x="0" y="9"/>
                  </a:lnTo>
                  <a:lnTo>
                    <a:pt x="12" y="16"/>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98" name="Freeform 162"/>
            <p:cNvSpPr>
              <a:spLocks/>
            </p:cNvSpPr>
            <p:nvPr userDrawn="1"/>
          </p:nvSpPr>
          <p:spPr bwMode="auto">
            <a:xfrm>
              <a:off x="7773989" y="4148138"/>
              <a:ext cx="288925" cy="166688"/>
            </a:xfrm>
            <a:custGeom>
              <a:avLst/>
              <a:gdLst>
                <a:gd name="T0" fmla="*/ 17 w 182"/>
                <a:gd name="T1" fmla="*/ 0 h 105"/>
                <a:gd name="T2" fmla="*/ 182 w 182"/>
                <a:gd name="T3" fmla="*/ 95 h 105"/>
                <a:gd name="T4" fmla="*/ 165 w 182"/>
                <a:gd name="T5" fmla="*/ 105 h 105"/>
                <a:gd name="T6" fmla="*/ 0 w 182"/>
                <a:gd name="T7" fmla="*/ 10 h 105"/>
                <a:gd name="T8" fmla="*/ 17 w 182"/>
                <a:gd name="T9" fmla="*/ 0 h 105"/>
              </a:gdLst>
              <a:ahLst/>
              <a:cxnLst>
                <a:cxn ang="0">
                  <a:pos x="T0" y="T1"/>
                </a:cxn>
                <a:cxn ang="0">
                  <a:pos x="T2" y="T3"/>
                </a:cxn>
                <a:cxn ang="0">
                  <a:pos x="T4" y="T5"/>
                </a:cxn>
                <a:cxn ang="0">
                  <a:pos x="T6" y="T7"/>
                </a:cxn>
                <a:cxn ang="0">
                  <a:pos x="T8" y="T9"/>
                </a:cxn>
              </a:cxnLst>
              <a:rect l="0" t="0" r="r" b="b"/>
              <a:pathLst>
                <a:path w="182" h="105">
                  <a:moveTo>
                    <a:pt x="17" y="0"/>
                  </a:moveTo>
                  <a:lnTo>
                    <a:pt x="182" y="95"/>
                  </a:lnTo>
                  <a:lnTo>
                    <a:pt x="165" y="105"/>
                  </a:lnTo>
                  <a:lnTo>
                    <a:pt x="0" y="10"/>
                  </a:lnTo>
                  <a:lnTo>
                    <a:pt x="17" y="0"/>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99" name="Freeform 163"/>
            <p:cNvSpPr>
              <a:spLocks/>
            </p:cNvSpPr>
            <p:nvPr userDrawn="1"/>
          </p:nvSpPr>
          <p:spPr bwMode="auto">
            <a:xfrm>
              <a:off x="7705726" y="3783013"/>
              <a:ext cx="330200" cy="552450"/>
            </a:xfrm>
            <a:custGeom>
              <a:avLst/>
              <a:gdLst>
                <a:gd name="T0" fmla="*/ 0 w 208"/>
                <a:gd name="T1" fmla="*/ 0 h 348"/>
                <a:gd name="T2" fmla="*/ 12 w 208"/>
                <a:gd name="T3" fmla="*/ 7 h 348"/>
                <a:gd name="T4" fmla="*/ 11 w 208"/>
                <a:gd name="T5" fmla="*/ 185 h 348"/>
                <a:gd name="T6" fmla="*/ 43 w 208"/>
                <a:gd name="T7" fmla="*/ 240 h 348"/>
                <a:gd name="T8" fmla="*/ 208 w 208"/>
                <a:gd name="T9" fmla="*/ 335 h 348"/>
                <a:gd name="T10" fmla="*/ 208 w 208"/>
                <a:gd name="T11" fmla="*/ 348 h 348"/>
                <a:gd name="T12" fmla="*/ 43 w 208"/>
                <a:gd name="T13" fmla="*/ 253 h 348"/>
                <a:gd name="T14" fmla="*/ 0 w 208"/>
                <a:gd name="T15" fmla="*/ 178 h 348"/>
                <a:gd name="T16" fmla="*/ 0 w 208"/>
                <a:gd name="T17"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348">
                  <a:moveTo>
                    <a:pt x="0" y="0"/>
                  </a:moveTo>
                  <a:cubicBezTo>
                    <a:pt x="12" y="7"/>
                    <a:pt x="12" y="7"/>
                    <a:pt x="12" y="7"/>
                  </a:cubicBezTo>
                  <a:cubicBezTo>
                    <a:pt x="11" y="185"/>
                    <a:pt x="11" y="185"/>
                    <a:pt x="11" y="185"/>
                  </a:cubicBezTo>
                  <a:cubicBezTo>
                    <a:pt x="11" y="205"/>
                    <a:pt x="25" y="229"/>
                    <a:pt x="43" y="240"/>
                  </a:cubicBezTo>
                  <a:cubicBezTo>
                    <a:pt x="208" y="335"/>
                    <a:pt x="208" y="335"/>
                    <a:pt x="208" y="335"/>
                  </a:cubicBezTo>
                  <a:cubicBezTo>
                    <a:pt x="208" y="348"/>
                    <a:pt x="208" y="348"/>
                    <a:pt x="208" y="348"/>
                  </a:cubicBezTo>
                  <a:cubicBezTo>
                    <a:pt x="43" y="253"/>
                    <a:pt x="43" y="253"/>
                    <a:pt x="43" y="253"/>
                  </a:cubicBezTo>
                  <a:cubicBezTo>
                    <a:pt x="19" y="239"/>
                    <a:pt x="0" y="206"/>
                    <a:pt x="0" y="178"/>
                  </a:cubicBezTo>
                  <a:lnTo>
                    <a:pt x="0" y="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00" name="Freeform 164"/>
            <p:cNvSpPr>
              <a:spLocks/>
            </p:cNvSpPr>
            <p:nvPr userDrawn="1"/>
          </p:nvSpPr>
          <p:spPr bwMode="auto">
            <a:xfrm>
              <a:off x="7612064" y="4200525"/>
              <a:ext cx="261938" cy="201613"/>
            </a:xfrm>
            <a:custGeom>
              <a:avLst/>
              <a:gdLst>
                <a:gd name="T0" fmla="*/ 0 w 165"/>
                <a:gd name="T1" fmla="*/ 0 h 127"/>
                <a:gd name="T2" fmla="*/ 0 w 165"/>
                <a:gd name="T3" fmla="*/ 2 h 127"/>
                <a:gd name="T4" fmla="*/ 0 w 165"/>
                <a:gd name="T5" fmla="*/ 2 h 127"/>
                <a:gd name="T6" fmla="*/ 1 w 165"/>
                <a:gd name="T7" fmla="*/ 4 h 127"/>
                <a:gd name="T8" fmla="*/ 1 w 165"/>
                <a:gd name="T9" fmla="*/ 5 h 127"/>
                <a:gd name="T10" fmla="*/ 3 w 165"/>
                <a:gd name="T11" fmla="*/ 6 h 127"/>
                <a:gd name="T12" fmla="*/ 4 w 165"/>
                <a:gd name="T13" fmla="*/ 7 h 127"/>
                <a:gd name="T14" fmla="*/ 5 w 165"/>
                <a:gd name="T15" fmla="*/ 8 h 127"/>
                <a:gd name="T16" fmla="*/ 165 w 165"/>
                <a:gd name="T17" fmla="*/ 101 h 127"/>
                <a:gd name="T18" fmla="*/ 165 w 165"/>
                <a:gd name="T19" fmla="*/ 127 h 127"/>
                <a:gd name="T20" fmla="*/ 6 w 165"/>
                <a:gd name="T21" fmla="*/ 34 h 127"/>
                <a:gd name="T22" fmla="*/ 5 w 165"/>
                <a:gd name="T23" fmla="*/ 34 h 127"/>
                <a:gd name="T24" fmla="*/ 4 w 165"/>
                <a:gd name="T25" fmla="*/ 33 h 127"/>
                <a:gd name="T26" fmla="*/ 3 w 165"/>
                <a:gd name="T27" fmla="*/ 32 h 127"/>
                <a:gd name="T28" fmla="*/ 3 w 165"/>
                <a:gd name="T29" fmla="*/ 32 h 127"/>
                <a:gd name="T30" fmla="*/ 1 w 165"/>
                <a:gd name="T31" fmla="*/ 31 h 127"/>
                <a:gd name="T32" fmla="*/ 1 w 165"/>
                <a:gd name="T33" fmla="*/ 30 h 127"/>
                <a:gd name="T34" fmla="*/ 1 w 165"/>
                <a:gd name="T35" fmla="*/ 30 h 127"/>
                <a:gd name="T36" fmla="*/ 1 w 165"/>
                <a:gd name="T37" fmla="*/ 29 h 127"/>
                <a:gd name="T38" fmla="*/ 0 w 165"/>
                <a:gd name="T39" fmla="*/ 28 h 127"/>
                <a:gd name="T40" fmla="*/ 0 w 165"/>
                <a:gd name="T41" fmla="*/ 28 h 127"/>
                <a:gd name="T42" fmla="*/ 0 w 165"/>
                <a:gd name="T43" fmla="*/ 28 h 127"/>
                <a:gd name="T44" fmla="*/ 0 w 165"/>
                <a:gd name="T45" fmla="*/ 27 h 127"/>
                <a:gd name="T46" fmla="*/ 0 w 165"/>
                <a:gd name="T47" fmla="*/ 26 h 127"/>
                <a:gd name="T48" fmla="*/ 0 w 165"/>
                <a:gd name="T49" fmla="*/ 26 h 127"/>
                <a:gd name="T50" fmla="*/ 0 w 165"/>
                <a:gd name="T51" fmla="*/ 26 h 127"/>
                <a:gd name="T52" fmla="*/ 0 w 165"/>
                <a:gd name="T53"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5" h="127">
                  <a:moveTo>
                    <a:pt x="0" y="0"/>
                  </a:moveTo>
                  <a:cubicBezTo>
                    <a:pt x="0" y="1"/>
                    <a:pt x="0" y="1"/>
                    <a:pt x="0" y="2"/>
                  </a:cubicBezTo>
                  <a:cubicBezTo>
                    <a:pt x="0" y="2"/>
                    <a:pt x="0" y="2"/>
                    <a:pt x="0" y="2"/>
                  </a:cubicBezTo>
                  <a:cubicBezTo>
                    <a:pt x="0" y="3"/>
                    <a:pt x="1" y="4"/>
                    <a:pt x="1" y="4"/>
                  </a:cubicBezTo>
                  <a:cubicBezTo>
                    <a:pt x="1" y="4"/>
                    <a:pt x="1" y="4"/>
                    <a:pt x="1" y="5"/>
                  </a:cubicBezTo>
                  <a:cubicBezTo>
                    <a:pt x="2" y="5"/>
                    <a:pt x="2" y="6"/>
                    <a:pt x="3" y="6"/>
                  </a:cubicBezTo>
                  <a:cubicBezTo>
                    <a:pt x="3" y="7"/>
                    <a:pt x="4" y="7"/>
                    <a:pt x="4" y="7"/>
                  </a:cubicBezTo>
                  <a:cubicBezTo>
                    <a:pt x="5" y="8"/>
                    <a:pt x="5" y="8"/>
                    <a:pt x="5" y="8"/>
                  </a:cubicBezTo>
                  <a:cubicBezTo>
                    <a:pt x="165" y="101"/>
                    <a:pt x="165" y="101"/>
                    <a:pt x="165" y="101"/>
                  </a:cubicBezTo>
                  <a:cubicBezTo>
                    <a:pt x="165" y="127"/>
                    <a:pt x="165" y="127"/>
                    <a:pt x="165" y="127"/>
                  </a:cubicBezTo>
                  <a:cubicBezTo>
                    <a:pt x="6" y="34"/>
                    <a:pt x="6" y="34"/>
                    <a:pt x="6" y="34"/>
                  </a:cubicBezTo>
                  <a:cubicBezTo>
                    <a:pt x="5" y="34"/>
                    <a:pt x="5" y="34"/>
                    <a:pt x="5" y="34"/>
                  </a:cubicBezTo>
                  <a:cubicBezTo>
                    <a:pt x="5" y="34"/>
                    <a:pt x="5" y="33"/>
                    <a:pt x="4" y="33"/>
                  </a:cubicBezTo>
                  <a:cubicBezTo>
                    <a:pt x="4" y="33"/>
                    <a:pt x="3" y="32"/>
                    <a:pt x="3" y="32"/>
                  </a:cubicBezTo>
                  <a:cubicBezTo>
                    <a:pt x="3" y="32"/>
                    <a:pt x="3" y="32"/>
                    <a:pt x="3" y="32"/>
                  </a:cubicBezTo>
                  <a:cubicBezTo>
                    <a:pt x="2" y="31"/>
                    <a:pt x="2" y="31"/>
                    <a:pt x="1" y="31"/>
                  </a:cubicBezTo>
                  <a:cubicBezTo>
                    <a:pt x="1" y="30"/>
                    <a:pt x="1" y="30"/>
                    <a:pt x="1" y="30"/>
                  </a:cubicBezTo>
                  <a:cubicBezTo>
                    <a:pt x="1" y="30"/>
                    <a:pt x="1" y="30"/>
                    <a:pt x="1" y="30"/>
                  </a:cubicBezTo>
                  <a:cubicBezTo>
                    <a:pt x="1" y="30"/>
                    <a:pt x="1" y="29"/>
                    <a:pt x="1" y="29"/>
                  </a:cubicBezTo>
                  <a:cubicBezTo>
                    <a:pt x="0" y="29"/>
                    <a:pt x="0" y="29"/>
                    <a:pt x="0" y="28"/>
                  </a:cubicBezTo>
                  <a:cubicBezTo>
                    <a:pt x="0" y="28"/>
                    <a:pt x="0" y="28"/>
                    <a:pt x="0" y="28"/>
                  </a:cubicBezTo>
                  <a:cubicBezTo>
                    <a:pt x="0" y="28"/>
                    <a:pt x="0" y="28"/>
                    <a:pt x="0" y="28"/>
                  </a:cubicBezTo>
                  <a:cubicBezTo>
                    <a:pt x="0" y="27"/>
                    <a:pt x="0" y="27"/>
                    <a:pt x="0" y="27"/>
                  </a:cubicBezTo>
                  <a:cubicBezTo>
                    <a:pt x="0" y="27"/>
                    <a:pt x="0" y="26"/>
                    <a:pt x="0" y="26"/>
                  </a:cubicBezTo>
                  <a:cubicBezTo>
                    <a:pt x="0" y="26"/>
                    <a:pt x="0" y="26"/>
                    <a:pt x="0" y="26"/>
                  </a:cubicBezTo>
                  <a:cubicBezTo>
                    <a:pt x="0" y="26"/>
                    <a:pt x="0" y="26"/>
                    <a:pt x="0" y="26"/>
                  </a:cubicBezTo>
                  <a:lnTo>
                    <a:pt x="0" y="0"/>
                  </a:lnTo>
                  <a:close/>
                </a:path>
              </a:pathLst>
            </a:custGeom>
            <a:solidFill>
              <a:srgbClr val="1F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01" name="Freeform 165"/>
            <p:cNvSpPr>
              <a:spLocks/>
            </p:cNvSpPr>
            <p:nvPr userDrawn="1"/>
          </p:nvSpPr>
          <p:spPr bwMode="auto">
            <a:xfrm>
              <a:off x="7874001" y="4178300"/>
              <a:ext cx="349250" cy="228600"/>
            </a:xfrm>
            <a:custGeom>
              <a:avLst/>
              <a:gdLst>
                <a:gd name="T0" fmla="*/ 6 w 220"/>
                <a:gd name="T1" fmla="*/ 118 h 144"/>
                <a:gd name="T2" fmla="*/ 7 w 220"/>
                <a:gd name="T3" fmla="*/ 118 h 144"/>
                <a:gd name="T4" fmla="*/ 14 w 220"/>
                <a:gd name="T5" fmla="*/ 119 h 144"/>
                <a:gd name="T6" fmla="*/ 15 w 220"/>
                <a:gd name="T7" fmla="*/ 119 h 144"/>
                <a:gd name="T8" fmla="*/ 22 w 220"/>
                <a:gd name="T9" fmla="*/ 118 h 144"/>
                <a:gd name="T10" fmla="*/ 22 w 220"/>
                <a:gd name="T11" fmla="*/ 118 h 144"/>
                <a:gd name="T12" fmla="*/ 29 w 220"/>
                <a:gd name="T13" fmla="*/ 115 h 144"/>
                <a:gd name="T14" fmla="*/ 214 w 220"/>
                <a:gd name="T15" fmla="*/ 8 h 144"/>
                <a:gd name="T16" fmla="*/ 220 w 220"/>
                <a:gd name="T17" fmla="*/ 0 h 144"/>
                <a:gd name="T18" fmla="*/ 220 w 220"/>
                <a:gd name="T19" fmla="*/ 25 h 144"/>
                <a:gd name="T20" fmla="*/ 214 w 220"/>
                <a:gd name="T21" fmla="*/ 34 h 144"/>
                <a:gd name="T22" fmla="*/ 29 w 220"/>
                <a:gd name="T23" fmla="*/ 141 h 144"/>
                <a:gd name="T24" fmla="*/ 26 w 220"/>
                <a:gd name="T25" fmla="*/ 142 h 144"/>
                <a:gd name="T26" fmla="*/ 24 w 220"/>
                <a:gd name="T27" fmla="*/ 143 h 144"/>
                <a:gd name="T28" fmla="*/ 22 w 220"/>
                <a:gd name="T29" fmla="*/ 143 h 144"/>
                <a:gd name="T30" fmla="*/ 22 w 220"/>
                <a:gd name="T31" fmla="*/ 143 h 144"/>
                <a:gd name="T32" fmla="*/ 21 w 220"/>
                <a:gd name="T33" fmla="*/ 143 h 144"/>
                <a:gd name="T34" fmla="*/ 19 w 220"/>
                <a:gd name="T35" fmla="*/ 144 h 144"/>
                <a:gd name="T36" fmla="*/ 17 w 220"/>
                <a:gd name="T37" fmla="*/ 144 h 144"/>
                <a:gd name="T38" fmla="*/ 15 w 220"/>
                <a:gd name="T39" fmla="*/ 144 h 144"/>
                <a:gd name="T40" fmla="*/ 15 w 220"/>
                <a:gd name="T41" fmla="*/ 144 h 144"/>
                <a:gd name="T42" fmla="*/ 14 w 220"/>
                <a:gd name="T43" fmla="*/ 144 h 144"/>
                <a:gd name="T44" fmla="*/ 13 w 220"/>
                <a:gd name="T45" fmla="*/ 144 h 144"/>
                <a:gd name="T46" fmla="*/ 11 w 220"/>
                <a:gd name="T47" fmla="*/ 144 h 144"/>
                <a:gd name="T48" fmla="*/ 9 w 220"/>
                <a:gd name="T49" fmla="*/ 144 h 144"/>
                <a:gd name="T50" fmla="*/ 7 w 220"/>
                <a:gd name="T51" fmla="*/ 143 h 144"/>
                <a:gd name="T52" fmla="*/ 6 w 220"/>
                <a:gd name="T53" fmla="*/ 143 h 144"/>
                <a:gd name="T54" fmla="*/ 5 w 220"/>
                <a:gd name="T55" fmla="*/ 143 h 144"/>
                <a:gd name="T56" fmla="*/ 0 w 220"/>
                <a:gd name="T57" fmla="*/ 141 h 144"/>
                <a:gd name="T58" fmla="*/ 0 w 220"/>
                <a:gd name="T59" fmla="*/ 115 h 144"/>
                <a:gd name="T60" fmla="*/ 6 w 220"/>
                <a:gd name="T61" fmla="*/ 11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6" y="118"/>
                  </a:moveTo>
                  <a:cubicBezTo>
                    <a:pt x="7" y="118"/>
                    <a:pt x="7" y="118"/>
                    <a:pt x="7" y="118"/>
                  </a:cubicBezTo>
                  <a:cubicBezTo>
                    <a:pt x="10" y="118"/>
                    <a:pt x="12" y="119"/>
                    <a:pt x="14" y="119"/>
                  </a:cubicBezTo>
                  <a:cubicBezTo>
                    <a:pt x="14" y="119"/>
                    <a:pt x="15" y="119"/>
                    <a:pt x="15" y="119"/>
                  </a:cubicBezTo>
                  <a:cubicBezTo>
                    <a:pt x="17" y="119"/>
                    <a:pt x="20" y="118"/>
                    <a:pt x="22" y="118"/>
                  </a:cubicBezTo>
                  <a:cubicBezTo>
                    <a:pt x="22" y="118"/>
                    <a:pt x="22" y="118"/>
                    <a:pt x="22" y="118"/>
                  </a:cubicBezTo>
                  <a:cubicBezTo>
                    <a:pt x="25" y="117"/>
                    <a:pt x="27" y="116"/>
                    <a:pt x="29" y="115"/>
                  </a:cubicBezTo>
                  <a:cubicBezTo>
                    <a:pt x="214" y="8"/>
                    <a:pt x="214" y="8"/>
                    <a:pt x="214" y="8"/>
                  </a:cubicBezTo>
                  <a:cubicBezTo>
                    <a:pt x="218" y="6"/>
                    <a:pt x="220" y="3"/>
                    <a:pt x="220" y="0"/>
                  </a:cubicBezTo>
                  <a:cubicBezTo>
                    <a:pt x="220" y="25"/>
                    <a:pt x="220" y="25"/>
                    <a:pt x="220" y="25"/>
                  </a:cubicBezTo>
                  <a:cubicBezTo>
                    <a:pt x="220" y="28"/>
                    <a:pt x="218" y="31"/>
                    <a:pt x="214" y="34"/>
                  </a:cubicBezTo>
                  <a:cubicBezTo>
                    <a:pt x="29" y="141"/>
                    <a:pt x="29" y="141"/>
                    <a:pt x="29" y="141"/>
                  </a:cubicBezTo>
                  <a:cubicBezTo>
                    <a:pt x="28" y="141"/>
                    <a:pt x="27" y="142"/>
                    <a:pt x="26" y="142"/>
                  </a:cubicBezTo>
                  <a:cubicBezTo>
                    <a:pt x="25" y="142"/>
                    <a:pt x="24" y="143"/>
                    <a:pt x="24" y="143"/>
                  </a:cubicBezTo>
                  <a:cubicBezTo>
                    <a:pt x="23" y="143"/>
                    <a:pt x="23" y="143"/>
                    <a:pt x="22" y="143"/>
                  </a:cubicBezTo>
                  <a:cubicBezTo>
                    <a:pt x="22" y="143"/>
                    <a:pt x="22" y="143"/>
                    <a:pt x="22" y="143"/>
                  </a:cubicBezTo>
                  <a:cubicBezTo>
                    <a:pt x="22" y="143"/>
                    <a:pt x="22" y="143"/>
                    <a:pt x="21" y="143"/>
                  </a:cubicBezTo>
                  <a:cubicBezTo>
                    <a:pt x="21" y="144"/>
                    <a:pt x="20" y="144"/>
                    <a:pt x="19" y="144"/>
                  </a:cubicBezTo>
                  <a:cubicBezTo>
                    <a:pt x="19" y="144"/>
                    <a:pt x="18" y="144"/>
                    <a:pt x="17" y="144"/>
                  </a:cubicBezTo>
                  <a:cubicBezTo>
                    <a:pt x="17" y="144"/>
                    <a:pt x="16" y="144"/>
                    <a:pt x="15" y="144"/>
                  </a:cubicBezTo>
                  <a:cubicBezTo>
                    <a:pt x="15" y="144"/>
                    <a:pt x="15" y="144"/>
                    <a:pt x="15" y="144"/>
                  </a:cubicBezTo>
                  <a:cubicBezTo>
                    <a:pt x="15" y="144"/>
                    <a:pt x="15" y="144"/>
                    <a:pt x="14" y="144"/>
                  </a:cubicBezTo>
                  <a:cubicBezTo>
                    <a:pt x="14" y="144"/>
                    <a:pt x="14" y="144"/>
                    <a:pt x="13" y="144"/>
                  </a:cubicBezTo>
                  <a:cubicBezTo>
                    <a:pt x="13" y="144"/>
                    <a:pt x="12" y="144"/>
                    <a:pt x="11" y="144"/>
                  </a:cubicBezTo>
                  <a:cubicBezTo>
                    <a:pt x="10" y="144"/>
                    <a:pt x="9" y="144"/>
                    <a:pt x="9" y="144"/>
                  </a:cubicBezTo>
                  <a:cubicBezTo>
                    <a:pt x="8" y="144"/>
                    <a:pt x="8" y="143"/>
                    <a:pt x="7" y="143"/>
                  </a:cubicBezTo>
                  <a:cubicBezTo>
                    <a:pt x="7" y="143"/>
                    <a:pt x="7" y="143"/>
                    <a:pt x="6" y="143"/>
                  </a:cubicBezTo>
                  <a:cubicBezTo>
                    <a:pt x="6" y="143"/>
                    <a:pt x="5" y="143"/>
                    <a:pt x="5" y="143"/>
                  </a:cubicBezTo>
                  <a:cubicBezTo>
                    <a:pt x="3" y="142"/>
                    <a:pt x="2" y="142"/>
                    <a:pt x="0" y="141"/>
                  </a:cubicBezTo>
                  <a:cubicBezTo>
                    <a:pt x="0" y="115"/>
                    <a:pt x="0" y="115"/>
                    <a:pt x="0" y="115"/>
                  </a:cubicBezTo>
                  <a:cubicBezTo>
                    <a:pt x="2" y="116"/>
                    <a:pt x="4" y="117"/>
                    <a:pt x="6" y="118"/>
                  </a:cubicBezTo>
                  <a:close/>
                </a:path>
              </a:pathLst>
            </a:custGeom>
            <a:solidFill>
              <a:srgbClr val="294F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02" name="Freeform 166"/>
            <p:cNvSpPr>
              <a:spLocks/>
            </p:cNvSpPr>
            <p:nvPr userDrawn="1"/>
          </p:nvSpPr>
          <p:spPr bwMode="auto">
            <a:xfrm>
              <a:off x="7608889" y="4010025"/>
              <a:ext cx="617538" cy="358775"/>
            </a:xfrm>
            <a:custGeom>
              <a:avLst/>
              <a:gdLst>
                <a:gd name="T0" fmla="*/ 8 w 389"/>
                <a:gd name="T1" fmla="*/ 112 h 226"/>
                <a:gd name="T2" fmla="*/ 7 w 389"/>
                <a:gd name="T3" fmla="*/ 128 h 226"/>
                <a:gd name="T4" fmla="*/ 167 w 389"/>
                <a:gd name="T5" fmla="*/ 221 h 226"/>
                <a:gd name="T6" fmla="*/ 196 w 389"/>
                <a:gd name="T7" fmla="*/ 221 h 226"/>
                <a:gd name="T8" fmla="*/ 381 w 389"/>
                <a:gd name="T9" fmla="*/ 114 h 226"/>
                <a:gd name="T10" fmla="*/ 381 w 389"/>
                <a:gd name="T11" fmla="*/ 98 h 226"/>
                <a:gd name="T12" fmla="*/ 221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7" y="128"/>
                  </a:cubicBezTo>
                  <a:cubicBezTo>
                    <a:pt x="167" y="221"/>
                    <a:pt x="167" y="221"/>
                    <a:pt x="167" y="221"/>
                  </a:cubicBezTo>
                  <a:cubicBezTo>
                    <a:pt x="175" y="226"/>
                    <a:pt x="188" y="226"/>
                    <a:pt x="196" y="221"/>
                  </a:cubicBezTo>
                  <a:cubicBezTo>
                    <a:pt x="381" y="114"/>
                    <a:pt x="381" y="114"/>
                    <a:pt x="381" y="114"/>
                  </a:cubicBezTo>
                  <a:cubicBezTo>
                    <a:pt x="389" y="110"/>
                    <a:pt x="389" y="102"/>
                    <a:pt x="381" y="98"/>
                  </a:cubicBezTo>
                  <a:cubicBezTo>
                    <a:pt x="221" y="5"/>
                    <a:pt x="221" y="5"/>
                    <a:pt x="221" y="5"/>
                  </a:cubicBezTo>
                  <a:cubicBezTo>
                    <a:pt x="214" y="0"/>
                    <a:pt x="201" y="0"/>
                    <a:pt x="193" y="5"/>
                  </a:cubicBezTo>
                  <a:lnTo>
                    <a:pt x="8" y="112"/>
                  </a:lnTo>
                  <a:close/>
                </a:path>
              </a:pathLst>
            </a:custGeom>
            <a:solidFill>
              <a:srgbClr val="376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03" name="Freeform 167"/>
            <p:cNvSpPr>
              <a:spLocks/>
            </p:cNvSpPr>
            <p:nvPr userDrawn="1"/>
          </p:nvSpPr>
          <p:spPr bwMode="auto">
            <a:xfrm>
              <a:off x="7524751" y="3836988"/>
              <a:ext cx="42863" cy="239713"/>
            </a:xfrm>
            <a:custGeom>
              <a:avLst/>
              <a:gdLst>
                <a:gd name="T0" fmla="*/ 22 w 27"/>
                <a:gd name="T1" fmla="*/ 13 h 151"/>
                <a:gd name="T2" fmla="*/ 22 w 27"/>
                <a:gd name="T3" fmla="*/ 142 h 151"/>
                <a:gd name="T4" fmla="*/ 23 w 27"/>
                <a:gd name="T5" fmla="*/ 145 h 151"/>
                <a:gd name="T6" fmla="*/ 23 w 27"/>
                <a:gd name="T7" fmla="*/ 145 h 151"/>
                <a:gd name="T8" fmla="*/ 24 w 27"/>
                <a:gd name="T9" fmla="*/ 148 h 151"/>
                <a:gd name="T10" fmla="*/ 24 w 27"/>
                <a:gd name="T11" fmla="*/ 148 h 151"/>
                <a:gd name="T12" fmla="*/ 24 w 27"/>
                <a:gd name="T13" fmla="*/ 149 h 151"/>
                <a:gd name="T14" fmla="*/ 27 w 27"/>
                <a:gd name="T15" fmla="*/ 151 h 151"/>
                <a:gd name="T16" fmla="*/ 4 w 27"/>
                <a:gd name="T17" fmla="*/ 138 h 151"/>
                <a:gd name="T18" fmla="*/ 2 w 27"/>
                <a:gd name="T19" fmla="*/ 136 h 151"/>
                <a:gd name="T20" fmla="*/ 2 w 27"/>
                <a:gd name="T21" fmla="*/ 136 h 151"/>
                <a:gd name="T22" fmla="*/ 1 w 27"/>
                <a:gd name="T23" fmla="*/ 135 h 151"/>
                <a:gd name="T24" fmla="*/ 1 w 27"/>
                <a:gd name="T25" fmla="*/ 135 h 151"/>
                <a:gd name="T26" fmla="*/ 1 w 27"/>
                <a:gd name="T27" fmla="*/ 135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2 h 151"/>
                <a:gd name="T40" fmla="*/ 0 w 27"/>
                <a:gd name="T41" fmla="*/ 131 h 151"/>
                <a:gd name="T42" fmla="*/ 0 w 27"/>
                <a:gd name="T43" fmla="*/ 130 h 151"/>
                <a:gd name="T44" fmla="*/ 0 w 27"/>
                <a:gd name="T45" fmla="*/ 130 h 151"/>
                <a:gd name="T46" fmla="*/ 0 w 27"/>
                <a:gd name="T47" fmla="*/ 129 h 151"/>
                <a:gd name="T48" fmla="*/ 0 w 27"/>
                <a:gd name="T49" fmla="*/ 129 h 151"/>
                <a:gd name="T50" fmla="*/ 0 w 27"/>
                <a:gd name="T51" fmla="*/ 0 h 151"/>
                <a:gd name="T52" fmla="*/ 22 w 27"/>
                <a:gd name="T53"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3"/>
                  </a:moveTo>
                  <a:cubicBezTo>
                    <a:pt x="22" y="142"/>
                    <a:pt x="22" y="142"/>
                    <a:pt x="22" y="142"/>
                  </a:cubicBezTo>
                  <a:cubicBezTo>
                    <a:pt x="22" y="143"/>
                    <a:pt x="22" y="144"/>
                    <a:pt x="23" y="145"/>
                  </a:cubicBezTo>
                  <a:cubicBezTo>
                    <a:pt x="23" y="145"/>
                    <a:pt x="23" y="145"/>
                    <a:pt x="23" y="145"/>
                  </a:cubicBezTo>
                  <a:cubicBezTo>
                    <a:pt x="23" y="146"/>
                    <a:pt x="23" y="147"/>
                    <a:pt x="24" y="148"/>
                  </a:cubicBezTo>
                  <a:cubicBezTo>
                    <a:pt x="24" y="148"/>
                    <a:pt x="24" y="148"/>
                    <a:pt x="24" y="148"/>
                  </a:cubicBezTo>
                  <a:cubicBezTo>
                    <a:pt x="24" y="148"/>
                    <a:pt x="24" y="148"/>
                    <a:pt x="24" y="149"/>
                  </a:cubicBezTo>
                  <a:cubicBezTo>
                    <a:pt x="25" y="150"/>
                    <a:pt x="26" y="151"/>
                    <a:pt x="27" y="151"/>
                  </a:cubicBezTo>
                  <a:cubicBezTo>
                    <a:pt x="4" y="138"/>
                    <a:pt x="4" y="138"/>
                    <a:pt x="4" y="138"/>
                  </a:cubicBezTo>
                  <a:cubicBezTo>
                    <a:pt x="4" y="138"/>
                    <a:pt x="3" y="137"/>
                    <a:pt x="2" y="136"/>
                  </a:cubicBezTo>
                  <a:cubicBezTo>
                    <a:pt x="2" y="136"/>
                    <a:pt x="2" y="136"/>
                    <a:pt x="2" y="136"/>
                  </a:cubicBezTo>
                  <a:cubicBezTo>
                    <a:pt x="2" y="135"/>
                    <a:pt x="2" y="135"/>
                    <a:pt x="1" y="135"/>
                  </a:cubicBezTo>
                  <a:cubicBezTo>
                    <a:pt x="1" y="135"/>
                    <a:pt x="1" y="135"/>
                    <a:pt x="1" y="135"/>
                  </a:cubicBezTo>
                  <a:cubicBezTo>
                    <a:pt x="1" y="135"/>
                    <a:pt x="1" y="135"/>
                    <a:pt x="1" y="135"/>
                  </a:cubicBezTo>
                  <a:cubicBezTo>
                    <a:pt x="1" y="134"/>
                    <a:pt x="1" y="134"/>
                    <a:pt x="1" y="134"/>
                  </a:cubicBezTo>
                  <a:cubicBezTo>
                    <a:pt x="1" y="134"/>
                    <a:pt x="1" y="133"/>
                    <a:pt x="1" y="133"/>
                  </a:cubicBezTo>
                  <a:cubicBezTo>
                    <a:pt x="1" y="133"/>
                    <a:pt x="1" y="133"/>
                    <a:pt x="1" y="132"/>
                  </a:cubicBezTo>
                  <a:cubicBezTo>
                    <a:pt x="1" y="132"/>
                    <a:pt x="1" y="132"/>
                    <a:pt x="1" y="132"/>
                  </a:cubicBezTo>
                  <a:cubicBezTo>
                    <a:pt x="1" y="132"/>
                    <a:pt x="1" y="132"/>
                    <a:pt x="1" y="132"/>
                  </a:cubicBezTo>
                  <a:cubicBezTo>
                    <a:pt x="1" y="132"/>
                    <a:pt x="1" y="132"/>
                    <a:pt x="1" y="132"/>
                  </a:cubicBezTo>
                  <a:cubicBezTo>
                    <a:pt x="0" y="132"/>
                    <a:pt x="0" y="131"/>
                    <a:pt x="0" y="131"/>
                  </a:cubicBezTo>
                  <a:cubicBezTo>
                    <a:pt x="0" y="131"/>
                    <a:pt x="0" y="131"/>
                    <a:pt x="0" y="130"/>
                  </a:cubicBezTo>
                  <a:cubicBezTo>
                    <a:pt x="0" y="130"/>
                    <a:pt x="0" y="130"/>
                    <a:pt x="0" y="130"/>
                  </a:cubicBezTo>
                  <a:cubicBezTo>
                    <a:pt x="0" y="130"/>
                    <a:pt x="0" y="129"/>
                    <a:pt x="0" y="129"/>
                  </a:cubicBezTo>
                  <a:cubicBezTo>
                    <a:pt x="0" y="129"/>
                    <a:pt x="0" y="129"/>
                    <a:pt x="0" y="129"/>
                  </a:cubicBezTo>
                  <a:cubicBezTo>
                    <a:pt x="0" y="0"/>
                    <a:pt x="0" y="0"/>
                    <a:pt x="0" y="0"/>
                  </a:cubicBezTo>
                  <a:lnTo>
                    <a:pt x="22" y="13"/>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04" name="Freeform 168"/>
            <p:cNvSpPr>
              <a:spLocks/>
            </p:cNvSpPr>
            <p:nvPr userDrawn="1"/>
          </p:nvSpPr>
          <p:spPr bwMode="auto">
            <a:xfrm>
              <a:off x="7524751" y="3624263"/>
              <a:ext cx="368300" cy="233363"/>
            </a:xfrm>
            <a:custGeom>
              <a:avLst/>
              <a:gdLst>
                <a:gd name="T0" fmla="*/ 31 w 232"/>
                <a:gd name="T1" fmla="*/ 126 h 147"/>
                <a:gd name="T2" fmla="*/ 28 w 232"/>
                <a:gd name="T3" fmla="*/ 129 h 147"/>
                <a:gd name="T4" fmla="*/ 26 w 232"/>
                <a:gd name="T5" fmla="*/ 133 h 147"/>
                <a:gd name="T6" fmla="*/ 25 w 232"/>
                <a:gd name="T7" fmla="*/ 136 h 147"/>
                <a:gd name="T8" fmla="*/ 23 w 232"/>
                <a:gd name="T9" fmla="*/ 140 h 147"/>
                <a:gd name="T10" fmla="*/ 22 w 232"/>
                <a:gd name="T11" fmla="*/ 143 h 147"/>
                <a:gd name="T12" fmla="*/ 0 w 232"/>
                <a:gd name="T13" fmla="*/ 134 h 147"/>
                <a:gd name="T14" fmla="*/ 0 w 232"/>
                <a:gd name="T15" fmla="*/ 132 h 147"/>
                <a:gd name="T16" fmla="*/ 0 w 232"/>
                <a:gd name="T17" fmla="*/ 131 h 147"/>
                <a:gd name="T18" fmla="*/ 0 w 232"/>
                <a:gd name="T19" fmla="*/ 130 h 147"/>
                <a:gd name="T20" fmla="*/ 0 w 232"/>
                <a:gd name="T21" fmla="*/ 130 h 147"/>
                <a:gd name="T22" fmla="*/ 1 w 232"/>
                <a:gd name="T23" fmla="*/ 128 h 147"/>
                <a:gd name="T24" fmla="*/ 1 w 232"/>
                <a:gd name="T25" fmla="*/ 127 h 147"/>
                <a:gd name="T26" fmla="*/ 1 w 232"/>
                <a:gd name="T27" fmla="*/ 127 h 147"/>
                <a:gd name="T28" fmla="*/ 2 w 232"/>
                <a:gd name="T29" fmla="*/ 125 h 147"/>
                <a:gd name="T30" fmla="*/ 2 w 232"/>
                <a:gd name="T31" fmla="*/ 124 h 147"/>
                <a:gd name="T32" fmla="*/ 2 w 232"/>
                <a:gd name="T33" fmla="*/ 123 h 147"/>
                <a:gd name="T34" fmla="*/ 3 w 232"/>
                <a:gd name="T35" fmla="*/ 122 h 147"/>
                <a:gd name="T36" fmla="*/ 4 w 232"/>
                <a:gd name="T37" fmla="*/ 121 h 147"/>
                <a:gd name="T38" fmla="*/ 4 w 232"/>
                <a:gd name="T39" fmla="*/ 120 h 147"/>
                <a:gd name="T40" fmla="*/ 5 w 232"/>
                <a:gd name="T41" fmla="*/ 118 h 147"/>
                <a:gd name="T42" fmla="*/ 6 w 232"/>
                <a:gd name="T43" fmla="*/ 116 h 147"/>
                <a:gd name="T44" fmla="*/ 7 w 232"/>
                <a:gd name="T45" fmla="*/ 116 h 147"/>
                <a:gd name="T46" fmla="*/ 8 w 232"/>
                <a:gd name="T47" fmla="*/ 114 h 147"/>
                <a:gd name="T48" fmla="*/ 9 w 232"/>
                <a:gd name="T49" fmla="*/ 114 h 147"/>
                <a:gd name="T50" fmla="*/ 9 w 232"/>
                <a:gd name="T51" fmla="*/ 113 h 147"/>
                <a:gd name="T52" fmla="*/ 10 w 232"/>
                <a:gd name="T53" fmla="*/ 112 h 147"/>
                <a:gd name="T54" fmla="*/ 11 w 232"/>
                <a:gd name="T55" fmla="*/ 111 h 147"/>
                <a:gd name="T56" fmla="*/ 12 w 232"/>
                <a:gd name="T57" fmla="*/ 111 h 147"/>
                <a:gd name="T58" fmla="*/ 13 w 232"/>
                <a:gd name="T59" fmla="*/ 110 h 147"/>
                <a:gd name="T60" fmla="*/ 14 w 232"/>
                <a:gd name="T61" fmla="*/ 109 h 147"/>
                <a:gd name="T62" fmla="*/ 200 w 232"/>
                <a:gd name="T63" fmla="*/ 2 h 147"/>
                <a:gd name="T64" fmla="*/ 201 w 232"/>
                <a:gd name="T65" fmla="*/ 2 h 147"/>
                <a:gd name="T66" fmla="*/ 202 w 232"/>
                <a:gd name="T67" fmla="*/ 1 h 147"/>
                <a:gd name="T68" fmla="*/ 202 w 232"/>
                <a:gd name="T69" fmla="*/ 1 h 147"/>
                <a:gd name="T70" fmla="*/ 203 w 232"/>
                <a:gd name="T71" fmla="*/ 1 h 147"/>
                <a:gd name="T72" fmla="*/ 204 w 232"/>
                <a:gd name="T73" fmla="*/ 0 h 147"/>
                <a:gd name="T74" fmla="*/ 205 w 232"/>
                <a:gd name="T75" fmla="*/ 0 h 147"/>
                <a:gd name="T76" fmla="*/ 205 w 232"/>
                <a:gd name="T77" fmla="*/ 0 h 147"/>
                <a:gd name="T78" fmla="*/ 207 w 232"/>
                <a:gd name="T79" fmla="*/ 0 h 147"/>
                <a:gd name="T80" fmla="*/ 208 w 232"/>
                <a:gd name="T81" fmla="*/ 0 h 147"/>
                <a:gd name="T82" fmla="*/ 209 w 232"/>
                <a:gd name="T83" fmla="*/ 1 h 147"/>
                <a:gd name="T84" fmla="*/ 232 w 232"/>
                <a:gd name="T85" fmla="*/ 14 h 147"/>
                <a:gd name="T86" fmla="*/ 230 w 232"/>
                <a:gd name="T87" fmla="*/ 13 h 147"/>
                <a:gd name="T88" fmla="*/ 227 w 232"/>
                <a:gd name="T89" fmla="*/ 13 h 147"/>
                <a:gd name="T90" fmla="*/ 225 w 232"/>
                <a:gd name="T91" fmla="*/ 14 h 147"/>
                <a:gd name="T92" fmla="*/ 36 w 232"/>
                <a:gd name="T93" fmla="*/ 122 h 147"/>
                <a:gd name="T94" fmla="*/ 33 w 232"/>
                <a:gd name="T95" fmla="*/ 1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7">
                  <a:moveTo>
                    <a:pt x="31" y="126"/>
                  </a:moveTo>
                  <a:cubicBezTo>
                    <a:pt x="31" y="126"/>
                    <a:pt x="31" y="126"/>
                    <a:pt x="31" y="126"/>
                  </a:cubicBezTo>
                  <a:cubicBezTo>
                    <a:pt x="30" y="127"/>
                    <a:pt x="29" y="128"/>
                    <a:pt x="28" y="129"/>
                  </a:cubicBezTo>
                  <a:cubicBezTo>
                    <a:pt x="28" y="129"/>
                    <a:pt x="28" y="129"/>
                    <a:pt x="28" y="129"/>
                  </a:cubicBezTo>
                  <a:cubicBezTo>
                    <a:pt x="28" y="130"/>
                    <a:pt x="27" y="131"/>
                    <a:pt x="26" y="133"/>
                  </a:cubicBezTo>
                  <a:cubicBezTo>
                    <a:pt x="26" y="133"/>
                    <a:pt x="26" y="133"/>
                    <a:pt x="26" y="133"/>
                  </a:cubicBezTo>
                  <a:cubicBezTo>
                    <a:pt x="26" y="134"/>
                    <a:pt x="25" y="135"/>
                    <a:pt x="25" y="136"/>
                  </a:cubicBezTo>
                  <a:cubicBezTo>
                    <a:pt x="25" y="136"/>
                    <a:pt x="25" y="136"/>
                    <a:pt x="25" y="136"/>
                  </a:cubicBezTo>
                  <a:cubicBezTo>
                    <a:pt x="24" y="137"/>
                    <a:pt x="24" y="138"/>
                    <a:pt x="23" y="140"/>
                  </a:cubicBezTo>
                  <a:cubicBezTo>
                    <a:pt x="23" y="140"/>
                    <a:pt x="23" y="140"/>
                    <a:pt x="23" y="140"/>
                  </a:cubicBezTo>
                  <a:cubicBezTo>
                    <a:pt x="23" y="141"/>
                    <a:pt x="23" y="142"/>
                    <a:pt x="22" y="143"/>
                  </a:cubicBezTo>
                  <a:cubicBezTo>
                    <a:pt x="22" y="143"/>
                    <a:pt x="22" y="143"/>
                    <a:pt x="22" y="143"/>
                  </a:cubicBezTo>
                  <a:cubicBezTo>
                    <a:pt x="22" y="144"/>
                    <a:pt x="22" y="146"/>
                    <a:pt x="22" y="147"/>
                  </a:cubicBezTo>
                  <a:cubicBezTo>
                    <a:pt x="0" y="134"/>
                    <a:pt x="0" y="134"/>
                    <a:pt x="0" y="134"/>
                  </a:cubicBezTo>
                  <a:cubicBezTo>
                    <a:pt x="0" y="134"/>
                    <a:pt x="0" y="133"/>
                    <a:pt x="0" y="133"/>
                  </a:cubicBezTo>
                  <a:cubicBezTo>
                    <a:pt x="0" y="133"/>
                    <a:pt x="0" y="133"/>
                    <a:pt x="0" y="132"/>
                  </a:cubicBezTo>
                  <a:cubicBezTo>
                    <a:pt x="0" y="132"/>
                    <a:pt x="0" y="132"/>
                    <a:pt x="0" y="132"/>
                  </a:cubicBezTo>
                  <a:cubicBezTo>
                    <a:pt x="0" y="132"/>
                    <a:pt x="0" y="131"/>
                    <a:pt x="0" y="131"/>
                  </a:cubicBezTo>
                  <a:cubicBezTo>
                    <a:pt x="0" y="131"/>
                    <a:pt x="0" y="131"/>
                    <a:pt x="0" y="130"/>
                  </a:cubicBezTo>
                  <a:cubicBezTo>
                    <a:pt x="0" y="130"/>
                    <a:pt x="0" y="130"/>
                    <a:pt x="0" y="130"/>
                  </a:cubicBezTo>
                  <a:cubicBezTo>
                    <a:pt x="0" y="130"/>
                    <a:pt x="0" y="130"/>
                    <a:pt x="0" y="130"/>
                  </a:cubicBezTo>
                  <a:cubicBezTo>
                    <a:pt x="0" y="130"/>
                    <a:pt x="0" y="130"/>
                    <a:pt x="0" y="130"/>
                  </a:cubicBezTo>
                  <a:cubicBezTo>
                    <a:pt x="0" y="129"/>
                    <a:pt x="0" y="129"/>
                    <a:pt x="1" y="129"/>
                  </a:cubicBezTo>
                  <a:cubicBezTo>
                    <a:pt x="1" y="129"/>
                    <a:pt x="1" y="128"/>
                    <a:pt x="1" y="128"/>
                  </a:cubicBezTo>
                  <a:cubicBezTo>
                    <a:pt x="1" y="128"/>
                    <a:pt x="1" y="128"/>
                    <a:pt x="1" y="127"/>
                  </a:cubicBezTo>
                  <a:cubicBezTo>
                    <a:pt x="1" y="127"/>
                    <a:pt x="1" y="127"/>
                    <a:pt x="1" y="127"/>
                  </a:cubicBezTo>
                  <a:cubicBezTo>
                    <a:pt x="1" y="127"/>
                    <a:pt x="1" y="127"/>
                    <a:pt x="1" y="127"/>
                  </a:cubicBezTo>
                  <a:cubicBezTo>
                    <a:pt x="1" y="127"/>
                    <a:pt x="1" y="127"/>
                    <a:pt x="1" y="127"/>
                  </a:cubicBezTo>
                  <a:cubicBezTo>
                    <a:pt x="1" y="126"/>
                    <a:pt x="1" y="126"/>
                    <a:pt x="1" y="126"/>
                  </a:cubicBezTo>
                  <a:cubicBezTo>
                    <a:pt x="1" y="126"/>
                    <a:pt x="2" y="125"/>
                    <a:pt x="2" y="125"/>
                  </a:cubicBezTo>
                  <a:cubicBezTo>
                    <a:pt x="2" y="125"/>
                    <a:pt x="2" y="125"/>
                    <a:pt x="2" y="124"/>
                  </a:cubicBezTo>
                  <a:cubicBezTo>
                    <a:pt x="2" y="124"/>
                    <a:pt x="2" y="124"/>
                    <a:pt x="2" y="124"/>
                  </a:cubicBezTo>
                  <a:cubicBezTo>
                    <a:pt x="2" y="124"/>
                    <a:pt x="2" y="123"/>
                    <a:pt x="2" y="123"/>
                  </a:cubicBezTo>
                  <a:cubicBezTo>
                    <a:pt x="2" y="123"/>
                    <a:pt x="2" y="123"/>
                    <a:pt x="2" y="123"/>
                  </a:cubicBezTo>
                  <a:cubicBezTo>
                    <a:pt x="2" y="123"/>
                    <a:pt x="2" y="123"/>
                    <a:pt x="2" y="123"/>
                  </a:cubicBezTo>
                  <a:cubicBezTo>
                    <a:pt x="3" y="123"/>
                    <a:pt x="3" y="123"/>
                    <a:pt x="3" y="122"/>
                  </a:cubicBezTo>
                  <a:cubicBezTo>
                    <a:pt x="3" y="122"/>
                    <a:pt x="3" y="122"/>
                    <a:pt x="3" y="122"/>
                  </a:cubicBezTo>
                  <a:cubicBezTo>
                    <a:pt x="3" y="121"/>
                    <a:pt x="3" y="121"/>
                    <a:pt x="4" y="121"/>
                  </a:cubicBezTo>
                  <a:cubicBezTo>
                    <a:pt x="4" y="120"/>
                    <a:pt x="4" y="120"/>
                    <a:pt x="4" y="120"/>
                  </a:cubicBezTo>
                  <a:cubicBezTo>
                    <a:pt x="4" y="120"/>
                    <a:pt x="4" y="120"/>
                    <a:pt x="4" y="120"/>
                  </a:cubicBezTo>
                  <a:cubicBezTo>
                    <a:pt x="4" y="120"/>
                    <a:pt x="4" y="120"/>
                    <a:pt x="4" y="119"/>
                  </a:cubicBezTo>
                  <a:cubicBezTo>
                    <a:pt x="5" y="119"/>
                    <a:pt x="5" y="118"/>
                    <a:pt x="5" y="118"/>
                  </a:cubicBezTo>
                  <a:cubicBezTo>
                    <a:pt x="6" y="117"/>
                    <a:pt x="6" y="117"/>
                    <a:pt x="6" y="117"/>
                  </a:cubicBezTo>
                  <a:cubicBezTo>
                    <a:pt x="6" y="117"/>
                    <a:pt x="6" y="116"/>
                    <a:pt x="6" y="116"/>
                  </a:cubicBezTo>
                  <a:cubicBezTo>
                    <a:pt x="6" y="116"/>
                    <a:pt x="6" y="116"/>
                    <a:pt x="6" y="116"/>
                  </a:cubicBezTo>
                  <a:cubicBezTo>
                    <a:pt x="7" y="116"/>
                    <a:pt x="7" y="116"/>
                    <a:pt x="7" y="116"/>
                  </a:cubicBezTo>
                  <a:cubicBezTo>
                    <a:pt x="7" y="115"/>
                    <a:pt x="7" y="115"/>
                    <a:pt x="7" y="115"/>
                  </a:cubicBezTo>
                  <a:cubicBezTo>
                    <a:pt x="8" y="115"/>
                    <a:pt x="8" y="115"/>
                    <a:pt x="8" y="114"/>
                  </a:cubicBezTo>
                  <a:cubicBezTo>
                    <a:pt x="8" y="114"/>
                    <a:pt x="8" y="114"/>
                    <a:pt x="9" y="114"/>
                  </a:cubicBezTo>
                  <a:cubicBezTo>
                    <a:pt x="9" y="114"/>
                    <a:pt x="9" y="114"/>
                    <a:pt x="9" y="114"/>
                  </a:cubicBezTo>
                  <a:cubicBezTo>
                    <a:pt x="9" y="114"/>
                    <a:pt x="9" y="114"/>
                    <a:pt x="9" y="114"/>
                  </a:cubicBezTo>
                  <a:cubicBezTo>
                    <a:pt x="9" y="113"/>
                    <a:pt x="9" y="113"/>
                    <a:pt x="9" y="113"/>
                  </a:cubicBezTo>
                  <a:cubicBezTo>
                    <a:pt x="9" y="113"/>
                    <a:pt x="10" y="113"/>
                    <a:pt x="10" y="112"/>
                  </a:cubicBezTo>
                  <a:cubicBezTo>
                    <a:pt x="10" y="112"/>
                    <a:pt x="10" y="112"/>
                    <a:pt x="10" y="112"/>
                  </a:cubicBezTo>
                  <a:cubicBezTo>
                    <a:pt x="11" y="112"/>
                    <a:pt x="11" y="112"/>
                    <a:pt x="11" y="111"/>
                  </a:cubicBezTo>
                  <a:cubicBezTo>
                    <a:pt x="11" y="111"/>
                    <a:pt x="11" y="111"/>
                    <a:pt x="11" y="111"/>
                  </a:cubicBezTo>
                  <a:cubicBezTo>
                    <a:pt x="11" y="111"/>
                    <a:pt x="11" y="111"/>
                    <a:pt x="11" y="111"/>
                  </a:cubicBezTo>
                  <a:cubicBezTo>
                    <a:pt x="12" y="111"/>
                    <a:pt x="12" y="111"/>
                    <a:pt x="12" y="111"/>
                  </a:cubicBezTo>
                  <a:cubicBezTo>
                    <a:pt x="12" y="111"/>
                    <a:pt x="12" y="110"/>
                    <a:pt x="12" y="110"/>
                  </a:cubicBezTo>
                  <a:cubicBezTo>
                    <a:pt x="13" y="110"/>
                    <a:pt x="13" y="110"/>
                    <a:pt x="13" y="110"/>
                  </a:cubicBezTo>
                  <a:cubicBezTo>
                    <a:pt x="13" y="110"/>
                    <a:pt x="13" y="110"/>
                    <a:pt x="14" y="109"/>
                  </a:cubicBezTo>
                  <a:cubicBezTo>
                    <a:pt x="14" y="109"/>
                    <a:pt x="14" y="109"/>
                    <a:pt x="14" y="109"/>
                  </a:cubicBezTo>
                  <a:cubicBezTo>
                    <a:pt x="14" y="109"/>
                    <a:pt x="14" y="109"/>
                    <a:pt x="14" y="109"/>
                  </a:cubicBezTo>
                  <a:cubicBezTo>
                    <a:pt x="200" y="2"/>
                    <a:pt x="200" y="2"/>
                    <a:pt x="200" y="2"/>
                  </a:cubicBezTo>
                  <a:cubicBezTo>
                    <a:pt x="200" y="2"/>
                    <a:pt x="200" y="2"/>
                    <a:pt x="200" y="2"/>
                  </a:cubicBezTo>
                  <a:cubicBezTo>
                    <a:pt x="200" y="2"/>
                    <a:pt x="200" y="2"/>
                    <a:pt x="201" y="2"/>
                  </a:cubicBezTo>
                  <a:cubicBezTo>
                    <a:pt x="201" y="1"/>
                    <a:pt x="201" y="1"/>
                    <a:pt x="201" y="1"/>
                  </a:cubicBezTo>
                  <a:cubicBezTo>
                    <a:pt x="201" y="1"/>
                    <a:pt x="202" y="1"/>
                    <a:pt x="202" y="1"/>
                  </a:cubicBezTo>
                  <a:cubicBezTo>
                    <a:pt x="202" y="1"/>
                    <a:pt x="202" y="1"/>
                    <a:pt x="202" y="1"/>
                  </a:cubicBezTo>
                  <a:cubicBezTo>
                    <a:pt x="202" y="1"/>
                    <a:pt x="202" y="1"/>
                    <a:pt x="202" y="1"/>
                  </a:cubicBezTo>
                  <a:cubicBezTo>
                    <a:pt x="202" y="1"/>
                    <a:pt x="202" y="1"/>
                    <a:pt x="202" y="1"/>
                  </a:cubicBezTo>
                  <a:cubicBezTo>
                    <a:pt x="203" y="1"/>
                    <a:pt x="203" y="1"/>
                    <a:pt x="203" y="1"/>
                  </a:cubicBezTo>
                  <a:cubicBezTo>
                    <a:pt x="203" y="1"/>
                    <a:pt x="203" y="1"/>
                    <a:pt x="203" y="0"/>
                  </a:cubicBezTo>
                  <a:cubicBezTo>
                    <a:pt x="204" y="0"/>
                    <a:pt x="204" y="0"/>
                    <a:pt x="204" y="0"/>
                  </a:cubicBezTo>
                  <a:cubicBezTo>
                    <a:pt x="204" y="0"/>
                    <a:pt x="204" y="0"/>
                    <a:pt x="205" y="0"/>
                  </a:cubicBezTo>
                  <a:cubicBezTo>
                    <a:pt x="205" y="0"/>
                    <a:pt x="205" y="0"/>
                    <a:pt x="205" y="0"/>
                  </a:cubicBezTo>
                  <a:cubicBezTo>
                    <a:pt x="205" y="0"/>
                    <a:pt x="205" y="0"/>
                    <a:pt x="205" y="0"/>
                  </a:cubicBezTo>
                  <a:cubicBezTo>
                    <a:pt x="205" y="0"/>
                    <a:pt x="205" y="0"/>
                    <a:pt x="205" y="0"/>
                  </a:cubicBezTo>
                  <a:cubicBezTo>
                    <a:pt x="206" y="0"/>
                    <a:pt x="206" y="0"/>
                    <a:pt x="206" y="0"/>
                  </a:cubicBezTo>
                  <a:cubicBezTo>
                    <a:pt x="206" y="0"/>
                    <a:pt x="206" y="0"/>
                    <a:pt x="207" y="0"/>
                  </a:cubicBezTo>
                  <a:cubicBezTo>
                    <a:pt x="207" y="0"/>
                    <a:pt x="207" y="0"/>
                    <a:pt x="208" y="0"/>
                  </a:cubicBezTo>
                  <a:cubicBezTo>
                    <a:pt x="208" y="0"/>
                    <a:pt x="208" y="0"/>
                    <a:pt x="208" y="0"/>
                  </a:cubicBezTo>
                  <a:cubicBezTo>
                    <a:pt x="208" y="0"/>
                    <a:pt x="208" y="0"/>
                    <a:pt x="208" y="0"/>
                  </a:cubicBezTo>
                  <a:cubicBezTo>
                    <a:pt x="208" y="0"/>
                    <a:pt x="208" y="0"/>
                    <a:pt x="209" y="1"/>
                  </a:cubicBezTo>
                  <a:cubicBezTo>
                    <a:pt x="209" y="1"/>
                    <a:pt x="209" y="1"/>
                    <a:pt x="210" y="1"/>
                  </a:cubicBezTo>
                  <a:cubicBezTo>
                    <a:pt x="232" y="14"/>
                    <a:pt x="232" y="14"/>
                    <a:pt x="232" y="14"/>
                  </a:cubicBezTo>
                  <a:cubicBezTo>
                    <a:pt x="231" y="14"/>
                    <a:pt x="230" y="13"/>
                    <a:pt x="230" y="13"/>
                  </a:cubicBezTo>
                  <a:cubicBezTo>
                    <a:pt x="230" y="13"/>
                    <a:pt x="230" y="13"/>
                    <a:pt x="230" y="13"/>
                  </a:cubicBezTo>
                  <a:cubicBezTo>
                    <a:pt x="229" y="13"/>
                    <a:pt x="228" y="13"/>
                    <a:pt x="227" y="13"/>
                  </a:cubicBezTo>
                  <a:cubicBezTo>
                    <a:pt x="227" y="13"/>
                    <a:pt x="227" y="13"/>
                    <a:pt x="227" y="13"/>
                  </a:cubicBezTo>
                  <a:cubicBezTo>
                    <a:pt x="226" y="13"/>
                    <a:pt x="225" y="13"/>
                    <a:pt x="225" y="14"/>
                  </a:cubicBezTo>
                  <a:cubicBezTo>
                    <a:pt x="225" y="14"/>
                    <a:pt x="225" y="14"/>
                    <a:pt x="225" y="14"/>
                  </a:cubicBezTo>
                  <a:cubicBezTo>
                    <a:pt x="224" y="14"/>
                    <a:pt x="223" y="14"/>
                    <a:pt x="222" y="15"/>
                  </a:cubicBezTo>
                  <a:cubicBezTo>
                    <a:pt x="36" y="122"/>
                    <a:pt x="36" y="122"/>
                    <a:pt x="36" y="122"/>
                  </a:cubicBezTo>
                  <a:cubicBezTo>
                    <a:pt x="35" y="122"/>
                    <a:pt x="34" y="123"/>
                    <a:pt x="34" y="124"/>
                  </a:cubicBezTo>
                  <a:cubicBezTo>
                    <a:pt x="34" y="124"/>
                    <a:pt x="34" y="124"/>
                    <a:pt x="33" y="124"/>
                  </a:cubicBezTo>
                  <a:cubicBezTo>
                    <a:pt x="33" y="125"/>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05" name="Freeform 169"/>
            <p:cNvSpPr>
              <a:spLocks/>
            </p:cNvSpPr>
            <p:nvPr userDrawn="1"/>
          </p:nvSpPr>
          <p:spPr bwMode="auto">
            <a:xfrm>
              <a:off x="7559676" y="3640138"/>
              <a:ext cx="339725" cy="442913"/>
            </a:xfrm>
            <a:custGeom>
              <a:avLst/>
              <a:gdLst>
                <a:gd name="T0" fmla="*/ 14 w 214"/>
                <a:gd name="T1" fmla="*/ 112 h 279"/>
                <a:gd name="T2" fmla="*/ 200 w 214"/>
                <a:gd name="T3" fmla="*/ 5 h 279"/>
                <a:gd name="T4" fmla="*/ 214 w 214"/>
                <a:gd name="T5" fmla="*/ 13 h 279"/>
                <a:gd name="T6" fmla="*/ 214 w 214"/>
                <a:gd name="T7" fmla="*/ 142 h 279"/>
                <a:gd name="T8" fmla="*/ 200 w 214"/>
                <a:gd name="T9" fmla="*/ 167 h 279"/>
                <a:gd name="T10" fmla="*/ 15 w 214"/>
                <a:gd name="T11" fmla="*/ 274 h 279"/>
                <a:gd name="T12" fmla="*/ 0 w 214"/>
                <a:gd name="T13" fmla="*/ 266 h 279"/>
                <a:gd name="T14" fmla="*/ 0 w 214"/>
                <a:gd name="T15" fmla="*/ 137 h 279"/>
                <a:gd name="T16" fmla="*/ 14 w 214"/>
                <a:gd name="T17" fmla="*/ 11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279">
                  <a:moveTo>
                    <a:pt x="14" y="112"/>
                  </a:moveTo>
                  <a:cubicBezTo>
                    <a:pt x="200" y="5"/>
                    <a:pt x="200" y="5"/>
                    <a:pt x="200" y="5"/>
                  </a:cubicBezTo>
                  <a:cubicBezTo>
                    <a:pt x="208" y="0"/>
                    <a:pt x="214" y="4"/>
                    <a:pt x="214" y="13"/>
                  </a:cubicBezTo>
                  <a:cubicBezTo>
                    <a:pt x="214" y="142"/>
                    <a:pt x="214" y="142"/>
                    <a:pt x="214" y="142"/>
                  </a:cubicBezTo>
                  <a:cubicBezTo>
                    <a:pt x="214" y="151"/>
                    <a:pt x="208" y="163"/>
                    <a:pt x="200" y="167"/>
                  </a:cubicBezTo>
                  <a:cubicBezTo>
                    <a:pt x="15" y="274"/>
                    <a:pt x="15" y="274"/>
                    <a:pt x="15" y="274"/>
                  </a:cubicBezTo>
                  <a:cubicBezTo>
                    <a:pt x="7" y="279"/>
                    <a:pt x="0" y="275"/>
                    <a:pt x="0" y="266"/>
                  </a:cubicBezTo>
                  <a:cubicBezTo>
                    <a:pt x="0" y="137"/>
                    <a:pt x="0" y="137"/>
                    <a:pt x="0" y="137"/>
                  </a:cubicBezTo>
                  <a:cubicBezTo>
                    <a:pt x="0" y="128"/>
                    <a:pt x="6" y="116"/>
                    <a:pt x="14"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06" name="Freeform 170"/>
            <p:cNvSpPr>
              <a:spLocks/>
            </p:cNvSpPr>
            <p:nvPr userDrawn="1"/>
          </p:nvSpPr>
          <p:spPr bwMode="auto">
            <a:xfrm>
              <a:off x="7645401" y="3255963"/>
              <a:ext cx="242888" cy="411163"/>
            </a:xfrm>
            <a:custGeom>
              <a:avLst/>
              <a:gdLst>
                <a:gd name="T0" fmla="*/ 109 w 153"/>
                <a:gd name="T1" fmla="*/ 29 h 259"/>
                <a:gd name="T2" fmla="*/ 153 w 153"/>
                <a:gd name="T3" fmla="*/ 222 h 259"/>
                <a:gd name="T4" fmla="*/ 34 w 153"/>
                <a:gd name="T5" fmla="*/ 8 h 259"/>
                <a:gd name="T6" fmla="*/ 109 w 153"/>
                <a:gd name="T7" fmla="*/ 29 h 259"/>
              </a:gdLst>
              <a:ahLst/>
              <a:cxnLst>
                <a:cxn ang="0">
                  <a:pos x="T0" y="T1"/>
                </a:cxn>
                <a:cxn ang="0">
                  <a:pos x="T2" y="T3"/>
                </a:cxn>
                <a:cxn ang="0">
                  <a:pos x="T4" y="T5"/>
                </a:cxn>
                <a:cxn ang="0">
                  <a:pos x="T6" y="T7"/>
                </a:cxn>
              </a:cxnLst>
              <a:rect l="0" t="0" r="r" b="b"/>
              <a:pathLst>
                <a:path w="153" h="259">
                  <a:moveTo>
                    <a:pt x="109" y="29"/>
                  </a:moveTo>
                  <a:cubicBezTo>
                    <a:pt x="148" y="81"/>
                    <a:pt x="122" y="179"/>
                    <a:pt x="153" y="222"/>
                  </a:cubicBezTo>
                  <a:cubicBezTo>
                    <a:pt x="0" y="259"/>
                    <a:pt x="13" y="20"/>
                    <a:pt x="34" y="8"/>
                  </a:cubicBezTo>
                  <a:cubicBezTo>
                    <a:pt x="48" y="0"/>
                    <a:pt x="91" y="4"/>
                    <a:pt x="109" y="29"/>
                  </a:cubicBezTo>
                  <a:close/>
                </a:path>
              </a:pathLst>
            </a:custGeom>
            <a:solidFill>
              <a:srgbClr val="290F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07" name="Freeform 171"/>
            <p:cNvSpPr>
              <a:spLocks/>
            </p:cNvSpPr>
            <p:nvPr userDrawn="1"/>
          </p:nvSpPr>
          <p:spPr bwMode="auto">
            <a:xfrm>
              <a:off x="7607301" y="3552825"/>
              <a:ext cx="354013" cy="823913"/>
            </a:xfrm>
            <a:custGeom>
              <a:avLst/>
              <a:gdLst>
                <a:gd name="T0" fmla="*/ 55 w 223"/>
                <a:gd name="T1" fmla="*/ 34 h 519"/>
                <a:gd name="T2" fmla="*/ 0 w 223"/>
                <a:gd name="T3" fmla="*/ 89 h 519"/>
                <a:gd name="T4" fmla="*/ 16 w 223"/>
                <a:gd name="T5" fmla="*/ 120 h 519"/>
                <a:gd name="T6" fmla="*/ 46 w 223"/>
                <a:gd name="T7" fmla="*/ 199 h 519"/>
                <a:gd name="T8" fmla="*/ 60 w 223"/>
                <a:gd name="T9" fmla="*/ 291 h 519"/>
                <a:gd name="T10" fmla="*/ 215 w 223"/>
                <a:gd name="T11" fmla="*/ 418 h 519"/>
                <a:gd name="T12" fmla="*/ 191 w 223"/>
                <a:gd name="T13" fmla="*/ 282 h 519"/>
                <a:gd name="T14" fmla="*/ 187 w 223"/>
                <a:gd name="T15" fmla="*/ 233 h 519"/>
                <a:gd name="T16" fmla="*/ 201 w 223"/>
                <a:gd name="T17" fmla="*/ 182 h 519"/>
                <a:gd name="T18" fmla="*/ 211 w 223"/>
                <a:gd name="T19" fmla="*/ 129 h 519"/>
                <a:gd name="T20" fmla="*/ 181 w 223"/>
                <a:gd name="T21" fmla="*/ 58 h 519"/>
                <a:gd name="T22" fmla="*/ 160 w 223"/>
                <a:gd name="T23" fmla="*/ 23 h 519"/>
                <a:gd name="T24" fmla="*/ 157 w 223"/>
                <a:gd name="T25" fmla="*/ 21 h 519"/>
                <a:gd name="T26" fmla="*/ 154 w 223"/>
                <a:gd name="T27" fmla="*/ 17 h 519"/>
                <a:gd name="T28" fmla="*/ 55 w 223"/>
                <a:gd name="T29" fmla="*/ 34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3" h="519">
                  <a:moveTo>
                    <a:pt x="55" y="34"/>
                  </a:moveTo>
                  <a:cubicBezTo>
                    <a:pt x="26" y="50"/>
                    <a:pt x="2" y="67"/>
                    <a:pt x="0" y="89"/>
                  </a:cubicBezTo>
                  <a:cubicBezTo>
                    <a:pt x="0" y="98"/>
                    <a:pt x="14" y="107"/>
                    <a:pt x="16" y="120"/>
                  </a:cubicBezTo>
                  <a:cubicBezTo>
                    <a:pt x="22" y="146"/>
                    <a:pt x="34" y="175"/>
                    <a:pt x="46" y="199"/>
                  </a:cubicBezTo>
                  <a:cubicBezTo>
                    <a:pt x="65" y="234"/>
                    <a:pt x="70" y="255"/>
                    <a:pt x="60" y="291"/>
                  </a:cubicBezTo>
                  <a:cubicBezTo>
                    <a:pt x="18" y="431"/>
                    <a:pt x="187" y="519"/>
                    <a:pt x="215" y="418"/>
                  </a:cubicBezTo>
                  <a:cubicBezTo>
                    <a:pt x="223" y="388"/>
                    <a:pt x="219" y="346"/>
                    <a:pt x="191" y="282"/>
                  </a:cubicBezTo>
                  <a:cubicBezTo>
                    <a:pt x="181" y="260"/>
                    <a:pt x="187" y="244"/>
                    <a:pt x="187" y="233"/>
                  </a:cubicBezTo>
                  <a:cubicBezTo>
                    <a:pt x="186" y="223"/>
                    <a:pt x="195" y="206"/>
                    <a:pt x="201" y="182"/>
                  </a:cubicBezTo>
                  <a:cubicBezTo>
                    <a:pt x="211" y="163"/>
                    <a:pt x="213" y="144"/>
                    <a:pt x="211" y="129"/>
                  </a:cubicBezTo>
                  <a:cubicBezTo>
                    <a:pt x="208" y="108"/>
                    <a:pt x="193" y="84"/>
                    <a:pt x="181" y="58"/>
                  </a:cubicBezTo>
                  <a:cubicBezTo>
                    <a:pt x="173" y="44"/>
                    <a:pt x="168" y="31"/>
                    <a:pt x="160" y="23"/>
                  </a:cubicBezTo>
                  <a:cubicBezTo>
                    <a:pt x="159" y="22"/>
                    <a:pt x="158" y="21"/>
                    <a:pt x="157" y="21"/>
                  </a:cubicBezTo>
                  <a:cubicBezTo>
                    <a:pt x="157" y="19"/>
                    <a:pt x="156" y="18"/>
                    <a:pt x="154" y="17"/>
                  </a:cubicBezTo>
                  <a:cubicBezTo>
                    <a:pt x="123" y="0"/>
                    <a:pt x="77" y="21"/>
                    <a:pt x="55" y="34"/>
                  </a:cubicBezTo>
                  <a:close/>
                </a:path>
              </a:pathLst>
            </a:custGeom>
            <a:solidFill>
              <a:srgbClr val="E2D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08" name="Freeform 172"/>
            <p:cNvSpPr>
              <a:spLocks/>
            </p:cNvSpPr>
            <p:nvPr userDrawn="1"/>
          </p:nvSpPr>
          <p:spPr bwMode="auto">
            <a:xfrm>
              <a:off x="7835901" y="3949700"/>
              <a:ext cx="76200" cy="101600"/>
            </a:xfrm>
            <a:custGeom>
              <a:avLst/>
              <a:gdLst>
                <a:gd name="T0" fmla="*/ 0 w 48"/>
                <a:gd name="T1" fmla="*/ 16 h 64"/>
                <a:gd name="T2" fmla="*/ 0 w 48"/>
                <a:gd name="T3" fmla="*/ 9 h 64"/>
                <a:gd name="T4" fmla="*/ 17 w 48"/>
                <a:gd name="T5" fmla="*/ 0 h 64"/>
                <a:gd name="T6" fmla="*/ 17 w 48"/>
                <a:gd name="T7" fmla="*/ 7 h 64"/>
                <a:gd name="T8" fmla="*/ 17 w 48"/>
                <a:gd name="T9" fmla="*/ 8 h 64"/>
                <a:gd name="T10" fmla="*/ 19 w 48"/>
                <a:gd name="T11" fmla="*/ 15 h 64"/>
                <a:gd name="T12" fmla="*/ 19 w 48"/>
                <a:gd name="T13" fmla="*/ 15 h 64"/>
                <a:gd name="T14" fmla="*/ 22 w 48"/>
                <a:gd name="T15" fmla="*/ 23 h 64"/>
                <a:gd name="T16" fmla="*/ 22 w 48"/>
                <a:gd name="T17" fmla="*/ 23 h 64"/>
                <a:gd name="T18" fmla="*/ 26 w 48"/>
                <a:gd name="T19" fmla="*/ 30 h 64"/>
                <a:gd name="T20" fmla="*/ 26 w 48"/>
                <a:gd name="T21" fmla="*/ 31 h 64"/>
                <a:gd name="T22" fmla="*/ 30 w 48"/>
                <a:gd name="T23" fmla="*/ 37 h 64"/>
                <a:gd name="T24" fmla="*/ 31 w 48"/>
                <a:gd name="T25" fmla="*/ 38 h 64"/>
                <a:gd name="T26" fmla="*/ 35 w 48"/>
                <a:gd name="T27" fmla="*/ 44 h 64"/>
                <a:gd name="T28" fmla="*/ 36 w 48"/>
                <a:gd name="T29" fmla="*/ 45 h 64"/>
                <a:gd name="T30" fmla="*/ 40 w 48"/>
                <a:gd name="T31" fmla="*/ 48 h 64"/>
                <a:gd name="T32" fmla="*/ 42 w 48"/>
                <a:gd name="T33" fmla="*/ 50 h 64"/>
                <a:gd name="T34" fmla="*/ 48 w 48"/>
                <a:gd name="T35" fmla="*/ 54 h 64"/>
                <a:gd name="T36" fmla="*/ 31 w 48"/>
                <a:gd name="T37" fmla="*/ 64 h 64"/>
                <a:gd name="T38" fmla="*/ 25 w 48"/>
                <a:gd name="T39" fmla="*/ 60 h 64"/>
                <a:gd name="T40" fmla="*/ 23 w 48"/>
                <a:gd name="T41" fmla="*/ 58 h 64"/>
                <a:gd name="T42" fmla="*/ 21 w 48"/>
                <a:gd name="T43" fmla="*/ 56 h 64"/>
                <a:gd name="T44" fmla="*/ 19 w 48"/>
                <a:gd name="T45" fmla="*/ 55 h 64"/>
                <a:gd name="T46" fmla="*/ 18 w 48"/>
                <a:gd name="T47" fmla="*/ 54 h 64"/>
                <a:gd name="T48" fmla="*/ 17 w 48"/>
                <a:gd name="T49" fmla="*/ 52 h 64"/>
                <a:gd name="T50" fmla="*/ 15 w 48"/>
                <a:gd name="T51" fmla="*/ 49 h 64"/>
                <a:gd name="T52" fmla="*/ 14 w 48"/>
                <a:gd name="T53" fmla="*/ 48 h 64"/>
                <a:gd name="T54" fmla="*/ 13 w 48"/>
                <a:gd name="T55" fmla="*/ 47 h 64"/>
                <a:gd name="T56" fmla="*/ 12 w 48"/>
                <a:gd name="T57" fmla="*/ 46 h 64"/>
                <a:gd name="T58" fmla="*/ 11 w 48"/>
                <a:gd name="T59" fmla="*/ 44 h 64"/>
                <a:gd name="T60" fmla="*/ 9 w 48"/>
                <a:gd name="T61" fmla="*/ 41 h 64"/>
                <a:gd name="T62" fmla="*/ 9 w 48"/>
                <a:gd name="T63" fmla="*/ 41 h 64"/>
                <a:gd name="T64" fmla="*/ 9 w 48"/>
                <a:gd name="T65" fmla="*/ 40 h 64"/>
                <a:gd name="T66" fmla="*/ 7 w 48"/>
                <a:gd name="T67" fmla="*/ 38 h 64"/>
                <a:gd name="T68" fmla="*/ 6 w 48"/>
                <a:gd name="T69" fmla="*/ 35 h 64"/>
                <a:gd name="T70" fmla="*/ 5 w 48"/>
                <a:gd name="T71" fmla="*/ 33 h 64"/>
                <a:gd name="T72" fmla="*/ 5 w 48"/>
                <a:gd name="T73" fmla="*/ 33 h 64"/>
                <a:gd name="T74" fmla="*/ 5 w 48"/>
                <a:gd name="T75" fmla="*/ 33 h 64"/>
                <a:gd name="T76" fmla="*/ 4 w 48"/>
                <a:gd name="T77" fmla="*/ 30 h 64"/>
                <a:gd name="T78" fmla="*/ 3 w 48"/>
                <a:gd name="T79" fmla="*/ 27 h 64"/>
                <a:gd name="T80" fmla="*/ 2 w 48"/>
                <a:gd name="T81" fmla="*/ 25 h 64"/>
                <a:gd name="T82" fmla="*/ 2 w 48"/>
                <a:gd name="T83" fmla="*/ 25 h 64"/>
                <a:gd name="T84" fmla="*/ 2 w 48"/>
                <a:gd name="T85" fmla="*/ 24 h 64"/>
                <a:gd name="T86" fmla="*/ 1 w 48"/>
                <a:gd name="T87" fmla="*/ 20 h 64"/>
                <a:gd name="T88" fmla="*/ 0 w 48"/>
                <a:gd name="T89" fmla="*/ 18 h 64"/>
                <a:gd name="T90" fmla="*/ 0 w 48"/>
                <a:gd name="T91" fmla="*/ 17 h 64"/>
                <a:gd name="T92" fmla="*/ 0 w 48"/>
                <a:gd name="T93"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64">
                  <a:moveTo>
                    <a:pt x="0" y="16"/>
                  </a:moveTo>
                  <a:cubicBezTo>
                    <a:pt x="0" y="14"/>
                    <a:pt x="0" y="11"/>
                    <a:pt x="0" y="9"/>
                  </a:cubicBezTo>
                  <a:cubicBezTo>
                    <a:pt x="17" y="0"/>
                    <a:pt x="17" y="0"/>
                    <a:pt x="17" y="0"/>
                  </a:cubicBezTo>
                  <a:cubicBezTo>
                    <a:pt x="17" y="2"/>
                    <a:pt x="17" y="4"/>
                    <a:pt x="17" y="7"/>
                  </a:cubicBezTo>
                  <a:cubicBezTo>
                    <a:pt x="17" y="7"/>
                    <a:pt x="17" y="8"/>
                    <a:pt x="17" y="8"/>
                  </a:cubicBezTo>
                  <a:cubicBezTo>
                    <a:pt x="18" y="10"/>
                    <a:pt x="18" y="13"/>
                    <a:pt x="19" y="15"/>
                  </a:cubicBezTo>
                  <a:cubicBezTo>
                    <a:pt x="19" y="15"/>
                    <a:pt x="19" y="15"/>
                    <a:pt x="19" y="15"/>
                  </a:cubicBezTo>
                  <a:cubicBezTo>
                    <a:pt x="20" y="18"/>
                    <a:pt x="21" y="20"/>
                    <a:pt x="22" y="23"/>
                  </a:cubicBezTo>
                  <a:cubicBezTo>
                    <a:pt x="22" y="23"/>
                    <a:pt x="22" y="23"/>
                    <a:pt x="22" y="23"/>
                  </a:cubicBezTo>
                  <a:cubicBezTo>
                    <a:pt x="23" y="26"/>
                    <a:pt x="24" y="28"/>
                    <a:pt x="26" y="30"/>
                  </a:cubicBezTo>
                  <a:cubicBezTo>
                    <a:pt x="26" y="31"/>
                    <a:pt x="26" y="31"/>
                    <a:pt x="26" y="31"/>
                  </a:cubicBezTo>
                  <a:cubicBezTo>
                    <a:pt x="27" y="33"/>
                    <a:pt x="29" y="35"/>
                    <a:pt x="30" y="37"/>
                  </a:cubicBezTo>
                  <a:cubicBezTo>
                    <a:pt x="30" y="38"/>
                    <a:pt x="31" y="38"/>
                    <a:pt x="31" y="38"/>
                  </a:cubicBezTo>
                  <a:cubicBezTo>
                    <a:pt x="32" y="40"/>
                    <a:pt x="34" y="42"/>
                    <a:pt x="35" y="44"/>
                  </a:cubicBezTo>
                  <a:cubicBezTo>
                    <a:pt x="36" y="44"/>
                    <a:pt x="36" y="44"/>
                    <a:pt x="36" y="45"/>
                  </a:cubicBezTo>
                  <a:cubicBezTo>
                    <a:pt x="38" y="46"/>
                    <a:pt x="39" y="47"/>
                    <a:pt x="40" y="48"/>
                  </a:cubicBezTo>
                  <a:cubicBezTo>
                    <a:pt x="41" y="49"/>
                    <a:pt x="42" y="50"/>
                    <a:pt x="42" y="50"/>
                  </a:cubicBezTo>
                  <a:cubicBezTo>
                    <a:pt x="44" y="52"/>
                    <a:pt x="46" y="53"/>
                    <a:pt x="48" y="54"/>
                  </a:cubicBezTo>
                  <a:cubicBezTo>
                    <a:pt x="31" y="64"/>
                    <a:pt x="31" y="64"/>
                    <a:pt x="31" y="64"/>
                  </a:cubicBezTo>
                  <a:cubicBezTo>
                    <a:pt x="29" y="63"/>
                    <a:pt x="27" y="62"/>
                    <a:pt x="25" y="60"/>
                  </a:cubicBezTo>
                  <a:cubicBezTo>
                    <a:pt x="25" y="60"/>
                    <a:pt x="24" y="59"/>
                    <a:pt x="23" y="58"/>
                  </a:cubicBezTo>
                  <a:cubicBezTo>
                    <a:pt x="22" y="58"/>
                    <a:pt x="21" y="57"/>
                    <a:pt x="21" y="56"/>
                  </a:cubicBezTo>
                  <a:cubicBezTo>
                    <a:pt x="20" y="56"/>
                    <a:pt x="20" y="55"/>
                    <a:pt x="19" y="55"/>
                  </a:cubicBezTo>
                  <a:cubicBezTo>
                    <a:pt x="19" y="54"/>
                    <a:pt x="19" y="54"/>
                    <a:pt x="18" y="54"/>
                  </a:cubicBezTo>
                  <a:cubicBezTo>
                    <a:pt x="18" y="53"/>
                    <a:pt x="17" y="53"/>
                    <a:pt x="17" y="52"/>
                  </a:cubicBezTo>
                  <a:cubicBezTo>
                    <a:pt x="16" y="51"/>
                    <a:pt x="15" y="50"/>
                    <a:pt x="15" y="49"/>
                  </a:cubicBezTo>
                  <a:cubicBezTo>
                    <a:pt x="14" y="49"/>
                    <a:pt x="14" y="48"/>
                    <a:pt x="14" y="48"/>
                  </a:cubicBezTo>
                  <a:cubicBezTo>
                    <a:pt x="14" y="48"/>
                    <a:pt x="13" y="48"/>
                    <a:pt x="13" y="47"/>
                  </a:cubicBezTo>
                  <a:cubicBezTo>
                    <a:pt x="13" y="47"/>
                    <a:pt x="13" y="47"/>
                    <a:pt x="12" y="46"/>
                  </a:cubicBezTo>
                  <a:cubicBezTo>
                    <a:pt x="12" y="45"/>
                    <a:pt x="11" y="44"/>
                    <a:pt x="11" y="44"/>
                  </a:cubicBezTo>
                  <a:cubicBezTo>
                    <a:pt x="10" y="43"/>
                    <a:pt x="9" y="42"/>
                    <a:pt x="9" y="41"/>
                  </a:cubicBezTo>
                  <a:cubicBezTo>
                    <a:pt x="9" y="41"/>
                    <a:pt x="9" y="41"/>
                    <a:pt x="9" y="41"/>
                  </a:cubicBezTo>
                  <a:cubicBezTo>
                    <a:pt x="9" y="41"/>
                    <a:pt x="9" y="40"/>
                    <a:pt x="9" y="40"/>
                  </a:cubicBezTo>
                  <a:cubicBezTo>
                    <a:pt x="8" y="40"/>
                    <a:pt x="8" y="39"/>
                    <a:pt x="7" y="38"/>
                  </a:cubicBezTo>
                  <a:cubicBezTo>
                    <a:pt x="7" y="37"/>
                    <a:pt x="6" y="36"/>
                    <a:pt x="6" y="35"/>
                  </a:cubicBezTo>
                  <a:cubicBezTo>
                    <a:pt x="6" y="35"/>
                    <a:pt x="5" y="34"/>
                    <a:pt x="5" y="33"/>
                  </a:cubicBezTo>
                  <a:cubicBezTo>
                    <a:pt x="5" y="33"/>
                    <a:pt x="5" y="33"/>
                    <a:pt x="5" y="33"/>
                  </a:cubicBezTo>
                  <a:cubicBezTo>
                    <a:pt x="5" y="33"/>
                    <a:pt x="5" y="33"/>
                    <a:pt x="5" y="33"/>
                  </a:cubicBezTo>
                  <a:cubicBezTo>
                    <a:pt x="4" y="32"/>
                    <a:pt x="4" y="31"/>
                    <a:pt x="4" y="30"/>
                  </a:cubicBezTo>
                  <a:cubicBezTo>
                    <a:pt x="3" y="29"/>
                    <a:pt x="3" y="28"/>
                    <a:pt x="3" y="27"/>
                  </a:cubicBezTo>
                  <a:cubicBezTo>
                    <a:pt x="2" y="26"/>
                    <a:pt x="2" y="26"/>
                    <a:pt x="2" y="25"/>
                  </a:cubicBezTo>
                  <a:cubicBezTo>
                    <a:pt x="2" y="25"/>
                    <a:pt x="2" y="25"/>
                    <a:pt x="2" y="25"/>
                  </a:cubicBezTo>
                  <a:cubicBezTo>
                    <a:pt x="2" y="24"/>
                    <a:pt x="2" y="24"/>
                    <a:pt x="2" y="24"/>
                  </a:cubicBezTo>
                  <a:cubicBezTo>
                    <a:pt x="1" y="22"/>
                    <a:pt x="1" y="21"/>
                    <a:pt x="1" y="20"/>
                  </a:cubicBezTo>
                  <a:cubicBezTo>
                    <a:pt x="1" y="19"/>
                    <a:pt x="0" y="19"/>
                    <a:pt x="0" y="18"/>
                  </a:cubicBezTo>
                  <a:cubicBezTo>
                    <a:pt x="0" y="17"/>
                    <a:pt x="0" y="17"/>
                    <a:pt x="0" y="17"/>
                  </a:cubicBezTo>
                  <a:cubicBezTo>
                    <a:pt x="0" y="16"/>
                    <a:pt x="0" y="16"/>
                    <a:pt x="0" y="16"/>
                  </a:cubicBezTo>
                  <a:close/>
                </a:path>
              </a:pathLst>
            </a:custGeom>
            <a:solidFill>
              <a:srgbClr val="8A8B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09" name="Freeform 173"/>
            <p:cNvSpPr>
              <a:spLocks/>
            </p:cNvSpPr>
            <p:nvPr userDrawn="1"/>
          </p:nvSpPr>
          <p:spPr bwMode="auto">
            <a:xfrm>
              <a:off x="7700964" y="3482975"/>
              <a:ext cx="117475" cy="153988"/>
            </a:xfrm>
            <a:custGeom>
              <a:avLst/>
              <a:gdLst>
                <a:gd name="T0" fmla="*/ 0 w 74"/>
                <a:gd name="T1" fmla="*/ 0 h 97"/>
                <a:gd name="T2" fmla="*/ 7 w 74"/>
                <a:gd name="T3" fmla="*/ 72 h 97"/>
                <a:gd name="T4" fmla="*/ 68 w 74"/>
                <a:gd name="T5" fmla="*/ 97 h 97"/>
                <a:gd name="T6" fmla="*/ 74 w 74"/>
                <a:gd name="T7" fmla="*/ 79 h 97"/>
                <a:gd name="T8" fmla="*/ 65 w 74"/>
                <a:gd name="T9" fmla="*/ 12 h 97"/>
                <a:gd name="T10" fmla="*/ 0 w 74"/>
                <a:gd name="T11" fmla="*/ 0 h 97"/>
              </a:gdLst>
              <a:ahLst/>
              <a:cxnLst>
                <a:cxn ang="0">
                  <a:pos x="T0" y="T1"/>
                </a:cxn>
                <a:cxn ang="0">
                  <a:pos x="T2" y="T3"/>
                </a:cxn>
                <a:cxn ang="0">
                  <a:pos x="T4" y="T5"/>
                </a:cxn>
                <a:cxn ang="0">
                  <a:pos x="T6" y="T7"/>
                </a:cxn>
                <a:cxn ang="0">
                  <a:pos x="T8" y="T9"/>
                </a:cxn>
                <a:cxn ang="0">
                  <a:pos x="T10" y="T11"/>
                </a:cxn>
              </a:cxnLst>
              <a:rect l="0" t="0" r="r" b="b"/>
              <a:pathLst>
                <a:path w="74" h="97">
                  <a:moveTo>
                    <a:pt x="0" y="0"/>
                  </a:moveTo>
                  <a:cubicBezTo>
                    <a:pt x="3" y="12"/>
                    <a:pt x="17" y="39"/>
                    <a:pt x="7" y="72"/>
                  </a:cubicBezTo>
                  <a:cubicBezTo>
                    <a:pt x="68" y="97"/>
                    <a:pt x="68" y="97"/>
                    <a:pt x="68" y="97"/>
                  </a:cubicBezTo>
                  <a:cubicBezTo>
                    <a:pt x="74" y="79"/>
                    <a:pt x="74" y="79"/>
                    <a:pt x="74" y="79"/>
                  </a:cubicBezTo>
                  <a:cubicBezTo>
                    <a:pt x="66" y="53"/>
                    <a:pt x="63" y="37"/>
                    <a:pt x="65" y="12"/>
                  </a:cubicBezTo>
                  <a:lnTo>
                    <a:pt x="0" y="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10" name="Freeform 174"/>
            <p:cNvSpPr>
              <a:spLocks/>
            </p:cNvSpPr>
            <p:nvPr userDrawn="1"/>
          </p:nvSpPr>
          <p:spPr bwMode="auto">
            <a:xfrm>
              <a:off x="7634289" y="3302000"/>
              <a:ext cx="209550" cy="247650"/>
            </a:xfrm>
            <a:custGeom>
              <a:avLst/>
              <a:gdLst>
                <a:gd name="T0" fmla="*/ 107 w 132"/>
                <a:gd name="T1" fmla="*/ 0 h 156"/>
                <a:gd name="T2" fmla="*/ 125 w 132"/>
                <a:gd name="T3" fmla="*/ 91 h 156"/>
                <a:gd name="T4" fmla="*/ 119 w 132"/>
                <a:gd name="T5" fmla="*/ 129 h 156"/>
                <a:gd name="T6" fmla="*/ 100 w 132"/>
                <a:gd name="T7" fmla="*/ 151 h 156"/>
                <a:gd name="T8" fmla="*/ 18 w 132"/>
                <a:gd name="T9" fmla="*/ 110 h 156"/>
                <a:gd name="T10" fmla="*/ 0 w 132"/>
                <a:gd name="T11" fmla="*/ 31 h 156"/>
                <a:gd name="T12" fmla="*/ 107 w 132"/>
                <a:gd name="T13" fmla="*/ 0 h 156"/>
              </a:gdLst>
              <a:ahLst/>
              <a:cxnLst>
                <a:cxn ang="0">
                  <a:pos x="T0" y="T1"/>
                </a:cxn>
                <a:cxn ang="0">
                  <a:pos x="T2" y="T3"/>
                </a:cxn>
                <a:cxn ang="0">
                  <a:pos x="T4" y="T5"/>
                </a:cxn>
                <a:cxn ang="0">
                  <a:pos x="T6" y="T7"/>
                </a:cxn>
                <a:cxn ang="0">
                  <a:pos x="T8" y="T9"/>
                </a:cxn>
                <a:cxn ang="0">
                  <a:pos x="T10" y="T11"/>
                </a:cxn>
                <a:cxn ang="0">
                  <a:pos x="T12" y="T13"/>
                </a:cxn>
              </a:cxnLst>
              <a:rect l="0" t="0" r="r" b="b"/>
              <a:pathLst>
                <a:path w="132" h="156">
                  <a:moveTo>
                    <a:pt x="107" y="0"/>
                  </a:moveTo>
                  <a:cubicBezTo>
                    <a:pt x="132" y="36"/>
                    <a:pt x="121" y="61"/>
                    <a:pt x="125" y="91"/>
                  </a:cubicBezTo>
                  <a:cubicBezTo>
                    <a:pt x="126" y="107"/>
                    <a:pt x="122" y="120"/>
                    <a:pt x="119" y="129"/>
                  </a:cubicBezTo>
                  <a:cubicBezTo>
                    <a:pt x="113" y="143"/>
                    <a:pt x="107" y="149"/>
                    <a:pt x="100" y="151"/>
                  </a:cubicBezTo>
                  <a:cubicBezTo>
                    <a:pt x="85" y="156"/>
                    <a:pt x="23" y="130"/>
                    <a:pt x="18" y="110"/>
                  </a:cubicBezTo>
                  <a:cubicBezTo>
                    <a:pt x="0" y="31"/>
                    <a:pt x="0" y="31"/>
                    <a:pt x="0" y="31"/>
                  </a:cubicBezTo>
                  <a:lnTo>
                    <a:pt x="107" y="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11" name="Freeform 175"/>
            <p:cNvSpPr>
              <a:spLocks/>
            </p:cNvSpPr>
            <p:nvPr userDrawn="1"/>
          </p:nvSpPr>
          <p:spPr bwMode="auto">
            <a:xfrm>
              <a:off x="8097839" y="4086225"/>
              <a:ext cx="155575" cy="558800"/>
            </a:xfrm>
            <a:custGeom>
              <a:avLst/>
              <a:gdLst>
                <a:gd name="T0" fmla="*/ 84 w 98"/>
                <a:gd name="T1" fmla="*/ 117 h 352"/>
                <a:gd name="T2" fmla="*/ 98 w 98"/>
                <a:gd name="T3" fmla="*/ 320 h 352"/>
                <a:gd name="T4" fmla="*/ 71 w 98"/>
                <a:gd name="T5" fmla="*/ 352 h 352"/>
                <a:gd name="T6" fmla="*/ 13 w 98"/>
                <a:gd name="T7" fmla="*/ 135 h 352"/>
                <a:gd name="T8" fmla="*/ 6 w 98"/>
                <a:gd name="T9" fmla="*/ 60 h 352"/>
                <a:gd name="T10" fmla="*/ 84 w 98"/>
                <a:gd name="T11" fmla="*/ 117 h 352"/>
              </a:gdLst>
              <a:ahLst/>
              <a:cxnLst>
                <a:cxn ang="0">
                  <a:pos x="T0" y="T1"/>
                </a:cxn>
                <a:cxn ang="0">
                  <a:pos x="T2" y="T3"/>
                </a:cxn>
                <a:cxn ang="0">
                  <a:pos x="T4" y="T5"/>
                </a:cxn>
                <a:cxn ang="0">
                  <a:pos x="T6" y="T7"/>
                </a:cxn>
                <a:cxn ang="0">
                  <a:pos x="T8" y="T9"/>
                </a:cxn>
                <a:cxn ang="0">
                  <a:pos x="T10" y="T11"/>
                </a:cxn>
              </a:cxnLst>
              <a:rect l="0" t="0" r="r" b="b"/>
              <a:pathLst>
                <a:path w="98" h="352">
                  <a:moveTo>
                    <a:pt x="84" y="117"/>
                  </a:moveTo>
                  <a:cubicBezTo>
                    <a:pt x="94" y="184"/>
                    <a:pt x="92" y="250"/>
                    <a:pt x="98" y="320"/>
                  </a:cubicBezTo>
                  <a:cubicBezTo>
                    <a:pt x="71" y="352"/>
                    <a:pt x="71" y="352"/>
                    <a:pt x="71" y="352"/>
                  </a:cubicBezTo>
                  <a:cubicBezTo>
                    <a:pt x="46" y="249"/>
                    <a:pt x="17" y="195"/>
                    <a:pt x="13" y="135"/>
                  </a:cubicBezTo>
                  <a:cubicBezTo>
                    <a:pt x="11" y="100"/>
                    <a:pt x="9" y="77"/>
                    <a:pt x="6" y="60"/>
                  </a:cubicBezTo>
                  <a:cubicBezTo>
                    <a:pt x="0" y="0"/>
                    <a:pt x="76" y="66"/>
                    <a:pt x="84" y="117"/>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12" name="Freeform 176"/>
            <p:cNvSpPr>
              <a:spLocks/>
            </p:cNvSpPr>
            <p:nvPr userDrawn="1"/>
          </p:nvSpPr>
          <p:spPr bwMode="auto">
            <a:xfrm>
              <a:off x="7975601" y="4010025"/>
              <a:ext cx="174625" cy="692150"/>
            </a:xfrm>
            <a:custGeom>
              <a:avLst/>
              <a:gdLst>
                <a:gd name="T0" fmla="*/ 94 w 110"/>
                <a:gd name="T1" fmla="*/ 129 h 436"/>
                <a:gd name="T2" fmla="*/ 95 w 110"/>
                <a:gd name="T3" fmla="*/ 201 h 436"/>
                <a:gd name="T4" fmla="*/ 110 w 110"/>
                <a:gd name="T5" fmla="*/ 404 h 436"/>
                <a:gd name="T6" fmla="*/ 83 w 110"/>
                <a:gd name="T7" fmla="*/ 436 h 436"/>
                <a:gd name="T8" fmla="*/ 25 w 110"/>
                <a:gd name="T9" fmla="*/ 219 h 436"/>
                <a:gd name="T10" fmla="*/ 19 w 110"/>
                <a:gd name="T11" fmla="*/ 149 h 436"/>
                <a:gd name="T12" fmla="*/ 94 w 110"/>
                <a:gd name="T13" fmla="*/ 129 h 436"/>
              </a:gdLst>
              <a:ahLst/>
              <a:cxnLst>
                <a:cxn ang="0">
                  <a:pos x="T0" y="T1"/>
                </a:cxn>
                <a:cxn ang="0">
                  <a:pos x="T2" y="T3"/>
                </a:cxn>
                <a:cxn ang="0">
                  <a:pos x="T4" y="T5"/>
                </a:cxn>
                <a:cxn ang="0">
                  <a:pos x="T6" y="T7"/>
                </a:cxn>
                <a:cxn ang="0">
                  <a:pos x="T8" y="T9"/>
                </a:cxn>
                <a:cxn ang="0">
                  <a:pos x="T10" y="T11"/>
                </a:cxn>
                <a:cxn ang="0">
                  <a:pos x="T12" y="T13"/>
                </a:cxn>
              </a:cxnLst>
              <a:rect l="0" t="0" r="r" b="b"/>
              <a:pathLst>
                <a:path w="110" h="436">
                  <a:moveTo>
                    <a:pt x="94" y="129"/>
                  </a:moveTo>
                  <a:cubicBezTo>
                    <a:pt x="98" y="161"/>
                    <a:pt x="92" y="177"/>
                    <a:pt x="95" y="201"/>
                  </a:cubicBezTo>
                  <a:cubicBezTo>
                    <a:pt x="105" y="268"/>
                    <a:pt x="104" y="334"/>
                    <a:pt x="110" y="404"/>
                  </a:cubicBezTo>
                  <a:cubicBezTo>
                    <a:pt x="83" y="436"/>
                    <a:pt x="83" y="436"/>
                    <a:pt x="83" y="436"/>
                  </a:cubicBezTo>
                  <a:cubicBezTo>
                    <a:pt x="57" y="333"/>
                    <a:pt x="29" y="279"/>
                    <a:pt x="25" y="219"/>
                  </a:cubicBezTo>
                  <a:cubicBezTo>
                    <a:pt x="23" y="187"/>
                    <a:pt x="21" y="166"/>
                    <a:pt x="19" y="149"/>
                  </a:cubicBezTo>
                  <a:cubicBezTo>
                    <a:pt x="0" y="0"/>
                    <a:pt x="87" y="63"/>
                    <a:pt x="94" y="129"/>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13" name="Freeform 177"/>
            <p:cNvSpPr>
              <a:spLocks/>
            </p:cNvSpPr>
            <p:nvPr userDrawn="1"/>
          </p:nvSpPr>
          <p:spPr bwMode="auto">
            <a:xfrm>
              <a:off x="7635876" y="3570288"/>
              <a:ext cx="617538" cy="800100"/>
            </a:xfrm>
            <a:custGeom>
              <a:avLst/>
              <a:gdLst>
                <a:gd name="T0" fmla="*/ 31 w 389"/>
                <a:gd name="T1" fmla="*/ 352 h 504"/>
                <a:gd name="T2" fmla="*/ 63 w 389"/>
                <a:gd name="T3" fmla="*/ 432 h 504"/>
                <a:gd name="T4" fmla="*/ 236 w 389"/>
                <a:gd name="T5" fmla="*/ 496 h 504"/>
                <a:gd name="T6" fmla="*/ 238 w 389"/>
                <a:gd name="T7" fmla="*/ 497 h 504"/>
                <a:gd name="T8" fmla="*/ 238 w 389"/>
                <a:gd name="T9" fmla="*/ 498 h 504"/>
                <a:gd name="T10" fmla="*/ 239 w 389"/>
                <a:gd name="T11" fmla="*/ 498 h 504"/>
                <a:gd name="T12" fmla="*/ 239 w 389"/>
                <a:gd name="T13" fmla="*/ 498 h 504"/>
                <a:gd name="T14" fmla="*/ 339 w 389"/>
                <a:gd name="T15" fmla="*/ 476 h 504"/>
                <a:gd name="T16" fmla="*/ 382 w 389"/>
                <a:gd name="T17" fmla="*/ 417 h 504"/>
                <a:gd name="T18" fmla="*/ 352 w 389"/>
                <a:gd name="T19" fmla="*/ 373 h 504"/>
                <a:gd name="T20" fmla="*/ 181 w 389"/>
                <a:gd name="T21" fmla="*/ 286 h 504"/>
                <a:gd name="T22" fmla="*/ 174 w 389"/>
                <a:gd name="T23" fmla="*/ 274 h 504"/>
                <a:gd name="T24" fmla="*/ 175 w 389"/>
                <a:gd name="T25" fmla="*/ 274 h 504"/>
                <a:gd name="T26" fmla="*/ 183 w 389"/>
                <a:gd name="T27" fmla="*/ 173 h 504"/>
                <a:gd name="T28" fmla="*/ 195 w 389"/>
                <a:gd name="T29" fmla="*/ 118 h 504"/>
                <a:gd name="T30" fmla="*/ 166 w 389"/>
                <a:gd name="T31" fmla="*/ 47 h 504"/>
                <a:gd name="T32" fmla="*/ 138 w 389"/>
                <a:gd name="T33" fmla="*/ 8 h 504"/>
                <a:gd name="T34" fmla="*/ 119 w 389"/>
                <a:gd name="T35" fmla="*/ 0 h 504"/>
                <a:gd name="T36" fmla="*/ 148 w 389"/>
                <a:gd name="T37" fmla="*/ 135 h 504"/>
                <a:gd name="T38" fmla="*/ 33 w 389"/>
                <a:gd name="T39" fmla="*/ 26 h 504"/>
                <a:gd name="T40" fmla="*/ 0 w 389"/>
                <a:gd name="T41" fmla="*/ 48 h 504"/>
                <a:gd name="T42" fmla="*/ 62 w 389"/>
                <a:gd name="T43" fmla="*/ 151 h 504"/>
                <a:gd name="T44" fmla="*/ 29 w 389"/>
                <a:gd name="T45" fmla="*/ 193 h 504"/>
                <a:gd name="T46" fmla="*/ 45 w 389"/>
                <a:gd name="T47" fmla="*/ 252 h 504"/>
                <a:gd name="T48" fmla="*/ 30 w 389"/>
                <a:gd name="T49" fmla="*/ 352 h 504"/>
                <a:gd name="T50" fmla="*/ 31 w 389"/>
                <a:gd name="T51" fmla="*/ 352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9" h="504">
                  <a:moveTo>
                    <a:pt x="31" y="352"/>
                  </a:moveTo>
                  <a:cubicBezTo>
                    <a:pt x="33" y="381"/>
                    <a:pt x="41" y="414"/>
                    <a:pt x="63" y="432"/>
                  </a:cubicBezTo>
                  <a:cubicBezTo>
                    <a:pt x="103" y="464"/>
                    <a:pt x="177" y="455"/>
                    <a:pt x="236" y="496"/>
                  </a:cubicBezTo>
                  <a:cubicBezTo>
                    <a:pt x="236" y="496"/>
                    <a:pt x="237" y="497"/>
                    <a:pt x="238" y="497"/>
                  </a:cubicBezTo>
                  <a:cubicBezTo>
                    <a:pt x="238" y="498"/>
                    <a:pt x="238" y="498"/>
                    <a:pt x="238" y="498"/>
                  </a:cubicBezTo>
                  <a:cubicBezTo>
                    <a:pt x="239" y="498"/>
                    <a:pt x="239" y="498"/>
                    <a:pt x="239" y="498"/>
                  </a:cubicBezTo>
                  <a:cubicBezTo>
                    <a:pt x="239" y="498"/>
                    <a:pt x="239" y="498"/>
                    <a:pt x="239" y="498"/>
                  </a:cubicBezTo>
                  <a:cubicBezTo>
                    <a:pt x="254" y="504"/>
                    <a:pt x="302" y="498"/>
                    <a:pt x="339" y="476"/>
                  </a:cubicBezTo>
                  <a:cubicBezTo>
                    <a:pt x="378" y="456"/>
                    <a:pt x="389" y="426"/>
                    <a:pt x="382" y="417"/>
                  </a:cubicBezTo>
                  <a:cubicBezTo>
                    <a:pt x="376" y="400"/>
                    <a:pt x="369" y="384"/>
                    <a:pt x="352" y="373"/>
                  </a:cubicBezTo>
                  <a:cubicBezTo>
                    <a:pt x="322" y="355"/>
                    <a:pt x="210" y="289"/>
                    <a:pt x="181" y="286"/>
                  </a:cubicBezTo>
                  <a:cubicBezTo>
                    <a:pt x="178" y="282"/>
                    <a:pt x="176" y="278"/>
                    <a:pt x="174" y="274"/>
                  </a:cubicBezTo>
                  <a:cubicBezTo>
                    <a:pt x="175" y="274"/>
                    <a:pt x="175" y="274"/>
                    <a:pt x="175" y="274"/>
                  </a:cubicBezTo>
                  <a:cubicBezTo>
                    <a:pt x="161" y="242"/>
                    <a:pt x="175" y="204"/>
                    <a:pt x="183" y="173"/>
                  </a:cubicBezTo>
                  <a:cubicBezTo>
                    <a:pt x="193" y="154"/>
                    <a:pt x="197" y="133"/>
                    <a:pt x="195" y="118"/>
                  </a:cubicBezTo>
                  <a:cubicBezTo>
                    <a:pt x="192" y="97"/>
                    <a:pt x="178" y="73"/>
                    <a:pt x="166" y="47"/>
                  </a:cubicBezTo>
                  <a:cubicBezTo>
                    <a:pt x="158" y="32"/>
                    <a:pt x="147" y="16"/>
                    <a:pt x="138" y="8"/>
                  </a:cubicBezTo>
                  <a:cubicBezTo>
                    <a:pt x="135" y="4"/>
                    <a:pt x="127" y="1"/>
                    <a:pt x="119" y="0"/>
                  </a:cubicBezTo>
                  <a:cubicBezTo>
                    <a:pt x="130" y="11"/>
                    <a:pt x="159" y="99"/>
                    <a:pt x="148" y="135"/>
                  </a:cubicBezTo>
                  <a:cubicBezTo>
                    <a:pt x="138" y="99"/>
                    <a:pt x="63" y="41"/>
                    <a:pt x="33" y="26"/>
                  </a:cubicBezTo>
                  <a:cubicBezTo>
                    <a:pt x="17" y="35"/>
                    <a:pt x="11" y="38"/>
                    <a:pt x="0" y="48"/>
                  </a:cubicBezTo>
                  <a:cubicBezTo>
                    <a:pt x="43" y="42"/>
                    <a:pt x="65" y="93"/>
                    <a:pt x="62" y="151"/>
                  </a:cubicBezTo>
                  <a:cubicBezTo>
                    <a:pt x="61" y="175"/>
                    <a:pt x="50" y="192"/>
                    <a:pt x="29" y="193"/>
                  </a:cubicBezTo>
                  <a:cubicBezTo>
                    <a:pt x="40" y="217"/>
                    <a:pt x="47" y="238"/>
                    <a:pt x="45" y="252"/>
                  </a:cubicBezTo>
                  <a:cubicBezTo>
                    <a:pt x="40" y="281"/>
                    <a:pt x="26" y="308"/>
                    <a:pt x="30" y="352"/>
                  </a:cubicBezTo>
                  <a:cubicBezTo>
                    <a:pt x="30" y="352"/>
                    <a:pt x="30" y="352"/>
                    <a:pt x="31" y="352"/>
                  </a:cubicBezTo>
                  <a:close/>
                </a:path>
              </a:pathLst>
            </a:custGeom>
            <a:solidFill>
              <a:srgbClr val="473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14" name="Freeform 178"/>
            <p:cNvSpPr>
              <a:spLocks/>
            </p:cNvSpPr>
            <p:nvPr userDrawn="1"/>
          </p:nvSpPr>
          <p:spPr bwMode="auto">
            <a:xfrm>
              <a:off x="7702551" y="3582988"/>
              <a:ext cx="109538" cy="98425"/>
            </a:xfrm>
            <a:custGeom>
              <a:avLst/>
              <a:gdLst>
                <a:gd name="T0" fmla="*/ 4 w 69"/>
                <a:gd name="T1" fmla="*/ 0 h 62"/>
                <a:gd name="T2" fmla="*/ 68 w 69"/>
                <a:gd name="T3" fmla="*/ 33 h 62"/>
                <a:gd name="T4" fmla="*/ 69 w 69"/>
                <a:gd name="T5" fmla="*/ 62 h 62"/>
                <a:gd name="T6" fmla="*/ 0 w 69"/>
                <a:gd name="T7" fmla="*/ 19 h 62"/>
                <a:gd name="T8" fmla="*/ 4 w 69"/>
                <a:gd name="T9" fmla="*/ 0 h 62"/>
              </a:gdLst>
              <a:ahLst/>
              <a:cxnLst>
                <a:cxn ang="0">
                  <a:pos x="T0" y="T1"/>
                </a:cxn>
                <a:cxn ang="0">
                  <a:pos x="T2" y="T3"/>
                </a:cxn>
                <a:cxn ang="0">
                  <a:pos x="T4" y="T5"/>
                </a:cxn>
                <a:cxn ang="0">
                  <a:pos x="T6" y="T7"/>
                </a:cxn>
                <a:cxn ang="0">
                  <a:pos x="T8" y="T9"/>
                </a:cxn>
              </a:cxnLst>
              <a:rect l="0" t="0" r="r" b="b"/>
              <a:pathLst>
                <a:path w="69" h="62">
                  <a:moveTo>
                    <a:pt x="4" y="0"/>
                  </a:moveTo>
                  <a:cubicBezTo>
                    <a:pt x="26" y="13"/>
                    <a:pt x="47" y="19"/>
                    <a:pt x="68" y="33"/>
                  </a:cubicBezTo>
                  <a:cubicBezTo>
                    <a:pt x="69" y="62"/>
                    <a:pt x="69" y="62"/>
                    <a:pt x="69" y="62"/>
                  </a:cubicBezTo>
                  <a:cubicBezTo>
                    <a:pt x="45" y="41"/>
                    <a:pt x="27" y="36"/>
                    <a:pt x="0" y="19"/>
                  </a:cubicBezTo>
                  <a:lnTo>
                    <a:pt x="4" y="0"/>
                  </a:ln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15" name="Freeform 179"/>
            <p:cNvSpPr>
              <a:spLocks/>
            </p:cNvSpPr>
            <p:nvPr userDrawn="1"/>
          </p:nvSpPr>
          <p:spPr bwMode="auto">
            <a:xfrm>
              <a:off x="7564439" y="3240088"/>
              <a:ext cx="277813" cy="398463"/>
            </a:xfrm>
            <a:custGeom>
              <a:avLst/>
              <a:gdLst>
                <a:gd name="T0" fmla="*/ 85 w 175"/>
                <a:gd name="T1" fmla="*/ 138 h 251"/>
                <a:gd name="T2" fmla="*/ 70 w 175"/>
                <a:gd name="T3" fmla="*/ 120 h 251"/>
                <a:gd name="T4" fmla="*/ 65 w 175"/>
                <a:gd name="T5" fmla="*/ 136 h 251"/>
                <a:gd name="T6" fmla="*/ 74 w 175"/>
                <a:gd name="T7" fmla="*/ 160 h 251"/>
                <a:gd name="T8" fmla="*/ 83 w 175"/>
                <a:gd name="T9" fmla="*/ 160 h 251"/>
                <a:gd name="T10" fmla="*/ 111 w 175"/>
                <a:gd name="T11" fmla="*/ 248 h 251"/>
                <a:gd name="T12" fmla="*/ 33 w 175"/>
                <a:gd name="T13" fmla="*/ 50 h 251"/>
                <a:gd name="T14" fmla="*/ 159 w 175"/>
                <a:gd name="T15" fmla="*/ 46 h 251"/>
                <a:gd name="T16" fmla="*/ 85 w 175"/>
                <a:gd name="T17" fmla="*/ 138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51">
                  <a:moveTo>
                    <a:pt x="85" y="138"/>
                  </a:moveTo>
                  <a:cubicBezTo>
                    <a:pt x="84" y="120"/>
                    <a:pt x="74" y="119"/>
                    <a:pt x="70" y="120"/>
                  </a:cubicBezTo>
                  <a:cubicBezTo>
                    <a:pt x="64" y="122"/>
                    <a:pt x="63" y="128"/>
                    <a:pt x="65" y="136"/>
                  </a:cubicBezTo>
                  <a:cubicBezTo>
                    <a:pt x="67" y="143"/>
                    <a:pt x="69" y="153"/>
                    <a:pt x="74" y="160"/>
                  </a:cubicBezTo>
                  <a:cubicBezTo>
                    <a:pt x="77" y="164"/>
                    <a:pt x="80" y="158"/>
                    <a:pt x="83" y="160"/>
                  </a:cubicBezTo>
                  <a:cubicBezTo>
                    <a:pt x="101" y="184"/>
                    <a:pt x="102" y="233"/>
                    <a:pt x="111" y="248"/>
                  </a:cubicBezTo>
                  <a:cubicBezTo>
                    <a:pt x="14" y="251"/>
                    <a:pt x="0" y="115"/>
                    <a:pt x="33" y="50"/>
                  </a:cubicBezTo>
                  <a:cubicBezTo>
                    <a:pt x="55" y="7"/>
                    <a:pt x="143" y="0"/>
                    <a:pt x="159" y="46"/>
                  </a:cubicBezTo>
                  <a:cubicBezTo>
                    <a:pt x="175" y="91"/>
                    <a:pt x="99" y="101"/>
                    <a:pt x="85" y="138"/>
                  </a:cubicBezTo>
                  <a:close/>
                </a:path>
              </a:pathLst>
            </a:custGeom>
            <a:solidFill>
              <a:srgbClr val="290F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16" name="Freeform 180"/>
            <p:cNvSpPr>
              <a:spLocks/>
            </p:cNvSpPr>
            <p:nvPr userDrawn="1"/>
          </p:nvSpPr>
          <p:spPr bwMode="auto">
            <a:xfrm>
              <a:off x="7807326" y="3570288"/>
              <a:ext cx="38100" cy="90488"/>
            </a:xfrm>
            <a:custGeom>
              <a:avLst/>
              <a:gdLst>
                <a:gd name="T0" fmla="*/ 0 w 24"/>
                <a:gd name="T1" fmla="*/ 0 h 57"/>
                <a:gd name="T2" fmla="*/ 2 w 24"/>
                <a:gd name="T3" fmla="*/ 42 h 57"/>
                <a:gd name="T4" fmla="*/ 24 w 24"/>
                <a:gd name="T5" fmla="*/ 57 h 57"/>
                <a:gd name="T6" fmla="*/ 14 w 24"/>
                <a:gd name="T7" fmla="*/ 4 h 57"/>
                <a:gd name="T8" fmla="*/ 0 w 24"/>
                <a:gd name="T9" fmla="*/ 0 h 57"/>
              </a:gdLst>
              <a:ahLst/>
              <a:cxnLst>
                <a:cxn ang="0">
                  <a:pos x="T0" y="T1"/>
                </a:cxn>
                <a:cxn ang="0">
                  <a:pos x="T2" y="T3"/>
                </a:cxn>
                <a:cxn ang="0">
                  <a:pos x="T4" y="T5"/>
                </a:cxn>
                <a:cxn ang="0">
                  <a:pos x="T6" y="T7"/>
                </a:cxn>
                <a:cxn ang="0">
                  <a:pos x="T8" y="T9"/>
                </a:cxn>
              </a:cxnLst>
              <a:rect l="0" t="0" r="r" b="b"/>
              <a:pathLst>
                <a:path w="24" h="57">
                  <a:moveTo>
                    <a:pt x="0" y="0"/>
                  </a:moveTo>
                  <a:cubicBezTo>
                    <a:pt x="2" y="7"/>
                    <a:pt x="3" y="21"/>
                    <a:pt x="2" y="42"/>
                  </a:cubicBezTo>
                  <a:cubicBezTo>
                    <a:pt x="9" y="46"/>
                    <a:pt x="17" y="53"/>
                    <a:pt x="24" y="57"/>
                  </a:cubicBezTo>
                  <a:cubicBezTo>
                    <a:pt x="21" y="35"/>
                    <a:pt x="20" y="26"/>
                    <a:pt x="14" y="4"/>
                  </a:cubicBezTo>
                  <a:lnTo>
                    <a:pt x="0" y="0"/>
                  </a:ln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17" name="Freeform 181"/>
            <p:cNvSpPr>
              <a:spLocks/>
            </p:cNvSpPr>
            <p:nvPr userDrawn="1"/>
          </p:nvSpPr>
          <p:spPr bwMode="auto">
            <a:xfrm>
              <a:off x="8048626" y="4575175"/>
              <a:ext cx="168275" cy="269875"/>
            </a:xfrm>
            <a:custGeom>
              <a:avLst/>
              <a:gdLst>
                <a:gd name="T0" fmla="*/ 59 w 106"/>
                <a:gd name="T1" fmla="*/ 12 h 170"/>
                <a:gd name="T2" fmla="*/ 89 w 106"/>
                <a:gd name="T3" fmla="*/ 128 h 170"/>
                <a:gd name="T4" fmla="*/ 106 w 106"/>
                <a:gd name="T5" fmla="*/ 158 h 170"/>
                <a:gd name="T6" fmla="*/ 84 w 106"/>
                <a:gd name="T7" fmla="*/ 170 h 170"/>
                <a:gd name="T8" fmla="*/ 46 w 106"/>
                <a:gd name="T9" fmla="*/ 164 h 170"/>
                <a:gd name="T10" fmla="*/ 24 w 106"/>
                <a:gd name="T11" fmla="*/ 106 h 170"/>
                <a:gd name="T12" fmla="*/ 18 w 106"/>
                <a:gd name="T13" fmla="*/ 45 h 170"/>
                <a:gd name="T14" fmla="*/ 20 w 106"/>
                <a:gd name="T15" fmla="*/ 0 h 170"/>
                <a:gd name="T16" fmla="*/ 59 w 106"/>
                <a:gd name="T17" fmla="*/ 1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70">
                  <a:moveTo>
                    <a:pt x="59" y="12"/>
                  </a:moveTo>
                  <a:cubicBezTo>
                    <a:pt x="62" y="35"/>
                    <a:pt x="80" y="111"/>
                    <a:pt x="89" y="128"/>
                  </a:cubicBezTo>
                  <a:cubicBezTo>
                    <a:pt x="93" y="136"/>
                    <a:pt x="97" y="145"/>
                    <a:pt x="106" y="158"/>
                  </a:cubicBezTo>
                  <a:cubicBezTo>
                    <a:pt x="106" y="158"/>
                    <a:pt x="87" y="169"/>
                    <a:pt x="84" y="170"/>
                  </a:cubicBezTo>
                  <a:cubicBezTo>
                    <a:pt x="82" y="170"/>
                    <a:pt x="46" y="164"/>
                    <a:pt x="46" y="164"/>
                  </a:cubicBezTo>
                  <a:cubicBezTo>
                    <a:pt x="46" y="164"/>
                    <a:pt x="24" y="109"/>
                    <a:pt x="24" y="106"/>
                  </a:cubicBezTo>
                  <a:cubicBezTo>
                    <a:pt x="20" y="69"/>
                    <a:pt x="0" y="75"/>
                    <a:pt x="18" y="45"/>
                  </a:cubicBezTo>
                  <a:cubicBezTo>
                    <a:pt x="27" y="31"/>
                    <a:pt x="22" y="14"/>
                    <a:pt x="20" y="0"/>
                  </a:cubicBezTo>
                  <a:lnTo>
                    <a:pt x="59" y="12"/>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18" name="Freeform 182"/>
            <p:cNvSpPr>
              <a:spLocks/>
            </p:cNvSpPr>
            <p:nvPr userDrawn="1"/>
          </p:nvSpPr>
          <p:spPr bwMode="auto">
            <a:xfrm>
              <a:off x="8045451" y="4646613"/>
              <a:ext cx="182563" cy="219075"/>
            </a:xfrm>
            <a:custGeom>
              <a:avLst/>
              <a:gdLst>
                <a:gd name="T0" fmla="*/ 99 w 115"/>
                <a:gd name="T1" fmla="*/ 99 h 138"/>
                <a:gd name="T2" fmla="*/ 115 w 115"/>
                <a:gd name="T3" fmla="*/ 123 h 138"/>
                <a:gd name="T4" fmla="*/ 87 w 115"/>
                <a:gd name="T5" fmla="*/ 137 h 138"/>
                <a:gd name="T6" fmla="*/ 47 w 115"/>
                <a:gd name="T7" fmla="*/ 122 h 138"/>
                <a:gd name="T8" fmla="*/ 24 w 115"/>
                <a:gd name="T9" fmla="*/ 60 h 138"/>
                <a:gd name="T10" fmla="*/ 30 w 115"/>
                <a:gd name="T11" fmla="*/ 114 h 138"/>
                <a:gd name="T12" fmla="*/ 25 w 115"/>
                <a:gd name="T13" fmla="*/ 114 h 138"/>
                <a:gd name="T14" fmla="*/ 10 w 115"/>
                <a:gd name="T15" fmla="*/ 56 h 138"/>
                <a:gd name="T16" fmla="*/ 4 w 115"/>
                <a:gd name="T17" fmla="*/ 40 h 138"/>
                <a:gd name="T18" fmla="*/ 19 w 115"/>
                <a:gd name="T19" fmla="*/ 0 h 138"/>
                <a:gd name="T20" fmla="*/ 72 w 115"/>
                <a:gd name="T21" fmla="*/ 105 h 138"/>
                <a:gd name="T22" fmla="*/ 99 w 115"/>
                <a:gd name="T23" fmla="*/ 9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38">
                  <a:moveTo>
                    <a:pt x="99" y="99"/>
                  </a:moveTo>
                  <a:cubicBezTo>
                    <a:pt x="107" y="113"/>
                    <a:pt x="115" y="115"/>
                    <a:pt x="115" y="123"/>
                  </a:cubicBezTo>
                  <a:cubicBezTo>
                    <a:pt x="115" y="134"/>
                    <a:pt x="94" y="137"/>
                    <a:pt x="87" y="137"/>
                  </a:cubicBezTo>
                  <a:cubicBezTo>
                    <a:pt x="76" y="138"/>
                    <a:pt x="56" y="131"/>
                    <a:pt x="47" y="122"/>
                  </a:cubicBezTo>
                  <a:cubicBezTo>
                    <a:pt x="41" y="100"/>
                    <a:pt x="32" y="81"/>
                    <a:pt x="24" y="60"/>
                  </a:cubicBezTo>
                  <a:cubicBezTo>
                    <a:pt x="30" y="114"/>
                    <a:pt x="30" y="114"/>
                    <a:pt x="30" y="114"/>
                  </a:cubicBezTo>
                  <a:cubicBezTo>
                    <a:pt x="25" y="114"/>
                    <a:pt x="25" y="114"/>
                    <a:pt x="25" y="114"/>
                  </a:cubicBezTo>
                  <a:cubicBezTo>
                    <a:pt x="21" y="95"/>
                    <a:pt x="16" y="72"/>
                    <a:pt x="10" y="56"/>
                  </a:cubicBezTo>
                  <a:cubicBezTo>
                    <a:pt x="8" y="50"/>
                    <a:pt x="4" y="44"/>
                    <a:pt x="4" y="40"/>
                  </a:cubicBezTo>
                  <a:cubicBezTo>
                    <a:pt x="0" y="24"/>
                    <a:pt x="11" y="12"/>
                    <a:pt x="19" y="0"/>
                  </a:cubicBezTo>
                  <a:cubicBezTo>
                    <a:pt x="28" y="28"/>
                    <a:pt x="41" y="95"/>
                    <a:pt x="72" y="105"/>
                  </a:cubicBezTo>
                  <a:cubicBezTo>
                    <a:pt x="82" y="109"/>
                    <a:pt x="95" y="104"/>
                    <a:pt x="99" y="99"/>
                  </a:cubicBez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19" name="Freeform 183"/>
            <p:cNvSpPr>
              <a:spLocks/>
            </p:cNvSpPr>
            <p:nvPr userDrawn="1"/>
          </p:nvSpPr>
          <p:spPr bwMode="auto">
            <a:xfrm>
              <a:off x="8150226" y="4513263"/>
              <a:ext cx="168275" cy="269875"/>
            </a:xfrm>
            <a:custGeom>
              <a:avLst/>
              <a:gdLst>
                <a:gd name="T0" fmla="*/ 58 w 106"/>
                <a:gd name="T1" fmla="*/ 12 h 170"/>
                <a:gd name="T2" fmla="*/ 88 w 106"/>
                <a:gd name="T3" fmla="*/ 128 h 170"/>
                <a:gd name="T4" fmla="*/ 106 w 106"/>
                <a:gd name="T5" fmla="*/ 158 h 170"/>
                <a:gd name="T6" fmla="*/ 84 w 106"/>
                <a:gd name="T7" fmla="*/ 170 h 170"/>
                <a:gd name="T8" fmla="*/ 46 w 106"/>
                <a:gd name="T9" fmla="*/ 165 h 170"/>
                <a:gd name="T10" fmla="*/ 23 w 106"/>
                <a:gd name="T11" fmla="*/ 106 h 170"/>
                <a:gd name="T12" fmla="*/ 18 w 106"/>
                <a:gd name="T13" fmla="*/ 45 h 170"/>
                <a:gd name="T14" fmla="*/ 20 w 106"/>
                <a:gd name="T15" fmla="*/ 0 h 170"/>
                <a:gd name="T16" fmla="*/ 58 w 106"/>
                <a:gd name="T17" fmla="*/ 1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70">
                  <a:moveTo>
                    <a:pt x="58" y="12"/>
                  </a:moveTo>
                  <a:cubicBezTo>
                    <a:pt x="62" y="35"/>
                    <a:pt x="79" y="111"/>
                    <a:pt x="88" y="128"/>
                  </a:cubicBezTo>
                  <a:cubicBezTo>
                    <a:pt x="92" y="136"/>
                    <a:pt x="96" y="145"/>
                    <a:pt x="106" y="158"/>
                  </a:cubicBezTo>
                  <a:cubicBezTo>
                    <a:pt x="106" y="158"/>
                    <a:pt x="86" y="169"/>
                    <a:pt x="84" y="170"/>
                  </a:cubicBezTo>
                  <a:cubicBezTo>
                    <a:pt x="81" y="170"/>
                    <a:pt x="46" y="165"/>
                    <a:pt x="46" y="165"/>
                  </a:cubicBezTo>
                  <a:cubicBezTo>
                    <a:pt x="46" y="165"/>
                    <a:pt x="24" y="110"/>
                    <a:pt x="23" y="106"/>
                  </a:cubicBezTo>
                  <a:cubicBezTo>
                    <a:pt x="19" y="69"/>
                    <a:pt x="0" y="75"/>
                    <a:pt x="18" y="45"/>
                  </a:cubicBezTo>
                  <a:cubicBezTo>
                    <a:pt x="26" y="31"/>
                    <a:pt x="22" y="15"/>
                    <a:pt x="20" y="0"/>
                  </a:cubicBezTo>
                  <a:lnTo>
                    <a:pt x="58" y="12"/>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20" name="Freeform 184"/>
            <p:cNvSpPr>
              <a:spLocks/>
            </p:cNvSpPr>
            <p:nvPr userDrawn="1"/>
          </p:nvSpPr>
          <p:spPr bwMode="auto">
            <a:xfrm>
              <a:off x="8147051" y="4584700"/>
              <a:ext cx="182563" cy="219075"/>
            </a:xfrm>
            <a:custGeom>
              <a:avLst/>
              <a:gdLst>
                <a:gd name="T0" fmla="*/ 99 w 115"/>
                <a:gd name="T1" fmla="*/ 99 h 138"/>
                <a:gd name="T2" fmla="*/ 114 w 115"/>
                <a:gd name="T3" fmla="*/ 123 h 138"/>
                <a:gd name="T4" fmla="*/ 86 w 115"/>
                <a:gd name="T5" fmla="*/ 137 h 138"/>
                <a:gd name="T6" fmla="*/ 46 w 115"/>
                <a:gd name="T7" fmla="*/ 122 h 138"/>
                <a:gd name="T8" fmla="*/ 24 w 115"/>
                <a:gd name="T9" fmla="*/ 60 h 138"/>
                <a:gd name="T10" fmla="*/ 29 w 115"/>
                <a:gd name="T11" fmla="*/ 114 h 138"/>
                <a:gd name="T12" fmla="*/ 25 w 115"/>
                <a:gd name="T13" fmla="*/ 114 h 138"/>
                <a:gd name="T14" fmla="*/ 10 w 115"/>
                <a:gd name="T15" fmla="*/ 56 h 138"/>
                <a:gd name="T16" fmla="*/ 3 w 115"/>
                <a:gd name="T17" fmla="*/ 40 h 138"/>
                <a:gd name="T18" fmla="*/ 18 w 115"/>
                <a:gd name="T19" fmla="*/ 0 h 138"/>
                <a:gd name="T20" fmla="*/ 71 w 115"/>
                <a:gd name="T21" fmla="*/ 106 h 138"/>
                <a:gd name="T22" fmla="*/ 99 w 115"/>
                <a:gd name="T23" fmla="*/ 9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38">
                  <a:moveTo>
                    <a:pt x="99" y="99"/>
                  </a:moveTo>
                  <a:cubicBezTo>
                    <a:pt x="107" y="113"/>
                    <a:pt x="114" y="115"/>
                    <a:pt x="114" y="123"/>
                  </a:cubicBezTo>
                  <a:cubicBezTo>
                    <a:pt x="115" y="134"/>
                    <a:pt x="94" y="137"/>
                    <a:pt x="86" y="137"/>
                  </a:cubicBezTo>
                  <a:cubicBezTo>
                    <a:pt x="76" y="138"/>
                    <a:pt x="56" y="131"/>
                    <a:pt x="46" y="122"/>
                  </a:cubicBezTo>
                  <a:cubicBezTo>
                    <a:pt x="41" y="100"/>
                    <a:pt x="32" y="81"/>
                    <a:pt x="24" y="60"/>
                  </a:cubicBezTo>
                  <a:cubicBezTo>
                    <a:pt x="29" y="114"/>
                    <a:pt x="29" y="114"/>
                    <a:pt x="29" y="114"/>
                  </a:cubicBezTo>
                  <a:cubicBezTo>
                    <a:pt x="25" y="114"/>
                    <a:pt x="25" y="114"/>
                    <a:pt x="25" y="114"/>
                  </a:cubicBezTo>
                  <a:cubicBezTo>
                    <a:pt x="21" y="95"/>
                    <a:pt x="15" y="73"/>
                    <a:pt x="10" y="56"/>
                  </a:cubicBezTo>
                  <a:cubicBezTo>
                    <a:pt x="8" y="50"/>
                    <a:pt x="4" y="44"/>
                    <a:pt x="3" y="40"/>
                  </a:cubicBezTo>
                  <a:cubicBezTo>
                    <a:pt x="0" y="25"/>
                    <a:pt x="11" y="13"/>
                    <a:pt x="18" y="0"/>
                  </a:cubicBezTo>
                  <a:cubicBezTo>
                    <a:pt x="28" y="29"/>
                    <a:pt x="41" y="95"/>
                    <a:pt x="71" y="106"/>
                  </a:cubicBezTo>
                  <a:cubicBezTo>
                    <a:pt x="82" y="109"/>
                    <a:pt x="95" y="104"/>
                    <a:pt x="99" y="99"/>
                  </a:cubicBezTo>
                  <a:close/>
                </a:path>
              </a:pathLst>
            </a:custGeom>
            <a:solidFill>
              <a:srgbClr val="0428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21" name="Freeform 185"/>
            <p:cNvSpPr>
              <a:spLocks/>
            </p:cNvSpPr>
            <p:nvPr userDrawn="1"/>
          </p:nvSpPr>
          <p:spPr bwMode="auto">
            <a:xfrm>
              <a:off x="7840664" y="3573463"/>
              <a:ext cx="242888" cy="303213"/>
            </a:xfrm>
            <a:custGeom>
              <a:avLst/>
              <a:gdLst>
                <a:gd name="T0" fmla="*/ 0 w 153"/>
                <a:gd name="T1" fmla="*/ 0 h 191"/>
                <a:gd name="T2" fmla="*/ 112 w 153"/>
                <a:gd name="T3" fmla="*/ 102 h 191"/>
                <a:gd name="T4" fmla="*/ 146 w 153"/>
                <a:gd name="T5" fmla="*/ 158 h 191"/>
                <a:gd name="T6" fmla="*/ 65 w 153"/>
                <a:gd name="T7" fmla="*/ 139 h 191"/>
                <a:gd name="T8" fmla="*/ 66 w 153"/>
                <a:gd name="T9" fmla="*/ 116 h 191"/>
                <a:gd name="T10" fmla="*/ 37 w 153"/>
                <a:gd name="T11" fmla="*/ 45 h 191"/>
                <a:gd name="T12" fmla="*/ 9 w 153"/>
                <a:gd name="T13" fmla="*/ 6 h 191"/>
                <a:gd name="T14" fmla="*/ 0 w 153"/>
                <a:gd name="T15" fmla="*/ 0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191">
                  <a:moveTo>
                    <a:pt x="0" y="0"/>
                  </a:moveTo>
                  <a:cubicBezTo>
                    <a:pt x="24" y="1"/>
                    <a:pt x="82" y="70"/>
                    <a:pt x="112" y="102"/>
                  </a:cubicBezTo>
                  <a:cubicBezTo>
                    <a:pt x="132" y="123"/>
                    <a:pt x="153" y="148"/>
                    <a:pt x="146" y="158"/>
                  </a:cubicBezTo>
                  <a:cubicBezTo>
                    <a:pt x="121" y="191"/>
                    <a:pt x="83" y="154"/>
                    <a:pt x="65" y="139"/>
                  </a:cubicBezTo>
                  <a:cubicBezTo>
                    <a:pt x="67" y="130"/>
                    <a:pt x="67" y="123"/>
                    <a:pt x="66" y="116"/>
                  </a:cubicBezTo>
                  <a:cubicBezTo>
                    <a:pt x="63" y="95"/>
                    <a:pt x="49" y="71"/>
                    <a:pt x="37" y="45"/>
                  </a:cubicBezTo>
                  <a:cubicBezTo>
                    <a:pt x="29" y="30"/>
                    <a:pt x="18" y="14"/>
                    <a:pt x="9" y="6"/>
                  </a:cubicBezTo>
                  <a:cubicBezTo>
                    <a:pt x="7" y="4"/>
                    <a:pt x="4" y="2"/>
                    <a:pt x="0" y="0"/>
                  </a:cubicBezTo>
                  <a:close/>
                </a:path>
              </a:pathLst>
            </a:custGeom>
            <a:solidFill>
              <a:srgbClr val="CBB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22" name="Freeform 186"/>
            <p:cNvSpPr>
              <a:spLocks/>
            </p:cNvSpPr>
            <p:nvPr userDrawn="1"/>
          </p:nvSpPr>
          <p:spPr bwMode="auto">
            <a:xfrm>
              <a:off x="8810626" y="5138738"/>
              <a:ext cx="287338" cy="195263"/>
            </a:xfrm>
            <a:custGeom>
              <a:avLst/>
              <a:gdLst>
                <a:gd name="T0" fmla="*/ 144 w 181"/>
                <a:gd name="T1" fmla="*/ 26 h 123"/>
                <a:gd name="T2" fmla="*/ 181 w 181"/>
                <a:gd name="T3" fmla="*/ 53 h 123"/>
                <a:gd name="T4" fmla="*/ 167 w 181"/>
                <a:gd name="T5" fmla="*/ 112 h 123"/>
                <a:gd name="T6" fmla="*/ 109 w 181"/>
                <a:gd name="T7" fmla="*/ 107 h 123"/>
                <a:gd name="T8" fmla="*/ 105 w 181"/>
                <a:gd name="T9" fmla="*/ 94 h 123"/>
                <a:gd name="T10" fmla="*/ 76 w 181"/>
                <a:gd name="T11" fmla="*/ 87 h 123"/>
                <a:gd name="T12" fmla="*/ 1 w 181"/>
                <a:gd name="T13" fmla="*/ 19 h 123"/>
                <a:gd name="T14" fmla="*/ 12 w 181"/>
                <a:gd name="T15" fmla="*/ 1 h 123"/>
                <a:gd name="T16" fmla="*/ 94 w 181"/>
                <a:gd name="T17" fmla="*/ 15 h 123"/>
                <a:gd name="T18" fmla="*/ 144 w 181"/>
                <a:gd name="T19" fmla="*/ 2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123">
                  <a:moveTo>
                    <a:pt x="144" y="26"/>
                  </a:moveTo>
                  <a:cubicBezTo>
                    <a:pt x="181" y="53"/>
                    <a:pt x="181" y="53"/>
                    <a:pt x="181" y="53"/>
                  </a:cubicBezTo>
                  <a:cubicBezTo>
                    <a:pt x="180" y="87"/>
                    <a:pt x="180" y="103"/>
                    <a:pt x="167" y="112"/>
                  </a:cubicBezTo>
                  <a:cubicBezTo>
                    <a:pt x="152" y="123"/>
                    <a:pt x="125" y="114"/>
                    <a:pt x="109" y="107"/>
                  </a:cubicBezTo>
                  <a:cubicBezTo>
                    <a:pt x="105" y="94"/>
                    <a:pt x="105" y="94"/>
                    <a:pt x="105" y="94"/>
                  </a:cubicBezTo>
                  <a:cubicBezTo>
                    <a:pt x="89" y="92"/>
                    <a:pt x="93" y="96"/>
                    <a:pt x="76" y="87"/>
                  </a:cubicBezTo>
                  <a:cubicBezTo>
                    <a:pt x="48" y="71"/>
                    <a:pt x="7" y="47"/>
                    <a:pt x="1" y="19"/>
                  </a:cubicBezTo>
                  <a:cubicBezTo>
                    <a:pt x="0" y="12"/>
                    <a:pt x="5" y="0"/>
                    <a:pt x="12" y="1"/>
                  </a:cubicBezTo>
                  <a:cubicBezTo>
                    <a:pt x="94" y="15"/>
                    <a:pt x="94" y="15"/>
                    <a:pt x="94" y="15"/>
                  </a:cubicBezTo>
                  <a:lnTo>
                    <a:pt x="144" y="26"/>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23" name="Freeform 187"/>
            <p:cNvSpPr>
              <a:spLocks/>
            </p:cNvSpPr>
            <p:nvPr userDrawn="1"/>
          </p:nvSpPr>
          <p:spPr bwMode="auto">
            <a:xfrm>
              <a:off x="8916989" y="4732338"/>
              <a:ext cx="206375" cy="525463"/>
            </a:xfrm>
            <a:custGeom>
              <a:avLst/>
              <a:gdLst>
                <a:gd name="T0" fmla="*/ 130 w 130"/>
                <a:gd name="T1" fmla="*/ 65 h 331"/>
                <a:gd name="T2" fmla="*/ 116 w 130"/>
                <a:gd name="T3" fmla="*/ 321 h 331"/>
                <a:gd name="T4" fmla="*/ 116 w 130"/>
                <a:gd name="T5" fmla="*/ 321 h 331"/>
                <a:gd name="T6" fmla="*/ 114 w 130"/>
                <a:gd name="T7" fmla="*/ 326 h 331"/>
                <a:gd name="T8" fmla="*/ 51 w 130"/>
                <a:gd name="T9" fmla="*/ 307 h 331"/>
                <a:gd name="T10" fmla="*/ 25 w 130"/>
                <a:gd name="T11" fmla="*/ 289 h 331"/>
                <a:gd name="T12" fmla="*/ 15 w 130"/>
                <a:gd name="T13" fmla="*/ 282 h 331"/>
                <a:gd name="T14" fmla="*/ 0 w 130"/>
                <a:gd name="T15" fmla="*/ 0 h 331"/>
                <a:gd name="T16" fmla="*/ 130 w 130"/>
                <a:gd name="T17" fmla="*/ 65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331">
                  <a:moveTo>
                    <a:pt x="130" y="65"/>
                  </a:moveTo>
                  <a:cubicBezTo>
                    <a:pt x="116" y="321"/>
                    <a:pt x="116" y="321"/>
                    <a:pt x="116" y="321"/>
                  </a:cubicBezTo>
                  <a:cubicBezTo>
                    <a:pt x="116" y="321"/>
                    <a:pt x="116" y="321"/>
                    <a:pt x="116" y="321"/>
                  </a:cubicBezTo>
                  <a:cubicBezTo>
                    <a:pt x="117" y="323"/>
                    <a:pt x="116" y="325"/>
                    <a:pt x="114" y="326"/>
                  </a:cubicBezTo>
                  <a:cubicBezTo>
                    <a:pt x="105" y="331"/>
                    <a:pt x="77" y="323"/>
                    <a:pt x="51" y="307"/>
                  </a:cubicBezTo>
                  <a:cubicBezTo>
                    <a:pt x="40" y="301"/>
                    <a:pt x="31" y="294"/>
                    <a:pt x="25" y="289"/>
                  </a:cubicBezTo>
                  <a:cubicBezTo>
                    <a:pt x="22" y="287"/>
                    <a:pt x="18" y="284"/>
                    <a:pt x="15" y="282"/>
                  </a:cubicBezTo>
                  <a:cubicBezTo>
                    <a:pt x="0" y="0"/>
                    <a:pt x="0" y="0"/>
                    <a:pt x="0" y="0"/>
                  </a:cubicBezTo>
                  <a:lnTo>
                    <a:pt x="130" y="65"/>
                  </a:lnTo>
                  <a:close/>
                </a:path>
              </a:pathLst>
            </a:custGeom>
            <a:solidFill>
              <a:srgbClr val="2523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24" name="Freeform 188"/>
            <p:cNvSpPr>
              <a:spLocks/>
            </p:cNvSpPr>
            <p:nvPr userDrawn="1"/>
          </p:nvSpPr>
          <p:spPr bwMode="auto">
            <a:xfrm>
              <a:off x="8809039" y="5151438"/>
              <a:ext cx="282575" cy="182563"/>
            </a:xfrm>
            <a:custGeom>
              <a:avLst/>
              <a:gdLst>
                <a:gd name="T0" fmla="*/ 178 w 178"/>
                <a:gd name="T1" fmla="*/ 90 h 115"/>
                <a:gd name="T2" fmla="*/ 169 w 178"/>
                <a:gd name="T3" fmla="*/ 104 h 115"/>
                <a:gd name="T4" fmla="*/ 110 w 178"/>
                <a:gd name="T5" fmla="*/ 99 h 115"/>
                <a:gd name="T6" fmla="*/ 105 w 178"/>
                <a:gd name="T7" fmla="*/ 86 h 115"/>
                <a:gd name="T8" fmla="*/ 67 w 178"/>
                <a:gd name="T9" fmla="*/ 76 h 115"/>
                <a:gd name="T10" fmla="*/ 1 w 178"/>
                <a:gd name="T11" fmla="*/ 17 h 115"/>
                <a:gd name="T12" fmla="*/ 6 w 178"/>
                <a:gd name="T13" fmla="*/ 0 h 115"/>
                <a:gd name="T14" fmla="*/ 6 w 178"/>
                <a:gd name="T15" fmla="*/ 7 h 115"/>
                <a:gd name="T16" fmla="*/ 72 w 178"/>
                <a:gd name="T17" fmla="*/ 66 h 115"/>
                <a:gd name="T18" fmla="*/ 110 w 178"/>
                <a:gd name="T19" fmla="*/ 76 h 115"/>
                <a:gd name="T20" fmla="*/ 115 w 178"/>
                <a:gd name="T21" fmla="*/ 89 h 115"/>
                <a:gd name="T22" fmla="*/ 174 w 178"/>
                <a:gd name="T23" fmla="*/ 94 h 115"/>
                <a:gd name="T24" fmla="*/ 178 w 178"/>
                <a:gd name="T25" fmla="*/ 9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15">
                  <a:moveTo>
                    <a:pt x="178" y="90"/>
                  </a:moveTo>
                  <a:cubicBezTo>
                    <a:pt x="177" y="96"/>
                    <a:pt x="174" y="100"/>
                    <a:pt x="169" y="104"/>
                  </a:cubicBezTo>
                  <a:cubicBezTo>
                    <a:pt x="154" y="115"/>
                    <a:pt x="126" y="106"/>
                    <a:pt x="110" y="99"/>
                  </a:cubicBezTo>
                  <a:cubicBezTo>
                    <a:pt x="105" y="86"/>
                    <a:pt x="105" y="86"/>
                    <a:pt x="105" y="86"/>
                  </a:cubicBezTo>
                  <a:cubicBezTo>
                    <a:pt x="83" y="84"/>
                    <a:pt x="89" y="87"/>
                    <a:pt x="67" y="76"/>
                  </a:cubicBezTo>
                  <a:cubicBezTo>
                    <a:pt x="40" y="62"/>
                    <a:pt x="7" y="42"/>
                    <a:pt x="1" y="17"/>
                  </a:cubicBezTo>
                  <a:cubicBezTo>
                    <a:pt x="0" y="12"/>
                    <a:pt x="2" y="4"/>
                    <a:pt x="6" y="0"/>
                  </a:cubicBezTo>
                  <a:cubicBezTo>
                    <a:pt x="5" y="3"/>
                    <a:pt x="5" y="5"/>
                    <a:pt x="6" y="7"/>
                  </a:cubicBezTo>
                  <a:cubicBezTo>
                    <a:pt x="12" y="32"/>
                    <a:pt x="45" y="52"/>
                    <a:pt x="72" y="66"/>
                  </a:cubicBezTo>
                  <a:cubicBezTo>
                    <a:pt x="94" y="77"/>
                    <a:pt x="88" y="74"/>
                    <a:pt x="110" y="76"/>
                  </a:cubicBezTo>
                  <a:cubicBezTo>
                    <a:pt x="115" y="89"/>
                    <a:pt x="115" y="89"/>
                    <a:pt x="115" y="89"/>
                  </a:cubicBezTo>
                  <a:cubicBezTo>
                    <a:pt x="131" y="96"/>
                    <a:pt x="159" y="105"/>
                    <a:pt x="174" y="94"/>
                  </a:cubicBezTo>
                  <a:cubicBezTo>
                    <a:pt x="176" y="92"/>
                    <a:pt x="177" y="91"/>
                    <a:pt x="178" y="90"/>
                  </a:cubicBezTo>
                  <a:close/>
                </a:path>
              </a:pathLst>
            </a:custGeom>
            <a:solidFill>
              <a:srgbClr val="D0DB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25" name="Freeform 189"/>
            <p:cNvSpPr>
              <a:spLocks/>
            </p:cNvSpPr>
            <p:nvPr userDrawn="1"/>
          </p:nvSpPr>
          <p:spPr bwMode="auto">
            <a:xfrm>
              <a:off x="8672514" y="5229225"/>
              <a:ext cx="290513" cy="184150"/>
            </a:xfrm>
            <a:custGeom>
              <a:avLst/>
              <a:gdLst>
                <a:gd name="T0" fmla="*/ 143 w 183"/>
                <a:gd name="T1" fmla="*/ 19 h 116"/>
                <a:gd name="T2" fmla="*/ 181 w 183"/>
                <a:gd name="T3" fmla="*/ 45 h 116"/>
                <a:gd name="T4" fmla="*/ 170 w 183"/>
                <a:gd name="T5" fmla="*/ 104 h 116"/>
                <a:gd name="T6" fmla="*/ 111 w 183"/>
                <a:gd name="T7" fmla="*/ 102 h 116"/>
                <a:gd name="T8" fmla="*/ 106 w 183"/>
                <a:gd name="T9" fmla="*/ 89 h 116"/>
                <a:gd name="T10" fmla="*/ 68 w 183"/>
                <a:gd name="T11" fmla="*/ 78 h 116"/>
                <a:gd name="T12" fmla="*/ 2 w 183"/>
                <a:gd name="T13" fmla="*/ 20 h 116"/>
                <a:gd name="T14" fmla="*/ 12 w 183"/>
                <a:gd name="T15" fmla="*/ 1 h 116"/>
                <a:gd name="T16" fmla="*/ 92 w 183"/>
                <a:gd name="T17" fmla="*/ 10 h 116"/>
                <a:gd name="T18" fmla="*/ 143 w 183"/>
                <a:gd name="T19"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3" h="116">
                  <a:moveTo>
                    <a:pt x="143" y="19"/>
                  </a:moveTo>
                  <a:cubicBezTo>
                    <a:pt x="181" y="45"/>
                    <a:pt x="181" y="45"/>
                    <a:pt x="181" y="45"/>
                  </a:cubicBezTo>
                  <a:cubicBezTo>
                    <a:pt x="182" y="79"/>
                    <a:pt x="183" y="95"/>
                    <a:pt x="170" y="104"/>
                  </a:cubicBezTo>
                  <a:cubicBezTo>
                    <a:pt x="155" y="116"/>
                    <a:pt x="128" y="108"/>
                    <a:pt x="111" y="102"/>
                  </a:cubicBezTo>
                  <a:cubicBezTo>
                    <a:pt x="106" y="89"/>
                    <a:pt x="106" y="89"/>
                    <a:pt x="106" y="89"/>
                  </a:cubicBezTo>
                  <a:cubicBezTo>
                    <a:pt x="84" y="87"/>
                    <a:pt x="90" y="90"/>
                    <a:pt x="68" y="78"/>
                  </a:cubicBezTo>
                  <a:cubicBezTo>
                    <a:pt x="41" y="64"/>
                    <a:pt x="8" y="45"/>
                    <a:pt x="2" y="20"/>
                  </a:cubicBezTo>
                  <a:cubicBezTo>
                    <a:pt x="0" y="13"/>
                    <a:pt x="5" y="0"/>
                    <a:pt x="12" y="1"/>
                  </a:cubicBezTo>
                  <a:cubicBezTo>
                    <a:pt x="92" y="10"/>
                    <a:pt x="92" y="10"/>
                    <a:pt x="92" y="10"/>
                  </a:cubicBezTo>
                  <a:lnTo>
                    <a:pt x="143" y="19"/>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26" name="Freeform 190"/>
            <p:cNvSpPr>
              <a:spLocks/>
            </p:cNvSpPr>
            <p:nvPr userDrawn="1"/>
          </p:nvSpPr>
          <p:spPr bwMode="auto">
            <a:xfrm>
              <a:off x="8799514" y="4714875"/>
              <a:ext cx="185738" cy="622300"/>
            </a:xfrm>
            <a:custGeom>
              <a:avLst/>
              <a:gdLst>
                <a:gd name="T0" fmla="*/ 117 w 117"/>
                <a:gd name="T1" fmla="*/ 62 h 392"/>
                <a:gd name="T2" fmla="*/ 113 w 117"/>
                <a:gd name="T3" fmla="*/ 131 h 392"/>
                <a:gd name="T4" fmla="*/ 106 w 117"/>
                <a:gd name="T5" fmla="*/ 383 h 392"/>
                <a:gd name="T6" fmla="*/ 105 w 117"/>
                <a:gd name="T7" fmla="*/ 383 h 392"/>
                <a:gd name="T8" fmla="*/ 103 w 117"/>
                <a:gd name="T9" fmla="*/ 387 h 392"/>
                <a:gd name="T10" fmla="*/ 39 w 117"/>
                <a:gd name="T11" fmla="*/ 368 h 392"/>
                <a:gd name="T12" fmla="*/ 6 w 117"/>
                <a:gd name="T13" fmla="*/ 332 h 392"/>
                <a:gd name="T14" fmla="*/ 5 w 117"/>
                <a:gd name="T15" fmla="*/ 56 h 392"/>
                <a:gd name="T16" fmla="*/ 117 w 117"/>
                <a:gd name="T17" fmla="*/ 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2">
                  <a:moveTo>
                    <a:pt x="117" y="62"/>
                  </a:moveTo>
                  <a:cubicBezTo>
                    <a:pt x="115" y="85"/>
                    <a:pt x="114" y="108"/>
                    <a:pt x="113" y="131"/>
                  </a:cubicBezTo>
                  <a:cubicBezTo>
                    <a:pt x="106" y="383"/>
                    <a:pt x="106" y="383"/>
                    <a:pt x="106" y="383"/>
                  </a:cubicBezTo>
                  <a:cubicBezTo>
                    <a:pt x="105" y="383"/>
                    <a:pt x="105" y="383"/>
                    <a:pt x="105" y="383"/>
                  </a:cubicBezTo>
                  <a:cubicBezTo>
                    <a:pt x="105" y="384"/>
                    <a:pt x="104" y="386"/>
                    <a:pt x="103" y="387"/>
                  </a:cubicBezTo>
                  <a:cubicBezTo>
                    <a:pt x="94" y="392"/>
                    <a:pt x="66" y="383"/>
                    <a:pt x="39" y="368"/>
                  </a:cubicBezTo>
                  <a:cubicBezTo>
                    <a:pt x="14" y="353"/>
                    <a:pt x="0" y="338"/>
                    <a:pt x="6" y="332"/>
                  </a:cubicBezTo>
                  <a:cubicBezTo>
                    <a:pt x="5" y="56"/>
                    <a:pt x="5" y="56"/>
                    <a:pt x="5" y="56"/>
                  </a:cubicBezTo>
                  <a:cubicBezTo>
                    <a:pt x="3" y="0"/>
                    <a:pt x="116" y="11"/>
                    <a:pt x="117" y="62"/>
                  </a:cubicBezTo>
                  <a:close/>
                </a:path>
              </a:pathLst>
            </a:custGeom>
            <a:solidFill>
              <a:srgbClr val="333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27" name="Freeform 191"/>
            <p:cNvSpPr>
              <a:spLocks/>
            </p:cNvSpPr>
            <p:nvPr userDrawn="1"/>
          </p:nvSpPr>
          <p:spPr bwMode="auto">
            <a:xfrm>
              <a:off x="8978901" y="5414963"/>
              <a:ext cx="171450" cy="130175"/>
            </a:xfrm>
            <a:custGeom>
              <a:avLst/>
              <a:gdLst>
                <a:gd name="T0" fmla="*/ 0 w 108"/>
                <a:gd name="T1" fmla="*/ 0 h 82"/>
                <a:gd name="T2" fmla="*/ 1 w 108"/>
                <a:gd name="T3" fmla="*/ 1 h 82"/>
                <a:gd name="T4" fmla="*/ 1 w 108"/>
                <a:gd name="T5" fmla="*/ 1 h 82"/>
                <a:gd name="T6" fmla="*/ 1 w 108"/>
                <a:gd name="T7" fmla="*/ 2 h 82"/>
                <a:gd name="T8" fmla="*/ 2 w 108"/>
                <a:gd name="T9" fmla="*/ 3 h 82"/>
                <a:gd name="T10" fmla="*/ 3 w 108"/>
                <a:gd name="T11" fmla="*/ 4 h 82"/>
                <a:gd name="T12" fmla="*/ 3 w 108"/>
                <a:gd name="T13" fmla="*/ 4 h 82"/>
                <a:gd name="T14" fmla="*/ 4 w 108"/>
                <a:gd name="T15" fmla="*/ 5 h 82"/>
                <a:gd name="T16" fmla="*/ 108 w 108"/>
                <a:gd name="T17" fmla="*/ 65 h 82"/>
                <a:gd name="T18" fmla="*/ 108 w 108"/>
                <a:gd name="T19" fmla="*/ 82 h 82"/>
                <a:gd name="T20" fmla="*/ 4 w 108"/>
                <a:gd name="T21" fmla="*/ 22 h 82"/>
                <a:gd name="T22" fmla="*/ 4 w 108"/>
                <a:gd name="T23" fmla="*/ 21 h 82"/>
                <a:gd name="T24" fmla="*/ 4 w 108"/>
                <a:gd name="T25" fmla="*/ 21 h 82"/>
                <a:gd name="T26" fmla="*/ 3 w 108"/>
                <a:gd name="T27" fmla="*/ 20 h 82"/>
                <a:gd name="T28" fmla="*/ 3 w 108"/>
                <a:gd name="T29" fmla="*/ 20 h 82"/>
                <a:gd name="T30" fmla="*/ 2 w 108"/>
                <a:gd name="T31" fmla="*/ 19 h 82"/>
                <a:gd name="T32" fmla="*/ 2 w 108"/>
                <a:gd name="T33" fmla="*/ 19 h 82"/>
                <a:gd name="T34" fmla="*/ 1 w 108"/>
                <a:gd name="T35" fmla="*/ 19 h 82"/>
                <a:gd name="T36" fmla="*/ 1 w 108"/>
                <a:gd name="T37" fmla="*/ 19 h 82"/>
                <a:gd name="T38" fmla="*/ 1 w 108"/>
                <a:gd name="T39" fmla="*/ 18 h 82"/>
                <a:gd name="T40" fmla="*/ 1 w 108"/>
                <a:gd name="T41" fmla="*/ 18 h 82"/>
                <a:gd name="T42" fmla="*/ 1 w 108"/>
                <a:gd name="T43" fmla="*/ 18 h 82"/>
                <a:gd name="T44" fmla="*/ 1 w 108"/>
                <a:gd name="T45" fmla="*/ 17 h 82"/>
                <a:gd name="T46" fmla="*/ 1 w 108"/>
                <a:gd name="T47" fmla="*/ 16 h 82"/>
                <a:gd name="T48" fmla="*/ 1 w 108"/>
                <a:gd name="T49" fmla="*/ 16 h 82"/>
                <a:gd name="T50" fmla="*/ 1 w 108"/>
                <a:gd name="T51" fmla="*/ 16 h 82"/>
                <a:gd name="T52" fmla="*/ 0 w 108"/>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82">
                  <a:moveTo>
                    <a:pt x="0" y="0"/>
                  </a:moveTo>
                  <a:cubicBezTo>
                    <a:pt x="0" y="0"/>
                    <a:pt x="1" y="1"/>
                    <a:pt x="1" y="1"/>
                  </a:cubicBezTo>
                  <a:cubicBezTo>
                    <a:pt x="1" y="1"/>
                    <a:pt x="1" y="1"/>
                    <a:pt x="1" y="1"/>
                  </a:cubicBezTo>
                  <a:cubicBezTo>
                    <a:pt x="1" y="2"/>
                    <a:pt x="1" y="2"/>
                    <a:pt x="1" y="2"/>
                  </a:cubicBezTo>
                  <a:cubicBezTo>
                    <a:pt x="1" y="2"/>
                    <a:pt x="1" y="2"/>
                    <a:pt x="2" y="3"/>
                  </a:cubicBezTo>
                  <a:cubicBezTo>
                    <a:pt x="2" y="3"/>
                    <a:pt x="2" y="3"/>
                    <a:pt x="3" y="4"/>
                  </a:cubicBezTo>
                  <a:cubicBezTo>
                    <a:pt x="3" y="4"/>
                    <a:pt x="3" y="4"/>
                    <a:pt x="3" y="4"/>
                  </a:cubicBezTo>
                  <a:cubicBezTo>
                    <a:pt x="4" y="5"/>
                    <a:pt x="4" y="5"/>
                    <a:pt x="4" y="5"/>
                  </a:cubicBezTo>
                  <a:cubicBezTo>
                    <a:pt x="108" y="65"/>
                    <a:pt x="108" y="65"/>
                    <a:pt x="108" y="65"/>
                  </a:cubicBezTo>
                  <a:cubicBezTo>
                    <a:pt x="108" y="82"/>
                    <a:pt x="108" y="82"/>
                    <a:pt x="108" y="82"/>
                  </a:cubicBezTo>
                  <a:cubicBezTo>
                    <a:pt x="4" y="22"/>
                    <a:pt x="4" y="22"/>
                    <a:pt x="4" y="22"/>
                  </a:cubicBezTo>
                  <a:cubicBezTo>
                    <a:pt x="4" y="22"/>
                    <a:pt x="4" y="22"/>
                    <a:pt x="4" y="21"/>
                  </a:cubicBezTo>
                  <a:cubicBezTo>
                    <a:pt x="4" y="21"/>
                    <a:pt x="4" y="21"/>
                    <a:pt x="4" y="21"/>
                  </a:cubicBezTo>
                  <a:cubicBezTo>
                    <a:pt x="3" y="21"/>
                    <a:pt x="3" y="21"/>
                    <a:pt x="3" y="20"/>
                  </a:cubicBezTo>
                  <a:cubicBezTo>
                    <a:pt x="3" y="20"/>
                    <a:pt x="3" y="20"/>
                    <a:pt x="3" y="20"/>
                  </a:cubicBezTo>
                  <a:cubicBezTo>
                    <a:pt x="2" y="20"/>
                    <a:pt x="2" y="20"/>
                    <a:pt x="2" y="19"/>
                  </a:cubicBezTo>
                  <a:cubicBezTo>
                    <a:pt x="2" y="19"/>
                    <a:pt x="2" y="19"/>
                    <a:pt x="2" y="19"/>
                  </a:cubicBezTo>
                  <a:cubicBezTo>
                    <a:pt x="2" y="19"/>
                    <a:pt x="1" y="19"/>
                    <a:pt x="1" y="19"/>
                  </a:cubicBezTo>
                  <a:cubicBezTo>
                    <a:pt x="1" y="19"/>
                    <a:pt x="1" y="19"/>
                    <a:pt x="1" y="19"/>
                  </a:cubicBezTo>
                  <a:cubicBezTo>
                    <a:pt x="1" y="18"/>
                    <a:pt x="1" y="18"/>
                    <a:pt x="1" y="18"/>
                  </a:cubicBezTo>
                  <a:cubicBezTo>
                    <a:pt x="1" y="18"/>
                    <a:pt x="1" y="18"/>
                    <a:pt x="1" y="18"/>
                  </a:cubicBezTo>
                  <a:cubicBezTo>
                    <a:pt x="1" y="18"/>
                    <a:pt x="1" y="18"/>
                    <a:pt x="1" y="18"/>
                  </a:cubicBezTo>
                  <a:cubicBezTo>
                    <a:pt x="1" y="17"/>
                    <a:pt x="1" y="17"/>
                    <a:pt x="1" y="17"/>
                  </a:cubicBezTo>
                  <a:cubicBezTo>
                    <a:pt x="1" y="17"/>
                    <a:pt x="1" y="17"/>
                    <a:pt x="1" y="16"/>
                  </a:cubicBezTo>
                  <a:cubicBezTo>
                    <a:pt x="1" y="16"/>
                    <a:pt x="1" y="16"/>
                    <a:pt x="1" y="16"/>
                  </a:cubicBezTo>
                  <a:cubicBezTo>
                    <a:pt x="1" y="16"/>
                    <a:pt x="1" y="16"/>
                    <a:pt x="1" y="1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28" name="Freeform 192"/>
            <p:cNvSpPr>
              <a:spLocks/>
            </p:cNvSpPr>
            <p:nvPr userDrawn="1"/>
          </p:nvSpPr>
          <p:spPr bwMode="auto">
            <a:xfrm>
              <a:off x="9150351" y="5399088"/>
              <a:ext cx="225425" cy="149225"/>
            </a:xfrm>
            <a:custGeom>
              <a:avLst/>
              <a:gdLst>
                <a:gd name="T0" fmla="*/ 4 w 143"/>
                <a:gd name="T1" fmla="*/ 77 h 94"/>
                <a:gd name="T2" fmla="*/ 5 w 143"/>
                <a:gd name="T3" fmla="*/ 77 h 94"/>
                <a:gd name="T4" fmla="*/ 9 w 143"/>
                <a:gd name="T5" fmla="*/ 78 h 94"/>
                <a:gd name="T6" fmla="*/ 10 w 143"/>
                <a:gd name="T7" fmla="*/ 78 h 94"/>
                <a:gd name="T8" fmla="*/ 14 w 143"/>
                <a:gd name="T9" fmla="*/ 77 h 94"/>
                <a:gd name="T10" fmla="*/ 14 w 143"/>
                <a:gd name="T11" fmla="*/ 77 h 94"/>
                <a:gd name="T12" fmla="*/ 19 w 143"/>
                <a:gd name="T13" fmla="*/ 75 h 94"/>
                <a:gd name="T14" fmla="*/ 139 w 143"/>
                <a:gd name="T15" fmla="*/ 6 h 94"/>
                <a:gd name="T16" fmla="*/ 143 w 143"/>
                <a:gd name="T17" fmla="*/ 0 h 94"/>
                <a:gd name="T18" fmla="*/ 143 w 143"/>
                <a:gd name="T19" fmla="*/ 17 h 94"/>
                <a:gd name="T20" fmla="*/ 139 w 143"/>
                <a:gd name="T21" fmla="*/ 22 h 94"/>
                <a:gd name="T22" fmla="*/ 19 w 143"/>
                <a:gd name="T23" fmla="*/ 92 h 94"/>
                <a:gd name="T24" fmla="*/ 17 w 143"/>
                <a:gd name="T25" fmla="*/ 93 h 94"/>
                <a:gd name="T26" fmla="*/ 15 w 143"/>
                <a:gd name="T27" fmla="*/ 93 h 94"/>
                <a:gd name="T28" fmla="*/ 15 w 143"/>
                <a:gd name="T29" fmla="*/ 94 h 94"/>
                <a:gd name="T30" fmla="*/ 14 w 143"/>
                <a:gd name="T31" fmla="*/ 94 h 94"/>
                <a:gd name="T32" fmla="*/ 14 w 143"/>
                <a:gd name="T33" fmla="*/ 94 h 94"/>
                <a:gd name="T34" fmla="*/ 13 w 143"/>
                <a:gd name="T35" fmla="*/ 94 h 94"/>
                <a:gd name="T36" fmla="*/ 11 w 143"/>
                <a:gd name="T37" fmla="*/ 94 h 94"/>
                <a:gd name="T38" fmla="*/ 10 w 143"/>
                <a:gd name="T39" fmla="*/ 94 h 94"/>
                <a:gd name="T40" fmla="*/ 10 w 143"/>
                <a:gd name="T41" fmla="*/ 94 h 94"/>
                <a:gd name="T42" fmla="*/ 9 w 143"/>
                <a:gd name="T43" fmla="*/ 94 h 94"/>
                <a:gd name="T44" fmla="*/ 9 w 143"/>
                <a:gd name="T45" fmla="*/ 94 h 94"/>
                <a:gd name="T46" fmla="*/ 7 w 143"/>
                <a:gd name="T47" fmla="*/ 94 h 94"/>
                <a:gd name="T48" fmla="*/ 6 w 143"/>
                <a:gd name="T49" fmla="*/ 94 h 94"/>
                <a:gd name="T50" fmla="*/ 5 w 143"/>
                <a:gd name="T51" fmla="*/ 94 h 94"/>
                <a:gd name="T52" fmla="*/ 4 w 143"/>
                <a:gd name="T53" fmla="*/ 94 h 94"/>
                <a:gd name="T54" fmla="*/ 3 w 143"/>
                <a:gd name="T55" fmla="*/ 93 h 94"/>
                <a:gd name="T56" fmla="*/ 0 w 143"/>
                <a:gd name="T57" fmla="*/ 92 h 94"/>
                <a:gd name="T58" fmla="*/ 0 w 143"/>
                <a:gd name="T59" fmla="*/ 75 h 94"/>
                <a:gd name="T60" fmla="*/ 4 w 143"/>
                <a:gd name="T61" fmla="*/ 7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4">
                  <a:moveTo>
                    <a:pt x="4" y="77"/>
                  </a:moveTo>
                  <a:cubicBezTo>
                    <a:pt x="4" y="77"/>
                    <a:pt x="5" y="77"/>
                    <a:pt x="5" y="77"/>
                  </a:cubicBezTo>
                  <a:cubicBezTo>
                    <a:pt x="6" y="77"/>
                    <a:pt x="8" y="78"/>
                    <a:pt x="9" y="78"/>
                  </a:cubicBezTo>
                  <a:cubicBezTo>
                    <a:pt x="9" y="78"/>
                    <a:pt x="9" y="78"/>
                    <a:pt x="10" y="78"/>
                  </a:cubicBezTo>
                  <a:cubicBezTo>
                    <a:pt x="11" y="78"/>
                    <a:pt x="13" y="77"/>
                    <a:pt x="14" y="77"/>
                  </a:cubicBezTo>
                  <a:cubicBezTo>
                    <a:pt x="14" y="77"/>
                    <a:pt x="14" y="77"/>
                    <a:pt x="14" y="77"/>
                  </a:cubicBezTo>
                  <a:cubicBezTo>
                    <a:pt x="16" y="77"/>
                    <a:pt x="18" y="76"/>
                    <a:pt x="19" y="75"/>
                  </a:cubicBezTo>
                  <a:cubicBezTo>
                    <a:pt x="139" y="6"/>
                    <a:pt x="139" y="6"/>
                    <a:pt x="139" y="6"/>
                  </a:cubicBezTo>
                  <a:cubicBezTo>
                    <a:pt x="142" y="4"/>
                    <a:pt x="143" y="2"/>
                    <a:pt x="143" y="0"/>
                  </a:cubicBezTo>
                  <a:cubicBezTo>
                    <a:pt x="143" y="17"/>
                    <a:pt x="143" y="17"/>
                    <a:pt x="143" y="17"/>
                  </a:cubicBezTo>
                  <a:cubicBezTo>
                    <a:pt x="143" y="19"/>
                    <a:pt x="142" y="21"/>
                    <a:pt x="139" y="22"/>
                  </a:cubicBezTo>
                  <a:cubicBezTo>
                    <a:pt x="19" y="92"/>
                    <a:pt x="19" y="92"/>
                    <a:pt x="19" y="92"/>
                  </a:cubicBezTo>
                  <a:cubicBezTo>
                    <a:pt x="18" y="92"/>
                    <a:pt x="18" y="93"/>
                    <a:pt x="17" y="93"/>
                  </a:cubicBezTo>
                  <a:cubicBezTo>
                    <a:pt x="16" y="93"/>
                    <a:pt x="16" y="93"/>
                    <a:pt x="15" y="93"/>
                  </a:cubicBezTo>
                  <a:cubicBezTo>
                    <a:pt x="15" y="93"/>
                    <a:pt x="15" y="94"/>
                    <a:pt x="15" y="94"/>
                  </a:cubicBezTo>
                  <a:cubicBezTo>
                    <a:pt x="14" y="94"/>
                    <a:pt x="14" y="94"/>
                    <a:pt x="14" y="94"/>
                  </a:cubicBezTo>
                  <a:cubicBezTo>
                    <a:pt x="14" y="94"/>
                    <a:pt x="14" y="94"/>
                    <a:pt x="14" y="94"/>
                  </a:cubicBezTo>
                  <a:cubicBezTo>
                    <a:pt x="14" y="94"/>
                    <a:pt x="13" y="94"/>
                    <a:pt x="13" y="94"/>
                  </a:cubicBezTo>
                  <a:cubicBezTo>
                    <a:pt x="12" y="94"/>
                    <a:pt x="12" y="94"/>
                    <a:pt x="11" y="94"/>
                  </a:cubicBezTo>
                  <a:cubicBezTo>
                    <a:pt x="11" y="94"/>
                    <a:pt x="11" y="94"/>
                    <a:pt x="10" y="94"/>
                  </a:cubicBezTo>
                  <a:cubicBezTo>
                    <a:pt x="10" y="94"/>
                    <a:pt x="10" y="94"/>
                    <a:pt x="10" y="94"/>
                  </a:cubicBezTo>
                  <a:cubicBezTo>
                    <a:pt x="10" y="94"/>
                    <a:pt x="9" y="94"/>
                    <a:pt x="9" y="94"/>
                  </a:cubicBezTo>
                  <a:cubicBezTo>
                    <a:pt x="9" y="94"/>
                    <a:pt x="9" y="94"/>
                    <a:pt x="9" y="94"/>
                  </a:cubicBezTo>
                  <a:cubicBezTo>
                    <a:pt x="8" y="94"/>
                    <a:pt x="8" y="94"/>
                    <a:pt x="7" y="94"/>
                  </a:cubicBezTo>
                  <a:cubicBezTo>
                    <a:pt x="7" y="94"/>
                    <a:pt x="6" y="94"/>
                    <a:pt x="6" y="94"/>
                  </a:cubicBezTo>
                  <a:cubicBezTo>
                    <a:pt x="5" y="94"/>
                    <a:pt x="5" y="94"/>
                    <a:pt x="5" y="94"/>
                  </a:cubicBezTo>
                  <a:cubicBezTo>
                    <a:pt x="5" y="94"/>
                    <a:pt x="4" y="94"/>
                    <a:pt x="4" y="94"/>
                  </a:cubicBezTo>
                  <a:cubicBezTo>
                    <a:pt x="4" y="93"/>
                    <a:pt x="3" y="93"/>
                    <a:pt x="3" y="93"/>
                  </a:cubicBezTo>
                  <a:cubicBezTo>
                    <a:pt x="2" y="93"/>
                    <a:pt x="1" y="92"/>
                    <a:pt x="0" y="92"/>
                  </a:cubicBezTo>
                  <a:cubicBezTo>
                    <a:pt x="0" y="75"/>
                    <a:pt x="0" y="75"/>
                    <a:pt x="0" y="75"/>
                  </a:cubicBezTo>
                  <a:cubicBezTo>
                    <a:pt x="1" y="76"/>
                    <a:pt x="3" y="76"/>
                    <a:pt x="4" y="77"/>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29" name="Freeform 193"/>
            <p:cNvSpPr>
              <a:spLocks/>
            </p:cNvSpPr>
            <p:nvPr userDrawn="1"/>
          </p:nvSpPr>
          <p:spPr bwMode="auto">
            <a:xfrm>
              <a:off x="8977314" y="5291138"/>
              <a:ext cx="400050" cy="231775"/>
            </a:xfrm>
            <a:custGeom>
              <a:avLst/>
              <a:gdLst>
                <a:gd name="T0" fmla="*/ 5 w 253"/>
                <a:gd name="T1" fmla="*/ 72 h 146"/>
                <a:gd name="T2" fmla="*/ 5 w 253"/>
                <a:gd name="T3" fmla="*/ 83 h 146"/>
                <a:gd name="T4" fmla="*/ 109 w 253"/>
                <a:gd name="T5" fmla="*/ 143 h 146"/>
                <a:gd name="T6" fmla="*/ 128 w 253"/>
                <a:gd name="T7" fmla="*/ 143 h 146"/>
                <a:gd name="T8" fmla="*/ 248 w 253"/>
                <a:gd name="T9" fmla="*/ 74 h 146"/>
                <a:gd name="T10" fmla="*/ 248 w 253"/>
                <a:gd name="T11" fmla="*/ 63 h 146"/>
                <a:gd name="T12" fmla="*/ 144 w 253"/>
                <a:gd name="T13" fmla="*/ 3 h 146"/>
                <a:gd name="T14" fmla="*/ 126 w 253"/>
                <a:gd name="T15" fmla="*/ 3 h 146"/>
                <a:gd name="T16" fmla="*/ 5 w 253"/>
                <a:gd name="T17"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146">
                  <a:moveTo>
                    <a:pt x="5" y="72"/>
                  </a:moveTo>
                  <a:cubicBezTo>
                    <a:pt x="0" y="75"/>
                    <a:pt x="0" y="80"/>
                    <a:pt x="5" y="83"/>
                  </a:cubicBezTo>
                  <a:cubicBezTo>
                    <a:pt x="109" y="143"/>
                    <a:pt x="109" y="143"/>
                    <a:pt x="109" y="143"/>
                  </a:cubicBezTo>
                  <a:cubicBezTo>
                    <a:pt x="114" y="146"/>
                    <a:pt x="123" y="146"/>
                    <a:pt x="128" y="143"/>
                  </a:cubicBezTo>
                  <a:cubicBezTo>
                    <a:pt x="248" y="74"/>
                    <a:pt x="248" y="74"/>
                    <a:pt x="248" y="74"/>
                  </a:cubicBezTo>
                  <a:cubicBezTo>
                    <a:pt x="253" y="71"/>
                    <a:pt x="253" y="66"/>
                    <a:pt x="248" y="63"/>
                  </a:cubicBezTo>
                  <a:cubicBezTo>
                    <a:pt x="144" y="3"/>
                    <a:pt x="144" y="3"/>
                    <a:pt x="144" y="3"/>
                  </a:cubicBezTo>
                  <a:cubicBezTo>
                    <a:pt x="139" y="0"/>
                    <a:pt x="131" y="0"/>
                    <a:pt x="126" y="3"/>
                  </a:cubicBezTo>
                  <a:lnTo>
                    <a:pt x="5" y="7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30" name="Freeform 194"/>
            <p:cNvSpPr>
              <a:spLocks/>
            </p:cNvSpPr>
            <p:nvPr userDrawn="1"/>
          </p:nvSpPr>
          <p:spPr bwMode="auto">
            <a:xfrm>
              <a:off x="9172576" y="4941888"/>
              <a:ext cx="39688" cy="492125"/>
            </a:xfrm>
            <a:custGeom>
              <a:avLst/>
              <a:gdLst>
                <a:gd name="T0" fmla="*/ 3 w 25"/>
                <a:gd name="T1" fmla="*/ 12 h 310"/>
                <a:gd name="T2" fmla="*/ 0 w 25"/>
                <a:gd name="T3" fmla="*/ 93 h 310"/>
                <a:gd name="T4" fmla="*/ 4 w 25"/>
                <a:gd name="T5" fmla="*/ 310 h 310"/>
                <a:gd name="T6" fmla="*/ 25 w 25"/>
                <a:gd name="T7" fmla="*/ 298 h 310"/>
                <a:gd name="T8" fmla="*/ 25 w 25"/>
                <a:gd name="T9" fmla="*/ 0 h 310"/>
                <a:gd name="T10" fmla="*/ 3 w 25"/>
                <a:gd name="T11" fmla="*/ 12 h 310"/>
              </a:gdLst>
              <a:ahLst/>
              <a:cxnLst>
                <a:cxn ang="0">
                  <a:pos x="T0" y="T1"/>
                </a:cxn>
                <a:cxn ang="0">
                  <a:pos x="T2" y="T3"/>
                </a:cxn>
                <a:cxn ang="0">
                  <a:pos x="T4" y="T5"/>
                </a:cxn>
                <a:cxn ang="0">
                  <a:pos x="T6" y="T7"/>
                </a:cxn>
                <a:cxn ang="0">
                  <a:pos x="T8" y="T9"/>
                </a:cxn>
                <a:cxn ang="0">
                  <a:pos x="T10" y="T11"/>
                </a:cxn>
              </a:cxnLst>
              <a:rect l="0" t="0" r="r" b="b"/>
              <a:pathLst>
                <a:path w="25" h="310">
                  <a:moveTo>
                    <a:pt x="3" y="12"/>
                  </a:moveTo>
                  <a:lnTo>
                    <a:pt x="0" y="93"/>
                  </a:lnTo>
                  <a:lnTo>
                    <a:pt x="4" y="310"/>
                  </a:lnTo>
                  <a:lnTo>
                    <a:pt x="25" y="298"/>
                  </a:lnTo>
                  <a:lnTo>
                    <a:pt x="25" y="0"/>
                  </a:lnTo>
                  <a:lnTo>
                    <a:pt x="3" y="1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31" name="Freeform 195"/>
            <p:cNvSpPr>
              <a:spLocks/>
            </p:cNvSpPr>
            <p:nvPr userDrawn="1"/>
          </p:nvSpPr>
          <p:spPr bwMode="auto">
            <a:xfrm>
              <a:off x="9144001" y="4941888"/>
              <a:ext cx="34925" cy="492125"/>
            </a:xfrm>
            <a:custGeom>
              <a:avLst/>
              <a:gdLst>
                <a:gd name="T0" fmla="*/ 21 w 22"/>
                <a:gd name="T1" fmla="*/ 12 h 310"/>
                <a:gd name="T2" fmla="*/ 0 w 22"/>
                <a:gd name="T3" fmla="*/ 0 h 310"/>
                <a:gd name="T4" fmla="*/ 1 w 22"/>
                <a:gd name="T5" fmla="*/ 298 h 310"/>
                <a:gd name="T6" fmla="*/ 22 w 22"/>
                <a:gd name="T7" fmla="*/ 310 h 310"/>
                <a:gd name="T8" fmla="*/ 21 w 22"/>
                <a:gd name="T9" fmla="*/ 12 h 310"/>
              </a:gdLst>
              <a:ahLst/>
              <a:cxnLst>
                <a:cxn ang="0">
                  <a:pos x="T0" y="T1"/>
                </a:cxn>
                <a:cxn ang="0">
                  <a:pos x="T2" y="T3"/>
                </a:cxn>
                <a:cxn ang="0">
                  <a:pos x="T4" y="T5"/>
                </a:cxn>
                <a:cxn ang="0">
                  <a:pos x="T6" y="T7"/>
                </a:cxn>
                <a:cxn ang="0">
                  <a:pos x="T8" y="T9"/>
                </a:cxn>
              </a:cxnLst>
              <a:rect l="0" t="0" r="r" b="b"/>
              <a:pathLst>
                <a:path w="22" h="310">
                  <a:moveTo>
                    <a:pt x="21" y="12"/>
                  </a:moveTo>
                  <a:lnTo>
                    <a:pt x="0" y="0"/>
                  </a:lnTo>
                  <a:lnTo>
                    <a:pt x="1" y="298"/>
                  </a:lnTo>
                  <a:lnTo>
                    <a:pt x="22" y="310"/>
                  </a:lnTo>
                  <a:lnTo>
                    <a:pt x="21" y="12"/>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32" name="Freeform 196"/>
            <p:cNvSpPr>
              <a:spLocks/>
            </p:cNvSpPr>
            <p:nvPr userDrawn="1"/>
          </p:nvSpPr>
          <p:spPr bwMode="auto">
            <a:xfrm>
              <a:off x="8993189" y="4940300"/>
              <a:ext cx="346075" cy="185738"/>
            </a:xfrm>
            <a:custGeom>
              <a:avLst/>
              <a:gdLst>
                <a:gd name="T0" fmla="*/ 19 w 219"/>
                <a:gd name="T1" fmla="*/ 0 h 117"/>
                <a:gd name="T2" fmla="*/ 195 w 219"/>
                <a:gd name="T3" fmla="*/ 102 h 117"/>
                <a:gd name="T4" fmla="*/ 202 w 219"/>
                <a:gd name="T5" fmla="*/ 105 h 117"/>
                <a:gd name="T6" fmla="*/ 203 w 219"/>
                <a:gd name="T7" fmla="*/ 105 h 117"/>
                <a:gd name="T8" fmla="*/ 208 w 219"/>
                <a:gd name="T9" fmla="*/ 106 h 117"/>
                <a:gd name="T10" fmla="*/ 209 w 219"/>
                <a:gd name="T11" fmla="*/ 106 h 117"/>
                <a:gd name="T12" fmla="*/ 214 w 219"/>
                <a:gd name="T13" fmla="*/ 106 h 117"/>
                <a:gd name="T14" fmla="*/ 215 w 219"/>
                <a:gd name="T15" fmla="*/ 106 h 117"/>
                <a:gd name="T16" fmla="*/ 219 w 219"/>
                <a:gd name="T17" fmla="*/ 104 h 117"/>
                <a:gd name="T18" fmla="*/ 219 w 219"/>
                <a:gd name="T19" fmla="*/ 104 h 117"/>
                <a:gd name="T20" fmla="*/ 219 w 219"/>
                <a:gd name="T21" fmla="*/ 104 h 117"/>
                <a:gd name="T22" fmla="*/ 219 w 219"/>
                <a:gd name="T23" fmla="*/ 104 h 117"/>
                <a:gd name="T24" fmla="*/ 201 w 219"/>
                <a:gd name="T25" fmla="*/ 115 h 117"/>
                <a:gd name="T26" fmla="*/ 201 w 219"/>
                <a:gd name="T27" fmla="*/ 115 h 117"/>
                <a:gd name="T28" fmla="*/ 199 w 219"/>
                <a:gd name="T29" fmla="*/ 116 h 117"/>
                <a:gd name="T30" fmla="*/ 197 w 219"/>
                <a:gd name="T31" fmla="*/ 116 h 117"/>
                <a:gd name="T32" fmla="*/ 196 w 219"/>
                <a:gd name="T33" fmla="*/ 117 h 117"/>
                <a:gd name="T34" fmla="*/ 196 w 219"/>
                <a:gd name="T35" fmla="*/ 117 h 117"/>
                <a:gd name="T36" fmla="*/ 196 w 219"/>
                <a:gd name="T37" fmla="*/ 117 h 117"/>
                <a:gd name="T38" fmla="*/ 193 w 219"/>
                <a:gd name="T39" fmla="*/ 117 h 117"/>
                <a:gd name="T40" fmla="*/ 191 w 219"/>
                <a:gd name="T41" fmla="*/ 117 h 117"/>
                <a:gd name="T42" fmla="*/ 191 w 219"/>
                <a:gd name="T43" fmla="*/ 117 h 117"/>
                <a:gd name="T44" fmla="*/ 190 w 219"/>
                <a:gd name="T45" fmla="*/ 117 h 117"/>
                <a:gd name="T46" fmla="*/ 189 w 219"/>
                <a:gd name="T47" fmla="*/ 117 h 117"/>
                <a:gd name="T48" fmla="*/ 186 w 219"/>
                <a:gd name="T49" fmla="*/ 116 h 117"/>
                <a:gd name="T50" fmla="*/ 184 w 219"/>
                <a:gd name="T51" fmla="*/ 116 h 117"/>
                <a:gd name="T52" fmla="*/ 183 w 219"/>
                <a:gd name="T53" fmla="*/ 115 h 117"/>
                <a:gd name="T54" fmla="*/ 182 w 219"/>
                <a:gd name="T55" fmla="*/ 115 h 117"/>
                <a:gd name="T56" fmla="*/ 177 w 219"/>
                <a:gd name="T57" fmla="*/ 112 h 117"/>
                <a:gd name="T58" fmla="*/ 0 w 219"/>
                <a:gd name="T59" fmla="*/ 10 h 117"/>
                <a:gd name="T60" fmla="*/ 19 w 219"/>
                <a:gd name="T6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9" h="117">
                  <a:moveTo>
                    <a:pt x="19" y="0"/>
                  </a:moveTo>
                  <a:cubicBezTo>
                    <a:pt x="195" y="102"/>
                    <a:pt x="195" y="102"/>
                    <a:pt x="195" y="102"/>
                  </a:cubicBezTo>
                  <a:cubicBezTo>
                    <a:pt x="197" y="103"/>
                    <a:pt x="200" y="104"/>
                    <a:pt x="202" y="105"/>
                  </a:cubicBezTo>
                  <a:cubicBezTo>
                    <a:pt x="202" y="105"/>
                    <a:pt x="202" y="105"/>
                    <a:pt x="203" y="105"/>
                  </a:cubicBezTo>
                  <a:cubicBezTo>
                    <a:pt x="205" y="106"/>
                    <a:pt x="207" y="106"/>
                    <a:pt x="208" y="106"/>
                  </a:cubicBezTo>
                  <a:cubicBezTo>
                    <a:pt x="208" y="106"/>
                    <a:pt x="209" y="106"/>
                    <a:pt x="209" y="106"/>
                  </a:cubicBezTo>
                  <a:cubicBezTo>
                    <a:pt x="211" y="106"/>
                    <a:pt x="213" y="106"/>
                    <a:pt x="214" y="106"/>
                  </a:cubicBezTo>
                  <a:cubicBezTo>
                    <a:pt x="214" y="106"/>
                    <a:pt x="214" y="106"/>
                    <a:pt x="215" y="106"/>
                  </a:cubicBezTo>
                  <a:cubicBezTo>
                    <a:pt x="216" y="106"/>
                    <a:pt x="218" y="105"/>
                    <a:pt x="219" y="104"/>
                  </a:cubicBezTo>
                  <a:cubicBezTo>
                    <a:pt x="219" y="104"/>
                    <a:pt x="219" y="104"/>
                    <a:pt x="219" y="104"/>
                  </a:cubicBezTo>
                  <a:cubicBezTo>
                    <a:pt x="219" y="104"/>
                    <a:pt x="219" y="104"/>
                    <a:pt x="219" y="104"/>
                  </a:cubicBezTo>
                  <a:cubicBezTo>
                    <a:pt x="219" y="104"/>
                    <a:pt x="219" y="104"/>
                    <a:pt x="219" y="104"/>
                  </a:cubicBezTo>
                  <a:cubicBezTo>
                    <a:pt x="201" y="115"/>
                    <a:pt x="201" y="115"/>
                    <a:pt x="201" y="115"/>
                  </a:cubicBezTo>
                  <a:cubicBezTo>
                    <a:pt x="201" y="115"/>
                    <a:pt x="201" y="115"/>
                    <a:pt x="201" y="115"/>
                  </a:cubicBezTo>
                  <a:cubicBezTo>
                    <a:pt x="200" y="115"/>
                    <a:pt x="200" y="115"/>
                    <a:pt x="199" y="116"/>
                  </a:cubicBezTo>
                  <a:cubicBezTo>
                    <a:pt x="199" y="116"/>
                    <a:pt x="198" y="116"/>
                    <a:pt x="197" y="116"/>
                  </a:cubicBezTo>
                  <a:cubicBezTo>
                    <a:pt x="197" y="116"/>
                    <a:pt x="197" y="117"/>
                    <a:pt x="196" y="117"/>
                  </a:cubicBezTo>
                  <a:cubicBezTo>
                    <a:pt x="196" y="117"/>
                    <a:pt x="196" y="117"/>
                    <a:pt x="196" y="117"/>
                  </a:cubicBezTo>
                  <a:cubicBezTo>
                    <a:pt x="196" y="117"/>
                    <a:pt x="196" y="117"/>
                    <a:pt x="196" y="117"/>
                  </a:cubicBezTo>
                  <a:cubicBezTo>
                    <a:pt x="195" y="117"/>
                    <a:pt x="194" y="117"/>
                    <a:pt x="193" y="117"/>
                  </a:cubicBezTo>
                  <a:cubicBezTo>
                    <a:pt x="193" y="117"/>
                    <a:pt x="192" y="117"/>
                    <a:pt x="191" y="117"/>
                  </a:cubicBezTo>
                  <a:cubicBezTo>
                    <a:pt x="191" y="117"/>
                    <a:pt x="191" y="117"/>
                    <a:pt x="191" y="117"/>
                  </a:cubicBezTo>
                  <a:cubicBezTo>
                    <a:pt x="190" y="117"/>
                    <a:pt x="190" y="117"/>
                    <a:pt x="190" y="117"/>
                  </a:cubicBezTo>
                  <a:cubicBezTo>
                    <a:pt x="190" y="117"/>
                    <a:pt x="189" y="117"/>
                    <a:pt x="189" y="117"/>
                  </a:cubicBezTo>
                  <a:cubicBezTo>
                    <a:pt x="188" y="117"/>
                    <a:pt x="187" y="116"/>
                    <a:pt x="186" y="116"/>
                  </a:cubicBezTo>
                  <a:cubicBezTo>
                    <a:pt x="185" y="116"/>
                    <a:pt x="185" y="116"/>
                    <a:pt x="184" y="116"/>
                  </a:cubicBezTo>
                  <a:cubicBezTo>
                    <a:pt x="184" y="116"/>
                    <a:pt x="184" y="115"/>
                    <a:pt x="183" y="115"/>
                  </a:cubicBezTo>
                  <a:cubicBezTo>
                    <a:pt x="183" y="115"/>
                    <a:pt x="182" y="115"/>
                    <a:pt x="182" y="115"/>
                  </a:cubicBezTo>
                  <a:cubicBezTo>
                    <a:pt x="180" y="114"/>
                    <a:pt x="179" y="113"/>
                    <a:pt x="177" y="112"/>
                  </a:cubicBezTo>
                  <a:cubicBezTo>
                    <a:pt x="0" y="10"/>
                    <a:pt x="0" y="10"/>
                    <a:pt x="0" y="10"/>
                  </a:cubicBezTo>
                  <a:lnTo>
                    <a:pt x="19" y="0"/>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33" name="Freeform 197"/>
            <p:cNvSpPr>
              <a:spLocks/>
            </p:cNvSpPr>
            <p:nvPr userDrawn="1"/>
          </p:nvSpPr>
          <p:spPr bwMode="auto">
            <a:xfrm>
              <a:off x="8993189" y="4784725"/>
              <a:ext cx="354013" cy="379413"/>
            </a:xfrm>
            <a:custGeom>
              <a:avLst/>
              <a:gdLst>
                <a:gd name="T0" fmla="*/ 0 w 224"/>
                <a:gd name="T1" fmla="*/ 108 h 239"/>
                <a:gd name="T2" fmla="*/ 177 w 224"/>
                <a:gd name="T3" fmla="*/ 210 h 239"/>
                <a:gd name="T4" fmla="*/ 211 w 224"/>
                <a:gd name="T5" fmla="*/ 191 h 239"/>
                <a:gd name="T6" fmla="*/ 212 w 224"/>
                <a:gd name="T7" fmla="*/ 0 h 239"/>
                <a:gd name="T8" fmla="*/ 224 w 224"/>
                <a:gd name="T9" fmla="*/ 7 h 239"/>
                <a:gd name="T10" fmla="*/ 223 w 224"/>
                <a:gd name="T11" fmla="*/ 198 h 239"/>
                <a:gd name="T12" fmla="*/ 177 w 224"/>
                <a:gd name="T13" fmla="*/ 225 h 239"/>
                <a:gd name="T14" fmla="*/ 0 w 224"/>
                <a:gd name="T15" fmla="*/ 122 h 239"/>
                <a:gd name="T16" fmla="*/ 0 w 224"/>
                <a:gd name="T17" fmla="*/ 108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239">
                  <a:moveTo>
                    <a:pt x="0" y="108"/>
                  </a:moveTo>
                  <a:cubicBezTo>
                    <a:pt x="177" y="210"/>
                    <a:pt x="177" y="210"/>
                    <a:pt x="177" y="210"/>
                  </a:cubicBezTo>
                  <a:cubicBezTo>
                    <a:pt x="196" y="221"/>
                    <a:pt x="211" y="212"/>
                    <a:pt x="211" y="191"/>
                  </a:cubicBezTo>
                  <a:cubicBezTo>
                    <a:pt x="212" y="0"/>
                    <a:pt x="212" y="0"/>
                    <a:pt x="212" y="0"/>
                  </a:cubicBezTo>
                  <a:cubicBezTo>
                    <a:pt x="224" y="7"/>
                    <a:pt x="224" y="7"/>
                    <a:pt x="224" y="7"/>
                  </a:cubicBezTo>
                  <a:cubicBezTo>
                    <a:pt x="223" y="198"/>
                    <a:pt x="223" y="198"/>
                    <a:pt x="223" y="198"/>
                  </a:cubicBezTo>
                  <a:cubicBezTo>
                    <a:pt x="223" y="227"/>
                    <a:pt x="202" y="239"/>
                    <a:pt x="177" y="225"/>
                  </a:cubicBezTo>
                  <a:cubicBezTo>
                    <a:pt x="0" y="122"/>
                    <a:pt x="0" y="122"/>
                    <a:pt x="0" y="122"/>
                  </a:cubicBezTo>
                  <a:lnTo>
                    <a:pt x="0" y="108"/>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34" name="Freeform 198"/>
            <p:cNvSpPr>
              <a:spLocks/>
            </p:cNvSpPr>
            <p:nvPr userDrawn="1"/>
          </p:nvSpPr>
          <p:spPr bwMode="auto">
            <a:xfrm>
              <a:off x="8872539" y="4968875"/>
              <a:ext cx="268288" cy="201613"/>
            </a:xfrm>
            <a:custGeom>
              <a:avLst/>
              <a:gdLst>
                <a:gd name="T0" fmla="*/ 0 w 169"/>
                <a:gd name="T1" fmla="*/ 0 h 127"/>
                <a:gd name="T2" fmla="*/ 0 w 169"/>
                <a:gd name="T3" fmla="*/ 2 h 127"/>
                <a:gd name="T4" fmla="*/ 0 w 169"/>
                <a:gd name="T5" fmla="*/ 2 h 127"/>
                <a:gd name="T6" fmla="*/ 1 w 169"/>
                <a:gd name="T7" fmla="*/ 4 h 127"/>
                <a:gd name="T8" fmla="*/ 2 w 169"/>
                <a:gd name="T9" fmla="*/ 4 h 127"/>
                <a:gd name="T10" fmla="*/ 3 w 169"/>
                <a:gd name="T11" fmla="*/ 6 h 127"/>
                <a:gd name="T12" fmla="*/ 5 w 169"/>
                <a:gd name="T13" fmla="*/ 7 h 127"/>
                <a:gd name="T14" fmla="*/ 6 w 169"/>
                <a:gd name="T15" fmla="*/ 8 h 127"/>
                <a:gd name="T16" fmla="*/ 166 w 169"/>
                <a:gd name="T17" fmla="*/ 101 h 127"/>
                <a:gd name="T18" fmla="*/ 169 w 169"/>
                <a:gd name="T19" fmla="*/ 112 h 127"/>
                <a:gd name="T20" fmla="*/ 166 w 169"/>
                <a:gd name="T21" fmla="*/ 127 h 127"/>
                <a:gd name="T22" fmla="*/ 6 w 169"/>
                <a:gd name="T23" fmla="*/ 34 h 127"/>
                <a:gd name="T24" fmla="*/ 6 w 169"/>
                <a:gd name="T25" fmla="*/ 34 h 127"/>
                <a:gd name="T26" fmla="*/ 5 w 169"/>
                <a:gd name="T27" fmla="*/ 33 h 127"/>
                <a:gd name="T28" fmla="*/ 3 w 169"/>
                <a:gd name="T29" fmla="*/ 32 h 127"/>
                <a:gd name="T30" fmla="*/ 3 w 169"/>
                <a:gd name="T31" fmla="*/ 32 h 127"/>
                <a:gd name="T32" fmla="*/ 2 w 169"/>
                <a:gd name="T33" fmla="*/ 30 h 127"/>
                <a:gd name="T34" fmla="*/ 2 w 169"/>
                <a:gd name="T35" fmla="*/ 30 h 127"/>
                <a:gd name="T36" fmla="*/ 1 w 169"/>
                <a:gd name="T37" fmla="*/ 30 h 127"/>
                <a:gd name="T38" fmla="*/ 1 w 169"/>
                <a:gd name="T39" fmla="*/ 29 h 127"/>
                <a:gd name="T40" fmla="*/ 1 w 169"/>
                <a:gd name="T41" fmla="*/ 28 h 127"/>
                <a:gd name="T42" fmla="*/ 1 w 169"/>
                <a:gd name="T43" fmla="*/ 28 h 127"/>
                <a:gd name="T44" fmla="*/ 0 w 169"/>
                <a:gd name="T45" fmla="*/ 28 h 127"/>
                <a:gd name="T46" fmla="*/ 0 w 169"/>
                <a:gd name="T47" fmla="*/ 27 h 127"/>
                <a:gd name="T48" fmla="*/ 0 w 169"/>
                <a:gd name="T49" fmla="*/ 26 h 127"/>
                <a:gd name="T50" fmla="*/ 0 w 169"/>
                <a:gd name="T51" fmla="*/ 25 h 127"/>
                <a:gd name="T52" fmla="*/ 0 w 169"/>
                <a:gd name="T53" fmla="*/ 25 h 127"/>
                <a:gd name="T54" fmla="*/ 0 w 169"/>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9" h="127">
                  <a:moveTo>
                    <a:pt x="0" y="0"/>
                  </a:moveTo>
                  <a:cubicBezTo>
                    <a:pt x="0" y="1"/>
                    <a:pt x="0" y="1"/>
                    <a:pt x="0" y="2"/>
                  </a:cubicBezTo>
                  <a:cubicBezTo>
                    <a:pt x="0" y="2"/>
                    <a:pt x="0" y="2"/>
                    <a:pt x="0" y="2"/>
                  </a:cubicBezTo>
                  <a:cubicBezTo>
                    <a:pt x="1" y="3"/>
                    <a:pt x="1" y="4"/>
                    <a:pt x="1" y="4"/>
                  </a:cubicBezTo>
                  <a:cubicBezTo>
                    <a:pt x="1" y="4"/>
                    <a:pt x="2" y="4"/>
                    <a:pt x="2" y="4"/>
                  </a:cubicBezTo>
                  <a:cubicBezTo>
                    <a:pt x="2" y="5"/>
                    <a:pt x="3" y="6"/>
                    <a:pt x="3" y="6"/>
                  </a:cubicBezTo>
                  <a:cubicBezTo>
                    <a:pt x="4" y="7"/>
                    <a:pt x="4" y="7"/>
                    <a:pt x="5" y="7"/>
                  </a:cubicBezTo>
                  <a:cubicBezTo>
                    <a:pt x="5" y="8"/>
                    <a:pt x="5" y="8"/>
                    <a:pt x="6" y="8"/>
                  </a:cubicBezTo>
                  <a:cubicBezTo>
                    <a:pt x="166" y="101"/>
                    <a:pt x="166" y="101"/>
                    <a:pt x="166" y="101"/>
                  </a:cubicBezTo>
                  <a:cubicBezTo>
                    <a:pt x="169" y="112"/>
                    <a:pt x="169" y="112"/>
                    <a:pt x="169" y="112"/>
                  </a:cubicBezTo>
                  <a:cubicBezTo>
                    <a:pt x="166" y="127"/>
                    <a:pt x="166" y="127"/>
                    <a:pt x="166" y="127"/>
                  </a:cubicBezTo>
                  <a:cubicBezTo>
                    <a:pt x="6" y="34"/>
                    <a:pt x="6" y="34"/>
                    <a:pt x="6" y="34"/>
                  </a:cubicBezTo>
                  <a:cubicBezTo>
                    <a:pt x="6" y="34"/>
                    <a:pt x="6" y="34"/>
                    <a:pt x="6" y="34"/>
                  </a:cubicBezTo>
                  <a:cubicBezTo>
                    <a:pt x="5" y="33"/>
                    <a:pt x="5" y="33"/>
                    <a:pt x="5" y="33"/>
                  </a:cubicBezTo>
                  <a:cubicBezTo>
                    <a:pt x="4" y="32"/>
                    <a:pt x="4" y="32"/>
                    <a:pt x="3" y="32"/>
                  </a:cubicBezTo>
                  <a:cubicBezTo>
                    <a:pt x="3" y="32"/>
                    <a:pt x="3" y="32"/>
                    <a:pt x="3" y="32"/>
                  </a:cubicBezTo>
                  <a:cubicBezTo>
                    <a:pt x="3" y="31"/>
                    <a:pt x="2" y="31"/>
                    <a:pt x="2" y="30"/>
                  </a:cubicBezTo>
                  <a:cubicBezTo>
                    <a:pt x="2" y="30"/>
                    <a:pt x="2" y="30"/>
                    <a:pt x="2" y="30"/>
                  </a:cubicBezTo>
                  <a:cubicBezTo>
                    <a:pt x="2" y="30"/>
                    <a:pt x="2" y="30"/>
                    <a:pt x="1" y="30"/>
                  </a:cubicBezTo>
                  <a:cubicBezTo>
                    <a:pt x="1" y="30"/>
                    <a:pt x="1" y="29"/>
                    <a:pt x="1" y="29"/>
                  </a:cubicBezTo>
                  <a:cubicBezTo>
                    <a:pt x="1" y="29"/>
                    <a:pt x="1" y="28"/>
                    <a:pt x="1" y="28"/>
                  </a:cubicBezTo>
                  <a:cubicBezTo>
                    <a:pt x="1" y="28"/>
                    <a:pt x="1" y="28"/>
                    <a:pt x="1" y="28"/>
                  </a:cubicBezTo>
                  <a:cubicBezTo>
                    <a:pt x="0" y="28"/>
                    <a:pt x="0" y="28"/>
                    <a:pt x="0" y="28"/>
                  </a:cubicBezTo>
                  <a:cubicBezTo>
                    <a:pt x="0" y="27"/>
                    <a:pt x="0" y="27"/>
                    <a:pt x="0" y="27"/>
                  </a:cubicBezTo>
                  <a:cubicBezTo>
                    <a:pt x="0" y="26"/>
                    <a:pt x="0" y="26"/>
                    <a:pt x="0" y="26"/>
                  </a:cubicBezTo>
                  <a:cubicBezTo>
                    <a:pt x="0" y="26"/>
                    <a:pt x="0" y="26"/>
                    <a:pt x="0" y="25"/>
                  </a:cubicBezTo>
                  <a:cubicBezTo>
                    <a:pt x="0" y="25"/>
                    <a:pt x="0" y="25"/>
                    <a:pt x="0" y="25"/>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35" name="Freeform 199"/>
            <p:cNvSpPr>
              <a:spLocks/>
            </p:cNvSpPr>
            <p:nvPr userDrawn="1"/>
          </p:nvSpPr>
          <p:spPr bwMode="auto">
            <a:xfrm>
              <a:off x="9136064" y="4946650"/>
              <a:ext cx="347663" cy="228600"/>
            </a:xfrm>
            <a:custGeom>
              <a:avLst/>
              <a:gdLst>
                <a:gd name="T0" fmla="*/ 6 w 220"/>
                <a:gd name="T1" fmla="*/ 117 h 144"/>
                <a:gd name="T2" fmla="*/ 7 w 220"/>
                <a:gd name="T3" fmla="*/ 118 h 144"/>
                <a:gd name="T4" fmla="*/ 14 w 220"/>
                <a:gd name="T5" fmla="*/ 118 h 144"/>
                <a:gd name="T6" fmla="*/ 14 w 220"/>
                <a:gd name="T7" fmla="*/ 118 h 144"/>
                <a:gd name="T8" fmla="*/ 21 w 220"/>
                <a:gd name="T9" fmla="*/ 118 h 144"/>
                <a:gd name="T10" fmla="*/ 22 w 220"/>
                <a:gd name="T11" fmla="*/ 118 h 144"/>
                <a:gd name="T12" fmla="*/ 28 w 220"/>
                <a:gd name="T13" fmla="*/ 115 h 144"/>
                <a:gd name="T14" fmla="*/ 214 w 220"/>
                <a:gd name="T15" fmla="*/ 8 h 144"/>
                <a:gd name="T16" fmla="*/ 220 w 220"/>
                <a:gd name="T17" fmla="*/ 0 h 144"/>
                <a:gd name="T18" fmla="*/ 220 w 220"/>
                <a:gd name="T19" fmla="*/ 25 h 144"/>
                <a:gd name="T20" fmla="*/ 214 w 220"/>
                <a:gd name="T21" fmla="*/ 34 h 144"/>
                <a:gd name="T22" fmla="*/ 28 w 220"/>
                <a:gd name="T23" fmla="*/ 141 h 144"/>
                <a:gd name="T24" fmla="*/ 25 w 220"/>
                <a:gd name="T25" fmla="*/ 142 h 144"/>
                <a:gd name="T26" fmla="*/ 23 w 220"/>
                <a:gd name="T27" fmla="*/ 143 h 144"/>
                <a:gd name="T28" fmla="*/ 22 w 220"/>
                <a:gd name="T29" fmla="*/ 143 h 144"/>
                <a:gd name="T30" fmla="*/ 22 w 220"/>
                <a:gd name="T31" fmla="*/ 143 h 144"/>
                <a:gd name="T32" fmla="*/ 21 w 220"/>
                <a:gd name="T33" fmla="*/ 143 h 144"/>
                <a:gd name="T34" fmla="*/ 19 w 220"/>
                <a:gd name="T35" fmla="*/ 144 h 144"/>
                <a:gd name="T36" fmla="*/ 17 w 220"/>
                <a:gd name="T37" fmla="*/ 144 h 144"/>
                <a:gd name="T38" fmla="*/ 15 w 220"/>
                <a:gd name="T39" fmla="*/ 144 h 144"/>
                <a:gd name="T40" fmla="*/ 14 w 220"/>
                <a:gd name="T41" fmla="*/ 144 h 144"/>
                <a:gd name="T42" fmla="*/ 14 w 220"/>
                <a:gd name="T43" fmla="*/ 144 h 144"/>
                <a:gd name="T44" fmla="*/ 13 w 220"/>
                <a:gd name="T45" fmla="*/ 144 h 144"/>
                <a:gd name="T46" fmla="*/ 11 w 220"/>
                <a:gd name="T47" fmla="*/ 144 h 144"/>
                <a:gd name="T48" fmla="*/ 8 w 220"/>
                <a:gd name="T49" fmla="*/ 143 h 144"/>
                <a:gd name="T50" fmla="*/ 7 w 220"/>
                <a:gd name="T51" fmla="*/ 143 h 144"/>
                <a:gd name="T52" fmla="*/ 6 w 220"/>
                <a:gd name="T53" fmla="*/ 143 h 144"/>
                <a:gd name="T54" fmla="*/ 4 w 220"/>
                <a:gd name="T55" fmla="*/ 143 h 144"/>
                <a:gd name="T56" fmla="*/ 0 w 220"/>
                <a:gd name="T57" fmla="*/ 141 h 144"/>
                <a:gd name="T58" fmla="*/ 0 w 220"/>
                <a:gd name="T59" fmla="*/ 115 h 144"/>
                <a:gd name="T60" fmla="*/ 6 w 220"/>
                <a:gd name="T61" fmla="*/ 11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6" y="117"/>
                  </a:moveTo>
                  <a:cubicBezTo>
                    <a:pt x="6" y="117"/>
                    <a:pt x="6" y="118"/>
                    <a:pt x="7" y="118"/>
                  </a:cubicBezTo>
                  <a:cubicBezTo>
                    <a:pt x="9" y="118"/>
                    <a:pt x="11" y="118"/>
                    <a:pt x="14" y="118"/>
                  </a:cubicBezTo>
                  <a:cubicBezTo>
                    <a:pt x="14" y="118"/>
                    <a:pt x="14" y="118"/>
                    <a:pt x="14" y="118"/>
                  </a:cubicBezTo>
                  <a:cubicBezTo>
                    <a:pt x="17" y="118"/>
                    <a:pt x="19" y="118"/>
                    <a:pt x="21" y="118"/>
                  </a:cubicBezTo>
                  <a:cubicBezTo>
                    <a:pt x="22" y="118"/>
                    <a:pt x="22" y="118"/>
                    <a:pt x="22" y="118"/>
                  </a:cubicBezTo>
                  <a:cubicBezTo>
                    <a:pt x="24" y="117"/>
                    <a:pt x="26" y="116"/>
                    <a:pt x="28" y="115"/>
                  </a:cubicBezTo>
                  <a:cubicBezTo>
                    <a:pt x="214" y="8"/>
                    <a:pt x="214" y="8"/>
                    <a:pt x="214" y="8"/>
                  </a:cubicBezTo>
                  <a:cubicBezTo>
                    <a:pt x="218" y="6"/>
                    <a:pt x="220" y="3"/>
                    <a:pt x="220" y="0"/>
                  </a:cubicBezTo>
                  <a:cubicBezTo>
                    <a:pt x="220" y="25"/>
                    <a:pt x="220" y="25"/>
                    <a:pt x="220" y="25"/>
                  </a:cubicBezTo>
                  <a:cubicBezTo>
                    <a:pt x="220" y="28"/>
                    <a:pt x="218" y="31"/>
                    <a:pt x="214" y="34"/>
                  </a:cubicBezTo>
                  <a:cubicBezTo>
                    <a:pt x="28" y="141"/>
                    <a:pt x="28" y="141"/>
                    <a:pt x="28" y="141"/>
                  </a:cubicBezTo>
                  <a:cubicBezTo>
                    <a:pt x="27" y="141"/>
                    <a:pt x="26" y="142"/>
                    <a:pt x="25" y="142"/>
                  </a:cubicBezTo>
                  <a:cubicBezTo>
                    <a:pt x="25" y="142"/>
                    <a:pt x="24" y="143"/>
                    <a:pt x="23" y="143"/>
                  </a:cubicBezTo>
                  <a:cubicBezTo>
                    <a:pt x="23" y="143"/>
                    <a:pt x="22" y="143"/>
                    <a:pt x="22" y="143"/>
                  </a:cubicBezTo>
                  <a:cubicBezTo>
                    <a:pt x="22" y="143"/>
                    <a:pt x="22" y="143"/>
                    <a:pt x="22" y="143"/>
                  </a:cubicBezTo>
                  <a:cubicBezTo>
                    <a:pt x="21" y="143"/>
                    <a:pt x="21" y="143"/>
                    <a:pt x="21" y="143"/>
                  </a:cubicBezTo>
                  <a:cubicBezTo>
                    <a:pt x="20" y="143"/>
                    <a:pt x="20" y="144"/>
                    <a:pt x="19" y="144"/>
                  </a:cubicBezTo>
                  <a:cubicBezTo>
                    <a:pt x="18" y="144"/>
                    <a:pt x="18" y="144"/>
                    <a:pt x="17" y="144"/>
                  </a:cubicBezTo>
                  <a:cubicBezTo>
                    <a:pt x="16" y="144"/>
                    <a:pt x="16" y="144"/>
                    <a:pt x="15" y="144"/>
                  </a:cubicBezTo>
                  <a:cubicBezTo>
                    <a:pt x="15" y="144"/>
                    <a:pt x="14" y="144"/>
                    <a:pt x="14" y="144"/>
                  </a:cubicBezTo>
                  <a:cubicBezTo>
                    <a:pt x="14" y="144"/>
                    <a:pt x="14" y="144"/>
                    <a:pt x="14" y="144"/>
                  </a:cubicBezTo>
                  <a:cubicBezTo>
                    <a:pt x="14" y="144"/>
                    <a:pt x="13" y="144"/>
                    <a:pt x="13" y="144"/>
                  </a:cubicBezTo>
                  <a:cubicBezTo>
                    <a:pt x="12" y="144"/>
                    <a:pt x="11" y="144"/>
                    <a:pt x="11" y="144"/>
                  </a:cubicBezTo>
                  <a:cubicBezTo>
                    <a:pt x="10" y="144"/>
                    <a:pt x="9" y="144"/>
                    <a:pt x="8" y="143"/>
                  </a:cubicBezTo>
                  <a:cubicBezTo>
                    <a:pt x="8" y="143"/>
                    <a:pt x="7" y="143"/>
                    <a:pt x="7" y="143"/>
                  </a:cubicBezTo>
                  <a:cubicBezTo>
                    <a:pt x="7" y="143"/>
                    <a:pt x="6" y="143"/>
                    <a:pt x="6" y="143"/>
                  </a:cubicBezTo>
                  <a:cubicBezTo>
                    <a:pt x="5" y="143"/>
                    <a:pt x="5" y="143"/>
                    <a:pt x="4" y="143"/>
                  </a:cubicBezTo>
                  <a:cubicBezTo>
                    <a:pt x="3" y="142"/>
                    <a:pt x="1" y="141"/>
                    <a:pt x="0" y="141"/>
                  </a:cubicBezTo>
                  <a:cubicBezTo>
                    <a:pt x="0" y="115"/>
                    <a:pt x="0" y="115"/>
                    <a:pt x="0" y="115"/>
                  </a:cubicBezTo>
                  <a:cubicBezTo>
                    <a:pt x="1" y="116"/>
                    <a:pt x="4" y="117"/>
                    <a:pt x="6" y="117"/>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36" name="Freeform 200"/>
            <p:cNvSpPr>
              <a:spLocks/>
            </p:cNvSpPr>
            <p:nvPr userDrawn="1"/>
          </p:nvSpPr>
          <p:spPr bwMode="auto">
            <a:xfrm>
              <a:off x="8869364" y="4778375"/>
              <a:ext cx="615950" cy="358775"/>
            </a:xfrm>
            <a:custGeom>
              <a:avLst/>
              <a:gdLst>
                <a:gd name="T0" fmla="*/ 8 w 389"/>
                <a:gd name="T1" fmla="*/ 112 h 226"/>
                <a:gd name="T2" fmla="*/ 8 w 389"/>
                <a:gd name="T3" fmla="*/ 128 h 226"/>
                <a:gd name="T4" fmla="*/ 168 w 389"/>
                <a:gd name="T5" fmla="*/ 221 h 226"/>
                <a:gd name="T6" fmla="*/ 196 w 389"/>
                <a:gd name="T7" fmla="*/ 221 h 226"/>
                <a:gd name="T8" fmla="*/ 382 w 389"/>
                <a:gd name="T9" fmla="*/ 114 h 226"/>
                <a:gd name="T10" fmla="*/ 382 w 389"/>
                <a:gd name="T11" fmla="*/ 97 h 226"/>
                <a:gd name="T12" fmla="*/ 222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8" y="128"/>
                  </a:cubicBezTo>
                  <a:cubicBezTo>
                    <a:pt x="168" y="221"/>
                    <a:pt x="168" y="221"/>
                    <a:pt x="168" y="221"/>
                  </a:cubicBezTo>
                  <a:cubicBezTo>
                    <a:pt x="176" y="226"/>
                    <a:pt x="188" y="226"/>
                    <a:pt x="196" y="221"/>
                  </a:cubicBezTo>
                  <a:cubicBezTo>
                    <a:pt x="382" y="114"/>
                    <a:pt x="382" y="114"/>
                    <a:pt x="382" y="114"/>
                  </a:cubicBezTo>
                  <a:cubicBezTo>
                    <a:pt x="389" y="109"/>
                    <a:pt x="389" y="102"/>
                    <a:pt x="382" y="97"/>
                  </a:cubicBezTo>
                  <a:cubicBezTo>
                    <a:pt x="222" y="5"/>
                    <a:pt x="222" y="5"/>
                    <a:pt x="222" y="5"/>
                  </a:cubicBezTo>
                  <a:cubicBezTo>
                    <a:pt x="214" y="0"/>
                    <a:pt x="201" y="0"/>
                    <a:pt x="193" y="5"/>
                  </a:cubicBezTo>
                  <a:lnTo>
                    <a:pt x="8" y="11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37" name="Freeform 201"/>
            <p:cNvSpPr>
              <a:spLocks/>
            </p:cNvSpPr>
            <p:nvPr userDrawn="1"/>
          </p:nvSpPr>
          <p:spPr bwMode="auto">
            <a:xfrm>
              <a:off x="8907464" y="4654550"/>
              <a:ext cx="334963" cy="352425"/>
            </a:xfrm>
            <a:custGeom>
              <a:avLst/>
              <a:gdLst>
                <a:gd name="T0" fmla="*/ 197 w 211"/>
                <a:gd name="T1" fmla="*/ 222 h 222"/>
                <a:gd name="T2" fmla="*/ 54 w 211"/>
                <a:gd name="T3" fmla="*/ 119 h 222"/>
                <a:gd name="T4" fmla="*/ 4 w 211"/>
                <a:gd name="T5" fmla="*/ 93 h 222"/>
                <a:gd name="T6" fmla="*/ 28 w 211"/>
                <a:gd name="T7" fmla="*/ 16 h 222"/>
                <a:gd name="T8" fmla="*/ 211 w 211"/>
                <a:gd name="T9" fmla="*/ 70 h 222"/>
                <a:gd name="T10" fmla="*/ 197 w 211"/>
                <a:gd name="T11" fmla="*/ 222 h 222"/>
              </a:gdLst>
              <a:ahLst/>
              <a:cxnLst>
                <a:cxn ang="0">
                  <a:pos x="T0" y="T1"/>
                </a:cxn>
                <a:cxn ang="0">
                  <a:pos x="T2" y="T3"/>
                </a:cxn>
                <a:cxn ang="0">
                  <a:pos x="T4" y="T5"/>
                </a:cxn>
                <a:cxn ang="0">
                  <a:pos x="T6" y="T7"/>
                </a:cxn>
                <a:cxn ang="0">
                  <a:pos x="T8" y="T9"/>
                </a:cxn>
                <a:cxn ang="0">
                  <a:pos x="T10" y="T11"/>
                </a:cxn>
              </a:cxnLst>
              <a:rect l="0" t="0" r="r" b="b"/>
              <a:pathLst>
                <a:path w="211" h="222">
                  <a:moveTo>
                    <a:pt x="197" y="222"/>
                  </a:moveTo>
                  <a:cubicBezTo>
                    <a:pt x="148" y="211"/>
                    <a:pt x="111" y="159"/>
                    <a:pt x="54" y="119"/>
                  </a:cubicBezTo>
                  <a:cubicBezTo>
                    <a:pt x="4" y="93"/>
                    <a:pt x="4" y="93"/>
                    <a:pt x="4" y="93"/>
                  </a:cubicBezTo>
                  <a:cubicBezTo>
                    <a:pt x="0" y="41"/>
                    <a:pt x="4" y="24"/>
                    <a:pt x="28" y="16"/>
                  </a:cubicBezTo>
                  <a:cubicBezTo>
                    <a:pt x="74" y="0"/>
                    <a:pt x="152" y="41"/>
                    <a:pt x="211" y="70"/>
                  </a:cubicBezTo>
                  <a:lnTo>
                    <a:pt x="197" y="222"/>
                  </a:lnTo>
                  <a:close/>
                </a:path>
              </a:pathLst>
            </a:custGeom>
            <a:solidFill>
              <a:srgbClr val="2523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38" name="Freeform 202"/>
            <p:cNvSpPr>
              <a:spLocks/>
            </p:cNvSpPr>
            <p:nvPr userDrawn="1"/>
          </p:nvSpPr>
          <p:spPr bwMode="auto">
            <a:xfrm>
              <a:off x="8802689" y="4718050"/>
              <a:ext cx="628650" cy="376238"/>
            </a:xfrm>
            <a:custGeom>
              <a:avLst/>
              <a:gdLst>
                <a:gd name="T0" fmla="*/ 354 w 397"/>
                <a:gd name="T1" fmla="*/ 45 h 237"/>
                <a:gd name="T2" fmla="*/ 386 w 397"/>
                <a:gd name="T3" fmla="*/ 62 h 237"/>
                <a:gd name="T4" fmla="*/ 367 w 397"/>
                <a:gd name="T5" fmla="*/ 174 h 237"/>
                <a:gd name="T6" fmla="*/ 197 w 397"/>
                <a:gd name="T7" fmla="*/ 221 h 237"/>
                <a:gd name="T8" fmla="*/ 53 w 397"/>
                <a:gd name="T9" fmla="*/ 118 h 237"/>
                <a:gd name="T10" fmla="*/ 3 w 397"/>
                <a:gd name="T11" fmla="*/ 92 h 237"/>
                <a:gd name="T12" fmla="*/ 28 w 397"/>
                <a:gd name="T13" fmla="*/ 15 h 237"/>
                <a:gd name="T14" fmla="*/ 210 w 397"/>
                <a:gd name="T15" fmla="*/ 69 h 237"/>
                <a:gd name="T16" fmla="*/ 354 w 397"/>
                <a:gd name="T17" fmla="*/ 4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7" h="237">
                  <a:moveTo>
                    <a:pt x="354" y="45"/>
                  </a:moveTo>
                  <a:cubicBezTo>
                    <a:pt x="386" y="62"/>
                    <a:pt x="386" y="62"/>
                    <a:pt x="386" y="62"/>
                  </a:cubicBezTo>
                  <a:cubicBezTo>
                    <a:pt x="397" y="113"/>
                    <a:pt x="391" y="150"/>
                    <a:pt x="367" y="174"/>
                  </a:cubicBezTo>
                  <a:cubicBezTo>
                    <a:pt x="333" y="210"/>
                    <a:pt x="262" y="237"/>
                    <a:pt x="197" y="221"/>
                  </a:cubicBezTo>
                  <a:cubicBezTo>
                    <a:pt x="148" y="210"/>
                    <a:pt x="110" y="159"/>
                    <a:pt x="53" y="118"/>
                  </a:cubicBezTo>
                  <a:cubicBezTo>
                    <a:pt x="3" y="92"/>
                    <a:pt x="3" y="92"/>
                    <a:pt x="3" y="92"/>
                  </a:cubicBezTo>
                  <a:cubicBezTo>
                    <a:pt x="0" y="40"/>
                    <a:pt x="4" y="24"/>
                    <a:pt x="28" y="15"/>
                  </a:cubicBezTo>
                  <a:cubicBezTo>
                    <a:pt x="73" y="0"/>
                    <a:pt x="151" y="40"/>
                    <a:pt x="210" y="69"/>
                  </a:cubicBezTo>
                  <a:lnTo>
                    <a:pt x="354" y="45"/>
                  </a:lnTo>
                  <a:close/>
                </a:path>
              </a:pathLst>
            </a:custGeom>
            <a:solidFill>
              <a:srgbClr val="333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39" name="Freeform 203"/>
            <p:cNvSpPr>
              <a:spLocks/>
            </p:cNvSpPr>
            <p:nvPr userDrawn="1"/>
          </p:nvSpPr>
          <p:spPr bwMode="auto">
            <a:xfrm>
              <a:off x="8674101" y="5233988"/>
              <a:ext cx="282575" cy="179388"/>
            </a:xfrm>
            <a:custGeom>
              <a:avLst/>
              <a:gdLst>
                <a:gd name="T0" fmla="*/ 178 w 178"/>
                <a:gd name="T1" fmla="*/ 88 h 113"/>
                <a:gd name="T2" fmla="*/ 169 w 178"/>
                <a:gd name="T3" fmla="*/ 101 h 113"/>
                <a:gd name="T4" fmla="*/ 110 w 178"/>
                <a:gd name="T5" fmla="*/ 99 h 113"/>
                <a:gd name="T6" fmla="*/ 105 w 178"/>
                <a:gd name="T7" fmla="*/ 86 h 113"/>
                <a:gd name="T8" fmla="*/ 67 w 178"/>
                <a:gd name="T9" fmla="*/ 75 h 113"/>
                <a:gd name="T10" fmla="*/ 1 w 178"/>
                <a:gd name="T11" fmla="*/ 17 h 113"/>
                <a:gd name="T12" fmla="*/ 6 w 178"/>
                <a:gd name="T13" fmla="*/ 0 h 113"/>
                <a:gd name="T14" fmla="*/ 6 w 178"/>
                <a:gd name="T15" fmla="*/ 7 h 113"/>
                <a:gd name="T16" fmla="*/ 72 w 178"/>
                <a:gd name="T17" fmla="*/ 66 h 113"/>
                <a:gd name="T18" fmla="*/ 110 w 178"/>
                <a:gd name="T19" fmla="*/ 76 h 113"/>
                <a:gd name="T20" fmla="*/ 115 w 178"/>
                <a:gd name="T21" fmla="*/ 89 h 113"/>
                <a:gd name="T22" fmla="*/ 174 w 178"/>
                <a:gd name="T23" fmla="*/ 92 h 113"/>
                <a:gd name="T24" fmla="*/ 178 w 178"/>
                <a:gd name="T25" fmla="*/ 8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13">
                  <a:moveTo>
                    <a:pt x="178" y="88"/>
                  </a:moveTo>
                  <a:cubicBezTo>
                    <a:pt x="177" y="94"/>
                    <a:pt x="174" y="98"/>
                    <a:pt x="169" y="101"/>
                  </a:cubicBezTo>
                  <a:cubicBezTo>
                    <a:pt x="154" y="113"/>
                    <a:pt x="127" y="105"/>
                    <a:pt x="110" y="99"/>
                  </a:cubicBezTo>
                  <a:cubicBezTo>
                    <a:pt x="105" y="86"/>
                    <a:pt x="105" y="86"/>
                    <a:pt x="105" y="86"/>
                  </a:cubicBezTo>
                  <a:cubicBezTo>
                    <a:pt x="83" y="84"/>
                    <a:pt x="89" y="87"/>
                    <a:pt x="67" y="75"/>
                  </a:cubicBezTo>
                  <a:cubicBezTo>
                    <a:pt x="40" y="61"/>
                    <a:pt x="7" y="42"/>
                    <a:pt x="1" y="17"/>
                  </a:cubicBezTo>
                  <a:cubicBezTo>
                    <a:pt x="0" y="12"/>
                    <a:pt x="2" y="4"/>
                    <a:pt x="6" y="0"/>
                  </a:cubicBezTo>
                  <a:cubicBezTo>
                    <a:pt x="5" y="2"/>
                    <a:pt x="5" y="5"/>
                    <a:pt x="6" y="7"/>
                  </a:cubicBezTo>
                  <a:cubicBezTo>
                    <a:pt x="12" y="32"/>
                    <a:pt x="45" y="52"/>
                    <a:pt x="72" y="66"/>
                  </a:cubicBezTo>
                  <a:cubicBezTo>
                    <a:pt x="94" y="77"/>
                    <a:pt x="88" y="74"/>
                    <a:pt x="110" y="76"/>
                  </a:cubicBezTo>
                  <a:cubicBezTo>
                    <a:pt x="115" y="89"/>
                    <a:pt x="115" y="89"/>
                    <a:pt x="115" y="89"/>
                  </a:cubicBezTo>
                  <a:cubicBezTo>
                    <a:pt x="132" y="95"/>
                    <a:pt x="159" y="103"/>
                    <a:pt x="174" y="92"/>
                  </a:cubicBezTo>
                  <a:cubicBezTo>
                    <a:pt x="176" y="90"/>
                    <a:pt x="177" y="89"/>
                    <a:pt x="178" y="88"/>
                  </a:cubicBezTo>
                  <a:close/>
                </a:path>
              </a:pathLst>
            </a:custGeom>
            <a:solidFill>
              <a:srgbClr val="D0DB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40" name="Freeform 204"/>
            <p:cNvSpPr>
              <a:spLocks/>
            </p:cNvSpPr>
            <p:nvPr userDrawn="1"/>
          </p:nvSpPr>
          <p:spPr bwMode="auto">
            <a:xfrm>
              <a:off x="7580314" y="4418013"/>
              <a:ext cx="65088" cy="620713"/>
            </a:xfrm>
            <a:custGeom>
              <a:avLst/>
              <a:gdLst>
                <a:gd name="T0" fmla="*/ 0 w 41"/>
                <a:gd name="T1" fmla="*/ 0 h 391"/>
                <a:gd name="T2" fmla="*/ 1 w 41"/>
                <a:gd name="T3" fmla="*/ 368 h 391"/>
                <a:gd name="T4" fmla="*/ 41 w 41"/>
                <a:gd name="T5" fmla="*/ 391 h 391"/>
                <a:gd name="T6" fmla="*/ 40 w 41"/>
                <a:gd name="T7" fmla="*/ 0 h 391"/>
                <a:gd name="T8" fmla="*/ 0 w 41"/>
                <a:gd name="T9" fmla="*/ 0 h 391"/>
              </a:gdLst>
              <a:ahLst/>
              <a:cxnLst>
                <a:cxn ang="0">
                  <a:pos x="T0" y="T1"/>
                </a:cxn>
                <a:cxn ang="0">
                  <a:pos x="T2" y="T3"/>
                </a:cxn>
                <a:cxn ang="0">
                  <a:pos x="T4" y="T5"/>
                </a:cxn>
                <a:cxn ang="0">
                  <a:pos x="T6" y="T7"/>
                </a:cxn>
                <a:cxn ang="0">
                  <a:pos x="T8" y="T9"/>
                </a:cxn>
              </a:cxnLst>
              <a:rect l="0" t="0" r="r" b="b"/>
              <a:pathLst>
                <a:path w="41" h="391">
                  <a:moveTo>
                    <a:pt x="0" y="0"/>
                  </a:moveTo>
                  <a:lnTo>
                    <a:pt x="1" y="368"/>
                  </a:lnTo>
                  <a:lnTo>
                    <a:pt x="41" y="391"/>
                  </a:lnTo>
                  <a:lnTo>
                    <a:pt x="40" y="0"/>
                  </a:lnTo>
                  <a:lnTo>
                    <a:pt x="0" y="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41" name="Freeform 206"/>
            <p:cNvSpPr>
              <a:spLocks/>
            </p:cNvSpPr>
            <p:nvPr userDrawn="1"/>
          </p:nvSpPr>
          <p:spPr bwMode="auto">
            <a:xfrm>
              <a:off x="7643813" y="4418013"/>
              <a:ext cx="63500" cy="620713"/>
            </a:xfrm>
            <a:custGeom>
              <a:avLst/>
              <a:gdLst>
                <a:gd name="T0" fmla="*/ 0 w 40"/>
                <a:gd name="T1" fmla="*/ 0 h 391"/>
                <a:gd name="T2" fmla="*/ 1 w 40"/>
                <a:gd name="T3" fmla="*/ 391 h 391"/>
                <a:gd name="T4" fmla="*/ 40 w 40"/>
                <a:gd name="T5" fmla="*/ 369 h 391"/>
                <a:gd name="T6" fmla="*/ 39 w 40"/>
                <a:gd name="T7" fmla="*/ 0 h 391"/>
                <a:gd name="T8" fmla="*/ 0 w 40"/>
                <a:gd name="T9" fmla="*/ 0 h 391"/>
              </a:gdLst>
              <a:ahLst/>
              <a:cxnLst>
                <a:cxn ang="0">
                  <a:pos x="T0" y="T1"/>
                </a:cxn>
                <a:cxn ang="0">
                  <a:pos x="T2" y="T3"/>
                </a:cxn>
                <a:cxn ang="0">
                  <a:pos x="T4" y="T5"/>
                </a:cxn>
                <a:cxn ang="0">
                  <a:pos x="T6" y="T7"/>
                </a:cxn>
                <a:cxn ang="0">
                  <a:pos x="T8" y="T9"/>
                </a:cxn>
              </a:cxnLst>
              <a:rect l="0" t="0" r="r" b="b"/>
              <a:pathLst>
                <a:path w="40" h="391">
                  <a:moveTo>
                    <a:pt x="0" y="0"/>
                  </a:moveTo>
                  <a:lnTo>
                    <a:pt x="1" y="391"/>
                  </a:lnTo>
                  <a:lnTo>
                    <a:pt x="40" y="369"/>
                  </a:lnTo>
                  <a:lnTo>
                    <a:pt x="39" y="0"/>
                  </a:lnTo>
                  <a:lnTo>
                    <a:pt x="0" y="0"/>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42" name="Freeform 207"/>
            <p:cNvSpPr>
              <a:spLocks/>
            </p:cNvSpPr>
            <p:nvPr userDrawn="1"/>
          </p:nvSpPr>
          <p:spPr bwMode="auto">
            <a:xfrm>
              <a:off x="8386763" y="4695826"/>
              <a:ext cx="65088" cy="823913"/>
            </a:xfrm>
            <a:custGeom>
              <a:avLst/>
              <a:gdLst>
                <a:gd name="T0" fmla="*/ 40 w 41"/>
                <a:gd name="T1" fmla="*/ 23 h 519"/>
                <a:gd name="T2" fmla="*/ 0 w 41"/>
                <a:gd name="T3" fmla="*/ 0 h 519"/>
                <a:gd name="T4" fmla="*/ 1 w 41"/>
                <a:gd name="T5" fmla="*/ 496 h 519"/>
                <a:gd name="T6" fmla="*/ 41 w 41"/>
                <a:gd name="T7" fmla="*/ 519 h 519"/>
                <a:gd name="T8" fmla="*/ 40 w 41"/>
                <a:gd name="T9" fmla="*/ 23 h 519"/>
              </a:gdLst>
              <a:ahLst/>
              <a:cxnLst>
                <a:cxn ang="0">
                  <a:pos x="T0" y="T1"/>
                </a:cxn>
                <a:cxn ang="0">
                  <a:pos x="T2" y="T3"/>
                </a:cxn>
                <a:cxn ang="0">
                  <a:pos x="T4" y="T5"/>
                </a:cxn>
                <a:cxn ang="0">
                  <a:pos x="T6" y="T7"/>
                </a:cxn>
                <a:cxn ang="0">
                  <a:pos x="T8" y="T9"/>
                </a:cxn>
              </a:cxnLst>
              <a:rect l="0" t="0" r="r" b="b"/>
              <a:pathLst>
                <a:path w="41" h="519">
                  <a:moveTo>
                    <a:pt x="40" y="23"/>
                  </a:moveTo>
                  <a:lnTo>
                    <a:pt x="0" y="0"/>
                  </a:lnTo>
                  <a:lnTo>
                    <a:pt x="1" y="496"/>
                  </a:lnTo>
                  <a:lnTo>
                    <a:pt x="41" y="519"/>
                  </a:lnTo>
                  <a:lnTo>
                    <a:pt x="40" y="23"/>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43" name="Freeform 208"/>
            <p:cNvSpPr>
              <a:spLocks/>
            </p:cNvSpPr>
            <p:nvPr userDrawn="1"/>
          </p:nvSpPr>
          <p:spPr bwMode="auto">
            <a:xfrm>
              <a:off x="8450263" y="4697413"/>
              <a:ext cx="65088" cy="822325"/>
            </a:xfrm>
            <a:custGeom>
              <a:avLst/>
              <a:gdLst>
                <a:gd name="T0" fmla="*/ 0 w 41"/>
                <a:gd name="T1" fmla="*/ 22 h 518"/>
                <a:gd name="T2" fmla="*/ 1 w 41"/>
                <a:gd name="T3" fmla="*/ 518 h 518"/>
                <a:gd name="T4" fmla="*/ 41 w 41"/>
                <a:gd name="T5" fmla="*/ 496 h 518"/>
                <a:gd name="T6" fmla="*/ 40 w 41"/>
                <a:gd name="T7" fmla="*/ 0 h 518"/>
                <a:gd name="T8" fmla="*/ 0 w 41"/>
                <a:gd name="T9" fmla="*/ 22 h 518"/>
              </a:gdLst>
              <a:ahLst/>
              <a:cxnLst>
                <a:cxn ang="0">
                  <a:pos x="T0" y="T1"/>
                </a:cxn>
                <a:cxn ang="0">
                  <a:pos x="T2" y="T3"/>
                </a:cxn>
                <a:cxn ang="0">
                  <a:pos x="T4" y="T5"/>
                </a:cxn>
                <a:cxn ang="0">
                  <a:pos x="T6" y="T7"/>
                </a:cxn>
                <a:cxn ang="0">
                  <a:pos x="T8" y="T9"/>
                </a:cxn>
              </a:cxnLst>
              <a:rect l="0" t="0" r="r" b="b"/>
              <a:pathLst>
                <a:path w="41" h="518">
                  <a:moveTo>
                    <a:pt x="0" y="22"/>
                  </a:moveTo>
                  <a:lnTo>
                    <a:pt x="1" y="518"/>
                  </a:lnTo>
                  <a:lnTo>
                    <a:pt x="41" y="496"/>
                  </a:lnTo>
                  <a:lnTo>
                    <a:pt x="40" y="0"/>
                  </a:lnTo>
                  <a:lnTo>
                    <a:pt x="0" y="2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44" name="Freeform 209"/>
            <p:cNvSpPr>
              <a:spLocks/>
            </p:cNvSpPr>
            <p:nvPr userDrawn="1"/>
          </p:nvSpPr>
          <p:spPr bwMode="auto">
            <a:xfrm>
              <a:off x="7373938" y="4273551"/>
              <a:ext cx="1116013" cy="754063"/>
            </a:xfrm>
            <a:custGeom>
              <a:avLst/>
              <a:gdLst>
                <a:gd name="T0" fmla="*/ 0 w 703"/>
                <a:gd name="T1" fmla="*/ 0 h 475"/>
                <a:gd name="T2" fmla="*/ 0 w 703"/>
                <a:gd name="T3" fmla="*/ 66 h 475"/>
                <a:gd name="T4" fmla="*/ 703 w 703"/>
                <a:gd name="T5" fmla="*/ 475 h 475"/>
                <a:gd name="T6" fmla="*/ 703 w 703"/>
                <a:gd name="T7" fmla="*/ 408 h 475"/>
                <a:gd name="T8" fmla="*/ 0 w 703"/>
                <a:gd name="T9" fmla="*/ 0 h 475"/>
              </a:gdLst>
              <a:ahLst/>
              <a:cxnLst>
                <a:cxn ang="0">
                  <a:pos x="T0" y="T1"/>
                </a:cxn>
                <a:cxn ang="0">
                  <a:pos x="T2" y="T3"/>
                </a:cxn>
                <a:cxn ang="0">
                  <a:pos x="T4" y="T5"/>
                </a:cxn>
                <a:cxn ang="0">
                  <a:pos x="T6" y="T7"/>
                </a:cxn>
                <a:cxn ang="0">
                  <a:pos x="T8" y="T9"/>
                </a:cxn>
              </a:cxnLst>
              <a:rect l="0" t="0" r="r" b="b"/>
              <a:pathLst>
                <a:path w="703" h="475">
                  <a:moveTo>
                    <a:pt x="0" y="0"/>
                  </a:moveTo>
                  <a:cubicBezTo>
                    <a:pt x="0" y="66"/>
                    <a:pt x="0" y="66"/>
                    <a:pt x="0" y="66"/>
                  </a:cubicBezTo>
                  <a:cubicBezTo>
                    <a:pt x="234" y="202"/>
                    <a:pt x="469" y="338"/>
                    <a:pt x="703" y="475"/>
                  </a:cubicBezTo>
                  <a:cubicBezTo>
                    <a:pt x="703" y="408"/>
                    <a:pt x="703" y="408"/>
                    <a:pt x="703" y="408"/>
                  </a:cubicBezTo>
                  <a:cubicBezTo>
                    <a:pt x="468" y="272"/>
                    <a:pt x="234" y="136"/>
                    <a:pt x="0" y="0"/>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45" name="Freeform 210"/>
            <p:cNvSpPr>
              <a:spLocks/>
            </p:cNvSpPr>
            <p:nvPr userDrawn="1"/>
          </p:nvSpPr>
          <p:spPr bwMode="auto">
            <a:xfrm>
              <a:off x="7373938" y="3236913"/>
              <a:ext cx="2916238" cy="1684338"/>
            </a:xfrm>
            <a:custGeom>
              <a:avLst/>
              <a:gdLst>
                <a:gd name="T0" fmla="*/ 1135 w 1838"/>
                <a:gd name="T1" fmla="*/ 0 h 1061"/>
                <a:gd name="T2" fmla="*/ 0 w 1838"/>
                <a:gd name="T3" fmla="*/ 653 h 1061"/>
                <a:gd name="T4" fmla="*/ 703 w 1838"/>
                <a:gd name="T5" fmla="*/ 1061 h 1061"/>
                <a:gd name="T6" fmla="*/ 1838 w 1838"/>
                <a:gd name="T7" fmla="*/ 409 h 1061"/>
                <a:gd name="T8" fmla="*/ 1135 w 1838"/>
                <a:gd name="T9" fmla="*/ 0 h 1061"/>
              </a:gdLst>
              <a:ahLst/>
              <a:cxnLst>
                <a:cxn ang="0">
                  <a:pos x="T0" y="T1"/>
                </a:cxn>
                <a:cxn ang="0">
                  <a:pos x="T2" y="T3"/>
                </a:cxn>
                <a:cxn ang="0">
                  <a:pos x="T4" y="T5"/>
                </a:cxn>
                <a:cxn ang="0">
                  <a:pos x="T6" y="T7"/>
                </a:cxn>
                <a:cxn ang="0">
                  <a:pos x="T8" y="T9"/>
                </a:cxn>
              </a:cxnLst>
              <a:rect l="0" t="0" r="r" b="b"/>
              <a:pathLst>
                <a:path w="1838" h="1061">
                  <a:moveTo>
                    <a:pt x="1135" y="0"/>
                  </a:moveTo>
                  <a:cubicBezTo>
                    <a:pt x="0" y="653"/>
                    <a:pt x="0" y="653"/>
                    <a:pt x="0" y="653"/>
                  </a:cubicBezTo>
                  <a:cubicBezTo>
                    <a:pt x="234" y="789"/>
                    <a:pt x="468" y="925"/>
                    <a:pt x="703" y="1061"/>
                  </a:cubicBezTo>
                  <a:cubicBezTo>
                    <a:pt x="1838" y="409"/>
                    <a:pt x="1838" y="409"/>
                    <a:pt x="1838" y="409"/>
                  </a:cubicBezTo>
                  <a:cubicBezTo>
                    <a:pt x="1604" y="272"/>
                    <a:pt x="1369" y="136"/>
                    <a:pt x="1135" y="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46" name="Freeform 211"/>
            <p:cNvSpPr>
              <a:spLocks/>
            </p:cNvSpPr>
            <p:nvPr userDrawn="1"/>
          </p:nvSpPr>
          <p:spPr bwMode="auto">
            <a:xfrm>
              <a:off x="8489951" y="3886201"/>
              <a:ext cx="1800225" cy="1141413"/>
            </a:xfrm>
            <a:custGeom>
              <a:avLst/>
              <a:gdLst>
                <a:gd name="T0" fmla="*/ 0 w 1134"/>
                <a:gd name="T1" fmla="*/ 652 h 719"/>
                <a:gd name="T2" fmla="*/ 0 w 1134"/>
                <a:gd name="T3" fmla="*/ 719 h 719"/>
                <a:gd name="T4" fmla="*/ 1134 w 1134"/>
                <a:gd name="T5" fmla="*/ 66 h 719"/>
                <a:gd name="T6" fmla="*/ 1134 w 1134"/>
                <a:gd name="T7" fmla="*/ 0 h 719"/>
                <a:gd name="T8" fmla="*/ 0 w 1134"/>
                <a:gd name="T9" fmla="*/ 652 h 719"/>
              </a:gdLst>
              <a:ahLst/>
              <a:cxnLst>
                <a:cxn ang="0">
                  <a:pos x="T0" y="T1"/>
                </a:cxn>
                <a:cxn ang="0">
                  <a:pos x="T2" y="T3"/>
                </a:cxn>
                <a:cxn ang="0">
                  <a:pos x="T4" y="T5"/>
                </a:cxn>
                <a:cxn ang="0">
                  <a:pos x="T6" y="T7"/>
                </a:cxn>
                <a:cxn ang="0">
                  <a:pos x="T8" y="T9"/>
                </a:cxn>
              </a:cxnLst>
              <a:rect l="0" t="0" r="r" b="b"/>
              <a:pathLst>
                <a:path w="1134" h="719">
                  <a:moveTo>
                    <a:pt x="0" y="652"/>
                  </a:moveTo>
                  <a:lnTo>
                    <a:pt x="0" y="719"/>
                  </a:lnTo>
                  <a:lnTo>
                    <a:pt x="1134" y="66"/>
                  </a:lnTo>
                  <a:lnTo>
                    <a:pt x="1134" y="0"/>
                  </a:lnTo>
                  <a:lnTo>
                    <a:pt x="0" y="65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47" name="Freeform 212"/>
            <p:cNvSpPr>
              <a:spLocks/>
            </p:cNvSpPr>
            <p:nvPr userDrawn="1"/>
          </p:nvSpPr>
          <p:spPr bwMode="auto">
            <a:xfrm>
              <a:off x="9825038" y="4048126"/>
              <a:ext cx="17463" cy="22225"/>
            </a:xfrm>
            <a:custGeom>
              <a:avLst/>
              <a:gdLst>
                <a:gd name="T0" fmla="*/ 5 w 11"/>
                <a:gd name="T1" fmla="*/ 2 h 14"/>
                <a:gd name="T2" fmla="*/ 1 w 11"/>
                <a:gd name="T3" fmla="*/ 10 h 14"/>
                <a:gd name="T4" fmla="*/ 5 w 11"/>
                <a:gd name="T5" fmla="*/ 13 h 14"/>
                <a:gd name="T6" fmla="*/ 10 w 11"/>
                <a:gd name="T7" fmla="*/ 4 h 14"/>
                <a:gd name="T8" fmla="*/ 5 w 11"/>
                <a:gd name="T9" fmla="*/ 2 h 14"/>
              </a:gdLst>
              <a:ahLst/>
              <a:cxnLst>
                <a:cxn ang="0">
                  <a:pos x="T0" y="T1"/>
                </a:cxn>
                <a:cxn ang="0">
                  <a:pos x="T2" y="T3"/>
                </a:cxn>
                <a:cxn ang="0">
                  <a:pos x="T4" y="T5"/>
                </a:cxn>
                <a:cxn ang="0">
                  <a:pos x="T6" y="T7"/>
                </a:cxn>
                <a:cxn ang="0">
                  <a:pos x="T8" y="T9"/>
                </a:cxn>
              </a:cxnLst>
              <a:rect l="0" t="0" r="r" b="b"/>
              <a:pathLst>
                <a:path w="11" h="14">
                  <a:moveTo>
                    <a:pt x="5" y="2"/>
                  </a:moveTo>
                  <a:cubicBezTo>
                    <a:pt x="3" y="3"/>
                    <a:pt x="0" y="7"/>
                    <a:pt x="1" y="10"/>
                  </a:cubicBezTo>
                  <a:cubicBezTo>
                    <a:pt x="1" y="13"/>
                    <a:pt x="3" y="14"/>
                    <a:pt x="5" y="13"/>
                  </a:cubicBezTo>
                  <a:cubicBezTo>
                    <a:pt x="11" y="10"/>
                    <a:pt x="11" y="7"/>
                    <a:pt x="10" y="4"/>
                  </a:cubicBezTo>
                  <a:cubicBezTo>
                    <a:pt x="10" y="1"/>
                    <a:pt x="8" y="0"/>
                    <a:pt x="5" y="2"/>
                  </a:cubicBezTo>
                  <a:close/>
                </a:path>
              </a:pathLst>
            </a:custGeom>
            <a:solidFill>
              <a:srgbClr val="EC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48" name="Freeform 213"/>
            <p:cNvSpPr>
              <a:spLocks noEditPoints="1"/>
            </p:cNvSpPr>
            <p:nvPr userDrawn="1"/>
          </p:nvSpPr>
          <p:spPr bwMode="auto">
            <a:xfrm>
              <a:off x="8475663" y="3944938"/>
              <a:ext cx="366713" cy="501650"/>
            </a:xfrm>
            <a:custGeom>
              <a:avLst/>
              <a:gdLst>
                <a:gd name="T0" fmla="*/ 19 w 231"/>
                <a:gd name="T1" fmla="*/ 292 h 316"/>
                <a:gd name="T2" fmla="*/ 18 w 231"/>
                <a:gd name="T3" fmla="*/ 136 h 316"/>
                <a:gd name="T4" fmla="*/ 212 w 231"/>
                <a:gd name="T5" fmla="*/ 25 h 316"/>
                <a:gd name="T6" fmla="*/ 212 w 231"/>
                <a:gd name="T7" fmla="*/ 180 h 316"/>
                <a:gd name="T8" fmla="*/ 19 w 231"/>
                <a:gd name="T9" fmla="*/ 292 h 316"/>
                <a:gd name="T10" fmla="*/ 115 w 231"/>
                <a:gd name="T11" fmla="*/ 67 h 316"/>
                <a:gd name="T12" fmla="*/ 110 w 231"/>
                <a:gd name="T13" fmla="*/ 75 h 316"/>
                <a:gd name="T14" fmla="*/ 115 w 231"/>
                <a:gd name="T15" fmla="*/ 78 h 316"/>
                <a:gd name="T16" fmla="*/ 120 w 231"/>
                <a:gd name="T17" fmla="*/ 69 h 316"/>
                <a:gd name="T18" fmla="*/ 115 w 231"/>
                <a:gd name="T19" fmla="*/ 67 h 316"/>
                <a:gd name="T20" fmla="*/ 230 w 231"/>
                <a:gd name="T21" fmla="*/ 8 h 316"/>
                <a:gd name="T22" fmla="*/ 221 w 231"/>
                <a:gd name="T23" fmla="*/ 3 h 316"/>
                <a:gd name="T24" fmla="*/ 9 w 231"/>
                <a:gd name="T25" fmla="*/ 126 h 316"/>
                <a:gd name="T26" fmla="*/ 0 w 231"/>
                <a:gd name="T27" fmla="*/ 141 h 316"/>
                <a:gd name="T28" fmla="*/ 0 w 231"/>
                <a:gd name="T29" fmla="*/ 308 h 316"/>
                <a:gd name="T30" fmla="*/ 9 w 231"/>
                <a:gd name="T31" fmla="*/ 313 h 316"/>
                <a:gd name="T32" fmla="*/ 222 w 231"/>
                <a:gd name="T33" fmla="*/ 190 h 316"/>
                <a:gd name="T34" fmla="*/ 231 w 231"/>
                <a:gd name="T35" fmla="*/ 175 h 316"/>
                <a:gd name="T36" fmla="*/ 230 w 231"/>
                <a:gd name="T37" fmla="*/ 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316">
                  <a:moveTo>
                    <a:pt x="19" y="292"/>
                  </a:moveTo>
                  <a:cubicBezTo>
                    <a:pt x="18" y="136"/>
                    <a:pt x="18" y="136"/>
                    <a:pt x="18" y="136"/>
                  </a:cubicBezTo>
                  <a:cubicBezTo>
                    <a:pt x="212" y="25"/>
                    <a:pt x="212" y="25"/>
                    <a:pt x="212" y="25"/>
                  </a:cubicBezTo>
                  <a:cubicBezTo>
                    <a:pt x="212" y="180"/>
                    <a:pt x="212" y="180"/>
                    <a:pt x="212" y="180"/>
                  </a:cubicBezTo>
                  <a:cubicBezTo>
                    <a:pt x="19" y="292"/>
                    <a:pt x="19" y="292"/>
                    <a:pt x="19" y="292"/>
                  </a:cubicBezTo>
                  <a:close/>
                  <a:moveTo>
                    <a:pt x="115" y="67"/>
                  </a:moveTo>
                  <a:cubicBezTo>
                    <a:pt x="112" y="68"/>
                    <a:pt x="110" y="72"/>
                    <a:pt x="110" y="75"/>
                  </a:cubicBezTo>
                  <a:cubicBezTo>
                    <a:pt x="110" y="78"/>
                    <a:pt x="112" y="79"/>
                    <a:pt x="115" y="78"/>
                  </a:cubicBezTo>
                  <a:cubicBezTo>
                    <a:pt x="118" y="76"/>
                    <a:pt x="120" y="72"/>
                    <a:pt x="120" y="69"/>
                  </a:cubicBezTo>
                  <a:cubicBezTo>
                    <a:pt x="120" y="66"/>
                    <a:pt x="118" y="65"/>
                    <a:pt x="115" y="67"/>
                  </a:cubicBezTo>
                  <a:close/>
                  <a:moveTo>
                    <a:pt x="230" y="8"/>
                  </a:moveTo>
                  <a:cubicBezTo>
                    <a:pt x="230" y="2"/>
                    <a:pt x="226" y="0"/>
                    <a:pt x="221" y="3"/>
                  </a:cubicBezTo>
                  <a:cubicBezTo>
                    <a:pt x="9" y="126"/>
                    <a:pt x="9" y="126"/>
                    <a:pt x="9" y="126"/>
                  </a:cubicBezTo>
                  <a:cubicBezTo>
                    <a:pt x="4" y="129"/>
                    <a:pt x="0" y="136"/>
                    <a:pt x="0" y="141"/>
                  </a:cubicBezTo>
                  <a:cubicBezTo>
                    <a:pt x="0" y="308"/>
                    <a:pt x="0" y="308"/>
                    <a:pt x="0" y="308"/>
                  </a:cubicBezTo>
                  <a:cubicBezTo>
                    <a:pt x="0" y="314"/>
                    <a:pt x="4" y="316"/>
                    <a:pt x="9" y="313"/>
                  </a:cubicBezTo>
                  <a:cubicBezTo>
                    <a:pt x="222" y="190"/>
                    <a:pt x="222" y="190"/>
                    <a:pt x="222" y="190"/>
                  </a:cubicBezTo>
                  <a:cubicBezTo>
                    <a:pt x="227" y="188"/>
                    <a:pt x="231" y="181"/>
                    <a:pt x="231" y="175"/>
                  </a:cubicBezTo>
                  <a:lnTo>
                    <a:pt x="230"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49" name="Freeform 214"/>
            <p:cNvSpPr>
              <a:spLocks/>
            </p:cNvSpPr>
            <p:nvPr userDrawn="1"/>
          </p:nvSpPr>
          <p:spPr bwMode="auto">
            <a:xfrm>
              <a:off x="8504238" y="3984626"/>
              <a:ext cx="307975" cy="423863"/>
            </a:xfrm>
            <a:custGeom>
              <a:avLst/>
              <a:gdLst>
                <a:gd name="T0" fmla="*/ 194 w 194"/>
                <a:gd name="T1" fmla="*/ 0 h 267"/>
                <a:gd name="T2" fmla="*/ 0 w 194"/>
                <a:gd name="T3" fmla="*/ 111 h 267"/>
                <a:gd name="T4" fmla="*/ 1 w 194"/>
                <a:gd name="T5" fmla="*/ 267 h 267"/>
                <a:gd name="T6" fmla="*/ 194 w 194"/>
                <a:gd name="T7" fmla="*/ 155 h 267"/>
                <a:gd name="T8" fmla="*/ 194 w 194"/>
                <a:gd name="T9" fmla="*/ 0 h 267"/>
              </a:gdLst>
              <a:ahLst/>
              <a:cxnLst>
                <a:cxn ang="0">
                  <a:pos x="T0" y="T1"/>
                </a:cxn>
                <a:cxn ang="0">
                  <a:pos x="T2" y="T3"/>
                </a:cxn>
                <a:cxn ang="0">
                  <a:pos x="T4" y="T5"/>
                </a:cxn>
                <a:cxn ang="0">
                  <a:pos x="T6" y="T7"/>
                </a:cxn>
                <a:cxn ang="0">
                  <a:pos x="T8" y="T9"/>
                </a:cxn>
              </a:cxnLst>
              <a:rect l="0" t="0" r="r" b="b"/>
              <a:pathLst>
                <a:path w="194" h="267">
                  <a:moveTo>
                    <a:pt x="194" y="0"/>
                  </a:moveTo>
                  <a:lnTo>
                    <a:pt x="0" y="111"/>
                  </a:lnTo>
                  <a:lnTo>
                    <a:pt x="1" y="267"/>
                  </a:lnTo>
                  <a:lnTo>
                    <a:pt x="194" y="155"/>
                  </a:lnTo>
                  <a:lnTo>
                    <a:pt x="194" y="0"/>
                  </a:lnTo>
                  <a:close/>
                </a:path>
              </a:pathLst>
            </a:custGeom>
            <a:solidFill>
              <a:srgbClr val="EC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50" name="Freeform 215"/>
            <p:cNvSpPr>
              <a:spLocks/>
            </p:cNvSpPr>
            <p:nvPr userDrawn="1"/>
          </p:nvSpPr>
          <p:spPr bwMode="auto">
            <a:xfrm>
              <a:off x="8456613" y="4157663"/>
              <a:ext cx="23813" cy="285750"/>
            </a:xfrm>
            <a:custGeom>
              <a:avLst/>
              <a:gdLst>
                <a:gd name="T0" fmla="*/ 12 w 15"/>
                <a:gd name="T1" fmla="*/ 174 h 180"/>
                <a:gd name="T2" fmla="*/ 12 w 15"/>
                <a:gd name="T3" fmla="*/ 7 h 180"/>
                <a:gd name="T4" fmla="*/ 0 w 15"/>
                <a:gd name="T5" fmla="*/ 0 h 180"/>
                <a:gd name="T6" fmla="*/ 1 w 15"/>
                <a:gd name="T7" fmla="*/ 167 h 180"/>
                <a:gd name="T8" fmla="*/ 1 w 15"/>
                <a:gd name="T9" fmla="*/ 169 h 180"/>
                <a:gd name="T10" fmla="*/ 3 w 15"/>
                <a:gd name="T11" fmla="*/ 173 h 180"/>
                <a:gd name="T12" fmla="*/ 15 w 15"/>
                <a:gd name="T13" fmla="*/ 180 h 180"/>
                <a:gd name="T14" fmla="*/ 12 w 15"/>
                <a:gd name="T15" fmla="*/ 174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80">
                  <a:moveTo>
                    <a:pt x="12" y="174"/>
                  </a:moveTo>
                  <a:cubicBezTo>
                    <a:pt x="12" y="7"/>
                    <a:pt x="12" y="7"/>
                    <a:pt x="12" y="7"/>
                  </a:cubicBezTo>
                  <a:cubicBezTo>
                    <a:pt x="0" y="0"/>
                    <a:pt x="0" y="0"/>
                    <a:pt x="0" y="0"/>
                  </a:cubicBezTo>
                  <a:cubicBezTo>
                    <a:pt x="1" y="167"/>
                    <a:pt x="1" y="167"/>
                    <a:pt x="1" y="167"/>
                  </a:cubicBezTo>
                  <a:cubicBezTo>
                    <a:pt x="1" y="168"/>
                    <a:pt x="1" y="169"/>
                    <a:pt x="1" y="169"/>
                  </a:cubicBezTo>
                  <a:cubicBezTo>
                    <a:pt x="1" y="171"/>
                    <a:pt x="2" y="172"/>
                    <a:pt x="3" y="173"/>
                  </a:cubicBezTo>
                  <a:cubicBezTo>
                    <a:pt x="15" y="180"/>
                    <a:pt x="15" y="180"/>
                    <a:pt x="15" y="180"/>
                  </a:cubicBezTo>
                  <a:cubicBezTo>
                    <a:pt x="13" y="179"/>
                    <a:pt x="12" y="177"/>
                    <a:pt x="12" y="174"/>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51" name="Freeform 216"/>
            <p:cNvSpPr>
              <a:spLocks/>
            </p:cNvSpPr>
            <p:nvPr userDrawn="1"/>
          </p:nvSpPr>
          <p:spPr bwMode="auto">
            <a:xfrm>
              <a:off x="8456613" y="3937001"/>
              <a:ext cx="381000" cy="231775"/>
            </a:xfrm>
            <a:custGeom>
              <a:avLst/>
              <a:gdLst>
                <a:gd name="T0" fmla="*/ 228 w 240"/>
                <a:gd name="T1" fmla="*/ 1 h 146"/>
                <a:gd name="T2" fmla="*/ 228 w 240"/>
                <a:gd name="T3" fmla="*/ 0 h 146"/>
                <a:gd name="T4" fmla="*/ 227 w 240"/>
                <a:gd name="T5" fmla="*/ 0 h 146"/>
                <a:gd name="T6" fmla="*/ 227 w 240"/>
                <a:gd name="T7" fmla="*/ 0 h 146"/>
                <a:gd name="T8" fmla="*/ 225 w 240"/>
                <a:gd name="T9" fmla="*/ 0 h 146"/>
                <a:gd name="T10" fmla="*/ 225 w 240"/>
                <a:gd name="T11" fmla="*/ 0 h 146"/>
                <a:gd name="T12" fmla="*/ 224 w 240"/>
                <a:gd name="T13" fmla="*/ 0 h 146"/>
                <a:gd name="T14" fmla="*/ 223 w 240"/>
                <a:gd name="T15" fmla="*/ 0 h 146"/>
                <a:gd name="T16" fmla="*/ 222 w 240"/>
                <a:gd name="T17" fmla="*/ 1 h 146"/>
                <a:gd name="T18" fmla="*/ 6 w 240"/>
                <a:gd name="T19" fmla="*/ 126 h 146"/>
                <a:gd name="T20" fmla="*/ 6 w 240"/>
                <a:gd name="T21" fmla="*/ 127 h 146"/>
                <a:gd name="T22" fmla="*/ 5 w 240"/>
                <a:gd name="T23" fmla="*/ 127 h 146"/>
                <a:gd name="T24" fmla="*/ 4 w 240"/>
                <a:gd name="T25" fmla="*/ 129 h 146"/>
                <a:gd name="T26" fmla="*/ 4 w 240"/>
                <a:gd name="T27" fmla="*/ 129 h 146"/>
                <a:gd name="T28" fmla="*/ 3 w 240"/>
                <a:gd name="T29" fmla="*/ 131 h 146"/>
                <a:gd name="T30" fmla="*/ 3 w 240"/>
                <a:gd name="T31" fmla="*/ 131 h 146"/>
                <a:gd name="T32" fmla="*/ 2 w 240"/>
                <a:gd name="T33" fmla="*/ 132 h 146"/>
                <a:gd name="T34" fmla="*/ 2 w 240"/>
                <a:gd name="T35" fmla="*/ 133 h 146"/>
                <a:gd name="T36" fmla="*/ 1 w 240"/>
                <a:gd name="T37" fmla="*/ 134 h 146"/>
                <a:gd name="T38" fmla="*/ 1 w 240"/>
                <a:gd name="T39" fmla="*/ 135 h 146"/>
                <a:gd name="T40" fmla="*/ 1 w 240"/>
                <a:gd name="T41" fmla="*/ 135 h 146"/>
                <a:gd name="T42" fmla="*/ 0 w 240"/>
                <a:gd name="T43" fmla="*/ 137 h 146"/>
                <a:gd name="T44" fmla="*/ 0 w 240"/>
                <a:gd name="T45" fmla="*/ 138 h 146"/>
                <a:gd name="T46" fmla="*/ 0 w 240"/>
                <a:gd name="T47" fmla="*/ 139 h 146"/>
                <a:gd name="T48" fmla="*/ 12 w 240"/>
                <a:gd name="T49" fmla="*/ 144 h 146"/>
                <a:gd name="T50" fmla="*/ 12 w 240"/>
                <a:gd name="T51" fmla="*/ 142 h 146"/>
                <a:gd name="T52" fmla="*/ 13 w 240"/>
                <a:gd name="T53" fmla="*/ 140 h 146"/>
                <a:gd name="T54" fmla="*/ 14 w 240"/>
                <a:gd name="T55" fmla="*/ 137 h 146"/>
                <a:gd name="T56" fmla="*/ 16 w 240"/>
                <a:gd name="T57" fmla="*/ 136 h 146"/>
                <a:gd name="T58" fmla="*/ 17 w 240"/>
                <a:gd name="T59" fmla="*/ 134 h 146"/>
                <a:gd name="T60" fmla="*/ 18 w 240"/>
                <a:gd name="T61" fmla="*/ 133 h 146"/>
                <a:gd name="T62" fmla="*/ 233 w 240"/>
                <a:gd name="T63" fmla="*/ 8 h 146"/>
                <a:gd name="T64" fmla="*/ 235 w 240"/>
                <a:gd name="T65" fmla="*/ 7 h 146"/>
                <a:gd name="T66" fmla="*/ 237 w 240"/>
                <a:gd name="T67" fmla="*/ 7 h 146"/>
                <a:gd name="T68" fmla="*/ 238 w 240"/>
                <a:gd name="T69" fmla="*/ 7 h 146"/>
                <a:gd name="T70" fmla="*/ 240 w 240"/>
                <a:gd name="T71" fmla="*/ 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0" h="146">
                  <a:moveTo>
                    <a:pt x="240" y="7"/>
                  </a:moveTo>
                  <a:cubicBezTo>
                    <a:pt x="228" y="1"/>
                    <a:pt x="228" y="1"/>
                    <a:pt x="228" y="1"/>
                  </a:cubicBezTo>
                  <a:cubicBezTo>
                    <a:pt x="228" y="1"/>
                    <a:pt x="228" y="1"/>
                    <a:pt x="228" y="1"/>
                  </a:cubicBezTo>
                  <a:cubicBezTo>
                    <a:pt x="228" y="0"/>
                    <a:pt x="228" y="0"/>
                    <a:pt x="228" y="0"/>
                  </a:cubicBezTo>
                  <a:cubicBezTo>
                    <a:pt x="227" y="0"/>
                    <a:pt x="227" y="0"/>
                    <a:pt x="227" y="0"/>
                  </a:cubicBezTo>
                  <a:cubicBezTo>
                    <a:pt x="227" y="0"/>
                    <a:pt x="227" y="0"/>
                    <a:pt x="227" y="0"/>
                  </a:cubicBezTo>
                  <a:cubicBezTo>
                    <a:pt x="227" y="0"/>
                    <a:pt x="227" y="0"/>
                    <a:pt x="227" y="0"/>
                  </a:cubicBezTo>
                  <a:cubicBezTo>
                    <a:pt x="227" y="0"/>
                    <a:pt x="227" y="0"/>
                    <a:pt x="227" y="0"/>
                  </a:cubicBezTo>
                  <a:cubicBezTo>
                    <a:pt x="226" y="0"/>
                    <a:pt x="226" y="0"/>
                    <a:pt x="226" y="0"/>
                  </a:cubicBezTo>
                  <a:cubicBezTo>
                    <a:pt x="226" y="0"/>
                    <a:pt x="226" y="0"/>
                    <a:pt x="225" y="0"/>
                  </a:cubicBezTo>
                  <a:cubicBezTo>
                    <a:pt x="225" y="0"/>
                    <a:pt x="225" y="0"/>
                    <a:pt x="225" y="0"/>
                  </a:cubicBezTo>
                  <a:cubicBezTo>
                    <a:pt x="225" y="0"/>
                    <a:pt x="225" y="0"/>
                    <a:pt x="225" y="0"/>
                  </a:cubicBezTo>
                  <a:cubicBezTo>
                    <a:pt x="225" y="0"/>
                    <a:pt x="225" y="0"/>
                    <a:pt x="225" y="0"/>
                  </a:cubicBezTo>
                  <a:cubicBezTo>
                    <a:pt x="224" y="0"/>
                    <a:pt x="224" y="0"/>
                    <a:pt x="224" y="0"/>
                  </a:cubicBezTo>
                  <a:cubicBezTo>
                    <a:pt x="224" y="0"/>
                    <a:pt x="224" y="0"/>
                    <a:pt x="224" y="0"/>
                  </a:cubicBezTo>
                  <a:cubicBezTo>
                    <a:pt x="224" y="0"/>
                    <a:pt x="223" y="0"/>
                    <a:pt x="223" y="0"/>
                  </a:cubicBezTo>
                  <a:cubicBezTo>
                    <a:pt x="223" y="0"/>
                    <a:pt x="223" y="1"/>
                    <a:pt x="223" y="1"/>
                  </a:cubicBezTo>
                  <a:cubicBezTo>
                    <a:pt x="222" y="1"/>
                    <a:pt x="222" y="1"/>
                    <a:pt x="222" y="1"/>
                  </a:cubicBezTo>
                  <a:cubicBezTo>
                    <a:pt x="9" y="124"/>
                    <a:pt x="9" y="124"/>
                    <a:pt x="9" y="124"/>
                  </a:cubicBezTo>
                  <a:cubicBezTo>
                    <a:pt x="8" y="125"/>
                    <a:pt x="7" y="125"/>
                    <a:pt x="6" y="126"/>
                  </a:cubicBezTo>
                  <a:cubicBezTo>
                    <a:pt x="6" y="126"/>
                    <a:pt x="6" y="126"/>
                    <a:pt x="6" y="126"/>
                  </a:cubicBezTo>
                  <a:cubicBezTo>
                    <a:pt x="6" y="126"/>
                    <a:pt x="6" y="127"/>
                    <a:pt x="6" y="127"/>
                  </a:cubicBezTo>
                  <a:cubicBezTo>
                    <a:pt x="6" y="127"/>
                    <a:pt x="5" y="127"/>
                    <a:pt x="5" y="127"/>
                  </a:cubicBezTo>
                  <a:cubicBezTo>
                    <a:pt x="5" y="127"/>
                    <a:pt x="5" y="127"/>
                    <a:pt x="5" y="127"/>
                  </a:cubicBezTo>
                  <a:cubicBezTo>
                    <a:pt x="5" y="128"/>
                    <a:pt x="5" y="128"/>
                    <a:pt x="4" y="128"/>
                  </a:cubicBezTo>
                  <a:cubicBezTo>
                    <a:pt x="4" y="128"/>
                    <a:pt x="4" y="128"/>
                    <a:pt x="4" y="129"/>
                  </a:cubicBezTo>
                  <a:cubicBezTo>
                    <a:pt x="4" y="129"/>
                    <a:pt x="4" y="129"/>
                    <a:pt x="4" y="129"/>
                  </a:cubicBezTo>
                  <a:cubicBezTo>
                    <a:pt x="4" y="129"/>
                    <a:pt x="4" y="129"/>
                    <a:pt x="4" y="129"/>
                  </a:cubicBezTo>
                  <a:cubicBezTo>
                    <a:pt x="4" y="129"/>
                    <a:pt x="3" y="130"/>
                    <a:pt x="3" y="130"/>
                  </a:cubicBezTo>
                  <a:cubicBezTo>
                    <a:pt x="3" y="130"/>
                    <a:pt x="3" y="130"/>
                    <a:pt x="3" y="131"/>
                  </a:cubicBezTo>
                  <a:cubicBezTo>
                    <a:pt x="3" y="131"/>
                    <a:pt x="3" y="131"/>
                    <a:pt x="3" y="131"/>
                  </a:cubicBezTo>
                  <a:cubicBezTo>
                    <a:pt x="3" y="131"/>
                    <a:pt x="3" y="131"/>
                    <a:pt x="3" y="131"/>
                  </a:cubicBezTo>
                  <a:cubicBezTo>
                    <a:pt x="3" y="131"/>
                    <a:pt x="2" y="131"/>
                    <a:pt x="2" y="131"/>
                  </a:cubicBezTo>
                  <a:cubicBezTo>
                    <a:pt x="2" y="132"/>
                    <a:pt x="2" y="132"/>
                    <a:pt x="2" y="132"/>
                  </a:cubicBezTo>
                  <a:cubicBezTo>
                    <a:pt x="2" y="132"/>
                    <a:pt x="2" y="133"/>
                    <a:pt x="2" y="133"/>
                  </a:cubicBezTo>
                  <a:cubicBezTo>
                    <a:pt x="2" y="133"/>
                    <a:pt x="2" y="133"/>
                    <a:pt x="2" y="133"/>
                  </a:cubicBezTo>
                  <a:cubicBezTo>
                    <a:pt x="2" y="133"/>
                    <a:pt x="2" y="133"/>
                    <a:pt x="2" y="133"/>
                  </a:cubicBezTo>
                  <a:cubicBezTo>
                    <a:pt x="1" y="133"/>
                    <a:pt x="1" y="133"/>
                    <a:pt x="1" y="134"/>
                  </a:cubicBezTo>
                  <a:cubicBezTo>
                    <a:pt x="1" y="134"/>
                    <a:pt x="1" y="134"/>
                    <a:pt x="1" y="135"/>
                  </a:cubicBezTo>
                  <a:cubicBezTo>
                    <a:pt x="1" y="135"/>
                    <a:pt x="1" y="135"/>
                    <a:pt x="1" y="135"/>
                  </a:cubicBezTo>
                  <a:cubicBezTo>
                    <a:pt x="1" y="135"/>
                    <a:pt x="1" y="135"/>
                    <a:pt x="1" y="135"/>
                  </a:cubicBezTo>
                  <a:cubicBezTo>
                    <a:pt x="1" y="135"/>
                    <a:pt x="1" y="135"/>
                    <a:pt x="1" y="135"/>
                  </a:cubicBezTo>
                  <a:cubicBezTo>
                    <a:pt x="1" y="136"/>
                    <a:pt x="0" y="136"/>
                    <a:pt x="0" y="136"/>
                  </a:cubicBezTo>
                  <a:cubicBezTo>
                    <a:pt x="0" y="137"/>
                    <a:pt x="0" y="137"/>
                    <a:pt x="0" y="137"/>
                  </a:cubicBezTo>
                  <a:cubicBezTo>
                    <a:pt x="0" y="137"/>
                    <a:pt x="0" y="137"/>
                    <a:pt x="0" y="137"/>
                  </a:cubicBezTo>
                  <a:cubicBezTo>
                    <a:pt x="0" y="137"/>
                    <a:pt x="0" y="138"/>
                    <a:pt x="0" y="138"/>
                  </a:cubicBezTo>
                  <a:cubicBezTo>
                    <a:pt x="0" y="138"/>
                    <a:pt x="0" y="139"/>
                    <a:pt x="0" y="139"/>
                  </a:cubicBezTo>
                  <a:cubicBezTo>
                    <a:pt x="0" y="139"/>
                    <a:pt x="0" y="139"/>
                    <a:pt x="0" y="139"/>
                  </a:cubicBezTo>
                  <a:cubicBezTo>
                    <a:pt x="12" y="146"/>
                    <a:pt x="12" y="146"/>
                    <a:pt x="12" y="146"/>
                  </a:cubicBezTo>
                  <a:cubicBezTo>
                    <a:pt x="12" y="146"/>
                    <a:pt x="12" y="145"/>
                    <a:pt x="12" y="144"/>
                  </a:cubicBezTo>
                  <a:cubicBezTo>
                    <a:pt x="12" y="144"/>
                    <a:pt x="12" y="144"/>
                    <a:pt x="12" y="144"/>
                  </a:cubicBezTo>
                  <a:cubicBezTo>
                    <a:pt x="12" y="143"/>
                    <a:pt x="12" y="143"/>
                    <a:pt x="12" y="142"/>
                  </a:cubicBezTo>
                  <a:cubicBezTo>
                    <a:pt x="12" y="142"/>
                    <a:pt x="13" y="142"/>
                    <a:pt x="13" y="142"/>
                  </a:cubicBezTo>
                  <a:cubicBezTo>
                    <a:pt x="13" y="141"/>
                    <a:pt x="13" y="140"/>
                    <a:pt x="13" y="140"/>
                  </a:cubicBezTo>
                  <a:cubicBezTo>
                    <a:pt x="13" y="140"/>
                    <a:pt x="13" y="140"/>
                    <a:pt x="13" y="140"/>
                  </a:cubicBezTo>
                  <a:cubicBezTo>
                    <a:pt x="14" y="139"/>
                    <a:pt x="14" y="138"/>
                    <a:pt x="14" y="137"/>
                  </a:cubicBezTo>
                  <a:cubicBezTo>
                    <a:pt x="14" y="137"/>
                    <a:pt x="14" y="137"/>
                    <a:pt x="14" y="137"/>
                  </a:cubicBezTo>
                  <a:cubicBezTo>
                    <a:pt x="15" y="137"/>
                    <a:pt x="15" y="136"/>
                    <a:pt x="16" y="136"/>
                  </a:cubicBezTo>
                  <a:cubicBezTo>
                    <a:pt x="16" y="135"/>
                    <a:pt x="16" y="135"/>
                    <a:pt x="16" y="135"/>
                  </a:cubicBezTo>
                  <a:cubicBezTo>
                    <a:pt x="16" y="135"/>
                    <a:pt x="17" y="134"/>
                    <a:pt x="17" y="134"/>
                  </a:cubicBezTo>
                  <a:cubicBezTo>
                    <a:pt x="17" y="134"/>
                    <a:pt x="17" y="134"/>
                    <a:pt x="17" y="133"/>
                  </a:cubicBezTo>
                  <a:cubicBezTo>
                    <a:pt x="18" y="133"/>
                    <a:pt x="18" y="133"/>
                    <a:pt x="18" y="133"/>
                  </a:cubicBezTo>
                  <a:cubicBezTo>
                    <a:pt x="19" y="132"/>
                    <a:pt x="20" y="131"/>
                    <a:pt x="21" y="131"/>
                  </a:cubicBezTo>
                  <a:cubicBezTo>
                    <a:pt x="233" y="8"/>
                    <a:pt x="233" y="8"/>
                    <a:pt x="233" y="8"/>
                  </a:cubicBezTo>
                  <a:cubicBezTo>
                    <a:pt x="234" y="8"/>
                    <a:pt x="234" y="7"/>
                    <a:pt x="235" y="7"/>
                  </a:cubicBezTo>
                  <a:cubicBezTo>
                    <a:pt x="235" y="7"/>
                    <a:pt x="235" y="7"/>
                    <a:pt x="235" y="7"/>
                  </a:cubicBezTo>
                  <a:cubicBezTo>
                    <a:pt x="236" y="7"/>
                    <a:pt x="236" y="7"/>
                    <a:pt x="237" y="7"/>
                  </a:cubicBezTo>
                  <a:cubicBezTo>
                    <a:pt x="237" y="7"/>
                    <a:pt x="237" y="7"/>
                    <a:pt x="237" y="7"/>
                  </a:cubicBezTo>
                  <a:cubicBezTo>
                    <a:pt x="237" y="7"/>
                    <a:pt x="238" y="7"/>
                    <a:pt x="238" y="7"/>
                  </a:cubicBezTo>
                  <a:cubicBezTo>
                    <a:pt x="238" y="7"/>
                    <a:pt x="238" y="7"/>
                    <a:pt x="238" y="7"/>
                  </a:cubicBezTo>
                  <a:cubicBezTo>
                    <a:pt x="239" y="7"/>
                    <a:pt x="239" y="7"/>
                    <a:pt x="240" y="7"/>
                  </a:cubicBezTo>
                  <a:cubicBezTo>
                    <a:pt x="240" y="7"/>
                    <a:pt x="240" y="7"/>
                    <a:pt x="240" y="7"/>
                  </a:cubicBezTo>
                  <a:cubicBezTo>
                    <a:pt x="240" y="7"/>
                    <a:pt x="240" y="7"/>
                    <a:pt x="240" y="7"/>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52" name="Freeform 217"/>
            <p:cNvSpPr>
              <a:spLocks/>
            </p:cNvSpPr>
            <p:nvPr userDrawn="1"/>
          </p:nvSpPr>
          <p:spPr bwMode="auto">
            <a:xfrm>
              <a:off x="8512176" y="4240213"/>
              <a:ext cx="436563" cy="254000"/>
            </a:xfrm>
            <a:custGeom>
              <a:avLst/>
              <a:gdLst>
                <a:gd name="T0" fmla="*/ 207 w 275"/>
                <a:gd name="T1" fmla="*/ 0 h 160"/>
                <a:gd name="T2" fmla="*/ 0 w 275"/>
                <a:gd name="T3" fmla="*/ 120 h 160"/>
                <a:gd name="T4" fmla="*/ 69 w 275"/>
                <a:gd name="T5" fmla="*/ 160 h 160"/>
                <a:gd name="T6" fmla="*/ 275 w 275"/>
                <a:gd name="T7" fmla="*/ 40 h 160"/>
                <a:gd name="T8" fmla="*/ 207 w 275"/>
                <a:gd name="T9" fmla="*/ 0 h 160"/>
              </a:gdLst>
              <a:ahLst/>
              <a:cxnLst>
                <a:cxn ang="0">
                  <a:pos x="T0" y="T1"/>
                </a:cxn>
                <a:cxn ang="0">
                  <a:pos x="T2" y="T3"/>
                </a:cxn>
                <a:cxn ang="0">
                  <a:pos x="T4" y="T5"/>
                </a:cxn>
                <a:cxn ang="0">
                  <a:pos x="T6" y="T7"/>
                </a:cxn>
                <a:cxn ang="0">
                  <a:pos x="T8" y="T9"/>
                </a:cxn>
              </a:cxnLst>
              <a:rect l="0" t="0" r="r" b="b"/>
              <a:pathLst>
                <a:path w="275" h="160">
                  <a:moveTo>
                    <a:pt x="207" y="0"/>
                  </a:moveTo>
                  <a:lnTo>
                    <a:pt x="0" y="120"/>
                  </a:lnTo>
                  <a:lnTo>
                    <a:pt x="69" y="160"/>
                  </a:lnTo>
                  <a:lnTo>
                    <a:pt x="275" y="40"/>
                  </a:lnTo>
                  <a:lnTo>
                    <a:pt x="207"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53" name="Freeform 218"/>
            <p:cNvSpPr>
              <a:spLocks/>
            </p:cNvSpPr>
            <p:nvPr userDrawn="1"/>
          </p:nvSpPr>
          <p:spPr bwMode="auto">
            <a:xfrm>
              <a:off x="8736013" y="4370388"/>
              <a:ext cx="352425" cy="227013"/>
            </a:xfrm>
            <a:custGeom>
              <a:avLst/>
              <a:gdLst>
                <a:gd name="T0" fmla="*/ 0 w 222"/>
                <a:gd name="T1" fmla="*/ 129 h 143"/>
                <a:gd name="T2" fmla="*/ 0 w 222"/>
                <a:gd name="T3" fmla="*/ 143 h 143"/>
                <a:gd name="T4" fmla="*/ 222 w 222"/>
                <a:gd name="T5" fmla="*/ 14 h 143"/>
                <a:gd name="T6" fmla="*/ 222 w 222"/>
                <a:gd name="T7" fmla="*/ 0 h 143"/>
                <a:gd name="T8" fmla="*/ 0 w 222"/>
                <a:gd name="T9" fmla="*/ 129 h 143"/>
              </a:gdLst>
              <a:ahLst/>
              <a:cxnLst>
                <a:cxn ang="0">
                  <a:pos x="T0" y="T1"/>
                </a:cxn>
                <a:cxn ang="0">
                  <a:pos x="T2" y="T3"/>
                </a:cxn>
                <a:cxn ang="0">
                  <a:pos x="T4" y="T5"/>
                </a:cxn>
                <a:cxn ang="0">
                  <a:pos x="T6" y="T7"/>
                </a:cxn>
                <a:cxn ang="0">
                  <a:pos x="T8" y="T9"/>
                </a:cxn>
              </a:cxnLst>
              <a:rect l="0" t="0" r="r" b="b"/>
              <a:pathLst>
                <a:path w="222" h="143">
                  <a:moveTo>
                    <a:pt x="0" y="129"/>
                  </a:moveTo>
                  <a:lnTo>
                    <a:pt x="0" y="143"/>
                  </a:lnTo>
                  <a:lnTo>
                    <a:pt x="222" y="14"/>
                  </a:lnTo>
                  <a:lnTo>
                    <a:pt x="222" y="0"/>
                  </a:lnTo>
                  <a:lnTo>
                    <a:pt x="0" y="129"/>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54" name="Freeform 219"/>
            <p:cNvSpPr>
              <a:spLocks noEditPoints="1"/>
            </p:cNvSpPr>
            <p:nvPr userDrawn="1"/>
          </p:nvSpPr>
          <p:spPr bwMode="auto">
            <a:xfrm>
              <a:off x="8486776" y="4225926"/>
              <a:ext cx="601663" cy="349250"/>
            </a:xfrm>
            <a:custGeom>
              <a:avLst/>
              <a:gdLst>
                <a:gd name="T0" fmla="*/ 85 w 379"/>
                <a:gd name="T1" fmla="*/ 169 h 220"/>
                <a:gd name="T2" fmla="*/ 16 w 379"/>
                <a:gd name="T3" fmla="*/ 129 h 220"/>
                <a:gd name="T4" fmla="*/ 223 w 379"/>
                <a:gd name="T5" fmla="*/ 9 h 220"/>
                <a:gd name="T6" fmla="*/ 291 w 379"/>
                <a:gd name="T7" fmla="*/ 49 h 220"/>
                <a:gd name="T8" fmla="*/ 85 w 379"/>
                <a:gd name="T9" fmla="*/ 169 h 220"/>
                <a:gd name="T10" fmla="*/ 85 w 379"/>
                <a:gd name="T11" fmla="*/ 169 h 220"/>
                <a:gd name="T12" fmla="*/ 222 w 379"/>
                <a:gd name="T13" fmla="*/ 0 h 220"/>
                <a:gd name="T14" fmla="*/ 0 w 379"/>
                <a:gd name="T15" fmla="*/ 128 h 220"/>
                <a:gd name="T16" fmla="*/ 157 w 379"/>
                <a:gd name="T17" fmla="*/ 220 h 220"/>
                <a:gd name="T18" fmla="*/ 379 w 379"/>
                <a:gd name="T19" fmla="*/ 91 h 220"/>
                <a:gd name="T20" fmla="*/ 222 w 379"/>
                <a:gd name="T2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9" h="220">
                  <a:moveTo>
                    <a:pt x="85" y="169"/>
                  </a:moveTo>
                  <a:lnTo>
                    <a:pt x="16" y="129"/>
                  </a:lnTo>
                  <a:lnTo>
                    <a:pt x="223" y="9"/>
                  </a:lnTo>
                  <a:lnTo>
                    <a:pt x="291" y="49"/>
                  </a:lnTo>
                  <a:lnTo>
                    <a:pt x="85" y="169"/>
                  </a:lnTo>
                  <a:lnTo>
                    <a:pt x="85" y="169"/>
                  </a:lnTo>
                  <a:close/>
                  <a:moveTo>
                    <a:pt x="222" y="0"/>
                  </a:moveTo>
                  <a:lnTo>
                    <a:pt x="0" y="128"/>
                  </a:lnTo>
                  <a:lnTo>
                    <a:pt x="157" y="220"/>
                  </a:lnTo>
                  <a:lnTo>
                    <a:pt x="379" y="91"/>
                  </a:lnTo>
                  <a:lnTo>
                    <a:pt x="222" y="0"/>
                  </a:ln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55" name="Freeform 220"/>
            <p:cNvSpPr>
              <a:spLocks/>
            </p:cNvSpPr>
            <p:nvPr userDrawn="1"/>
          </p:nvSpPr>
          <p:spPr bwMode="auto">
            <a:xfrm>
              <a:off x="8458201" y="4411663"/>
              <a:ext cx="277813" cy="185738"/>
            </a:xfrm>
            <a:custGeom>
              <a:avLst/>
              <a:gdLst>
                <a:gd name="T0" fmla="*/ 0 w 175"/>
                <a:gd name="T1" fmla="*/ 0 h 117"/>
                <a:gd name="T2" fmla="*/ 0 w 175"/>
                <a:gd name="T3" fmla="*/ 14 h 117"/>
                <a:gd name="T4" fmla="*/ 175 w 175"/>
                <a:gd name="T5" fmla="*/ 117 h 117"/>
                <a:gd name="T6" fmla="*/ 175 w 175"/>
                <a:gd name="T7" fmla="*/ 103 h 117"/>
                <a:gd name="T8" fmla="*/ 0 w 175"/>
                <a:gd name="T9" fmla="*/ 0 h 117"/>
              </a:gdLst>
              <a:ahLst/>
              <a:cxnLst>
                <a:cxn ang="0">
                  <a:pos x="T0" y="T1"/>
                </a:cxn>
                <a:cxn ang="0">
                  <a:pos x="T2" y="T3"/>
                </a:cxn>
                <a:cxn ang="0">
                  <a:pos x="T4" y="T5"/>
                </a:cxn>
                <a:cxn ang="0">
                  <a:pos x="T6" y="T7"/>
                </a:cxn>
                <a:cxn ang="0">
                  <a:pos x="T8" y="T9"/>
                </a:cxn>
              </a:cxnLst>
              <a:rect l="0" t="0" r="r" b="b"/>
              <a:pathLst>
                <a:path w="175" h="117">
                  <a:moveTo>
                    <a:pt x="0" y="0"/>
                  </a:moveTo>
                  <a:lnTo>
                    <a:pt x="0" y="14"/>
                  </a:lnTo>
                  <a:lnTo>
                    <a:pt x="175" y="117"/>
                  </a:lnTo>
                  <a:lnTo>
                    <a:pt x="175" y="103"/>
                  </a:lnTo>
                  <a:lnTo>
                    <a:pt x="0"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56" name="Freeform 221"/>
            <p:cNvSpPr>
              <a:spLocks/>
            </p:cNvSpPr>
            <p:nvPr userDrawn="1"/>
          </p:nvSpPr>
          <p:spPr bwMode="auto">
            <a:xfrm>
              <a:off x="8547101" y="4410076"/>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57" name="Freeform 222"/>
            <p:cNvSpPr>
              <a:spLocks/>
            </p:cNvSpPr>
            <p:nvPr userDrawn="1"/>
          </p:nvSpPr>
          <p:spPr bwMode="auto">
            <a:xfrm>
              <a:off x="8578851" y="4391026"/>
              <a:ext cx="17463" cy="11113"/>
            </a:xfrm>
            <a:custGeom>
              <a:avLst/>
              <a:gdLst>
                <a:gd name="T0" fmla="*/ 5 w 11"/>
                <a:gd name="T1" fmla="*/ 7 h 7"/>
                <a:gd name="T2" fmla="*/ 6 w 11"/>
                <a:gd name="T3" fmla="*/ 7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3"/>
                    <a:pt x="10" y="3"/>
                  </a:cubicBezTo>
                  <a:cubicBezTo>
                    <a:pt x="6" y="1"/>
                    <a:pt x="6" y="1"/>
                    <a:pt x="6" y="1"/>
                  </a:cubicBezTo>
                  <a:cubicBezTo>
                    <a:pt x="6" y="1"/>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58" name="Freeform 223"/>
            <p:cNvSpPr>
              <a:spLocks/>
            </p:cNvSpPr>
            <p:nvPr userDrawn="1"/>
          </p:nvSpPr>
          <p:spPr bwMode="auto">
            <a:xfrm>
              <a:off x="8567738" y="4397376"/>
              <a:ext cx="17463" cy="11113"/>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59" name="Freeform 224"/>
            <p:cNvSpPr>
              <a:spLocks/>
            </p:cNvSpPr>
            <p:nvPr userDrawn="1"/>
          </p:nvSpPr>
          <p:spPr bwMode="auto">
            <a:xfrm>
              <a:off x="8558213" y="4403726"/>
              <a:ext cx="17463" cy="11113"/>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60" name="Freeform 225"/>
            <p:cNvSpPr>
              <a:spLocks/>
            </p:cNvSpPr>
            <p:nvPr userDrawn="1"/>
          </p:nvSpPr>
          <p:spPr bwMode="auto">
            <a:xfrm>
              <a:off x="8570913" y="4406901"/>
              <a:ext cx="26988" cy="15875"/>
            </a:xfrm>
            <a:custGeom>
              <a:avLst/>
              <a:gdLst>
                <a:gd name="T0" fmla="*/ 7 w 17"/>
                <a:gd name="T1" fmla="*/ 1 h 10"/>
                <a:gd name="T2" fmla="*/ 0 w 17"/>
                <a:gd name="T3" fmla="*/ 5 h 10"/>
                <a:gd name="T4" fmla="*/ 0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61" name="Freeform 226"/>
            <p:cNvSpPr>
              <a:spLocks/>
            </p:cNvSpPr>
            <p:nvPr userDrawn="1"/>
          </p:nvSpPr>
          <p:spPr bwMode="auto">
            <a:xfrm>
              <a:off x="8535988" y="4416426"/>
              <a:ext cx="17463" cy="9525"/>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3"/>
                  </a:cubicBezTo>
                  <a:cubicBezTo>
                    <a:pt x="7" y="0"/>
                    <a:pt x="7" y="0"/>
                    <a:pt x="7" y="0"/>
                  </a:cubicBezTo>
                  <a:cubicBezTo>
                    <a:pt x="6" y="0"/>
                    <a:pt x="6"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62" name="Freeform 227"/>
            <p:cNvSpPr>
              <a:spLocks/>
            </p:cNvSpPr>
            <p:nvPr userDrawn="1"/>
          </p:nvSpPr>
          <p:spPr bwMode="auto">
            <a:xfrm>
              <a:off x="8526463" y="4422776"/>
              <a:ext cx="17463" cy="9525"/>
            </a:xfrm>
            <a:custGeom>
              <a:avLst/>
              <a:gdLst>
                <a:gd name="T0" fmla="*/ 11 w 11"/>
                <a:gd name="T1" fmla="*/ 2 h 6"/>
                <a:gd name="T2" fmla="*/ 6 w 11"/>
                <a:gd name="T3" fmla="*/ 0 h 6"/>
                <a:gd name="T4" fmla="*/ 5 w 11"/>
                <a:gd name="T5" fmla="*/ 0 h 6"/>
                <a:gd name="T6" fmla="*/ 1 w 11"/>
                <a:gd name="T7" fmla="*/ 2 h 6"/>
                <a:gd name="T8" fmla="*/ 1 w 11"/>
                <a:gd name="T9" fmla="*/ 3 h 6"/>
                <a:gd name="T10" fmla="*/ 5 w 11"/>
                <a:gd name="T11" fmla="*/ 6 h 6"/>
                <a:gd name="T12" fmla="*/ 6 w 11"/>
                <a:gd name="T13" fmla="*/ 6 h 6"/>
                <a:gd name="T14" fmla="*/ 11 w 11"/>
                <a:gd name="T15" fmla="*/ 3 h 6"/>
                <a:gd name="T16" fmla="*/ 11 w 11"/>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2"/>
                  </a:moveTo>
                  <a:cubicBezTo>
                    <a:pt x="6" y="0"/>
                    <a:pt x="6" y="0"/>
                    <a:pt x="6" y="0"/>
                  </a:cubicBezTo>
                  <a:cubicBezTo>
                    <a:pt x="6" y="0"/>
                    <a:pt x="5" y="0"/>
                    <a:pt x="5" y="0"/>
                  </a:cubicBezTo>
                  <a:cubicBezTo>
                    <a:pt x="1" y="2"/>
                    <a:pt x="1" y="2"/>
                    <a:pt x="1" y="2"/>
                  </a:cubicBezTo>
                  <a:cubicBezTo>
                    <a:pt x="0" y="3"/>
                    <a:pt x="0" y="3"/>
                    <a:pt x="1" y="3"/>
                  </a:cubicBezTo>
                  <a:cubicBezTo>
                    <a:pt x="5" y="6"/>
                    <a:pt x="5" y="6"/>
                    <a:pt x="5" y="6"/>
                  </a:cubicBezTo>
                  <a:cubicBezTo>
                    <a:pt x="5" y="6"/>
                    <a:pt x="6" y="6"/>
                    <a:pt x="6" y="6"/>
                  </a:cubicBezTo>
                  <a:cubicBezTo>
                    <a:pt x="11" y="3"/>
                    <a:pt x="11" y="3"/>
                    <a:pt x="11" y="3"/>
                  </a:cubicBezTo>
                  <a:cubicBezTo>
                    <a:pt x="11" y="3"/>
                    <a:pt x="11" y="3"/>
                    <a:pt x="11" y="2"/>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63" name="Freeform 228"/>
            <p:cNvSpPr>
              <a:spLocks/>
            </p:cNvSpPr>
            <p:nvPr userDrawn="1"/>
          </p:nvSpPr>
          <p:spPr bwMode="auto">
            <a:xfrm>
              <a:off x="8555038" y="4416426"/>
              <a:ext cx="26988" cy="15875"/>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64" name="Freeform 229"/>
            <p:cNvSpPr>
              <a:spLocks/>
            </p:cNvSpPr>
            <p:nvPr userDrawn="1"/>
          </p:nvSpPr>
          <p:spPr bwMode="auto">
            <a:xfrm>
              <a:off x="8577263" y="4422776"/>
              <a:ext cx="26988" cy="15875"/>
            </a:xfrm>
            <a:custGeom>
              <a:avLst/>
              <a:gdLst>
                <a:gd name="T0" fmla="*/ 8 w 17"/>
                <a:gd name="T1" fmla="*/ 9 h 10"/>
                <a:gd name="T2" fmla="*/ 10 w 17"/>
                <a:gd name="T3" fmla="*/ 9 h 10"/>
                <a:gd name="T4" fmla="*/ 17 w 17"/>
                <a:gd name="T5" fmla="*/ 5 h 10"/>
                <a:gd name="T6" fmla="*/ 17 w 17"/>
                <a:gd name="T7" fmla="*/ 4 h 10"/>
                <a:gd name="T8" fmla="*/ 10 w 17"/>
                <a:gd name="T9" fmla="*/ 0 h 10"/>
                <a:gd name="T10" fmla="*/ 8 w 17"/>
                <a:gd name="T11" fmla="*/ 0 h 10"/>
                <a:gd name="T12" fmla="*/ 1 w 17"/>
                <a:gd name="T13" fmla="*/ 4 h 10"/>
                <a:gd name="T14" fmla="*/ 1 w 17"/>
                <a:gd name="T15" fmla="*/ 5 h 10"/>
                <a:gd name="T16" fmla="*/ 8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9"/>
                  </a:move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lnTo>
                    <a:pt x="8"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65" name="Freeform 230"/>
            <p:cNvSpPr>
              <a:spLocks/>
            </p:cNvSpPr>
            <p:nvPr userDrawn="1"/>
          </p:nvSpPr>
          <p:spPr bwMode="auto">
            <a:xfrm>
              <a:off x="8539163" y="4425951"/>
              <a:ext cx="26988" cy="15875"/>
            </a:xfrm>
            <a:custGeom>
              <a:avLst/>
              <a:gdLst>
                <a:gd name="T0" fmla="*/ 16 w 17"/>
                <a:gd name="T1" fmla="*/ 4 h 10"/>
                <a:gd name="T2" fmla="*/ 9 w 17"/>
                <a:gd name="T3" fmla="*/ 0 h 10"/>
                <a:gd name="T4" fmla="*/ 7 w 17"/>
                <a:gd name="T5" fmla="*/ 0 h 10"/>
                <a:gd name="T6" fmla="*/ 0 w 17"/>
                <a:gd name="T7" fmla="*/ 4 h 10"/>
                <a:gd name="T8" fmla="*/ 0 w 17"/>
                <a:gd name="T9" fmla="*/ 6 h 10"/>
                <a:gd name="T10" fmla="*/ 7 w 17"/>
                <a:gd name="T11" fmla="*/ 10 h 10"/>
                <a:gd name="T12" fmla="*/ 10 w 17"/>
                <a:gd name="T13" fmla="*/ 10 h 10"/>
                <a:gd name="T14" fmla="*/ 16 w 17"/>
                <a:gd name="T15" fmla="*/ 6 h 10"/>
                <a:gd name="T16" fmla="*/ 16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6" y="4"/>
                  </a:move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66" name="Freeform 231"/>
            <p:cNvSpPr>
              <a:spLocks/>
            </p:cNvSpPr>
            <p:nvPr userDrawn="1"/>
          </p:nvSpPr>
          <p:spPr bwMode="auto">
            <a:xfrm>
              <a:off x="8555038" y="4432301"/>
              <a:ext cx="33338" cy="19050"/>
            </a:xfrm>
            <a:custGeom>
              <a:avLst/>
              <a:gdLst>
                <a:gd name="T0" fmla="*/ 20 w 21"/>
                <a:gd name="T1" fmla="*/ 4 h 12"/>
                <a:gd name="T2" fmla="*/ 13 w 21"/>
                <a:gd name="T3" fmla="*/ 0 h 12"/>
                <a:gd name="T4" fmla="*/ 11 w 21"/>
                <a:gd name="T5" fmla="*/ 0 h 12"/>
                <a:gd name="T6" fmla="*/ 1 w 21"/>
                <a:gd name="T7" fmla="*/ 6 h 12"/>
                <a:gd name="T8" fmla="*/ 1 w 21"/>
                <a:gd name="T9" fmla="*/ 8 h 12"/>
                <a:gd name="T10" fmla="*/ 7 w 21"/>
                <a:gd name="T11" fmla="*/ 12 h 12"/>
                <a:gd name="T12" fmla="*/ 10 w 21"/>
                <a:gd name="T13" fmla="*/ 12 h 12"/>
                <a:gd name="T14" fmla="*/ 20 w 21"/>
                <a:gd name="T15" fmla="*/ 5 h 12"/>
                <a:gd name="T16" fmla="*/ 20 w 21"/>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20" y="4"/>
                  </a:moveTo>
                  <a:cubicBezTo>
                    <a:pt x="13" y="0"/>
                    <a:pt x="13" y="0"/>
                    <a:pt x="13" y="0"/>
                  </a:cubicBezTo>
                  <a:cubicBezTo>
                    <a:pt x="13" y="0"/>
                    <a:pt x="12" y="0"/>
                    <a:pt x="11" y="0"/>
                  </a:cubicBezTo>
                  <a:cubicBezTo>
                    <a:pt x="1" y="6"/>
                    <a:pt x="1" y="6"/>
                    <a:pt x="1" y="6"/>
                  </a:cubicBezTo>
                  <a:cubicBezTo>
                    <a:pt x="0" y="7"/>
                    <a:pt x="0" y="7"/>
                    <a:pt x="1" y="8"/>
                  </a:cubicBezTo>
                  <a:cubicBezTo>
                    <a:pt x="7" y="12"/>
                    <a:pt x="7" y="12"/>
                    <a:pt x="7" y="12"/>
                  </a:cubicBezTo>
                  <a:cubicBezTo>
                    <a:pt x="8" y="12"/>
                    <a:pt x="9" y="12"/>
                    <a:pt x="10" y="12"/>
                  </a:cubicBezTo>
                  <a:cubicBezTo>
                    <a:pt x="20" y="5"/>
                    <a:pt x="20" y="5"/>
                    <a:pt x="20" y="5"/>
                  </a:cubicBezTo>
                  <a:cubicBezTo>
                    <a:pt x="21" y="5"/>
                    <a:pt x="21" y="5"/>
                    <a:pt x="20"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67" name="Freeform 232"/>
            <p:cNvSpPr>
              <a:spLocks/>
            </p:cNvSpPr>
            <p:nvPr userDrawn="1"/>
          </p:nvSpPr>
          <p:spPr bwMode="auto">
            <a:xfrm>
              <a:off x="8586788" y="4397376"/>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5"/>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68" name="Freeform 233"/>
            <p:cNvSpPr>
              <a:spLocks/>
            </p:cNvSpPr>
            <p:nvPr userDrawn="1"/>
          </p:nvSpPr>
          <p:spPr bwMode="auto">
            <a:xfrm>
              <a:off x="8594726" y="4413251"/>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69" name="Freeform 234"/>
            <p:cNvSpPr>
              <a:spLocks/>
            </p:cNvSpPr>
            <p:nvPr userDrawn="1"/>
          </p:nvSpPr>
          <p:spPr bwMode="auto">
            <a:xfrm>
              <a:off x="8682038" y="4381501"/>
              <a:ext cx="26988" cy="15875"/>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1 w 17"/>
                <a:gd name="T11" fmla="*/ 4 h 10"/>
                <a:gd name="T12" fmla="*/ 1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5"/>
                    <a:pt x="17" y="4"/>
                  </a:cubicBezTo>
                  <a:cubicBezTo>
                    <a:pt x="10" y="0"/>
                    <a:pt x="10" y="0"/>
                    <a:pt x="10" y="0"/>
                  </a:cubicBezTo>
                  <a:cubicBezTo>
                    <a:pt x="9" y="0"/>
                    <a:pt x="8" y="0"/>
                    <a:pt x="7" y="0"/>
                  </a:cubicBezTo>
                  <a:cubicBezTo>
                    <a:pt x="1" y="4"/>
                    <a:pt x="1" y="4"/>
                    <a:pt x="1" y="4"/>
                  </a:cubicBezTo>
                  <a:cubicBezTo>
                    <a:pt x="0" y="5"/>
                    <a:pt x="0" y="5"/>
                    <a:pt x="1"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70" name="Freeform 235"/>
            <p:cNvSpPr>
              <a:spLocks/>
            </p:cNvSpPr>
            <p:nvPr userDrawn="1"/>
          </p:nvSpPr>
          <p:spPr bwMode="auto">
            <a:xfrm>
              <a:off x="8599488" y="4429126"/>
              <a:ext cx="26988" cy="15875"/>
            </a:xfrm>
            <a:custGeom>
              <a:avLst/>
              <a:gdLst>
                <a:gd name="T0" fmla="*/ 7 w 17"/>
                <a:gd name="T1" fmla="*/ 10 h 10"/>
                <a:gd name="T2" fmla="*/ 9 w 17"/>
                <a:gd name="T3" fmla="*/ 10 h 10"/>
                <a:gd name="T4" fmla="*/ 16 w 17"/>
                <a:gd name="T5" fmla="*/ 6 h 10"/>
                <a:gd name="T6" fmla="*/ 16 w 17"/>
                <a:gd name="T7" fmla="*/ 5 h 10"/>
                <a:gd name="T8" fmla="*/ 9 w 17"/>
                <a:gd name="T9" fmla="*/ 1 h 10"/>
                <a:gd name="T10" fmla="*/ 7 w 17"/>
                <a:gd name="T11" fmla="*/ 1 h 10"/>
                <a:gd name="T12" fmla="*/ 0 w 17"/>
                <a:gd name="T13" fmla="*/ 5 h 10"/>
                <a:gd name="T14" fmla="*/ 0 w 17"/>
                <a:gd name="T15" fmla="*/ 6 h 10"/>
                <a:gd name="T16" fmla="*/ 7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0"/>
                  </a:move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lnTo>
                    <a:pt x="7"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71" name="Freeform 236"/>
            <p:cNvSpPr>
              <a:spLocks/>
            </p:cNvSpPr>
            <p:nvPr userDrawn="1"/>
          </p:nvSpPr>
          <p:spPr bwMode="auto">
            <a:xfrm>
              <a:off x="8623301" y="4456113"/>
              <a:ext cx="26988" cy="15875"/>
            </a:xfrm>
            <a:custGeom>
              <a:avLst/>
              <a:gdLst>
                <a:gd name="T0" fmla="*/ 10 w 17"/>
                <a:gd name="T1" fmla="*/ 1 h 10"/>
                <a:gd name="T2" fmla="*/ 7 w 17"/>
                <a:gd name="T3" fmla="*/ 1 h 10"/>
                <a:gd name="T4" fmla="*/ 1 w 17"/>
                <a:gd name="T5" fmla="*/ 5 h 10"/>
                <a:gd name="T6" fmla="*/ 1 w 17"/>
                <a:gd name="T7" fmla="*/ 6 h 10"/>
                <a:gd name="T8" fmla="*/ 7 w 17"/>
                <a:gd name="T9" fmla="*/ 10 h 10"/>
                <a:gd name="T10" fmla="*/ 10 w 17"/>
                <a:gd name="T11" fmla="*/ 10 h 10"/>
                <a:gd name="T12" fmla="*/ 16 w 17"/>
                <a:gd name="T13" fmla="*/ 6 h 10"/>
                <a:gd name="T14" fmla="*/ 16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5"/>
                    <a:pt x="1" y="6"/>
                  </a:cubicBezTo>
                  <a:cubicBezTo>
                    <a:pt x="7" y="10"/>
                    <a:pt x="7" y="10"/>
                    <a:pt x="7" y="10"/>
                  </a:cubicBezTo>
                  <a:cubicBezTo>
                    <a:pt x="8" y="10"/>
                    <a:pt x="9" y="10"/>
                    <a:pt x="10" y="10"/>
                  </a:cubicBezTo>
                  <a:cubicBezTo>
                    <a:pt x="16" y="6"/>
                    <a:pt x="16" y="6"/>
                    <a:pt x="16" y="6"/>
                  </a:cubicBezTo>
                  <a:cubicBezTo>
                    <a:pt x="17" y="5"/>
                    <a:pt x="17" y="5"/>
                    <a:pt x="16"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72" name="Freeform 237"/>
            <p:cNvSpPr>
              <a:spLocks/>
            </p:cNvSpPr>
            <p:nvPr userDrawn="1"/>
          </p:nvSpPr>
          <p:spPr bwMode="auto">
            <a:xfrm>
              <a:off x="8639176" y="4446588"/>
              <a:ext cx="26988" cy="15875"/>
            </a:xfrm>
            <a:custGeom>
              <a:avLst/>
              <a:gdLst>
                <a:gd name="T0" fmla="*/ 10 w 17"/>
                <a:gd name="T1" fmla="*/ 1 h 10"/>
                <a:gd name="T2" fmla="*/ 7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73" name="Freeform 238"/>
            <p:cNvSpPr>
              <a:spLocks/>
            </p:cNvSpPr>
            <p:nvPr userDrawn="1"/>
          </p:nvSpPr>
          <p:spPr bwMode="auto">
            <a:xfrm>
              <a:off x="8572501" y="4438651"/>
              <a:ext cx="38100" cy="22225"/>
            </a:xfrm>
            <a:custGeom>
              <a:avLst/>
              <a:gdLst>
                <a:gd name="T0" fmla="*/ 23 w 24"/>
                <a:gd name="T1" fmla="*/ 5 h 14"/>
                <a:gd name="T2" fmla="*/ 16 w 24"/>
                <a:gd name="T3" fmla="*/ 1 h 14"/>
                <a:gd name="T4" fmla="*/ 14 w 24"/>
                <a:gd name="T5" fmla="*/ 1 h 14"/>
                <a:gd name="T6" fmla="*/ 0 w 24"/>
                <a:gd name="T7" fmla="*/ 9 h 14"/>
                <a:gd name="T8" fmla="*/ 0 w 24"/>
                <a:gd name="T9" fmla="*/ 10 h 14"/>
                <a:gd name="T10" fmla="*/ 7 w 24"/>
                <a:gd name="T11" fmla="*/ 14 h 14"/>
                <a:gd name="T12" fmla="*/ 9 w 24"/>
                <a:gd name="T13" fmla="*/ 14 h 14"/>
                <a:gd name="T14" fmla="*/ 23 w 24"/>
                <a:gd name="T15" fmla="*/ 6 h 14"/>
                <a:gd name="T16" fmla="*/ 23 w 2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23" y="5"/>
                  </a:moveTo>
                  <a:cubicBezTo>
                    <a:pt x="16" y="1"/>
                    <a:pt x="16" y="1"/>
                    <a:pt x="16" y="1"/>
                  </a:cubicBezTo>
                  <a:cubicBezTo>
                    <a:pt x="15" y="0"/>
                    <a:pt x="14" y="0"/>
                    <a:pt x="14" y="1"/>
                  </a:cubicBezTo>
                  <a:cubicBezTo>
                    <a:pt x="0" y="9"/>
                    <a:pt x="0" y="9"/>
                    <a:pt x="0" y="9"/>
                  </a:cubicBezTo>
                  <a:cubicBezTo>
                    <a:pt x="0" y="9"/>
                    <a:pt x="0" y="9"/>
                    <a:pt x="0" y="10"/>
                  </a:cubicBezTo>
                  <a:cubicBezTo>
                    <a:pt x="7" y="14"/>
                    <a:pt x="7" y="14"/>
                    <a:pt x="7" y="14"/>
                  </a:cubicBezTo>
                  <a:cubicBezTo>
                    <a:pt x="8" y="14"/>
                    <a:pt x="9" y="14"/>
                    <a:pt x="9" y="14"/>
                  </a:cubicBezTo>
                  <a:cubicBezTo>
                    <a:pt x="23" y="6"/>
                    <a:pt x="23" y="6"/>
                    <a:pt x="23" y="6"/>
                  </a:cubicBezTo>
                  <a:cubicBezTo>
                    <a:pt x="24" y="6"/>
                    <a:pt x="23" y="5"/>
                    <a:pt x="23"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74" name="Freeform 239"/>
            <p:cNvSpPr>
              <a:spLocks/>
            </p:cNvSpPr>
            <p:nvPr userDrawn="1"/>
          </p:nvSpPr>
          <p:spPr bwMode="auto">
            <a:xfrm>
              <a:off x="8589963" y="4445001"/>
              <a:ext cx="46038" cy="26988"/>
            </a:xfrm>
            <a:custGeom>
              <a:avLst/>
              <a:gdLst>
                <a:gd name="T0" fmla="*/ 29 w 29"/>
                <a:gd name="T1" fmla="*/ 4 h 17"/>
                <a:gd name="T2" fmla="*/ 22 w 29"/>
                <a:gd name="T3" fmla="*/ 0 h 17"/>
                <a:gd name="T4" fmla="*/ 19 w 29"/>
                <a:gd name="T5" fmla="*/ 0 h 17"/>
                <a:gd name="T6" fmla="*/ 1 w 29"/>
                <a:gd name="T7" fmla="*/ 11 h 17"/>
                <a:gd name="T8" fmla="*/ 1 w 29"/>
                <a:gd name="T9" fmla="*/ 12 h 17"/>
                <a:gd name="T10" fmla="*/ 7 w 29"/>
                <a:gd name="T11" fmla="*/ 16 h 17"/>
                <a:gd name="T12" fmla="*/ 10 w 29"/>
                <a:gd name="T13" fmla="*/ 16 h 17"/>
                <a:gd name="T14" fmla="*/ 29 w 29"/>
                <a:gd name="T15" fmla="*/ 5 h 17"/>
                <a:gd name="T16" fmla="*/ 29 w 29"/>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29" y="4"/>
                  </a:moveTo>
                  <a:cubicBezTo>
                    <a:pt x="22" y="0"/>
                    <a:pt x="22" y="0"/>
                    <a:pt x="22" y="0"/>
                  </a:cubicBezTo>
                  <a:cubicBezTo>
                    <a:pt x="21" y="0"/>
                    <a:pt x="20" y="0"/>
                    <a:pt x="19" y="0"/>
                  </a:cubicBezTo>
                  <a:cubicBezTo>
                    <a:pt x="1" y="11"/>
                    <a:pt x="1" y="11"/>
                    <a:pt x="1" y="11"/>
                  </a:cubicBezTo>
                  <a:cubicBezTo>
                    <a:pt x="0" y="11"/>
                    <a:pt x="0" y="12"/>
                    <a:pt x="1" y="12"/>
                  </a:cubicBezTo>
                  <a:cubicBezTo>
                    <a:pt x="7" y="16"/>
                    <a:pt x="7" y="16"/>
                    <a:pt x="7" y="16"/>
                  </a:cubicBezTo>
                  <a:cubicBezTo>
                    <a:pt x="8" y="17"/>
                    <a:pt x="9" y="17"/>
                    <a:pt x="10" y="16"/>
                  </a:cubicBezTo>
                  <a:cubicBezTo>
                    <a:pt x="29" y="5"/>
                    <a:pt x="29" y="5"/>
                    <a:pt x="29" y="5"/>
                  </a:cubicBezTo>
                  <a:cubicBezTo>
                    <a:pt x="29" y="5"/>
                    <a:pt x="29" y="4"/>
                    <a:pt x="29"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75" name="Freeform 240"/>
            <p:cNvSpPr>
              <a:spLocks/>
            </p:cNvSpPr>
            <p:nvPr userDrawn="1"/>
          </p:nvSpPr>
          <p:spPr bwMode="auto">
            <a:xfrm>
              <a:off x="8599488" y="4379913"/>
              <a:ext cx="17463" cy="9525"/>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76" name="Freeform 241"/>
            <p:cNvSpPr>
              <a:spLocks/>
            </p:cNvSpPr>
            <p:nvPr userDrawn="1"/>
          </p:nvSpPr>
          <p:spPr bwMode="auto">
            <a:xfrm>
              <a:off x="8589963" y="4386263"/>
              <a:ext cx="15875" cy="9525"/>
            </a:xfrm>
            <a:custGeom>
              <a:avLst/>
              <a:gdLst>
                <a:gd name="T0" fmla="*/ 4 w 10"/>
                <a:gd name="T1" fmla="*/ 6 h 6"/>
                <a:gd name="T2" fmla="*/ 6 w 10"/>
                <a:gd name="T3" fmla="*/ 6 h 6"/>
                <a:gd name="T4" fmla="*/ 10 w 10"/>
                <a:gd name="T5" fmla="*/ 3 h 6"/>
                <a:gd name="T6" fmla="*/ 10 w 10"/>
                <a:gd name="T7" fmla="*/ 2 h 6"/>
                <a:gd name="T8" fmla="*/ 6 w 10"/>
                <a:gd name="T9" fmla="*/ 0 h 6"/>
                <a:gd name="T10" fmla="*/ 4 w 10"/>
                <a:gd name="T11" fmla="*/ 0 h 6"/>
                <a:gd name="T12" fmla="*/ 0 w 10"/>
                <a:gd name="T13" fmla="*/ 2 h 6"/>
                <a:gd name="T14" fmla="*/ 0 w 10"/>
                <a:gd name="T15" fmla="*/ 3 h 6"/>
                <a:gd name="T16" fmla="*/ 4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4" y="6"/>
                  </a:moveTo>
                  <a:cubicBezTo>
                    <a:pt x="5" y="6"/>
                    <a:pt x="5" y="6"/>
                    <a:pt x="6" y="6"/>
                  </a:cubicBezTo>
                  <a:cubicBezTo>
                    <a:pt x="10" y="3"/>
                    <a:pt x="10" y="3"/>
                    <a:pt x="10" y="3"/>
                  </a:cubicBezTo>
                  <a:cubicBezTo>
                    <a:pt x="10" y="3"/>
                    <a:pt x="10"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77" name="Freeform 242"/>
            <p:cNvSpPr>
              <a:spLocks/>
            </p:cNvSpPr>
            <p:nvPr userDrawn="1"/>
          </p:nvSpPr>
          <p:spPr bwMode="auto">
            <a:xfrm>
              <a:off x="8610601" y="4373563"/>
              <a:ext cx="17463" cy="9525"/>
            </a:xfrm>
            <a:custGeom>
              <a:avLst/>
              <a:gdLst>
                <a:gd name="T0" fmla="*/ 5 w 11"/>
                <a:gd name="T1" fmla="*/ 6 h 6"/>
                <a:gd name="T2" fmla="*/ 6 w 11"/>
                <a:gd name="T3" fmla="*/ 6 h 6"/>
                <a:gd name="T4" fmla="*/ 10 w 11"/>
                <a:gd name="T5" fmla="*/ 3 h 6"/>
                <a:gd name="T6" fmla="*/ 10 w 11"/>
                <a:gd name="T7" fmla="*/ 3 h 6"/>
                <a:gd name="T8" fmla="*/ 6 w 11"/>
                <a:gd name="T9" fmla="*/ 0 h 6"/>
                <a:gd name="T10" fmla="*/ 5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3"/>
                  </a:cubicBezTo>
                  <a:cubicBezTo>
                    <a:pt x="6" y="0"/>
                    <a:pt x="6" y="0"/>
                    <a:pt x="6" y="0"/>
                  </a:cubicBezTo>
                  <a:cubicBezTo>
                    <a:pt x="6" y="0"/>
                    <a:pt x="5" y="0"/>
                    <a:pt x="5"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78" name="Freeform 243"/>
            <p:cNvSpPr>
              <a:spLocks/>
            </p:cNvSpPr>
            <p:nvPr userDrawn="1"/>
          </p:nvSpPr>
          <p:spPr bwMode="auto">
            <a:xfrm>
              <a:off x="8631238" y="4360863"/>
              <a:ext cx="17463" cy="11113"/>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79" name="Freeform 244"/>
            <p:cNvSpPr>
              <a:spLocks/>
            </p:cNvSpPr>
            <p:nvPr userDrawn="1"/>
          </p:nvSpPr>
          <p:spPr bwMode="auto">
            <a:xfrm>
              <a:off x="8620126" y="4367213"/>
              <a:ext cx="17463" cy="9525"/>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6" y="0"/>
                    <a:pt x="5" y="0"/>
                  </a:cubicBezTo>
                  <a:cubicBezTo>
                    <a:pt x="1" y="3"/>
                    <a:pt x="1" y="3"/>
                    <a:pt x="1" y="3"/>
                  </a:cubicBezTo>
                  <a:cubicBezTo>
                    <a:pt x="0" y="3"/>
                    <a:pt x="1"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80" name="Freeform 245"/>
            <p:cNvSpPr>
              <a:spLocks/>
            </p:cNvSpPr>
            <p:nvPr userDrawn="1"/>
          </p:nvSpPr>
          <p:spPr bwMode="auto">
            <a:xfrm>
              <a:off x="8704263" y="4318001"/>
              <a:ext cx="17463" cy="11113"/>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81" name="Freeform 246"/>
            <p:cNvSpPr>
              <a:spLocks/>
            </p:cNvSpPr>
            <p:nvPr userDrawn="1"/>
          </p:nvSpPr>
          <p:spPr bwMode="auto">
            <a:xfrm>
              <a:off x="8694738" y="4324351"/>
              <a:ext cx="17463" cy="11113"/>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82" name="Freeform 247"/>
            <p:cNvSpPr>
              <a:spLocks/>
            </p:cNvSpPr>
            <p:nvPr userDrawn="1"/>
          </p:nvSpPr>
          <p:spPr bwMode="auto">
            <a:xfrm>
              <a:off x="8683626" y="4330701"/>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4"/>
                    <a:pt x="11" y="3"/>
                    <a:pt x="10"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83" name="Freeform 248"/>
            <p:cNvSpPr>
              <a:spLocks/>
            </p:cNvSpPr>
            <p:nvPr userDrawn="1"/>
          </p:nvSpPr>
          <p:spPr bwMode="auto">
            <a:xfrm>
              <a:off x="8704263" y="4330701"/>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84" name="Freeform 249"/>
            <p:cNvSpPr>
              <a:spLocks/>
            </p:cNvSpPr>
            <p:nvPr userDrawn="1"/>
          </p:nvSpPr>
          <p:spPr bwMode="auto">
            <a:xfrm>
              <a:off x="8672513" y="4337051"/>
              <a:ext cx="17463" cy="9525"/>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3"/>
                  </a:cubicBezTo>
                  <a:cubicBezTo>
                    <a:pt x="7" y="0"/>
                    <a:pt x="7" y="0"/>
                    <a:pt x="7" y="0"/>
                  </a:cubicBezTo>
                  <a:cubicBezTo>
                    <a:pt x="6" y="0"/>
                    <a:pt x="6"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85" name="Freeform 250"/>
            <p:cNvSpPr>
              <a:spLocks/>
            </p:cNvSpPr>
            <p:nvPr userDrawn="1"/>
          </p:nvSpPr>
          <p:spPr bwMode="auto">
            <a:xfrm>
              <a:off x="8726488" y="4335463"/>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86" name="Freeform 251"/>
            <p:cNvSpPr>
              <a:spLocks/>
            </p:cNvSpPr>
            <p:nvPr userDrawn="1"/>
          </p:nvSpPr>
          <p:spPr bwMode="auto">
            <a:xfrm>
              <a:off x="8662988" y="4343401"/>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87" name="Freeform 252"/>
            <p:cNvSpPr>
              <a:spLocks/>
            </p:cNvSpPr>
            <p:nvPr userDrawn="1"/>
          </p:nvSpPr>
          <p:spPr bwMode="auto">
            <a:xfrm>
              <a:off x="8686801" y="4340226"/>
              <a:ext cx="26988" cy="15875"/>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5"/>
                  </a:cubicBezTo>
                  <a:cubicBezTo>
                    <a:pt x="8" y="9"/>
                    <a:pt x="8" y="9"/>
                    <a:pt x="8" y="9"/>
                  </a:cubicBezTo>
                  <a:cubicBezTo>
                    <a:pt x="8" y="10"/>
                    <a:pt x="9" y="10"/>
                    <a:pt x="10" y="9"/>
                  </a:cubicBezTo>
                  <a:cubicBezTo>
                    <a:pt x="17" y="5"/>
                    <a:pt x="17" y="5"/>
                    <a:pt x="17" y="5"/>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88" name="Freeform 253"/>
            <p:cNvSpPr>
              <a:spLocks/>
            </p:cNvSpPr>
            <p:nvPr userDrawn="1"/>
          </p:nvSpPr>
          <p:spPr bwMode="auto">
            <a:xfrm>
              <a:off x="8748713" y="4343401"/>
              <a:ext cx="26988" cy="15875"/>
            </a:xfrm>
            <a:custGeom>
              <a:avLst/>
              <a:gdLst>
                <a:gd name="T0" fmla="*/ 9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89" name="Freeform 254"/>
            <p:cNvSpPr>
              <a:spLocks/>
            </p:cNvSpPr>
            <p:nvPr userDrawn="1"/>
          </p:nvSpPr>
          <p:spPr bwMode="auto">
            <a:xfrm>
              <a:off x="8710613" y="4344988"/>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90" name="Freeform 255"/>
            <p:cNvSpPr>
              <a:spLocks/>
            </p:cNvSpPr>
            <p:nvPr userDrawn="1"/>
          </p:nvSpPr>
          <p:spPr bwMode="auto">
            <a:xfrm>
              <a:off x="8775701" y="4348163"/>
              <a:ext cx="26988" cy="15875"/>
            </a:xfrm>
            <a:custGeom>
              <a:avLst/>
              <a:gdLst>
                <a:gd name="T0" fmla="*/ 9 w 17"/>
                <a:gd name="T1" fmla="*/ 9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91" name="Freeform 256"/>
            <p:cNvSpPr>
              <a:spLocks/>
            </p:cNvSpPr>
            <p:nvPr userDrawn="1"/>
          </p:nvSpPr>
          <p:spPr bwMode="auto">
            <a:xfrm>
              <a:off x="8670926" y="4349751"/>
              <a:ext cx="26988" cy="15875"/>
            </a:xfrm>
            <a:custGeom>
              <a:avLst/>
              <a:gdLst>
                <a:gd name="T0" fmla="*/ 7 w 17"/>
                <a:gd name="T1" fmla="*/ 0 h 10"/>
                <a:gd name="T2" fmla="*/ 0 w 17"/>
                <a:gd name="T3" fmla="*/ 4 h 10"/>
                <a:gd name="T4" fmla="*/ 0 w 17"/>
                <a:gd name="T5" fmla="*/ 6 h 10"/>
                <a:gd name="T6" fmla="*/ 7 w 17"/>
                <a:gd name="T7" fmla="*/ 9 h 10"/>
                <a:gd name="T8" fmla="*/ 9 w 17"/>
                <a:gd name="T9" fmla="*/ 9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9"/>
                    <a:pt x="7" y="9"/>
                    <a:pt x="7" y="9"/>
                  </a:cubicBezTo>
                  <a:cubicBezTo>
                    <a:pt x="8" y="10"/>
                    <a:pt x="9" y="10"/>
                    <a:pt x="9" y="9"/>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92" name="Freeform 257"/>
            <p:cNvSpPr>
              <a:spLocks/>
            </p:cNvSpPr>
            <p:nvPr userDrawn="1"/>
          </p:nvSpPr>
          <p:spPr bwMode="auto">
            <a:xfrm>
              <a:off x="8731251" y="4352926"/>
              <a:ext cx="26988" cy="15875"/>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93" name="Freeform 258"/>
            <p:cNvSpPr>
              <a:spLocks/>
            </p:cNvSpPr>
            <p:nvPr userDrawn="1"/>
          </p:nvSpPr>
          <p:spPr bwMode="auto">
            <a:xfrm>
              <a:off x="8758238" y="4357688"/>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94" name="Freeform 259"/>
            <p:cNvSpPr>
              <a:spLocks/>
            </p:cNvSpPr>
            <p:nvPr userDrawn="1"/>
          </p:nvSpPr>
          <p:spPr bwMode="auto">
            <a:xfrm>
              <a:off x="8653463" y="4359276"/>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95" name="Freeform 260"/>
            <p:cNvSpPr>
              <a:spLocks/>
            </p:cNvSpPr>
            <p:nvPr userDrawn="1"/>
          </p:nvSpPr>
          <p:spPr bwMode="auto">
            <a:xfrm>
              <a:off x="8677276" y="4364038"/>
              <a:ext cx="26988" cy="15875"/>
            </a:xfrm>
            <a:custGeom>
              <a:avLst/>
              <a:gdLst>
                <a:gd name="T0" fmla="*/ 7 w 17"/>
                <a:gd name="T1" fmla="*/ 1 h 10"/>
                <a:gd name="T2" fmla="*/ 1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96" name="Freeform 261"/>
            <p:cNvSpPr>
              <a:spLocks/>
            </p:cNvSpPr>
            <p:nvPr userDrawn="1"/>
          </p:nvSpPr>
          <p:spPr bwMode="auto">
            <a:xfrm>
              <a:off x="8742363" y="4367213"/>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97" name="Freeform 262"/>
            <p:cNvSpPr>
              <a:spLocks/>
            </p:cNvSpPr>
            <p:nvPr userDrawn="1"/>
          </p:nvSpPr>
          <p:spPr bwMode="auto">
            <a:xfrm>
              <a:off x="8637588" y="4368801"/>
              <a:ext cx="26988" cy="15875"/>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98" name="Freeform 263"/>
            <p:cNvSpPr>
              <a:spLocks/>
            </p:cNvSpPr>
            <p:nvPr userDrawn="1"/>
          </p:nvSpPr>
          <p:spPr bwMode="auto">
            <a:xfrm>
              <a:off x="8659813" y="4373563"/>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99" name="Freeform 264"/>
            <p:cNvSpPr>
              <a:spLocks/>
            </p:cNvSpPr>
            <p:nvPr userDrawn="1"/>
          </p:nvSpPr>
          <p:spPr bwMode="auto">
            <a:xfrm>
              <a:off x="8759826" y="4376738"/>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00" name="Freeform 265"/>
            <p:cNvSpPr>
              <a:spLocks/>
            </p:cNvSpPr>
            <p:nvPr userDrawn="1"/>
          </p:nvSpPr>
          <p:spPr bwMode="auto">
            <a:xfrm>
              <a:off x="8620126" y="4378326"/>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01" name="Freeform 266"/>
            <p:cNvSpPr>
              <a:spLocks/>
            </p:cNvSpPr>
            <p:nvPr userDrawn="1"/>
          </p:nvSpPr>
          <p:spPr bwMode="auto">
            <a:xfrm>
              <a:off x="8643938" y="4383088"/>
              <a:ext cx="26988" cy="15875"/>
            </a:xfrm>
            <a:custGeom>
              <a:avLst/>
              <a:gdLst>
                <a:gd name="T0" fmla="*/ 7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02" name="Freeform 267"/>
            <p:cNvSpPr>
              <a:spLocks/>
            </p:cNvSpPr>
            <p:nvPr userDrawn="1"/>
          </p:nvSpPr>
          <p:spPr bwMode="auto">
            <a:xfrm>
              <a:off x="8709026" y="4386263"/>
              <a:ext cx="26988" cy="15875"/>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5"/>
                  </a:cubicBezTo>
                  <a:cubicBezTo>
                    <a:pt x="9" y="1"/>
                    <a:pt x="9" y="1"/>
                    <a:pt x="9" y="1"/>
                  </a:cubicBezTo>
                  <a:cubicBezTo>
                    <a:pt x="9" y="0"/>
                    <a:pt x="8" y="0"/>
                    <a:pt x="7" y="1"/>
                  </a:cubicBezTo>
                  <a:cubicBezTo>
                    <a:pt x="0" y="5"/>
                    <a:pt x="0" y="5"/>
                    <a:pt x="0" y="5"/>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03" name="Freeform 268"/>
            <p:cNvSpPr>
              <a:spLocks/>
            </p:cNvSpPr>
            <p:nvPr userDrawn="1"/>
          </p:nvSpPr>
          <p:spPr bwMode="auto">
            <a:xfrm>
              <a:off x="8604251" y="4387851"/>
              <a:ext cx="26988" cy="15875"/>
            </a:xfrm>
            <a:custGeom>
              <a:avLst/>
              <a:gdLst>
                <a:gd name="T0" fmla="*/ 7 w 17"/>
                <a:gd name="T1" fmla="*/ 1 h 10"/>
                <a:gd name="T2" fmla="*/ 1 w 17"/>
                <a:gd name="T3" fmla="*/ 5 h 10"/>
                <a:gd name="T4" fmla="*/ 0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04" name="Freeform 269"/>
            <p:cNvSpPr>
              <a:spLocks/>
            </p:cNvSpPr>
            <p:nvPr userDrawn="1"/>
          </p:nvSpPr>
          <p:spPr bwMode="auto">
            <a:xfrm>
              <a:off x="8666163" y="4391026"/>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9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9"/>
                    <a:pt x="7" y="9"/>
                    <a:pt x="7" y="9"/>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05" name="Freeform 270"/>
            <p:cNvSpPr>
              <a:spLocks/>
            </p:cNvSpPr>
            <p:nvPr userDrawn="1"/>
          </p:nvSpPr>
          <p:spPr bwMode="auto">
            <a:xfrm>
              <a:off x="8628063" y="4392613"/>
              <a:ext cx="26988" cy="15875"/>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06" name="Freeform 271"/>
            <p:cNvSpPr>
              <a:spLocks/>
            </p:cNvSpPr>
            <p:nvPr userDrawn="1"/>
          </p:nvSpPr>
          <p:spPr bwMode="auto">
            <a:xfrm>
              <a:off x="8691563" y="4395788"/>
              <a:ext cx="26988" cy="15875"/>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07" name="Freeform 272"/>
            <p:cNvSpPr>
              <a:spLocks/>
            </p:cNvSpPr>
            <p:nvPr userDrawn="1"/>
          </p:nvSpPr>
          <p:spPr bwMode="auto">
            <a:xfrm>
              <a:off x="8648701" y="4400551"/>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08" name="Freeform 273"/>
            <p:cNvSpPr>
              <a:spLocks/>
            </p:cNvSpPr>
            <p:nvPr userDrawn="1"/>
          </p:nvSpPr>
          <p:spPr bwMode="auto">
            <a:xfrm>
              <a:off x="8675688" y="4405313"/>
              <a:ext cx="26988" cy="15875"/>
            </a:xfrm>
            <a:custGeom>
              <a:avLst/>
              <a:gdLst>
                <a:gd name="T0" fmla="*/ 10 w 17"/>
                <a:gd name="T1" fmla="*/ 10 h 10"/>
                <a:gd name="T2" fmla="*/ 16 w 17"/>
                <a:gd name="T3" fmla="*/ 6 h 10"/>
                <a:gd name="T4" fmla="*/ 16 w 17"/>
                <a:gd name="T5" fmla="*/ 5 h 10"/>
                <a:gd name="T6" fmla="*/ 10 w 17"/>
                <a:gd name="T7" fmla="*/ 1 h 10"/>
                <a:gd name="T8" fmla="*/ 7 w 17"/>
                <a:gd name="T9" fmla="*/ 1 h 10"/>
                <a:gd name="T10" fmla="*/ 1 w 17"/>
                <a:gd name="T11" fmla="*/ 5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10" y="1"/>
                    <a:pt x="10" y="1"/>
                    <a:pt x="10" y="1"/>
                  </a:cubicBezTo>
                  <a:cubicBezTo>
                    <a:pt x="9" y="0"/>
                    <a:pt x="8" y="0"/>
                    <a:pt x="7" y="1"/>
                  </a:cubicBezTo>
                  <a:cubicBezTo>
                    <a:pt x="1" y="5"/>
                    <a:pt x="1" y="5"/>
                    <a:pt x="1" y="5"/>
                  </a:cubicBezTo>
                  <a:cubicBezTo>
                    <a:pt x="0" y="5"/>
                    <a:pt x="0" y="6"/>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09" name="Freeform 274"/>
            <p:cNvSpPr>
              <a:spLocks/>
            </p:cNvSpPr>
            <p:nvPr userDrawn="1"/>
          </p:nvSpPr>
          <p:spPr bwMode="auto">
            <a:xfrm>
              <a:off x="8632826" y="4410076"/>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10" name="Freeform 275"/>
            <p:cNvSpPr>
              <a:spLocks/>
            </p:cNvSpPr>
            <p:nvPr userDrawn="1"/>
          </p:nvSpPr>
          <p:spPr bwMode="auto">
            <a:xfrm>
              <a:off x="8658226" y="4414838"/>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11" name="Freeform 276"/>
            <p:cNvSpPr>
              <a:spLocks/>
            </p:cNvSpPr>
            <p:nvPr userDrawn="1"/>
          </p:nvSpPr>
          <p:spPr bwMode="auto">
            <a:xfrm>
              <a:off x="8615363" y="4419601"/>
              <a:ext cx="26988" cy="15875"/>
            </a:xfrm>
            <a:custGeom>
              <a:avLst/>
              <a:gdLst>
                <a:gd name="T0" fmla="*/ 8 w 17"/>
                <a:gd name="T1" fmla="*/ 10 h 10"/>
                <a:gd name="T2" fmla="*/ 10 w 17"/>
                <a:gd name="T3" fmla="*/ 10 h 10"/>
                <a:gd name="T4" fmla="*/ 17 w 17"/>
                <a:gd name="T5" fmla="*/ 6 h 10"/>
                <a:gd name="T6" fmla="*/ 17 w 17"/>
                <a:gd name="T7" fmla="*/ 4 h 10"/>
                <a:gd name="T8" fmla="*/ 10 w 17"/>
                <a:gd name="T9" fmla="*/ 1 h 10"/>
                <a:gd name="T10" fmla="*/ 8 w 17"/>
                <a:gd name="T11" fmla="*/ 1 h 10"/>
                <a:gd name="T12" fmla="*/ 1 w 17"/>
                <a:gd name="T13" fmla="*/ 4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5"/>
                    <a:pt x="17" y="5"/>
                    <a:pt x="17" y="4"/>
                  </a:cubicBezTo>
                  <a:cubicBezTo>
                    <a:pt x="10" y="1"/>
                    <a:pt x="10" y="1"/>
                    <a:pt x="10" y="1"/>
                  </a:cubicBezTo>
                  <a:cubicBezTo>
                    <a:pt x="9" y="0"/>
                    <a:pt x="8" y="0"/>
                    <a:pt x="8" y="1"/>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12" name="Freeform 277"/>
            <p:cNvSpPr>
              <a:spLocks/>
            </p:cNvSpPr>
            <p:nvPr userDrawn="1"/>
          </p:nvSpPr>
          <p:spPr bwMode="auto">
            <a:xfrm>
              <a:off x="8642351" y="4424363"/>
              <a:ext cx="26988" cy="15875"/>
            </a:xfrm>
            <a:custGeom>
              <a:avLst/>
              <a:gdLst>
                <a:gd name="T0" fmla="*/ 10 w 17"/>
                <a:gd name="T1" fmla="*/ 10 h 10"/>
                <a:gd name="T2" fmla="*/ 17 w 17"/>
                <a:gd name="T3" fmla="*/ 6 h 10"/>
                <a:gd name="T4" fmla="*/ 16 w 17"/>
                <a:gd name="T5" fmla="*/ 5 h 10"/>
                <a:gd name="T6" fmla="*/ 10 w 17"/>
                <a:gd name="T7" fmla="*/ 1 h 10"/>
                <a:gd name="T8" fmla="*/ 7 w 17"/>
                <a:gd name="T9" fmla="*/ 1 h 10"/>
                <a:gd name="T10" fmla="*/ 1 w 17"/>
                <a:gd name="T11" fmla="*/ 5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6" y="5"/>
                  </a:cubicBezTo>
                  <a:cubicBezTo>
                    <a:pt x="10" y="1"/>
                    <a:pt x="10" y="1"/>
                    <a:pt x="10" y="1"/>
                  </a:cubicBezTo>
                  <a:cubicBezTo>
                    <a:pt x="9" y="0"/>
                    <a:pt x="8" y="0"/>
                    <a:pt x="7" y="1"/>
                  </a:cubicBezTo>
                  <a:cubicBezTo>
                    <a:pt x="1" y="5"/>
                    <a:pt x="1" y="5"/>
                    <a:pt x="1" y="5"/>
                  </a:cubicBezTo>
                  <a:cubicBezTo>
                    <a:pt x="0" y="5"/>
                    <a:pt x="0" y="6"/>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13" name="Freeform 278"/>
            <p:cNvSpPr>
              <a:spLocks/>
            </p:cNvSpPr>
            <p:nvPr userDrawn="1"/>
          </p:nvSpPr>
          <p:spPr bwMode="auto">
            <a:xfrm>
              <a:off x="8672513" y="4387851"/>
              <a:ext cx="96838" cy="55563"/>
            </a:xfrm>
            <a:custGeom>
              <a:avLst/>
              <a:gdLst>
                <a:gd name="T0" fmla="*/ 53 w 61"/>
                <a:gd name="T1" fmla="*/ 0 h 35"/>
                <a:gd name="T2" fmla="*/ 51 w 61"/>
                <a:gd name="T3" fmla="*/ 0 h 35"/>
                <a:gd name="T4" fmla="*/ 1 w 61"/>
                <a:gd name="T5" fmla="*/ 29 h 35"/>
                <a:gd name="T6" fmla="*/ 1 w 61"/>
                <a:gd name="T7" fmla="*/ 31 h 35"/>
                <a:gd name="T8" fmla="*/ 8 w 61"/>
                <a:gd name="T9" fmla="*/ 35 h 35"/>
                <a:gd name="T10" fmla="*/ 10 w 61"/>
                <a:gd name="T11" fmla="*/ 34 h 35"/>
                <a:gd name="T12" fmla="*/ 60 w 61"/>
                <a:gd name="T13" fmla="*/ 5 h 35"/>
                <a:gd name="T14" fmla="*/ 60 w 61"/>
                <a:gd name="T15" fmla="*/ 4 h 35"/>
                <a:gd name="T16" fmla="*/ 53 w 61"/>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5">
                  <a:moveTo>
                    <a:pt x="53" y="0"/>
                  </a:moveTo>
                  <a:cubicBezTo>
                    <a:pt x="53" y="0"/>
                    <a:pt x="52" y="0"/>
                    <a:pt x="51" y="0"/>
                  </a:cubicBezTo>
                  <a:cubicBezTo>
                    <a:pt x="1" y="29"/>
                    <a:pt x="1" y="29"/>
                    <a:pt x="1" y="29"/>
                  </a:cubicBezTo>
                  <a:cubicBezTo>
                    <a:pt x="0" y="30"/>
                    <a:pt x="0" y="30"/>
                    <a:pt x="1" y="31"/>
                  </a:cubicBezTo>
                  <a:cubicBezTo>
                    <a:pt x="8" y="35"/>
                    <a:pt x="8" y="35"/>
                    <a:pt x="8" y="35"/>
                  </a:cubicBezTo>
                  <a:cubicBezTo>
                    <a:pt x="8" y="35"/>
                    <a:pt x="9" y="35"/>
                    <a:pt x="10" y="34"/>
                  </a:cubicBezTo>
                  <a:cubicBezTo>
                    <a:pt x="60" y="5"/>
                    <a:pt x="60" y="5"/>
                    <a:pt x="60" y="5"/>
                  </a:cubicBezTo>
                  <a:cubicBezTo>
                    <a:pt x="61" y="5"/>
                    <a:pt x="61" y="4"/>
                    <a:pt x="60" y="4"/>
                  </a:cubicBezTo>
                  <a:lnTo>
                    <a:pt x="53"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14" name="Freeform 279"/>
            <p:cNvSpPr>
              <a:spLocks/>
            </p:cNvSpPr>
            <p:nvPr userDrawn="1"/>
          </p:nvSpPr>
          <p:spPr bwMode="auto">
            <a:xfrm>
              <a:off x="8624888" y="4435476"/>
              <a:ext cx="28575" cy="15875"/>
            </a:xfrm>
            <a:custGeom>
              <a:avLst/>
              <a:gdLst>
                <a:gd name="T0" fmla="*/ 8 w 18"/>
                <a:gd name="T1" fmla="*/ 9 h 10"/>
                <a:gd name="T2" fmla="*/ 10 w 18"/>
                <a:gd name="T3" fmla="*/ 9 h 10"/>
                <a:gd name="T4" fmla="*/ 17 w 18"/>
                <a:gd name="T5" fmla="*/ 5 h 10"/>
                <a:gd name="T6" fmla="*/ 17 w 18"/>
                <a:gd name="T7" fmla="*/ 4 h 10"/>
                <a:gd name="T8" fmla="*/ 10 w 18"/>
                <a:gd name="T9" fmla="*/ 0 h 10"/>
                <a:gd name="T10" fmla="*/ 8 w 18"/>
                <a:gd name="T11" fmla="*/ 0 h 10"/>
                <a:gd name="T12" fmla="*/ 1 w 18"/>
                <a:gd name="T13" fmla="*/ 4 h 10"/>
                <a:gd name="T14" fmla="*/ 1 w 18"/>
                <a:gd name="T15" fmla="*/ 5 h 10"/>
                <a:gd name="T16" fmla="*/ 8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9"/>
                  </a:moveTo>
                  <a:cubicBezTo>
                    <a:pt x="9" y="10"/>
                    <a:pt x="9" y="10"/>
                    <a:pt x="10" y="9"/>
                  </a:cubicBezTo>
                  <a:cubicBezTo>
                    <a:pt x="17" y="5"/>
                    <a:pt x="17" y="5"/>
                    <a:pt x="17" y="5"/>
                  </a:cubicBezTo>
                  <a:cubicBezTo>
                    <a:pt x="18" y="5"/>
                    <a:pt x="17" y="4"/>
                    <a:pt x="17" y="4"/>
                  </a:cubicBezTo>
                  <a:cubicBezTo>
                    <a:pt x="10" y="0"/>
                    <a:pt x="10" y="0"/>
                    <a:pt x="10" y="0"/>
                  </a:cubicBezTo>
                  <a:cubicBezTo>
                    <a:pt x="9" y="0"/>
                    <a:pt x="8" y="0"/>
                    <a:pt x="8" y="0"/>
                  </a:cubicBezTo>
                  <a:cubicBezTo>
                    <a:pt x="1" y="4"/>
                    <a:pt x="1" y="4"/>
                    <a:pt x="1" y="4"/>
                  </a:cubicBezTo>
                  <a:cubicBezTo>
                    <a:pt x="0" y="4"/>
                    <a:pt x="0" y="5"/>
                    <a:pt x="1" y="5"/>
                  </a:cubicBezTo>
                  <a:lnTo>
                    <a:pt x="8"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15" name="Freeform 280"/>
            <p:cNvSpPr>
              <a:spLocks/>
            </p:cNvSpPr>
            <p:nvPr userDrawn="1"/>
          </p:nvSpPr>
          <p:spPr bwMode="auto">
            <a:xfrm>
              <a:off x="8656638" y="4437063"/>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16" name="Freeform 281"/>
            <p:cNvSpPr>
              <a:spLocks/>
            </p:cNvSpPr>
            <p:nvPr userDrawn="1"/>
          </p:nvSpPr>
          <p:spPr bwMode="auto">
            <a:xfrm>
              <a:off x="8610601" y="4403726"/>
              <a:ext cx="26988" cy="14288"/>
            </a:xfrm>
            <a:custGeom>
              <a:avLst/>
              <a:gdLst>
                <a:gd name="T0" fmla="*/ 8 w 17"/>
                <a:gd name="T1" fmla="*/ 0 h 9"/>
                <a:gd name="T2" fmla="*/ 1 w 17"/>
                <a:gd name="T3" fmla="*/ 4 h 9"/>
                <a:gd name="T4" fmla="*/ 1 w 17"/>
                <a:gd name="T5" fmla="*/ 5 h 9"/>
                <a:gd name="T6" fmla="*/ 8 w 17"/>
                <a:gd name="T7" fmla="*/ 9 h 9"/>
                <a:gd name="T8" fmla="*/ 10 w 17"/>
                <a:gd name="T9" fmla="*/ 9 h 9"/>
                <a:gd name="T10" fmla="*/ 17 w 17"/>
                <a:gd name="T11" fmla="*/ 5 h 9"/>
                <a:gd name="T12" fmla="*/ 17 w 17"/>
                <a:gd name="T13" fmla="*/ 4 h 9"/>
                <a:gd name="T14" fmla="*/ 10 w 17"/>
                <a:gd name="T15" fmla="*/ 0 h 9"/>
                <a:gd name="T16" fmla="*/ 8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8" y="0"/>
                  </a:move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17" name="Freeform 282"/>
            <p:cNvSpPr>
              <a:spLocks/>
            </p:cNvSpPr>
            <p:nvPr userDrawn="1"/>
          </p:nvSpPr>
          <p:spPr bwMode="auto">
            <a:xfrm>
              <a:off x="8697913" y="4371976"/>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9" y="0"/>
                    <a:pt x="8" y="0"/>
                  </a:cubicBezTo>
                  <a:cubicBezTo>
                    <a:pt x="1" y="4"/>
                    <a:pt x="1" y="4"/>
                    <a:pt x="1" y="4"/>
                  </a:cubicBezTo>
                  <a:cubicBezTo>
                    <a:pt x="0" y="4"/>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18" name="Freeform 283"/>
            <p:cNvSpPr>
              <a:spLocks/>
            </p:cNvSpPr>
            <p:nvPr userDrawn="1"/>
          </p:nvSpPr>
          <p:spPr bwMode="auto">
            <a:xfrm>
              <a:off x="8724901" y="4376738"/>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19" name="Freeform 284"/>
            <p:cNvSpPr>
              <a:spLocks/>
            </p:cNvSpPr>
            <p:nvPr userDrawn="1"/>
          </p:nvSpPr>
          <p:spPr bwMode="auto">
            <a:xfrm>
              <a:off x="8715376" y="4362451"/>
              <a:ext cx="26988" cy="15875"/>
            </a:xfrm>
            <a:custGeom>
              <a:avLst/>
              <a:gdLst>
                <a:gd name="T0" fmla="*/ 10 w 17"/>
                <a:gd name="T1" fmla="*/ 9 h 10"/>
                <a:gd name="T2" fmla="*/ 16 w 17"/>
                <a:gd name="T3" fmla="*/ 5 h 10"/>
                <a:gd name="T4" fmla="*/ 16 w 17"/>
                <a:gd name="T5" fmla="*/ 4 h 10"/>
                <a:gd name="T6" fmla="*/ 10 w 17"/>
                <a:gd name="T7" fmla="*/ 0 h 10"/>
                <a:gd name="T8" fmla="*/ 7 w 17"/>
                <a:gd name="T9" fmla="*/ 0 h 10"/>
                <a:gd name="T10" fmla="*/ 1 w 17"/>
                <a:gd name="T11" fmla="*/ 4 h 10"/>
                <a:gd name="T12" fmla="*/ 1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10" y="0"/>
                    <a:pt x="10" y="0"/>
                    <a:pt x="10" y="0"/>
                  </a:cubicBezTo>
                  <a:cubicBezTo>
                    <a:pt x="9" y="0"/>
                    <a:pt x="8" y="0"/>
                    <a:pt x="7" y="0"/>
                  </a:cubicBezTo>
                  <a:cubicBezTo>
                    <a:pt x="1" y="4"/>
                    <a:pt x="1" y="4"/>
                    <a:pt x="1" y="4"/>
                  </a:cubicBezTo>
                  <a:cubicBezTo>
                    <a:pt x="0" y="4"/>
                    <a:pt x="0" y="5"/>
                    <a:pt x="1"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20" name="Freeform 285"/>
            <p:cNvSpPr>
              <a:spLocks/>
            </p:cNvSpPr>
            <p:nvPr userDrawn="1"/>
          </p:nvSpPr>
          <p:spPr bwMode="auto">
            <a:xfrm>
              <a:off x="8693151" y="4354513"/>
              <a:ext cx="28575" cy="15875"/>
            </a:xfrm>
            <a:custGeom>
              <a:avLst/>
              <a:gdLst>
                <a:gd name="T0" fmla="*/ 8 w 18"/>
                <a:gd name="T1" fmla="*/ 1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8" y="5"/>
                    <a:pt x="17" y="4"/>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21" name="Freeform 286"/>
            <p:cNvSpPr>
              <a:spLocks/>
            </p:cNvSpPr>
            <p:nvPr userDrawn="1"/>
          </p:nvSpPr>
          <p:spPr bwMode="auto">
            <a:xfrm>
              <a:off x="8775701" y="4300538"/>
              <a:ext cx="38100" cy="22225"/>
            </a:xfrm>
            <a:custGeom>
              <a:avLst/>
              <a:gdLst>
                <a:gd name="T0" fmla="*/ 15 w 24"/>
                <a:gd name="T1" fmla="*/ 0 h 14"/>
                <a:gd name="T2" fmla="*/ 0 w 24"/>
                <a:gd name="T3" fmla="*/ 9 h 14"/>
                <a:gd name="T4" fmla="*/ 1 w 24"/>
                <a:gd name="T5" fmla="*/ 10 h 14"/>
                <a:gd name="T6" fmla="*/ 7 w 24"/>
                <a:gd name="T7" fmla="*/ 14 h 14"/>
                <a:gd name="T8" fmla="*/ 9 w 24"/>
                <a:gd name="T9" fmla="*/ 14 h 14"/>
                <a:gd name="T10" fmla="*/ 24 w 24"/>
                <a:gd name="T11" fmla="*/ 5 h 14"/>
                <a:gd name="T12" fmla="*/ 24 w 24"/>
                <a:gd name="T13" fmla="*/ 4 h 14"/>
                <a:gd name="T14" fmla="*/ 17 w 24"/>
                <a:gd name="T15" fmla="*/ 0 h 14"/>
                <a:gd name="T16" fmla="*/ 15 w 24"/>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15" y="0"/>
                  </a:moveTo>
                  <a:cubicBezTo>
                    <a:pt x="0" y="9"/>
                    <a:pt x="0" y="9"/>
                    <a:pt x="0" y="9"/>
                  </a:cubicBezTo>
                  <a:cubicBezTo>
                    <a:pt x="0" y="9"/>
                    <a:pt x="0" y="9"/>
                    <a:pt x="1" y="10"/>
                  </a:cubicBezTo>
                  <a:cubicBezTo>
                    <a:pt x="7" y="14"/>
                    <a:pt x="7" y="14"/>
                    <a:pt x="7" y="14"/>
                  </a:cubicBezTo>
                  <a:cubicBezTo>
                    <a:pt x="8" y="14"/>
                    <a:pt x="9" y="14"/>
                    <a:pt x="9" y="14"/>
                  </a:cubicBezTo>
                  <a:cubicBezTo>
                    <a:pt x="24" y="5"/>
                    <a:pt x="24" y="5"/>
                    <a:pt x="24" y="5"/>
                  </a:cubicBezTo>
                  <a:cubicBezTo>
                    <a:pt x="24" y="5"/>
                    <a:pt x="24" y="5"/>
                    <a:pt x="24" y="4"/>
                  </a:cubicBezTo>
                  <a:cubicBezTo>
                    <a:pt x="17" y="0"/>
                    <a:pt x="17" y="0"/>
                    <a:pt x="17" y="0"/>
                  </a:cubicBezTo>
                  <a:cubicBezTo>
                    <a:pt x="16" y="0"/>
                    <a:pt x="15" y="0"/>
                    <a:pt x="15"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22" name="Freeform 287"/>
            <p:cNvSpPr>
              <a:spLocks/>
            </p:cNvSpPr>
            <p:nvPr userDrawn="1"/>
          </p:nvSpPr>
          <p:spPr bwMode="auto">
            <a:xfrm>
              <a:off x="8759826" y="4316413"/>
              <a:ext cx="26988" cy="15875"/>
            </a:xfrm>
            <a:custGeom>
              <a:avLst/>
              <a:gdLst>
                <a:gd name="T0" fmla="*/ 8 w 17"/>
                <a:gd name="T1" fmla="*/ 0 h 10"/>
                <a:gd name="T2" fmla="*/ 1 w 17"/>
                <a:gd name="T3" fmla="*/ 4 h 10"/>
                <a:gd name="T4" fmla="*/ 1 w 17"/>
                <a:gd name="T5" fmla="*/ 6 h 10"/>
                <a:gd name="T6" fmla="*/ 8 w 17"/>
                <a:gd name="T7" fmla="*/ 9 h 10"/>
                <a:gd name="T8" fmla="*/ 10 w 17"/>
                <a:gd name="T9" fmla="*/ 9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9"/>
                    <a:pt x="8" y="9"/>
                    <a:pt x="8" y="9"/>
                  </a:cubicBezTo>
                  <a:cubicBezTo>
                    <a:pt x="8" y="10"/>
                    <a:pt x="9" y="10"/>
                    <a:pt x="10" y="9"/>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23" name="Freeform 288"/>
            <p:cNvSpPr>
              <a:spLocks/>
            </p:cNvSpPr>
            <p:nvPr userDrawn="1"/>
          </p:nvSpPr>
          <p:spPr bwMode="auto">
            <a:xfrm>
              <a:off x="8821738" y="4300538"/>
              <a:ext cx="26988" cy="15875"/>
            </a:xfrm>
            <a:custGeom>
              <a:avLst/>
              <a:gdLst>
                <a:gd name="T0" fmla="*/ 10 w 17"/>
                <a:gd name="T1" fmla="*/ 9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24" name="Freeform 289"/>
            <p:cNvSpPr>
              <a:spLocks/>
            </p:cNvSpPr>
            <p:nvPr userDrawn="1"/>
          </p:nvSpPr>
          <p:spPr bwMode="auto">
            <a:xfrm>
              <a:off x="8831263" y="4344988"/>
              <a:ext cx="19050" cy="9525"/>
            </a:xfrm>
            <a:custGeom>
              <a:avLst/>
              <a:gdLst>
                <a:gd name="T0" fmla="*/ 9 w 12"/>
                <a:gd name="T1" fmla="*/ 0 h 6"/>
                <a:gd name="T2" fmla="*/ 8 w 12"/>
                <a:gd name="T3" fmla="*/ 0 h 6"/>
                <a:gd name="T4" fmla="*/ 0 w 12"/>
                <a:gd name="T5" fmla="*/ 4 h 6"/>
                <a:gd name="T6" fmla="*/ 1 w 12"/>
                <a:gd name="T7" fmla="*/ 5 h 6"/>
                <a:gd name="T8" fmla="*/ 4 w 12"/>
                <a:gd name="T9" fmla="*/ 6 h 6"/>
                <a:gd name="T10" fmla="*/ 5 w 12"/>
                <a:gd name="T11" fmla="*/ 6 h 6"/>
                <a:gd name="T12" fmla="*/ 12 w 12"/>
                <a:gd name="T13" fmla="*/ 2 h 6"/>
                <a:gd name="T14" fmla="*/ 12 w 12"/>
                <a:gd name="T15" fmla="*/ 1 h 6"/>
                <a:gd name="T16" fmla="*/ 9 w 12"/>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9" y="0"/>
                  </a:moveTo>
                  <a:lnTo>
                    <a:pt x="8" y="0"/>
                  </a:lnTo>
                  <a:lnTo>
                    <a:pt x="0" y="4"/>
                  </a:lnTo>
                  <a:lnTo>
                    <a:pt x="1" y="5"/>
                  </a:lnTo>
                  <a:lnTo>
                    <a:pt x="4" y="6"/>
                  </a:lnTo>
                  <a:lnTo>
                    <a:pt x="5" y="6"/>
                  </a:lnTo>
                  <a:lnTo>
                    <a:pt x="12" y="2"/>
                  </a:lnTo>
                  <a:lnTo>
                    <a:pt x="12" y="1"/>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25" name="Freeform 290"/>
            <p:cNvSpPr>
              <a:spLocks/>
            </p:cNvSpPr>
            <p:nvPr userDrawn="1"/>
          </p:nvSpPr>
          <p:spPr bwMode="auto">
            <a:xfrm>
              <a:off x="8823326" y="4340226"/>
              <a:ext cx="19050" cy="11113"/>
            </a:xfrm>
            <a:custGeom>
              <a:avLst/>
              <a:gdLst>
                <a:gd name="T0" fmla="*/ 8 w 12"/>
                <a:gd name="T1" fmla="*/ 0 h 7"/>
                <a:gd name="T2" fmla="*/ 0 w 12"/>
                <a:gd name="T3" fmla="*/ 4 h 7"/>
                <a:gd name="T4" fmla="*/ 0 w 12"/>
                <a:gd name="T5" fmla="*/ 5 h 7"/>
                <a:gd name="T6" fmla="*/ 4 w 12"/>
                <a:gd name="T7" fmla="*/ 7 h 7"/>
                <a:gd name="T8" fmla="*/ 5 w 12"/>
                <a:gd name="T9" fmla="*/ 7 h 7"/>
                <a:gd name="T10" fmla="*/ 12 w 12"/>
                <a:gd name="T11" fmla="*/ 2 h 7"/>
                <a:gd name="T12" fmla="*/ 12 w 12"/>
                <a:gd name="T13" fmla="*/ 2 h 7"/>
                <a:gd name="T14" fmla="*/ 9 w 12"/>
                <a:gd name="T15" fmla="*/ 0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0" y="4"/>
                  </a:lnTo>
                  <a:lnTo>
                    <a:pt x="0" y="5"/>
                  </a:lnTo>
                  <a:lnTo>
                    <a:pt x="4" y="7"/>
                  </a:lnTo>
                  <a:lnTo>
                    <a:pt x="5" y="7"/>
                  </a:lnTo>
                  <a:lnTo>
                    <a:pt x="12" y="2"/>
                  </a:lnTo>
                  <a:lnTo>
                    <a:pt x="12" y="2"/>
                  </a:lnTo>
                  <a:lnTo>
                    <a:pt x="9" y="0"/>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26" name="Freeform 291"/>
            <p:cNvSpPr>
              <a:spLocks/>
            </p:cNvSpPr>
            <p:nvPr userDrawn="1"/>
          </p:nvSpPr>
          <p:spPr bwMode="auto">
            <a:xfrm>
              <a:off x="8816976" y="4352926"/>
              <a:ext cx="19050" cy="11113"/>
            </a:xfrm>
            <a:custGeom>
              <a:avLst/>
              <a:gdLst>
                <a:gd name="T0" fmla="*/ 9 w 12"/>
                <a:gd name="T1" fmla="*/ 0 h 7"/>
                <a:gd name="T2" fmla="*/ 8 w 12"/>
                <a:gd name="T3" fmla="*/ 0 h 7"/>
                <a:gd name="T4" fmla="*/ 0 w 12"/>
                <a:gd name="T5" fmla="*/ 5 h 7"/>
                <a:gd name="T6" fmla="*/ 0 w 12"/>
                <a:gd name="T7" fmla="*/ 5 h 7"/>
                <a:gd name="T8" fmla="*/ 3 w 12"/>
                <a:gd name="T9" fmla="*/ 7 h 7"/>
                <a:gd name="T10" fmla="*/ 4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3" y="7"/>
                  </a:lnTo>
                  <a:lnTo>
                    <a:pt x="4"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27" name="Freeform 292"/>
            <p:cNvSpPr>
              <a:spLocks/>
            </p:cNvSpPr>
            <p:nvPr userDrawn="1"/>
          </p:nvSpPr>
          <p:spPr bwMode="auto">
            <a:xfrm>
              <a:off x="8782051" y="4310063"/>
              <a:ext cx="49213" cy="30163"/>
            </a:xfrm>
            <a:custGeom>
              <a:avLst/>
              <a:gdLst>
                <a:gd name="T0" fmla="*/ 10 w 31"/>
                <a:gd name="T1" fmla="*/ 18 h 19"/>
                <a:gd name="T2" fmla="*/ 31 w 31"/>
                <a:gd name="T3" fmla="*/ 6 h 19"/>
                <a:gd name="T4" fmla="*/ 31 w 31"/>
                <a:gd name="T5" fmla="*/ 5 h 19"/>
                <a:gd name="T6" fmla="*/ 24 w 31"/>
                <a:gd name="T7" fmla="*/ 1 h 19"/>
                <a:gd name="T8" fmla="*/ 22 w 31"/>
                <a:gd name="T9" fmla="*/ 1 h 19"/>
                <a:gd name="T10" fmla="*/ 1 w 31"/>
                <a:gd name="T11" fmla="*/ 13 h 19"/>
                <a:gd name="T12" fmla="*/ 0 w 31"/>
                <a:gd name="T13" fmla="*/ 14 h 19"/>
                <a:gd name="T14" fmla="*/ 7 w 31"/>
                <a:gd name="T15" fmla="*/ 18 h 19"/>
                <a:gd name="T16" fmla="*/ 10 w 31"/>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9">
                  <a:moveTo>
                    <a:pt x="10" y="18"/>
                  </a:moveTo>
                  <a:cubicBezTo>
                    <a:pt x="31" y="6"/>
                    <a:pt x="31" y="6"/>
                    <a:pt x="31" y="6"/>
                  </a:cubicBezTo>
                  <a:cubicBezTo>
                    <a:pt x="31" y="6"/>
                    <a:pt x="31" y="5"/>
                    <a:pt x="31" y="5"/>
                  </a:cubicBezTo>
                  <a:cubicBezTo>
                    <a:pt x="24" y="1"/>
                    <a:pt x="24" y="1"/>
                    <a:pt x="24" y="1"/>
                  </a:cubicBezTo>
                  <a:cubicBezTo>
                    <a:pt x="23" y="0"/>
                    <a:pt x="22" y="0"/>
                    <a:pt x="22" y="1"/>
                  </a:cubicBezTo>
                  <a:cubicBezTo>
                    <a:pt x="1" y="13"/>
                    <a:pt x="1" y="13"/>
                    <a:pt x="1" y="13"/>
                  </a:cubicBezTo>
                  <a:cubicBezTo>
                    <a:pt x="0" y="13"/>
                    <a:pt x="0" y="14"/>
                    <a:pt x="0" y="14"/>
                  </a:cubicBezTo>
                  <a:cubicBezTo>
                    <a:pt x="7" y="18"/>
                    <a:pt x="7" y="18"/>
                    <a:pt x="7" y="18"/>
                  </a:cubicBezTo>
                  <a:cubicBezTo>
                    <a:pt x="8" y="19"/>
                    <a:pt x="9" y="19"/>
                    <a:pt x="10" y="18"/>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28" name="Freeform 293"/>
            <p:cNvSpPr>
              <a:spLocks/>
            </p:cNvSpPr>
            <p:nvPr userDrawn="1"/>
          </p:nvSpPr>
          <p:spPr bwMode="auto">
            <a:xfrm>
              <a:off x="8764588" y="4333876"/>
              <a:ext cx="26988" cy="14288"/>
            </a:xfrm>
            <a:custGeom>
              <a:avLst/>
              <a:gdLst>
                <a:gd name="T0" fmla="*/ 10 w 17"/>
                <a:gd name="T1" fmla="*/ 9 h 9"/>
                <a:gd name="T2" fmla="*/ 17 w 17"/>
                <a:gd name="T3" fmla="*/ 5 h 9"/>
                <a:gd name="T4" fmla="*/ 17 w 17"/>
                <a:gd name="T5" fmla="*/ 4 h 9"/>
                <a:gd name="T6" fmla="*/ 10 w 17"/>
                <a:gd name="T7" fmla="*/ 0 h 9"/>
                <a:gd name="T8" fmla="*/ 8 w 17"/>
                <a:gd name="T9" fmla="*/ 0 h 9"/>
                <a:gd name="T10" fmla="*/ 1 w 17"/>
                <a:gd name="T11" fmla="*/ 4 h 9"/>
                <a:gd name="T12" fmla="*/ 1 w 17"/>
                <a:gd name="T13" fmla="*/ 5 h 9"/>
                <a:gd name="T14" fmla="*/ 8 w 17"/>
                <a:gd name="T15" fmla="*/ 9 h 9"/>
                <a:gd name="T16" fmla="*/ 10 w 1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9"/>
                    <a:pt x="9" y="9"/>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29" name="Freeform 294"/>
            <p:cNvSpPr>
              <a:spLocks/>
            </p:cNvSpPr>
            <p:nvPr userDrawn="1"/>
          </p:nvSpPr>
          <p:spPr bwMode="auto">
            <a:xfrm>
              <a:off x="8791576" y="4321176"/>
              <a:ext cx="57150" cy="33338"/>
            </a:xfrm>
            <a:custGeom>
              <a:avLst/>
              <a:gdLst>
                <a:gd name="T0" fmla="*/ 36 w 36"/>
                <a:gd name="T1" fmla="*/ 4 h 21"/>
                <a:gd name="T2" fmla="*/ 29 w 36"/>
                <a:gd name="T3" fmla="*/ 0 h 21"/>
                <a:gd name="T4" fmla="*/ 27 w 36"/>
                <a:gd name="T5" fmla="*/ 0 h 21"/>
                <a:gd name="T6" fmla="*/ 1 w 36"/>
                <a:gd name="T7" fmla="*/ 15 h 21"/>
                <a:gd name="T8" fmla="*/ 1 w 36"/>
                <a:gd name="T9" fmla="*/ 16 h 21"/>
                <a:gd name="T10" fmla="*/ 7 w 36"/>
                <a:gd name="T11" fmla="*/ 20 h 21"/>
                <a:gd name="T12" fmla="*/ 10 w 36"/>
                <a:gd name="T13" fmla="*/ 20 h 21"/>
                <a:gd name="T14" fmla="*/ 36 w 36"/>
                <a:gd name="T15" fmla="*/ 5 h 21"/>
                <a:gd name="T16" fmla="*/ 36 w 36"/>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1">
                  <a:moveTo>
                    <a:pt x="36" y="4"/>
                  </a:moveTo>
                  <a:cubicBezTo>
                    <a:pt x="29" y="0"/>
                    <a:pt x="29" y="0"/>
                    <a:pt x="29" y="0"/>
                  </a:cubicBezTo>
                  <a:cubicBezTo>
                    <a:pt x="28" y="0"/>
                    <a:pt x="27" y="0"/>
                    <a:pt x="27" y="0"/>
                  </a:cubicBezTo>
                  <a:cubicBezTo>
                    <a:pt x="18" y="5"/>
                    <a:pt x="9" y="10"/>
                    <a:pt x="1" y="15"/>
                  </a:cubicBezTo>
                  <a:cubicBezTo>
                    <a:pt x="0" y="16"/>
                    <a:pt x="0" y="16"/>
                    <a:pt x="1" y="16"/>
                  </a:cubicBezTo>
                  <a:cubicBezTo>
                    <a:pt x="7" y="20"/>
                    <a:pt x="7" y="20"/>
                    <a:pt x="7" y="20"/>
                  </a:cubicBezTo>
                  <a:cubicBezTo>
                    <a:pt x="8" y="21"/>
                    <a:pt x="9" y="21"/>
                    <a:pt x="10" y="20"/>
                  </a:cubicBezTo>
                  <a:cubicBezTo>
                    <a:pt x="18" y="15"/>
                    <a:pt x="27" y="10"/>
                    <a:pt x="36" y="5"/>
                  </a:cubicBezTo>
                  <a:cubicBezTo>
                    <a:pt x="36" y="5"/>
                    <a:pt x="36" y="4"/>
                    <a:pt x="3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30" name="Freeform 295"/>
            <p:cNvSpPr>
              <a:spLocks/>
            </p:cNvSpPr>
            <p:nvPr userDrawn="1"/>
          </p:nvSpPr>
          <p:spPr bwMode="auto">
            <a:xfrm>
              <a:off x="8720138" y="4321176"/>
              <a:ext cx="26988" cy="15875"/>
            </a:xfrm>
            <a:custGeom>
              <a:avLst/>
              <a:gdLst>
                <a:gd name="T0" fmla="*/ 7 w 17"/>
                <a:gd name="T1" fmla="*/ 0 h 10"/>
                <a:gd name="T2" fmla="*/ 1 w 17"/>
                <a:gd name="T3" fmla="*/ 4 h 10"/>
                <a:gd name="T4" fmla="*/ 1 w 17"/>
                <a:gd name="T5" fmla="*/ 5 h 10"/>
                <a:gd name="T6" fmla="*/ 7 w 17"/>
                <a:gd name="T7" fmla="*/ 9 h 10"/>
                <a:gd name="T8" fmla="*/ 10 w 17"/>
                <a:gd name="T9" fmla="*/ 9 h 10"/>
                <a:gd name="T10" fmla="*/ 16 w 17"/>
                <a:gd name="T11" fmla="*/ 5 h 10"/>
                <a:gd name="T12" fmla="*/ 16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4"/>
                    <a:pt x="0" y="5"/>
                    <a:pt x="1" y="5"/>
                  </a:cubicBezTo>
                  <a:cubicBezTo>
                    <a:pt x="7" y="9"/>
                    <a:pt x="7" y="9"/>
                    <a:pt x="7" y="9"/>
                  </a:cubicBezTo>
                  <a:cubicBezTo>
                    <a:pt x="8" y="10"/>
                    <a:pt x="9" y="10"/>
                    <a:pt x="10" y="9"/>
                  </a:cubicBezTo>
                  <a:cubicBezTo>
                    <a:pt x="16" y="5"/>
                    <a:pt x="16" y="5"/>
                    <a:pt x="16" y="5"/>
                  </a:cubicBezTo>
                  <a:cubicBezTo>
                    <a:pt x="17" y="5"/>
                    <a:pt x="17" y="4"/>
                    <a:pt x="16"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31" name="Freeform 296"/>
            <p:cNvSpPr>
              <a:spLocks/>
            </p:cNvSpPr>
            <p:nvPr userDrawn="1"/>
          </p:nvSpPr>
          <p:spPr bwMode="auto">
            <a:xfrm>
              <a:off x="8747126" y="4294188"/>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32" name="Freeform 297"/>
            <p:cNvSpPr>
              <a:spLocks/>
            </p:cNvSpPr>
            <p:nvPr userDrawn="1"/>
          </p:nvSpPr>
          <p:spPr bwMode="auto">
            <a:xfrm>
              <a:off x="8736013" y="4300538"/>
              <a:ext cx="17463" cy="9525"/>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33" name="Freeform 298"/>
            <p:cNvSpPr>
              <a:spLocks/>
            </p:cNvSpPr>
            <p:nvPr userDrawn="1"/>
          </p:nvSpPr>
          <p:spPr bwMode="auto">
            <a:xfrm>
              <a:off x="8753476" y="4291013"/>
              <a:ext cx="44450" cy="26988"/>
            </a:xfrm>
            <a:custGeom>
              <a:avLst/>
              <a:gdLst>
                <a:gd name="T0" fmla="*/ 18 w 28"/>
                <a:gd name="T1" fmla="*/ 0 h 17"/>
                <a:gd name="T2" fmla="*/ 0 w 28"/>
                <a:gd name="T3" fmla="*/ 11 h 17"/>
                <a:gd name="T4" fmla="*/ 0 w 28"/>
                <a:gd name="T5" fmla="*/ 12 h 17"/>
                <a:gd name="T6" fmla="*/ 7 w 28"/>
                <a:gd name="T7" fmla="*/ 16 h 17"/>
                <a:gd name="T8" fmla="*/ 10 w 28"/>
                <a:gd name="T9" fmla="*/ 16 h 17"/>
                <a:gd name="T10" fmla="*/ 28 w 28"/>
                <a:gd name="T11" fmla="*/ 6 h 17"/>
                <a:gd name="T12" fmla="*/ 28 w 28"/>
                <a:gd name="T13" fmla="*/ 4 h 17"/>
                <a:gd name="T14" fmla="*/ 21 w 28"/>
                <a:gd name="T15" fmla="*/ 0 h 17"/>
                <a:gd name="T16" fmla="*/ 18 w 28"/>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18" y="0"/>
                  </a:moveTo>
                  <a:cubicBezTo>
                    <a:pt x="0" y="11"/>
                    <a:pt x="0" y="11"/>
                    <a:pt x="0" y="11"/>
                  </a:cubicBezTo>
                  <a:cubicBezTo>
                    <a:pt x="0" y="11"/>
                    <a:pt x="0" y="12"/>
                    <a:pt x="0" y="12"/>
                  </a:cubicBezTo>
                  <a:cubicBezTo>
                    <a:pt x="7" y="16"/>
                    <a:pt x="7" y="16"/>
                    <a:pt x="7" y="16"/>
                  </a:cubicBezTo>
                  <a:cubicBezTo>
                    <a:pt x="8" y="17"/>
                    <a:pt x="9" y="17"/>
                    <a:pt x="10" y="16"/>
                  </a:cubicBezTo>
                  <a:cubicBezTo>
                    <a:pt x="28" y="6"/>
                    <a:pt x="28" y="6"/>
                    <a:pt x="28" y="6"/>
                  </a:cubicBezTo>
                  <a:cubicBezTo>
                    <a:pt x="28" y="5"/>
                    <a:pt x="28" y="5"/>
                    <a:pt x="28" y="4"/>
                  </a:cubicBezTo>
                  <a:cubicBezTo>
                    <a:pt x="21" y="0"/>
                    <a:pt x="21" y="0"/>
                    <a:pt x="21" y="0"/>
                  </a:cubicBezTo>
                  <a:cubicBezTo>
                    <a:pt x="20" y="0"/>
                    <a:pt x="19" y="0"/>
                    <a:pt x="1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34" name="Freeform 299"/>
            <p:cNvSpPr>
              <a:spLocks/>
            </p:cNvSpPr>
            <p:nvPr userDrawn="1"/>
          </p:nvSpPr>
          <p:spPr bwMode="auto">
            <a:xfrm>
              <a:off x="8736013" y="4311651"/>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9" y="10"/>
                    <a:pt x="9" y="10"/>
                    <a:pt x="10" y="9"/>
                  </a:cubicBezTo>
                  <a:cubicBezTo>
                    <a:pt x="17" y="5"/>
                    <a:pt x="17" y="5"/>
                    <a:pt x="17" y="5"/>
                  </a:cubicBezTo>
                  <a:cubicBezTo>
                    <a:pt x="18"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35" name="Freeform 300"/>
            <p:cNvSpPr>
              <a:spLocks/>
            </p:cNvSpPr>
            <p:nvPr userDrawn="1"/>
          </p:nvSpPr>
          <p:spPr bwMode="auto">
            <a:xfrm>
              <a:off x="8743951" y="4325938"/>
              <a:ext cx="26988" cy="15875"/>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36" name="Freeform 301"/>
            <p:cNvSpPr>
              <a:spLocks/>
            </p:cNvSpPr>
            <p:nvPr userDrawn="1"/>
          </p:nvSpPr>
          <p:spPr bwMode="auto">
            <a:xfrm>
              <a:off x="8874126" y="4310063"/>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37" name="Freeform 302"/>
            <p:cNvSpPr>
              <a:spLocks/>
            </p:cNvSpPr>
            <p:nvPr userDrawn="1"/>
          </p:nvSpPr>
          <p:spPr bwMode="auto">
            <a:xfrm>
              <a:off x="8831263" y="4244976"/>
              <a:ext cx="17463" cy="9525"/>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7" y="6"/>
                  </a:cubicBezTo>
                  <a:cubicBezTo>
                    <a:pt x="11" y="3"/>
                    <a:pt x="11" y="3"/>
                    <a:pt x="11" y="3"/>
                  </a:cubicBezTo>
                  <a:cubicBezTo>
                    <a:pt x="11" y="3"/>
                    <a:pt x="11" y="3"/>
                    <a:pt x="11" y="3"/>
                  </a:cubicBezTo>
                  <a:cubicBezTo>
                    <a:pt x="7" y="0"/>
                    <a:pt x="7" y="0"/>
                    <a:pt x="7"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38" name="Freeform 303"/>
            <p:cNvSpPr>
              <a:spLocks/>
            </p:cNvSpPr>
            <p:nvPr userDrawn="1"/>
          </p:nvSpPr>
          <p:spPr bwMode="auto">
            <a:xfrm>
              <a:off x="8821738" y="4251326"/>
              <a:ext cx="17463" cy="9525"/>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39" name="Freeform 304"/>
            <p:cNvSpPr>
              <a:spLocks/>
            </p:cNvSpPr>
            <p:nvPr userDrawn="1"/>
          </p:nvSpPr>
          <p:spPr bwMode="auto">
            <a:xfrm>
              <a:off x="8839201" y="4251326"/>
              <a:ext cx="26988" cy="15875"/>
            </a:xfrm>
            <a:custGeom>
              <a:avLst/>
              <a:gdLst>
                <a:gd name="T0" fmla="*/ 0 w 17"/>
                <a:gd name="T1" fmla="*/ 6 h 10"/>
                <a:gd name="T2" fmla="*/ 7 w 17"/>
                <a:gd name="T3" fmla="*/ 10 h 10"/>
                <a:gd name="T4" fmla="*/ 10 w 17"/>
                <a:gd name="T5" fmla="*/ 10 h 10"/>
                <a:gd name="T6" fmla="*/ 16 w 17"/>
                <a:gd name="T7" fmla="*/ 6 h 10"/>
                <a:gd name="T8" fmla="*/ 16 w 17"/>
                <a:gd name="T9" fmla="*/ 5 h 10"/>
                <a:gd name="T10" fmla="*/ 10 w 17"/>
                <a:gd name="T11" fmla="*/ 1 h 10"/>
                <a:gd name="T12" fmla="*/ 7 w 17"/>
                <a:gd name="T13" fmla="*/ 1 h 10"/>
                <a:gd name="T14" fmla="*/ 0 w 17"/>
                <a:gd name="T15" fmla="*/ 5 h 10"/>
                <a:gd name="T16" fmla="*/ 0 w 17"/>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6"/>
                  </a:move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ubicBezTo>
                    <a:pt x="0" y="5"/>
                    <a:pt x="0" y="5"/>
                    <a:pt x="0" y="5"/>
                  </a:cubicBezTo>
                  <a:cubicBezTo>
                    <a:pt x="0" y="5"/>
                    <a:pt x="0" y="6"/>
                    <a:pt x="0"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0" name="Freeform 305"/>
            <p:cNvSpPr>
              <a:spLocks/>
            </p:cNvSpPr>
            <p:nvPr userDrawn="1"/>
          </p:nvSpPr>
          <p:spPr bwMode="auto">
            <a:xfrm>
              <a:off x="8821738" y="4262438"/>
              <a:ext cx="26988" cy="14288"/>
            </a:xfrm>
            <a:custGeom>
              <a:avLst/>
              <a:gdLst>
                <a:gd name="T0" fmla="*/ 10 w 17"/>
                <a:gd name="T1" fmla="*/ 0 h 9"/>
                <a:gd name="T2" fmla="*/ 8 w 17"/>
                <a:gd name="T3" fmla="*/ 0 h 9"/>
                <a:gd name="T4" fmla="*/ 1 w 17"/>
                <a:gd name="T5" fmla="*/ 4 h 9"/>
                <a:gd name="T6" fmla="*/ 1 w 17"/>
                <a:gd name="T7" fmla="*/ 5 h 9"/>
                <a:gd name="T8" fmla="*/ 8 w 17"/>
                <a:gd name="T9" fmla="*/ 9 h 9"/>
                <a:gd name="T10" fmla="*/ 10 w 17"/>
                <a:gd name="T11" fmla="*/ 9 h 9"/>
                <a:gd name="T12" fmla="*/ 17 w 17"/>
                <a:gd name="T13" fmla="*/ 5 h 9"/>
                <a:gd name="T14" fmla="*/ 17 w 17"/>
                <a:gd name="T15" fmla="*/ 4 h 9"/>
                <a:gd name="T16" fmla="*/ 10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0"/>
                  </a:moveTo>
                  <a:cubicBezTo>
                    <a:pt x="9" y="0"/>
                    <a:pt x="8" y="0"/>
                    <a:pt x="8" y="0"/>
                  </a:cubicBez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1" name="Freeform 306"/>
            <p:cNvSpPr>
              <a:spLocks/>
            </p:cNvSpPr>
            <p:nvPr userDrawn="1"/>
          </p:nvSpPr>
          <p:spPr bwMode="auto">
            <a:xfrm>
              <a:off x="8837613" y="4270376"/>
              <a:ext cx="26988" cy="15875"/>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2" name="Freeform 307"/>
            <p:cNvSpPr>
              <a:spLocks/>
            </p:cNvSpPr>
            <p:nvPr userDrawn="1"/>
          </p:nvSpPr>
          <p:spPr bwMode="auto">
            <a:xfrm>
              <a:off x="8855076" y="4260851"/>
              <a:ext cx="44450" cy="25400"/>
            </a:xfrm>
            <a:custGeom>
              <a:avLst/>
              <a:gdLst>
                <a:gd name="T0" fmla="*/ 0 w 28"/>
                <a:gd name="T1" fmla="*/ 6 h 16"/>
                <a:gd name="T2" fmla="*/ 18 w 28"/>
                <a:gd name="T3" fmla="*/ 16 h 16"/>
                <a:gd name="T4" fmla="*/ 21 w 28"/>
                <a:gd name="T5" fmla="*/ 16 h 16"/>
                <a:gd name="T6" fmla="*/ 27 w 28"/>
                <a:gd name="T7" fmla="*/ 12 h 16"/>
                <a:gd name="T8" fmla="*/ 27 w 28"/>
                <a:gd name="T9" fmla="*/ 11 h 16"/>
                <a:gd name="T10" fmla="*/ 10 w 28"/>
                <a:gd name="T11" fmla="*/ 1 h 16"/>
                <a:gd name="T12" fmla="*/ 7 w 28"/>
                <a:gd name="T13" fmla="*/ 1 h 16"/>
                <a:gd name="T14" fmla="*/ 0 w 28"/>
                <a:gd name="T15" fmla="*/ 5 h 16"/>
                <a:gd name="T16" fmla="*/ 0 w 28"/>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0" y="6"/>
                  </a:moveTo>
                  <a:cubicBezTo>
                    <a:pt x="6" y="9"/>
                    <a:pt x="12" y="13"/>
                    <a:pt x="18" y="16"/>
                  </a:cubicBezTo>
                  <a:cubicBezTo>
                    <a:pt x="19" y="16"/>
                    <a:pt x="20" y="16"/>
                    <a:pt x="21" y="16"/>
                  </a:cubicBezTo>
                  <a:cubicBezTo>
                    <a:pt x="27" y="12"/>
                    <a:pt x="27" y="12"/>
                    <a:pt x="27" y="12"/>
                  </a:cubicBezTo>
                  <a:cubicBezTo>
                    <a:pt x="28" y="12"/>
                    <a:pt x="28" y="11"/>
                    <a:pt x="27" y="11"/>
                  </a:cubicBezTo>
                  <a:cubicBezTo>
                    <a:pt x="21" y="7"/>
                    <a:pt x="15" y="4"/>
                    <a:pt x="10" y="1"/>
                  </a:cubicBezTo>
                  <a:cubicBezTo>
                    <a:pt x="9" y="0"/>
                    <a:pt x="8" y="0"/>
                    <a:pt x="7" y="1"/>
                  </a:cubicBezTo>
                  <a:cubicBezTo>
                    <a:pt x="0" y="5"/>
                    <a:pt x="0" y="5"/>
                    <a:pt x="0" y="5"/>
                  </a:cubicBezTo>
                  <a:cubicBezTo>
                    <a:pt x="0" y="5"/>
                    <a:pt x="0" y="5"/>
                    <a:pt x="0"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3" name="Freeform 308"/>
            <p:cNvSpPr>
              <a:spLocks/>
            </p:cNvSpPr>
            <p:nvPr userDrawn="1"/>
          </p:nvSpPr>
          <p:spPr bwMode="auto">
            <a:xfrm>
              <a:off x="8855076" y="4281488"/>
              <a:ext cx="26988" cy="15875"/>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4" name="Freeform 309"/>
            <p:cNvSpPr>
              <a:spLocks/>
            </p:cNvSpPr>
            <p:nvPr userDrawn="1"/>
          </p:nvSpPr>
          <p:spPr bwMode="auto">
            <a:xfrm>
              <a:off x="8872538" y="4291013"/>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5" name="Freeform 310"/>
            <p:cNvSpPr>
              <a:spLocks/>
            </p:cNvSpPr>
            <p:nvPr userDrawn="1"/>
          </p:nvSpPr>
          <p:spPr bwMode="auto">
            <a:xfrm>
              <a:off x="8890001" y="4281488"/>
              <a:ext cx="44450" cy="25400"/>
            </a:xfrm>
            <a:custGeom>
              <a:avLst/>
              <a:gdLst>
                <a:gd name="T0" fmla="*/ 27 w 28"/>
                <a:gd name="T1" fmla="*/ 10 h 16"/>
                <a:gd name="T2" fmla="*/ 10 w 28"/>
                <a:gd name="T3" fmla="*/ 0 h 16"/>
                <a:gd name="T4" fmla="*/ 7 w 28"/>
                <a:gd name="T5" fmla="*/ 0 h 16"/>
                <a:gd name="T6" fmla="*/ 1 w 28"/>
                <a:gd name="T7" fmla="*/ 4 h 16"/>
                <a:gd name="T8" fmla="*/ 1 w 28"/>
                <a:gd name="T9" fmla="*/ 5 h 16"/>
                <a:gd name="T10" fmla="*/ 18 w 28"/>
                <a:gd name="T11" fmla="*/ 16 h 16"/>
                <a:gd name="T12" fmla="*/ 21 w 28"/>
                <a:gd name="T13" fmla="*/ 16 h 16"/>
                <a:gd name="T14" fmla="*/ 27 w 28"/>
                <a:gd name="T15" fmla="*/ 12 h 16"/>
                <a:gd name="T16" fmla="*/ 27 w 28"/>
                <a:gd name="T1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27" y="10"/>
                  </a:moveTo>
                  <a:cubicBezTo>
                    <a:pt x="22" y="7"/>
                    <a:pt x="16" y="4"/>
                    <a:pt x="10" y="0"/>
                  </a:cubicBezTo>
                  <a:cubicBezTo>
                    <a:pt x="9" y="0"/>
                    <a:pt x="8" y="0"/>
                    <a:pt x="7" y="0"/>
                  </a:cubicBezTo>
                  <a:cubicBezTo>
                    <a:pt x="1" y="4"/>
                    <a:pt x="1" y="4"/>
                    <a:pt x="1" y="4"/>
                  </a:cubicBezTo>
                  <a:cubicBezTo>
                    <a:pt x="0" y="4"/>
                    <a:pt x="0" y="5"/>
                    <a:pt x="1" y="5"/>
                  </a:cubicBezTo>
                  <a:cubicBezTo>
                    <a:pt x="7" y="9"/>
                    <a:pt x="13" y="12"/>
                    <a:pt x="18" y="16"/>
                  </a:cubicBezTo>
                  <a:cubicBezTo>
                    <a:pt x="19" y="16"/>
                    <a:pt x="20" y="16"/>
                    <a:pt x="21" y="16"/>
                  </a:cubicBezTo>
                  <a:cubicBezTo>
                    <a:pt x="27" y="12"/>
                    <a:pt x="27" y="12"/>
                    <a:pt x="27" y="12"/>
                  </a:cubicBezTo>
                  <a:cubicBezTo>
                    <a:pt x="28" y="11"/>
                    <a:pt x="28" y="11"/>
                    <a:pt x="27"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6" name="Freeform 311"/>
            <p:cNvSpPr>
              <a:spLocks/>
            </p:cNvSpPr>
            <p:nvPr userDrawn="1"/>
          </p:nvSpPr>
          <p:spPr bwMode="auto">
            <a:xfrm>
              <a:off x="8890001" y="4300538"/>
              <a:ext cx="26988" cy="15875"/>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7" name="Freeform 312"/>
            <p:cNvSpPr>
              <a:spLocks/>
            </p:cNvSpPr>
            <p:nvPr userDrawn="1"/>
          </p:nvSpPr>
          <p:spPr bwMode="auto">
            <a:xfrm>
              <a:off x="8839201" y="4291013"/>
              <a:ext cx="26988" cy="15875"/>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8" name="Freeform 313"/>
            <p:cNvSpPr>
              <a:spLocks/>
            </p:cNvSpPr>
            <p:nvPr userDrawn="1"/>
          </p:nvSpPr>
          <p:spPr bwMode="auto">
            <a:xfrm>
              <a:off x="8821738" y="4279901"/>
              <a:ext cx="26988" cy="15875"/>
            </a:xfrm>
            <a:custGeom>
              <a:avLst/>
              <a:gdLst>
                <a:gd name="T0" fmla="*/ 10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9" name="Freeform 314"/>
            <p:cNvSpPr>
              <a:spLocks/>
            </p:cNvSpPr>
            <p:nvPr userDrawn="1"/>
          </p:nvSpPr>
          <p:spPr bwMode="auto">
            <a:xfrm>
              <a:off x="8804276" y="4291013"/>
              <a:ext cx="26988" cy="14288"/>
            </a:xfrm>
            <a:custGeom>
              <a:avLst/>
              <a:gdLst>
                <a:gd name="T0" fmla="*/ 8 w 17"/>
                <a:gd name="T1" fmla="*/ 0 h 9"/>
                <a:gd name="T2" fmla="*/ 1 w 17"/>
                <a:gd name="T3" fmla="*/ 4 h 9"/>
                <a:gd name="T4" fmla="*/ 1 w 17"/>
                <a:gd name="T5" fmla="*/ 5 h 9"/>
                <a:gd name="T6" fmla="*/ 8 w 17"/>
                <a:gd name="T7" fmla="*/ 9 h 9"/>
                <a:gd name="T8" fmla="*/ 10 w 17"/>
                <a:gd name="T9" fmla="*/ 9 h 9"/>
                <a:gd name="T10" fmla="*/ 17 w 17"/>
                <a:gd name="T11" fmla="*/ 5 h 9"/>
                <a:gd name="T12" fmla="*/ 17 w 17"/>
                <a:gd name="T13" fmla="*/ 4 h 9"/>
                <a:gd name="T14" fmla="*/ 10 w 17"/>
                <a:gd name="T15" fmla="*/ 0 h 9"/>
                <a:gd name="T16" fmla="*/ 8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8" y="0"/>
                  </a:move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0" name="Freeform 315"/>
            <p:cNvSpPr>
              <a:spLocks/>
            </p:cNvSpPr>
            <p:nvPr userDrawn="1"/>
          </p:nvSpPr>
          <p:spPr bwMode="auto">
            <a:xfrm>
              <a:off x="8805863" y="4271963"/>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9"/>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1" name="Freeform 316"/>
            <p:cNvSpPr>
              <a:spLocks/>
            </p:cNvSpPr>
            <p:nvPr userDrawn="1"/>
          </p:nvSpPr>
          <p:spPr bwMode="auto">
            <a:xfrm>
              <a:off x="8767763" y="4281488"/>
              <a:ext cx="17463" cy="11113"/>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2" name="Freeform 317"/>
            <p:cNvSpPr>
              <a:spLocks/>
            </p:cNvSpPr>
            <p:nvPr userDrawn="1"/>
          </p:nvSpPr>
          <p:spPr bwMode="auto">
            <a:xfrm>
              <a:off x="8810626" y="4257676"/>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3" name="Freeform 318"/>
            <p:cNvSpPr>
              <a:spLocks/>
            </p:cNvSpPr>
            <p:nvPr userDrawn="1"/>
          </p:nvSpPr>
          <p:spPr bwMode="auto">
            <a:xfrm>
              <a:off x="8799513" y="4262438"/>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4" name="Freeform 319"/>
            <p:cNvSpPr>
              <a:spLocks/>
            </p:cNvSpPr>
            <p:nvPr userDrawn="1"/>
          </p:nvSpPr>
          <p:spPr bwMode="auto">
            <a:xfrm>
              <a:off x="8788401" y="4268788"/>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5" name="Freeform 320"/>
            <p:cNvSpPr>
              <a:spLocks/>
            </p:cNvSpPr>
            <p:nvPr userDrawn="1"/>
          </p:nvSpPr>
          <p:spPr bwMode="auto">
            <a:xfrm>
              <a:off x="8778876" y="4275138"/>
              <a:ext cx="17463" cy="11113"/>
            </a:xfrm>
            <a:custGeom>
              <a:avLst/>
              <a:gdLst>
                <a:gd name="T0" fmla="*/ 5 w 11"/>
                <a:gd name="T1" fmla="*/ 6 h 7"/>
                <a:gd name="T2" fmla="*/ 6 w 11"/>
                <a:gd name="T3" fmla="*/ 6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0" y="4"/>
                    <a:pt x="10" y="4"/>
                    <a:pt x="10" y="4"/>
                  </a:cubicBezTo>
                  <a:cubicBezTo>
                    <a:pt x="11" y="4"/>
                    <a:pt x="11" y="3"/>
                    <a:pt x="10" y="3"/>
                  </a:cubicBezTo>
                  <a:cubicBezTo>
                    <a:pt x="6" y="1"/>
                    <a:pt x="6" y="1"/>
                    <a:pt x="6" y="1"/>
                  </a:cubicBezTo>
                  <a:cubicBezTo>
                    <a:pt x="6" y="0"/>
                    <a:pt x="5" y="0"/>
                    <a:pt x="5" y="1"/>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6" name="Freeform 321"/>
            <p:cNvSpPr>
              <a:spLocks/>
            </p:cNvSpPr>
            <p:nvPr userDrawn="1"/>
          </p:nvSpPr>
          <p:spPr bwMode="auto">
            <a:xfrm>
              <a:off x="8788401" y="4281488"/>
              <a:ext cx="26988" cy="15875"/>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7" name="Freeform 322"/>
            <p:cNvSpPr>
              <a:spLocks/>
            </p:cNvSpPr>
            <p:nvPr userDrawn="1"/>
          </p:nvSpPr>
          <p:spPr bwMode="auto">
            <a:xfrm>
              <a:off x="8847138" y="4335463"/>
              <a:ext cx="19050" cy="11113"/>
            </a:xfrm>
            <a:custGeom>
              <a:avLst/>
              <a:gdLst>
                <a:gd name="T0" fmla="*/ 9 w 12"/>
                <a:gd name="T1" fmla="*/ 0 h 7"/>
                <a:gd name="T2" fmla="*/ 8 w 12"/>
                <a:gd name="T3" fmla="*/ 0 h 7"/>
                <a:gd name="T4" fmla="*/ 0 w 12"/>
                <a:gd name="T5" fmla="*/ 4 h 7"/>
                <a:gd name="T6" fmla="*/ 0 w 12"/>
                <a:gd name="T7" fmla="*/ 5 h 7"/>
                <a:gd name="T8" fmla="*/ 4 w 12"/>
                <a:gd name="T9" fmla="*/ 7 h 7"/>
                <a:gd name="T10" fmla="*/ 5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4" y="7"/>
                  </a:lnTo>
                  <a:lnTo>
                    <a:pt x="5"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8" name="Freeform 323"/>
            <p:cNvSpPr>
              <a:spLocks/>
            </p:cNvSpPr>
            <p:nvPr userDrawn="1"/>
          </p:nvSpPr>
          <p:spPr bwMode="auto">
            <a:xfrm>
              <a:off x="8856663" y="4321176"/>
              <a:ext cx="26988" cy="15875"/>
            </a:xfrm>
            <a:custGeom>
              <a:avLst/>
              <a:gdLst>
                <a:gd name="T0" fmla="*/ 10 w 17"/>
                <a:gd name="T1" fmla="*/ 0 h 10"/>
                <a:gd name="T2" fmla="*/ 8 w 17"/>
                <a:gd name="T3" fmla="*/ 0 h 10"/>
                <a:gd name="T4" fmla="*/ 1 w 17"/>
                <a:gd name="T5" fmla="*/ 4 h 10"/>
                <a:gd name="T6" fmla="*/ 1 w 17"/>
                <a:gd name="T7" fmla="*/ 5 h 10"/>
                <a:gd name="T8" fmla="*/ 8 w 17"/>
                <a:gd name="T9" fmla="*/ 9 h 10"/>
                <a:gd name="T10" fmla="*/ 10 w 17"/>
                <a:gd name="T11" fmla="*/ 9 h 10"/>
                <a:gd name="T12" fmla="*/ 17 w 17"/>
                <a:gd name="T13" fmla="*/ 5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9" name="Freeform 324"/>
            <p:cNvSpPr>
              <a:spLocks/>
            </p:cNvSpPr>
            <p:nvPr userDrawn="1"/>
          </p:nvSpPr>
          <p:spPr bwMode="auto">
            <a:xfrm>
              <a:off x="8839201" y="4310063"/>
              <a:ext cx="26988" cy="15875"/>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5"/>
                  </a:cubicBezTo>
                  <a:cubicBezTo>
                    <a:pt x="10" y="1"/>
                    <a:pt x="10" y="1"/>
                    <a:pt x="10" y="1"/>
                  </a:cubicBezTo>
                  <a:cubicBezTo>
                    <a:pt x="9" y="0"/>
                    <a:pt x="8" y="0"/>
                    <a:pt x="8" y="1"/>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60" name="Freeform 325"/>
            <p:cNvSpPr>
              <a:spLocks/>
            </p:cNvSpPr>
            <p:nvPr userDrawn="1"/>
          </p:nvSpPr>
          <p:spPr bwMode="auto">
            <a:xfrm>
              <a:off x="8856663" y="4300538"/>
              <a:ext cx="26988" cy="15875"/>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61" name="Freeform 326"/>
            <p:cNvSpPr>
              <a:spLocks/>
            </p:cNvSpPr>
            <p:nvPr userDrawn="1"/>
          </p:nvSpPr>
          <p:spPr bwMode="auto">
            <a:xfrm>
              <a:off x="8607426" y="4465638"/>
              <a:ext cx="26988" cy="15875"/>
            </a:xfrm>
            <a:custGeom>
              <a:avLst/>
              <a:gdLst>
                <a:gd name="T0" fmla="*/ 10 w 17"/>
                <a:gd name="T1" fmla="*/ 0 h 10"/>
                <a:gd name="T2" fmla="*/ 7 w 17"/>
                <a:gd name="T3" fmla="*/ 0 h 10"/>
                <a:gd name="T4" fmla="*/ 1 w 17"/>
                <a:gd name="T5" fmla="*/ 4 h 10"/>
                <a:gd name="T6" fmla="*/ 1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1" y="4"/>
                    <a:pt x="1" y="4"/>
                    <a:pt x="1" y="4"/>
                  </a:cubicBezTo>
                  <a:cubicBezTo>
                    <a:pt x="0" y="5"/>
                    <a:pt x="0" y="5"/>
                    <a:pt x="1"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62" name="Freeform 327"/>
            <p:cNvSpPr>
              <a:spLocks/>
            </p:cNvSpPr>
            <p:nvPr userDrawn="1"/>
          </p:nvSpPr>
          <p:spPr bwMode="auto">
            <a:xfrm>
              <a:off x="8793163" y="4357688"/>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63" name="Freeform 328"/>
            <p:cNvSpPr>
              <a:spLocks/>
            </p:cNvSpPr>
            <p:nvPr userDrawn="1"/>
          </p:nvSpPr>
          <p:spPr bwMode="auto">
            <a:xfrm>
              <a:off x="8775701" y="4367213"/>
              <a:ext cx="26988" cy="15875"/>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64" name="Freeform 329"/>
            <p:cNvSpPr>
              <a:spLocks/>
            </p:cNvSpPr>
            <p:nvPr userDrawn="1"/>
          </p:nvSpPr>
          <p:spPr bwMode="auto">
            <a:xfrm>
              <a:off x="8651876" y="4348163"/>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65" name="Freeform 330"/>
            <p:cNvSpPr>
              <a:spLocks/>
            </p:cNvSpPr>
            <p:nvPr userDrawn="1"/>
          </p:nvSpPr>
          <p:spPr bwMode="auto">
            <a:xfrm>
              <a:off x="8642351" y="4354513"/>
              <a:ext cx="17463" cy="11113"/>
            </a:xfrm>
            <a:custGeom>
              <a:avLst/>
              <a:gdLst>
                <a:gd name="T0" fmla="*/ 5 w 11"/>
                <a:gd name="T1" fmla="*/ 6 h 7"/>
                <a:gd name="T2" fmla="*/ 6 w 11"/>
                <a:gd name="T3" fmla="*/ 6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0" y="4"/>
                    <a:pt x="10" y="4"/>
                    <a:pt x="10" y="4"/>
                  </a:cubicBezTo>
                  <a:cubicBezTo>
                    <a:pt x="11" y="4"/>
                    <a:pt x="11" y="3"/>
                    <a:pt x="10" y="3"/>
                  </a:cubicBezTo>
                  <a:cubicBezTo>
                    <a:pt x="6" y="1"/>
                    <a:pt x="6" y="1"/>
                    <a:pt x="6" y="1"/>
                  </a:cubicBezTo>
                  <a:cubicBezTo>
                    <a:pt x="6" y="0"/>
                    <a:pt x="5" y="0"/>
                    <a:pt x="5" y="1"/>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66" name="Freeform 331"/>
            <p:cNvSpPr>
              <a:spLocks/>
            </p:cNvSpPr>
            <p:nvPr userDrawn="1"/>
          </p:nvSpPr>
          <p:spPr bwMode="auto">
            <a:xfrm>
              <a:off x="8715376" y="4313238"/>
              <a:ext cx="17463" cy="9525"/>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2"/>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67" name="Freeform 332"/>
            <p:cNvSpPr>
              <a:spLocks/>
            </p:cNvSpPr>
            <p:nvPr userDrawn="1"/>
          </p:nvSpPr>
          <p:spPr bwMode="auto">
            <a:xfrm>
              <a:off x="8726488" y="4306888"/>
              <a:ext cx="15875" cy="9525"/>
            </a:xfrm>
            <a:custGeom>
              <a:avLst/>
              <a:gdLst>
                <a:gd name="T0" fmla="*/ 4 w 10"/>
                <a:gd name="T1" fmla="*/ 6 h 6"/>
                <a:gd name="T2" fmla="*/ 6 w 10"/>
                <a:gd name="T3" fmla="*/ 6 h 6"/>
                <a:gd name="T4" fmla="*/ 10 w 10"/>
                <a:gd name="T5" fmla="*/ 3 h 6"/>
                <a:gd name="T6" fmla="*/ 10 w 10"/>
                <a:gd name="T7" fmla="*/ 2 h 6"/>
                <a:gd name="T8" fmla="*/ 6 w 10"/>
                <a:gd name="T9" fmla="*/ 0 h 6"/>
                <a:gd name="T10" fmla="*/ 4 w 10"/>
                <a:gd name="T11" fmla="*/ 0 h 6"/>
                <a:gd name="T12" fmla="*/ 0 w 10"/>
                <a:gd name="T13" fmla="*/ 2 h 6"/>
                <a:gd name="T14" fmla="*/ 0 w 10"/>
                <a:gd name="T15" fmla="*/ 3 h 6"/>
                <a:gd name="T16" fmla="*/ 4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4" y="6"/>
                  </a:moveTo>
                  <a:cubicBezTo>
                    <a:pt x="5" y="6"/>
                    <a:pt x="5" y="6"/>
                    <a:pt x="6" y="6"/>
                  </a:cubicBezTo>
                  <a:cubicBezTo>
                    <a:pt x="10" y="3"/>
                    <a:pt x="10" y="3"/>
                    <a:pt x="10" y="3"/>
                  </a:cubicBezTo>
                  <a:cubicBezTo>
                    <a:pt x="10" y="3"/>
                    <a:pt x="10"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68" name="Freeform 333"/>
            <p:cNvSpPr>
              <a:spLocks/>
            </p:cNvSpPr>
            <p:nvPr userDrawn="1"/>
          </p:nvSpPr>
          <p:spPr bwMode="auto">
            <a:xfrm>
              <a:off x="8756651" y="4287838"/>
              <a:ext cx="17463" cy="9525"/>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6"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69" name="Freeform 334"/>
            <p:cNvSpPr>
              <a:spLocks/>
            </p:cNvSpPr>
            <p:nvPr userDrawn="1"/>
          </p:nvSpPr>
          <p:spPr bwMode="auto">
            <a:xfrm>
              <a:off x="8767763" y="4392613"/>
              <a:ext cx="166688" cy="96838"/>
            </a:xfrm>
            <a:custGeom>
              <a:avLst/>
              <a:gdLst>
                <a:gd name="T0" fmla="*/ 67 w 105"/>
                <a:gd name="T1" fmla="*/ 0 h 61"/>
                <a:gd name="T2" fmla="*/ 0 w 105"/>
                <a:gd name="T3" fmla="*/ 39 h 61"/>
                <a:gd name="T4" fmla="*/ 38 w 105"/>
                <a:gd name="T5" fmla="*/ 61 h 61"/>
                <a:gd name="T6" fmla="*/ 105 w 105"/>
                <a:gd name="T7" fmla="*/ 22 h 61"/>
                <a:gd name="T8" fmla="*/ 67 w 105"/>
                <a:gd name="T9" fmla="*/ 0 h 61"/>
              </a:gdLst>
              <a:ahLst/>
              <a:cxnLst>
                <a:cxn ang="0">
                  <a:pos x="T0" y="T1"/>
                </a:cxn>
                <a:cxn ang="0">
                  <a:pos x="T2" y="T3"/>
                </a:cxn>
                <a:cxn ang="0">
                  <a:pos x="T4" y="T5"/>
                </a:cxn>
                <a:cxn ang="0">
                  <a:pos x="T6" y="T7"/>
                </a:cxn>
                <a:cxn ang="0">
                  <a:pos x="T8" y="T9"/>
                </a:cxn>
              </a:cxnLst>
              <a:rect l="0" t="0" r="r" b="b"/>
              <a:pathLst>
                <a:path w="105" h="61">
                  <a:moveTo>
                    <a:pt x="67" y="0"/>
                  </a:moveTo>
                  <a:lnTo>
                    <a:pt x="0" y="39"/>
                  </a:lnTo>
                  <a:lnTo>
                    <a:pt x="38" y="61"/>
                  </a:lnTo>
                  <a:lnTo>
                    <a:pt x="105" y="22"/>
                  </a:lnTo>
                  <a:lnTo>
                    <a:pt x="67"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0" name="Freeform 335"/>
            <p:cNvSpPr>
              <a:spLocks/>
            </p:cNvSpPr>
            <p:nvPr userDrawn="1"/>
          </p:nvSpPr>
          <p:spPr bwMode="auto">
            <a:xfrm>
              <a:off x="8556626" y="4214813"/>
              <a:ext cx="77788" cy="155575"/>
            </a:xfrm>
            <a:custGeom>
              <a:avLst/>
              <a:gdLst>
                <a:gd name="T0" fmla="*/ 24 w 49"/>
                <a:gd name="T1" fmla="*/ 0 h 98"/>
                <a:gd name="T2" fmla="*/ 0 w 49"/>
                <a:gd name="T3" fmla="*/ 98 h 98"/>
                <a:gd name="T4" fmla="*/ 20 w 49"/>
                <a:gd name="T5" fmla="*/ 86 h 98"/>
                <a:gd name="T6" fmla="*/ 49 w 49"/>
                <a:gd name="T7" fmla="*/ 69 h 98"/>
                <a:gd name="T8" fmla="*/ 35 w 49"/>
                <a:gd name="T9" fmla="*/ 29 h 98"/>
                <a:gd name="T10" fmla="*/ 24 w 49"/>
                <a:gd name="T11" fmla="*/ 0 h 98"/>
              </a:gdLst>
              <a:ahLst/>
              <a:cxnLst>
                <a:cxn ang="0">
                  <a:pos x="T0" y="T1"/>
                </a:cxn>
                <a:cxn ang="0">
                  <a:pos x="T2" y="T3"/>
                </a:cxn>
                <a:cxn ang="0">
                  <a:pos x="T4" y="T5"/>
                </a:cxn>
                <a:cxn ang="0">
                  <a:pos x="T6" y="T7"/>
                </a:cxn>
                <a:cxn ang="0">
                  <a:pos x="T8" y="T9"/>
                </a:cxn>
                <a:cxn ang="0">
                  <a:pos x="T10" y="T11"/>
                </a:cxn>
              </a:cxnLst>
              <a:rect l="0" t="0" r="r" b="b"/>
              <a:pathLst>
                <a:path w="49" h="98">
                  <a:moveTo>
                    <a:pt x="24" y="0"/>
                  </a:moveTo>
                  <a:lnTo>
                    <a:pt x="0" y="98"/>
                  </a:lnTo>
                  <a:lnTo>
                    <a:pt x="20" y="86"/>
                  </a:lnTo>
                  <a:lnTo>
                    <a:pt x="49" y="69"/>
                  </a:lnTo>
                  <a:lnTo>
                    <a:pt x="35" y="29"/>
                  </a:lnTo>
                  <a:lnTo>
                    <a:pt x="24" y="0"/>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71" name="Freeform 336"/>
            <p:cNvSpPr>
              <a:spLocks/>
            </p:cNvSpPr>
            <p:nvPr userDrawn="1"/>
          </p:nvSpPr>
          <p:spPr bwMode="auto">
            <a:xfrm>
              <a:off x="8588376" y="4121151"/>
              <a:ext cx="117475" cy="230188"/>
            </a:xfrm>
            <a:custGeom>
              <a:avLst/>
              <a:gdLst>
                <a:gd name="T0" fmla="*/ 37 w 74"/>
                <a:gd name="T1" fmla="*/ 0 h 145"/>
                <a:gd name="T2" fmla="*/ 15 w 74"/>
                <a:gd name="T3" fmla="*/ 88 h 145"/>
                <a:gd name="T4" fmla="*/ 29 w 74"/>
                <a:gd name="T5" fmla="*/ 128 h 145"/>
                <a:gd name="T6" fmla="*/ 0 w 74"/>
                <a:gd name="T7" fmla="*/ 145 h 145"/>
                <a:gd name="T8" fmla="*/ 23 w 74"/>
                <a:gd name="T9" fmla="*/ 132 h 145"/>
                <a:gd name="T10" fmla="*/ 74 w 74"/>
                <a:gd name="T11" fmla="*/ 102 h 145"/>
                <a:gd name="T12" fmla="*/ 50 w 74"/>
                <a:gd name="T13" fmla="*/ 35 h 145"/>
                <a:gd name="T14" fmla="*/ 37 w 74"/>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45">
                  <a:moveTo>
                    <a:pt x="37" y="0"/>
                  </a:moveTo>
                  <a:lnTo>
                    <a:pt x="15" y="88"/>
                  </a:lnTo>
                  <a:lnTo>
                    <a:pt x="29" y="128"/>
                  </a:lnTo>
                  <a:lnTo>
                    <a:pt x="0" y="145"/>
                  </a:lnTo>
                  <a:lnTo>
                    <a:pt x="23" y="132"/>
                  </a:lnTo>
                  <a:lnTo>
                    <a:pt x="74" y="102"/>
                  </a:lnTo>
                  <a:lnTo>
                    <a:pt x="50" y="35"/>
                  </a:lnTo>
                  <a:lnTo>
                    <a:pt x="37"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72" name="Freeform 337"/>
            <p:cNvSpPr>
              <a:spLocks/>
            </p:cNvSpPr>
            <p:nvPr userDrawn="1"/>
          </p:nvSpPr>
          <p:spPr bwMode="auto">
            <a:xfrm>
              <a:off x="8624888" y="4062413"/>
              <a:ext cx="146050" cy="268288"/>
            </a:xfrm>
            <a:custGeom>
              <a:avLst/>
              <a:gdLst>
                <a:gd name="T0" fmla="*/ 46 w 92"/>
                <a:gd name="T1" fmla="*/ 0 h 169"/>
                <a:gd name="T2" fmla="*/ 27 w 92"/>
                <a:gd name="T3" fmla="*/ 72 h 169"/>
                <a:gd name="T4" fmla="*/ 51 w 92"/>
                <a:gd name="T5" fmla="*/ 139 h 169"/>
                <a:gd name="T6" fmla="*/ 0 w 92"/>
                <a:gd name="T7" fmla="*/ 169 h 169"/>
                <a:gd name="T8" fmla="*/ 50 w 92"/>
                <a:gd name="T9" fmla="*/ 140 h 169"/>
                <a:gd name="T10" fmla="*/ 92 w 92"/>
                <a:gd name="T11" fmla="*/ 116 h 169"/>
                <a:gd name="T12" fmla="*/ 70 w 92"/>
                <a:gd name="T13" fmla="*/ 60 h 169"/>
                <a:gd name="T14" fmla="*/ 46 w 92"/>
                <a:gd name="T15" fmla="*/ 0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9">
                  <a:moveTo>
                    <a:pt x="46" y="0"/>
                  </a:moveTo>
                  <a:lnTo>
                    <a:pt x="27" y="72"/>
                  </a:lnTo>
                  <a:lnTo>
                    <a:pt x="51" y="139"/>
                  </a:lnTo>
                  <a:lnTo>
                    <a:pt x="0" y="169"/>
                  </a:lnTo>
                  <a:lnTo>
                    <a:pt x="50" y="140"/>
                  </a:lnTo>
                  <a:lnTo>
                    <a:pt x="92" y="116"/>
                  </a:lnTo>
                  <a:lnTo>
                    <a:pt x="70" y="60"/>
                  </a:lnTo>
                  <a:lnTo>
                    <a:pt x="4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73" name="Freeform 338"/>
            <p:cNvSpPr>
              <a:spLocks/>
            </p:cNvSpPr>
            <p:nvPr userDrawn="1"/>
          </p:nvSpPr>
          <p:spPr bwMode="auto">
            <a:xfrm>
              <a:off x="8662988" y="3103563"/>
              <a:ext cx="303213" cy="338138"/>
            </a:xfrm>
            <a:custGeom>
              <a:avLst/>
              <a:gdLst>
                <a:gd name="T0" fmla="*/ 181 w 191"/>
                <a:gd name="T1" fmla="*/ 156 h 213"/>
                <a:gd name="T2" fmla="*/ 125 w 191"/>
                <a:gd name="T3" fmla="*/ 180 h 213"/>
                <a:gd name="T4" fmla="*/ 0 w 191"/>
                <a:gd name="T5" fmla="*/ 73 h 213"/>
                <a:gd name="T6" fmla="*/ 29 w 191"/>
                <a:gd name="T7" fmla="*/ 0 h 213"/>
                <a:gd name="T8" fmla="*/ 181 w 191"/>
                <a:gd name="T9" fmla="*/ 156 h 213"/>
              </a:gdLst>
              <a:ahLst/>
              <a:cxnLst>
                <a:cxn ang="0">
                  <a:pos x="T0" y="T1"/>
                </a:cxn>
                <a:cxn ang="0">
                  <a:pos x="T2" y="T3"/>
                </a:cxn>
                <a:cxn ang="0">
                  <a:pos x="T4" y="T5"/>
                </a:cxn>
                <a:cxn ang="0">
                  <a:pos x="T6" y="T7"/>
                </a:cxn>
                <a:cxn ang="0">
                  <a:pos x="T8" y="T9"/>
                </a:cxn>
              </a:cxnLst>
              <a:rect l="0" t="0" r="r" b="b"/>
              <a:pathLst>
                <a:path w="191" h="213">
                  <a:moveTo>
                    <a:pt x="181" y="156"/>
                  </a:moveTo>
                  <a:cubicBezTo>
                    <a:pt x="191" y="200"/>
                    <a:pt x="126" y="213"/>
                    <a:pt x="125" y="180"/>
                  </a:cubicBezTo>
                  <a:cubicBezTo>
                    <a:pt x="82" y="145"/>
                    <a:pt x="41" y="109"/>
                    <a:pt x="0" y="73"/>
                  </a:cubicBezTo>
                  <a:cubicBezTo>
                    <a:pt x="29" y="0"/>
                    <a:pt x="29" y="0"/>
                    <a:pt x="29" y="0"/>
                  </a:cubicBezTo>
                  <a:cubicBezTo>
                    <a:pt x="89" y="23"/>
                    <a:pt x="130" y="84"/>
                    <a:pt x="181" y="156"/>
                  </a:cubicBezTo>
                  <a:close/>
                </a:path>
              </a:pathLst>
            </a:custGeom>
            <a:solidFill>
              <a:srgbClr val="9FA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4" name="Freeform 339"/>
            <p:cNvSpPr>
              <a:spLocks/>
            </p:cNvSpPr>
            <p:nvPr userDrawn="1"/>
          </p:nvSpPr>
          <p:spPr bwMode="auto">
            <a:xfrm>
              <a:off x="8358188" y="3067051"/>
              <a:ext cx="457200" cy="609600"/>
            </a:xfrm>
            <a:custGeom>
              <a:avLst/>
              <a:gdLst>
                <a:gd name="T0" fmla="*/ 41 w 288"/>
                <a:gd name="T1" fmla="*/ 66 h 384"/>
                <a:gd name="T2" fmla="*/ 196 w 288"/>
                <a:gd name="T3" fmla="*/ 3 h 384"/>
                <a:gd name="T4" fmla="*/ 253 w 288"/>
                <a:gd name="T5" fmla="*/ 34 h 384"/>
                <a:gd name="T6" fmla="*/ 179 w 288"/>
                <a:gd name="T7" fmla="*/ 257 h 384"/>
                <a:gd name="T8" fmla="*/ 187 w 288"/>
                <a:gd name="T9" fmla="*/ 285 h 384"/>
                <a:gd name="T10" fmla="*/ 4 w 288"/>
                <a:gd name="T11" fmla="*/ 315 h 384"/>
                <a:gd name="T12" fmla="*/ 28 w 288"/>
                <a:gd name="T13" fmla="*/ 209 h 384"/>
                <a:gd name="T14" fmla="*/ 41 w 288"/>
                <a:gd name="T15" fmla="*/ 66 h 3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384">
                  <a:moveTo>
                    <a:pt x="41" y="66"/>
                  </a:moveTo>
                  <a:cubicBezTo>
                    <a:pt x="74" y="12"/>
                    <a:pt x="166" y="0"/>
                    <a:pt x="196" y="3"/>
                  </a:cubicBezTo>
                  <a:cubicBezTo>
                    <a:pt x="217" y="5"/>
                    <a:pt x="243" y="16"/>
                    <a:pt x="253" y="34"/>
                  </a:cubicBezTo>
                  <a:cubicBezTo>
                    <a:pt x="288" y="102"/>
                    <a:pt x="190" y="216"/>
                    <a:pt x="179" y="257"/>
                  </a:cubicBezTo>
                  <a:cubicBezTo>
                    <a:pt x="177" y="266"/>
                    <a:pt x="182" y="275"/>
                    <a:pt x="187" y="285"/>
                  </a:cubicBezTo>
                  <a:cubicBezTo>
                    <a:pt x="154" y="384"/>
                    <a:pt x="0" y="355"/>
                    <a:pt x="4" y="315"/>
                  </a:cubicBezTo>
                  <a:cubicBezTo>
                    <a:pt x="5" y="295"/>
                    <a:pt x="19" y="253"/>
                    <a:pt x="28" y="209"/>
                  </a:cubicBezTo>
                  <a:cubicBezTo>
                    <a:pt x="41" y="145"/>
                    <a:pt x="21" y="100"/>
                    <a:pt x="41" y="66"/>
                  </a:cubicBezTo>
                  <a:close/>
                </a:path>
              </a:pathLst>
            </a:custGeom>
            <a:solidFill>
              <a:srgbClr val="C1C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5" name="Freeform 340"/>
            <p:cNvSpPr>
              <a:spLocks/>
            </p:cNvSpPr>
            <p:nvPr userDrawn="1"/>
          </p:nvSpPr>
          <p:spPr bwMode="auto">
            <a:xfrm>
              <a:off x="8601076" y="3030538"/>
              <a:ext cx="152400" cy="180975"/>
            </a:xfrm>
            <a:custGeom>
              <a:avLst/>
              <a:gdLst>
                <a:gd name="T0" fmla="*/ 42 w 96"/>
                <a:gd name="T1" fmla="*/ 0 h 114"/>
                <a:gd name="T2" fmla="*/ 6 w 96"/>
                <a:gd name="T3" fmla="*/ 55 h 114"/>
                <a:gd name="T4" fmla="*/ 58 w 96"/>
                <a:gd name="T5" fmla="*/ 103 h 114"/>
                <a:gd name="T6" fmla="*/ 96 w 96"/>
                <a:gd name="T7" fmla="*/ 62 h 114"/>
                <a:gd name="T8" fmla="*/ 42 w 96"/>
                <a:gd name="T9" fmla="*/ 0 h 114"/>
              </a:gdLst>
              <a:ahLst/>
              <a:cxnLst>
                <a:cxn ang="0">
                  <a:pos x="T0" y="T1"/>
                </a:cxn>
                <a:cxn ang="0">
                  <a:pos x="T2" y="T3"/>
                </a:cxn>
                <a:cxn ang="0">
                  <a:pos x="T4" y="T5"/>
                </a:cxn>
                <a:cxn ang="0">
                  <a:pos x="T6" y="T7"/>
                </a:cxn>
                <a:cxn ang="0">
                  <a:pos x="T8" y="T9"/>
                </a:cxn>
              </a:cxnLst>
              <a:rect l="0" t="0" r="r" b="b"/>
              <a:pathLst>
                <a:path w="96" h="114">
                  <a:moveTo>
                    <a:pt x="42" y="0"/>
                  </a:moveTo>
                  <a:cubicBezTo>
                    <a:pt x="32" y="25"/>
                    <a:pt x="19" y="32"/>
                    <a:pt x="6" y="55"/>
                  </a:cubicBezTo>
                  <a:cubicBezTo>
                    <a:pt x="0" y="78"/>
                    <a:pt x="32" y="114"/>
                    <a:pt x="58" y="103"/>
                  </a:cubicBezTo>
                  <a:cubicBezTo>
                    <a:pt x="70" y="88"/>
                    <a:pt x="85" y="75"/>
                    <a:pt x="96" y="62"/>
                  </a:cubicBezTo>
                  <a:lnTo>
                    <a:pt x="42" y="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6" name="Freeform 341"/>
            <p:cNvSpPr>
              <a:spLocks/>
            </p:cNvSpPr>
            <p:nvPr userDrawn="1"/>
          </p:nvSpPr>
          <p:spPr bwMode="auto">
            <a:xfrm>
              <a:off x="8655051" y="2903538"/>
              <a:ext cx="214313" cy="280988"/>
            </a:xfrm>
            <a:custGeom>
              <a:avLst/>
              <a:gdLst>
                <a:gd name="T0" fmla="*/ 127 w 135"/>
                <a:gd name="T1" fmla="*/ 86 h 177"/>
                <a:gd name="T2" fmla="*/ 111 w 135"/>
                <a:gd name="T3" fmla="*/ 139 h 177"/>
                <a:gd name="T4" fmla="*/ 74 w 135"/>
                <a:gd name="T5" fmla="*/ 175 h 177"/>
                <a:gd name="T6" fmla="*/ 53 w 135"/>
                <a:gd name="T7" fmla="*/ 175 h 177"/>
                <a:gd name="T8" fmla="*/ 17 w 135"/>
                <a:gd name="T9" fmla="*/ 135 h 177"/>
                <a:gd name="T10" fmla="*/ 7 w 135"/>
                <a:gd name="T11" fmla="*/ 92 h 177"/>
                <a:gd name="T12" fmla="*/ 9 w 135"/>
                <a:gd name="T13" fmla="*/ 71 h 177"/>
                <a:gd name="T14" fmla="*/ 24 w 135"/>
                <a:gd name="T15" fmla="*/ 9 h 177"/>
                <a:gd name="T16" fmla="*/ 113 w 135"/>
                <a:gd name="T17" fmla="*/ 9 h 177"/>
                <a:gd name="T18" fmla="*/ 127 w 135"/>
                <a:gd name="T19" fmla="*/ 8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77">
                  <a:moveTo>
                    <a:pt x="127" y="86"/>
                  </a:moveTo>
                  <a:cubicBezTo>
                    <a:pt x="123" y="109"/>
                    <a:pt x="130" y="103"/>
                    <a:pt x="111" y="139"/>
                  </a:cubicBezTo>
                  <a:cubicBezTo>
                    <a:pt x="105" y="149"/>
                    <a:pt x="78" y="173"/>
                    <a:pt x="74" y="175"/>
                  </a:cubicBezTo>
                  <a:cubicBezTo>
                    <a:pt x="69" y="177"/>
                    <a:pt x="59" y="177"/>
                    <a:pt x="53" y="175"/>
                  </a:cubicBezTo>
                  <a:cubicBezTo>
                    <a:pt x="43" y="172"/>
                    <a:pt x="22" y="143"/>
                    <a:pt x="17" y="135"/>
                  </a:cubicBezTo>
                  <a:cubicBezTo>
                    <a:pt x="6" y="116"/>
                    <a:pt x="0" y="110"/>
                    <a:pt x="7" y="92"/>
                  </a:cubicBezTo>
                  <a:cubicBezTo>
                    <a:pt x="9" y="71"/>
                    <a:pt x="9" y="71"/>
                    <a:pt x="9" y="71"/>
                  </a:cubicBezTo>
                  <a:cubicBezTo>
                    <a:pt x="24" y="9"/>
                    <a:pt x="24" y="9"/>
                    <a:pt x="24" y="9"/>
                  </a:cubicBezTo>
                  <a:cubicBezTo>
                    <a:pt x="63" y="3"/>
                    <a:pt x="96" y="0"/>
                    <a:pt x="113" y="9"/>
                  </a:cubicBezTo>
                  <a:cubicBezTo>
                    <a:pt x="130" y="18"/>
                    <a:pt x="135" y="40"/>
                    <a:pt x="127" y="86"/>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7" name="Freeform 342"/>
            <p:cNvSpPr>
              <a:spLocks/>
            </p:cNvSpPr>
            <p:nvPr userDrawn="1"/>
          </p:nvSpPr>
          <p:spPr bwMode="auto">
            <a:xfrm>
              <a:off x="8621713" y="2862263"/>
              <a:ext cx="274638" cy="204788"/>
            </a:xfrm>
            <a:custGeom>
              <a:avLst/>
              <a:gdLst>
                <a:gd name="T0" fmla="*/ 55 w 173"/>
                <a:gd name="T1" fmla="*/ 12 h 129"/>
                <a:gd name="T2" fmla="*/ 21 w 173"/>
                <a:gd name="T3" fmla="*/ 122 h 129"/>
                <a:gd name="T4" fmla="*/ 30 w 173"/>
                <a:gd name="T5" fmla="*/ 118 h 129"/>
                <a:gd name="T6" fmla="*/ 44 w 173"/>
                <a:gd name="T7" fmla="*/ 100 h 129"/>
                <a:gd name="T8" fmla="*/ 53 w 173"/>
                <a:gd name="T9" fmla="*/ 129 h 129"/>
                <a:gd name="T10" fmla="*/ 80 w 173"/>
                <a:gd name="T11" fmla="*/ 100 h 129"/>
                <a:gd name="T12" fmla="*/ 173 w 173"/>
                <a:gd name="T13" fmla="*/ 82 h 129"/>
                <a:gd name="T14" fmla="*/ 133 w 173"/>
                <a:gd name="T15" fmla="*/ 15 h 129"/>
                <a:gd name="T16" fmla="*/ 55 w 173"/>
                <a:gd name="T17" fmla="*/ 1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129">
                  <a:moveTo>
                    <a:pt x="55" y="12"/>
                  </a:moveTo>
                  <a:cubicBezTo>
                    <a:pt x="0" y="18"/>
                    <a:pt x="15" y="97"/>
                    <a:pt x="21" y="122"/>
                  </a:cubicBezTo>
                  <a:cubicBezTo>
                    <a:pt x="25" y="121"/>
                    <a:pt x="29" y="123"/>
                    <a:pt x="30" y="118"/>
                  </a:cubicBezTo>
                  <a:cubicBezTo>
                    <a:pt x="32" y="108"/>
                    <a:pt x="38" y="100"/>
                    <a:pt x="44" y="100"/>
                  </a:cubicBezTo>
                  <a:cubicBezTo>
                    <a:pt x="52" y="100"/>
                    <a:pt x="56" y="109"/>
                    <a:pt x="53" y="129"/>
                  </a:cubicBezTo>
                  <a:cubicBezTo>
                    <a:pt x="61" y="122"/>
                    <a:pt x="71" y="114"/>
                    <a:pt x="80" y="100"/>
                  </a:cubicBezTo>
                  <a:cubicBezTo>
                    <a:pt x="81" y="101"/>
                    <a:pt x="153" y="122"/>
                    <a:pt x="173" y="82"/>
                  </a:cubicBezTo>
                  <a:cubicBezTo>
                    <a:pt x="163" y="73"/>
                    <a:pt x="155" y="26"/>
                    <a:pt x="133" y="15"/>
                  </a:cubicBezTo>
                  <a:cubicBezTo>
                    <a:pt x="107" y="1"/>
                    <a:pt x="72" y="0"/>
                    <a:pt x="55" y="12"/>
                  </a:cubicBezTo>
                  <a:close/>
                </a:path>
              </a:pathLst>
            </a:custGeom>
            <a:solidFill>
              <a:srgbClr val="6324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8" name="Freeform 343"/>
            <p:cNvSpPr>
              <a:spLocks/>
            </p:cNvSpPr>
            <p:nvPr userDrawn="1"/>
          </p:nvSpPr>
          <p:spPr bwMode="auto">
            <a:xfrm>
              <a:off x="8620126" y="3656013"/>
              <a:ext cx="268288" cy="182563"/>
            </a:xfrm>
            <a:custGeom>
              <a:avLst/>
              <a:gdLst>
                <a:gd name="T0" fmla="*/ 0 w 169"/>
                <a:gd name="T1" fmla="*/ 0 h 115"/>
                <a:gd name="T2" fmla="*/ 0 w 169"/>
                <a:gd name="T3" fmla="*/ 16 h 115"/>
                <a:gd name="T4" fmla="*/ 169 w 169"/>
                <a:gd name="T5" fmla="*/ 115 h 115"/>
                <a:gd name="T6" fmla="*/ 169 w 169"/>
                <a:gd name="T7" fmla="*/ 99 h 115"/>
                <a:gd name="T8" fmla="*/ 0 w 169"/>
                <a:gd name="T9" fmla="*/ 0 h 115"/>
              </a:gdLst>
              <a:ahLst/>
              <a:cxnLst>
                <a:cxn ang="0">
                  <a:pos x="T0" y="T1"/>
                </a:cxn>
                <a:cxn ang="0">
                  <a:pos x="T2" y="T3"/>
                </a:cxn>
                <a:cxn ang="0">
                  <a:pos x="T4" y="T5"/>
                </a:cxn>
                <a:cxn ang="0">
                  <a:pos x="T6" y="T7"/>
                </a:cxn>
                <a:cxn ang="0">
                  <a:pos x="T8" y="T9"/>
                </a:cxn>
              </a:cxnLst>
              <a:rect l="0" t="0" r="r" b="b"/>
              <a:pathLst>
                <a:path w="169" h="115">
                  <a:moveTo>
                    <a:pt x="0" y="0"/>
                  </a:moveTo>
                  <a:cubicBezTo>
                    <a:pt x="0" y="16"/>
                    <a:pt x="0" y="16"/>
                    <a:pt x="0" y="16"/>
                  </a:cubicBezTo>
                  <a:cubicBezTo>
                    <a:pt x="56" y="49"/>
                    <a:pt x="113" y="82"/>
                    <a:pt x="169" y="115"/>
                  </a:cubicBezTo>
                  <a:cubicBezTo>
                    <a:pt x="169" y="99"/>
                    <a:pt x="169" y="99"/>
                    <a:pt x="169" y="99"/>
                  </a:cubicBezTo>
                  <a:cubicBezTo>
                    <a:pt x="113" y="66"/>
                    <a:pt x="56" y="33"/>
                    <a:pt x="0" y="0"/>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9" name="Freeform 344"/>
            <p:cNvSpPr>
              <a:spLocks/>
            </p:cNvSpPr>
            <p:nvPr userDrawn="1"/>
          </p:nvSpPr>
          <p:spPr bwMode="auto">
            <a:xfrm>
              <a:off x="8620126" y="3459163"/>
              <a:ext cx="609600" cy="354013"/>
            </a:xfrm>
            <a:custGeom>
              <a:avLst/>
              <a:gdLst>
                <a:gd name="T0" fmla="*/ 215 w 384"/>
                <a:gd name="T1" fmla="*/ 0 h 223"/>
                <a:gd name="T2" fmla="*/ 0 w 384"/>
                <a:gd name="T3" fmla="*/ 124 h 223"/>
                <a:gd name="T4" fmla="*/ 169 w 384"/>
                <a:gd name="T5" fmla="*/ 223 h 223"/>
                <a:gd name="T6" fmla="*/ 384 w 384"/>
                <a:gd name="T7" fmla="*/ 99 h 223"/>
                <a:gd name="T8" fmla="*/ 215 w 384"/>
                <a:gd name="T9" fmla="*/ 0 h 223"/>
              </a:gdLst>
              <a:ahLst/>
              <a:cxnLst>
                <a:cxn ang="0">
                  <a:pos x="T0" y="T1"/>
                </a:cxn>
                <a:cxn ang="0">
                  <a:pos x="T2" y="T3"/>
                </a:cxn>
                <a:cxn ang="0">
                  <a:pos x="T4" y="T5"/>
                </a:cxn>
                <a:cxn ang="0">
                  <a:pos x="T6" y="T7"/>
                </a:cxn>
                <a:cxn ang="0">
                  <a:pos x="T8" y="T9"/>
                </a:cxn>
              </a:cxnLst>
              <a:rect l="0" t="0" r="r" b="b"/>
              <a:pathLst>
                <a:path w="384" h="223">
                  <a:moveTo>
                    <a:pt x="215" y="0"/>
                  </a:moveTo>
                  <a:cubicBezTo>
                    <a:pt x="0" y="124"/>
                    <a:pt x="0" y="124"/>
                    <a:pt x="0" y="124"/>
                  </a:cubicBezTo>
                  <a:cubicBezTo>
                    <a:pt x="56" y="157"/>
                    <a:pt x="113" y="190"/>
                    <a:pt x="169" y="223"/>
                  </a:cubicBezTo>
                  <a:cubicBezTo>
                    <a:pt x="384" y="99"/>
                    <a:pt x="384" y="99"/>
                    <a:pt x="384" y="99"/>
                  </a:cubicBezTo>
                  <a:cubicBezTo>
                    <a:pt x="328" y="66"/>
                    <a:pt x="271" y="33"/>
                    <a:pt x="215" y="0"/>
                  </a:cubicBez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0" name="Freeform 345"/>
            <p:cNvSpPr>
              <a:spLocks/>
            </p:cNvSpPr>
            <p:nvPr userDrawn="1"/>
          </p:nvSpPr>
          <p:spPr bwMode="auto">
            <a:xfrm>
              <a:off x="8888413" y="3616326"/>
              <a:ext cx="341313" cy="222250"/>
            </a:xfrm>
            <a:custGeom>
              <a:avLst/>
              <a:gdLst>
                <a:gd name="T0" fmla="*/ 0 w 215"/>
                <a:gd name="T1" fmla="*/ 124 h 140"/>
                <a:gd name="T2" fmla="*/ 0 w 215"/>
                <a:gd name="T3" fmla="*/ 140 h 140"/>
                <a:gd name="T4" fmla="*/ 215 w 215"/>
                <a:gd name="T5" fmla="*/ 16 h 140"/>
                <a:gd name="T6" fmla="*/ 215 w 215"/>
                <a:gd name="T7" fmla="*/ 0 h 140"/>
                <a:gd name="T8" fmla="*/ 0 w 215"/>
                <a:gd name="T9" fmla="*/ 124 h 140"/>
              </a:gdLst>
              <a:ahLst/>
              <a:cxnLst>
                <a:cxn ang="0">
                  <a:pos x="T0" y="T1"/>
                </a:cxn>
                <a:cxn ang="0">
                  <a:pos x="T2" y="T3"/>
                </a:cxn>
                <a:cxn ang="0">
                  <a:pos x="T4" y="T5"/>
                </a:cxn>
                <a:cxn ang="0">
                  <a:pos x="T6" y="T7"/>
                </a:cxn>
                <a:cxn ang="0">
                  <a:pos x="T8" y="T9"/>
                </a:cxn>
              </a:cxnLst>
              <a:rect l="0" t="0" r="r" b="b"/>
              <a:pathLst>
                <a:path w="215" h="140">
                  <a:moveTo>
                    <a:pt x="0" y="124"/>
                  </a:moveTo>
                  <a:lnTo>
                    <a:pt x="0" y="140"/>
                  </a:lnTo>
                  <a:lnTo>
                    <a:pt x="215" y="16"/>
                  </a:lnTo>
                  <a:lnTo>
                    <a:pt x="215" y="0"/>
                  </a:lnTo>
                  <a:lnTo>
                    <a:pt x="0" y="124"/>
                  </a:ln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1" name="Freeform 346"/>
            <p:cNvSpPr>
              <a:spLocks/>
            </p:cNvSpPr>
            <p:nvPr userDrawn="1"/>
          </p:nvSpPr>
          <p:spPr bwMode="auto">
            <a:xfrm>
              <a:off x="8743951" y="3524251"/>
              <a:ext cx="446088" cy="258763"/>
            </a:xfrm>
            <a:custGeom>
              <a:avLst/>
              <a:gdLst>
                <a:gd name="T0" fmla="*/ 211 w 281"/>
                <a:gd name="T1" fmla="*/ 0 h 163"/>
                <a:gd name="T2" fmla="*/ 0 w 281"/>
                <a:gd name="T3" fmla="*/ 123 h 163"/>
                <a:gd name="T4" fmla="*/ 70 w 281"/>
                <a:gd name="T5" fmla="*/ 163 h 163"/>
                <a:gd name="T6" fmla="*/ 281 w 281"/>
                <a:gd name="T7" fmla="*/ 41 h 163"/>
                <a:gd name="T8" fmla="*/ 211 w 281"/>
                <a:gd name="T9" fmla="*/ 0 h 163"/>
              </a:gdLst>
              <a:ahLst/>
              <a:cxnLst>
                <a:cxn ang="0">
                  <a:pos x="T0" y="T1"/>
                </a:cxn>
                <a:cxn ang="0">
                  <a:pos x="T2" y="T3"/>
                </a:cxn>
                <a:cxn ang="0">
                  <a:pos x="T4" y="T5"/>
                </a:cxn>
                <a:cxn ang="0">
                  <a:pos x="T6" y="T7"/>
                </a:cxn>
                <a:cxn ang="0">
                  <a:pos x="T8" y="T9"/>
                </a:cxn>
              </a:cxnLst>
              <a:rect l="0" t="0" r="r" b="b"/>
              <a:pathLst>
                <a:path w="281" h="163">
                  <a:moveTo>
                    <a:pt x="211" y="0"/>
                  </a:moveTo>
                  <a:lnTo>
                    <a:pt x="0" y="123"/>
                  </a:lnTo>
                  <a:lnTo>
                    <a:pt x="70" y="163"/>
                  </a:lnTo>
                  <a:lnTo>
                    <a:pt x="281" y="41"/>
                  </a:lnTo>
                  <a:lnTo>
                    <a:pt x="211" y="0"/>
                  </a:lnTo>
                  <a:close/>
                </a:path>
              </a:pathLst>
            </a:custGeom>
            <a:solidFill>
              <a:srgbClr val="878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2" name="Freeform 347"/>
            <p:cNvSpPr>
              <a:spLocks/>
            </p:cNvSpPr>
            <p:nvPr userDrawn="1"/>
          </p:nvSpPr>
          <p:spPr bwMode="auto">
            <a:xfrm>
              <a:off x="8778876" y="3698876"/>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3" name="Freeform 348"/>
            <p:cNvSpPr>
              <a:spLocks/>
            </p:cNvSpPr>
            <p:nvPr userDrawn="1"/>
          </p:nvSpPr>
          <p:spPr bwMode="auto">
            <a:xfrm>
              <a:off x="8810626" y="3679826"/>
              <a:ext cx="17463" cy="9525"/>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4" name="Freeform 349"/>
            <p:cNvSpPr>
              <a:spLocks/>
            </p:cNvSpPr>
            <p:nvPr userDrawn="1"/>
          </p:nvSpPr>
          <p:spPr bwMode="auto">
            <a:xfrm>
              <a:off x="8799513" y="3686176"/>
              <a:ext cx="19050" cy="9525"/>
            </a:xfrm>
            <a:custGeom>
              <a:avLst/>
              <a:gdLst>
                <a:gd name="T0" fmla="*/ 5 w 12"/>
                <a:gd name="T1" fmla="*/ 6 h 6"/>
                <a:gd name="T2" fmla="*/ 7 w 12"/>
                <a:gd name="T3" fmla="*/ 6 h 6"/>
                <a:gd name="T4" fmla="*/ 11 w 12"/>
                <a:gd name="T5" fmla="*/ 3 h 6"/>
                <a:gd name="T6" fmla="*/ 11 w 12"/>
                <a:gd name="T7" fmla="*/ 2 h 6"/>
                <a:gd name="T8" fmla="*/ 7 w 12"/>
                <a:gd name="T9" fmla="*/ 0 h 6"/>
                <a:gd name="T10" fmla="*/ 5 w 12"/>
                <a:gd name="T11" fmla="*/ 0 h 6"/>
                <a:gd name="T12" fmla="*/ 1 w 12"/>
                <a:gd name="T13" fmla="*/ 2 h 6"/>
                <a:gd name="T14" fmla="*/ 1 w 12"/>
                <a:gd name="T15" fmla="*/ 3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3"/>
                    <a:pt x="11" y="3"/>
                    <a:pt x="11" y="3"/>
                  </a:cubicBezTo>
                  <a:cubicBezTo>
                    <a:pt x="12" y="3"/>
                    <a:pt x="12"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5" name="Freeform 350"/>
            <p:cNvSpPr>
              <a:spLocks/>
            </p:cNvSpPr>
            <p:nvPr userDrawn="1"/>
          </p:nvSpPr>
          <p:spPr bwMode="auto">
            <a:xfrm>
              <a:off x="8789988" y="3692526"/>
              <a:ext cx="17463" cy="9525"/>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6" name="Freeform 351"/>
            <p:cNvSpPr>
              <a:spLocks/>
            </p:cNvSpPr>
            <p:nvPr userDrawn="1"/>
          </p:nvSpPr>
          <p:spPr bwMode="auto">
            <a:xfrm>
              <a:off x="8802688" y="3695701"/>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7" name="Freeform 352"/>
            <p:cNvSpPr>
              <a:spLocks/>
            </p:cNvSpPr>
            <p:nvPr userDrawn="1"/>
          </p:nvSpPr>
          <p:spPr bwMode="auto">
            <a:xfrm>
              <a:off x="8767763" y="3703638"/>
              <a:ext cx="17463" cy="11113"/>
            </a:xfrm>
            <a:custGeom>
              <a:avLst/>
              <a:gdLst>
                <a:gd name="T0" fmla="*/ 5 w 11"/>
                <a:gd name="T1" fmla="*/ 7 h 7"/>
                <a:gd name="T2" fmla="*/ 7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7"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8" name="Freeform 353"/>
            <p:cNvSpPr>
              <a:spLocks/>
            </p:cNvSpPr>
            <p:nvPr userDrawn="1"/>
          </p:nvSpPr>
          <p:spPr bwMode="auto">
            <a:xfrm>
              <a:off x="8758238" y="3709988"/>
              <a:ext cx="17463" cy="11113"/>
            </a:xfrm>
            <a:custGeom>
              <a:avLst/>
              <a:gdLst>
                <a:gd name="T0" fmla="*/ 11 w 11"/>
                <a:gd name="T1" fmla="*/ 3 h 7"/>
                <a:gd name="T2" fmla="*/ 6 w 11"/>
                <a:gd name="T3" fmla="*/ 0 h 7"/>
                <a:gd name="T4" fmla="*/ 5 w 11"/>
                <a:gd name="T5" fmla="*/ 0 h 7"/>
                <a:gd name="T6" fmla="*/ 0 w 11"/>
                <a:gd name="T7" fmla="*/ 3 h 7"/>
                <a:gd name="T8" fmla="*/ 0 w 11"/>
                <a:gd name="T9" fmla="*/ 4 h 7"/>
                <a:gd name="T10" fmla="*/ 5 w 11"/>
                <a:gd name="T11" fmla="*/ 6 h 7"/>
                <a:gd name="T12" fmla="*/ 6 w 11"/>
                <a:gd name="T13" fmla="*/ 6 h 7"/>
                <a:gd name="T14" fmla="*/ 11 w 11"/>
                <a:gd name="T15" fmla="*/ 4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6" y="0"/>
                    <a:pt x="6" y="0"/>
                    <a:pt x="6" y="0"/>
                  </a:cubicBezTo>
                  <a:cubicBezTo>
                    <a:pt x="6" y="0"/>
                    <a:pt x="5" y="0"/>
                    <a:pt x="5" y="0"/>
                  </a:cubicBezTo>
                  <a:cubicBezTo>
                    <a:pt x="0" y="3"/>
                    <a:pt x="0" y="3"/>
                    <a:pt x="0" y="3"/>
                  </a:cubicBezTo>
                  <a:cubicBezTo>
                    <a:pt x="0" y="3"/>
                    <a:pt x="0" y="4"/>
                    <a:pt x="0" y="4"/>
                  </a:cubicBezTo>
                  <a:cubicBezTo>
                    <a:pt x="5" y="6"/>
                    <a:pt x="5" y="6"/>
                    <a:pt x="5" y="6"/>
                  </a:cubicBezTo>
                  <a:cubicBezTo>
                    <a:pt x="5" y="7"/>
                    <a:pt x="6" y="7"/>
                    <a:pt x="6" y="6"/>
                  </a:cubicBezTo>
                  <a:cubicBezTo>
                    <a:pt x="11" y="4"/>
                    <a:pt x="11" y="4"/>
                    <a:pt x="11" y="4"/>
                  </a:cubicBezTo>
                  <a:cubicBezTo>
                    <a:pt x="11" y="4"/>
                    <a:pt x="11" y="3"/>
                    <a:pt x="11" y="3"/>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9" name="Freeform 354"/>
            <p:cNvSpPr>
              <a:spLocks/>
            </p:cNvSpPr>
            <p:nvPr userDrawn="1"/>
          </p:nvSpPr>
          <p:spPr bwMode="auto">
            <a:xfrm>
              <a:off x="8786813" y="3705226"/>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0" name="Freeform 355"/>
            <p:cNvSpPr>
              <a:spLocks/>
            </p:cNvSpPr>
            <p:nvPr userDrawn="1"/>
          </p:nvSpPr>
          <p:spPr bwMode="auto">
            <a:xfrm>
              <a:off x="8809038" y="3709988"/>
              <a:ext cx="28575" cy="15875"/>
            </a:xfrm>
            <a:custGeom>
              <a:avLst/>
              <a:gdLst>
                <a:gd name="T0" fmla="*/ 8 w 18"/>
                <a:gd name="T1" fmla="*/ 10 h 10"/>
                <a:gd name="T2" fmla="*/ 10 w 18"/>
                <a:gd name="T3" fmla="*/ 10 h 10"/>
                <a:gd name="T4" fmla="*/ 17 w 18"/>
                <a:gd name="T5" fmla="*/ 6 h 10"/>
                <a:gd name="T6" fmla="*/ 17 w 18"/>
                <a:gd name="T7" fmla="*/ 5 h 10"/>
                <a:gd name="T8" fmla="*/ 10 w 18"/>
                <a:gd name="T9" fmla="*/ 1 h 10"/>
                <a:gd name="T10" fmla="*/ 8 w 18"/>
                <a:gd name="T11" fmla="*/ 1 h 10"/>
                <a:gd name="T12" fmla="*/ 1 w 18"/>
                <a:gd name="T13" fmla="*/ 5 h 10"/>
                <a:gd name="T14" fmla="*/ 1 w 18"/>
                <a:gd name="T15" fmla="*/ 6 h 10"/>
                <a:gd name="T16" fmla="*/ 8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0"/>
                  </a:move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1" name="Freeform 356"/>
            <p:cNvSpPr>
              <a:spLocks/>
            </p:cNvSpPr>
            <p:nvPr userDrawn="1"/>
          </p:nvSpPr>
          <p:spPr bwMode="auto">
            <a:xfrm>
              <a:off x="8770938" y="3714751"/>
              <a:ext cx="26988" cy="15875"/>
            </a:xfrm>
            <a:custGeom>
              <a:avLst/>
              <a:gdLst>
                <a:gd name="T0" fmla="*/ 16 w 17"/>
                <a:gd name="T1" fmla="*/ 4 h 10"/>
                <a:gd name="T2" fmla="*/ 9 w 17"/>
                <a:gd name="T3" fmla="*/ 0 h 10"/>
                <a:gd name="T4" fmla="*/ 7 w 17"/>
                <a:gd name="T5" fmla="*/ 0 h 10"/>
                <a:gd name="T6" fmla="*/ 0 w 17"/>
                <a:gd name="T7" fmla="*/ 4 h 10"/>
                <a:gd name="T8" fmla="*/ 0 w 17"/>
                <a:gd name="T9" fmla="*/ 5 h 10"/>
                <a:gd name="T10" fmla="*/ 7 w 17"/>
                <a:gd name="T11" fmla="*/ 9 h 10"/>
                <a:gd name="T12" fmla="*/ 10 w 17"/>
                <a:gd name="T13" fmla="*/ 9 h 10"/>
                <a:gd name="T14" fmla="*/ 16 w 17"/>
                <a:gd name="T15" fmla="*/ 5 h 10"/>
                <a:gd name="T16" fmla="*/ 16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6" y="4"/>
                  </a:move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ubicBezTo>
                    <a:pt x="16" y="5"/>
                    <a:pt x="16" y="5"/>
                    <a:pt x="16" y="5"/>
                  </a:cubicBezTo>
                  <a:cubicBezTo>
                    <a:pt x="17" y="5"/>
                    <a:pt x="17" y="4"/>
                    <a:pt x="1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2" name="Freeform 357"/>
            <p:cNvSpPr>
              <a:spLocks/>
            </p:cNvSpPr>
            <p:nvPr userDrawn="1"/>
          </p:nvSpPr>
          <p:spPr bwMode="auto">
            <a:xfrm>
              <a:off x="8786813" y="3721101"/>
              <a:ext cx="33338" cy="19050"/>
            </a:xfrm>
            <a:custGeom>
              <a:avLst/>
              <a:gdLst>
                <a:gd name="T0" fmla="*/ 21 w 21"/>
                <a:gd name="T1" fmla="*/ 4 h 12"/>
                <a:gd name="T2" fmla="*/ 14 w 21"/>
                <a:gd name="T3" fmla="*/ 0 h 12"/>
                <a:gd name="T4" fmla="*/ 11 w 21"/>
                <a:gd name="T5" fmla="*/ 0 h 12"/>
                <a:gd name="T6" fmla="*/ 1 w 21"/>
                <a:gd name="T7" fmla="*/ 6 h 12"/>
                <a:gd name="T8" fmla="*/ 1 w 21"/>
                <a:gd name="T9" fmla="*/ 7 h 12"/>
                <a:gd name="T10" fmla="*/ 8 w 21"/>
                <a:gd name="T11" fmla="*/ 11 h 12"/>
                <a:gd name="T12" fmla="*/ 10 w 21"/>
                <a:gd name="T13" fmla="*/ 11 h 12"/>
                <a:gd name="T14" fmla="*/ 21 w 21"/>
                <a:gd name="T15" fmla="*/ 5 h 12"/>
                <a:gd name="T16" fmla="*/ 21 w 21"/>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21" y="4"/>
                  </a:moveTo>
                  <a:cubicBezTo>
                    <a:pt x="14" y="0"/>
                    <a:pt x="14" y="0"/>
                    <a:pt x="14" y="0"/>
                  </a:cubicBezTo>
                  <a:cubicBezTo>
                    <a:pt x="13" y="0"/>
                    <a:pt x="12" y="0"/>
                    <a:pt x="11" y="0"/>
                  </a:cubicBezTo>
                  <a:cubicBezTo>
                    <a:pt x="1" y="6"/>
                    <a:pt x="1" y="6"/>
                    <a:pt x="1" y="6"/>
                  </a:cubicBezTo>
                  <a:cubicBezTo>
                    <a:pt x="0" y="6"/>
                    <a:pt x="0" y="7"/>
                    <a:pt x="1" y="7"/>
                  </a:cubicBezTo>
                  <a:cubicBezTo>
                    <a:pt x="8" y="11"/>
                    <a:pt x="8" y="11"/>
                    <a:pt x="8" y="11"/>
                  </a:cubicBezTo>
                  <a:cubicBezTo>
                    <a:pt x="8" y="12"/>
                    <a:pt x="9" y="12"/>
                    <a:pt x="10" y="11"/>
                  </a:cubicBezTo>
                  <a:cubicBezTo>
                    <a:pt x="21" y="5"/>
                    <a:pt x="21" y="5"/>
                    <a:pt x="21" y="5"/>
                  </a:cubicBezTo>
                  <a:cubicBezTo>
                    <a:pt x="21" y="5"/>
                    <a:pt x="21" y="4"/>
                    <a:pt x="21"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3" name="Freeform 358"/>
            <p:cNvSpPr>
              <a:spLocks/>
            </p:cNvSpPr>
            <p:nvPr userDrawn="1"/>
          </p:nvSpPr>
          <p:spPr bwMode="auto">
            <a:xfrm>
              <a:off x="8820151" y="3686176"/>
              <a:ext cx="26988" cy="15875"/>
            </a:xfrm>
            <a:custGeom>
              <a:avLst/>
              <a:gdLst>
                <a:gd name="T0" fmla="*/ 7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4" name="Freeform 359"/>
            <p:cNvSpPr>
              <a:spLocks/>
            </p:cNvSpPr>
            <p:nvPr userDrawn="1"/>
          </p:nvSpPr>
          <p:spPr bwMode="auto">
            <a:xfrm>
              <a:off x="8826501" y="3700463"/>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5" name="Freeform 360"/>
            <p:cNvSpPr>
              <a:spLocks/>
            </p:cNvSpPr>
            <p:nvPr userDrawn="1"/>
          </p:nvSpPr>
          <p:spPr bwMode="auto">
            <a:xfrm>
              <a:off x="8916988" y="3668713"/>
              <a:ext cx="26988" cy="15875"/>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6" name="Freeform 361"/>
            <p:cNvSpPr>
              <a:spLocks/>
            </p:cNvSpPr>
            <p:nvPr userDrawn="1"/>
          </p:nvSpPr>
          <p:spPr bwMode="auto">
            <a:xfrm>
              <a:off x="8831263" y="3717926"/>
              <a:ext cx="28575" cy="15875"/>
            </a:xfrm>
            <a:custGeom>
              <a:avLst/>
              <a:gdLst>
                <a:gd name="T0" fmla="*/ 8 w 18"/>
                <a:gd name="T1" fmla="*/ 10 h 10"/>
                <a:gd name="T2" fmla="*/ 10 w 18"/>
                <a:gd name="T3" fmla="*/ 10 h 10"/>
                <a:gd name="T4" fmla="*/ 17 w 18"/>
                <a:gd name="T5" fmla="*/ 6 h 10"/>
                <a:gd name="T6" fmla="*/ 17 w 18"/>
                <a:gd name="T7" fmla="*/ 4 h 10"/>
                <a:gd name="T8" fmla="*/ 10 w 18"/>
                <a:gd name="T9" fmla="*/ 0 h 10"/>
                <a:gd name="T10" fmla="*/ 8 w 18"/>
                <a:gd name="T11" fmla="*/ 0 h 10"/>
                <a:gd name="T12" fmla="*/ 1 w 18"/>
                <a:gd name="T13" fmla="*/ 4 h 10"/>
                <a:gd name="T14" fmla="*/ 1 w 18"/>
                <a:gd name="T15" fmla="*/ 6 h 10"/>
                <a:gd name="T16" fmla="*/ 8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0"/>
                  </a:moveTo>
                  <a:cubicBezTo>
                    <a:pt x="9" y="10"/>
                    <a:pt x="10" y="10"/>
                    <a:pt x="10" y="10"/>
                  </a:cubicBezTo>
                  <a:cubicBezTo>
                    <a:pt x="17" y="6"/>
                    <a:pt x="17" y="6"/>
                    <a:pt x="17" y="6"/>
                  </a:cubicBezTo>
                  <a:cubicBezTo>
                    <a:pt x="18" y="5"/>
                    <a:pt x="18" y="5"/>
                    <a:pt x="17" y="4"/>
                  </a:cubicBezTo>
                  <a:cubicBezTo>
                    <a:pt x="10" y="0"/>
                    <a:pt x="10" y="0"/>
                    <a:pt x="10" y="0"/>
                  </a:cubicBezTo>
                  <a:cubicBezTo>
                    <a:pt x="10" y="0"/>
                    <a:pt x="8" y="0"/>
                    <a:pt x="8" y="0"/>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7" name="Freeform 362"/>
            <p:cNvSpPr>
              <a:spLocks/>
            </p:cNvSpPr>
            <p:nvPr userDrawn="1"/>
          </p:nvSpPr>
          <p:spPr bwMode="auto">
            <a:xfrm>
              <a:off x="8856663" y="3744913"/>
              <a:ext cx="26988" cy="15875"/>
            </a:xfrm>
            <a:custGeom>
              <a:avLst/>
              <a:gdLst>
                <a:gd name="T0" fmla="*/ 10 w 17"/>
                <a:gd name="T1" fmla="*/ 1 h 10"/>
                <a:gd name="T2" fmla="*/ 7 w 17"/>
                <a:gd name="T3" fmla="*/ 1 h 10"/>
                <a:gd name="T4" fmla="*/ 0 w 17"/>
                <a:gd name="T5" fmla="*/ 5 h 10"/>
                <a:gd name="T6" fmla="*/ 0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0" y="5"/>
                    <a:pt x="0" y="5"/>
                    <a:pt x="0" y="5"/>
                  </a:cubicBezTo>
                  <a:cubicBezTo>
                    <a:pt x="0" y="5"/>
                    <a:pt x="0" y="6"/>
                    <a:pt x="0"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8" name="Freeform 363"/>
            <p:cNvSpPr>
              <a:spLocks/>
            </p:cNvSpPr>
            <p:nvPr userDrawn="1"/>
          </p:nvSpPr>
          <p:spPr bwMode="auto">
            <a:xfrm>
              <a:off x="8872538" y="3735388"/>
              <a:ext cx="28575" cy="15875"/>
            </a:xfrm>
            <a:custGeom>
              <a:avLst/>
              <a:gdLst>
                <a:gd name="T0" fmla="*/ 10 w 18"/>
                <a:gd name="T1" fmla="*/ 1 h 10"/>
                <a:gd name="T2" fmla="*/ 8 w 18"/>
                <a:gd name="T3" fmla="*/ 1 h 10"/>
                <a:gd name="T4" fmla="*/ 1 w 18"/>
                <a:gd name="T5" fmla="*/ 5 h 10"/>
                <a:gd name="T6" fmla="*/ 1 w 18"/>
                <a:gd name="T7" fmla="*/ 6 h 10"/>
                <a:gd name="T8" fmla="*/ 8 w 18"/>
                <a:gd name="T9" fmla="*/ 10 h 10"/>
                <a:gd name="T10" fmla="*/ 10 w 18"/>
                <a:gd name="T11" fmla="*/ 10 h 10"/>
                <a:gd name="T12" fmla="*/ 17 w 18"/>
                <a:gd name="T13" fmla="*/ 6 h 10"/>
                <a:gd name="T14" fmla="*/ 17 w 18"/>
                <a:gd name="T15" fmla="*/ 5 h 10"/>
                <a:gd name="T16" fmla="*/ 10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9" name="Freeform 364"/>
            <p:cNvSpPr>
              <a:spLocks/>
            </p:cNvSpPr>
            <p:nvPr userDrawn="1"/>
          </p:nvSpPr>
          <p:spPr bwMode="auto">
            <a:xfrm>
              <a:off x="8804276" y="3727451"/>
              <a:ext cx="38100" cy="22225"/>
            </a:xfrm>
            <a:custGeom>
              <a:avLst/>
              <a:gdLst>
                <a:gd name="T0" fmla="*/ 24 w 24"/>
                <a:gd name="T1" fmla="*/ 5 h 14"/>
                <a:gd name="T2" fmla="*/ 17 w 24"/>
                <a:gd name="T3" fmla="*/ 1 h 14"/>
                <a:gd name="T4" fmla="*/ 15 w 24"/>
                <a:gd name="T5" fmla="*/ 0 h 14"/>
                <a:gd name="T6" fmla="*/ 0 w 24"/>
                <a:gd name="T7" fmla="*/ 9 h 14"/>
                <a:gd name="T8" fmla="*/ 1 w 24"/>
                <a:gd name="T9" fmla="*/ 10 h 14"/>
                <a:gd name="T10" fmla="*/ 8 w 24"/>
                <a:gd name="T11" fmla="*/ 14 h 14"/>
                <a:gd name="T12" fmla="*/ 10 w 24"/>
                <a:gd name="T13" fmla="*/ 14 h 14"/>
                <a:gd name="T14" fmla="*/ 24 w 24"/>
                <a:gd name="T15" fmla="*/ 6 h 14"/>
                <a:gd name="T16" fmla="*/ 24 w 2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24" y="5"/>
                  </a:moveTo>
                  <a:cubicBezTo>
                    <a:pt x="17" y="1"/>
                    <a:pt x="17" y="1"/>
                    <a:pt x="17" y="1"/>
                  </a:cubicBezTo>
                  <a:cubicBezTo>
                    <a:pt x="16" y="0"/>
                    <a:pt x="15" y="0"/>
                    <a:pt x="15" y="0"/>
                  </a:cubicBezTo>
                  <a:cubicBezTo>
                    <a:pt x="0" y="9"/>
                    <a:pt x="0" y="9"/>
                    <a:pt x="0" y="9"/>
                  </a:cubicBezTo>
                  <a:cubicBezTo>
                    <a:pt x="0" y="9"/>
                    <a:pt x="0" y="9"/>
                    <a:pt x="1" y="10"/>
                  </a:cubicBezTo>
                  <a:cubicBezTo>
                    <a:pt x="8" y="14"/>
                    <a:pt x="8" y="14"/>
                    <a:pt x="8" y="14"/>
                  </a:cubicBezTo>
                  <a:cubicBezTo>
                    <a:pt x="8" y="14"/>
                    <a:pt x="9" y="14"/>
                    <a:pt x="10" y="14"/>
                  </a:cubicBezTo>
                  <a:cubicBezTo>
                    <a:pt x="24" y="6"/>
                    <a:pt x="24" y="6"/>
                    <a:pt x="24" y="6"/>
                  </a:cubicBezTo>
                  <a:cubicBezTo>
                    <a:pt x="24" y="5"/>
                    <a:pt x="24" y="5"/>
                    <a:pt x="24"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0" name="Freeform 365"/>
            <p:cNvSpPr>
              <a:spLocks/>
            </p:cNvSpPr>
            <p:nvPr userDrawn="1"/>
          </p:nvSpPr>
          <p:spPr bwMode="auto">
            <a:xfrm>
              <a:off x="8821738" y="3733801"/>
              <a:ext cx="47625" cy="26988"/>
            </a:xfrm>
            <a:custGeom>
              <a:avLst/>
              <a:gdLst>
                <a:gd name="T0" fmla="*/ 30 w 30"/>
                <a:gd name="T1" fmla="*/ 4 h 17"/>
                <a:gd name="T2" fmla="*/ 23 w 30"/>
                <a:gd name="T3" fmla="*/ 0 h 17"/>
                <a:gd name="T4" fmla="*/ 20 w 30"/>
                <a:gd name="T5" fmla="*/ 0 h 17"/>
                <a:gd name="T6" fmla="*/ 1 w 30"/>
                <a:gd name="T7" fmla="*/ 11 h 17"/>
                <a:gd name="T8" fmla="*/ 1 w 30"/>
                <a:gd name="T9" fmla="*/ 12 h 17"/>
                <a:gd name="T10" fmla="*/ 8 w 30"/>
                <a:gd name="T11" fmla="*/ 16 h 17"/>
                <a:gd name="T12" fmla="*/ 10 w 30"/>
                <a:gd name="T13" fmla="*/ 16 h 17"/>
                <a:gd name="T14" fmla="*/ 30 w 30"/>
                <a:gd name="T15" fmla="*/ 5 h 17"/>
                <a:gd name="T16" fmla="*/ 30 w 30"/>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7">
                  <a:moveTo>
                    <a:pt x="30" y="4"/>
                  </a:moveTo>
                  <a:cubicBezTo>
                    <a:pt x="23" y="0"/>
                    <a:pt x="23" y="0"/>
                    <a:pt x="23" y="0"/>
                  </a:cubicBezTo>
                  <a:cubicBezTo>
                    <a:pt x="22" y="0"/>
                    <a:pt x="21" y="0"/>
                    <a:pt x="20" y="0"/>
                  </a:cubicBezTo>
                  <a:cubicBezTo>
                    <a:pt x="1" y="11"/>
                    <a:pt x="1" y="11"/>
                    <a:pt x="1" y="11"/>
                  </a:cubicBezTo>
                  <a:cubicBezTo>
                    <a:pt x="1" y="11"/>
                    <a:pt x="0" y="12"/>
                    <a:pt x="1" y="12"/>
                  </a:cubicBezTo>
                  <a:cubicBezTo>
                    <a:pt x="8" y="16"/>
                    <a:pt x="8" y="16"/>
                    <a:pt x="8" y="16"/>
                  </a:cubicBezTo>
                  <a:cubicBezTo>
                    <a:pt x="9" y="17"/>
                    <a:pt x="10" y="17"/>
                    <a:pt x="10" y="16"/>
                  </a:cubicBezTo>
                  <a:cubicBezTo>
                    <a:pt x="30" y="5"/>
                    <a:pt x="30" y="5"/>
                    <a:pt x="30" y="5"/>
                  </a:cubicBezTo>
                  <a:cubicBezTo>
                    <a:pt x="30" y="5"/>
                    <a:pt x="30" y="4"/>
                    <a:pt x="30"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1" name="Freeform 366"/>
            <p:cNvSpPr>
              <a:spLocks/>
            </p:cNvSpPr>
            <p:nvPr userDrawn="1"/>
          </p:nvSpPr>
          <p:spPr bwMode="auto">
            <a:xfrm>
              <a:off x="8832851" y="3667126"/>
              <a:ext cx="17463" cy="9525"/>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2" name="Freeform 367"/>
            <p:cNvSpPr>
              <a:spLocks/>
            </p:cNvSpPr>
            <p:nvPr userDrawn="1"/>
          </p:nvSpPr>
          <p:spPr bwMode="auto">
            <a:xfrm>
              <a:off x="8821738" y="3673476"/>
              <a:ext cx="17463" cy="9525"/>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3" name="Freeform 368"/>
            <p:cNvSpPr>
              <a:spLocks/>
            </p:cNvSpPr>
            <p:nvPr userDrawn="1"/>
          </p:nvSpPr>
          <p:spPr bwMode="auto">
            <a:xfrm>
              <a:off x="8843963" y="3660776"/>
              <a:ext cx="17463" cy="9525"/>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3"/>
                  </a:cubicBezTo>
                  <a:cubicBezTo>
                    <a:pt x="6" y="0"/>
                    <a:pt x="6" y="0"/>
                    <a:pt x="6" y="0"/>
                  </a:cubicBezTo>
                  <a:cubicBezTo>
                    <a:pt x="6"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4" name="Freeform 369"/>
            <p:cNvSpPr>
              <a:spLocks/>
            </p:cNvSpPr>
            <p:nvPr userDrawn="1"/>
          </p:nvSpPr>
          <p:spPr bwMode="auto">
            <a:xfrm>
              <a:off x="8864601" y="3648076"/>
              <a:ext cx="17463" cy="9525"/>
            </a:xfrm>
            <a:custGeom>
              <a:avLst/>
              <a:gdLst>
                <a:gd name="T0" fmla="*/ 5 w 11"/>
                <a:gd name="T1" fmla="*/ 6 h 6"/>
                <a:gd name="T2" fmla="*/ 7 w 11"/>
                <a:gd name="T3" fmla="*/ 6 h 6"/>
                <a:gd name="T4" fmla="*/ 11 w 11"/>
                <a:gd name="T5" fmla="*/ 4 h 6"/>
                <a:gd name="T6" fmla="*/ 11 w 11"/>
                <a:gd name="T7" fmla="*/ 3 h 6"/>
                <a:gd name="T8" fmla="*/ 6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7" y="6"/>
                  </a:cubicBezTo>
                  <a:cubicBezTo>
                    <a:pt x="11" y="4"/>
                    <a:pt x="11" y="4"/>
                    <a:pt x="11" y="4"/>
                  </a:cubicBezTo>
                  <a:cubicBezTo>
                    <a:pt x="11" y="3"/>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5" name="Freeform 370"/>
            <p:cNvSpPr>
              <a:spLocks/>
            </p:cNvSpPr>
            <p:nvPr userDrawn="1"/>
          </p:nvSpPr>
          <p:spPr bwMode="auto">
            <a:xfrm>
              <a:off x="8853488" y="3654426"/>
              <a:ext cx="19050" cy="9525"/>
            </a:xfrm>
            <a:custGeom>
              <a:avLst/>
              <a:gdLst>
                <a:gd name="T0" fmla="*/ 5 w 12"/>
                <a:gd name="T1" fmla="*/ 6 h 6"/>
                <a:gd name="T2" fmla="*/ 7 w 12"/>
                <a:gd name="T3" fmla="*/ 6 h 6"/>
                <a:gd name="T4" fmla="*/ 11 w 12"/>
                <a:gd name="T5" fmla="*/ 4 h 6"/>
                <a:gd name="T6" fmla="*/ 11 w 12"/>
                <a:gd name="T7" fmla="*/ 3 h 6"/>
                <a:gd name="T8" fmla="*/ 7 w 12"/>
                <a:gd name="T9" fmla="*/ 0 h 6"/>
                <a:gd name="T10" fmla="*/ 5 w 12"/>
                <a:gd name="T11" fmla="*/ 0 h 6"/>
                <a:gd name="T12" fmla="*/ 1 w 12"/>
                <a:gd name="T13" fmla="*/ 3 h 6"/>
                <a:gd name="T14" fmla="*/ 1 w 12"/>
                <a:gd name="T15" fmla="*/ 4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4"/>
                    <a:pt x="11" y="4"/>
                    <a:pt x="11" y="4"/>
                  </a:cubicBezTo>
                  <a:cubicBezTo>
                    <a:pt x="12" y="3"/>
                    <a:pt x="12" y="3"/>
                    <a:pt x="11" y="3"/>
                  </a:cubicBezTo>
                  <a:cubicBezTo>
                    <a:pt x="7" y="0"/>
                    <a:pt x="7" y="0"/>
                    <a:pt x="7" y="0"/>
                  </a:cubicBezTo>
                  <a:cubicBezTo>
                    <a:pt x="6" y="0"/>
                    <a:pt x="6"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6" name="Freeform 371"/>
            <p:cNvSpPr>
              <a:spLocks/>
            </p:cNvSpPr>
            <p:nvPr userDrawn="1"/>
          </p:nvSpPr>
          <p:spPr bwMode="auto">
            <a:xfrm>
              <a:off x="8939213" y="3605213"/>
              <a:ext cx="17463" cy="9525"/>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7" name="Freeform 372"/>
            <p:cNvSpPr>
              <a:spLocks/>
            </p:cNvSpPr>
            <p:nvPr userDrawn="1"/>
          </p:nvSpPr>
          <p:spPr bwMode="auto">
            <a:xfrm>
              <a:off x="8929688" y="3609976"/>
              <a:ext cx="17463" cy="11113"/>
            </a:xfrm>
            <a:custGeom>
              <a:avLst/>
              <a:gdLst>
                <a:gd name="T0" fmla="*/ 4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7"/>
                  </a:moveTo>
                  <a:cubicBezTo>
                    <a:pt x="5" y="7"/>
                    <a:pt x="5" y="7"/>
                    <a:pt x="6" y="7"/>
                  </a:cubicBezTo>
                  <a:cubicBezTo>
                    <a:pt x="10" y="4"/>
                    <a:pt x="10" y="4"/>
                    <a:pt x="10" y="4"/>
                  </a:cubicBezTo>
                  <a:cubicBezTo>
                    <a:pt x="11" y="4"/>
                    <a:pt x="11" y="4"/>
                    <a:pt x="10" y="3"/>
                  </a:cubicBezTo>
                  <a:cubicBezTo>
                    <a:pt x="6" y="1"/>
                    <a:pt x="6" y="1"/>
                    <a:pt x="6" y="1"/>
                  </a:cubicBezTo>
                  <a:cubicBezTo>
                    <a:pt x="5" y="0"/>
                    <a:pt x="5" y="0"/>
                    <a:pt x="4" y="1"/>
                  </a:cubicBezTo>
                  <a:cubicBezTo>
                    <a:pt x="0" y="3"/>
                    <a:pt x="0" y="3"/>
                    <a:pt x="0" y="3"/>
                  </a:cubicBezTo>
                  <a:cubicBezTo>
                    <a:pt x="0" y="4"/>
                    <a:pt x="0" y="4"/>
                    <a:pt x="0" y="4"/>
                  </a:cubicBezTo>
                  <a:lnTo>
                    <a:pt x="4"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8" name="Freeform 373"/>
            <p:cNvSpPr>
              <a:spLocks/>
            </p:cNvSpPr>
            <p:nvPr userDrawn="1"/>
          </p:nvSpPr>
          <p:spPr bwMode="auto">
            <a:xfrm>
              <a:off x="8918576" y="3617913"/>
              <a:ext cx="17463" cy="9525"/>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2"/>
                  </a:cubicBezTo>
                  <a:cubicBezTo>
                    <a:pt x="6" y="0"/>
                    <a:pt x="6" y="0"/>
                    <a:pt x="6" y="0"/>
                  </a:cubicBezTo>
                  <a:cubicBezTo>
                    <a:pt x="6"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9" name="Freeform 374"/>
            <p:cNvSpPr>
              <a:spLocks/>
            </p:cNvSpPr>
            <p:nvPr userDrawn="1"/>
          </p:nvSpPr>
          <p:spPr bwMode="auto">
            <a:xfrm>
              <a:off x="8939213" y="3616326"/>
              <a:ext cx="26988" cy="15875"/>
            </a:xfrm>
            <a:custGeom>
              <a:avLst/>
              <a:gdLst>
                <a:gd name="T0" fmla="*/ 7 w 17"/>
                <a:gd name="T1" fmla="*/ 0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5"/>
                    <a:pt x="0" y="5"/>
                    <a:pt x="0" y="5"/>
                  </a:cubicBezTo>
                  <a:cubicBezTo>
                    <a:pt x="0" y="5"/>
                    <a:pt x="0" y="5"/>
                    <a:pt x="0" y="6"/>
                  </a:cubicBezTo>
                  <a:cubicBezTo>
                    <a:pt x="7" y="10"/>
                    <a:pt x="7" y="10"/>
                    <a:pt x="7" y="10"/>
                  </a:cubicBezTo>
                  <a:cubicBezTo>
                    <a:pt x="8" y="10"/>
                    <a:pt x="9" y="10"/>
                    <a:pt x="9" y="10"/>
                  </a:cubicBezTo>
                  <a:cubicBezTo>
                    <a:pt x="16" y="6"/>
                    <a:pt x="16" y="6"/>
                    <a:pt x="16" y="6"/>
                  </a:cubicBezTo>
                  <a:cubicBezTo>
                    <a:pt x="17" y="6"/>
                    <a:pt x="17" y="5"/>
                    <a:pt x="16" y="5"/>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0" name="Freeform 375"/>
            <p:cNvSpPr>
              <a:spLocks/>
            </p:cNvSpPr>
            <p:nvPr userDrawn="1"/>
          </p:nvSpPr>
          <p:spPr bwMode="auto">
            <a:xfrm>
              <a:off x="8907463" y="3622676"/>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1" name="Freeform 376"/>
            <p:cNvSpPr>
              <a:spLocks/>
            </p:cNvSpPr>
            <p:nvPr userDrawn="1"/>
          </p:nvSpPr>
          <p:spPr bwMode="auto">
            <a:xfrm>
              <a:off x="8963026" y="3621088"/>
              <a:ext cx="26988" cy="17463"/>
            </a:xfrm>
            <a:custGeom>
              <a:avLst/>
              <a:gdLst>
                <a:gd name="T0" fmla="*/ 7 w 17"/>
                <a:gd name="T1" fmla="*/ 1 h 11"/>
                <a:gd name="T2" fmla="*/ 0 w 17"/>
                <a:gd name="T3" fmla="*/ 5 h 11"/>
                <a:gd name="T4" fmla="*/ 0 w 17"/>
                <a:gd name="T5" fmla="*/ 6 h 11"/>
                <a:gd name="T6" fmla="*/ 7 w 17"/>
                <a:gd name="T7" fmla="*/ 10 h 11"/>
                <a:gd name="T8" fmla="*/ 10 w 17"/>
                <a:gd name="T9" fmla="*/ 10 h 11"/>
                <a:gd name="T10" fmla="*/ 16 w 17"/>
                <a:gd name="T11" fmla="*/ 6 h 11"/>
                <a:gd name="T12" fmla="*/ 16 w 17"/>
                <a:gd name="T13" fmla="*/ 5 h 11"/>
                <a:gd name="T14" fmla="*/ 9 w 17"/>
                <a:gd name="T15" fmla="*/ 1 h 11"/>
                <a:gd name="T16" fmla="*/ 7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7" y="1"/>
                  </a:moveTo>
                  <a:cubicBezTo>
                    <a:pt x="0" y="5"/>
                    <a:pt x="0" y="5"/>
                    <a:pt x="0" y="5"/>
                  </a:cubicBezTo>
                  <a:cubicBezTo>
                    <a:pt x="0" y="5"/>
                    <a:pt x="0" y="6"/>
                    <a:pt x="0" y="6"/>
                  </a:cubicBezTo>
                  <a:cubicBezTo>
                    <a:pt x="7" y="10"/>
                    <a:pt x="7" y="10"/>
                    <a:pt x="7" y="10"/>
                  </a:cubicBezTo>
                  <a:cubicBezTo>
                    <a:pt x="8" y="11"/>
                    <a:pt x="9" y="11"/>
                    <a:pt x="10"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2" name="Freeform 377"/>
            <p:cNvSpPr>
              <a:spLocks/>
            </p:cNvSpPr>
            <p:nvPr userDrawn="1"/>
          </p:nvSpPr>
          <p:spPr bwMode="auto">
            <a:xfrm>
              <a:off x="8897938" y="3629026"/>
              <a:ext cx="17463" cy="11113"/>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6"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3"/>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3" name="Freeform 378"/>
            <p:cNvSpPr>
              <a:spLocks/>
            </p:cNvSpPr>
            <p:nvPr userDrawn="1"/>
          </p:nvSpPr>
          <p:spPr bwMode="auto">
            <a:xfrm>
              <a:off x="8921751" y="3625851"/>
              <a:ext cx="26988" cy="15875"/>
            </a:xfrm>
            <a:custGeom>
              <a:avLst/>
              <a:gdLst>
                <a:gd name="T0" fmla="*/ 7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4" name="Freeform 379"/>
            <p:cNvSpPr>
              <a:spLocks/>
            </p:cNvSpPr>
            <p:nvPr userDrawn="1"/>
          </p:nvSpPr>
          <p:spPr bwMode="auto">
            <a:xfrm>
              <a:off x="8983663" y="3629026"/>
              <a:ext cx="28575" cy="15875"/>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10" y="0"/>
                    <a:pt x="9" y="0"/>
                    <a:pt x="8" y="0"/>
                  </a:cubicBezTo>
                  <a:cubicBezTo>
                    <a:pt x="1" y="5"/>
                    <a:pt x="1" y="5"/>
                    <a:pt x="1" y="5"/>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5" name="Freeform 380"/>
            <p:cNvSpPr>
              <a:spLocks/>
            </p:cNvSpPr>
            <p:nvPr userDrawn="1"/>
          </p:nvSpPr>
          <p:spPr bwMode="auto">
            <a:xfrm>
              <a:off x="8945563" y="3632201"/>
              <a:ext cx="26988" cy="15875"/>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6" name="Freeform 381"/>
            <p:cNvSpPr>
              <a:spLocks/>
            </p:cNvSpPr>
            <p:nvPr userDrawn="1"/>
          </p:nvSpPr>
          <p:spPr bwMode="auto">
            <a:xfrm>
              <a:off x="9012238" y="3633788"/>
              <a:ext cx="26988" cy="17463"/>
            </a:xfrm>
            <a:custGeom>
              <a:avLst/>
              <a:gdLst>
                <a:gd name="T0" fmla="*/ 9 w 17"/>
                <a:gd name="T1" fmla="*/ 10 h 11"/>
                <a:gd name="T2" fmla="*/ 16 w 17"/>
                <a:gd name="T3" fmla="*/ 6 h 11"/>
                <a:gd name="T4" fmla="*/ 16 w 17"/>
                <a:gd name="T5" fmla="*/ 5 h 11"/>
                <a:gd name="T6" fmla="*/ 9 w 17"/>
                <a:gd name="T7" fmla="*/ 1 h 11"/>
                <a:gd name="T8" fmla="*/ 7 w 17"/>
                <a:gd name="T9" fmla="*/ 1 h 11"/>
                <a:gd name="T10" fmla="*/ 0 w 17"/>
                <a:gd name="T11" fmla="*/ 5 h 11"/>
                <a:gd name="T12" fmla="*/ 0 w 17"/>
                <a:gd name="T13" fmla="*/ 6 h 11"/>
                <a:gd name="T14" fmla="*/ 7 w 17"/>
                <a:gd name="T15" fmla="*/ 10 h 11"/>
                <a:gd name="T16" fmla="*/ 9 w 17"/>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9" y="10"/>
                  </a:moveTo>
                  <a:cubicBezTo>
                    <a:pt x="16" y="6"/>
                    <a:pt x="16" y="6"/>
                    <a:pt x="16" y="6"/>
                  </a:cubicBezTo>
                  <a:cubicBezTo>
                    <a:pt x="17" y="6"/>
                    <a:pt x="17" y="5"/>
                    <a:pt x="16" y="5"/>
                  </a:cubicBezTo>
                  <a:cubicBezTo>
                    <a:pt x="9" y="1"/>
                    <a:pt x="9" y="1"/>
                    <a:pt x="9" y="1"/>
                  </a:cubicBezTo>
                  <a:cubicBezTo>
                    <a:pt x="9" y="0"/>
                    <a:pt x="8" y="1"/>
                    <a:pt x="7" y="1"/>
                  </a:cubicBezTo>
                  <a:cubicBezTo>
                    <a:pt x="0" y="5"/>
                    <a:pt x="0" y="5"/>
                    <a:pt x="0" y="5"/>
                  </a:cubicBezTo>
                  <a:cubicBezTo>
                    <a:pt x="0" y="5"/>
                    <a:pt x="0" y="6"/>
                    <a:pt x="0" y="6"/>
                  </a:cubicBezTo>
                  <a:cubicBezTo>
                    <a:pt x="7" y="10"/>
                    <a:pt x="7" y="10"/>
                    <a:pt x="7" y="10"/>
                  </a:cubicBezTo>
                  <a:cubicBezTo>
                    <a:pt x="8" y="11"/>
                    <a:pt x="9" y="11"/>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7" name="Freeform 382"/>
            <p:cNvSpPr>
              <a:spLocks/>
            </p:cNvSpPr>
            <p:nvPr userDrawn="1"/>
          </p:nvSpPr>
          <p:spPr bwMode="auto">
            <a:xfrm>
              <a:off x="8904288" y="3636963"/>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8" y="10"/>
                    <a:pt x="10" y="10"/>
                    <a:pt x="10" y="9"/>
                  </a:cubicBezTo>
                  <a:cubicBezTo>
                    <a:pt x="17" y="5"/>
                    <a:pt x="17" y="5"/>
                    <a:pt x="17" y="5"/>
                  </a:cubicBezTo>
                  <a:cubicBezTo>
                    <a:pt x="18" y="5"/>
                    <a:pt x="18"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8" name="Freeform 383"/>
            <p:cNvSpPr>
              <a:spLocks/>
            </p:cNvSpPr>
            <p:nvPr userDrawn="1"/>
          </p:nvSpPr>
          <p:spPr bwMode="auto">
            <a:xfrm>
              <a:off x="8967788" y="3638551"/>
              <a:ext cx="26988" cy="15875"/>
            </a:xfrm>
            <a:custGeom>
              <a:avLst/>
              <a:gdLst>
                <a:gd name="T0" fmla="*/ 10 w 17"/>
                <a:gd name="T1" fmla="*/ 10 h 10"/>
                <a:gd name="T2" fmla="*/ 17 w 17"/>
                <a:gd name="T3" fmla="*/ 6 h 10"/>
                <a:gd name="T4" fmla="*/ 17 w 17"/>
                <a:gd name="T5" fmla="*/ 5 h 10"/>
                <a:gd name="T6" fmla="*/ 10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9" name="Freeform 384"/>
            <p:cNvSpPr>
              <a:spLocks/>
            </p:cNvSpPr>
            <p:nvPr userDrawn="1"/>
          </p:nvSpPr>
          <p:spPr bwMode="auto">
            <a:xfrm>
              <a:off x="8994776" y="3644901"/>
              <a:ext cx="26988" cy="15875"/>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0" name="Freeform 385"/>
            <p:cNvSpPr>
              <a:spLocks/>
            </p:cNvSpPr>
            <p:nvPr userDrawn="1"/>
          </p:nvSpPr>
          <p:spPr bwMode="auto">
            <a:xfrm>
              <a:off x="8888413" y="3646488"/>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1" name="Freeform 386"/>
            <p:cNvSpPr>
              <a:spLocks/>
            </p:cNvSpPr>
            <p:nvPr userDrawn="1"/>
          </p:nvSpPr>
          <p:spPr bwMode="auto">
            <a:xfrm>
              <a:off x="8912226" y="3651251"/>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2" name="Freeform 387"/>
            <p:cNvSpPr>
              <a:spLocks/>
            </p:cNvSpPr>
            <p:nvPr userDrawn="1"/>
          </p:nvSpPr>
          <p:spPr bwMode="auto">
            <a:xfrm>
              <a:off x="8977313" y="3654426"/>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3" name="Freeform 388"/>
            <p:cNvSpPr>
              <a:spLocks/>
            </p:cNvSpPr>
            <p:nvPr userDrawn="1"/>
          </p:nvSpPr>
          <p:spPr bwMode="auto">
            <a:xfrm>
              <a:off x="8870951" y="3656013"/>
              <a:ext cx="26988" cy="15875"/>
            </a:xfrm>
            <a:custGeom>
              <a:avLst/>
              <a:gdLst>
                <a:gd name="T0" fmla="*/ 7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4" name="Freeform 389"/>
            <p:cNvSpPr>
              <a:spLocks/>
            </p:cNvSpPr>
            <p:nvPr userDrawn="1"/>
          </p:nvSpPr>
          <p:spPr bwMode="auto">
            <a:xfrm>
              <a:off x="8894763" y="3660776"/>
              <a:ext cx="26988" cy="15875"/>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5" name="Freeform 390"/>
            <p:cNvSpPr>
              <a:spLocks/>
            </p:cNvSpPr>
            <p:nvPr userDrawn="1"/>
          </p:nvSpPr>
          <p:spPr bwMode="auto">
            <a:xfrm>
              <a:off x="8994776" y="3663951"/>
              <a:ext cx="28575" cy="17463"/>
            </a:xfrm>
            <a:custGeom>
              <a:avLst/>
              <a:gdLst>
                <a:gd name="T0" fmla="*/ 10 w 18"/>
                <a:gd name="T1" fmla="*/ 1 h 11"/>
                <a:gd name="T2" fmla="*/ 8 w 18"/>
                <a:gd name="T3" fmla="*/ 1 h 11"/>
                <a:gd name="T4" fmla="*/ 1 w 18"/>
                <a:gd name="T5" fmla="*/ 5 h 11"/>
                <a:gd name="T6" fmla="*/ 1 w 18"/>
                <a:gd name="T7" fmla="*/ 6 h 11"/>
                <a:gd name="T8" fmla="*/ 8 w 18"/>
                <a:gd name="T9" fmla="*/ 10 h 11"/>
                <a:gd name="T10" fmla="*/ 10 w 18"/>
                <a:gd name="T11" fmla="*/ 10 h 11"/>
                <a:gd name="T12" fmla="*/ 17 w 18"/>
                <a:gd name="T13" fmla="*/ 6 h 11"/>
                <a:gd name="T14" fmla="*/ 17 w 18"/>
                <a:gd name="T15" fmla="*/ 5 h 11"/>
                <a:gd name="T16" fmla="*/ 10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
                  </a:moveTo>
                  <a:cubicBezTo>
                    <a:pt x="10" y="0"/>
                    <a:pt x="9" y="0"/>
                    <a:pt x="8" y="1"/>
                  </a:cubicBez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6" name="Freeform 391"/>
            <p:cNvSpPr>
              <a:spLocks/>
            </p:cNvSpPr>
            <p:nvPr userDrawn="1"/>
          </p:nvSpPr>
          <p:spPr bwMode="auto">
            <a:xfrm>
              <a:off x="8853488" y="3665538"/>
              <a:ext cx="28575" cy="15875"/>
            </a:xfrm>
            <a:custGeom>
              <a:avLst/>
              <a:gdLst>
                <a:gd name="T0" fmla="*/ 8 w 18"/>
                <a:gd name="T1" fmla="*/ 0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5"/>
                    <a:pt x="1" y="5"/>
                    <a:pt x="1" y="5"/>
                  </a:cubicBezTo>
                  <a:cubicBezTo>
                    <a:pt x="0" y="5"/>
                    <a:pt x="0" y="5"/>
                    <a:pt x="1" y="6"/>
                  </a:cubicBezTo>
                  <a:cubicBezTo>
                    <a:pt x="8" y="10"/>
                    <a:pt x="8" y="10"/>
                    <a:pt x="8" y="10"/>
                  </a:cubicBezTo>
                  <a:cubicBezTo>
                    <a:pt x="8" y="10"/>
                    <a:pt x="10" y="10"/>
                    <a:pt x="10" y="10"/>
                  </a:cubicBezTo>
                  <a:cubicBezTo>
                    <a:pt x="17" y="6"/>
                    <a:pt x="17" y="6"/>
                    <a:pt x="17" y="6"/>
                  </a:cubicBezTo>
                  <a:cubicBezTo>
                    <a:pt x="18" y="5"/>
                    <a:pt x="18" y="5"/>
                    <a:pt x="17" y="5"/>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7" name="Freeform 392"/>
            <p:cNvSpPr>
              <a:spLocks/>
            </p:cNvSpPr>
            <p:nvPr userDrawn="1"/>
          </p:nvSpPr>
          <p:spPr bwMode="auto">
            <a:xfrm>
              <a:off x="8877301" y="3670301"/>
              <a:ext cx="28575" cy="17463"/>
            </a:xfrm>
            <a:custGeom>
              <a:avLst/>
              <a:gdLst>
                <a:gd name="T0" fmla="*/ 8 w 18"/>
                <a:gd name="T1" fmla="*/ 1 h 11"/>
                <a:gd name="T2" fmla="*/ 1 w 18"/>
                <a:gd name="T3" fmla="*/ 5 h 11"/>
                <a:gd name="T4" fmla="*/ 1 w 18"/>
                <a:gd name="T5" fmla="*/ 6 h 11"/>
                <a:gd name="T6" fmla="*/ 8 w 18"/>
                <a:gd name="T7" fmla="*/ 10 h 11"/>
                <a:gd name="T8" fmla="*/ 10 w 18"/>
                <a:gd name="T9" fmla="*/ 10 h 11"/>
                <a:gd name="T10" fmla="*/ 17 w 18"/>
                <a:gd name="T11" fmla="*/ 6 h 11"/>
                <a:gd name="T12" fmla="*/ 17 w 18"/>
                <a:gd name="T13" fmla="*/ 5 h 11"/>
                <a:gd name="T14" fmla="*/ 10 w 18"/>
                <a:gd name="T15" fmla="*/ 1 h 11"/>
                <a:gd name="T16" fmla="*/ 8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
                  </a:move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cubicBezTo>
                    <a:pt x="10" y="1"/>
                    <a:pt x="10" y="1"/>
                    <a:pt x="10" y="1"/>
                  </a:cubicBezTo>
                  <a:cubicBezTo>
                    <a:pt x="10"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8" name="Freeform 393"/>
            <p:cNvSpPr>
              <a:spLocks/>
            </p:cNvSpPr>
            <p:nvPr userDrawn="1"/>
          </p:nvSpPr>
          <p:spPr bwMode="auto">
            <a:xfrm>
              <a:off x="8943976" y="3673476"/>
              <a:ext cx="26988" cy="15875"/>
            </a:xfrm>
            <a:custGeom>
              <a:avLst/>
              <a:gdLst>
                <a:gd name="T0" fmla="*/ 10 w 17"/>
                <a:gd name="T1" fmla="*/ 10 h 10"/>
                <a:gd name="T2" fmla="*/ 17 w 17"/>
                <a:gd name="T3" fmla="*/ 6 h 10"/>
                <a:gd name="T4" fmla="*/ 17 w 17"/>
                <a:gd name="T5" fmla="*/ 5 h 10"/>
                <a:gd name="T6" fmla="*/ 10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9" name="Freeform 394"/>
            <p:cNvSpPr>
              <a:spLocks/>
            </p:cNvSpPr>
            <p:nvPr userDrawn="1"/>
          </p:nvSpPr>
          <p:spPr bwMode="auto">
            <a:xfrm>
              <a:off x="8837613" y="3675063"/>
              <a:ext cx="26988" cy="15875"/>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0" name="Freeform 395"/>
            <p:cNvSpPr>
              <a:spLocks/>
            </p:cNvSpPr>
            <p:nvPr userDrawn="1"/>
          </p:nvSpPr>
          <p:spPr bwMode="auto">
            <a:xfrm>
              <a:off x="8899526" y="3678238"/>
              <a:ext cx="28575" cy="15875"/>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9" y="0"/>
                    <a:pt x="8" y="0"/>
                    <a:pt x="8" y="0"/>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1" name="Freeform 396"/>
            <p:cNvSpPr>
              <a:spLocks/>
            </p:cNvSpPr>
            <p:nvPr userDrawn="1"/>
          </p:nvSpPr>
          <p:spPr bwMode="auto">
            <a:xfrm>
              <a:off x="8861426" y="3681413"/>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2" name="Freeform 397"/>
            <p:cNvSpPr>
              <a:spLocks/>
            </p:cNvSpPr>
            <p:nvPr userDrawn="1"/>
          </p:nvSpPr>
          <p:spPr bwMode="auto">
            <a:xfrm>
              <a:off x="8926513" y="3684588"/>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3" name="Freeform 398"/>
            <p:cNvSpPr>
              <a:spLocks/>
            </p:cNvSpPr>
            <p:nvPr userDrawn="1"/>
          </p:nvSpPr>
          <p:spPr bwMode="auto">
            <a:xfrm>
              <a:off x="8882063" y="3687763"/>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4" name="Freeform 399"/>
            <p:cNvSpPr>
              <a:spLocks/>
            </p:cNvSpPr>
            <p:nvPr userDrawn="1"/>
          </p:nvSpPr>
          <p:spPr bwMode="auto">
            <a:xfrm>
              <a:off x="8910638" y="3694113"/>
              <a:ext cx="26988" cy="15875"/>
            </a:xfrm>
            <a:custGeom>
              <a:avLst/>
              <a:gdLst>
                <a:gd name="T0" fmla="*/ 9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5" name="Freeform 400"/>
            <p:cNvSpPr>
              <a:spLocks/>
            </p:cNvSpPr>
            <p:nvPr userDrawn="1"/>
          </p:nvSpPr>
          <p:spPr bwMode="auto">
            <a:xfrm>
              <a:off x="8866188" y="3698876"/>
              <a:ext cx="26988" cy="15875"/>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6" name="Freeform 401"/>
            <p:cNvSpPr>
              <a:spLocks/>
            </p:cNvSpPr>
            <p:nvPr userDrawn="1"/>
          </p:nvSpPr>
          <p:spPr bwMode="auto">
            <a:xfrm>
              <a:off x="8893176" y="3703638"/>
              <a:ext cx="26988" cy="15875"/>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7" name="Freeform 402"/>
            <p:cNvSpPr>
              <a:spLocks/>
            </p:cNvSpPr>
            <p:nvPr userDrawn="1"/>
          </p:nvSpPr>
          <p:spPr bwMode="auto">
            <a:xfrm>
              <a:off x="8848726" y="3708401"/>
              <a:ext cx="28575" cy="15875"/>
            </a:xfrm>
            <a:custGeom>
              <a:avLst/>
              <a:gdLst>
                <a:gd name="T0" fmla="*/ 8 w 18"/>
                <a:gd name="T1" fmla="*/ 9 h 10"/>
                <a:gd name="T2" fmla="*/ 10 w 18"/>
                <a:gd name="T3" fmla="*/ 9 h 10"/>
                <a:gd name="T4" fmla="*/ 17 w 18"/>
                <a:gd name="T5" fmla="*/ 5 h 10"/>
                <a:gd name="T6" fmla="*/ 17 w 18"/>
                <a:gd name="T7" fmla="*/ 4 h 10"/>
                <a:gd name="T8" fmla="*/ 10 w 18"/>
                <a:gd name="T9" fmla="*/ 0 h 10"/>
                <a:gd name="T10" fmla="*/ 8 w 18"/>
                <a:gd name="T11" fmla="*/ 0 h 10"/>
                <a:gd name="T12" fmla="*/ 1 w 18"/>
                <a:gd name="T13" fmla="*/ 4 h 10"/>
                <a:gd name="T14" fmla="*/ 1 w 18"/>
                <a:gd name="T15" fmla="*/ 5 h 10"/>
                <a:gd name="T16" fmla="*/ 8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9"/>
                  </a:moveTo>
                  <a:cubicBezTo>
                    <a:pt x="8" y="10"/>
                    <a:pt x="9" y="10"/>
                    <a:pt x="10" y="9"/>
                  </a:cubicBez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lnTo>
                    <a:pt x="8"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8" name="Freeform 403"/>
            <p:cNvSpPr>
              <a:spLocks/>
            </p:cNvSpPr>
            <p:nvPr userDrawn="1"/>
          </p:nvSpPr>
          <p:spPr bwMode="auto">
            <a:xfrm>
              <a:off x="8875713" y="3713163"/>
              <a:ext cx="28575" cy="15875"/>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9" y="0"/>
                    <a:pt x="8" y="0"/>
                    <a:pt x="8" y="0"/>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9" name="Freeform 404"/>
            <p:cNvSpPr>
              <a:spLocks/>
            </p:cNvSpPr>
            <p:nvPr userDrawn="1"/>
          </p:nvSpPr>
          <p:spPr bwMode="auto">
            <a:xfrm>
              <a:off x="8907463" y="3675063"/>
              <a:ext cx="98425" cy="57150"/>
            </a:xfrm>
            <a:custGeom>
              <a:avLst/>
              <a:gdLst>
                <a:gd name="T0" fmla="*/ 54 w 62"/>
                <a:gd name="T1" fmla="*/ 0 h 36"/>
                <a:gd name="T2" fmla="*/ 52 w 62"/>
                <a:gd name="T3" fmla="*/ 0 h 36"/>
                <a:gd name="T4" fmla="*/ 1 w 62"/>
                <a:gd name="T5" fmla="*/ 30 h 36"/>
                <a:gd name="T6" fmla="*/ 0 w 62"/>
                <a:gd name="T7" fmla="*/ 31 h 36"/>
                <a:gd name="T8" fmla="*/ 8 w 62"/>
                <a:gd name="T9" fmla="*/ 35 h 36"/>
                <a:gd name="T10" fmla="*/ 10 w 62"/>
                <a:gd name="T11" fmla="*/ 35 h 36"/>
                <a:gd name="T12" fmla="*/ 61 w 62"/>
                <a:gd name="T13" fmla="*/ 6 h 36"/>
                <a:gd name="T14" fmla="*/ 61 w 62"/>
                <a:gd name="T15" fmla="*/ 4 h 36"/>
                <a:gd name="T16" fmla="*/ 54 w 62"/>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6">
                  <a:moveTo>
                    <a:pt x="54" y="0"/>
                  </a:moveTo>
                  <a:cubicBezTo>
                    <a:pt x="54" y="0"/>
                    <a:pt x="53" y="0"/>
                    <a:pt x="52" y="0"/>
                  </a:cubicBezTo>
                  <a:cubicBezTo>
                    <a:pt x="1" y="30"/>
                    <a:pt x="1" y="30"/>
                    <a:pt x="1" y="30"/>
                  </a:cubicBezTo>
                  <a:cubicBezTo>
                    <a:pt x="0" y="30"/>
                    <a:pt x="0" y="31"/>
                    <a:pt x="0" y="31"/>
                  </a:cubicBezTo>
                  <a:cubicBezTo>
                    <a:pt x="8" y="35"/>
                    <a:pt x="8" y="35"/>
                    <a:pt x="8" y="35"/>
                  </a:cubicBezTo>
                  <a:cubicBezTo>
                    <a:pt x="8" y="36"/>
                    <a:pt x="9" y="36"/>
                    <a:pt x="10" y="35"/>
                  </a:cubicBezTo>
                  <a:cubicBezTo>
                    <a:pt x="61" y="6"/>
                    <a:pt x="61" y="6"/>
                    <a:pt x="61" y="6"/>
                  </a:cubicBezTo>
                  <a:cubicBezTo>
                    <a:pt x="62" y="5"/>
                    <a:pt x="62" y="5"/>
                    <a:pt x="61" y="4"/>
                  </a:cubicBezTo>
                  <a:lnTo>
                    <a:pt x="54"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40" name="Freeform 405"/>
            <p:cNvSpPr>
              <a:spLocks/>
            </p:cNvSpPr>
            <p:nvPr userDrawn="1"/>
          </p:nvSpPr>
          <p:spPr bwMode="auto">
            <a:xfrm>
              <a:off x="8858251" y="3722688"/>
              <a:ext cx="28575" cy="17463"/>
            </a:xfrm>
            <a:custGeom>
              <a:avLst/>
              <a:gdLst>
                <a:gd name="T0" fmla="*/ 8 w 18"/>
                <a:gd name="T1" fmla="*/ 10 h 11"/>
                <a:gd name="T2" fmla="*/ 10 w 18"/>
                <a:gd name="T3" fmla="*/ 10 h 11"/>
                <a:gd name="T4" fmla="*/ 17 w 18"/>
                <a:gd name="T5" fmla="*/ 6 h 11"/>
                <a:gd name="T6" fmla="*/ 17 w 18"/>
                <a:gd name="T7" fmla="*/ 5 h 11"/>
                <a:gd name="T8" fmla="*/ 10 w 18"/>
                <a:gd name="T9" fmla="*/ 1 h 11"/>
                <a:gd name="T10" fmla="*/ 8 w 18"/>
                <a:gd name="T11" fmla="*/ 1 h 11"/>
                <a:gd name="T12" fmla="*/ 1 w 18"/>
                <a:gd name="T13" fmla="*/ 5 h 11"/>
                <a:gd name="T14" fmla="*/ 1 w 18"/>
                <a:gd name="T15" fmla="*/ 6 h 11"/>
                <a:gd name="T16" fmla="*/ 8 w 18"/>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0"/>
                  </a:moveTo>
                  <a:cubicBezTo>
                    <a:pt x="9" y="10"/>
                    <a:pt x="10" y="11"/>
                    <a:pt x="10" y="10"/>
                  </a:cubicBez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1" name="Freeform 407"/>
            <p:cNvSpPr>
              <a:spLocks/>
            </p:cNvSpPr>
            <p:nvPr userDrawn="1"/>
          </p:nvSpPr>
          <p:spPr bwMode="auto">
            <a:xfrm>
              <a:off x="8890001" y="3725863"/>
              <a:ext cx="28575" cy="15875"/>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2" name="Freeform 408"/>
            <p:cNvSpPr>
              <a:spLocks/>
            </p:cNvSpPr>
            <p:nvPr userDrawn="1"/>
          </p:nvSpPr>
          <p:spPr bwMode="auto">
            <a:xfrm>
              <a:off x="8843964" y="3690938"/>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3" name="Freeform 409"/>
            <p:cNvSpPr>
              <a:spLocks/>
            </p:cNvSpPr>
            <p:nvPr userDrawn="1"/>
          </p:nvSpPr>
          <p:spPr bwMode="auto">
            <a:xfrm>
              <a:off x="8932864" y="3659188"/>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10" y="0"/>
                    <a:pt x="9" y="0"/>
                    <a:pt x="8" y="0"/>
                  </a:cubicBezTo>
                  <a:cubicBezTo>
                    <a:pt x="1" y="4"/>
                    <a:pt x="1" y="4"/>
                    <a:pt x="1" y="4"/>
                  </a:cubicBezTo>
                  <a:cubicBezTo>
                    <a:pt x="0" y="4"/>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4" name="Freeform 410"/>
            <p:cNvSpPr>
              <a:spLocks/>
            </p:cNvSpPr>
            <p:nvPr userDrawn="1"/>
          </p:nvSpPr>
          <p:spPr bwMode="auto">
            <a:xfrm>
              <a:off x="8961439" y="3663951"/>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5"/>
                    <a:pt x="0" y="5"/>
                    <a:pt x="0" y="5"/>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5" name="Freeform 411"/>
            <p:cNvSpPr>
              <a:spLocks/>
            </p:cNvSpPr>
            <p:nvPr userDrawn="1"/>
          </p:nvSpPr>
          <p:spPr bwMode="auto">
            <a:xfrm>
              <a:off x="8950326" y="3649663"/>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6" name="Freeform 412"/>
            <p:cNvSpPr>
              <a:spLocks/>
            </p:cNvSpPr>
            <p:nvPr userDrawn="1"/>
          </p:nvSpPr>
          <p:spPr bwMode="auto">
            <a:xfrm>
              <a:off x="8928101" y="3641726"/>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7" name="Freeform 413"/>
            <p:cNvSpPr>
              <a:spLocks/>
            </p:cNvSpPr>
            <p:nvPr userDrawn="1"/>
          </p:nvSpPr>
          <p:spPr bwMode="auto">
            <a:xfrm>
              <a:off x="9012239" y="3586163"/>
              <a:ext cx="39688" cy="22225"/>
            </a:xfrm>
            <a:custGeom>
              <a:avLst/>
              <a:gdLst>
                <a:gd name="T0" fmla="*/ 15 w 25"/>
                <a:gd name="T1" fmla="*/ 0 h 14"/>
                <a:gd name="T2" fmla="*/ 0 w 25"/>
                <a:gd name="T3" fmla="*/ 9 h 14"/>
                <a:gd name="T4" fmla="*/ 1 w 25"/>
                <a:gd name="T5" fmla="*/ 10 h 14"/>
                <a:gd name="T6" fmla="*/ 8 w 25"/>
                <a:gd name="T7" fmla="*/ 14 h 14"/>
                <a:gd name="T8" fmla="*/ 10 w 25"/>
                <a:gd name="T9" fmla="*/ 14 h 14"/>
                <a:gd name="T10" fmla="*/ 25 w 25"/>
                <a:gd name="T11" fmla="*/ 5 h 14"/>
                <a:gd name="T12" fmla="*/ 24 w 25"/>
                <a:gd name="T13" fmla="*/ 4 h 14"/>
                <a:gd name="T14" fmla="*/ 17 w 25"/>
                <a:gd name="T15" fmla="*/ 0 h 14"/>
                <a:gd name="T16" fmla="*/ 15 w 2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4">
                  <a:moveTo>
                    <a:pt x="15" y="0"/>
                  </a:moveTo>
                  <a:cubicBezTo>
                    <a:pt x="0" y="9"/>
                    <a:pt x="0" y="9"/>
                    <a:pt x="0" y="9"/>
                  </a:cubicBezTo>
                  <a:cubicBezTo>
                    <a:pt x="0" y="9"/>
                    <a:pt x="0" y="10"/>
                    <a:pt x="1" y="10"/>
                  </a:cubicBezTo>
                  <a:cubicBezTo>
                    <a:pt x="8" y="14"/>
                    <a:pt x="8" y="14"/>
                    <a:pt x="8" y="14"/>
                  </a:cubicBezTo>
                  <a:cubicBezTo>
                    <a:pt x="8" y="14"/>
                    <a:pt x="9" y="14"/>
                    <a:pt x="10" y="14"/>
                  </a:cubicBezTo>
                  <a:cubicBezTo>
                    <a:pt x="25" y="5"/>
                    <a:pt x="25" y="5"/>
                    <a:pt x="25" y="5"/>
                  </a:cubicBezTo>
                  <a:cubicBezTo>
                    <a:pt x="25" y="5"/>
                    <a:pt x="25" y="5"/>
                    <a:pt x="24" y="4"/>
                  </a:cubicBezTo>
                  <a:cubicBezTo>
                    <a:pt x="17" y="0"/>
                    <a:pt x="17" y="0"/>
                    <a:pt x="17" y="0"/>
                  </a:cubicBezTo>
                  <a:cubicBezTo>
                    <a:pt x="17" y="0"/>
                    <a:pt x="16" y="0"/>
                    <a:pt x="15"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8" name="Freeform 414"/>
            <p:cNvSpPr>
              <a:spLocks/>
            </p:cNvSpPr>
            <p:nvPr userDrawn="1"/>
          </p:nvSpPr>
          <p:spPr bwMode="auto">
            <a:xfrm>
              <a:off x="8996364" y="3602038"/>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9" name="Freeform 415"/>
            <p:cNvSpPr>
              <a:spLocks/>
            </p:cNvSpPr>
            <p:nvPr userDrawn="1"/>
          </p:nvSpPr>
          <p:spPr bwMode="auto">
            <a:xfrm>
              <a:off x="9059864" y="3586163"/>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0" name="Freeform 416"/>
            <p:cNvSpPr>
              <a:spLocks/>
            </p:cNvSpPr>
            <p:nvPr userDrawn="1"/>
          </p:nvSpPr>
          <p:spPr bwMode="auto">
            <a:xfrm>
              <a:off x="9069389" y="3630613"/>
              <a:ext cx="20638" cy="11113"/>
            </a:xfrm>
            <a:custGeom>
              <a:avLst/>
              <a:gdLst>
                <a:gd name="T0" fmla="*/ 9 w 13"/>
                <a:gd name="T1" fmla="*/ 0 h 7"/>
                <a:gd name="T2" fmla="*/ 8 w 13"/>
                <a:gd name="T3" fmla="*/ 0 h 7"/>
                <a:gd name="T4" fmla="*/ 0 w 13"/>
                <a:gd name="T5" fmla="*/ 5 h 7"/>
                <a:gd name="T6" fmla="*/ 0 w 13"/>
                <a:gd name="T7" fmla="*/ 5 h 7"/>
                <a:gd name="T8" fmla="*/ 4 w 13"/>
                <a:gd name="T9" fmla="*/ 7 h 7"/>
                <a:gd name="T10" fmla="*/ 5 w 13"/>
                <a:gd name="T11" fmla="*/ 7 h 7"/>
                <a:gd name="T12" fmla="*/ 13 w 13"/>
                <a:gd name="T13" fmla="*/ 3 h 7"/>
                <a:gd name="T14" fmla="*/ 13 w 13"/>
                <a:gd name="T15" fmla="*/ 2 h 7"/>
                <a:gd name="T16" fmla="*/ 9 w 13"/>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
                  <a:moveTo>
                    <a:pt x="9" y="0"/>
                  </a:moveTo>
                  <a:lnTo>
                    <a:pt x="8" y="0"/>
                  </a:lnTo>
                  <a:lnTo>
                    <a:pt x="0" y="5"/>
                  </a:lnTo>
                  <a:lnTo>
                    <a:pt x="0" y="5"/>
                  </a:lnTo>
                  <a:lnTo>
                    <a:pt x="4" y="7"/>
                  </a:lnTo>
                  <a:lnTo>
                    <a:pt x="5" y="7"/>
                  </a:lnTo>
                  <a:lnTo>
                    <a:pt x="13" y="3"/>
                  </a:lnTo>
                  <a:lnTo>
                    <a:pt x="13"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1" name="Freeform 417"/>
            <p:cNvSpPr>
              <a:spLocks/>
            </p:cNvSpPr>
            <p:nvPr userDrawn="1"/>
          </p:nvSpPr>
          <p:spPr bwMode="auto">
            <a:xfrm>
              <a:off x="9061451" y="3625851"/>
              <a:ext cx="19050" cy="11113"/>
            </a:xfrm>
            <a:custGeom>
              <a:avLst/>
              <a:gdLst>
                <a:gd name="T0" fmla="*/ 8 w 12"/>
                <a:gd name="T1" fmla="*/ 0 h 7"/>
                <a:gd name="T2" fmla="*/ 0 w 12"/>
                <a:gd name="T3" fmla="*/ 5 h 7"/>
                <a:gd name="T4" fmla="*/ 0 w 12"/>
                <a:gd name="T5" fmla="*/ 5 h 7"/>
                <a:gd name="T6" fmla="*/ 3 w 12"/>
                <a:gd name="T7" fmla="*/ 7 h 7"/>
                <a:gd name="T8" fmla="*/ 5 w 12"/>
                <a:gd name="T9" fmla="*/ 7 h 7"/>
                <a:gd name="T10" fmla="*/ 12 w 12"/>
                <a:gd name="T11" fmla="*/ 3 h 7"/>
                <a:gd name="T12" fmla="*/ 12 w 12"/>
                <a:gd name="T13" fmla="*/ 2 h 7"/>
                <a:gd name="T14" fmla="*/ 9 w 12"/>
                <a:gd name="T15" fmla="*/ 0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0" y="5"/>
                  </a:lnTo>
                  <a:lnTo>
                    <a:pt x="0" y="5"/>
                  </a:lnTo>
                  <a:lnTo>
                    <a:pt x="3" y="7"/>
                  </a:lnTo>
                  <a:lnTo>
                    <a:pt x="5" y="7"/>
                  </a:lnTo>
                  <a:lnTo>
                    <a:pt x="12" y="3"/>
                  </a:lnTo>
                  <a:lnTo>
                    <a:pt x="12" y="2"/>
                  </a:lnTo>
                  <a:lnTo>
                    <a:pt x="9" y="0"/>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2" name="Freeform 418"/>
            <p:cNvSpPr>
              <a:spLocks/>
            </p:cNvSpPr>
            <p:nvPr userDrawn="1"/>
          </p:nvSpPr>
          <p:spPr bwMode="auto">
            <a:xfrm>
              <a:off x="9053514" y="3640138"/>
              <a:ext cx="20638" cy="11113"/>
            </a:xfrm>
            <a:custGeom>
              <a:avLst/>
              <a:gdLst>
                <a:gd name="T0" fmla="*/ 9 w 13"/>
                <a:gd name="T1" fmla="*/ 0 h 7"/>
                <a:gd name="T2" fmla="*/ 8 w 13"/>
                <a:gd name="T3" fmla="*/ 0 h 7"/>
                <a:gd name="T4" fmla="*/ 0 w 13"/>
                <a:gd name="T5" fmla="*/ 4 h 7"/>
                <a:gd name="T6" fmla="*/ 1 w 13"/>
                <a:gd name="T7" fmla="*/ 5 h 7"/>
                <a:gd name="T8" fmla="*/ 4 w 13"/>
                <a:gd name="T9" fmla="*/ 7 h 7"/>
                <a:gd name="T10" fmla="*/ 5 w 13"/>
                <a:gd name="T11" fmla="*/ 7 h 7"/>
                <a:gd name="T12" fmla="*/ 13 w 13"/>
                <a:gd name="T13" fmla="*/ 2 h 7"/>
                <a:gd name="T14" fmla="*/ 13 w 13"/>
                <a:gd name="T15" fmla="*/ 2 h 7"/>
                <a:gd name="T16" fmla="*/ 9 w 13"/>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
                  <a:moveTo>
                    <a:pt x="9" y="0"/>
                  </a:moveTo>
                  <a:lnTo>
                    <a:pt x="8" y="0"/>
                  </a:lnTo>
                  <a:lnTo>
                    <a:pt x="0" y="4"/>
                  </a:lnTo>
                  <a:lnTo>
                    <a:pt x="1" y="5"/>
                  </a:lnTo>
                  <a:lnTo>
                    <a:pt x="4" y="7"/>
                  </a:lnTo>
                  <a:lnTo>
                    <a:pt x="5" y="7"/>
                  </a:lnTo>
                  <a:lnTo>
                    <a:pt x="13" y="2"/>
                  </a:lnTo>
                  <a:lnTo>
                    <a:pt x="13"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3" name="Freeform 419"/>
            <p:cNvSpPr>
              <a:spLocks/>
            </p:cNvSpPr>
            <p:nvPr userDrawn="1"/>
          </p:nvSpPr>
          <p:spPr bwMode="auto">
            <a:xfrm>
              <a:off x="9018589" y="3595688"/>
              <a:ext cx="50800" cy="30163"/>
            </a:xfrm>
            <a:custGeom>
              <a:avLst/>
              <a:gdLst>
                <a:gd name="T0" fmla="*/ 10 w 32"/>
                <a:gd name="T1" fmla="*/ 19 h 19"/>
                <a:gd name="T2" fmla="*/ 31 w 32"/>
                <a:gd name="T3" fmla="*/ 6 h 19"/>
                <a:gd name="T4" fmla="*/ 32 w 32"/>
                <a:gd name="T5" fmla="*/ 5 h 19"/>
                <a:gd name="T6" fmla="*/ 25 w 32"/>
                <a:gd name="T7" fmla="*/ 1 h 19"/>
                <a:gd name="T8" fmla="*/ 22 w 32"/>
                <a:gd name="T9" fmla="*/ 1 h 19"/>
                <a:gd name="T10" fmla="*/ 1 w 32"/>
                <a:gd name="T11" fmla="*/ 13 h 19"/>
                <a:gd name="T12" fmla="*/ 1 w 32"/>
                <a:gd name="T13" fmla="*/ 15 h 19"/>
                <a:gd name="T14" fmla="*/ 8 w 32"/>
                <a:gd name="T15" fmla="*/ 19 h 19"/>
                <a:gd name="T16" fmla="*/ 10 w 32"/>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9">
                  <a:moveTo>
                    <a:pt x="10" y="19"/>
                  </a:moveTo>
                  <a:cubicBezTo>
                    <a:pt x="31" y="6"/>
                    <a:pt x="31" y="6"/>
                    <a:pt x="31" y="6"/>
                  </a:cubicBezTo>
                  <a:cubicBezTo>
                    <a:pt x="32" y="6"/>
                    <a:pt x="32" y="5"/>
                    <a:pt x="32" y="5"/>
                  </a:cubicBezTo>
                  <a:cubicBezTo>
                    <a:pt x="25" y="1"/>
                    <a:pt x="25" y="1"/>
                    <a:pt x="25" y="1"/>
                  </a:cubicBezTo>
                  <a:cubicBezTo>
                    <a:pt x="24" y="0"/>
                    <a:pt x="23" y="0"/>
                    <a:pt x="22" y="1"/>
                  </a:cubicBezTo>
                  <a:cubicBezTo>
                    <a:pt x="1" y="13"/>
                    <a:pt x="1" y="13"/>
                    <a:pt x="1" y="13"/>
                  </a:cubicBezTo>
                  <a:cubicBezTo>
                    <a:pt x="0" y="14"/>
                    <a:pt x="0" y="14"/>
                    <a:pt x="1" y="15"/>
                  </a:cubicBezTo>
                  <a:cubicBezTo>
                    <a:pt x="8" y="19"/>
                    <a:pt x="8" y="19"/>
                    <a:pt x="8" y="19"/>
                  </a:cubicBezTo>
                  <a:cubicBezTo>
                    <a:pt x="8" y="19"/>
                    <a:pt x="9" y="19"/>
                    <a:pt x="10" y="1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4" name="Freeform 420"/>
            <p:cNvSpPr>
              <a:spLocks/>
            </p:cNvSpPr>
            <p:nvPr userDrawn="1"/>
          </p:nvSpPr>
          <p:spPr bwMode="auto">
            <a:xfrm>
              <a:off x="9001126" y="3619501"/>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5" name="Freeform 421"/>
            <p:cNvSpPr>
              <a:spLocks/>
            </p:cNvSpPr>
            <p:nvPr userDrawn="1"/>
          </p:nvSpPr>
          <p:spPr bwMode="auto">
            <a:xfrm>
              <a:off x="9028114" y="3606801"/>
              <a:ext cx="58738" cy="33338"/>
            </a:xfrm>
            <a:custGeom>
              <a:avLst/>
              <a:gdLst>
                <a:gd name="T0" fmla="*/ 37 w 37"/>
                <a:gd name="T1" fmla="*/ 4 h 21"/>
                <a:gd name="T2" fmla="*/ 30 w 37"/>
                <a:gd name="T3" fmla="*/ 0 h 21"/>
                <a:gd name="T4" fmla="*/ 27 w 37"/>
                <a:gd name="T5" fmla="*/ 0 h 21"/>
                <a:gd name="T6" fmla="*/ 1 w 37"/>
                <a:gd name="T7" fmla="*/ 16 h 21"/>
                <a:gd name="T8" fmla="*/ 1 w 37"/>
                <a:gd name="T9" fmla="*/ 17 h 21"/>
                <a:gd name="T10" fmla="*/ 8 w 37"/>
                <a:gd name="T11" fmla="*/ 21 h 21"/>
                <a:gd name="T12" fmla="*/ 10 w 37"/>
                <a:gd name="T13" fmla="*/ 21 h 21"/>
                <a:gd name="T14" fmla="*/ 37 w 37"/>
                <a:gd name="T15" fmla="*/ 6 h 21"/>
                <a:gd name="T16" fmla="*/ 37 w 37"/>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1">
                  <a:moveTo>
                    <a:pt x="37" y="4"/>
                  </a:moveTo>
                  <a:cubicBezTo>
                    <a:pt x="30" y="0"/>
                    <a:pt x="30" y="0"/>
                    <a:pt x="30" y="0"/>
                  </a:cubicBezTo>
                  <a:cubicBezTo>
                    <a:pt x="29" y="0"/>
                    <a:pt x="28" y="0"/>
                    <a:pt x="27" y="0"/>
                  </a:cubicBezTo>
                  <a:cubicBezTo>
                    <a:pt x="19" y="5"/>
                    <a:pt x="10" y="11"/>
                    <a:pt x="1" y="16"/>
                  </a:cubicBezTo>
                  <a:cubicBezTo>
                    <a:pt x="0" y="16"/>
                    <a:pt x="0" y="17"/>
                    <a:pt x="1" y="17"/>
                  </a:cubicBezTo>
                  <a:cubicBezTo>
                    <a:pt x="8" y="21"/>
                    <a:pt x="8" y="21"/>
                    <a:pt x="8" y="21"/>
                  </a:cubicBezTo>
                  <a:cubicBezTo>
                    <a:pt x="8" y="21"/>
                    <a:pt x="9" y="21"/>
                    <a:pt x="10" y="21"/>
                  </a:cubicBezTo>
                  <a:cubicBezTo>
                    <a:pt x="19" y="16"/>
                    <a:pt x="28" y="11"/>
                    <a:pt x="37" y="6"/>
                  </a:cubicBezTo>
                  <a:cubicBezTo>
                    <a:pt x="37" y="5"/>
                    <a:pt x="37" y="5"/>
                    <a:pt x="37"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6" name="Freeform 422"/>
            <p:cNvSpPr>
              <a:spLocks/>
            </p:cNvSpPr>
            <p:nvPr userDrawn="1"/>
          </p:nvSpPr>
          <p:spPr bwMode="auto">
            <a:xfrm>
              <a:off x="8955089" y="3606801"/>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10"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7" name="Freeform 423"/>
            <p:cNvSpPr>
              <a:spLocks/>
            </p:cNvSpPr>
            <p:nvPr userDrawn="1"/>
          </p:nvSpPr>
          <p:spPr bwMode="auto">
            <a:xfrm>
              <a:off x="8982076" y="3579813"/>
              <a:ext cx="19050" cy="9525"/>
            </a:xfrm>
            <a:custGeom>
              <a:avLst/>
              <a:gdLst>
                <a:gd name="T0" fmla="*/ 5 w 12"/>
                <a:gd name="T1" fmla="*/ 6 h 6"/>
                <a:gd name="T2" fmla="*/ 7 w 12"/>
                <a:gd name="T3" fmla="*/ 6 h 6"/>
                <a:gd name="T4" fmla="*/ 11 w 12"/>
                <a:gd name="T5" fmla="*/ 3 h 6"/>
                <a:gd name="T6" fmla="*/ 11 w 12"/>
                <a:gd name="T7" fmla="*/ 3 h 6"/>
                <a:gd name="T8" fmla="*/ 7 w 12"/>
                <a:gd name="T9" fmla="*/ 0 h 6"/>
                <a:gd name="T10" fmla="*/ 5 w 12"/>
                <a:gd name="T11" fmla="*/ 0 h 6"/>
                <a:gd name="T12" fmla="*/ 1 w 12"/>
                <a:gd name="T13" fmla="*/ 3 h 6"/>
                <a:gd name="T14" fmla="*/ 1 w 12"/>
                <a:gd name="T15" fmla="*/ 3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3"/>
                    <a:pt x="11" y="3"/>
                    <a:pt x="11" y="3"/>
                  </a:cubicBezTo>
                  <a:cubicBezTo>
                    <a:pt x="12" y="3"/>
                    <a:pt x="12" y="3"/>
                    <a:pt x="11" y="3"/>
                  </a:cubicBezTo>
                  <a:cubicBezTo>
                    <a:pt x="7" y="0"/>
                    <a:pt x="7" y="0"/>
                    <a:pt x="7" y="0"/>
                  </a:cubicBezTo>
                  <a:cubicBezTo>
                    <a:pt x="6" y="0"/>
                    <a:pt x="6"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8" name="Freeform 424"/>
            <p:cNvSpPr>
              <a:spLocks/>
            </p:cNvSpPr>
            <p:nvPr userDrawn="1"/>
          </p:nvSpPr>
          <p:spPr bwMode="auto">
            <a:xfrm>
              <a:off x="8972551" y="3586163"/>
              <a:ext cx="17463" cy="9525"/>
            </a:xfrm>
            <a:custGeom>
              <a:avLst/>
              <a:gdLst>
                <a:gd name="T0" fmla="*/ 5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3"/>
                  </a:cubicBezTo>
                  <a:cubicBezTo>
                    <a:pt x="6" y="0"/>
                    <a:pt x="6" y="0"/>
                    <a:pt x="6" y="0"/>
                  </a:cubicBezTo>
                  <a:cubicBezTo>
                    <a:pt x="6" y="0"/>
                    <a:pt x="5" y="0"/>
                    <a:pt x="4"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9" name="Freeform 425"/>
            <p:cNvSpPr>
              <a:spLocks/>
            </p:cNvSpPr>
            <p:nvPr userDrawn="1"/>
          </p:nvSpPr>
          <p:spPr bwMode="auto">
            <a:xfrm>
              <a:off x="8990014" y="3576638"/>
              <a:ext cx="44450" cy="26988"/>
            </a:xfrm>
            <a:custGeom>
              <a:avLst/>
              <a:gdLst>
                <a:gd name="T0" fmla="*/ 19 w 28"/>
                <a:gd name="T1" fmla="*/ 0 h 17"/>
                <a:gd name="T2" fmla="*/ 0 w 28"/>
                <a:gd name="T3" fmla="*/ 11 h 17"/>
                <a:gd name="T4" fmla="*/ 0 w 28"/>
                <a:gd name="T5" fmla="*/ 12 h 17"/>
                <a:gd name="T6" fmla="*/ 7 w 28"/>
                <a:gd name="T7" fmla="*/ 16 h 17"/>
                <a:gd name="T8" fmla="*/ 9 w 28"/>
                <a:gd name="T9" fmla="*/ 16 h 17"/>
                <a:gd name="T10" fmla="*/ 28 w 28"/>
                <a:gd name="T11" fmla="*/ 6 h 17"/>
                <a:gd name="T12" fmla="*/ 28 w 28"/>
                <a:gd name="T13" fmla="*/ 4 h 17"/>
                <a:gd name="T14" fmla="*/ 21 w 28"/>
                <a:gd name="T15" fmla="*/ 0 h 17"/>
                <a:gd name="T16" fmla="*/ 19 w 28"/>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19" y="0"/>
                  </a:moveTo>
                  <a:cubicBezTo>
                    <a:pt x="0" y="11"/>
                    <a:pt x="0" y="11"/>
                    <a:pt x="0" y="11"/>
                  </a:cubicBezTo>
                  <a:cubicBezTo>
                    <a:pt x="0" y="11"/>
                    <a:pt x="0" y="12"/>
                    <a:pt x="0" y="12"/>
                  </a:cubicBezTo>
                  <a:cubicBezTo>
                    <a:pt x="7" y="16"/>
                    <a:pt x="7" y="16"/>
                    <a:pt x="7" y="16"/>
                  </a:cubicBezTo>
                  <a:cubicBezTo>
                    <a:pt x="8" y="17"/>
                    <a:pt x="9" y="17"/>
                    <a:pt x="9" y="16"/>
                  </a:cubicBezTo>
                  <a:cubicBezTo>
                    <a:pt x="28" y="6"/>
                    <a:pt x="28" y="6"/>
                    <a:pt x="28" y="6"/>
                  </a:cubicBezTo>
                  <a:cubicBezTo>
                    <a:pt x="28" y="5"/>
                    <a:pt x="28" y="5"/>
                    <a:pt x="28" y="4"/>
                  </a:cubicBezTo>
                  <a:cubicBezTo>
                    <a:pt x="21" y="0"/>
                    <a:pt x="21" y="0"/>
                    <a:pt x="21" y="0"/>
                  </a:cubicBezTo>
                  <a:cubicBezTo>
                    <a:pt x="20" y="0"/>
                    <a:pt x="19" y="0"/>
                    <a:pt x="19"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0" name="Freeform 426"/>
            <p:cNvSpPr>
              <a:spLocks/>
            </p:cNvSpPr>
            <p:nvPr userDrawn="1"/>
          </p:nvSpPr>
          <p:spPr bwMode="auto">
            <a:xfrm>
              <a:off x="8972551" y="3597276"/>
              <a:ext cx="26988" cy="15875"/>
            </a:xfrm>
            <a:custGeom>
              <a:avLst/>
              <a:gdLst>
                <a:gd name="T0" fmla="*/ 7 w 17"/>
                <a:gd name="T1" fmla="*/ 0 h 10"/>
                <a:gd name="T2" fmla="*/ 1 w 17"/>
                <a:gd name="T3" fmla="*/ 4 h 10"/>
                <a:gd name="T4" fmla="*/ 1 w 17"/>
                <a:gd name="T5" fmla="*/ 5 h 10"/>
                <a:gd name="T6" fmla="*/ 8 w 17"/>
                <a:gd name="T7" fmla="*/ 9 h 10"/>
                <a:gd name="T8" fmla="*/ 10 w 17"/>
                <a:gd name="T9" fmla="*/ 10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5"/>
                    <a:pt x="0" y="5"/>
                    <a:pt x="1" y="5"/>
                  </a:cubicBezTo>
                  <a:cubicBezTo>
                    <a:pt x="8" y="9"/>
                    <a:pt x="8" y="9"/>
                    <a:pt x="8" y="9"/>
                  </a:cubicBezTo>
                  <a:cubicBezTo>
                    <a:pt x="8" y="10"/>
                    <a:pt x="9" y="10"/>
                    <a:pt x="10" y="10"/>
                  </a:cubicBezTo>
                  <a:cubicBezTo>
                    <a:pt x="17" y="5"/>
                    <a:pt x="17" y="5"/>
                    <a:pt x="17" y="5"/>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1" name="Freeform 427"/>
            <p:cNvSpPr>
              <a:spLocks/>
            </p:cNvSpPr>
            <p:nvPr userDrawn="1"/>
          </p:nvSpPr>
          <p:spPr bwMode="auto">
            <a:xfrm>
              <a:off x="8978901" y="3611563"/>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2" name="Freeform 428"/>
            <p:cNvSpPr>
              <a:spLocks/>
            </p:cNvSpPr>
            <p:nvPr userDrawn="1"/>
          </p:nvSpPr>
          <p:spPr bwMode="auto">
            <a:xfrm>
              <a:off x="9112251" y="3597276"/>
              <a:ext cx="28575" cy="15875"/>
            </a:xfrm>
            <a:custGeom>
              <a:avLst/>
              <a:gdLst>
                <a:gd name="T0" fmla="*/ 10 w 18"/>
                <a:gd name="T1" fmla="*/ 0 h 10"/>
                <a:gd name="T2" fmla="*/ 8 w 18"/>
                <a:gd name="T3" fmla="*/ 0 h 10"/>
                <a:gd name="T4" fmla="*/ 1 w 18"/>
                <a:gd name="T5" fmla="*/ 4 h 10"/>
                <a:gd name="T6" fmla="*/ 1 w 18"/>
                <a:gd name="T7" fmla="*/ 5 h 10"/>
                <a:gd name="T8" fmla="*/ 8 w 18"/>
                <a:gd name="T9" fmla="*/ 9 h 10"/>
                <a:gd name="T10" fmla="*/ 10 w 18"/>
                <a:gd name="T11" fmla="*/ 9 h 10"/>
                <a:gd name="T12" fmla="*/ 17 w 18"/>
                <a:gd name="T13" fmla="*/ 5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8" y="5"/>
                    <a:pt x="18"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3" name="Freeform 429"/>
            <p:cNvSpPr>
              <a:spLocks/>
            </p:cNvSpPr>
            <p:nvPr userDrawn="1"/>
          </p:nvSpPr>
          <p:spPr bwMode="auto">
            <a:xfrm>
              <a:off x="9069389" y="3529013"/>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4" name="Freeform 430"/>
            <p:cNvSpPr>
              <a:spLocks/>
            </p:cNvSpPr>
            <p:nvPr userDrawn="1"/>
          </p:nvSpPr>
          <p:spPr bwMode="auto">
            <a:xfrm>
              <a:off x="9058276" y="3535363"/>
              <a:ext cx="17463" cy="9525"/>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6"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5" name="Freeform 431"/>
            <p:cNvSpPr>
              <a:spLocks/>
            </p:cNvSpPr>
            <p:nvPr userDrawn="1"/>
          </p:nvSpPr>
          <p:spPr bwMode="auto">
            <a:xfrm>
              <a:off x="9077326" y="3536951"/>
              <a:ext cx="26988" cy="15875"/>
            </a:xfrm>
            <a:custGeom>
              <a:avLst/>
              <a:gdLst>
                <a:gd name="T0" fmla="*/ 0 w 17"/>
                <a:gd name="T1" fmla="*/ 5 h 10"/>
                <a:gd name="T2" fmla="*/ 7 w 17"/>
                <a:gd name="T3" fmla="*/ 10 h 10"/>
                <a:gd name="T4" fmla="*/ 10 w 17"/>
                <a:gd name="T5" fmla="*/ 10 h 10"/>
                <a:gd name="T6" fmla="*/ 17 w 17"/>
                <a:gd name="T7" fmla="*/ 5 h 10"/>
                <a:gd name="T8" fmla="*/ 17 w 17"/>
                <a:gd name="T9" fmla="*/ 4 h 10"/>
                <a:gd name="T10" fmla="*/ 10 w 17"/>
                <a:gd name="T11" fmla="*/ 0 h 10"/>
                <a:gd name="T12" fmla="*/ 7 w 17"/>
                <a:gd name="T13" fmla="*/ 0 h 10"/>
                <a:gd name="T14" fmla="*/ 0 w 17"/>
                <a:gd name="T15" fmla="*/ 4 h 10"/>
                <a:gd name="T16" fmla="*/ 0 w 17"/>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5"/>
                  </a:moveTo>
                  <a:cubicBezTo>
                    <a:pt x="7" y="10"/>
                    <a:pt x="7" y="10"/>
                    <a:pt x="7" y="10"/>
                  </a:cubicBezTo>
                  <a:cubicBezTo>
                    <a:pt x="8" y="10"/>
                    <a:pt x="9" y="10"/>
                    <a:pt x="10" y="10"/>
                  </a:cubicBez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6" name="Freeform 432"/>
            <p:cNvSpPr>
              <a:spLocks/>
            </p:cNvSpPr>
            <p:nvPr userDrawn="1"/>
          </p:nvSpPr>
          <p:spPr bwMode="auto">
            <a:xfrm>
              <a:off x="9059864" y="3546476"/>
              <a:ext cx="26988" cy="15875"/>
            </a:xfrm>
            <a:custGeom>
              <a:avLst/>
              <a:gdLst>
                <a:gd name="T0" fmla="*/ 10 w 17"/>
                <a:gd name="T1" fmla="*/ 0 h 10"/>
                <a:gd name="T2" fmla="*/ 8 w 17"/>
                <a:gd name="T3" fmla="*/ 0 h 10"/>
                <a:gd name="T4" fmla="*/ 1 w 17"/>
                <a:gd name="T5" fmla="*/ 4 h 10"/>
                <a:gd name="T6" fmla="*/ 1 w 17"/>
                <a:gd name="T7" fmla="*/ 6 h 10"/>
                <a:gd name="T8" fmla="*/ 8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7" name="Freeform 433"/>
            <p:cNvSpPr>
              <a:spLocks/>
            </p:cNvSpPr>
            <p:nvPr userDrawn="1"/>
          </p:nvSpPr>
          <p:spPr bwMode="auto">
            <a:xfrm>
              <a:off x="9075739" y="3556001"/>
              <a:ext cx="28575" cy="15875"/>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8" name="Freeform 434"/>
            <p:cNvSpPr>
              <a:spLocks/>
            </p:cNvSpPr>
            <p:nvPr userDrawn="1"/>
          </p:nvSpPr>
          <p:spPr bwMode="auto">
            <a:xfrm>
              <a:off x="9093201" y="3546476"/>
              <a:ext cx="46038" cy="25400"/>
            </a:xfrm>
            <a:custGeom>
              <a:avLst/>
              <a:gdLst>
                <a:gd name="T0" fmla="*/ 1 w 29"/>
                <a:gd name="T1" fmla="*/ 5 h 16"/>
                <a:gd name="T2" fmla="*/ 19 w 29"/>
                <a:gd name="T3" fmla="*/ 16 h 16"/>
                <a:gd name="T4" fmla="*/ 21 w 29"/>
                <a:gd name="T5" fmla="*/ 16 h 16"/>
                <a:gd name="T6" fmla="*/ 28 w 29"/>
                <a:gd name="T7" fmla="*/ 12 h 16"/>
                <a:gd name="T8" fmla="*/ 28 w 29"/>
                <a:gd name="T9" fmla="*/ 11 h 16"/>
                <a:gd name="T10" fmla="*/ 10 w 29"/>
                <a:gd name="T11" fmla="*/ 0 h 16"/>
                <a:gd name="T12" fmla="*/ 8 w 29"/>
                <a:gd name="T13" fmla="*/ 0 h 16"/>
                <a:gd name="T14" fmla="*/ 1 w 29"/>
                <a:gd name="T15" fmla="*/ 4 h 16"/>
                <a:gd name="T16" fmla="*/ 1 w 29"/>
                <a:gd name="T1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6">
                  <a:moveTo>
                    <a:pt x="1" y="5"/>
                  </a:moveTo>
                  <a:cubicBezTo>
                    <a:pt x="7" y="9"/>
                    <a:pt x="13" y="12"/>
                    <a:pt x="19" y="16"/>
                  </a:cubicBezTo>
                  <a:cubicBezTo>
                    <a:pt x="19" y="16"/>
                    <a:pt x="21" y="16"/>
                    <a:pt x="21" y="16"/>
                  </a:cubicBezTo>
                  <a:cubicBezTo>
                    <a:pt x="28" y="12"/>
                    <a:pt x="28" y="12"/>
                    <a:pt x="28" y="12"/>
                  </a:cubicBezTo>
                  <a:cubicBezTo>
                    <a:pt x="29" y="11"/>
                    <a:pt x="29" y="11"/>
                    <a:pt x="28" y="11"/>
                  </a:cubicBezTo>
                  <a:cubicBezTo>
                    <a:pt x="22" y="7"/>
                    <a:pt x="16" y="4"/>
                    <a:pt x="10" y="0"/>
                  </a:cubicBezTo>
                  <a:cubicBezTo>
                    <a:pt x="9" y="0"/>
                    <a:pt x="8" y="0"/>
                    <a:pt x="8" y="0"/>
                  </a:cubicBezTo>
                  <a:cubicBezTo>
                    <a:pt x="1" y="4"/>
                    <a:pt x="1" y="4"/>
                    <a:pt x="1" y="4"/>
                  </a:cubicBezTo>
                  <a:cubicBezTo>
                    <a:pt x="0" y="4"/>
                    <a:pt x="0" y="5"/>
                    <a:pt x="1"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9" name="Freeform 435"/>
            <p:cNvSpPr>
              <a:spLocks/>
            </p:cNvSpPr>
            <p:nvPr userDrawn="1"/>
          </p:nvSpPr>
          <p:spPr bwMode="auto">
            <a:xfrm>
              <a:off x="9093201" y="3565526"/>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0" name="Freeform 436"/>
            <p:cNvSpPr>
              <a:spLocks/>
            </p:cNvSpPr>
            <p:nvPr userDrawn="1"/>
          </p:nvSpPr>
          <p:spPr bwMode="auto">
            <a:xfrm>
              <a:off x="9112251" y="3576638"/>
              <a:ext cx="26988" cy="15875"/>
            </a:xfrm>
            <a:custGeom>
              <a:avLst/>
              <a:gdLst>
                <a:gd name="T0" fmla="*/ 10 w 17"/>
                <a:gd name="T1" fmla="*/ 10 h 10"/>
                <a:gd name="T2" fmla="*/ 17 w 17"/>
                <a:gd name="T3" fmla="*/ 6 h 10"/>
                <a:gd name="T4" fmla="*/ 16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6"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1" name="Freeform 437"/>
            <p:cNvSpPr>
              <a:spLocks/>
            </p:cNvSpPr>
            <p:nvPr userDrawn="1"/>
          </p:nvSpPr>
          <p:spPr bwMode="auto">
            <a:xfrm>
              <a:off x="9129714" y="3565526"/>
              <a:ext cx="44450" cy="26988"/>
            </a:xfrm>
            <a:custGeom>
              <a:avLst/>
              <a:gdLst>
                <a:gd name="T0" fmla="*/ 28 w 28"/>
                <a:gd name="T1" fmla="*/ 11 h 17"/>
                <a:gd name="T2" fmla="*/ 9 w 28"/>
                <a:gd name="T3" fmla="*/ 1 h 17"/>
                <a:gd name="T4" fmla="*/ 7 w 28"/>
                <a:gd name="T5" fmla="*/ 1 h 17"/>
                <a:gd name="T6" fmla="*/ 0 w 28"/>
                <a:gd name="T7" fmla="*/ 5 h 17"/>
                <a:gd name="T8" fmla="*/ 0 w 28"/>
                <a:gd name="T9" fmla="*/ 6 h 17"/>
                <a:gd name="T10" fmla="*/ 18 w 28"/>
                <a:gd name="T11" fmla="*/ 17 h 17"/>
                <a:gd name="T12" fmla="*/ 21 w 28"/>
                <a:gd name="T13" fmla="*/ 17 h 17"/>
                <a:gd name="T14" fmla="*/ 28 w 28"/>
                <a:gd name="T15" fmla="*/ 13 h 17"/>
                <a:gd name="T16" fmla="*/ 28 w 28"/>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28" y="11"/>
                  </a:moveTo>
                  <a:cubicBezTo>
                    <a:pt x="22" y="8"/>
                    <a:pt x="15" y="4"/>
                    <a:pt x="9" y="1"/>
                  </a:cubicBezTo>
                  <a:cubicBezTo>
                    <a:pt x="9" y="0"/>
                    <a:pt x="8" y="1"/>
                    <a:pt x="7" y="1"/>
                  </a:cubicBezTo>
                  <a:cubicBezTo>
                    <a:pt x="0" y="5"/>
                    <a:pt x="0" y="5"/>
                    <a:pt x="0" y="5"/>
                  </a:cubicBezTo>
                  <a:cubicBezTo>
                    <a:pt x="0" y="5"/>
                    <a:pt x="0" y="6"/>
                    <a:pt x="0" y="6"/>
                  </a:cubicBezTo>
                  <a:cubicBezTo>
                    <a:pt x="6" y="10"/>
                    <a:pt x="12" y="13"/>
                    <a:pt x="18" y="17"/>
                  </a:cubicBezTo>
                  <a:cubicBezTo>
                    <a:pt x="19" y="17"/>
                    <a:pt x="20" y="17"/>
                    <a:pt x="21" y="17"/>
                  </a:cubicBezTo>
                  <a:cubicBezTo>
                    <a:pt x="28" y="13"/>
                    <a:pt x="28" y="13"/>
                    <a:pt x="28" y="13"/>
                  </a:cubicBezTo>
                  <a:cubicBezTo>
                    <a:pt x="28" y="12"/>
                    <a:pt x="28" y="12"/>
                    <a:pt x="28" y="1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2" name="Freeform 438"/>
            <p:cNvSpPr>
              <a:spLocks/>
            </p:cNvSpPr>
            <p:nvPr userDrawn="1"/>
          </p:nvSpPr>
          <p:spPr bwMode="auto">
            <a:xfrm>
              <a:off x="9129714" y="3586163"/>
              <a:ext cx="26988" cy="15875"/>
            </a:xfrm>
            <a:custGeom>
              <a:avLst/>
              <a:gdLst>
                <a:gd name="T0" fmla="*/ 10 w 17"/>
                <a:gd name="T1" fmla="*/ 1 h 10"/>
                <a:gd name="T2" fmla="*/ 7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3" name="Freeform 439"/>
            <p:cNvSpPr>
              <a:spLocks/>
            </p:cNvSpPr>
            <p:nvPr userDrawn="1"/>
          </p:nvSpPr>
          <p:spPr bwMode="auto">
            <a:xfrm>
              <a:off x="9077326" y="3576638"/>
              <a:ext cx="26988" cy="15875"/>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4" name="Freeform 440"/>
            <p:cNvSpPr>
              <a:spLocks/>
            </p:cNvSpPr>
            <p:nvPr userDrawn="1"/>
          </p:nvSpPr>
          <p:spPr bwMode="auto">
            <a:xfrm>
              <a:off x="9058276" y="3565526"/>
              <a:ext cx="28575" cy="15875"/>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10" y="0"/>
                    <a:pt x="9" y="0"/>
                    <a:pt x="8" y="0"/>
                  </a:cubicBezTo>
                  <a:cubicBezTo>
                    <a:pt x="1" y="5"/>
                    <a:pt x="1" y="5"/>
                    <a:pt x="1" y="5"/>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5" name="Freeform 441"/>
            <p:cNvSpPr>
              <a:spLocks/>
            </p:cNvSpPr>
            <p:nvPr userDrawn="1"/>
          </p:nvSpPr>
          <p:spPr bwMode="auto">
            <a:xfrm>
              <a:off x="9042401" y="3575051"/>
              <a:ext cx="26988" cy="15875"/>
            </a:xfrm>
            <a:custGeom>
              <a:avLst/>
              <a:gdLst>
                <a:gd name="T0" fmla="*/ 7 w 17"/>
                <a:gd name="T1" fmla="*/ 1 h 10"/>
                <a:gd name="T2" fmla="*/ 0 w 17"/>
                <a:gd name="T3" fmla="*/ 5 h 10"/>
                <a:gd name="T4" fmla="*/ 0 w 17"/>
                <a:gd name="T5" fmla="*/ 6 h 10"/>
                <a:gd name="T6" fmla="*/ 7 w 17"/>
                <a:gd name="T7" fmla="*/ 10 h 10"/>
                <a:gd name="T8" fmla="*/ 10 w 17"/>
                <a:gd name="T9" fmla="*/ 10 h 10"/>
                <a:gd name="T10" fmla="*/ 17 w 17"/>
                <a:gd name="T11" fmla="*/ 6 h 10"/>
                <a:gd name="T12" fmla="*/ 17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6" name="Freeform 442"/>
            <p:cNvSpPr>
              <a:spLocks/>
            </p:cNvSpPr>
            <p:nvPr userDrawn="1"/>
          </p:nvSpPr>
          <p:spPr bwMode="auto">
            <a:xfrm>
              <a:off x="9042401" y="3556001"/>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0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5"/>
                  </a:cubicBezTo>
                  <a:cubicBezTo>
                    <a:pt x="10" y="0"/>
                    <a:pt x="10" y="0"/>
                    <a:pt x="10" y="0"/>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7" name="Freeform 443"/>
            <p:cNvSpPr>
              <a:spLocks/>
            </p:cNvSpPr>
            <p:nvPr userDrawn="1"/>
          </p:nvSpPr>
          <p:spPr bwMode="auto">
            <a:xfrm>
              <a:off x="9004301" y="3567113"/>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8" name="Freeform 444"/>
            <p:cNvSpPr>
              <a:spLocks/>
            </p:cNvSpPr>
            <p:nvPr userDrawn="1"/>
          </p:nvSpPr>
          <p:spPr bwMode="auto">
            <a:xfrm>
              <a:off x="9048751" y="3541713"/>
              <a:ext cx="17463" cy="9525"/>
            </a:xfrm>
            <a:custGeom>
              <a:avLst/>
              <a:gdLst>
                <a:gd name="T0" fmla="*/ 4 w 11"/>
                <a:gd name="T1" fmla="*/ 6 h 6"/>
                <a:gd name="T2" fmla="*/ 6 w 11"/>
                <a:gd name="T3" fmla="*/ 6 h 6"/>
                <a:gd name="T4" fmla="*/ 10 w 11"/>
                <a:gd name="T5" fmla="*/ 4 h 6"/>
                <a:gd name="T6" fmla="*/ 10 w 11"/>
                <a:gd name="T7" fmla="*/ 3 h 6"/>
                <a:gd name="T8" fmla="*/ 6 w 11"/>
                <a:gd name="T9" fmla="*/ 0 h 6"/>
                <a:gd name="T10" fmla="*/ 4 w 11"/>
                <a:gd name="T11" fmla="*/ 0 h 6"/>
                <a:gd name="T12" fmla="*/ 0 w 11"/>
                <a:gd name="T13" fmla="*/ 3 h 6"/>
                <a:gd name="T14" fmla="*/ 0 w 11"/>
                <a:gd name="T15" fmla="*/ 4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4"/>
                    <a:pt x="10" y="4"/>
                    <a:pt x="10" y="4"/>
                  </a:cubicBezTo>
                  <a:cubicBezTo>
                    <a:pt x="11" y="3"/>
                    <a:pt x="11" y="3"/>
                    <a:pt x="10" y="3"/>
                  </a:cubicBezTo>
                  <a:cubicBezTo>
                    <a:pt x="6" y="0"/>
                    <a:pt x="6" y="0"/>
                    <a:pt x="6" y="0"/>
                  </a:cubicBezTo>
                  <a:cubicBezTo>
                    <a:pt x="5" y="0"/>
                    <a:pt x="5" y="0"/>
                    <a:pt x="4" y="0"/>
                  </a:cubicBezTo>
                  <a:cubicBezTo>
                    <a:pt x="0" y="3"/>
                    <a:pt x="0" y="3"/>
                    <a:pt x="0" y="3"/>
                  </a:cubicBezTo>
                  <a:cubicBezTo>
                    <a:pt x="0" y="3"/>
                    <a:pt x="0" y="3"/>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9" name="Freeform 445"/>
            <p:cNvSpPr>
              <a:spLocks/>
            </p:cNvSpPr>
            <p:nvPr userDrawn="1"/>
          </p:nvSpPr>
          <p:spPr bwMode="auto">
            <a:xfrm>
              <a:off x="9037639" y="3548063"/>
              <a:ext cx="17463" cy="9525"/>
            </a:xfrm>
            <a:custGeom>
              <a:avLst/>
              <a:gdLst>
                <a:gd name="T0" fmla="*/ 5 w 11"/>
                <a:gd name="T1" fmla="*/ 6 h 6"/>
                <a:gd name="T2" fmla="*/ 6 w 11"/>
                <a:gd name="T3" fmla="*/ 6 h 6"/>
                <a:gd name="T4" fmla="*/ 11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0" name="Freeform 446"/>
            <p:cNvSpPr>
              <a:spLocks/>
            </p:cNvSpPr>
            <p:nvPr userDrawn="1"/>
          </p:nvSpPr>
          <p:spPr bwMode="auto">
            <a:xfrm>
              <a:off x="9026526" y="3554413"/>
              <a:ext cx="17463" cy="9525"/>
            </a:xfrm>
            <a:custGeom>
              <a:avLst/>
              <a:gdLst>
                <a:gd name="T0" fmla="*/ 4 w 11"/>
                <a:gd name="T1" fmla="*/ 6 h 6"/>
                <a:gd name="T2" fmla="*/ 6 w 11"/>
                <a:gd name="T3" fmla="*/ 6 h 6"/>
                <a:gd name="T4" fmla="*/ 10 w 11"/>
                <a:gd name="T5" fmla="*/ 4 h 6"/>
                <a:gd name="T6" fmla="*/ 10 w 11"/>
                <a:gd name="T7" fmla="*/ 3 h 6"/>
                <a:gd name="T8" fmla="*/ 6 w 11"/>
                <a:gd name="T9" fmla="*/ 0 h 6"/>
                <a:gd name="T10" fmla="*/ 4 w 11"/>
                <a:gd name="T11" fmla="*/ 0 h 6"/>
                <a:gd name="T12" fmla="*/ 0 w 11"/>
                <a:gd name="T13" fmla="*/ 3 h 6"/>
                <a:gd name="T14" fmla="*/ 0 w 11"/>
                <a:gd name="T15" fmla="*/ 4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4"/>
                    <a:pt x="10" y="4"/>
                    <a:pt x="10" y="4"/>
                  </a:cubicBezTo>
                  <a:cubicBezTo>
                    <a:pt x="11" y="3"/>
                    <a:pt x="11" y="3"/>
                    <a:pt x="10" y="3"/>
                  </a:cubicBezTo>
                  <a:cubicBezTo>
                    <a:pt x="6" y="0"/>
                    <a:pt x="6" y="0"/>
                    <a:pt x="6" y="0"/>
                  </a:cubicBezTo>
                  <a:cubicBezTo>
                    <a:pt x="6" y="0"/>
                    <a:pt x="5" y="0"/>
                    <a:pt x="4" y="0"/>
                  </a:cubicBezTo>
                  <a:cubicBezTo>
                    <a:pt x="0" y="3"/>
                    <a:pt x="0" y="3"/>
                    <a:pt x="0" y="3"/>
                  </a:cubicBezTo>
                  <a:cubicBezTo>
                    <a:pt x="0" y="3"/>
                    <a:pt x="0" y="3"/>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1" name="Freeform 447"/>
            <p:cNvSpPr>
              <a:spLocks/>
            </p:cNvSpPr>
            <p:nvPr userDrawn="1"/>
          </p:nvSpPr>
          <p:spPr bwMode="auto">
            <a:xfrm>
              <a:off x="9015414" y="3560763"/>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2" name="Freeform 448"/>
            <p:cNvSpPr>
              <a:spLocks/>
            </p:cNvSpPr>
            <p:nvPr userDrawn="1"/>
          </p:nvSpPr>
          <p:spPr bwMode="auto">
            <a:xfrm>
              <a:off x="9024939" y="3565526"/>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3" name="Freeform 449"/>
            <p:cNvSpPr>
              <a:spLocks/>
            </p:cNvSpPr>
            <p:nvPr userDrawn="1"/>
          </p:nvSpPr>
          <p:spPr bwMode="auto">
            <a:xfrm>
              <a:off x="9085264" y="3621088"/>
              <a:ext cx="19050" cy="11113"/>
            </a:xfrm>
            <a:custGeom>
              <a:avLst/>
              <a:gdLst>
                <a:gd name="T0" fmla="*/ 9 w 12"/>
                <a:gd name="T1" fmla="*/ 0 h 7"/>
                <a:gd name="T2" fmla="*/ 8 w 12"/>
                <a:gd name="T3" fmla="*/ 0 h 7"/>
                <a:gd name="T4" fmla="*/ 0 w 12"/>
                <a:gd name="T5" fmla="*/ 5 h 7"/>
                <a:gd name="T6" fmla="*/ 0 w 12"/>
                <a:gd name="T7" fmla="*/ 5 h 7"/>
                <a:gd name="T8" fmla="*/ 4 w 12"/>
                <a:gd name="T9" fmla="*/ 7 h 7"/>
                <a:gd name="T10" fmla="*/ 5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4" y="7"/>
                  </a:lnTo>
                  <a:lnTo>
                    <a:pt x="5"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4" name="Freeform 450"/>
            <p:cNvSpPr>
              <a:spLocks/>
            </p:cNvSpPr>
            <p:nvPr userDrawn="1"/>
          </p:nvSpPr>
          <p:spPr bwMode="auto">
            <a:xfrm>
              <a:off x="9094789" y="3606801"/>
              <a:ext cx="28575" cy="15875"/>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5" name="Freeform 451"/>
            <p:cNvSpPr>
              <a:spLocks/>
            </p:cNvSpPr>
            <p:nvPr userDrawn="1"/>
          </p:nvSpPr>
          <p:spPr bwMode="auto">
            <a:xfrm>
              <a:off x="9077326" y="3595688"/>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6" name="Freeform 452"/>
            <p:cNvSpPr>
              <a:spLocks/>
            </p:cNvSpPr>
            <p:nvPr userDrawn="1"/>
          </p:nvSpPr>
          <p:spPr bwMode="auto">
            <a:xfrm>
              <a:off x="9094789" y="3586163"/>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7" name="Freeform 453"/>
            <p:cNvSpPr>
              <a:spLocks/>
            </p:cNvSpPr>
            <p:nvPr userDrawn="1"/>
          </p:nvSpPr>
          <p:spPr bwMode="auto">
            <a:xfrm>
              <a:off x="8840789" y="3754438"/>
              <a:ext cx="26988" cy="15875"/>
            </a:xfrm>
            <a:custGeom>
              <a:avLst/>
              <a:gdLst>
                <a:gd name="T0" fmla="*/ 10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8" name="Freeform 454"/>
            <p:cNvSpPr>
              <a:spLocks/>
            </p:cNvSpPr>
            <p:nvPr userDrawn="1"/>
          </p:nvSpPr>
          <p:spPr bwMode="auto">
            <a:xfrm>
              <a:off x="9029701" y="3644901"/>
              <a:ext cx="26988" cy="15875"/>
            </a:xfrm>
            <a:custGeom>
              <a:avLst/>
              <a:gdLst>
                <a:gd name="T0" fmla="*/ 10 w 17"/>
                <a:gd name="T1" fmla="*/ 0 h 10"/>
                <a:gd name="T2" fmla="*/ 7 w 17"/>
                <a:gd name="T3" fmla="*/ 0 h 10"/>
                <a:gd name="T4" fmla="*/ 0 w 17"/>
                <a:gd name="T5" fmla="*/ 4 h 10"/>
                <a:gd name="T6" fmla="*/ 0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9" name="Freeform 455"/>
            <p:cNvSpPr>
              <a:spLocks/>
            </p:cNvSpPr>
            <p:nvPr userDrawn="1"/>
          </p:nvSpPr>
          <p:spPr bwMode="auto">
            <a:xfrm>
              <a:off x="9012239" y="3654426"/>
              <a:ext cx="28575" cy="15875"/>
            </a:xfrm>
            <a:custGeom>
              <a:avLst/>
              <a:gdLst>
                <a:gd name="T0" fmla="*/ 10 w 18"/>
                <a:gd name="T1" fmla="*/ 1 h 10"/>
                <a:gd name="T2" fmla="*/ 8 w 18"/>
                <a:gd name="T3" fmla="*/ 1 h 10"/>
                <a:gd name="T4" fmla="*/ 1 w 18"/>
                <a:gd name="T5" fmla="*/ 5 h 10"/>
                <a:gd name="T6" fmla="*/ 1 w 18"/>
                <a:gd name="T7" fmla="*/ 6 h 10"/>
                <a:gd name="T8" fmla="*/ 8 w 18"/>
                <a:gd name="T9" fmla="*/ 10 h 10"/>
                <a:gd name="T10" fmla="*/ 10 w 18"/>
                <a:gd name="T11" fmla="*/ 10 h 10"/>
                <a:gd name="T12" fmla="*/ 17 w 18"/>
                <a:gd name="T13" fmla="*/ 6 h 10"/>
                <a:gd name="T14" fmla="*/ 17 w 18"/>
                <a:gd name="T15" fmla="*/ 5 h 10"/>
                <a:gd name="T16" fmla="*/ 10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0" name="Freeform 456"/>
            <p:cNvSpPr>
              <a:spLocks/>
            </p:cNvSpPr>
            <p:nvPr userDrawn="1"/>
          </p:nvSpPr>
          <p:spPr bwMode="auto">
            <a:xfrm>
              <a:off x="8886826" y="3635376"/>
              <a:ext cx="17463" cy="11113"/>
            </a:xfrm>
            <a:custGeom>
              <a:avLst/>
              <a:gdLst>
                <a:gd name="T0" fmla="*/ 5 w 11"/>
                <a:gd name="T1" fmla="*/ 6 h 7"/>
                <a:gd name="T2" fmla="*/ 6 w 11"/>
                <a:gd name="T3" fmla="*/ 6 h 7"/>
                <a:gd name="T4" fmla="*/ 11 w 11"/>
                <a:gd name="T5" fmla="*/ 4 h 7"/>
                <a:gd name="T6" fmla="*/ 10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6"/>
                    <a:pt x="6" y="7"/>
                    <a:pt x="6" y="6"/>
                  </a:cubicBezTo>
                  <a:cubicBezTo>
                    <a:pt x="11" y="4"/>
                    <a:pt x="11" y="4"/>
                    <a:pt x="11"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1" name="Freeform 457"/>
            <p:cNvSpPr>
              <a:spLocks/>
            </p:cNvSpPr>
            <p:nvPr userDrawn="1"/>
          </p:nvSpPr>
          <p:spPr bwMode="auto">
            <a:xfrm>
              <a:off x="8875714" y="3641726"/>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2" name="Freeform 458"/>
            <p:cNvSpPr>
              <a:spLocks/>
            </p:cNvSpPr>
            <p:nvPr userDrawn="1"/>
          </p:nvSpPr>
          <p:spPr bwMode="auto">
            <a:xfrm>
              <a:off x="8950326" y="3598863"/>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3" name="Freeform 459"/>
            <p:cNvSpPr>
              <a:spLocks/>
            </p:cNvSpPr>
            <p:nvPr userDrawn="1"/>
          </p:nvSpPr>
          <p:spPr bwMode="auto">
            <a:xfrm>
              <a:off x="8961439" y="3592513"/>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4" name="Freeform 460"/>
            <p:cNvSpPr>
              <a:spLocks/>
            </p:cNvSpPr>
            <p:nvPr userDrawn="1"/>
          </p:nvSpPr>
          <p:spPr bwMode="auto">
            <a:xfrm>
              <a:off x="8993189" y="3573463"/>
              <a:ext cx="17463" cy="9525"/>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3"/>
                  </a:cubicBezTo>
                  <a:cubicBezTo>
                    <a:pt x="7" y="0"/>
                    <a:pt x="7" y="0"/>
                    <a:pt x="7"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5" name="Freeform 461"/>
            <p:cNvSpPr>
              <a:spLocks/>
            </p:cNvSpPr>
            <p:nvPr userDrawn="1"/>
          </p:nvSpPr>
          <p:spPr bwMode="auto">
            <a:xfrm>
              <a:off x="8748714" y="3525838"/>
              <a:ext cx="212725" cy="123825"/>
            </a:xfrm>
            <a:custGeom>
              <a:avLst/>
              <a:gdLst>
                <a:gd name="T0" fmla="*/ 85 w 134"/>
                <a:gd name="T1" fmla="*/ 0 h 78"/>
                <a:gd name="T2" fmla="*/ 0 w 134"/>
                <a:gd name="T3" fmla="*/ 50 h 78"/>
                <a:gd name="T4" fmla="*/ 49 w 134"/>
                <a:gd name="T5" fmla="*/ 78 h 78"/>
                <a:gd name="T6" fmla="*/ 134 w 134"/>
                <a:gd name="T7" fmla="*/ 28 h 78"/>
                <a:gd name="T8" fmla="*/ 85 w 134"/>
                <a:gd name="T9" fmla="*/ 0 h 78"/>
              </a:gdLst>
              <a:ahLst/>
              <a:cxnLst>
                <a:cxn ang="0">
                  <a:pos x="T0" y="T1"/>
                </a:cxn>
                <a:cxn ang="0">
                  <a:pos x="T2" y="T3"/>
                </a:cxn>
                <a:cxn ang="0">
                  <a:pos x="T4" y="T5"/>
                </a:cxn>
                <a:cxn ang="0">
                  <a:pos x="T6" y="T7"/>
                </a:cxn>
                <a:cxn ang="0">
                  <a:pos x="T8" y="T9"/>
                </a:cxn>
              </a:cxnLst>
              <a:rect l="0" t="0" r="r" b="b"/>
              <a:pathLst>
                <a:path w="134" h="78">
                  <a:moveTo>
                    <a:pt x="85" y="0"/>
                  </a:moveTo>
                  <a:lnTo>
                    <a:pt x="0" y="50"/>
                  </a:lnTo>
                  <a:lnTo>
                    <a:pt x="49" y="78"/>
                  </a:lnTo>
                  <a:lnTo>
                    <a:pt x="134" y="28"/>
                  </a:lnTo>
                  <a:lnTo>
                    <a:pt x="85"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6" name="Freeform 462"/>
            <p:cNvSpPr>
              <a:spLocks/>
            </p:cNvSpPr>
            <p:nvPr userDrawn="1"/>
          </p:nvSpPr>
          <p:spPr bwMode="auto">
            <a:xfrm>
              <a:off x="7853364" y="4098926"/>
              <a:ext cx="269875" cy="180975"/>
            </a:xfrm>
            <a:custGeom>
              <a:avLst/>
              <a:gdLst>
                <a:gd name="T0" fmla="*/ 0 w 170"/>
                <a:gd name="T1" fmla="*/ 0 h 114"/>
                <a:gd name="T2" fmla="*/ 0 w 170"/>
                <a:gd name="T3" fmla="*/ 16 h 114"/>
                <a:gd name="T4" fmla="*/ 170 w 170"/>
                <a:gd name="T5" fmla="*/ 114 h 114"/>
                <a:gd name="T6" fmla="*/ 170 w 170"/>
                <a:gd name="T7" fmla="*/ 98 h 114"/>
                <a:gd name="T8" fmla="*/ 0 w 170"/>
                <a:gd name="T9" fmla="*/ 0 h 114"/>
              </a:gdLst>
              <a:ahLst/>
              <a:cxnLst>
                <a:cxn ang="0">
                  <a:pos x="T0" y="T1"/>
                </a:cxn>
                <a:cxn ang="0">
                  <a:pos x="T2" y="T3"/>
                </a:cxn>
                <a:cxn ang="0">
                  <a:pos x="T4" y="T5"/>
                </a:cxn>
                <a:cxn ang="0">
                  <a:pos x="T6" y="T7"/>
                </a:cxn>
                <a:cxn ang="0">
                  <a:pos x="T8" y="T9"/>
                </a:cxn>
              </a:cxnLst>
              <a:rect l="0" t="0" r="r" b="b"/>
              <a:pathLst>
                <a:path w="170" h="114">
                  <a:moveTo>
                    <a:pt x="0" y="0"/>
                  </a:moveTo>
                  <a:cubicBezTo>
                    <a:pt x="0" y="16"/>
                    <a:pt x="0" y="16"/>
                    <a:pt x="0" y="16"/>
                  </a:cubicBezTo>
                  <a:cubicBezTo>
                    <a:pt x="57" y="49"/>
                    <a:pt x="113" y="81"/>
                    <a:pt x="170" y="114"/>
                  </a:cubicBezTo>
                  <a:cubicBezTo>
                    <a:pt x="170" y="98"/>
                    <a:pt x="170" y="98"/>
                    <a:pt x="170" y="98"/>
                  </a:cubicBezTo>
                  <a:cubicBezTo>
                    <a:pt x="113" y="65"/>
                    <a:pt x="57" y="33"/>
                    <a:pt x="0" y="0"/>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7" name="Freeform 463"/>
            <p:cNvSpPr>
              <a:spLocks/>
            </p:cNvSpPr>
            <p:nvPr userDrawn="1"/>
          </p:nvSpPr>
          <p:spPr bwMode="auto">
            <a:xfrm>
              <a:off x="7853364" y="3902076"/>
              <a:ext cx="611188" cy="352425"/>
            </a:xfrm>
            <a:custGeom>
              <a:avLst/>
              <a:gdLst>
                <a:gd name="T0" fmla="*/ 215 w 385"/>
                <a:gd name="T1" fmla="*/ 0 h 222"/>
                <a:gd name="T2" fmla="*/ 0 w 385"/>
                <a:gd name="T3" fmla="*/ 124 h 222"/>
                <a:gd name="T4" fmla="*/ 170 w 385"/>
                <a:gd name="T5" fmla="*/ 222 h 222"/>
                <a:gd name="T6" fmla="*/ 385 w 385"/>
                <a:gd name="T7" fmla="*/ 98 h 222"/>
                <a:gd name="T8" fmla="*/ 215 w 385"/>
                <a:gd name="T9" fmla="*/ 0 h 222"/>
              </a:gdLst>
              <a:ahLst/>
              <a:cxnLst>
                <a:cxn ang="0">
                  <a:pos x="T0" y="T1"/>
                </a:cxn>
                <a:cxn ang="0">
                  <a:pos x="T2" y="T3"/>
                </a:cxn>
                <a:cxn ang="0">
                  <a:pos x="T4" y="T5"/>
                </a:cxn>
                <a:cxn ang="0">
                  <a:pos x="T6" y="T7"/>
                </a:cxn>
                <a:cxn ang="0">
                  <a:pos x="T8" y="T9"/>
                </a:cxn>
              </a:cxnLst>
              <a:rect l="0" t="0" r="r" b="b"/>
              <a:pathLst>
                <a:path w="385" h="222">
                  <a:moveTo>
                    <a:pt x="215" y="0"/>
                  </a:moveTo>
                  <a:cubicBezTo>
                    <a:pt x="0" y="124"/>
                    <a:pt x="0" y="124"/>
                    <a:pt x="0" y="124"/>
                  </a:cubicBezTo>
                  <a:cubicBezTo>
                    <a:pt x="57" y="157"/>
                    <a:pt x="113" y="189"/>
                    <a:pt x="170" y="222"/>
                  </a:cubicBezTo>
                  <a:cubicBezTo>
                    <a:pt x="385" y="98"/>
                    <a:pt x="385" y="98"/>
                    <a:pt x="385" y="98"/>
                  </a:cubicBezTo>
                  <a:cubicBezTo>
                    <a:pt x="328" y="65"/>
                    <a:pt x="272" y="32"/>
                    <a:pt x="215" y="0"/>
                  </a:cubicBez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8" name="Freeform 464"/>
            <p:cNvSpPr>
              <a:spLocks/>
            </p:cNvSpPr>
            <p:nvPr userDrawn="1"/>
          </p:nvSpPr>
          <p:spPr bwMode="auto">
            <a:xfrm>
              <a:off x="8123239" y="4057651"/>
              <a:ext cx="341313" cy="222250"/>
            </a:xfrm>
            <a:custGeom>
              <a:avLst/>
              <a:gdLst>
                <a:gd name="T0" fmla="*/ 0 w 215"/>
                <a:gd name="T1" fmla="*/ 124 h 140"/>
                <a:gd name="T2" fmla="*/ 0 w 215"/>
                <a:gd name="T3" fmla="*/ 140 h 140"/>
                <a:gd name="T4" fmla="*/ 215 w 215"/>
                <a:gd name="T5" fmla="*/ 16 h 140"/>
                <a:gd name="T6" fmla="*/ 215 w 215"/>
                <a:gd name="T7" fmla="*/ 0 h 140"/>
                <a:gd name="T8" fmla="*/ 0 w 215"/>
                <a:gd name="T9" fmla="*/ 124 h 140"/>
              </a:gdLst>
              <a:ahLst/>
              <a:cxnLst>
                <a:cxn ang="0">
                  <a:pos x="T0" y="T1"/>
                </a:cxn>
                <a:cxn ang="0">
                  <a:pos x="T2" y="T3"/>
                </a:cxn>
                <a:cxn ang="0">
                  <a:pos x="T4" y="T5"/>
                </a:cxn>
                <a:cxn ang="0">
                  <a:pos x="T6" y="T7"/>
                </a:cxn>
                <a:cxn ang="0">
                  <a:pos x="T8" y="T9"/>
                </a:cxn>
              </a:cxnLst>
              <a:rect l="0" t="0" r="r" b="b"/>
              <a:pathLst>
                <a:path w="215" h="140">
                  <a:moveTo>
                    <a:pt x="0" y="124"/>
                  </a:moveTo>
                  <a:lnTo>
                    <a:pt x="0" y="140"/>
                  </a:lnTo>
                  <a:lnTo>
                    <a:pt x="215" y="16"/>
                  </a:lnTo>
                  <a:lnTo>
                    <a:pt x="215" y="0"/>
                  </a:lnTo>
                  <a:lnTo>
                    <a:pt x="0" y="124"/>
                  </a:ln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9" name="Freeform 465"/>
            <p:cNvSpPr>
              <a:spLocks/>
            </p:cNvSpPr>
            <p:nvPr userDrawn="1"/>
          </p:nvSpPr>
          <p:spPr bwMode="auto">
            <a:xfrm>
              <a:off x="7977189" y="3967163"/>
              <a:ext cx="446088" cy="258763"/>
            </a:xfrm>
            <a:custGeom>
              <a:avLst/>
              <a:gdLst>
                <a:gd name="T0" fmla="*/ 211 w 281"/>
                <a:gd name="T1" fmla="*/ 0 h 163"/>
                <a:gd name="T2" fmla="*/ 0 w 281"/>
                <a:gd name="T3" fmla="*/ 122 h 163"/>
                <a:gd name="T4" fmla="*/ 70 w 281"/>
                <a:gd name="T5" fmla="*/ 163 h 163"/>
                <a:gd name="T6" fmla="*/ 281 w 281"/>
                <a:gd name="T7" fmla="*/ 40 h 163"/>
                <a:gd name="T8" fmla="*/ 211 w 281"/>
                <a:gd name="T9" fmla="*/ 0 h 163"/>
              </a:gdLst>
              <a:ahLst/>
              <a:cxnLst>
                <a:cxn ang="0">
                  <a:pos x="T0" y="T1"/>
                </a:cxn>
                <a:cxn ang="0">
                  <a:pos x="T2" y="T3"/>
                </a:cxn>
                <a:cxn ang="0">
                  <a:pos x="T4" y="T5"/>
                </a:cxn>
                <a:cxn ang="0">
                  <a:pos x="T6" y="T7"/>
                </a:cxn>
                <a:cxn ang="0">
                  <a:pos x="T8" y="T9"/>
                </a:cxn>
              </a:cxnLst>
              <a:rect l="0" t="0" r="r" b="b"/>
              <a:pathLst>
                <a:path w="281" h="163">
                  <a:moveTo>
                    <a:pt x="211" y="0"/>
                  </a:moveTo>
                  <a:lnTo>
                    <a:pt x="0" y="122"/>
                  </a:lnTo>
                  <a:lnTo>
                    <a:pt x="70" y="163"/>
                  </a:lnTo>
                  <a:lnTo>
                    <a:pt x="281" y="40"/>
                  </a:lnTo>
                  <a:lnTo>
                    <a:pt x="211" y="0"/>
                  </a:lnTo>
                  <a:close/>
                </a:path>
              </a:pathLst>
            </a:custGeom>
            <a:solidFill>
              <a:srgbClr val="878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0" name="Freeform 466"/>
            <p:cNvSpPr>
              <a:spLocks/>
            </p:cNvSpPr>
            <p:nvPr userDrawn="1"/>
          </p:nvSpPr>
          <p:spPr bwMode="auto">
            <a:xfrm>
              <a:off x="8012114" y="4140201"/>
              <a:ext cx="17463" cy="11113"/>
            </a:xfrm>
            <a:custGeom>
              <a:avLst/>
              <a:gdLst>
                <a:gd name="T0" fmla="*/ 5 w 11"/>
                <a:gd name="T1" fmla="*/ 6 h 7"/>
                <a:gd name="T2" fmla="*/ 7 w 11"/>
                <a:gd name="T3" fmla="*/ 6 h 7"/>
                <a:gd name="T4" fmla="*/ 11 w 11"/>
                <a:gd name="T5" fmla="*/ 4 h 7"/>
                <a:gd name="T6" fmla="*/ 11 w 11"/>
                <a:gd name="T7" fmla="*/ 3 h 7"/>
                <a:gd name="T8" fmla="*/ 7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6" y="7"/>
                    <a:pt x="6" y="7"/>
                    <a:pt x="7" y="6"/>
                  </a:cubicBezTo>
                  <a:cubicBezTo>
                    <a:pt x="11" y="4"/>
                    <a:pt x="11" y="4"/>
                    <a:pt x="11" y="4"/>
                  </a:cubicBezTo>
                  <a:cubicBezTo>
                    <a:pt x="11" y="4"/>
                    <a:pt x="11" y="3"/>
                    <a:pt x="11" y="3"/>
                  </a:cubicBezTo>
                  <a:cubicBezTo>
                    <a:pt x="7" y="0"/>
                    <a:pt x="7" y="0"/>
                    <a:pt x="7" y="0"/>
                  </a:cubicBezTo>
                  <a:cubicBezTo>
                    <a:pt x="6" y="0"/>
                    <a:pt x="6"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1" name="Freeform 467"/>
            <p:cNvSpPr>
              <a:spLocks/>
            </p:cNvSpPr>
            <p:nvPr userDrawn="1"/>
          </p:nvSpPr>
          <p:spPr bwMode="auto">
            <a:xfrm>
              <a:off x="8045451" y="4121151"/>
              <a:ext cx="17463" cy="11113"/>
            </a:xfrm>
            <a:custGeom>
              <a:avLst/>
              <a:gdLst>
                <a:gd name="T0" fmla="*/ 5 w 11"/>
                <a:gd name="T1" fmla="*/ 6 h 7"/>
                <a:gd name="T2" fmla="*/ 6 w 11"/>
                <a:gd name="T3" fmla="*/ 6 h 7"/>
                <a:gd name="T4" fmla="*/ 11 w 11"/>
                <a:gd name="T5" fmla="*/ 4 h 7"/>
                <a:gd name="T6" fmla="*/ 10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0"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2" name="Freeform 468"/>
            <p:cNvSpPr>
              <a:spLocks/>
            </p:cNvSpPr>
            <p:nvPr userDrawn="1"/>
          </p:nvSpPr>
          <p:spPr bwMode="auto">
            <a:xfrm>
              <a:off x="8034339" y="4127501"/>
              <a:ext cx="17463" cy="11113"/>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3" name="Freeform 469"/>
            <p:cNvSpPr>
              <a:spLocks/>
            </p:cNvSpPr>
            <p:nvPr userDrawn="1"/>
          </p:nvSpPr>
          <p:spPr bwMode="auto">
            <a:xfrm>
              <a:off x="8023226" y="4133851"/>
              <a:ext cx="17463" cy="11113"/>
            </a:xfrm>
            <a:custGeom>
              <a:avLst/>
              <a:gdLst>
                <a:gd name="T0" fmla="*/ 5 w 11"/>
                <a:gd name="T1" fmla="*/ 6 h 7"/>
                <a:gd name="T2" fmla="*/ 7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7"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4" name="Freeform 470"/>
            <p:cNvSpPr>
              <a:spLocks/>
            </p:cNvSpPr>
            <p:nvPr userDrawn="1"/>
          </p:nvSpPr>
          <p:spPr bwMode="auto">
            <a:xfrm>
              <a:off x="8037514" y="4137026"/>
              <a:ext cx="26988" cy="15875"/>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5" name="Freeform 471"/>
            <p:cNvSpPr>
              <a:spLocks/>
            </p:cNvSpPr>
            <p:nvPr userDrawn="1"/>
          </p:nvSpPr>
          <p:spPr bwMode="auto">
            <a:xfrm>
              <a:off x="8002589" y="4146551"/>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6" name="Freeform 472"/>
            <p:cNvSpPr>
              <a:spLocks/>
            </p:cNvSpPr>
            <p:nvPr userDrawn="1"/>
          </p:nvSpPr>
          <p:spPr bwMode="auto">
            <a:xfrm>
              <a:off x="7991476" y="4152901"/>
              <a:ext cx="17463" cy="9525"/>
            </a:xfrm>
            <a:custGeom>
              <a:avLst/>
              <a:gdLst>
                <a:gd name="T0" fmla="*/ 11 w 11"/>
                <a:gd name="T1" fmla="*/ 2 h 6"/>
                <a:gd name="T2" fmla="*/ 7 w 11"/>
                <a:gd name="T3" fmla="*/ 0 h 6"/>
                <a:gd name="T4" fmla="*/ 5 w 11"/>
                <a:gd name="T5" fmla="*/ 0 h 6"/>
                <a:gd name="T6" fmla="*/ 1 w 11"/>
                <a:gd name="T7" fmla="*/ 2 h 6"/>
                <a:gd name="T8" fmla="*/ 1 w 11"/>
                <a:gd name="T9" fmla="*/ 3 h 6"/>
                <a:gd name="T10" fmla="*/ 5 w 11"/>
                <a:gd name="T11" fmla="*/ 6 h 6"/>
                <a:gd name="T12" fmla="*/ 7 w 11"/>
                <a:gd name="T13" fmla="*/ 6 h 6"/>
                <a:gd name="T14" fmla="*/ 11 w 11"/>
                <a:gd name="T15" fmla="*/ 3 h 6"/>
                <a:gd name="T16" fmla="*/ 11 w 11"/>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2"/>
                  </a:moveTo>
                  <a:cubicBezTo>
                    <a:pt x="7" y="0"/>
                    <a:pt x="7" y="0"/>
                    <a:pt x="7" y="0"/>
                  </a:cubicBezTo>
                  <a:cubicBezTo>
                    <a:pt x="6" y="0"/>
                    <a:pt x="5" y="0"/>
                    <a:pt x="5" y="0"/>
                  </a:cubicBezTo>
                  <a:cubicBezTo>
                    <a:pt x="1" y="2"/>
                    <a:pt x="1" y="2"/>
                    <a:pt x="1" y="2"/>
                  </a:cubicBezTo>
                  <a:cubicBezTo>
                    <a:pt x="0" y="3"/>
                    <a:pt x="0" y="3"/>
                    <a:pt x="1" y="3"/>
                  </a:cubicBezTo>
                  <a:cubicBezTo>
                    <a:pt x="5" y="6"/>
                    <a:pt x="5" y="6"/>
                    <a:pt x="5" y="6"/>
                  </a:cubicBezTo>
                  <a:cubicBezTo>
                    <a:pt x="6" y="6"/>
                    <a:pt x="6" y="6"/>
                    <a:pt x="7" y="6"/>
                  </a:cubicBezTo>
                  <a:cubicBezTo>
                    <a:pt x="11" y="3"/>
                    <a:pt x="11" y="3"/>
                    <a:pt x="11" y="3"/>
                  </a:cubicBezTo>
                  <a:cubicBezTo>
                    <a:pt x="11" y="3"/>
                    <a:pt x="11" y="3"/>
                    <a:pt x="11" y="2"/>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7" name="Freeform 473"/>
            <p:cNvSpPr>
              <a:spLocks/>
            </p:cNvSpPr>
            <p:nvPr userDrawn="1"/>
          </p:nvSpPr>
          <p:spPr bwMode="auto">
            <a:xfrm>
              <a:off x="8020051" y="4146551"/>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8" name="Freeform 474"/>
            <p:cNvSpPr>
              <a:spLocks/>
            </p:cNvSpPr>
            <p:nvPr userDrawn="1"/>
          </p:nvSpPr>
          <p:spPr bwMode="auto">
            <a:xfrm>
              <a:off x="8043864" y="4152901"/>
              <a:ext cx="26988" cy="15875"/>
            </a:xfrm>
            <a:custGeom>
              <a:avLst/>
              <a:gdLst>
                <a:gd name="T0" fmla="*/ 8 w 17"/>
                <a:gd name="T1" fmla="*/ 10 h 10"/>
                <a:gd name="T2" fmla="*/ 10 w 17"/>
                <a:gd name="T3" fmla="*/ 10 h 10"/>
                <a:gd name="T4" fmla="*/ 17 w 17"/>
                <a:gd name="T5" fmla="*/ 6 h 10"/>
                <a:gd name="T6" fmla="*/ 17 w 17"/>
                <a:gd name="T7" fmla="*/ 4 h 10"/>
                <a:gd name="T8" fmla="*/ 10 w 17"/>
                <a:gd name="T9" fmla="*/ 0 h 10"/>
                <a:gd name="T10" fmla="*/ 8 w 17"/>
                <a:gd name="T11" fmla="*/ 0 h 10"/>
                <a:gd name="T12" fmla="*/ 1 w 17"/>
                <a:gd name="T13" fmla="*/ 4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9" name="Freeform 475"/>
            <p:cNvSpPr>
              <a:spLocks/>
            </p:cNvSpPr>
            <p:nvPr userDrawn="1"/>
          </p:nvSpPr>
          <p:spPr bwMode="auto">
            <a:xfrm>
              <a:off x="8004176" y="4156076"/>
              <a:ext cx="28575" cy="15875"/>
            </a:xfrm>
            <a:custGeom>
              <a:avLst/>
              <a:gdLst>
                <a:gd name="T0" fmla="*/ 17 w 18"/>
                <a:gd name="T1" fmla="*/ 5 h 10"/>
                <a:gd name="T2" fmla="*/ 10 w 18"/>
                <a:gd name="T3" fmla="*/ 1 h 10"/>
                <a:gd name="T4" fmla="*/ 8 w 18"/>
                <a:gd name="T5" fmla="*/ 1 h 10"/>
                <a:gd name="T6" fmla="*/ 1 w 18"/>
                <a:gd name="T7" fmla="*/ 5 h 10"/>
                <a:gd name="T8" fmla="*/ 1 w 18"/>
                <a:gd name="T9" fmla="*/ 6 h 10"/>
                <a:gd name="T10" fmla="*/ 8 w 18"/>
                <a:gd name="T11" fmla="*/ 10 h 10"/>
                <a:gd name="T12" fmla="*/ 10 w 18"/>
                <a:gd name="T13" fmla="*/ 10 h 10"/>
                <a:gd name="T14" fmla="*/ 17 w 18"/>
                <a:gd name="T15" fmla="*/ 6 h 10"/>
                <a:gd name="T16" fmla="*/ 17 w 18"/>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7" y="5"/>
                  </a:move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0" name="Freeform 476"/>
            <p:cNvSpPr>
              <a:spLocks/>
            </p:cNvSpPr>
            <p:nvPr userDrawn="1"/>
          </p:nvSpPr>
          <p:spPr bwMode="auto">
            <a:xfrm>
              <a:off x="8021639" y="4162426"/>
              <a:ext cx="33338" cy="19050"/>
            </a:xfrm>
            <a:custGeom>
              <a:avLst/>
              <a:gdLst>
                <a:gd name="T0" fmla="*/ 20 w 21"/>
                <a:gd name="T1" fmla="*/ 5 h 12"/>
                <a:gd name="T2" fmla="*/ 13 w 21"/>
                <a:gd name="T3" fmla="*/ 0 h 12"/>
                <a:gd name="T4" fmla="*/ 11 w 21"/>
                <a:gd name="T5" fmla="*/ 0 h 12"/>
                <a:gd name="T6" fmla="*/ 0 w 21"/>
                <a:gd name="T7" fmla="*/ 7 h 12"/>
                <a:gd name="T8" fmla="*/ 0 w 21"/>
                <a:gd name="T9" fmla="*/ 8 h 12"/>
                <a:gd name="T10" fmla="*/ 7 w 21"/>
                <a:gd name="T11" fmla="*/ 12 h 12"/>
                <a:gd name="T12" fmla="*/ 9 w 21"/>
                <a:gd name="T13" fmla="*/ 12 h 12"/>
                <a:gd name="T14" fmla="*/ 20 w 21"/>
                <a:gd name="T15" fmla="*/ 6 h 12"/>
                <a:gd name="T16" fmla="*/ 20 w 21"/>
                <a:gd name="T17"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20" y="5"/>
                  </a:moveTo>
                  <a:cubicBezTo>
                    <a:pt x="13" y="0"/>
                    <a:pt x="13" y="0"/>
                    <a:pt x="13" y="0"/>
                  </a:cubicBezTo>
                  <a:cubicBezTo>
                    <a:pt x="12" y="0"/>
                    <a:pt x="11" y="0"/>
                    <a:pt x="11" y="0"/>
                  </a:cubicBezTo>
                  <a:cubicBezTo>
                    <a:pt x="0" y="7"/>
                    <a:pt x="0" y="7"/>
                    <a:pt x="0" y="7"/>
                  </a:cubicBezTo>
                  <a:cubicBezTo>
                    <a:pt x="0" y="7"/>
                    <a:pt x="0" y="8"/>
                    <a:pt x="0" y="8"/>
                  </a:cubicBezTo>
                  <a:cubicBezTo>
                    <a:pt x="7" y="12"/>
                    <a:pt x="7" y="12"/>
                    <a:pt x="7" y="12"/>
                  </a:cubicBezTo>
                  <a:cubicBezTo>
                    <a:pt x="8" y="12"/>
                    <a:pt x="9" y="12"/>
                    <a:pt x="9" y="12"/>
                  </a:cubicBezTo>
                  <a:cubicBezTo>
                    <a:pt x="20" y="6"/>
                    <a:pt x="20" y="6"/>
                    <a:pt x="20" y="6"/>
                  </a:cubicBezTo>
                  <a:cubicBezTo>
                    <a:pt x="21" y="5"/>
                    <a:pt x="21" y="5"/>
                    <a:pt x="20"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1" name="Freeform 477"/>
            <p:cNvSpPr>
              <a:spLocks/>
            </p:cNvSpPr>
            <p:nvPr userDrawn="1"/>
          </p:nvSpPr>
          <p:spPr bwMode="auto">
            <a:xfrm>
              <a:off x="8053389" y="4127501"/>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2" name="Freeform 478"/>
            <p:cNvSpPr>
              <a:spLocks/>
            </p:cNvSpPr>
            <p:nvPr userDrawn="1"/>
          </p:nvSpPr>
          <p:spPr bwMode="auto">
            <a:xfrm>
              <a:off x="8061326" y="4143376"/>
              <a:ext cx="26988" cy="15875"/>
            </a:xfrm>
            <a:custGeom>
              <a:avLst/>
              <a:gdLst>
                <a:gd name="T0" fmla="*/ 7 w 17"/>
                <a:gd name="T1" fmla="*/ 0 h 10"/>
                <a:gd name="T2" fmla="*/ 0 w 17"/>
                <a:gd name="T3" fmla="*/ 4 h 10"/>
                <a:gd name="T4" fmla="*/ 0 w 17"/>
                <a:gd name="T5" fmla="*/ 5 h 10"/>
                <a:gd name="T6" fmla="*/ 7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3" name="Freeform 479"/>
            <p:cNvSpPr>
              <a:spLocks/>
            </p:cNvSpPr>
            <p:nvPr userDrawn="1"/>
          </p:nvSpPr>
          <p:spPr bwMode="auto">
            <a:xfrm>
              <a:off x="8150226" y="4110038"/>
              <a:ext cx="28575" cy="17463"/>
            </a:xfrm>
            <a:custGeom>
              <a:avLst/>
              <a:gdLst>
                <a:gd name="T0" fmla="*/ 10 w 18"/>
                <a:gd name="T1" fmla="*/ 10 h 11"/>
                <a:gd name="T2" fmla="*/ 17 w 18"/>
                <a:gd name="T3" fmla="*/ 6 h 11"/>
                <a:gd name="T4" fmla="*/ 17 w 18"/>
                <a:gd name="T5" fmla="*/ 5 h 11"/>
                <a:gd name="T6" fmla="*/ 10 w 18"/>
                <a:gd name="T7" fmla="*/ 1 h 11"/>
                <a:gd name="T8" fmla="*/ 8 w 18"/>
                <a:gd name="T9" fmla="*/ 1 h 11"/>
                <a:gd name="T10" fmla="*/ 1 w 18"/>
                <a:gd name="T11" fmla="*/ 5 h 11"/>
                <a:gd name="T12" fmla="*/ 1 w 18"/>
                <a:gd name="T13" fmla="*/ 6 h 11"/>
                <a:gd name="T14" fmla="*/ 8 w 18"/>
                <a:gd name="T15" fmla="*/ 10 h 11"/>
                <a:gd name="T16" fmla="*/ 10 w 18"/>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0"/>
                  </a:moveTo>
                  <a:cubicBezTo>
                    <a:pt x="17" y="6"/>
                    <a:pt x="17" y="6"/>
                    <a:pt x="17" y="6"/>
                  </a:cubicBezTo>
                  <a:cubicBezTo>
                    <a:pt x="18" y="6"/>
                    <a:pt x="18" y="5"/>
                    <a:pt x="17" y="5"/>
                  </a:cubicBezTo>
                  <a:cubicBezTo>
                    <a:pt x="10" y="1"/>
                    <a:pt x="10" y="1"/>
                    <a:pt x="10" y="1"/>
                  </a:cubicBezTo>
                  <a:cubicBezTo>
                    <a:pt x="9" y="0"/>
                    <a:pt x="9" y="0"/>
                    <a:pt x="8" y="1"/>
                  </a:cubicBezTo>
                  <a:cubicBezTo>
                    <a:pt x="1" y="5"/>
                    <a:pt x="1" y="5"/>
                    <a:pt x="1" y="5"/>
                  </a:cubicBezTo>
                  <a:cubicBezTo>
                    <a:pt x="0" y="5"/>
                    <a:pt x="0" y="6"/>
                    <a:pt x="1" y="6"/>
                  </a:cubicBezTo>
                  <a:cubicBezTo>
                    <a:pt x="8" y="10"/>
                    <a:pt x="8" y="10"/>
                    <a:pt x="8" y="10"/>
                  </a:cubicBezTo>
                  <a:cubicBezTo>
                    <a:pt x="9" y="11"/>
                    <a:pt x="10"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4" name="Freeform 480"/>
            <p:cNvSpPr>
              <a:spLocks/>
            </p:cNvSpPr>
            <p:nvPr userDrawn="1"/>
          </p:nvSpPr>
          <p:spPr bwMode="auto">
            <a:xfrm>
              <a:off x="8066089" y="4160838"/>
              <a:ext cx="26988" cy="15875"/>
            </a:xfrm>
            <a:custGeom>
              <a:avLst/>
              <a:gdLst>
                <a:gd name="T0" fmla="*/ 7 w 17"/>
                <a:gd name="T1" fmla="*/ 9 h 10"/>
                <a:gd name="T2" fmla="*/ 10 w 17"/>
                <a:gd name="T3" fmla="*/ 9 h 10"/>
                <a:gd name="T4" fmla="*/ 17 w 17"/>
                <a:gd name="T5" fmla="*/ 5 h 10"/>
                <a:gd name="T6" fmla="*/ 17 w 17"/>
                <a:gd name="T7" fmla="*/ 4 h 10"/>
                <a:gd name="T8" fmla="*/ 10 w 17"/>
                <a:gd name="T9" fmla="*/ 0 h 10"/>
                <a:gd name="T10" fmla="*/ 7 w 17"/>
                <a:gd name="T11" fmla="*/ 0 h 10"/>
                <a:gd name="T12" fmla="*/ 0 w 17"/>
                <a:gd name="T13" fmla="*/ 4 h 10"/>
                <a:gd name="T14" fmla="*/ 0 w 17"/>
                <a:gd name="T15" fmla="*/ 5 h 10"/>
                <a:gd name="T16" fmla="*/ 7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9"/>
                  </a:move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lnTo>
                    <a:pt x="7"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5" name="Freeform 481"/>
            <p:cNvSpPr>
              <a:spLocks/>
            </p:cNvSpPr>
            <p:nvPr userDrawn="1"/>
          </p:nvSpPr>
          <p:spPr bwMode="auto">
            <a:xfrm>
              <a:off x="8089901" y="4187826"/>
              <a:ext cx="28575" cy="15875"/>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6" name="Freeform 482"/>
            <p:cNvSpPr>
              <a:spLocks/>
            </p:cNvSpPr>
            <p:nvPr userDrawn="1"/>
          </p:nvSpPr>
          <p:spPr bwMode="auto">
            <a:xfrm>
              <a:off x="8107364" y="4178301"/>
              <a:ext cx="26988" cy="15875"/>
            </a:xfrm>
            <a:custGeom>
              <a:avLst/>
              <a:gdLst>
                <a:gd name="T0" fmla="*/ 10 w 17"/>
                <a:gd name="T1" fmla="*/ 0 h 10"/>
                <a:gd name="T2" fmla="*/ 7 w 17"/>
                <a:gd name="T3" fmla="*/ 0 h 10"/>
                <a:gd name="T4" fmla="*/ 0 w 17"/>
                <a:gd name="T5" fmla="*/ 4 h 10"/>
                <a:gd name="T6" fmla="*/ 0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7" name="Freeform 483"/>
            <p:cNvSpPr>
              <a:spLocks/>
            </p:cNvSpPr>
            <p:nvPr userDrawn="1"/>
          </p:nvSpPr>
          <p:spPr bwMode="auto">
            <a:xfrm>
              <a:off x="8037514" y="4170363"/>
              <a:ext cx="39688" cy="22225"/>
            </a:xfrm>
            <a:custGeom>
              <a:avLst/>
              <a:gdLst>
                <a:gd name="T0" fmla="*/ 24 w 25"/>
                <a:gd name="T1" fmla="*/ 4 h 14"/>
                <a:gd name="T2" fmla="*/ 17 w 25"/>
                <a:gd name="T3" fmla="*/ 0 h 14"/>
                <a:gd name="T4" fmla="*/ 15 w 25"/>
                <a:gd name="T5" fmla="*/ 0 h 14"/>
                <a:gd name="T6" fmla="*/ 1 w 25"/>
                <a:gd name="T7" fmla="*/ 8 h 14"/>
                <a:gd name="T8" fmla="*/ 1 w 25"/>
                <a:gd name="T9" fmla="*/ 9 h 14"/>
                <a:gd name="T10" fmla="*/ 8 w 25"/>
                <a:gd name="T11" fmla="*/ 13 h 14"/>
                <a:gd name="T12" fmla="*/ 10 w 25"/>
                <a:gd name="T13" fmla="*/ 13 h 14"/>
                <a:gd name="T14" fmla="*/ 24 w 25"/>
                <a:gd name="T15" fmla="*/ 5 h 14"/>
                <a:gd name="T16" fmla="*/ 24 w 25"/>
                <a:gd name="T17"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4">
                  <a:moveTo>
                    <a:pt x="24" y="4"/>
                  </a:moveTo>
                  <a:cubicBezTo>
                    <a:pt x="17" y="0"/>
                    <a:pt x="17" y="0"/>
                    <a:pt x="17" y="0"/>
                  </a:cubicBezTo>
                  <a:cubicBezTo>
                    <a:pt x="16" y="0"/>
                    <a:pt x="16" y="0"/>
                    <a:pt x="15" y="0"/>
                  </a:cubicBezTo>
                  <a:cubicBezTo>
                    <a:pt x="1" y="8"/>
                    <a:pt x="1" y="8"/>
                    <a:pt x="1" y="8"/>
                  </a:cubicBezTo>
                  <a:cubicBezTo>
                    <a:pt x="0" y="8"/>
                    <a:pt x="0" y="9"/>
                    <a:pt x="1" y="9"/>
                  </a:cubicBezTo>
                  <a:cubicBezTo>
                    <a:pt x="8" y="13"/>
                    <a:pt x="8" y="13"/>
                    <a:pt x="8" y="13"/>
                  </a:cubicBezTo>
                  <a:cubicBezTo>
                    <a:pt x="9" y="14"/>
                    <a:pt x="10" y="14"/>
                    <a:pt x="10" y="13"/>
                  </a:cubicBezTo>
                  <a:cubicBezTo>
                    <a:pt x="24" y="5"/>
                    <a:pt x="24" y="5"/>
                    <a:pt x="24" y="5"/>
                  </a:cubicBezTo>
                  <a:cubicBezTo>
                    <a:pt x="25" y="5"/>
                    <a:pt x="25" y="4"/>
                    <a:pt x="24"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8" name="Freeform 484"/>
            <p:cNvSpPr>
              <a:spLocks/>
            </p:cNvSpPr>
            <p:nvPr userDrawn="1"/>
          </p:nvSpPr>
          <p:spPr bwMode="auto">
            <a:xfrm>
              <a:off x="8056564" y="4175126"/>
              <a:ext cx="47625" cy="26988"/>
            </a:xfrm>
            <a:custGeom>
              <a:avLst/>
              <a:gdLst>
                <a:gd name="T0" fmla="*/ 29 w 30"/>
                <a:gd name="T1" fmla="*/ 4 h 17"/>
                <a:gd name="T2" fmla="*/ 22 w 30"/>
                <a:gd name="T3" fmla="*/ 0 h 17"/>
                <a:gd name="T4" fmla="*/ 20 w 30"/>
                <a:gd name="T5" fmla="*/ 0 h 17"/>
                <a:gd name="T6" fmla="*/ 1 w 30"/>
                <a:gd name="T7" fmla="*/ 12 h 17"/>
                <a:gd name="T8" fmla="*/ 1 w 30"/>
                <a:gd name="T9" fmla="*/ 13 h 17"/>
                <a:gd name="T10" fmla="*/ 8 w 30"/>
                <a:gd name="T11" fmla="*/ 17 h 17"/>
                <a:gd name="T12" fmla="*/ 10 w 30"/>
                <a:gd name="T13" fmla="*/ 17 h 17"/>
                <a:gd name="T14" fmla="*/ 29 w 30"/>
                <a:gd name="T15" fmla="*/ 6 h 17"/>
                <a:gd name="T16" fmla="*/ 29 w 30"/>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7">
                  <a:moveTo>
                    <a:pt x="29" y="4"/>
                  </a:moveTo>
                  <a:cubicBezTo>
                    <a:pt x="22" y="0"/>
                    <a:pt x="22" y="0"/>
                    <a:pt x="22" y="0"/>
                  </a:cubicBezTo>
                  <a:cubicBezTo>
                    <a:pt x="22" y="0"/>
                    <a:pt x="20" y="0"/>
                    <a:pt x="20" y="0"/>
                  </a:cubicBezTo>
                  <a:cubicBezTo>
                    <a:pt x="1" y="12"/>
                    <a:pt x="1" y="12"/>
                    <a:pt x="1" y="12"/>
                  </a:cubicBezTo>
                  <a:cubicBezTo>
                    <a:pt x="0" y="12"/>
                    <a:pt x="0" y="13"/>
                    <a:pt x="1" y="13"/>
                  </a:cubicBezTo>
                  <a:cubicBezTo>
                    <a:pt x="8" y="17"/>
                    <a:pt x="8" y="17"/>
                    <a:pt x="8" y="17"/>
                  </a:cubicBezTo>
                  <a:cubicBezTo>
                    <a:pt x="8" y="17"/>
                    <a:pt x="9" y="17"/>
                    <a:pt x="10" y="17"/>
                  </a:cubicBezTo>
                  <a:cubicBezTo>
                    <a:pt x="29" y="6"/>
                    <a:pt x="29" y="6"/>
                    <a:pt x="29" y="6"/>
                  </a:cubicBezTo>
                  <a:cubicBezTo>
                    <a:pt x="30" y="5"/>
                    <a:pt x="30" y="5"/>
                    <a:pt x="29"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9" name="Freeform 485"/>
            <p:cNvSpPr>
              <a:spLocks/>
            </p:cNvSpPr>
            <p:nvPr userDrawn="1"/>
          </p:nvSpPr>
          <p:spPr bwMode="auto">
            <a:xfrm>
              <a:off x="8066089" y="4108451"/>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0" name="Freeform 486"/>
            <p:cNvSpPr>
              <a:spLocks/>
            </p:cNvSpPr>
            <p:nvPr userDrawn="1"/>
          </p:nvSpPr>
          <p:spPr bwMode="auto">
            <a:xfrm>
              <a:off x="8056564" y="4114801"/>
              <a:ext cx="17463" cy="11113"/>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1" name="Freeform 487"/>
            <p:cNvSpPr>
              <a:spLocks/>
            </p:cNvSpPr>
            <p:nvPr userDrawn="1"/>
          </p:nvSpPr>
          <p:spPr bwMode="auto">
            <a:xfrm>
              <a:off x="8077201" y="4102101"/>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2" name="Freeform 488"/>
            <p:cNvSpPr>
              <a:spLocks/>
            </p:cNvSpPr>
            <p:nvPr userDrawn="1"/>
          </p:nvSpPr>
          <p:spPr bwMode="auto">
            <a:xfrm>
              <a:off x="8099426" y="4089401"/>
              <a:ext cx="17463" cy="11113"/>
            </a:xfrm>
            <a:custGeom>
              <a:avLst/>
              <a:gdLst>
                <a:gd name="T0" fmla="*/ 5 w 11"/>
                <a:gd name="T1" fmla="*/ 7 h 7"/>
                <a:gd name="T2" fmla="*/ 6 w 11"/>
                <a:gd name="T3" fmla="*/ 7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4"/>
                    <a:pt x="10"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3" name="Freeform 489"/>
            <p:cNvSpPr>
              <a:spLocks/>
            </p:cNvSpPr>
            <p:nvPr userDrawn="1"/>
          </p:nvSpPr>
          <p:spPr bwMode="auto">
            <a:xfrm>
              <a:off x="8088314" y="4095751"/>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4" name="Freeform 490"/>
            <p:cNvSpPr>
              <a:spLocks/>
            </p:cNvSpPr>
            <p:nvPr userDrawn="1"/>
          </p:nvSpPr>
          <p:spPr bwMode="auto">
            <a:xfrm>
              <a:off x="8174039" y="4046538"/>
              <a:ext cx="17463" cy="11113"/>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5" name="Freeform 491"/>
            <p:cNvSpPr>
              <a:spLocks/>
            </p:cNvSpPr>
            <p:nvPr userDrawn="1"/>
          </p:nvSpPr>
          <p:spPr bwMode="auto">
            <a:xfrm>
              <a:off x="8162926" y="4052888"/>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6" name="Freeform 492"/>
            <p:cNvSpPr>
              <a:spLocks/>
            </p:cNvSpPr>
            <p:nvPr userDrawn="1"/>
          </p:nvSpPr>
          <p:spPr bwMode="auto">
            <a:xfrm>
              <a:off x="8151814" y="4059238"/>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7" name="Freeform 493"/>
            <p:cNvSpPr>
              <a:spLocks/>
            </p:cNvSpPr>
            <p:nvPr userDrawn="1"/>
          </p:nvSpPr>
          <p:spPr bwMode="auto">
            <a:xfrm>
              <a:off x="8172451" y="4059238"/>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8" y="5"/>
                    <a:pt x="18"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8" name="Freeform 494"/>
            <p:cNvSpPr>
              <a:spLocks/>
            </p:cNvSpPr>
            <p:nvPr userDrawn="1"/>
          </p:nvSpPr>
          <p:spPr bwMode="auto">
            <a:xfrm>
              <a:off x="8142289" y="4065588"/>
              <a:ext cx="17463" cy="9525"/>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3"/>
                  </a:cubicBezTo>
                  <a:cubicBezTo>
                    <a:pt x="6" y="0"/>
                    <a:pt x="6" y="0"/>
                    <a:pt x="6" y="0"/>
                  </a:cubicBezTo>
                  <a:cubicBezTo>
                    <a:pt x="5"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9" name="Freeform 495"/>
            <p:cNvSpPr>
              <a:spLocks/>
            </p:cNvSpPr>
            <p:nvPr userDrawn="1"/>
          </p:nvSpPr>
          <p:spPr bwMode="auto">
            <a:xfrm>
              <a:off x="8196264" y="4064001"/>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0" name="Freeform 496"/>
            <p:cNvSpPr>
              <a:spLocks/>
            </p:cNvSpPr>
            <p:nvPr userDrawn="1"/>
          </p:nvSpPr>
          <p:spPr bwMode="auto">
            <a:xfrm>
              <a:off x="8131176" y="4071938"/>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1" name="Freeform 497"/>
            <p:cNvSpPr>
              <a:spLocks/>
            </p:cNvSpPr>
            <p:nvPr userDrawn="1"/>
          </p:nvSpPr>
          <p:spPr bwMode="auto">
            <a:xfrm>
              <a:off x="8154989" y="4068763"/>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2" name="Freeform 498"/>
            <p:cNvSpPr>
              <a:spLocks/>
            </p:cNvSpPr>
            <p:nvPr userDrawn="1"/>
          </p:nvSpPr>
          <p:spPr bwMode="auto">
            <a:xfrm>
              <a:off x="8218489" y="4071938"/>
              <a:ext cx="26988" cy="15875"/>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3" name="Freeform 499"/>
            <p:cNvSpPr>
              <a:spLocks/>
            </p:cNvSpPr>
            <p:nvPr userDrawn="1"/>
          </p:nvSpPr>
          <p:spPr bwMode="auto">
            <a:xfrm>
              <a:off x="8178801" y="4073526"/>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4" name="Freeform 500"/>
            <p:cNvSpPr>
              <a:spLocks/>
            </p:cNvSpPr>
            <p:nvPr userDrawn="1"/>
          </p:nvSpPr>
          <p:spPr bwMode="auto">
            <a:xfrm>
              <a:off x="8245476" y="4076701"/>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5" name="Freeform 501"/>
            <p:cNvSpPr>
              <a:spLocks/>
            </p:cNvSpPr>
            <p:nvPr userDrawn="1"/>
          </p:nvSpPr>
          <p:spPr bwMode="auto">
            <a:xfrm>
              <a:off x="8139114" y="4078288"/>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6" name="Freeform 502"/>
            <p:cNvSpPr>
              <a:spLocks/>
            </p:cNvSpPr>
            <p:nvPr userDrawn="1"/>
          </p:nvSpPr>
          <p:spPr bwMode="auto">
            <a:xfrm>
              <a:off x="8201026" y="4081463"/>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9" y="0"/>
                    <a:pt x="8" y="0"/>
                  </a:cubicBezTo>
                  <a:cubicBezTo>
                    <a:pt x="1" y="4"/>
                    <a:pt x="1" y="4"/>
                    <a:pt x="1" y="4"/>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7" name="Freeform 503"/>
            <p:cNvSpPr>
              <a:spLocks/>
            </p:cNvSpPr>
            <p:nvPr userDrawn="1"/>
          </p:nvSpPr>
          <p:spPr bwMode="auto">
            <a:xfrm>
              <a:off x="8228014" y="4086226"/>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8" name="Freeform 504"/>
            <p:cNvSpPr>
              <a:spLocks/>
            </p:cNvSpPr>
            <p:nvPr userDrawn="1"/>
          </p:nvSpPr>
          <p:spPr bwMode="auto">
            <a:xfrm>
              <a:off x="8121651" y="4087813"/>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9" name="Freeform 505"/>
            <p:cNvSpPr>
              <a:spLocks/>
            </p:cNvSpPr>
            <p:nvPr userDrawn="1"/>
          </p:nvSpPr>
          <p:spPr bwMode="auto">
            <a:xfrm>
              <a:off x="8145464" y="4094163"/>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8" y="5"/>
                    <a:pt x="18"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40" name="Freeform 506"/>
            <p:cNvSpPr>
              <a:spLocks/>
            </p:cNvSpPr>
            <p:nvPr userDrawn="1"/>
          </p:nvSpPr>
          <p:spPr bwMode="auto">
            <a:xfrm>
              <a:off x="8212139" y="4095751"/>
              <a:ext cx="26988" cy="17463"/>
            </a:xfrm>
            <a:custGeom>
              <a:avLst/>
              <a:gdLst>
                <a:gd name="T0" fmla="*/ 10 w 17"/>
                <a:gd name="T1" fmla="*/ 10 h 11"/>
                <a:gd name="T2" fmla="*/ 17 w 17"/>
                <a:gd name="T3" fmla="*/ 6 h 11"/>
                <a:gd name="T4" fmla="*/ 17 w 17"/>
                <a:gd name="T5" fmla="*/ 5 h 11"/>
                <a:gd name="T6" fmla="*/ 10 w 17"/>
                <a:gd name="T7" fmla="*/ 1 h 11"/>
                <a:gd name="T8" fmla="*/ 7 w 17"/>
                <a:gd name="T9" fmla="*/ 1 h 11"/>
                <a:gd name="T10" fmla="*/ 0 w 17"/>
                <a:gd name="T11" fmla="*/ 5 h 11"/>
                <a:gd name="T12" fmla="*/ 0 w 17"/>
                <a:gd name="T13" fmla="*/ 6 h 11"/>
                <a:gd name="T14" fmla="*/ 7 w 17"/>
                <a:gd name="T15" fmla="*/ 10 h 11"/>
                <a:gd name="T16" fmla="*/ 10 w 17"/>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0" y="10"/>
                  </a:moveTo>
                  <a:cubicBezTo>
                    <a:pt x="17" y="6"/>
                    <a:pt x="17" y="6"/>
                    <a:pt x="17" y="6"/>
                  </a:cubicBezTo>
                  <a:cubicBezTo>
                    <a:pt x="17" y="6"/>
                    <a:pt x="17" y="5"/>
                    <a:pt x="17" y="5"/>
                  </a:cubicBezTo>
                  <a:cubicBezTo>
                    <a:pt x="10" y="1"/>
                    <a:pt x="10" y="1"/>
                    <a:pt x="10" y="1"/>
                  </a:cubicBezTo>
                  <a:cubicBezTo>
                    <a:pt x="9" y="0"/>
                    <a:pt x="8" y="0"/>
                    <a:pt x="7" y="1"/>
                  </a:cubicBezTo>
                  <a:cubicBezTo>
                    <a:pt x="0" y="5"/>
                    <a:pt x="0" y="5"/>
                    <a:pt x="0" y="5"/>
                  </a:cubicBezTo>
                  <a:cubicBezTo>
                    <a:pt x="0" y="5"/>
                    <a:pt x="0" y="6"/>
                    <a:pt x="0" y="6"/>
                  </a:cubicBezTo>
                  <a:cubicBezTo>
                    <a:pt x="7" y="10"/>
                    <a:pt x="7" y="10"/>
                    <a:pt x="7" y="10"/>
                  </a:cubicBezTo>
                  <a:cubicBezTo>
                    <a:pt x="8" y="11"/>
                    <a:pt x="9"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41" name="Freeform 507"/>
            <p:cNvSpPr>
              <a:spLocks/>
            </p:cNvSpPr>
            <p:nvPr userDrawn="1"/>
          </p:nvSpPr>
          <p:spPr bwMode="auto">
            <a:xfrm>
              <a:off x="8104189" y="4097338"/>
              <a:ext cx="28575" cy="17463"/>
            </a:xfrm>
            <a:custGeom>
              <a:avLst/>
              <a:gdLst>
                <a:gd name="T0" fmla="*/ 8 w 18"/>
                <a:gd name="T1" fmla="*/ 1 h 11"/>
                <a:gd name="T2" fmla="*/ 1 w 18"/>
                <a:gd name="T3" fmla="*/ 5 h 11"/>
                <a:gd name="T4" fmla="*/ 1 w 18"/>
                <a:gd name="T5" fmla="*/ 6 h 11"/>
                <a:gd name="T6" fmla="*/ 8 w 18"/>
                <a:gd name="T7" fmla="*/ 10 h 11"/>
                <a:gd name="T8" fmla="*/ 10 w 18"/>
                <a:gd name="T9" fmla="*/ 10 h 11"/>
                <a:gd name="T10" fmla="*/ 17 w 18"/>
                <a:gd name="T11" fmla="*/ 6 h 11"/>
                <a:gd name="T12" fmla="*/ 17 w 18"/>
                <a:gd name="T13" fmla="*/ 5 h 11"/>
                <a:gd name="T14" fmla="*/ 10 w 18"/>
                <a:gd name="T15" fmla="*/ 1 h 11"/>
                <a:gd name="T16" fmla="*/ 8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
                  </a:move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42" name="Freeform 508"/>
            <p:cNvSpPr>
              <a:spLocks/>
            </p:cNvSpPr>
            <p:nvPr userDrawn="1"/>
          </p:nvSpPr>
          <p:spPr bwMode="auto">
            <a:xfrm>
              <a:off x="8128001" y="4103688"/>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5"/>
                    <a:pt x="17" y="5"/>
                    <a:pt x="17" y="5"/>
                  </a:cubicBezTo>
                  <a:cubicBezTo>
                    <a:pt x="18" y="5"/>
                    <a:pt x="18" y="5"/>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43" name="Freeform 509"/>
            <p:cNvSpPr>
              <a:spLocks/>
            </p:cNvSpPr>
            <p:nvPr userDrawn="1"/>
          </p:nvSpPr>
          <p:spPr bwMode="auto">
            <a:xfrm>
              <a:off x="8229601" y="4106863"/>
              <a:ext cx="26988" cy="15875"/>
            </a:xfrm>
            <a:custGeom>
              <a:avLst/>
              <a:gdLst>
                <a:gd name="T0" fmla="*/ 10 w 17"/>
                <a:gd name="T1" fmla="*/ 0 h 10"/>
                <a:gd name="T2" fmla="*/ 8 w 17"/>
                <a:gd name="T3" fmla="*/ 0 h 10"/>
                <a:gd name="T4" fmla="*/ 1 w 17"/>
                <a:gd name="T5" fmla="*/ 4 h 10"/>
                <a:gd name="T6" fmla="*/ 1 w 17"/>
                <a:gd name="T7" fmla="*/ 6 h 10"/>
                <a:gd name="T8" fmla="*/ 8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44" name="Freeform 510"/>
            <p:cNvSpPr>
              <a:spLocks/>
            </p:cNvSpPr>
            <p:nvPr userDrawn="1"/>
          </p:nvSpPr>
          <p:spPr bwMode="auto">
            <a:xfrm>
              <a:off x="8088314" y="4108451"/>
              <a:ext cx="26988" cy="15875"/>
            </a:xfrm>
            <a:custGeom>
              <a:avLst/>
              <a:gdLst>
                <a:gd name="T0" fmla="*/ 7 w 17"/>
                <a:gd name="T1" fmla="*/ 0 h 10"/>
                <a:gd name="T2" fmla="*/ 0 w 17"/>
                <a:gd name="T3" fmla="*/ 4 h 10"/>
                <a:gd name="T4" fmla="*/ 0 w 17"/>
                <a:gd name="T5" fmla="*/ 5 h 10"/>
                <a:gd name="T6" fmla="*/ 7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45" name="Freeform 511"/>
            <p:cNvSpPr>
              <a:spLocks/>
            </p:cNvSpPr>
            <p:nvPr userDrawn="1"/>
          </p:nvSpPr>
          <p:spPr bwMode="auto">
            <a:xfrm>
              <a:off x="8112126" y="4113213"/>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46" name="Freeform 512"/>
            <p:cNvSpPr>
              <a:spLocks/>
            </p:cNvSpPr>
            <p:nvPr userDrawn="1"/>
          </p:nvSpPr>
          <p:spPr bwMode="auto">
            <a:xfrm>
              <a:off x="8177214" y="4116388"/>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47" name="Freeform 513"/>
            <p:cNvSpPr>
              <a:spLocks/>
            </p:cNvSpPr>
            <p:nvPr userDrawn="1"/>
          </p:nvSpPr>
          <p:spPr bwMode="auto">
            <a:xfrm>
              <a:off x="8070851" y="4117976"/>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48" name="Freeform 514"/>
            <p:cNvSpPr>
              <a:spLocks/>
            </p:cNvSpPr>
            <p:nvPr userDrawn="1"/>
          </p:nvSpPr>
          <p:spPr bwMode="auto">
            <a:xfrm>
              <a:off x="8134351" y="4121151"/>
              <a:ext cx="26988" cy="15875"/>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49" name="Freeform 515"/>
            <p:cNvSpPr>
              <a:spLocks/>
            </p:cNvSpPr>
            <p:nvPr userDrawn="1"/>
          </p:nvSpPr>
          <p:spPr bwMode="auto">
            <a:xfrm>
              <a:off x="8094664" y="4122738"/>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50" name="Freeform 516"/>
            <p:cNvSpPr>
              <a:spLocks/>
            </p:cNvSpPr>
            <p:nvPr userDrawn="1"/>
          </p:nvSpPr>
          <p:spPr bwMode="auto">
            <a:xfrm>
              <a:off x="8161339" y="4125913"/>
              <a:ext cx="26988" cy="15875"/>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51" name="Freeform 517"/>
            <p:cNvSpPr>
              <a:spLocks/>
            </p:cNvSpPr>
            <p:nvPr userDrawn="1"/>
          </p:nvSpPr>
          <p:spPr bwMode="auto">
            <a:xfrm>
              <a:off x="8116889" y="4130676"/>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52" name="Freeform 518"/>
            <p:cNvSpPr>
              <a:spLocks/>
            </p:cNvSpPr>
            <p:nvPr userDrawn="1"/>
          </p:nvSpPr>
          <p:spPr bwMode="auto">
            <a:xfrm>
              <a:off x="8143876" y="4135438"/>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53" name="Freeform 519"/>
            <p:cNvSpPr>
              <a:spLocks/>
            </p:cNvSpPr>
            <p:nvPr userDrawn="1"/>
          </p:nvSpPr>
          <p:spPr bwMode="auto">
            <a:xfrm>
              <a:off x="8099426" y="4140201"/>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54" name="Freeform 520"/>
            <p:cNvSpPr>
              <a:spLocks/>
            </p:cNvSpPr>
            <p:nvPr userDrawn="1"/>
          </p:nvSpPr>
          <p:spPr bwMode="auto">
            <a:xfrm>
              <a:off x="8126414" y="4144963"/>
              <a:ext cx="28575" cy="17463"/>
            </a:xfrm>
            <a:custGeom>
              <a:avLst/>
              <a:gdLst>
                <a:gd name="T0" fmla="*/ 10 w 18"/>
                <a:gd name="T1" fmla="*/ 10 h 11"/>
                <a:gd name="T2" fmla="*/ 17 w 18"/>
                <a:gd name="T3" fmla="*/ 6 h 11"/>
                <a:gd name="T4" fmla="*/ 17 w 18"/>
                <a:gd name="T5" fmla="*/ 5 h 11"/>
                <a:gd name="T6" fmla="*/ 10 w 18"/>
                <a:gd name="T7" fmla="*/ 1 h 11"/>
                <a:gd name="T8" fmla="*/ 8 w 18"/>
                <a:gd name="T9" fmla="*/ 1 h 11"/>
                <a:gd name="T10" fmla="*/ 1 w 18"/>
                <a:gd name="T11" fmla="*/ 5 h 11"/>
                <a:gd name="T12" fmla="*/ 1 w 18"/>
                <a:gd name="T13" fmla="*/ 6 h 11"/>
                <a:gd name="T14" fmla="*/ 8 w 18"/>
                <a:gd name="T15" fmla="*/ 10 h 11"/>
                <a:gd name="T16" fmla="*/ 10 w 18"/>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1"/>
                    <a:pt x="10"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55" name="Freeform 521"/>
            <p:cNvSpPr>
              <a:spLocks/>
            </p:cNvSpPr>
            <p:nvPr userDrawn="1"/>
          </p:nvSpPr>
          <p:spPr bwMode="auto">
            <a:xfrm>
              <a:off x="8083551" y="4149726"/>
              <a:ext cx="26988" cy="15875"/>
            </a:xfrm>
            <a:custGeom>
              <a:avLst/>
              <a:gdLst>
                <a:gd name="T0" fmla="*/ 7 w 17"/>
                <a:gd name="T1" fmla="*/ 10 h 10"/>
                <a:gd name="T2" fmla="*/ 10 w 17"/>
                <a:gd name="T3" fmla="*/ 10 h 10"/>
                <a:gd name="T4" fmla="*/ 16 w 17"/>
                <a:gd name="T5" fmla="*/ 6 h 10"/>
                <a:gd name="T6" fmla="*/ 16 w 17"/>
                <a:gd name="T7" fmla="*/ 5 h 10"/>
                <a:gd name="T8" fmla="*/ 9 w 17"/>
                <a:gd name="T9" fmla="*/ 1 h 10"/>
                <a:gd name="T10" fmla="*/ 7 w 17"/>
                <a:gd name="T11" fmla="*/ 1 h 10"/>
                <a:gd name="T12" fmla="*/ 0 w 17"/>
                <a:gd name="T13" fmla="*/ 5 h 10"/>
                <a:gd name="T14" fmla="*/ 0 w 17"/>
                <a:gd name="T15" fmla="*/ 6 h 10"/>
                <a:gd name="T16" fmla="*/ 7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0"/>
                  </a:moveTo>
                  <a:cubicBezTo>
                    <a:pt x="8" y="10"/>
                    <a:pt x="9" y="10"/>
                    <a:pt x="10" y="10"/>
                  </a:cubicBez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lnTo>
                    <a:pt x="7"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56" name="Freeform 522"/>
            <p:cNvSpPr>
              <a:spLocks/>
            </p:cNvSpPr>
            <p:nvPr userDrawn="1"/>
          </p:nvSpPr>
          <p:spPr bwMode="auto">
            <a:xfrm>
              <a:off x="8110539" y="4156076"/>
              <a:ext cx="26988" cy="15875"/>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57" name="Freeform 523"/>
            <p:cNvSpPr>
              <a:spLocks/>
            </p:cNvSpPr>
            <p:nvPr userDrawn="1"/>
          </p:nvSpPr>
          <p:spPr bwMode="auto">
            <a:xfrm>
              <a:off x="8140701" y="4116388"/>
              <a:ext cx="98425" cy="57150"/>
            </a:xfrm>
            <a:custGeom>
              <a:avLst/>
              <a:gdLst>
                <a:gd name="T0" fmla="*/ 55 w 62"/>
                <a:gd name="T1" fmla="*/ 1 h 36"/>
                <a:gd name="T2" fmla="*/ 52 w 62"/>
                <a:gd name="T3" fmla="*/ 1 h 36"/>
                <a:gd name="T4" fmla="*/ 1 w 62"/>
                <a:gd name="T5" fmla="*/ 30 h 36"/>
                <a:gd name="T6" fmla="*/ 1 w 62"/>
                <a:gd name="T7" fmla="*/ 32 h 36"/>
                <a:gd name="T8" fmla="*/ 8 w 62"/>
                <a:gd name="T9" fmla="*/ 36 h 36"/>
                <a:gd name="T10" fmla="*/ 11 w 62"/>
                <a:gd name="T11" fmla="*/ 36 h 36"/>
                <a:gd name="T12" fmla="*/ 62 w 62"/>
                <a:gd name="T13" fmla="*/ 6 h 36"/>
                <a:gd name="T14" fmla="*/ 62 w 62"/>
                <a:gd name="T15" fmla="*/ 5 h 36"/>
                <a:gd name="T16" fmla="*/ 55 w 62"/>
                <a:gd name="T1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6">
                  <a:moveTo>
                    <a:pt x="55" y="1"/>
                  </a:moveTo>
                  <a:cubicBezTo>
                    <a:pt x="54" y="0"/>
                    <a:pt x="53" y="0"/>
                    <a:pt x="52" y="1"/>
                  </a:cubicBezTo>
                  <a:cubicBezTo>
                    <a:pt x="1" y="30"/>
                    <a:pt x="1" y="30"/>
                    <a:pt x="1" y="30"/>
                  </a:cubicBezTo>
                  <a:cubicBezTo>
                    <a:pt x="1" y="31"/>
                    <a:pt x="0" y="32"/>
                    <a:pt x="1" y="32"/>
                  </a:cubicBezTo>
                  <a:cubicBezTo>
                    <a:pt x="8" y="36"/>
                    <a:pt x="8" y="36"/>
                    <a:pt x="8" y="36"/>
                  </a:cubicBezTo>
                  <a:cubicBezTo>
                    <a:pt x="9" y="36"/>
                    <a:pt x="10" y="36"/>
                    <a:pt x="11" y="36"/>
                  </a:cubicBezTo>
                  <a:cubicBezTo>
                    <a:pt x="62" y="6"/>
                    <a:pt x="62" y="6"/>
                    <a:pt x="62" y="6"/>
                  </a:cubicBezTo>
                  <a:cubicBezTo>
                    <a:pt x="62" y="6"/>
                    <a:pt x="62" y="5"/>
                    <a:pt x="62" y="5"/>
                  </a:cubicBezTo>
                  <a:lnTo>
                    <a:pt x="55"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58" name="Freeform 524"/>
            <p:cNvSpPr>
              <a:spLocks/>
            </p:cNvSpPr>
            <p:nvPr userDrawn="1"/>
          </p:nvSpPr>
          <p:spPr bwMode="auto">
            <a:xfrm>
              <a:off x="8093076" y="4165601"/>
              <a:ext cx="26988" cy="15875"/>
            </a:xfrm>
            <a:custGeom>
              <a:avLst/>
              <a:gdLst>
                <a:gd name="T0" fmla="*/ 8 w 17"/>
                <a:gd name="T1" fmla="*/ 10 h 10"/>
                <a:gd name="T2" fmla="*/ 10 w 17"/>
                <a:gd name="T3" fmla="*/ 10 h 10"/>
                <a:gd name="T4" fmla="*/ 17 w 17"/>
                <a:gd name="T5" fmla="*/ 6 h 10"/>
                <a:gd name="T6" fmla="*/ 17 w 17"/>
                <a:gd name="T7" fmla="*/ 4 h 10"/>
                <a:gd name="T8" fmla="*/ 10 w 17"/>
                <a:gd name="T9" fmla="*/ 0 h 10"/>
                <a:gd name="T10" fmla="*/ 7 w 17"/>
                <a:gd name="T11" fmla="*/ 0 h 10"/>
                <a:gd name="T12" fmla="*/ 1 w 17"/>
                <a:gd name="T13" fmla="*/ 4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59" name="Freeform 525"/>
            <p:cNvSpPr>
              <a:spLocks/>
            </p:cNvSpPr>
            <p:nvPr userDrawn="1"/>
          </p:nvSpPr>
          <p:spPr bwMode="auto">
            <a:xfrm>
              <a:off x="8124826" y="4168776"/>
              <a:ext cx="26988" cy="15875"/>
            </a:xfrm>
            <a:custGeom>
              <a:avLst/>
              <a:gdLst>
                <a:gd name="T0" fmla="*/ 9 w 17"/>
                <a:gd name="T1" fmla="*/ 0 h 10"/>
                <a:gd name="T2" fmla="*/ 7 w 17"/>
                <a:gd name="T3" fmla="*/ 0 h 10"/>
                <a:gd name="T4" fmla="*/ 0 w 17"/>
                <a:gd name="T5" fmla="*/ 4 h 10"/>
                <a:gd name="T6" fmla="*/ 0 w 17"/>
                <a:gd name="T7" fmla="*/ 5 h 10"/>
                <a:gd name="T8" fmla="*/ 7 w 17"/>
                <a:gd name="T9" fmla="*/ 9 h 10"/>
                <a:gd name="T10" fmla="*/ 9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0" name="Freeform 526"/>
            <p:cNvSpPr>
              <a:spLocks/>
            </p:cNvSpPr>
            <p:nvPr userDrawn="1"/>
          </p:nvSpPr>
          <p:spPr bwMode="auto">
            <a:xfrm>
              <a:off x="8077201" y="4132263"/>
              <a:ext cx="28575" cy="17463"/>
            </a:xfrm>
            <a:custGeom>
              <a:avLst/>
              <a:gdLst>
                <a:gd name="T0" fmla="*/ 8 w 18"/>
                <a:gd name="T1" fmla="*/ 1 h 11"/>
                <a:gd name="T2" fmla="*/ 1 w 18"/>
                <a:gd name="T3" fmla="*/ 5 h 11"/>
                <a:gd name="T4" fmla="*/ 1 w 18"/>
                <a:gd name="T5" fmla="*/ 6 h 11"/>
                <a:gd name="T6" fmla="*/ 8 w 18"/>
                <a:gd name="T7" fmla="*/ 10 h 11"/>
                <a:gd name="T8" fmla="*/ 10 w 18"/>
                <a:gd name="T9" fmla="*/ 10 h 11"/>
                <a:gd name="T10" fmla="*/ 17 w 18"/>
                <a:gd name="T11" fmla="*/ 6 h 11"/>
                <a:gd name="T12" fmla="*/ 17 w 18"/>
                <a:gd name="T13" fmla="*/ 5 h 11"/>
                <a:gd name="T14" fmla="*/ 10 w 18"/>
                <a:gd name="T15" fmla="*/ 1 h 11"/>
                <a:gd name="T16" fmla="*/ 8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
                  </a:moveTo>
                  <a:cubicBezTo>
                    <a:pt x="1" y="5"/>
                    <a:pt x="1" y="5"/>
                    <a:pt x="1" y="5"/>
                  </a:cubicBezTo>
                  <a:cubicBezTo>
                    <a:pt x="0" y="5"/>
                    <a:pt x="0" y="6"/>
                    <a:pt x="1" y="6"/>
                  </a:cubicBezTo>
                  <a:cubicBezTo>
                    <a:pt x="8" y="10"/>
                    <a:pt x="8" y="10"/>
                    <a:pt x="8" y="10"/>
                  </a:cubicBezTo>
                  <a:cubicBezTo>
                    <a:pt x="9" y="11"/>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1" name="Freeform 527"/>
            <p:cNvSpPr>
              <a:spLocks/>
            </p:cNvSpPr>
            <p:nvPr userDrawn="1"/>
          </p:nvSpPr>
          <p:spPr bwMode="auto">
            <a:xfrm>
              <a:off x="8167689" y="4100513"/>
              <a:ext cx="26988" cy="15875"/>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2" name="Freeform 528"/>
            <p:cNvSpPr>
              <a:spLocks/>
            </p:cNvSpPr>
            <p:nvPr userDrawn="1"/>
          </p:nvSpPr>
          <p:spPr bwMode="auto">
            <a:xfrm>
              <a:off x="8194676" y="4106863"/>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3" name="Freeform 529"/>
            <p:cNvSpPr>
              <a:spLocks/>
            </p:cNvSpPr>
            <p:nvPr userDrawn="1"/>
          </p:nvSpPr>
          <p:spPr bwMode="auto">
            <a:xfrm>
              <a:off x="8185151" y="4090988"/>
              <a:ext cx="26988" cy="15875"/>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4" name="Freeform 530"/>
            <p:cNvSpPr>
              <a:spLocks/>
            </p:cNvSpPr>
            <p:nvPr userDrawn="1"/>
          </p:nvSpPr>
          <p:spPr bwMode="auto">
            <a:xfrm>
              <a:off x="8162926" y="4083051"/>
              <a:ext cx="26988" cy="17463"/>
            </a:xfrm>
            <a:custGeom>
              <a:avLst/>
              <a:gdLst>
                <a:gd name="T0" fmla="*/ 7 w 17"/>
                <a:gd name="T1" fmla="*/ 1 h 11"/>
                <a:gd name="T2" fmla="*/ 0 w 17"/>
                <a:gd name="T3" fmla="*/ 5 h 11"/>
                <a:gd name="T4" fmla="*/ 0 w 17"/>
                <a:gd name="T5" fmla="*/ 6 h 11"/>
                <a:gd name="T6" fmla="*/ 7 w 17"/>
                <a:gd name="T7" fmla="*/ 10 h 11"/>
                <a:gd name="T8" fmla="*/ 10 w 17"/>
                <a:gd name="T9" fmla="*/ 10 h 11"/>
                <a:gd name="T10" fmla="*/ 17 w 17"/>
                <a:gd name="T11" fmla="*/ 6 h 11"/>
                <a:gd name="T12" fmla="*/ 17 w 17"/>
                <a:gd name="T13" fmla="*/ 5 h 11"/>
                <a:gd name="T14" fmla="*/ 10 w 17"/>
                <a:gd name="T15" fmla="*/ 1 h 11"/>
                <a:gd name="T16" fmla="*/ 7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7" y="1"/>
                  </a:moveTo>
                  <a:cubicBezTo>
                    <a:pt x="0" y="5"/>
                    <a:pt x="0" y="5"/>
                    <a:pt x="0" y="5"/>
                  </a:cubicBezTo>
                  <a:cubicBezTo>
                    <a:pt x="0" y="5"/>
                    <a:pt x="0" y="6"/>
                    <a:pt x="0" y="6"/>
                  </a:cubicBezTo>
                  <a:cubicBezTo>
                    <a:pt x="7" y="10"/>
                    <a:pt x="7" y="10"/>
                    <a:pt x="7" y="10"/>
                  </a:cubicBezTo>
                  <a:cubicBezTo>
                    <a:pt x="8" y="11"/>
                    <a:pt x="9" y="11"/>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5" name="Freeform 531"/>
            <p:cNvSpPr>
              <a:spLocks/>
            </p:cNvSpPr>
            <p:nvPr userDrawn="1"/>
          </p:nvSpPr>
          <p:spPr bwMode="auto">
            <a:xfrm>
              <a:off x="8245476" y="4027488"/>
              <a:ext cx="39688" cy="23813"/>
            </a:xfrm>
            <a:custGeom>
              <a:avLst/>
              <a:gdLst>
                <a:gd name="T0" fmla="*/ 16 w 25"/>
                <a:gd name="T1" fmla="*/ 1 h 15"/>
                <a:gd name="T2" fmla="*/ 1 w 25"/>
                <a:gd name="T3" fmla="*/ 9 h 15"/>
                <a:gd name="T4" fmla="*/ 1 w 25"/>
                <a:gd name="T5" fmla="*/ 10 h 15"/>
                <a:gd name="T6" fmla="*/ 8 w 25"/>
                <a:gd name="T7" fmla="*/ 14 h 15"/>
                <a:gd name="T8" fmla="*/ 10 w 25"/>
                <a:gd name="T9" fmla="*/ 15 h 15"/>
                <a:gd name="T10" fmla="*/ 25 w 25"/>
                <a:gd name="T11" fmla="*/ 6 h 15"/>
                <a:gd name="T12" fmla="*/ 25 w 25"/>
                <a:gd name="T13" fmla="*/ 5 h 15"/>
                <a:gd name="T14" fmla="*/ 18 w 25"/>
                <a:gd name="T15" fmla="*/ 1 h 15"/>
                <a:gd name="T16" fmla="*/ 16 w 25"/>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5">
                  <a:moveTo>
                    <a:pt x="16" y="1"/>
                  </a:moveTo>
                  <a:cubicBezTo>
                    <a:pt x="1" y="9"/>
                    <a:pt x="1" y="9"/>
                    <a:pt x="1" y="9"/>
                  </a:cubicBezTo>
                  <a:cubicBezTo>
                    <a:pt x="0" y="10"/>
                    <a:pt x="1" y="10"/>
                    <a:pt x="1" y="10"/>
                  </a:cubicBezTo>
                  <a:cubicBezTo>
                    <a:pt x="8" y="14"/>
                    <a:pt x="8" y="14"/>
                    <a:pt x="8" y="14"/>
                  </a:cubicBezTo>
                  <a:cubicBezTo>
                    <a:pt x="9" y="15"/>
                    <a:pt x="10" y="15"/>
                    <a:pt x="10" y="15"/>
                  </a:cubicBezTo>
                  <a:cubicBezTo>
                    <a:pt x="25" y="6"/>
                    <a:pt x="25" y="6"/>
                    <a:pt x="25" y="6"/>
                  </a:cubicBezTo>
                  <a:cubicBezTo>
                    <a:pt x="25" y="6"/>
                    <a:pt x="25" y="5"/>
                    <a:pt x="25" y="5"/>
                  </a:cubicBezTo>
                  <a:cubicBezTo>
                    <a:pt x="18" y="1"/>
                    <a:pt x="18" y="1"/>
                    <a:pt x="18" y="1"/>
                  </a:cubicBezTo>
                  <a:cubicBezTo>
                    <a:pt x="17" y="0"/>
                    <a:pt x="16" y="0"/>
                    <a:pt x="16"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6" name="Freeform 532"/>
            <p:cNvSpPr>
              <a:spLocks/>
            </p:cNvSpPr>
            <p:nvPr userDrawn="1"/>
          </p:nvSpPr>
          <p:spPr bwMode="auto">
            <a:xfrm>
              <a:off x="8229601" y="4044951"/>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9" y="10"/>
                    <a:pt x="10" y="10"/>
                    <a:pt x="10" y="9"/>
                  </a:cubicBezTo>
                  <a:cubicBezTo>
                    <a:pt x="17" y="5"/>
                    <a:pt x="17" y="5"/>
                    <a:pt x="17" y="5"/>
                  </a:cubicBezTo>
                  <a:cubicBezTo>
                    <a:pt x="18" y="5"/>
                    <a:pt x="18" y="4"/>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7" name="Freeform 533"/>
            <p:cNvSpPr>
              <a:spLocks/>
            </p:cNvSpPr>
            <p:nvPr userDrawn="1"/>
          </p:nvSpPr>
          <p:spPr bwMode="auto">
            <a:xfrm>
              <a:off x="8294689" y="4027488"/>
              <a:ext cx="26988" cy="15875"/>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8" name="Freeform 534"/>
            <p:cNvSpPr>
              <a:spLocks/>
            </p:cNvSpPr>
            <p:nvPr userDrawn="1"/>
          </p:nvSpPr>
          <p:spPr bwMode="auto">
            <a:xfrm>
              <a:off x="8304214" y="4073526"/>
              <a:ext cx="19050" cy="11113"/>
            </a:xfrm>
            <a:custGeom>
              <a:avLst/>
              <a:gdLst>
                <a:gd name="T0" fmla="*/ 9 w 12"/>
                <a:gd name="T1" fmla="*/ 0 h 7"/>
                <a:gd name="T2" fmla="*/ 8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3" y="7"/>
                  </a:lnTo>
                  <a:lnTo>
                    <a:pt x="4"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9" name="Freeform 535"/>
            <p:cNvSpPr>
              <a:spLocks/>
            </p:cNvSpPr>
            <p:nvPr userDrawn="1"/>
          </p:nvSpPr>
          <p:spPr bwMode="auto">
            <a:xfrm>
              <a:off x="8296276" y="4068763"/>
              <a:ext cx="19050" cy="11113"/>
            </a:xfrm>
            <a:custGeom>
              <a:avLst/>
              <a:gdLst>
                <a:gd name="T0" fmla="*/ 7 w 12"/>
                <a:gd name="T1" fmla="*/ 0 h 7"/>
                <a:gd name="T2" fmla="*/ 0 w 12"/>
                <a:gd name="T3" fmla="*/ 4 h 7"/>
                <a:gd name="T4" fmla="*/ 0 w 12"/>
                <a:gd name="T5" fmla="*/ 5 h 7"/>
                <a:gd name="T6" fmla="*/ 3 w 12"/>
                <a:gd name="T7" fmla="*/ 7 h 7"/>
                <a:gd name="T8" fmla="*/ 4 w 12"/>
                <a:gd name="T9" fmla="*/ 7 h 7"/>
                <a:gd name="T10" fmla="*/ 12 w 12"/>
                <a:gd name="T11" fmla="*/ 2 h 7"/>
                <a:gd name="T12" fmla="*/ 12 w 12"/>
                <a:gd name="T13" fmla="*/ 2 h 7"/>
                <a:gd name="T14" fmla="*/ 9 w 12"/>
                <a:gd name="T15" fmla="*/ 0 h 7"/>
                <a:gd name="T16" fmla="*/ 7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7" y="0"/>
                  </a:moveTo>
                  <a:lnTo>
                    <a:pt x="0" y="4"/>
                  </a:lnTo>
                  <a:lnTo>
                    <a:pt x="0" y="5"/>
                  </a:lnTo>
                  <a:lnTo>
                    <a:pt x="3" y="7"/>
                  </a:lnTo>
                  <a:lnTo>
                    <a:pt x="4" y="7"/>
                  </a:lnTo>
                  <a:lnTo>
                    <a:pt x="12" y="2"/>
                  </a:lnTo>
                  <a:lnTo>
                    <a:pt x="12" y="2"/>
                  </a:lnTo>
                  <a:lnTo>
                    <a:pt x="9" y="0"/>
                  </a:lnTo>
                  <a:lnTo>
                    <a:pt x="7"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0" name="Freeform 536"/>
            <p:cNvSpPr>
              <a:spLocks/>
            </p:cNvSpPr>
            <p:nvPr userDrawn="1"/>
          </p:nvSpPr>
          <p:spPr bwMode="auto">
            <a:xfrm>
              <a:off x="8288339" y="4081463"/>
              <a:ext cx="19050" cy="11113"/>
            </a:xfrm>
            <a:custGeom>
              <a:avLst/>
              <a:gdLst>
                <a:gd name="T0" fmla="*/ 9 w 12"/>
                <a:gd name="T1" fmla="*/ 0 h 7"/>
                <a:gd name="T2" fmla="*/ 8 w 12"/>
                <a:gd name="T3" fmla="*/ 0 h 7"/>
                <a:gd name="T4" fmla="*/ 0 w 12"/>
                <a:gd name="T5" fmla="*/ 5 h 7"/>
                <a:gd name="T6" fmla="*/ 0 w 12"/>
                <a:gd name="T7" fmla="*/ 5 h 7"/>
                <a:gd name="T8" fmla="*/ 3 w 12"/>
                <a:gd name="T9" fmla="*/ 7 h 7"/>
                <a:gd name="T10" fmla="*/ 4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3" y="7"/>
                  </a:lnTo>
                  <a:lnTo>
                    <a:pt x="4"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1" name="Freeform 537"/>
            <p:cNvSpPr>
              <a:spLocks/>
            </p:cNvSpPr>
            <p:nvPr userDrawn="1"/>
          </p:nvSpPr>
          <p:spPr bwMode="auto">
            <a:xfrm>
              <a:off x="8251826" y="4038601"/>
              <a:ext cx="52388" cy="30163"/>
            </a:xfrm>
            <a:custGeom>
              <a:avLst/>
              <a:gdLst>
                <a:gd name="T0" fmla="*/ 11 w 33"/>
                <a:gd name="T1" fmla="*/ 18 h 19"/>
                <a:gd name="T2" fmla="*/ 32 w 33"/>
                <a:gd name="T3" fmla="*/ 6 h 19"/>
                <a:gd name="T4" fmla="*/ 32 w 33"/>
                <a:gd name="T5" fmla="*/ 4 h 19"/>
                <a:gd name="T6" fmla="*/ 25 w 33"/>
                <a:gd name="T7" fmla="*/ 0 h 19"/>
                <a:gd name="T8" fmla="*/ 23 w 33"/>
                <a:gd name="T9" fmla="*/ 0 h 19"/>
                <a:gd name="T10" fmla="*/ 1 w 33"/>
                <a:gd name="T11" fmla="*/ 13 h 19"/>
                <a:gd name="T12" fmla="*/ 1 w 33"/>
                <a:gd name="T13" fmla="*/ 14 h 19"/>
                <a:gd name="T14" fmla="*/ 8 w 33"/>
                <a:gd name="T15" fmla="*/ 18 h 19"/>
                <a:gd name="T16" fmla="*/ 11 w 33"/>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9">
                  <a:moveTo>
                    <a:pt x="11" y="18"/>
                  </a:moveTo>
                  <a:cubicBezTo>
                    <a:pt x="32" y="6"/>
                    <a:pt x="32" y="6"/>
                    <a:pt x="32" y="6"/>
                  </a:cubicBezTo>
                  <a:cubicBezTo>
                    <a:pt x="33" y="5"/>
                    <a:pt x="33" y="5"/>
                    <a:pt x="32" y="4"/>
                  </a:cubicBezTo>
                  <a:cubicBezTo>
                    <a:pt x="25" y="0"/>
                    <a:pt x="25" y="0"/>
                    <a:pt x="25" y="0"/>
                  </a:cubicBezTo>
                  <a:cubicBezTo>
                    <a:pt x="24" y="0"/>
                    <a:pt x="23" y="0"/>
                    <a:pt x="23" y="0"/>
                  </a:cubicBezTo>
                  <a:cubicBezTo>
                    <a:pt x="1" y="13"/>
                    <a:pt x="1" y="13"/>
                    <a:pt x="1" y="13"/>
                  </a:cubicBezTo>
                  <a:cubicBezTo>
                    <a:pt x="1" y="13"/>
                    <a:pt x="0" y="14"/>
                    <a:pt x="1" y="14"/>
                  </a:cubicBezTo>
                  <a:cubicBezTo>
                    <a:pt x="8" y="18"/>
                    <a:pt x="8" y="18"/>
                    <a:pt x="8" y="18"/>
                  </a:cubicBezTo>
                  <a:cubicBezTo>
                    <a:pt x="9" y="19"/>
                    <a:pt x="10" y="19"/>
                    <a:pt x="11" y="18"/>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2" name="Freeform 538"/>
            <p:cNvSpPr>
              <a:spLocks/>
            </p:cNvSpPr>
            <p:nvPr userDrawn="1"/>
          </p:nvSpPr>
          <p:spPr bwMode="auto">
            <a:xfrm>
              <a:off x="8235951" y="4060826"/>
              <a:ext cx="26988" cy="17463"/>
            </a:xfrm>
            <a:custGeom>
              <a:avLst/>
              <a:gdLst>
                <a:gd name="T0" fmla="*/ 10 w 17"/>
                <a:gd name="T1" fmla="*/ 10 h 11"/>
                <a:gd name="T2" fmla="*/ 16 w 17"/>
                <a:gd name="T3" fmla="*/ 6 h 11"/>
                <a:gd name="T4" fmla="*/ 16 w 17"/>
                <a:gd name="T5" fmla="*/ 5 h 11"/>
                <a:gd name="T6" fmla="*/ 9 w 17"/>
                <a:gd name="T7" fmla="*/ 1 h 11"/>
                <a:gd name="T8" fmla="*/ 7 w 17"/>
                <a:gd name="T9" fmla="*/ 1 h 11"/>
                <a:gd name="T10" fmla="*/ 0 w 17"/>
                <a:gd name="T11" fmla="*/ 5 h 11"/>
                <a:gd name="T12" fmla="*/ 0 w 17"/>
                <a:gd name="T13" fmla="*/ 6 h 11"/>
                <a:gd name="T14" fmla="*/ 7 w 17"/>
                <a:gd name="T15" fmla="*/ 10 h 11"/>
                <a:gd name="T16" fmla="*/ 10 w 17"/>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0"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1"/>
                    <a:pt x="9"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3" name="Freeform 539"/>
            <p:cNvSpPr>
              <a:spLocks/>
            </p:cNvSpPr>
            <p:nvPr userDrawn="1"/>
          </p:nvSpPr>
          <p:spPr bwMode="auto">
            <a:xfrm>
              <a:off x="8262939" y="4048126"/>
              <a:ext cx="58738" cy="34925"/>
            </a:xfrm>
            <a:custGeom>
              <a:avLst/>
              <a:gdLst>
                <a:gd name="T0" fmla="*/ 36 w 37"/>
                <a:gd name="T1" fmla="*/ 5 h 22"/>
                <a:gd name="T2" fmla="*/ 29 w 37"/>
                <a:gd name="T3" fmla="*/ 1 h 22"/>
                <a:gd name="T4" fmla="*/ 27 w 37"/>
                <a:gd name="T5" fmla="*/ 1 h 22"/>
                <a:gd name="T6" fmla="*/ 0 w 37"/>
                <a:gd name="T7" fmla="*/ 16 h 22"/>
                <a:gd name="T8" fmla="*/ 0 w 37"/>
                <a:gd name="T9" fmla="*/ 18 h 22"/>
                <a:gd name="T10" fmla="*/ 7 w 37"/>
                <a:gd name="T11" fmla="*/ 22 h 22"/>
                <a:gd name="T12" fmla="*/ 10 w 37"/>
                <a:gd name="T13" fmla="*/ 22 h 22"/>
                <a:gd name="T14" fmla="*/ 36 w 37"/>
                <a:gd name="T15" fmla="*/ 6 h 22"/>
                <a:gd name="T16" fmla="*/ 36 w 37"/>
                <a:gd name="T17"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2">
                  <a:moveTo>
                    <a:pt x="36" y="5"/>
                  </a:moveTo>
                  <a:cubicBezTo>
                    <a:pt x="29" y="1"/>
                    <a:pt x="29" y="1"/>
                    <a:pt x="29" y="1"/>
                  </a:cubicBezTo>
                  <a:cubicBezTo>
                    <a:pt x="29" y="0"/>
                    <a:pt x="28" y="0"/>
                    <a:pt x="27" y="1"/>
                  </a:cubicBezTo>
                  <a:cubicBezTo>
                    <a:pt x="18" y="6"/>
                    <a:pt x="9" y="11"/>
                    <a:pt x="0" y="16"/>
                  </a:cubicBezTo>
                  <a:cubicBezTo>
                    <a:pt x="0" y="17"/>
                    <a:pt x="0" y="17"/>
                    <a:pt x="0" y="18"/>
                  </a:cubicBezTo>
                  <a:cubicBezTo>
                    <a:pt x="7" y="22"/>
                    <a:pt x="7" y="22"/>
                    <a:pt x="7" y="22"/>
                  </a:cubicBezTo>
                  <a:cubicBezTo>
                    <a:pt x="8" y="22"/>
                    <a:pt x="9" y="22"/>
                    <a:pt x="10" y="22"/>
                  </a:cubicBezTo>
                  <a:cubicBezTo>
                    <a:pt x="18" y="16"/>
                    <a:pt x="27" y="11"/>
                    <a:pt x="36" y="6"/>
                  </a:cubicBezTo>
                  <a:cubicBezTo>
                    <a:pt x="37" y="6"/>
                    <a:pt x="37" y="5"/>
                    <a:pt x="36"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4" name="Freeform 540"/>
            <p:cNvSpPr>
              <a:spLocks/>
            </p:cNvSpPr>
            <p:nvPr userDrawn="1"/>
          </p:nvSpPr>
          <p:spPr bwMode="auto">
            <a:xfrm>
              <a:off x="8189914" y="4048126"/>
              <a:ext cx="26988" cy="17463"/>
            </a:xfrm>
            <a:custGeom>
              <a:avLst/>
              <a:gdLst>
                <a:gd name="T0" fmla="*/ 7 w 17"/>
                <a:gd name="T1" fmla="*/ 1 h 11"/>
                <a:gd name="T2" fmla="*/ 0 w 17"/>
                <a:gd name="T3" fmla="*/ 5 h 11"/>
                <a:gd name="T4" fmla="*/ 0 w 17"/>
                <a:gd name="T5" fmla="*/ 6 h 11"/>
                <a:gd name="T6" fmla="*/ 7 w 17"/>
                <a:gd name="T7" fmla="*/ 10 h 11"/>
                <a:gd name="T8" fmla="*/ 10 w 17"/>
                <a:gd name="T9" fmla="*/ 10 h 11"/>
                <a:gd name="T10" fmla="*/ 17 w 17"/>
                <a:gd name="T11" fmla="*/ 6 h 11"/>
                <a:gd name="T12" fmla="*/ 17 w 17"/>
                <a:gd name="T13" fmla="*/ 5 h 11"/>
                <a:gd name="T14" fmla="*/ 10 w 17"/>
                <a:gd name="T15" fmla="*/ 1 h 11"/>
                <a:gd name="T16" fmla="*/ 7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7" y="1"/>
                  </a:moveTo>
                  <a:cubicBezTo>
                    <a:pt x="0" y="5"/>
                    <a:pt x="0" y="5"/>
                    <a:pt x="0" y="5"/>
                  </a:cubicBezTo>
                  <a:cubicBezTo>
                    <a:pt x="0" y="5"/>
                    <a:pt x="0" y="6"/>
                    <a:pt x="0" y="6"/>
                  </a:cubicBezTo>
                  <a:cubicBezTo>
                    <a:pt x="7" y="10"/>
                    <a:pt x="7" y="10"/>
                    <a:pt x="7" y="10"/>
                  </a:cubicBezTo>
                  <a:cubicBezTo>
                    <a:pt x="8" y="11"/>
                    <a:pt x="9" y="11"/>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5" name="Freeform 541"/>
            <p:cNvSpPr>
              <a:spLocks/>
            </p:cNvSpPr>
            <p:nvPr userDrawn="1"/>
          </p:nvSpPr>
          <p:spPr bwMode="auto">
            <a:xfrm>
              <a:off x="8216901" y="4021138"/>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6" name="Freeform 542"/>
            <p:cNvSpPr>
              <a:spLocks/>
            </p:cNvSpPr>
            <p:nvPr userDrawn="1"/>
          </p:nvSpPr>
          <p:spPr bwMode="auto">
            <a:xfrm>
              <a:off x="8205789" y="4027488"/>
              <a:ext cx="17463" cy="11113"/>
            </a:xfrm>
            <a:custGeom>
              <a:avLst/>
              <a:gdLst>
                <a:gd name="T0" fmla="*/ 5 w 11"/>
                <a:gd name="T1" fmla="*/ 6 h 7"/>
                <a:gd name="T2" fmla="*/ 7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7"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7" name="Freeform 543"/>
            <p:cNvSpPr>
              <a:spLocks/>
            </p:cNvSpPr>
            <p:nvPr userDrawn="1"/>
          </p:nvSpPr>
          <p:spPr bwMode="auto">
            <a:xfrm>
              <a:off x="8223251" y="4017963"/>
              <a:ext cx="46038" cy="26988"/>
            </a:xfrm>
            <a:custGeom>
              <a:avLst/>
              <a:gdLst>
                <a:gd name="T0" fmla="*/ 19 w 29"/>
                <a:gd name="T1" fmla="*/ 1 h 17"/>
                <a:gd name="T2" fmla="*/ 1 w 29"/>
                <a:gd name="T3" fmla="*/ 11 h 17"/>
                <a:gd name="T4" fmla="*/ 1 w 29"/>
                <a:gd name="T5" fmla="*/ 13 h 17"/>
                <a:gd name="T6" fmla="*/ 8 w 29"/>
                <a:gd name="T7" fmla="*/ 17 h 17"/>
                <a:gd name="T8" fmla="*/ 10 w 29"/>
                <a:gd name="T9" fmla="*/ 17 h 17"/>
                <a:gd name="T10" fmla="*/ 28 w 29"/>
                <a:gd name="T11" fmla="*/ 6 h 17"/>
                <a:gd name="T12" fmla="*/ 28 w 29"/>
                <a:gd name="T13" fmla="*/ 5 h 17"/>
                <a:gd name="T14" fmla="*/ 21 w 29"/>
                <a:gd name="T15" fmla="*/ 1 h 17"/>
                <a:gd name="T16" fmla="*/ 19 w 29"/>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19" y="1"/>
                  </a:moveTo>
                  <a:cubicBezTo>
                    <a:pt x="1" y="11"/>
                    <a:pt x="1" y="11"/>
                    <a:pt x="1" y="11"/>
                  </a:cubicBezTo>
                  <a:cubicBezTo>
                    <a:pt x="0" y="12"/>
                    <a:pt x="0" y="12"/>
                    <a:pt x="1" y="13"/>
                  </a:cubicBezTo>
                  <a:cubicBezTo>
                    <a:pt x="8" y="17"/>
                    <a:pt x="8" y="17"/>
                    <a:pt x="8" y="17"/>
                  </a:cubicBezTo>
                  <a:cubicBezTo>
                    <a:pt x="8" y="17"/>
                    <a:pt x="9" y="17"/>
                    <a:pt x="10" y="17"/>
                  </a:cubicBezTo>
                  <a:cubicBezTo>
                    <a:pt x="28" y="6"/>
                    <a:pt x="28" y="6"/>
                    <a:pt x="28" y="6"/>
                  </a:cubicBezTo>
                  <a:cubicBezTo>
                    <a:pt x="29" y="6"/>
                    <a:pt x="29" y="5"/>
                    <a:pt x="28" y="5"/>
                  </a:cubicBezTo>
                  <a:cubicBezTo>
                    <a:pt x="21" y="1"/>
                    <a:pt x="21" y="1"/>
                    <a:pt x="21" y="1"/>
                  </a:cubicBezTo>
                  <a:cubicBezTo>
                    <a:pt x="21" y="0"/>
                    <a:pt x="20" y="0"/>
                    <a:pt x="19"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8" name="Freeform 544"/>
            <p:cNvSpPr>
              <a:spLocks/>
            </p:cNvSpPr>
            <p:nvPr userDrawn="1"/>
          </p:nvSpPr>
          <p:spPr bwMode="auto">
            <a:xfrm>
              <a:off x="8205789" y="4038601"/>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9" name="Freeform 545"/>
            <p:cNvSpPr>
              <a:spLocks/>
            </p:cNvSpPr>
            <p:nvPr userDrawn="1"/>
          </p:nvSpPr>
          <p:spPr bwMode="auto">
            <a:xfrm>
              <a:off x="8213726" y="4054476"/>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0" name="Freeform 546"/>
            <p:cNvSpPr>
              <a:spLocks/>
            </p:cNvSpPr>
            <p:nvPr userDrawn="1"/>
          </p:nvSpPr>
          <p:spPr bwMode="auto">
            <a:xfrm>
              <a:off x="8347076" y="4038601"/>
              <a:ext cx="26988" cy="15875"/>
            </a:xfrm>
            <a:custGeom>
              <a:avLst/>
              <a:gdLst>
                <a:gd name="T0" fmla="*/ 10 w 17"/>
                <a:gd name="T1" fmla="*/ 0 h 10"/>
                <a:gd name="T2" fmla="*/ 7 w 17"/>
                <a:gd name="T3" fmla="*/ 0 h 10"/>
                <a:gd name="T4" fmla="*/ 0 w 17"/>
                <a:gd name="T5" fmla="*/ 4 h 10"/>
                <a:gd name="T6" fmla="*/ 0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1" name="Freeform 547"/>
            <p:cNvSpPr>
              <a:spLocks/>
            </p:cNvSpPr>
            <p:nvPr userDrawn="1"/>
          </p:nvSpPr>
          <p:spPr bwMode="auto">
            <a:xfrm>
              <a:off x="8304214" y="3971926"/>
              <a:ext cx="17463" cy="9525"/>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2"/>
                  </a:cubicBezTo>
                  <a:cubicBezTo>
                    <a:pt x="6" y="0"/>
                    <a:pt x="6" y="0"/>
                    <a:pt x="6" y="0"/>
                  </a:cubicBezTo>
                  <a:cubicBezTo>
                    <a:pt x="6"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2" name="Freeform 548"/>
            <p:cNvSpPr>
              <a:spLocks/>
            </p:cNvSpPr>
            <p:nvPr userDrawn="1"/>
          </p:nvSpPr>
          <p:spPr bwMode="auto">
            <a:xfrm>
              <a:off x="8293101" y="3976688"/>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4"/>
                    <a:pt x="11" y="3"/>
                  </a:cubicBezTo>
                  <a:cubicBezTo>
                    <a:pt x="6" y="1"/>
                    <a:pt x="6" y="1"/>
                    <a:pt x="6" y="1"/>
                  </a:cubicBezTo>
                  <a:cubicBezTo>
                    <a:pt x="6" y="0"/>
                    <a:pt x="5" y="0"/>
                    <a:pt x="5" y="1"/>
                  </a:cubicBezTo>
                  <a:cubicBezTo>
                    <a:pt x="0" y="3"/>
                    <a:pt x="0" y="3"/>
                    <a:pt x="0" y="3"/>
                  </a:cubicBezTo>
                  <a:cubicBezTo>
                    <a:pt x="0" y="4"/>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3" name="Freeform 549"/>
            <p:cNvSpPr>
              <a:spLocks/>
            </p:cNvSpPr>
            <p:nvPr userDrawn="1"/>
          </p:nvSpPr>
          <p:spPr bwMode="auto">
            <a:xfrm>
              <a:off x="8310564" y="3978276"/>
              <a:ext cx="28575" cy="15875"/>
            </a:xfrm>
            <a:custGeom>
              <a:avLst/>
              <a:gdLst>
                <a:gd name="T0" fmla="*/ 1 w 18"/>
                <a:gd name="T1" fmla="*/ 6 h 10"/>
                <a:gd name="T2" fmla="*/ 8 w 18"/>
                <a:gd name="T3" fmla="*/ 10 h 10"/>
                <a:gd name="T4" fmla="*/ 10 w 18"/>
                <a:gd name="T5" fmla="*/ 10 h 10"/>
                <a:gd name="T6" fmla="*/ 17 w 18"/>
                <a:gd name="T7" fmla="*/ 6 h 10"/>
                <a:gd name="T8" fmla="*/ 17 w 18"/>
                <a:gd name="T9" fmla="*/ 5 h 10"/>
                <a:gd name="T10" fmla="*/ 10 w 18"/>
                <a:gd name="T11" fmla="*/ 1 h 10"/>
                <a:gd name="T12" fmla="*/ 8 w 18"/>
                <a:gd name="T13" fmla="*/ 1 h 10"/>
                <a:gd name="T14" fmla="*/ 1 w 18"/>
                <a:gd name="T15" fmla="*/ 5 h 10"/>
                <a:gd name="T16" fmla="*/ 1 w 1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 y="6"/>
                  </a:move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4" name="Freeform 550"/>
            <p:cNvSpPr>
              <a:spLocks/>
            </p:cNvSpPr>
            <p:nvPr userDrawn="1"/>
          </p:nvSpPr>
          <p:spPr bwMode="auto">
            <a:xfrm>
              <a:off x="8293101" y="3987801"/>
              <a:ext cx="28575" cy="17463"/>
            </a:xfrm>
            <a:custGeom>
              <a:avLst/>
              <a:gdLst>
                <a:gd name="T0" fmla="*/ 10 w 18"/>
                <a:gd name="T1" fmla="*/ 1 h 11"/>
                <a:gd name="T2" fmla="*/ 8 w 18"/>
                <a:gd name="T3" fmla="*/ 1 h 11"/>
                <a:gd name="T4" fmla="*/ 1 w 18"/>
                <a:gd name="T5" fmla="*/ 5 h 11"/>
                <a:gd name="T6" fmla="*/ 1 w 18"/>
                <a:gd name="T7" fmla="*/ 6 h 11"/>
                <a:gd name="T8" fmla="*/ 8 w 18"/>
                <a:gd name="T9" fmla="*/ 10 h 11"/>
                <a:gd name="T10" fmla="*/ 10 w 18"/>
                <a:gd name="T11" fmla="*/ 10 h 11"/>
                <a:gd name="T12" fmla="*/ 17 w 18"/>
                <a:gd name="T13" fmla="*/ 6 h 11"/>
                <a:gd name="T14" fmla="*/ 17 w 18"/>
                <a:gd name="T15" fmla="*/ 5 h 11"/>
                <a:gd name="T16" fmla="*/ 10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
                  </a:moveTo>
                  <a:cubicBezTo>
                    <a:pt x="10" y="0"/>
                    <a:pt x="9" y="0"/>
                    <a:pt x="8" y="1"/>
                  </a:cubicBez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5" name="Freeform 551"/>
            <p:cNvSpPr>
              <a:spLocks/>
            </p:cNvSpPr>
            <p:nvPr userDrawn="1"/>
          </p:nvSpPr>
          <p:spPr bwMode="auto">
            <a:xfrm>
              <a:off x="8310564" y="3997326"/>
              <a:ext cx="26988" cy="17463"/>
            </a:xfrm>
            <a:custGeom>
              <a:avLst/>
              <a:gdLst>
                <a:gd name="T0" fmla="*/ 10 w 17"/>
                <a:gd name="T1" fmla="*/ 1 h 11"/>
                <a:gd name="T2" fmla="*/ 7 w 17"/>
                <a:gd name="T3" fmla="*/ 1 h 11"/>
                <a:gd name="T4" fmla="*/ 0 w 17"/>
                <a:gd name="T5" fmla="*/ 5 h 11"/>
                <a:gd name="T6" fmla="*/ 0 w 17"/>
                <a:gd name="T7" fmla="*/ 6 h 11"/>
                <a:gd name="T8" fmla="*/ 7 w 17"/>
                <a:gd name="T9" fmla="*/ 10 h 11"/>
                <a:gd name="T10" fmla="*/ 10 w 17"/>
                <a:gd name="T11" fmla="*/ 10 h 11"/>
                <a:gd name="T12" fmla="*/ 17 w 17"/>
                <a:gd name="T13" fmla="*/ 6 h 11"/>
                <a:gd name="T14" fmla="*/ 17 w 17"/>
                <a:gd name="T15" fmla="*/ 5 h 11"/>
                <a:gd name="T16" fmla="*/ 10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0" y="1"/>
                  </a:moveTo>
                  <a:cubicBezTo>
                    <a:pt x="9" y="0"/>
                    <a:pt x="8" y="0"/>
                    <a:pt x="7" y="1"/>
                  </a:cubicBezTo>
                  <a:cubicBezTo>
                    <a:pt x="0" y="5"/>
                    <a:pt x="0" y="5"/>
                    <a:pt x="0" y="5"/>
                  </a:cubicBezTo>
                  <a:cubicBezTo>
                    <a:pt x="0" y="5"/>
                    <a:pt x="0" y="6"/>
                    <a:pt x="0" y="6"/>
                  </a:cubicBezTo>
                  <a:cubicBezTo>
                    <a:pt x="7" y="10"/>
                    <a:pt x="7" y="10"/>
                    <a:pt x="7" y="10"/>
                  </a:cubicBezTo>
                  <a:cubicBezTo>
                    <a:pt x="8" y="11"/>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6" name="Freeform 552"/>
            <p:cNvSpPr>
              <a:spLocks/>
            </p:cNvSpPr>
            <p:nvPr userDrawn="1"/>
          </p:nvSpPr>
          <p:spPr bwMode="auto">
            <a:xfrm>
              <a:off x="8326439" y="3987801"/>
              <a:ext cx="46038" cy="26988"/>
            </a:xfrm>
            <a:custGeom>
              <a:avLst/>
              <a:gdLst>
                <a:gd name="T0" fmla="*/ 1 w 29"/>
                <a:gd name="T1" fmla="*/ 6 h 17"/>
                <a:gd name="T2" fmla="*/ 19 w 29"/>
                <a:gd name="T3" fmla="*/ 16 h 17"/>
                <a:gd name="T4" fmla="*/ 22 w 29"/>
                <a:gd name="T5" fmla="*/ 16 h 17"/>
                <a:gd name="T6" fmla="*/ 29 w 29"/>
                <a:gd name="T7" fmla="*/ 12 h 17"/>
                <a:gd name="T8" fmla="*/ 29 w 29"/>
                <a:gd name="T9" fmla="*/ 11 h 17"/>
                <a:gd name="T10" fmla="*/ 10 w 29"/>
                <a:gd name="T11" fmla="*/ 1 h 17"/>
                <a:gd name="T12" fmla="*/ 8 w 29"/>
                <a:gd name="T13" fmla="*/ 0 h 17"/>
                <a:gd name="T14" fmla="*/ 1 w 29"/>
                <a:gd name="T15" fmla="*/ 5 h 17"/>
                <a:gd name="T16" fmla="*/ 1 w 29"/>
                <a:gd name="T17"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1" y="6"/>
                  </a:moveTo>
                  <a:cubicBezTo>
                    <a:pt x="7" y="9"/>
                    <a:pt x="13" y="13"/>
                    <a:pt x="19" y="16"/>
                  </a:cubicBezTo>
                  <a:cubicBezTo>
                    <a:pt x="20" y="17"/>
                    <a:pt x="21" y="17"/>
                    <a:pt x="22" y="16"/>
                  </a:cubicBezTo>
                  <a:cubicBezTo>
                    <a:pt x="29" y="12"/>
                    <a:pt x="29" y="12"/>
                    <a:pt x="29" y="12"/>
                  </a:cubicBezTo>
                  <a:cubicBezTo>
                    <a:pt x="29" y="12"/>
                    <a:pt x="29" y="11"/>
                    <a:pt x="29" y="11"/>
                  </a:cubicBezTo>
                  <a:cubicBezTo>
                    <a:pt x="22" y="8"/>
                    <a:pt x="16" y="4"/>
                    <a:pt x="10" y="1"/>
                  </a:cubicBezTo>
                  <a:cubicBezTo>
                    <a:pt x="10" y="0"/>
                    <a:pt x="9" y="0"/>
                    <a:pt x="8" y="0"/>
                  </a:cubicBezTo>
                  <a:cubicBezTo>
                    <a:pt x="1" y="5"/>
                    <a:pt x="1" y="5"/>
                    <a:pt x="1" y="5"/>
                  </a:cubicBezTo>
                  <a:cubicBezTo>
                    <a:pt x="0" y="5"/>
                    <a:pt x="0" y="5"/>
                    <a:pt x="1"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7" name="Freeform 553"/>
            <p:cNvSpPr>
              <a:spLocks/>
            </p:cNvSpPr>
            <p:nvPr userDrawn="1"/>
          </p:nvSpPr>
          <p:spPr bwMode="auto">
            <a:xfrm>
              <a:off x="8328026" y="4008438"/>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8" name="Freeform 554"/>
            <p:cNvSpPr>
              <a:spLocks/>
            </p:cNvSpPr>
            <p:nvPr userDrawn="1"/>
          </p:nvSpPr>
          <p:spPr bwMode="auto">
            <a:xfrm>
              <a:off x="8345489" y="4017963"/>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9" name="Freeform 555"/>
            <p:cNvSpPr>
              <a:spLocks/>
            </p:cNvSpPr>
            <p:nvPr userDrawn="1"/>
          </p:nvSpPr>
          <p:spPr bwMode="auto">
            <a:xfrm>
              <a:off x="8362951" y="4008438"/>
              <a:ext cx="46038" cy="26988"/>
            </a:xfrm>
            <a:custGeom>
              <a:avLst/>
              <a:gdLst>
                <a:gd name="T0" fmla="*/ 28 w 29"/>
                <a:gd name="T1" fmla="*/ 11 h 17"/>
                <a:gd name="T2" fmla="*/ 10 w 29"/>
                <a:gd name="T3" fmla="*/ 0 h 17"/>
                <a:gd name="T4" fmla="*/ 8 w 29"/>
                <a:gd name="T5" fmla="*/ 0 h 17"/>
                <a:gd name="T6" fmla="*/ 1 w 29"/>
                <a:gd name="T7" fmla="*/ 4 h 17"/>
                <a:gd name="T8" fmla="*/ 1 w 29"/>
                <a:gd name="T9" fmla="*/ 6 h 17"/>
                <a:gd name="T10" fmla="*/ 19 w 29"/>
                <a:gd name="T11" fmla="*/ 16 h 17"/>
                <a:gd name="T12" fmla="*/ 21 w 29"/>
                <a:gd name="T13" fmla="*/ 16 h 17"/>
                <a:gd name="T14" fmla="*/ 28 w 29"/>
                <a:gd name="T15" fmla="*/ 12 h 17"/>
                <a:gd name="T16" fmla="*/ 28 w 29"/>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28" y="11"/>
                  </a:moveTo>
                  <a:cubicBezTo>
                    <a:pt x="22" y="7"/>
                    <a:pt x="16" y="4"/>
                    <a:pt x="10" y="0"/>
                  </a:cubicBezTo>
                  <a:cubicBezTo>
                    <a:pt x="9" y="0"/>
                    <a:pt x="8" y="0"/>
                    <a:pt x="8" y="0"/>
                  </a:cubicBezTo>
                  <a:cubicBezTo>
                    <a:pt x="1" y="4"/>
                    <a:pt x="1" y="4"/>
                    <a:pt x="1" y="4"/>
                  </a:cubicBezTo>
                  <a:cubicBezTo>
                    <a:pt x="0" y="5"/>
                    <a:pt x="0" y="5"/>
                    <a:pt x="1" y="6"/>
                  </a:cubicBezTo>
                  <a:cubicBezTo>
                    <a:pt x="7" y="9"/>
                    <a:pt x="13" y="13"/>
                    <a:pt x="19" y="16"/>
                  </a:cubicBezTo>
                  <a:cubicBezTo>
                    <a:pt x="20" y="17"/>
                    <a:pt x="21" y="17"/>
                    <a:pt x="21" y="16"/>
                  </a:cubicBezTo>
                  <a:cubicBezTo>
                    <a:pt x="28" y="12"/>
                    <a:pt x="28" y="12"/>
                    <a:pt x="28" y="12"/>
                  </a:cubicBezTo>
                  <a:cubicBezTo>
                    <a:pt x="29" y="12"/>
                    <a:pt x="29" y="11"/>
                    <a:pt x="28" y="1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0" name="Freeform 556"/>
            <p:cNvSpPr>
              <a:spLocks/>
            </p:cNvSpPr>
            <p:nvPr userDrawn="1"/>
          </p:nvSpPr>
          <p:spPr bwMode="auto">
            <a:xfrm>
              <a:off x="8362951" y="4029076"/>
              <a:ext cx="28575" cy="15875"/>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1" name="Freeform 557"/>
            <p:cNvSpPr>
              <a:spLocks/>
            </p:cNvSpPr>
            <p:nvPr userDrawn="1"/>
          </p:nvSpPr>
          <p:spPr bwMode="auto">
            <a:xfrm>
              <a:off x="8310564" y="4017963"/>
              <a:ext cx="28575" cy="15875"/>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9" y="0"/>
                    <a:pt x="8" y="0"/>
                    <a:pt x="8" y="0"/>
                  </a:cubicBezTo>
                  <a:cubicBezTo>
                    <a:pt x="1" y="5"/>
                    <a:pt x="1" y="5"/>
                    <a:pt x="1" y="5"/>
                  </a:cubicBezTo>
                  <a:cubicBezTo>
                    <a:pt x="0" y="5"/>
                    <a:pt x="0" y="5"/>
                    <a:pt x="1" y="6"/>
                  </a:cubicBezTo>
                  <a:cubicBezTo>
                    <a:pt x="8" y="10"/>
                    <a:pt x="8" y="10"/>
                    <a:pt x="8" y="10"/>
                  </a:cubicBezTo>
                  <a:cubicBezTo>
                    <a:pt x="8"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2" name="Freeform 558"/>
            <p:cNvSpPr>
              <a:spLocks/>
            </p:cNvSpPr>
            <p:nvPr userDrawn="1"/>
          </p:nvSpPr>
          <p:spPr bwMode="auto">
            <a:xfrm>
              <a:off x="8293101" y="4008438"/>
              <a:ext cx="26988" cy="15875"/>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3" name="Freeform 559"/>
            <p:cNvSpPr>
              <a:spLocks/>
            </p:cNvSpPr>
            <p:nvPr userDrawn="1"/>
          </p:nvSpPr>
          <p:spPr bwMode="auto">
            <a:xfrm>
              <a:off x="8275639" y="4017963"/>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4" name="Freeform 560"/>
            <p:cNvSpPr>
              <a:spLocks/>
            </p:cNvSpPr>
            <p:nvPr userDrawn="1"/>
          </p:nvSpPr>
          <p:spPr bwMode="auto">
            <a:xfrm>
              <a:off x="8277226" y="3998913"/>
              <a:ext cx="26988" cy="15875"/>
            </a:xfrm>
            <a:custGeom>
              <a:avLst/>
              <a:gdLst>
                <a:gd name="T0" fmla="*/ 7 w 17"/>
                <a:gd name="T1" fmla="*/ 0 h 10"/>
                <a:gd name="T2" fmla="*/ 0 w 17"/>
                <a:gd name="T3" fmla="*/ 4 h 10"/>
                <a:gd name="T4" fmla="*/ 0 w 17"/>
                <a:gd name="T5" fmla="*/ 5 h 10"/>
                <a:gd name="T6" fmla="*/ 7 w 17"/>
                <a:gd name="T7" fmla="*/ 9 h 10"/>
                <a:gd name="T8" fmla="*/ 10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10"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5" name="Freeform 561"/>
            <p:cNvSpPr>
              <a:spLocks/>
            </p:cNvSpPr>
            <p:nvPr userDrawn="1"/>
          </p:nvSpPr>
          <p:spPr bwMode="auto">
            <a:xfrm>
              <a:off x="8239126" y="4008438"/>
              <a:ext cx="17463" cy="11113"/>
            </a:xfrm>
            <a:custGeom>
              <a:avLst/>
              <a:gdLst>
                <a:gd name="T0" fmla="*/ 4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7"/>
                  </a:moveTo>
                  <a:cubicBezTo>
                    <a:pt x="5" y="7"/>
                    <a:pt x="5" y="7"/>
                    <a:pt x="6" y="7"/>
                  </a:cubicBezTo>
                  <a:cubicBezTo>
                    <a:pt x="10" y="4"/>
                    <a:pt x="10" y="4"/>
                    <a:pt x="10" y="4"/>
                  </a:cubicBezTo>
                  <a:cubicBezTo>
                    <a:pt x="11" y="4"/>
                    <a:pt x="11" y="3"/>
                    <a:pt x="10" y="3"/>
                  </a:cubicBezTo>
                  <a:cubicBezTo>
                    <a:pt x="6" y="1"/>
                    <a:pt x="6" y="1"/>
                    <a:pt x="6" y="1"/>
                  </a:cubicBezTo>
                  <a:cubicBezTo>
                    <a:pt x="5" y="0"/>
                    <a:pt x="5" y="0"/>
                    <a:pt x="4" y="1"/>
                  </a:cubicBezTo>
                  <a:cubicBezTo>
                    <a:pt x="0" y="3"/>
                    <a:pt x="0" y="3"/>
                    <a:pt x="0" y="3"/>
                  </a:cubicBezTo>
                  <a:cubicBezTo>
                    <a:pt x="0" y="3"/>
                    <a:pt x="0" y="4"/>
                    <a:pt x="0" y="4"/>
                  </a:cubicBezTo>
                  <a:lnTo>
                    <a:pt x="4"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6" name="Freeform 562"/>
            <p:cNvSpPr>
              <a:spLocks/>
            </p:cNvSpPr>
            <p:nvPr userDrawn="1"/>
          </p:nvSpPr>
          <p:spPr bwMode="auto">
            <a:xfrm>
              <a:off x="8281989" y="3983038"/>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7" name="Freeform 563"/>
            <p:cNvSpPr>
              <a:spLocks/>
            </p:cNvSpPr>
            <p:nvPr userDrawn="1"/>
          </p:nvSpPr>
          <p:spPr bwMode="auto">
            <a:xfrm>
              <a:off x="8270876" y="3989388"/>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8" name="Freeform 564"/>
            <p:cNvSpPr>
              <a:spLocks/>
            </p:cNvSpPr>
            <p:nvPr userDrawn="1"/>
          </p:nvSpPr>
          <p:spPr bwMode="auto">
            <a:xfrm>
              <a:off x="8259764" y="3997326"/>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9" name="Freeform 565"/>
            <p:cNvSpPr>
              <a:spLocks/>
            </p:cNvSpPr>
            <p:nvPr userDrawn="1"/>
          </p:nvSpPr>
          <p:spPr bwMode="auto">
            <a:xfrm>
              <a:off x="8248651" y="4002088"/>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4"/>
                    <a:pt x="11" y="3"/>
                  </a:cubicBezTo>
                  <a:cubicBezTo>
                    <a:pt x="7" y="1"/>
                    <a:pt x="7" y="1"/>
                    <a:pt x="7" y="1"/>
                  </a:cubicBezTo>
                  <a:cubicBezTo>
                    <a:pt x="6" y="0"/>
                    <a:pt x="6" y="0"/>
                    <a:pt x="5" y="1"/>
                  </a:cubicBezTo>
                  <a:cubicBezTo>
                    <a:pt x="1" y="3"/>
                    <a:pt x="1" y="3"/>
                    <a:pt x="1" y="3"/>
                  </a:cubicBezTo>
                  <a:cubicBezTo>
                    <a:pt x="0" y="4"/>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0" name="Freeform 566"/>
            <p:cNvSpPr>
              <a:spLocks/>
            </p:cNvSpPr>
            <p:nvPr userDrawn="1"/>
          </p:nvSpPr>
          <p:spPr bwMode="auto">
            <a:xfrm>
              <a:off x="8259764" y="4008438"/>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1" name="Freeform 567"/>
            <p:cNvSpPr>
              <a:spLocks/>
            </p:cNvSpPr>
            <p:nvPr userDrawn="1"/>
          </p:nvSpPr>
          <p:spPr bwMode="auto">
            <a:xfrm>
              <a:off x="8320089" y="4064001"/>
              <a:ext cx="19050" cy="11113"/>
            </a:xfrm>
            <a:custGeom>
              <a:avLst/>
              <a:gdLst>
                <a:gd name="T0" fmla="*/ 9 w 12"/>
                <a:gd name="T1" fmla="*/ 0 h 7"/>
                <a:gd name="T2" fmla="*/ 8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3" y="7"/>
                  </a:lnTo>
                  <a:lnTo>
                    <a:pt x="4"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2" name="Freeform 568"/>
            <p:cNvSpPr>
              <a:spLocks/>
            </p:cNvSpPr>
            <p:nvPr userDrawn="1"/>
          </p:nvSpPr>
          <p:spPr bwMode="auto">
            <a:xfrm>
              <a:off x="8329614" y="4048126"/>
              <a:ext cx="26988" cy="15875"/>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3" name="Freeform 569"/>
            <p:cNvSpPr>
              <a:spLocks/>
            </p:cNvSpPr>
            <p:nvPr userDrawn="1"/>
          </p:nvSpPr>
          <p:spPr bwMode="auto">
            <a:xfrm>
              <a:off x="8312151" y="4038601"/>
              <a:ext cx="26988" cy="15875"/>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4" name="Freeform 570"/>
            <p:cNvSpPr>
              <a:spLocks/>
            </p:cNvSpPr>
            <p:nvPr userDrawn="1"/>
          </p:nvSpPr>
          <p:spPr bwMode="auto">
            <a:xfrm>
              <a:off x="8328026" y="4029076"/>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10" y="0"/>
                    <a:pt x="9" y="0"/>
                    <a:pt x="8" y="0"/>
                  </a:cubicBezTo>
                  <a:cubicBezTo>
                    <a:pt x="1" y="4"/>
                    <a:pt x="1" y="4"/>
                    <a:pt x="1" y="4"/>
                  </a:cubicBezTo>
                  <a:cubicBezTo>
                    <a:pt x="0" y="4"/>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5" name="Freeform 571"/>
            <p:cNvSpPr>
              <a:spLocks/>
            </p:cNvSpPr>
            <p:nvPr userDrawn="1"/>
          </p:nvSpPr>
          <p:spPr bwMode="auto">
            <a:xfrm>
              <a:off x="8074026" y="4197351"/>
              <a:ext cx="28575" cy="15875"/>
            </a:xfrm>
            <a:custGeom>
              <a:avLst/>
              <a:gdLst>
                <a:gd name="T0" fmla="*/ 10 w 18"/>
                <a:gd name="T1" fmla="*/ 0 h 10"/>
                <a:gd name="T2" fmla="*/ 8 w 18"/>
                <a:gd name="T3" fmla="*/ 0 h 10"/>
                <a:gd name="T4" fmla="*/ 1 w 18"/>
                <a:gd name="T5" fmla="*/ 4 h 10"/>
                <a:gd name="T6" fmla="*/ 1 w 18"/>
                <a:gd name="T7" fmla="*/ 5 h 10"/>
                <a:gd name="T8" fmla="*/ 8 w 18"/>
                <a:gd name="T9" fmla="*/ 9 h 10"/>
                <a:gd name="T10" fmla="*/ 10 w 18"/>
                <a:gd name="T11" fmla="*/ 9 h 10"/>
                <a:gd name="T12" fmla="*/ 17 w 18"/>
                <a:gd name="T13" fmla="*/ 5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4"/>
                    <a:pt x="0" y="5"/>
                    <a:pt x="1" y="5"/>
                  </a:cubicBezTo>
                  <a:cubicBezTo>
                    <a:pt x="8" y="9"/>
                    <a:pt x="8" y="9"/>
                    <a:pt x="8" y="9"/>
                  </a:cubicBezTo>
                  <a:cubicBezTo>
                    <a:pt x="8" y="10"/>
                    <a:pt x="10" y="10"/>
                    <a:pt x="10" y="9"/>
                  </a:cubicBezTo>
                  <a:cubicBezTo>
                    <a:pt x="17" y="5"/>
                    <a:pt x="17" y="5"/>
                    <a:pt x="17" y="5"/>
                  </a:cubicBezTo>
                  <a:cubicBezTo>
                    <a:pt x="18" y="5"/>
                    <a:pt x="18"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6" name="Freeform 572"/>
            <p:cNvSpPr>
              <a:spLocks/>
            </p:cNvSpPr>
            <p:nvPr userDrawn="1"/>
          </p:nvSpPr>
          <p:spPr bwMode="auto">
            <a:xfrm>
              <a:off x="8262939" y="4087813"/>
              <a:ext cx="28575" cy="15875"/>
            </a:xfrm>
            <a:custGeom>
              <a:avLst/>
              <a:gdLst>
                <a:gd name="T0" fmla="*/ 10 w 18"/>
                <a:gd name="T1" fmla="*/ 0 h 10"/>
                <a:gd name="T2" fmla="*/ 8 w 18"/>
                <a:gd name="T3" fmla="*/ 0 h 10"/>
                <a:gd name="T4" fmla="*/ 1 w 18"/>
                <a:gd name="T5" fmla="*/ 4 h 10"/>
                <a:gd name="T6" fmla="*/ 1 w 18"/>
                <a:gd name="T7" fmla="*/ 5 h 10"/>
                <a:gd name="T8" fmla="*/ 8 w 18"/>
                <a:gd name="T9" fmla="*/ 9 h 10"/>
                <a:gd name="T10" fmla="*/ 10 w 18"/>
                <a:gd name="T11" fmla="*/ 9 h 10"/>
                <a:gd name="T12" fmla="*/ 17 w 18"/>
                <a:gd name="T13" fmla="*/ 5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8" y="0"/>
                    <a:pt x="8" y="0"/>
                  </a:cubicBezTo>
                  <a:cubicBezTo>
                    <a:pt x="1" y="4"/>
                    <a:pt x="1" y="4"/>
                    <a:pt x="1" y="4"/>
                  </a:cubicBezTo>
                  <a:cubicBezTo>
                    <a:pt x="0" y="4"/>
                    <a:pt x="0" y="5"/>
                    <a:pt x="1" y="5"/>
                  </a:cubicBezTo>
                  <a:cubicBezTo>
                    <a:pt x="8" y="9"/>
                    <a:pt x="8" y="9"/>
                    <a:pt x="8" y="9"/>
                  </a:cubicBezTo>
                  <a:cubicBezTo>
                    <a:pt x="9" y="10"/>
                    <a:pt x="10" y="10"/>
                    <a:pt x="10" y="9"/>
                  </a:cubicBezTo>
                  <a:cubicBezTo>
                    <a:pt x="17" y="5"/>
                    <a:pt x="17" y="5"/>
                    <a:pt x="17" y="5"/>
                  </a:cubicBezTo>
                  <a:cubicBezTo>
                    <a:pt x="18" y="5"/>
                    <a:pt x="18"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7" name="Freeform 573"/>
            <p:cNvSpPr>
              <a:spLocks/>
            </p:cNvSpPr>
            <p:nvPr userDrawn="1"/>
          </p:nvSpPr>
          <p:spPr bwMode="auto">
            <a:xfrm>
              <a:off x="8247064" y="4097338"/>
              <a:ext cx="26988" cy="15875"/>
            </a:xfrm>
            <a:custGeom>
              <a:avLst/>
              <a:gdLst>
                <a:gd name="T0" fmla="*/ 9 w 17"/>
                <a:gd name="T1" fmla="*/ 0 h 10"/>
                <a:gd name="T2" fmla="*/ 7 w 17"/>
                <a:gd name="T3" fmla="*/ 0 h 10"/>
                <a:gd name="T4" fmla="*/ 0 w 17"/>
                <a:gd name="T5" fmla="*/ 4 h 10"/>
                <a:gd name="T6" fmla="*/ 0 w 17"/>
                <a:gd name="T7" fmla="*/ 5 h 10"/>
                <a:gd name="T8" fmla="*/ 7 w 17"/>
                <a:gd name="T9" fmla="*/ 9 h 10"/>
                <a:gd name="T10" fmla="*/ 10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10"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8" name="Freeform 574"/>
            <p:cNvSpPr>
              <a:spLocks/>
            </p:cNvSpPr>
            <p:nvPr userDrawn="1"/>
          </p:nvSpPr>
          <p:spPr bwMode="auto">
            <a:xfrm>
              <a:off x="8120064" y="4078288"/>
              <a:ext cx="17463" cy="9525"/>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9" name="Freeform 575"/>
            <p:cNvSpPr>
              <a:spLocks/>
            </p:cNvSpPr>
            <p:nvPr userDrawn="1"/>
          </p:nvSpPr>
          <p:spPr bwMode="auto">
            <a:xfrm>
              <a:off x="8108951" y="4084638"/>
              <a:ext cx="19050" cy="9525"/>
            </a:xfrm>
            <a:custGeom>
              <a:avLst/>
              <a:gdLst>
                <a:gd name="T0" fmla="*/ 5 w 12"/>
                <a:gd name="T1" fmla="*/ 6 h 6"/>
                <a:gd name="T2" fmla="*/ 7 w 12"/>
                <a:gd name="T3" fmla="*/ 6 h 6"/>
                <a:gd name="T4" fmla="*/ 11 w 12"/>
                <a:gd name="T5" fmla="*/ 3 h 6"/>
                <a:gd name="T6" fmla="*/ 11 w 12"/>
                <a:gd name="T7" fmla="*/ 2 h 6"/>
                <a:gd name="T8" fmla="*/ 7 w 12"/>
                <a:gd name="T9" fmla="*/ 0 h 6"/>
                <a:gd name="T10" fmla="*/ 5 w 12"/>
                <a:gd name="T11" fmla="*/ 0 h 6"/>
                <a:gd name="T12" fmla="*/ 1 w 12"/>
                <a:gd name="T13" fmla="*/ 2 h 6"/>
                <a:gd name="T14" fmla="*/ 1 w 12"/>
                <a:gd name="T15" fmla="*/ 3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3"/>
                    <a:pt x="11" y="3"/>
                    <a:pt x="11" y="3"/>
                  </a:cubicBezTo>
                  <a:cubicBezTo>
                    <a:pt x="12" y="3"/>
                    <a:pt x="12"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10" name="Freeform 576"/>
            <p:cNvSpPr>
              <a:spLocks/>
            </p:cNvSpPr>
            <p:nvPr userDrawn="1"/>
          </p:nvSpPr>
          <p:spPr bwMode="auto">
            <a:xfrm>
              <a:off x="8185151" y="4040188"/>
              <a:ext cx="17463" cy="11113"/>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6"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11" name="Freeform 577"/>
            <p:cNvSpPr>
              <a:spLocks/>
            </p:cNvSpPr>
            <p:nvPr userDrawn="1"/>
          </p:nvSpPr>
          <p:spPr bwMode="auto">
            <a:xfrm>
              <a:off x="8194676" y="4033838"/>
              <a:ext cx="19050" cy="11113"/>
            </a:xfrm>
            <a:custGeom>
              <a:avLst/>
              <a:gdLst>
                <a:gd name="T0" fmla="*/ 5 w 12"/>
                <a:gd name="T1" fmla="*/ 6 h 7"/>
                <a:gd name="T2" fmla="*/ 7 w 12"/>
                <a:gd name="T3" fmla="*/ 6 h 7"/>
                <a:gd name="T4" fmla="*/ 11 w 12"/>
                <a:gd name="T5" fmla="*/ 4 h 7"/>
                <a:gd name="T6" fmla="*/ 11 w 12"/>
                <a:gd name="T7" fmla="*/ 3 h 7"/>
                <a:gd name="T8" fmla="*/ 7 w 12"/>
                <a:gd name="T9" fmla="*/ 0 h 7"/>
                <a:gd name="T10" fmla="*/ 5 w 12"/>
                <a:gd name="T11" fmla="*/ 0 h 7"/>
                <a:gd name="T12" fmla="*/ 1 w 12"/>
                <a:gd name="T13" fmla="*/ 3 h 7"/>
                <a:gd name="T14" fmla="*/ 1 w 12"/>
                <a:gd name="T15" fmla="*/ 4 h 7"/>
                <a:gd name="T16" fmla="*/ 5 w 12"/>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5" y="6"/>
                  </a:moveTo>
                  <a:cubicBezTo>
                    <a:pt x="6" y="7"/>
                    <a:pt x="6" y="7"/>
                    <a:pt x="7" y="6"/>
                  </a:cubicBezTo>
                  <a:cubicBezTo>
                    <a:pt x="11" y="4"/>
                    <a:pt x="11" y="4"/>
                    <a:pt x="11" y="4"/>
                  </a:cubicBezTo>
                  <a:cubicBezTo>
                    <a:pt x="12" y="4"/>
                    <a:pt x="12" y="3"/>
                    <a:pt x="11" y="3"/>
                  </a:cubicBezTo>
                  <a:cubicBezTo>
                    <a:pt x="7" y="0"/>
                    <a:pt x="7" y="0"/>
                    <a:pt x="7" y="0"/>
                  </a:cubicBezTo>
                  <a:cubicBezTo>
                    <a:pt x="6" y="0"/>
                    <a:pt x="6"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12" name="Freeform 578"/>
            <p:cNvSpPr>
              <a:spLocks/>
            </p:cNvSpPr>
            <p:nvPr userDrawn="1"/>
          </p:nvSpPr>
          <p:spPr bwMode="auto">
            <a:xfrm>
              <a:off x="8228014" y="4014788"/>
              <a:ext cx="17463" cy="11113"/>
            </a:xfrm>
            <a:custGeom>
              <a:avLst/>
              <a:gdLst>
                <a:gd name="T0" fmla="*/ 5 w 11"/>
                <a:gd name="T1" fmla="*/ 7 h 7"/>
                <a:gd name="T2" fmla="*/ 6 w 11"/>
                <a:gd name="T3" fmla="*/ 7 h 7"/>
                <a:gd name="T4" fmla="*/ 11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0"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13" name="Freeform 579"/>
            <p:cNvSpPr>
              <a:spLocks/>
            </p:cNvSpPr>
            <p:nvPr userDrawn="1"/>
          </p:nvSpPr>
          <p:spPr bwMode="auto">
            <a:xfrm>
              <a:off x="7983539" y="3968751"/>
              <a:ext cx="212725" cy="122238"/>
            </a:xfrm>
            <a:custGeom>
              <a:avLst/>
              <a:gdLst>
                <a:gd name="T0" fmla="*/ 85 w 134"/>
                <a:gd name="T1" fmla="*/ 0 h 77"/>
                <a:gd name="T2" fmla="*/ 0 w 134"/>
                <a:gd name="T3" fmla="*/ 49 h 77"/>
                <a:gd name="T4" fmla="*/ 48 w 134"/>
                <a:gd name="T5" fmla="*/ 77 h 77"/>
                <a:gd name="T6" fmla="*/ 134 w 134"/>
                <a:gd name="T7" fmla="*/ 28 h 77"/>
                <a:gd name="T8" fmla="*/ 85 w 134"/>
                <a:gd name="T9" fmla="*/ 0 h 77"/>
              </a:gdLst>
              <a:ahLst/>
              <a:cxnLst>
                <a:cxn ang="0">
                  <a:pos x="T0" y="T1"/>
                </a:cxn>
                <a:cxn ang="0">
                  <a:pos x="T2" y="T3"/>
                </a:cxn>
                <a:cxn ang="0">
                  <a:pos x="T4" y="T5"/>
                </a:cxn>
                <a:cxn ang="0">
                  <a:pos x="T6" y="T7"/>
                </a:cxn>
                <a:cxn ang="0">
                  <a:pos x="T8" y="T9"/>
                </a:cxn>
              </a:cxnLst>
              <a:rect l="0" t="0" r="r" b="b"/>
              <a:pathLst>
                <a:path w="134" h="77">
                  <a:moveTo>
                    <a:pt x="85" y="0"/>
                  </a:moveTo>
                  <a:lnTo>
                    <a:pt x="0" y="49"/>
                  </a:lnTo>
                  <a:lnTo>
                    <a:pt x="48" y="77"/>
                  </a:lnTo>
                  <a:lnTo>
                    <a:pt x="134" y="28"/>
                  </a:lnTo>
                  <a:lnTo>
                    <a:pt x="85"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14" name="Freeform 580"/>
            <p:cNvSpPr>
              <a:spLocks/>
            </p:cNvSpPr>
            <p:nvPr userDrawn="1"/>
          </p:nvSpPr>
          <p:spPr bwMode="auto">
            <a:xfrm>
              <a:off x="8121651" y="3783013"/>
              <a:ext cx="366713" cy="503238"/>
            </a:xfrm>
            <a:custGeom>
              <a:avLst/>
              <a:gdLst>
                <a:gd name="T0" fmla="*/ 231 w 231"/>
                <a:gd name="T1" fmla="*/ 8 h 317"/>
                <a:gd name="T2" fmla="*/ 222 w 231"/>
                <a:gd name="T3" fmla="*/ 3 h 317"/>
                <a:gd name="T4" fmla="*/ 9 w 231"/>
                <a:gd name="T5" fmla="*/ 126 h 317"/>
                <a:gd name="T6" fmla="*/ 0 w 231"/>
                <a:gd name="T7" fmla="*/ 142 h 317"/>
                <a:gd name="T8" fmla="*/ 0 w 231"/>
                <a:gd name="T9" fmla="*/ 309 h 317"/>
                <a:gd name="T10" fmla="*/ 9 w 231"/>
                <a:gd name="T11" fmla="*/ 314 h 317"/>
                <a:gd name="T12" fmla="*/ 222 w 231"/>
                <a:gd name="T13" fmla="*/ 191 h 317"/>
                <a:gd name="T14" fmla="*/ 231 w 231"/>
                <a:gd name="T15" fmla="*/ 175 h 317"/>
                <a:gd name="T16" fmla="*/ 231 w 231"/>
                <a:gd name="T17" fmla="*/ 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317">
                  <a:moveTo>
                    <a:pt x="231" y="8"/>
                  </a:moveTo>
                  <a:cubicBezTo>
                    <a:pt x="231" y="2"/>
                    <a:pt x="227" y="0"/>
                    <a:pt x="222" y="3"/>
                  </a:cubicBezTo>
                  <a:cubicBezTo>
                    <a:pt x="9" y="126"/>
                    <a:pt x="9" y="126"/>
                    <a:pt x="9" y="126"/>
                  </a:cubicBezTo>
                  <a:cubicBezTo>
                    <a:pt x="4" y="129"/>
                    <a:pt x="0" y="136"/>
                    <a:pt x="0" y="142"/>
                  </a:cubicBezTo>
                  <a:cubicBezTo>
                    <a:pt x="0" y="309"/>
                    <a:pt x="0" y="309"/>
                    <a:pt x="0" y="309"/>
                  </a:cubicBezTo>
                  <a:cubicBezTo>
                    <a:pt x="0" y="314"/>
                    <a:pt x="4" y="317"/>
                    <a:pt x="9" y="314"/>
                  </a:cubicBezTo>
                  <a:cubicBezTo>
                    <a:pt x="222" y="191"/>
                    <a:pt x="222" y="191"/>
                    <a:pt x="222" y="191"/>
                  </a:cubicBezTo>
                  <a:cubicBezTo>
                    <a:pt x="227" y="188"/>
                    <a:pt x="231" y="181"/>
                    <a:pt x="231" y="175"/>
                  </a:cubicBezTo>
                  <a:lnTo>
                    <a:pt x="231"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15" name="Freeform 581"/>
            <p:cNvSpPr>
              <a:spLocks/>
            </p:cNvSpPr>
            <p:nvPr userDrawn="1"/>
          </p:nvSpPr>
          <p:spPr bwMode="auto">
            <a:xfrm>
              <a:off x="8102601" y="3997326"/>
              <a:ext cx="23813" cy="284163"/>
            </a:xfrm>
            <a:custGeom>
              <a:avLst/>
              <a:gdLst>
                <a:gd name="T0" fmla="*/ 12 w 15"/>
                <a:gd name="T1" fmla="*/ 174 h 179"/>
                <a:gd name="T2" fmla="*/ 12 w 15"/>
                <a:gd name="T3" fmla="*/ 7 h 179"/>
                <a:gd name="T4" fmla="*/ 0 w 15"/>
                <a:gd name="T5" fmla="*/ 0 h 179"/>
                <a:gd name="T6" fmla="*/ 1 w 15"/>
                <a:gd name="T7" fmla="*/ 167 h 179"/>
                <a:gd name="T8" fmla="*/ 1 w 15"/>
                <a:gd name="T9" fmla="*/ 169 h 179"/>
                <a:gd name="T10" fmla="*/ 3 w 15"/>
                <a:gd name="T11" fmla="*/ 173 h 179"/>
                <a:gd name="T12" fmla="*/ 15 w 15"/>
                <a:gd name="T13" fmla="*/ 179 h 179"/>
                <a:gd name="T14" fmla="*/ 12 w 15"/>
                <a:gd name="T15" fmla="*/ 174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79">
                  <a:moveTo>
                    <a:pt x="12" y="174"/>
                  </a:moveTo>
                  <a:cubicBezTo>
                    <a:pt x="12" y="7"/>
                    <a:pt x="12" y="7"/>
                    <a:pt x="12" y="7"/>
                  </a:cubicBezTo>
                  <a:cubicBezTo>
                    <a:pt x="0" y="0"/>
                    <a:pt x="0" y="0"/>
                    <a:pt x="0" y="0"/>
                  </a:cubicBezTo>
                  <a:cubicBezTo>
                    <a:pt x="1" y="167"/>
                    <a:pt x="1" y="167"/>
                    <a:pt x="1" y="167"/>
                  </a:cubicBezTo>
                  <a:cubicBezTo>
                    <a:pt x="1" y="168"/>
                    <a:pt x="1" y="168"/>
                    <a:pt x="1" y="169"/>
                  </a:cubicBezTo>
                  <a:cubicBezTo>
                    <a:pt x="1" y="171"/>
                    <a:pt x="2" y="172"/>
                    <a:pt x="3" y="173"/>
                  </a:cubicBezTo>
                  <a:cubicBezTo>
                    <a:pt x="15" y="179"/>
                    <a:pt x="15" y="179"/>
                    <a:pt x="15" y="179"/>
                  </a:cubicBezTo>
                  <a:cubicBezTo>
                    <a:pt x="13" y="179"/>
                    <a:pt x="12" y="177"/>
                    <a:pt x="12" y="174"/>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16" name="Freeform 582"/>
            <p:cNvSpPr>
              <a:spLocks/>
            </p:cNvSpPr>
            <p:nvPr userDrawn="1"/>
          </p:nvSpPr>
          <p:spPr bwMode="auto">
            <a:xfrm>
              <a:off x="8102601" y="3775076"/>
              <a:ext cx="381000" cy="233363"/>
            </a:xfrm>
            <a:custGeom>
              <a:avLst/>
              <a:gdLst>
                <a:gd name="T0" fmla="*/ 229 w 240"/>
                <a:gd name="T1" fmla="*/ 1 h 147"/>
                <a:gd name="T2" fmla="*/ 228 w 240"/>
                <a:gd name="T3" fmla="*/ 0 h 147"/>
                <a:gd name="T4" fmla="*/ 227 w 240"/>
                <a:gd name="T5" fmla="*/ 0 h 147"/>
                <a:gd name="T6" fmla="*/ 227 w 240"/>
                <a:gd name="T7" fmla="*/ 0 h 147"/>
                <a:gd name="T8" fmla="*/ 226 w 240"/>
                <a:gd name="T9" fmla="*/ 0 h 147"/>
                <a:gd name="T10" fmla="*/ 226 w 240"/>
                <a:gd name="T11" fmla="*/ 0 h 147"/>
                <a:gd name="T12" fmla="*/ 224 w 240"/>
                <a:gd name="T13" fmla="*/ 0 h 147"/>
                <a:gd name="T14" fmla="*/ 224 w 240"/>
                <a:gd name="T15" fmla="*/ 0 h 147"/>
                <a:gd name="T16" fmla="*/ 222 w 240"/>
                <a:gd name="T17" fmla="*/ 1 h 147"/>
                <a:gd name="T18" fmla="*/ 6 w 240"/>
                <a:gd name="T19" fmla="*/ 126 h 147"/>
                <a:gd name="T20" fmla="*/ 6 w 240"/>
                <a:gd name="T21" fmla="*/ 127 h 147"/>
                <a:gd name="T22" fmla="*/ 5 w 240"/>
                <a:gd name="T23" fmla="*/ 128 h 147"/>
                <a:gd name="T24" fmla="*/ 4 w 240"/>
                <a:gd name="T25" fmla="*/ 129 h 147"/>
                <a:gd name="T26" fmla="*/ 4 w 240"/>
                <a:gd name="T27" fmla="*/ 129 h 147"/>
                <a:gd name="T28" fmla="*/ 3 w 240"/>
                <a:gd name="T29" fmla="*/ 131 h 147"/>
                <a:gd name="T30" fmla="*/ 3 w 240"/>
                <a:gd name="T31" fmla="*/ 131 h 147"/>
                <a:gd name="T32" fmla="*/ 2 w 240"/>
                <a:gd name="T33" fmla="*/ 132 h 147"/>
                <a:gd name="T34" fmla="*/ 2 w 240"/>
                <a:gd name="T35" fmla="*/ 133 h 147"/>
                <a:gd name="T36" fmla="*/ 1 w 240"/>
                <a:gd name="T37" fmla="*/ 134 h 147"/>
                <a:gd name="T38" fmla="*/ 1 w 240"/>
                <a:gd name="T39" fmla="*/ 135 h 147"/>
                <a:gd name="T40" fmla="*/ 1 w 240"/>
                <a:gd name="T41" fmla="*/ 136 h 147"/>
                <a:gd name="T42" fmla="*/ 0 w 240"/>
                <a:gd name="T43" fmla="*/ 137 h 147"/>
                <a:gd name="T44" fmla="*/ 0 w 240"/>
                <a:gd name="T45" fmla="*/ 138 h 147"/>
                <a:gd name="T46" fmla="*/ 0 w 240"/>
                <a:gd name="T47" fmla="*/ 140 h 147"/>
                <a:gd name="T48" fmla="*/ 12 w 240"/>
                <a:gd name="T49" fmla="*/ 144 h 147"/>
                <a:gd name="T50" fmla="*/ 13 w 240"/>
                <a:gd name="T51" fmla="*/ 142 h 147"/>
                <a:gd name="T52" fmla="*/ 13 w 240"/>
                <a:gd name="T53" fmla="*/ 140 h 147"/>
                <a:gd name="T54" fmla="*/ 14 w 240"/>
                <a:gd name="T55" fmla="*/ 138 h 147"/>
                <a:gd name="T56" fmla="*/ 16 w 240"/>
                <a:gd name="T57" fmla="*/ 136 h 147"/>
                <a:gd name="T58" fmla="*/ 17 w 240"/>
                <a:gd name="T59" fmla="*/ 134 h 147"/>
                <a:gd name="T60" fmla="*/ 18 w 240"/>
                <a:gd name="T61" fmla="*/ 133 h 147"/>
                <a:gd name="T62" fmla="*/ 234 w 240"/>
                <a:gd name="T63" fmla="*/ 8 h 147"/>
                <a:gd name="T64" fmla="*/ 236 w 240"/>
                <a:gd name="T65" fmla="*/ 7 h 147"/>
                <a:gd name="T66" fmla="*/ 237 w 240"/>
                <a:gd name="T67" fmla="*/ 7 h 147"/>
                <a:gd name="T68" fmla="*/ 239 w 240"/>
                <a:gd name="T69" fmla="*/ 7 h 147"/>
                <a:gd name="T70" fmla="*/ 240 w 240"/>
                <a:gd name="T71" fmla="*/ 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0" h="147">
                  <a:moveTo>
                    <a:pt x="240" y="7"/>
                  </a:moveTo>
                  <a:cubicBezTo>
                    <a:pt x="229" y="1"/>
                    <a:pt x="229" y="1"/>
                    <a:pt x="229" y="1"/>
                  </a:cubicBezTo>
                  <a:cubicBezTo>
                    <a:pt x="229" y="1"/>
                    <a:pt x="228" y="1"/>
                    <a:pt x="228" y="1"/>
                  </a:cubicBezTo>
                  <a:cubicBezTo>
                    <a:pt x="228" y="0"/>
                    <a:pt x="228" y="0"/>
                    <a:pt x="228" y="0"/>
                  </a:cubicBezTo>
                  <a:cubicBezTo>
                    <a:pt x="228" y="0"/>
                    <a:pt x="228" y="0"/>
                    <a:pt x="228" y="0"/>
                  </a:cubicBezTo>
                  <a:cubicBezTo>
                    <a:pt x="227" y="0"/>
                    <a:pt x="227" y="0"/>
                    <a:pt x="227" y="0"/>
                  </a:cubicBezTo>
                  <a:cubicBezTo>
                    <a:pt x="227" y="0"/>
                    <a:pt x="227" y="0"/>
                    <a:pt x="227" y="0"/>
                  </a:cubicBezTo>
                  <a:cubicBezTo>
                    <a:pt x="227" y="0"/>
                    <a:pt x="227" y="0"/>
                    <a:pt x="227" y="0"/>
                  </a:cubicBezTo>
                  <a:cubicBezTo>
                    <a:pt x="227" y="0"/>
                    <a:pt x="227" y="0"/>
                    <a:pt x="226" y="0"/>
                  </a:cubicBezTo>
                  <a:cubicBezTo>
                    <a:pt x="226" y="0"/>
                    <a:pt x="226" y="0"/>
                    <a:pt x="226" y="0"/>
                  </a:cubicBezTo>
                  <a:cubicBezTo>
                    <a:pt x="226" y="0"/>
                    <a:pt x="226" y="0"/>
                    <a:pt x="226" y="0"/>
                  </a:cubicBezTo>
                  <a:cubicBezTo>
                    <a:pt x="226" y="0"/>
                    <a:pt x="226" y="0"/>
                    <a:pt x="226" y="0"/>
                  </a:cubicBezTo>
                  <a:cubicBezTo>
                    <a:pt x="225" y="0"/>
                    <a:pt x="225" y="0"/>
                    <a:pt x="225" y="0"/>
                  </a:cubicBezTo>
                  <a:cubicBezTo>
                    <a:pt x="225" y="0"/>
                    <a:pt x="225" y="0"/>
                    <a:pt x="224" y="0"/>
                  </a:cubicBezTo>
                  <a:cubicBezTo>
                    <a:pt x="224" y="0"/>
                    <a:pt x="224" y="0"/>
                    <a:pt x="224" y="0"/>
                  </a:cubicBezTo>
                  <a:cubicBezTo>
                    <a:pt x="224" y="0"/>
                    <a:pt x="224" y="0"/>
                    <a:pt x="224" y="0"/>
                  </a:cubicBezTo>
                  <a:cubicBezTo>
                    <a:pt x="224" y="0"/>
                    <a:pt x="224" y="0"/>
                    <a:pt x="223" y="1"/>
                  </a:cubicBezTo>
                  <a:cubicBezTo>
                    <a:pt x="223" y="1"/>
                    <a:pt x="223" y="1"/>
                    <a:pt x="222" y="1"/>
                  </a:cubicBezTo>
                  <a:cubicBezTo>
                    <a:pt x="9" y="124"/>
                    <a:pt x="9" y="124"/>
                    <a:pt x="9" y="124"/>
                  </a:cubicBezTo>
                  <a:cubicBezTo>
                    <a:pt x="8" y="125"/>
                    <a:pt x="7" y="125"/>
                    <a:pt x="6" y="126"/>
                  </a:cubicBezTo>
                  <a:cubicBezTo>
                    <a:pt x="6" y="126"/>
                    <a:pt x="6" y="126"/>
                    <a:pt x="6" y="127"/>
                  </a:cubicBezTo>
                  <a:cubicBezTo>
                    <a:pt x="6" y="127"/>
                    <a:pt x="6" y="127"/>
                    <a:pt x="6" y="127"/>
                  </a:cubicBezTo>
                  <a:cubicBezTo>
                    <a:pt x="6" y="127"/>
                    <a:pt x="6" y="127"/>
                    <a:pt x="5" y="127"/>
                  </a:cubicBezTo>
                  <a:cubicBezTo>
                    <a:pt x="5" y="127"/>
                    <a:pt x="5" y="127"/>
                    <a:pt x="5" y="128"/>
                  </a:cubicBezTo>
                  <a:cubicBezTo>
                    <a:pt x="5" y="128"/>
                    <a:pt x="5" y="128"/>
                    <a:pt x="4" y="128"/>
                  </a:cubicBezTo>
                  <a:cubicBezTo>
                    <a:pt x="4" y="129"/>
                    <a:pt x="4" y="129"/>
                    <a:pt x="4" y="129"/>
                  </a:cubicBezTo>
                  <a:cubicBezTo>
                    <a:pt x="4" y="129"/>
                    <a:pt x="4" y="129"/>
                    <a:pt x="4" y="129"/>
                  </a:cubicBezTo>
                  <a:cubicBezTo>
                    <a:pt x="4" y="129"/>
                    <a:pt x="4" y="129"/>
                    <a:pt x="4" y="129"/>
                  </a:cubicBezTo>
                  <a:cubicBezTo>
                    <a:pt x="4" y="130"/>
                    <a:pt x="3" y="130"/>
                    <a:pt x="3" y="130"/>
                  </a:cubicBezTo>
                  <a:cubicBezTo>
                    <a:pt x="3" y="130"/>
                    <a:pt x="3" y="131"/>
                    <a:pt x="3" y="131"/>
                  </a:cubicBezTo>
                  <a:cubicBezTo>
                    <a:pt x="3" y="131"/>
                    <a:pt x="3" y="131"/>
                    <a:pt x="3" y="131"/>
                  </a:cubicBezTo>
                  <a:cubicBezTo>
                    <a:pt x="3" y="131"/>
                    <a:pt x="3" y="131"/>
                    <a:pt x="3" y="131"/>
                  </a:cubicBezTo>
                  <a:cubicBezTo>
                    <a:pt x="3" y="131"/>
                    <a:pt x="2" y="131"/>
                    <a:pt x="2" y="132"/>
                  </a:cubicBezTo>
                  <a:cubicBezTo>
                    <a:pt x="2" y="132"/>
                    <a:pt x="2" y="132"/>
                    <a:pt x="2" y="132"/>
                  </a:cubicBezTo>
                  <a:cubicBezTo>
                    <a:pt x="2" y="133"/>
                    <a:pt x="2" y="133"/>
                    <a:pt x="2" y="133"/>
                  </a:cubicBezTo>
                  <a:cubicBezTo>
                    <a:pt x="2" y="133"/>
                    <a:pt x="2" y="133"/>
                    <a:pt x="2" y="133"/>
                  </a:cubicBezTo>
                  <a:cubicBezTo>
                    <a:pt x="2" y="133"/>
                    <a:pt x="2" y="133"/>
                    <a:pt x="2" y="133"/>
                  </a:cubicBezTo>
                  <a:cubicBezTo>
                    <a:pt x="1" y="133"/>
                    <a:pt x="1" y="134"/>
                    <a:pt x="1" y="134"/>
                  </a:cubicBezTo>
                  <a:cubicBezTo>
                    <a:pt x="1" y="134"/>
                    <a:pt x="1" y="134"/>
                    <a:pt x="1" y="135"/>
                  </a:cubicBezTo>
                  <a:cubicBezTo>
                    <a:pt x="1" y="135"/>
                    <a:pt x="1" y="135"/>
                    <a:pt x="1" y="135"/>
                  </a:cubicBezTo>
                  <a:cubicBezTo>
                    <a:pt x="1" y="135"/>
                    <a:pt x="1" y="135"/>
                    <a:pt x="1" y="135"/>
                  </a:cubicBezTo>
                  <a:cubicBezTo>
                    <a:pt x="1" y="135"/>
                    <a:pt x="1" y="136"/>
                    <a:pt x="1" y="136"/>
                  </a:cubicBezTo>
                  <a:cubicBezTo>
                    <a:pt x="1" y="136"/>
                    <a:pt x="0" y="136"/>
                    <a:pt x="0" y="137"/>
                  </a:cubicBezTo>
                  <a:cubicBezTo>
                    <a:pt x="0" y="137"/>
                    <a:pt x="0" y="137"/>
                    <a:pt x="0" y="137"/>
                  </a:cubicBezTo>
                  <a:cubicBezTo>
                    <a:pt x="0" y="137"/>
                    <a:pt x="0" y="138"/>
                    <a:pt x="0" y="138"/>
                  </a:cubicBezTo>
                  <a:cubicBezTo>
                    <a:pt x="0" y="138"/>
                    <a:pt x="0" y="138"/>
                    <a:pt x="0" y="138"/>
                  </a:cubicBezTo>
                  <a:cubicBezTo>
                    <a:pt x="0" y="138"/>
                    <a:pt x="0" y="139"/>
                    <a:pt x="0" y="140"/>
                  </a:cubicBezTo>
                  <a:cubicBezTo>
                    <a:pt x="0" y="140"/>
                    <a:pt x="0" y="140"/>
                    <a:pt x="0" y="140"/>
                  </a:cubicBezTo>
                  <a:cubicBezTo>
                    <a:pt x="12" y="147"/>
                    <a:pt x="12" y="147"/>
                    <a:pt x="12" y="147"/>
                  </a:cubicBezTo>
                  <a:cubicBezTo>
                    <a:pt x="12" y="146"/>
                    <a:pt x="12" y="145"/>
                    <a:pt x="12" y="144"/>
                  </a:cubicBezTo>
                  <a:cubicBezTo>
                    <a:pt x="12" y="144"/>
                    <a:pt x="12" y="144"/>
                    <a:pt x="12" y="144"/>
                  </a:cubicBezTo>
                  <a:cubicBezTo>
                    <a:pt x="12" y="143"/>
                    <a:pt x="12" y="143"/>
                    <a:pt x="13" y="142"/>
                  </a:cubicBezTo>
                  <a:cubicBezTo>
                    <a:pt x="13" y="142"/>
                    <a:pt x="13" y="142"/>
                    <a:pt x="13" y="142"/>
                  </a:cubicBezTo>
                  <a:cubicBezTo>
                    <a:pt x="13" y="141"/>
                    <a:pt x="13" y="141"/>
                    <a:pt x="13" y="140"/>
                  </a:cubicBezTo>
                  <a:cubicBezTo>
                    <a:pt x="13" y="140"/>
                    <a:pt x="13" y="140"/>
                    <a:pt x="13" y="140"/>
                  </a:cubicBezTo>
                  <a:cubicBezTo>
                    <a:pt x="14" y="139"/>
                    <a:pt x="14" y="138"/>
                    <a:pt x="14" y="138"/>
                  </a:cubicBezTo>
                  <a:cubicBezTo>
                    <a:pt x="14" y="138"/>
                    <a:pt x="14" y="138"/>
                    <a:pt x="14" y="138"/>
                  </a:cubicBezTo>
                  <a:cubicBezTo>
                    <a:pt x="15" y="137"/>
                    <a:pt x="15" y="136"/>
                    <a:pt x="16" y="136"/>
                  </a:cubicBezTo>
                  <a:cubicBezTo>
                    <a:pt x="16" y="136"/>
                    <a:pt x="16" y="136"/>
                    <a:pt x="16" y="136"/>
                  </a:cubicBezTo>
                  <a:cubicBezTo>
                    <a:pt x="16" y="135"/>
                    <a:pt x="17" y="135"/>
                    <a:pt x="17" y="134"/>
                  </a:cubicBezTo>
                  <a:cubicBezTo>
                    <a:pt x="17" y="134"/>
                    <a:pt x="17" y="134"/>
                    <a:pt x="17" y="134"/>
                  </a:cubicBezTo>
                  <a:cubicBezTo>
                    <a:pt x="18" y="133"/>
                    <a:pt x="18" y="133"/>
                    <a:pt x="18" y="133"/>
                  </a:cubicBezTo>
                  <a:cubicBezTo>
                    <a:pt x="19" y="132"/>
                    <a:pt x="20" y="132"/>
                    <a:pt x="21" y="131"/>
                  </a:cubicBezTo>
                  <a:cubicBezTo>
                    <a:pt x="234" y="8"/>
                    <a:pt x="234" y="8"/>
                    <a:pt x="234" y="8"/>
                  </a:cubicBezTo>
                  <a:cubicBezTo>
                    <a:pt x="234" y="8"/>
                    <a:pt x="235" y="7"/>
                    <a:pt x="236" y="7"/>
                  </a:cubicBezTo>
                  <a:cubicBezTo>
                    <a:pt x="236" y="7"/>
                    <a:pt x="236" y="7"/>
                    <a:pt x="236" y="7"/>
                  </a:cubicBezTo>
                  <a:cubicBezTo>
                    <a:pt x="236" y="7"/>
                    <a:pt x="237" y="7"/>
                    <a:pt x="237" y="7"/>
                  </a:cubicBezTo>
                  <a:cubicBezTo>
                    <a:pt x="237" y="7"/>
                    <a:pt x="237" y="7"/>
                    <a:pt x="237" y="7"/>
                  </a:cubicBezTo>
                  <a:cubicBezTo>
                    <a:pt x="238" y="7"/>
                    <a:pt x="238" y="7"/>
                    <a:pt x="239" y="7"/>
                  </a:cubicBezTo>
                  <a:cubicBezTo>
                    <a:pt x="239" y="7"/>
                    <a:pt x="239" y="7"/>
                    <a:pt x="239" y="7"/>
                  </a:cubicBezTo>
                  <a:cubicBezTo>
                    <a:pt x="239" y="7"/>
                    <a:pt x="240" y="7"/>
                    <a:pt x="240" y="7"/>
                  </a:cubicBezTo>
                  <a:cubicBezTo>
                    <a:pt x="240" y="7"/>
                    <a:pt x="240" y="7"/>
                    <a:pt x="240" y="7"/>
                  </a:cubicBezTo>
                  <a:cubicBezTo>
                    <a:pt x="240" y="7"/>
                    <a:pt x="240" y="7"/>
                    <a:pt x="240" y="7"/>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17" name="Freeform 583"/>
            <p:cNvSpPr>
              <a:spLocks/>
            </p:cNvSpPr>
            <p:nvPr userDrawn="1"/>
          </p:nvSpPr>
          <p:spPr bwMode="auto">
            <a:xfrm>
              <a:off x="7897814" y="3740151"/>
              <a:ext cx="204788" cy="211138"/>
            </a:xfrm>
            <a:custGeom>
              <a:avLst/>
              <a:gdLst>
                <a:gd name="T0" fmla="*/ 26 w 129"/>
                <a:gd name="T1" fmla="*/ 133 h 133"/>
                <a:gd name="T2" fmla="*/ 0 w 129"/>
                <a:gd name="T3" fmla="*/ 108 h 133"/>
                <a:gd name="T4" fmla="*/ 110 w 129"/>
                <a:gd name="T5" fmla="*/ 41 h 133"/>
                <a:gd name="T6" fmla="*/ 26 w 129"/>
                <a:gd name="T7" fmla="*/ 133 h 133"/>
              </a:gdLst>
              <a:ahLst/>
              <a:cxnLst>
                <a:cxn ang="0">
                  <a:pos x="T0" y="T1"/>
                </a:cxn>
                <a:cxn ang="0">
                  <a:pos x="T2" y="T3"/>
                </a:cxn>
                <a:cxn ang="0">
                  <a:pos x="T4" y="T5"/>
                </a:cxn>
                <a:cxn ang="0">
                  <a:pos x="T6" y="T7"/>
                </a:cxn>
              </a:cxnLst>
              <a:rect l="0" t="0" r="r" b="b"/>
              <a:pathLst>
                <a:path w="129" h="133">
                  <a:moveTo>
                    <a:pt x="26" y="133"/>
                  </a:moveTo>
                  <a:cubicBezTo>
                    <a:pt x="19" y="121"/>
                    <a:pt x="7" y="112"/>
                    <a:pt x="0" y="108"/>
                  </a:cubicBezTo>
                  <a:cubicBezTo>
                    <a:pt x="24" y="78"/>
                    <a:pt x="83" y="0"/>
                    <a:pt x="110" y="41"/>
                  </a:cubicBezTo>
                  <a:cubicBezTo>
                    <a:pt x="129" y="72"/>
                    <a:pt x="48" y="117"/>
                    <a:pt x="26" y="133"/>
                  </a:cubicBezTo>
                  <a:close/>
                </a:path>
              </a:pathLst>
            </a:custGeom>
            <a:solidFill>
              <a:srgbClr val="CBB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18" name="Freeform 584"/>
            <p:cNvSpPr>
              <a:spLocks/>
            </p:cNvSpPr>
            <p:nvPr userDrawn="1"/>
          </p:nvSpPr>
          <p:spPr bwMode="auto">
            <a:xfrm>
              <a:off x="7832726" y="3863976"/>
              <a:ext cx="119063" cy="133350"/>
            </a:xfrm>
            <a:custGeom>
              <a:avLst/>
              <a:gdLst>
                <a:gd name="T0" fmla="*/ 62 w 75"/>
                <a:gd name="T1" fmla="*/ 31 h 84"/>
                <a:gd name="T2" fmla="*/ 67 w 75"/>
                <a:gd name="T3" fmla="*/ 57 h 84"/>
                <a:gd name="T4" fmla="*/ 12 w 75"/>
                <a:gd name="T5" fmla="*/ 84 h 84"/>
                <a:gd name="T6" fmla="*/ 0 w 75"/>
                <a:gd name="T7" fmla="*/ 71 h 84"/>
                <a:gd name="T8" fmla="*/ 62 w 75"/>
                <a:gd name="T9" fmla="*/ 31 h 84"/>
              </a:gdLst>
              <a:ahLst/>
              <a:cxnLst>
                <a:cxn ang="0">
                  <a:pos x="T0" y="T1"/>
                </a:cxn>
                <a:cxn ang="0">
                  <a:pos x="T2" y="T3"/>
                </a:cxn>
                <a:cxn ang="0">
                  <a:pos x="T4" y="T5"/>
                </a:cxn>
                <a:cxn ang="0">
                  <a:pos x="T6" y="T7"/>
                </a:cxn>
                <a:cxn ang="0">
                  <a:pos x="T8" y="T9"/>
                </a:cxn>
              </a:cxnLst>
              <a:rect l="0" t="0" r="r" b="b"/>
              <a:pathLst>
                <a:path w="75" h="84">
                  <a:moveTo>
                    <a:pt x="62" y="31"/>
                  </a:moveTo>
                  <a:cubicBezTo>
                    <a:pt x="68" y="37"/>
                    <a:pt x="75" y="48"/>
                    <a:pt x="67" y="57"/>
                  </a:cubicBezTo>
                  <a:cubicBezTo>
                    <a:pt x="56" y="71"/>
                    <a:pt x="29" y="78"/>
                    <a:pt x="12" y="84"/>
                  </a:cubicBezTo>
                  <a:cubicBezTo>
                    <a:pt x="0" y="71"/>
                    <a:pt x="0" y="71"/>
                    <a:pt x="0" y="71"/>
                  </a:cubicBezTo>
                  <a:cubicBezTo>
                    <a:pt x="9" y="52"/>
                    <a:pt x="31" y="0"/>
                    <a:pt x="62" y="31"/>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19" name="Freeform 585"/>
            <p:cNvSpPr>
              <a:spLocks/>
            </p:cNvSpPr>
            <p:nvPr userDrawn="1"/>
          </p:nvSpPr>
          <p:spPr bwMode="auto">
            <a:xfrm>
              <a:off x="7600951" y="3652838"/>
              <a:ext cx="153988" cy="338138"/>
            </a:xfrm>
            <a:custGeom>
              <a:avLst/>
              <a:gdLst>
                <a:gd name="T0" fmla="*/ 52 w 97"/>
                <a:gd name="T1" fmla="*/ 10 h 213"/>
                <a:gd name="T2" fmla="*/ 97 w 97"/>
                <a:gd name="T3" fmla="*/ 195 h 213"/>
                <a:gd name="T4" fmla="*/ 64 w 97"/>
                <a:gd name="T5" fmla="*/ 213 h 213"/>
                <a:gd name="T6" fmla="*/ 54 w 97"/>
                <a:gd name="T7" fmla="*/ 206 h 213"/>
                <a:gd name="T8" fmla="*/ 3 w 97"/>
                <a:gd name="T9" fmla="*/ 43 h 213"/>
                <a:gd name="T10" fmla="*/ 21 w 97"/>
                <a:gd name="T11" fmla="*/ 2 h 213"/>
                <a:gd name="T12" fmla="*/ 52 w 97"/>
                <a:gd name="T13" fmla="*/ 10 h 213"/>
              </a:gdLst>
              <a:ahLst/>
              <a:cxnLst>
                <a:cxn ang="0">
                  <a:pos x="T0" y="T1"/>
                </a:cxn>
                <a:cxn ang="0">
                  <a:pos x="T2" y="T3"/>
                </a:cxn>
                <a:cxn ang="0">
                  <a:pos x="T4" y="T5"/>
                </a:cxn>
                <a:cxn ang="0">
                  <a:pos x="T6" y="T7"/>
                </a:cxn>
                <a:cxn ang="0">
                  <a:pos x="T8" y="T9"/>
                </a:cxn>
                <a:cxn ang="0">
                  <a:pos x="T10" y="T11"/>
                </a:cxn>
                <a:cxn ang="0">
                  <a:pos x="T12" y="T13"/>
                </a:cxn>
              </a:cxnLst>
              <a:rect l="0" t="0" r="r" b="b"/>
              <a:pathLst>
                <a:path w="97" h="213">
                  <a:moveTo>
                    <a:pt x="52" y="10"/>
                  </a:moveTo>
                  <a:cubicBezTo>
                    <a:pt x="82" y="44"/>
                    <a:pt x="91" y="146"/>
                    <a:pt x="97" y="195"/>
                  </a:cubicBezTo>
                  <a:cubicBezTo>
                    <a:pt x="64" y="213"/>
                    <a:pt x="64" y="213"/>
                    <a:pt x="64" y="213"/>
                  </a:cubicBezTo>
                  <a:cubicBezTo>
                    <a:pt x="64" y="211"/>
                    <a:pt x="55" y="208"/>
                    <a:pt x="54" y="206"/>
                  </a:cubicBezTo>
                  <a:cubicBezTo>
                    <a:pt x="37" y="158"/>
                    <a:pt x="8" y="88"/>
                    <a:pt x="3" y="43"/>
                  </a:cubicBezTo>
                  <a:cubicBezTo>
                    <a:pt x="0" y="24"/>
                    <a:pt x="8" y="6"/>
                    <a:pt x="21" y="2"/>
                  </a:cubicBezTo>
                  <a:cubicBezTo>
                    <a:pt x="31" y="0"/>
                    <a:pt x="45" y="3"/>
                    <a:pt x="52" y="10"/>
                  </a:cubicBez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0" name="Freeform 586"/>
            <p:cNvSpPr>
              <a:spLocks/>
            </p:cNvSpPr>
            <p:nvPr userDrawn="1"/>
          </p:nvSpPr>
          <p:spPr bwMode="auto">
            <a:xfrm>
              <a:off x="7900989" y="3995738"/>
              <a:ext cx="176213" cy="103188"/>
            </a:xfrm>
            <a:custGeom>
              <a:avLst/>
              <a:gdLst>
                <a:gd name="T0" fmla="*/ 19 w 111"/>
                <a:gd name="T1" fmla="*/ 3 h 65"/>
                <a:gd name="T2" fmla="*/ 37 w 111"/>
                <a:gd name="T3" fmla="*/ 2 h 65"/>
                <a:gd name="T4" fmla="*/ 75 w 111"/>
                <a:gd name="T5" fmla="*/ 11 h 65"/>
                <a:gd name="T6" fmla="*/ 111 w 111"/>
                <a:gd name="T7" fmla="*/ 49 h 65"/>
                <a:gd name="T8" fmla="*/ 95 w 111"/>
                <a:gd name="T9" fmla="*/ 65 h 65"/>
                <a:gd name="T10" fmla="*/ 62 w 111"/>
                <a:gd name="T11" fmla="*/ 41 h 65"/>
                <a:gd name="T12" fmla="*/ 28 w 111"/>
                <a:gd name="T13" fmla="*/ 42 h 65"/>
                <a:gd name="T14" fmla="*/ 0 w 111"/>
                <a:gd name="T15" fmla="*/ 24 h 65"/>
                <a:gd name="T16" fmla="*/ 19 w 111"/>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65">
                  <a:moveTo>
                    <a:pt x="19" y="3"/>
                  </a:moveTo>
                  <a:cubicBezTo>
                    <a:pt x="37" y="2"/>
                    <a:pt x="37" y="2"/>
                    <a:pt x="37" y="2"/>
                  </a:cubicBezTo>
                  <a:cubicBezTo>
                    <a:pt x="58" y="0"/>
                    <a:pt x="64" y="2"/>
                    <a:pt x="75" y="11"/>
                  </a:cubicBezTo>
                  <a:cubicBezTo>
                    <a:pt x="85" y="19"/>
                    <a:pt x="100" y="34"/>
                    <a:pt x="111" y="49"/>
                  </a:cubicBezTo>
                  <a:cubicBezTo>
                    <a:pt x="95" y="65"/>
                    <a:pt x="95" y="65"/>
                    <a:pt x="95" y="65"/>
                  </a:cubicBezTo>
                  <a:cubicBezTo>
                    <a:pt x="84" y="59"/>
                    <a:pt x="73" y="48"/>
                    <a:pt x="62" y="41"/>
                  </a:cubicBezTo>
                  <a:cubicBezTo>
                    <a:pt x="51" y="35"/>
                    <a:pt x="35" y="47"/>
                    <a:pt x="28" y="42"/>
                  </a:cubicBezTo>
                  <a:cubicBezTo>
                    <a:pt x="0" y="24"/>
                    <a:pt x="0" y="24"/>
                    <a:pt x="0" y="24"/>
                  </a:cubicBezTo>
                  <a:lnTo>
                    <a:pt x="19" y="3"/>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1" name="Freeform 587"/>
            <p:cNvSpPr>
              <a:spLocks/>
            </p:cNvSpPr>
            <p:nvPr userDrawn="1"/>
          </p:nvSpPr>
          <p:spPr bwMode="auto">
            <a:xfrm>
              <a:off x="7681914" y="3922713"/>
              <a:ext cx="254000" cy="128588"/>
            </a:xfrm>
            <a:custGeom>
              <a:avLst/>
              <a:gdLst>
                <a:gd name="T0" fmla="*/ 36 w 160"/>
                <a:gd name="T1" fmla="*/ 4 h 81"/>
                <a:gd name="T2" fmla="*/ 160 w 160"/>
                <a:gd name="T3" fmla="*/ 47 h 81"/>
                <a:gd name="T4" fmla="*/ 152 w 160"/>
                <a:gd name="T5" fmla="*/ 81 h 81"/>
                <a:gd name="T6" fmla="*/ 28 w 160"/>
                <a:gd name="T7" fmla="*/ 53 h 81"/>
                <a:gd name="T8" fmla="*/ 1 w 160"/>
                <a:gd name="T9" fmla="*/ 24 h 81"/>
                <a:gd name="T10" fmla="*/ 36 w 160"/>
                <a:gd name="T11" fmla="*/ 4 h 81"/>
              </a:gdLst>
              <a:ahLst/>
              <a:cxnLst>
                <a:cxn ang="0">
                  <a:pos x="T0" y="T1"/>
                </a:cxn>
                <a:cxn ang="0">
                  <a:pos x="T2" y="T3"/>
                </a:cxn>
                <a:cxn ang="0">
                  <a:pos x="T4" y="T5"/>
                </a:cxn>
                <a:cxn ang="0">
                  <a:pos x="T6" y="T7"/>
                </a:cxn>
                <a:cxn ang="0">
                  <a:pos x="T8" y="T9"/>
                </a:cxn>
                <a:cxn ang="0">
                  <a:pos x="T10" y="T11"/>
                </a:cxn>
              </a:cxnLst>
              <a:rect l="0" t="0" r="r" b="b"/>
              <a:pathLst>
                <a:path w="160" h="81">
                  <a:moveTo>
                    <a:pt x="36" y="4"/>
                  </a:moveTo>
                  <a:cubicBezTo>
                    <a:pt x="78" y="14"/>
                    <a:pt x="118" y="34"/>
                    <a:pt x="160" y="47"/>
                  </a:cubicBezTo>
                  <a:cubicBezTo>
                    <a:pt x="155" y="58"/>
                    <a:pt x="154" y="67"/>
                    <a:pt x="152" y="81"/>
                  </a:cubicBezTo>
                  <a:cubicBezTo>
                    <a:pt x="110" y="70"/>
                    <a:pt x="71" y="62"/>
                    <a:pt x="28" y="53"/>
                  </a:cubicBezTo>
                  <a:cubicBezTo>
                    <a:pt x="6" y="49"/>
                    <a:pt x="0" y="36"/>
                    <a:pt x="1" y="24"/>
                  </a:cubicBezTo>
                  <a:cubicBezTo>
                    <a:pt x="3" y="11"/>
                    <a:pt x="15" y="0"/>
                    <a:pt x="36" y="4"/>
                  </a:cubicBez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2" name="Freeform 588"/>
            <p:cNvSpPr>
              <a:spLocks/>
            </p:cNvSpPr>
            <p:nvPr userDrawn="1"/>
          </p:nvSpPr>
          <p:spPr bwMode="auto">
            <a:xfrm>
              <a:off x="8847139" y="3319463"/>
              <a:ext cx="130175" cy="239713"/>
            </a:xfrm>
            <a:custGeom>
              <a:avLst/>
              <a:gdLst>
                <a:gd name="T0" fmla="*/ 65 w 82"/>
                <a:gd name="T1" fmla="*/ 20 h 151"/>
                <a:gd name="T2" fmla="*/ 82 w 82"/>
                <a:gd name="T3" fmla="*/ 132 h 151"/>
                <a:gd name="T4" fmla="*/ 26 w 82"/>
                <a:gd name="T5" fmla="*/ 149 h 151"/>
                <a:gd name="T6" fmla="*/ 9 w 82"/>
                <a:gd name="T7" fmla="*/ 44 h 151"/>
                <a:gd name="T8" fmla="*/ 65 w 82"/>
                <a:gd name="T9" fmla="*/ 20 h 151"/>
              </a:gdLst>
              <a:ahLst/>
              <a:cxnLst>
                <a:cxn ang="0">
                  <a:pos x="T0" y="T1"/>
                </a:cxn>
                <a:cxn ang="0">
                  <a:pos x="T2" y="T3"/>
                </a:cxn>
                <a:cxn ang="0">
                  <a:pos x="T4" y="T5"/>
                </a:cxn>
                <a:cxn ang="0">
                  <a:pos x="T6" y="T7"/>
                </a:cxn>
                <a:cxn ang="0">
                  <a:pos x="T8" y="T9"/>
                </a:cxn>
              </a:cxnLst>
              <a:rect l="0" t="0" r="r" b="b"/>
              <a:pathLst>
                <a:path w="82" h="151">
                  <a:moveTo>
                    <a:pt x="65" y="20"/>
                  </a:moveTo>
                  <a:cubicBezTo>
                    <a:pt x="73" y="58"/>
                    <a:pt x="77" y="94"/>
                    <a:pt x="82" y="132"/>
                  </a:cubicBezTo>
                  <a:cubicBezTo>
                    <a:pt x="69" y="151"/>
                    <a:pt x="42" y="151"/>
                    <a:pt x="26" y="149"/>
                  </a:cubicBezTo>
                  <a:cubicBezTo>
                    <a:pt x="16" y="105"/>
                    <a:pt x="11" y="89"/>
                    <a:pt x="9" y="44"/>
                  </a:cubicBezTo>
                  <a:cubicBezTo>
                    <a:pt x="0" y="19"/>
                    <a:pt x="37" y="0"/>
                    <a:pt x="65" y="20"/>
                  </a:cubicBezTo>
                  <a:close/>
                </a:path>
              </a:pathLst>
            </a:custGeom>
            <a:solidFill>
              <a:srgbClr val="9FA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3" name="Freeform 589"/>
            <p:cNvSpPr>
              <a:spLocks/>
            </p:cNvSpPr>
            <p:nvPr userDrawn="1"/>
          </p:nvSpPr>
          <p:spPr bwMode="auto">
            <a:xfrm>
              <a:off x="8567739" y="3533776"/>
              <a:ext cx="242888" cy="122238"/>
            </a:xfrm>
            <a:custGeom>
              <a:avLst/>
              <a:gdLst>
                <a:gd name="T0" fmla="*/ 25 w 153"/>
                <a:gd name="T1" fmla="*/ 10 h 77"/>
                <a:gd name="T2" fmla="*/ 47 w 153"/>
                <a:gd name="T3" fmla="*/ 9 h 77"/>
                <a:gd name="T4" fmla="*/ 76 w 153"/>
                <a:gd name="T5" fmla="*/ 1 h 77"/>
                <a:gd name="T6" fmla="*/ 114 w 153"/>
                <a:gd name="T7" fmla="*/ 5 h 77"/>
                <a:gd name="T8" fmla="*/ 128 w 153"/>
                <a:gd name="T9" fmla="*/ 16 h 77"/>
                <a:gd name="T10" fmla="*/ 103 w 153"/>
                <a:gd name="T11" fmla="*/ 20 h 77"/>
                <a:gd name="T12" fmla="*/ 143 w 153"/>
                <a:gd name="T13" fmla="*/ 54 h 77"/>
                <a:gd name="T14" fmla="*/ 123 w 153"/>
                <a:gd name="T15" fmla="*/ 77 h 77"/>
                <a:gd name="T16" fmla="*/ 59 w 153"/>
                <a:gd name="T17" fmla="*/ 58 h 77"/>
                <a:gd name="T18" fmla="*/ 0 w 153"/>
                <a:gd name="T19" fmla="*/ 41 h 77"/>
                <a:gd name="T20" fmla="*/ 25 w 153"/>
                <a:gd name="T21" fmla="*/ 1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77">
                  <a:moveTo>
                    <a:pt x="25" y="10"/>
                  </a:moveTo>
                  <a:cubicBezTo>
                    <a:pt x="30" y="11"/>
                    <a:pt x="35" y="11"/>
                    <a:pt x="47" y="9"/>
                  </a:cubicBezTo>
                  <a:cubicBezTo>
                    <a:pt x="58" y="7"/>
                    <a:pt x="71" y="0"/>
                    <a:pt x="76" y="1"/>
                  </a:cubicBezTo>
                  <a:cubicBezTo>
                    <a:pt x="114" y="5"/>
                    <a:pt x="114" y="5"/>
                    <a:pt x="114" y="5"/>
                  </a:cubicBezTo>
                  <a:cubicBezTo>
                    <a:pt x="126" y="7"/>
                    <a:pt x="130" y="13"/>
                    <a:pt x="128" y="16"/>
                  </a:cubicBezTo>
                  <a:cubicBezTo>
                    <a:pt x="125" y="20"/>
                    <a:pt x="115" y="21"/>
                    <a:pt x="103" y="20"/>
                  </a:cubicBezTo>
                  <a:cubicBezTo>
                    <a:pt x="124" y="34"/>
                    <a:pt x="130" y="38"/>
                    <a:pt x="143" y="54"/>
                  </a:cubicBezTo>
                  <a:cubicBezTo>
                    <a:pt x="153" y="67"/>
                    <a:pt x="128" y="77"/>
                    <a:pt x="123" y="77"/>
                  </a:cubicBezTo>
                  <a:cubicBezTo>
                    <a:pt x="99" y="77"/>
                    <a:pt x="82" y="59"/>
                    <a:pt x="59" y="58"/>
                  </a:cubicBezTo>
                  <a:cubicBezTo>
                    <a:pt x="32" y="57"/>
                    <a:pt x="24" y="51"/>
                    <a:pt x="0" y="41"/>
                  </a:cubicBezTo>
                  <a:lnTo>
                    <a:pt x="25" y="1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4" name="Freeform 590"/>
            <p:cNvSpPr>
              <a:spLocks/>
            </p:cNvSpPr>
            <p:nvPr userDrawn="1"/>
          </p:nvSpPr>
          <p:spPr bwMode="auto">
            <a:xfrm>
              <a:off x="8296276" y="3135313"/>
              <a:ext cx="236538" cy="412750"/>
            </a:xfrm>
            <a:custGeom>
              <a:avLst/>
              <a:gdLst>
                <a:gd name="T0" fmla="*/ 146 w 149"/>
                <a:gd name="T1" fmla="*/ 61 h 260"/>
                <a:gd name="T2" fmla="*/ 52 w 149"/>
                <a:gd name="T3" fmla="*/ 260 h 260"/>
                <a:gd name="T4" fmla="*/ 5 w 149"/>
                <a:gd name="T5" fmla="*/ 254 h 260"/>
                <a:gd name="T6" fmla="*/ 0 w 149"/>
                <a:gd name="T7" fmla="*/ 238 h 260"/>
                <a:gd name="T8" fmla="*/ 72 w 149"/>
                <a:gd name="T9" fmla="*/ 34 h 260"/>
                <a:gd name="T10" fmla="*/ 122 w 149"/>
                <a:gd name="T11" fmla="*/ 7 h 260"/>
                <a:gd name="T12" fmla="*/ 146 w 149"/>
                <a:gd name="T13" fmla="*/ 61 h 260"/>
              </a:gdLst>
              <a:ahLst/>
              <a:cxnLst>
                <a:cxn ang="0">
                  <a:pos x="T0" y="T1"/>
                </a:cxn>
                <a:cxn ang="0">
                  <a:pos x="T2" y="T3"/>
                </a:cxn>
                <a:cxn ang="0">
                  <a:pos x="T4" y="T5"/>
                </a:cxn>
                <a:cxn ang="0">
                  <a:pos x="T6" y="T7"/>
                </a:cxn>
                <a:cxn ang="0">
                  <a:pos x="T8" y="T9"/>
                </a:cxn>
                <a:cxn ang="0">
                  <a:pos x="T10" y="T11"/>
                </a:cxn>
                <a:cxn ang="0">
                  <a:pos x="T12" y="T13"/>
                </a:cxn>
              </a:cxnLst>
              <a:rect l="0" t="0" r="r" b="b"/>
              <a:pathLst>
                <a:path w="149" h="260">
                  <a:moveTo>
                    <a:pt x="146" y="61"/>
                  </a:moveTo>
                  <a:cubicBezTo>
                    <a:pt x="136" y="121"/>
                    <a:pt x="79" y="212"/>
                    <a:pt x="52" y="260"/>
                  </a:cubicBezTo>
                  <a:cubicBezTo>
                    <a:pt x="5" y="254"/>
                    <a:pt x="5" y="254"/>
                    <a:pt x="5" y="254"/>
                  </a:cubicBezTo>
                  <a:cubicBezTo>
                    <a:pt x="6" y="251"/>
                    <a:pt x="0" y="241"/>
                    <a:pt x="0" y="238"/>
                  </a:cubicBezTo>
                  <a:cubicBezTo>
                    <a:pt x="19" y="177"/>
                    <a:pt x="43" y="84"/>
                    <a:pt x="72" y="34"/>
                  </a:cubicBezTo>
                  <a:cubicBezTo>
                    <a:pt x="84" y="13"/>
                    <a:pt x="105" y="0"/>
                    <a:pt x="122" y="7"/>
                  </a:cubicBezTo>
                  <a:cubicBezTo>
                    <a:pt x="145" y="16"/>
                    <a:pt x="149" y="39"/>
                    <a:pt x="146" y="61"/>
                  </a:cubicBezTo>
                  <a:close/>
                </a:path>
              </a:pathLst>
            </a:custGeom>
            <a:solidFill>
              <a:srgbClr val="D7D9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5" name="Freeform 591"/>
            <p:cNvSpPr>
              <a:spLocks/>
            </p:cNvSpPr>
            <p:nvPr userDrawn="1"/>
          </p:nvSpPr>
          <p:spPr bwMode="auto">
            <a:xfrm>
              <a:off x="8293101" y="3452813"/>
              <a:ext cx="354013" cy="169863"/>
            </a:xfrm>
            <a:custGeom>
              <a:avLst/>
              <a:gdLst>
                <a:gd name="T0" fmla="*/ 46 w 223"/>
                <a:gd name="T1" fmla="*/ 5 h 107"/>
                <a:gd name="T2" fmla="*/ 217 w 223"/>
                <a:gd name="T3" fmla="*/ 56 h 107"/>
                <a:gd name="T4" fmla="*/ 202 w 223"/>
                <a:gd name="T5" fmla="*/ 107 h 107"/>
                <a:gd name="T6" fmla="*/ 37 w 223"/>
                <a:gd name="T7" fmla="*/ 76 h 107"/>
                <a:gd name="T8" fmla="*/ 2 w 223"/>
                <a:gd name="T9" fmla="*/ 40 h 107"/>
                <a:gd name="T10" fmla="*/ 46 w 223"/>
                <a:gd name="T11" fmla="*/ 5 h 107"/>
              </a:gdLst>
              <a:ahLst/>
              <a:cxnLst>
                <a:cxn ang="0">
                  <a:pos x="T0" y="T1"/>
                </a:cxn>
                <a:cxn ang="0">
                  <a:pos x="T2" y="T3"/>
                </a:cxn>
                <a:cxn ang="0">
                  <a:pos x="T4" y="T5"/>
                </a:cxn>
                <a:cxn ang="0">
                  <a:pos x="T6" y="T7"/>
                </a:cxn>
                <a:cxn ang="0">
                  <a:pos x="T8" y="T9"/>
                </a:cxn>
                <a:cxn ang="0">
                  <a:pos x="T10" y="T11"/>
                </a:cxn>
              </a:cxnLst>
              <a:rect l="0" t="0" r="r" b="b"/>
              <a:pathLst>
                <a:path w="223" h="107">
                  <a:moveTo>
                    <a:pt x="46" y="5"/>
                  </a:moveTo>
                  <a:cubicBezTo>
                    <a:pt x="100" y="14"/>
                    <a:pt x="163" y="41"/>
                    <a:pt x="217" y="56"/>
                  </a:cubicBezTo>
                  <a:cubicBezTo>
                    <a:pt x="223" y="65"/>
                    <a:pt x="209" y="101"/>
                    <a:pt x="202" y="107"/>
                  </a:cubicBezTo>
                  <a:cubicBezTo>
                    <a:pt x="148" y="96"/>
                    <a:pt x="91" y="89"/>
                    <a:pt x="37" y="76"/>
                  </a:cubicBezTo>
                  <a:cubicBezTo>
                    <a:pt x="8" y="69"/>
                    <a:pt x="0" y="55"/>
                    <a:pt x="2" y="40"/>
                  </a:cubicBezTo>
                  <a:cubicBezTo>
                    <a:pt x="3" y="24"/>
                    <a:pt x="18" y="0"/>
                    <a:pt x="46" y="5"/>
                  </a:cubicBezTo>
                  <a:close/>
                </a:path>
              </a:pathLst>
            </a:custGeom>
            <a:solidFill>
              <a:srgbClr val="D7D9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6" name="Freeform 592"/>
            <p:cNvSpPr>
              <a:spLocks/>
            </p:cNvSpPr>
            <p:nvPr userDrawn="1"/>
          </p:nvSpPr>
          <p:spPr bwMode="auto">
            <a:xfrm>
              <a:off x="8886826" y="3341688"/>
              <a:ext cx="368300" cy="501650"/>
            </a:xfrm>
            <a:custGeom>
              <a:avLst/>
              <a:gdLst>
                <a:gd name="T0" fmla="*/ 231 w 232"/>
                <a:gd name="T1" fmla="*/ 8 h 316"/>
                <a:gd name="T2" fmla="*/ 222 w 232"/>
                <a:gd name="T3" fmla="*/ 2 h 316"/>
                <a:gd name="T4" fmla="*/ 9 w 232"/>
                <a:gd name="T5" fmla="*/ 126 h 316"/>
                <a:gd name="T6" fmla="*/ 0 w 232"/>
                <a:gd name="T7" fmla="*/ 141 h 316"/>
                <a:gd name="T8" fmla="*/ 1 w 232"/>
                <a:gd name="T9" fmla="*/ 308 h 316"/>
                <a:gd name="T10" fmla="*/ 10 w 232"/>
                <a:gd name="T11" fmla="*/ 313 h 316"/>
                <a:gd name="T12" fmla="*/ 223 w 232"/>
                <a:gd name="T13" fmla="*/ 190 h 316"/>
                <a:gd name="T14" fmla="*/ 232 w 232"/>
                <a:gd name="T15" fmla="*/ 175 h 316"/>
                <a:gd name="T16" fmla="*/ 231 w 232"/>
                <a:gd name="T17" fmla="*/ 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316">
                  <a:moveTo>
                    <a:pt x="231" y="8"/>
                  </a:moveTo>
                  <a:cubicBezTo>
                    <a:pt x="231" y="2"/>
                    <a:pt x="227" y="0"/>
                    <a:pt x="222" y="2"/>
                  </a:cubicBezTo>
                  <a:cubicBezTo>
                    <a:pt x="9" y="126"/>
                    <a:pt x="9" y="126"/>
                    <a:pt x="9" y="126"/>
                  </a:cubicBezTo>
                  <a:cubicBezTo>
                    <a:pt x="4" y="128"/>
                    <a:pt x="0" y="135"/>
                    <a:pt x="0" y="141"/>
                  </a:cubicBezTo>
                  <a:cubicBezTo>
                    <a:pt x="1" y="308"/>
                    <a:pt x="1" y="308"/>
                    <a:pt x="1" y="308"/>
                  </a:cubicBezTo>
                  <a:cubicBezTo>
                    <a:pt x="1" y="314"/>
                    <a:pt x="5" y="316"/>
                    <a:pt x="10" y="313"/>
                  </a:cubicBezTo>
                  <a:cubicBezTo>
                    <a:pt x="223" y="190"/>
                    <a:pt x="223" y="190"/>
                    <a:pt x="223" y="190"/>
                  </a:cubicBezTo>
                  <a:cubicBezTo>
                    <a:pt x="228" y="187"/>
                    <a:pt x="232" y="180"/>
                    <a:pt x="232" y="175"/>
                  </a:cubicBezTo>
                  <a:lnTo>
                    <a:pt x="231"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7" name="Freeform 593"/>
            <p:cNvSpPr>
              <a:spLocks/>
            </p:cNvSpPr>
            <p:nvPr userDrawn="1"/>
          </p:nvSpPr>
          <p:spPr bwMode="auto">
            <a:xfrm>
              <a:off x="8869364" y="3554413"/>
              <a:ext cx="22225" cy="285750"/>
            </a:xfrm>
            <a:custGeom>
              <a:avLst/>
              <a:gdLst>
                <a:gd name="T0" fmla="*/ 12 w 14"/>
                <a:gd name="T1" fmla="*/ 174 h 180"/>
                <a:gd name="T2" fmla="*/ 11 w 14"/>
                <a:gd name="T3" fmla="*/ 7 h 180"/>
                <a:gd name="T4" fmla="*/ 0 w 14"/>
                <a:gd name="T5" fmla="*/ 0 h 180"/>
                <a:gd name="T6" fmla="*/ 0 w 14"/>
                <a:gd name="T7" fmla="*/ 167 h 180"/>
                <a:gd name="T8" fmla="*/ 0 w 14"/>
                <a:gd name="T9" fmla="*/ 169 h 180"/>
                <a:gd name="T10" fmla="*/ 3 w 14"/>
                <a:gd name="T11" fmla="*/ 173 h 180"/>
                <a:gd name="T12" fmla="*/ 14 w 14"/>
                <a:gd name="T13" fmla="*/ 180 h 180"/>
                <a:gd name="T14" fmla="*/ 12 w 14"/>
                <a:gd name="T15" fmla="*/ 174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80">
                  <a:moveTo>
                    <a:pt x="12" y="174"/>
                  </a:moveTo>
                  <a:cubicBezTo>
                    <a:pt x="11" y="7"/>
                    <a:pt x="11" y="7"/>
                    <a:pt x="11" y="7"/>
                  </a:cubicBezTo>
                  <a:cubicBezTo>
                    <a:pt x="0" y="0"/>
                    <a:pt x="0" y="0"/>
                    <a:pt x="0" y="0"/>
                  </a:cubicBezTo>
                  <a:cubicBezTo>
                    <a:pt x="0" y="167"/>
                    <a:pt x="0" y="167"/>
                    <a:pt x="0" y="167"/>
                  </a:cubicBezTo>
                  <a:cubicBezTo>
                    <a:pt x="0" y="168"/>
                    <a:pt x="0" y="169"/>
                    <a:pt x="0" y="169"/>
                  </a:cubicBezTo>
                  <a:cubicBezTo>
                    <a:pt x="1" y="171"/>
                    <a:pt x="1" y="172"/>
                    <a:pt x="3" y="173"/>
                  </a:cubicBezTo>
                  <a:cubicBezTo>
                    <a:pt x="14" y="180"/>
                    <a:pt x="14" y="180"/>
                    <a:pt x="14" y="180"/>
                  </a:cubicBezTo>
                  <a:cubicBezTo>
                    <a:pt x="13" y="179"/>
                    <a:pt x="12" y="177"/>
                    <a:pt x="12" y="174"/>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8" name="Freeform 594"/>
            <p:cNvSpPr>
              <a:spLocks/>
            </p:cNvSpPr>
            <p:nvPr userDrawn="1"/>
          </p:nvSpPr>
          <p:spPr bwMode="auto">
            <a:xfrm>
              <a:off x="8869364" y="3332163"/>
              <a:ext cx="381000" cy="233363"/>
            </a:xfrm>
            <a:custGeom>
              <a:avLst/>
              <a:gdLst>
                <a:gd name="T0" fmla="*/ 228 w 240"/>
                <a:gd name="T1" fmla="*/ 1 h 147"/>
                <a:gd name="T2" fmla="*/ 228 w 240"/>
                <a:gd name="T3" fmla="*/ 1 h 147"/>
                <a:gd name="T4" fmla="*/ 227 w 240"/>
                <a:gd name="T5" fmla="*/ 1 h 147"/>
                <a:gd name="T6" fmla="*/ 227 w 240"/>
                <a:gd name="T7" fmla="*/ 0 h 147"/>
                <a:gd name="T8" fmla="*/ 225 w 240"/>
                <a:gd name="T9" fmla="*/ 0 h 147"/>
                <a:gd name="T10" fmla="*/ 225 w 240"/>
                <a:gd name="T11" fmla="*/ 0 h 147"/>
                <a:gd name="T12" fmla="*/ 224 w 240"/>
                <a:gd name="T13" fmla="*/ 1 h 147"/>
                <a:gd name="T14" fmla="*/ 223 w 240"/>
                <a:gd name="T15" fmla="*/ 1 h 147"/>
                <a:gd name="T16" fmla="*/ 222 w 240"/>
                <a:gd name="T17" fmla="*/ 2 h 147"/>
                <a:gd name="T18" fmla="*/ 6 w 240"/>
                <a:gd name="T19" fmla="*/ 127 h 147"/>
                <a:gd name="T20" fmla="*/ 5 w 240"/>
                <a:gd name="T21" fmla="*/ 127 h 147"/>
                <a:gd name="T22" fmla="*/ 5 w 240"/>
                <a:gd name="T23" fmla="*/ 128 h 147"/>
                <a:gd name="T24" fmla="*/ 4 w 240"/>
                <a:gd name="T25" fmla="*/ 129 h 147"/>
                <a:gd name="T26" fmla="*/ 3 w 240"/>
                <a:gd name="T27" fmla="*/ 130 h 147"/>
                <a:gd name="T28" fmla="*/ 2 w 240"/>
                <a:gd name="T29" fmla="*/ 131 h 147"/>
                <a:gd name="T30" fmla="*/ 2 w 240"/>
                <a:gd name="T31" fmla="*/ 131 h 147"/>
                <a:gd name="T32" fmla="*/ 1 w 240"/>
                <a:gd name="T33" fmla="*/ 133 h 147"/>
                <a:gd name="T34" fmla="*/ 1 w 240"/>
                <a:gd name="T35" fmla="*/ 134 h 147"/>
                <a:gd name="T36" fmla="*/ 1 w 240"/>
                <a:gd name="T37" fmla="*/ 134 h 147"/>
                <a:gd name="T38" fmla="*/ 0 w 240"/>
                <a:gd name="T39" fmla="*/ 136 h 147"/>
                <a:gd name="T40" fmla="*/ 0 w 240"/>
                <a:gd name="T41" fmla="*/ 136 h 147"/>
                <a:gd name="T42" fmla="*/ 0 w 240"/>
                <a:gd name="T43" fmla="*/ 138 h 147"/>
                <a:gd name="T44" fmla="*/ 0 w 240"/>
                <a:gd name="T45" fmla="*/ 138 h 147"/>
                <a:gd name="T46" fmla="*/ 0 w 240"/>
                <a:gd name="T47" fmla="*/ 140 h 147"/>
                <a:gd name="T48" fmla="*/ 11 w 240"/>
                <a:gd name="T49" fmla="*/ 145 h 147"/>
                <a:gd name="T50" fmla="*/ 12 w 240"/>
                <a:gd name="T51" fmla="*/ 143 h 147"/>
                <a:gd name="T52" fmla="*/ 13 w 240"/>
                <a:gd name="T53" fmla="*/ 140 h 147"/>
                <a:gd name="T54" fmla="*/ 14 w 240"/>
                <a:gd name="T55" fmla="*/ 138 h 147"/>
                <a:gd name="T56" fmla="*/ 15 w 240"/>
                <a:gd name="T57" fmla="*/ 136 h 147"/>
                <a:gd name="T58" fmla="*/ 17 w 240"/>
                <a:gd name="T59" fmla="*/ 135 h 147"/>
                <a:gd name="T60" fmla="*/ 18 w 240"/>
                <a:gd name="T61" fmla="*/ 134 h 147"/>
                <a:gd name="T62" fmla="*/ 233 w 240"/>
                <a:gd name="T63" fmla="*/ 8 h 147"/>
                <a:gd name="T64" fmla="*/ 235 w 240"/>
                <a:gd name="T65" fmla="*/ 8 h 147"/>
                <a:gd name="T66" fmla="*/ 237 w 240"/>
                <a:gd name="T67" fmla="*/ 7 h 147"/>
                <a:gd name="T68" fmla="*/ 238 w 240"/>
                <a:gd name="T69" fmla="*/ 7 h 147"/>
                <a:gd name="T70" fmla="*/ 240 w 240"/>
                <a:gd name="T71" fmla="*/ 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0" h="147">
                  <a:moveTo>
                    <a:pt x="240" y="8"/>
                  </a:moveTo>
                  <a:cubicBezTo>
                    <a:pt x="228" y="1"/>
                    <a:pt x="228" y="1"/>
                    <a:pt x="228" y="1"/>
                  </a:cubicBezTo>
                  <a:cubicBezTo>
                    <a:pt x="228" y="1"/>
                    <a:pt x="228" y="1"/>
                    <a:pt x="228" y="1"/>
                  </a:cubicBezTo>
                  <a:cubicBezTo>
                    <a:pt x="228" y="1"/>
                    <a:pt x="228" y="1"/>
                    <a:pt x="228" y="1"/>
                  </a:cubicBezTo>
                  <a:cubicBezTo>
                    <a:pt x="227" y="1"/>
                    <a:pt x="227" y="1"/>
                    <a:pt x="227" y="1"/>
                  </a:cubicBezTo>
                  <a:cubicBezTo>
                    <a:pt x="227" y="1"/>
                    <a:pt x="227" y="1"/>
                    <a:pt x="227" y="1"/>
                  </a:cubicBezTo>
                  <a:cubicBezTo>
                    <a:pt x="227" y="1"/>
                    <a:pt x="227" y="1"/>
                    <a:pt x="227" y="1"/>
                  </a:cubicBezTo>
                  <a:cubicBezTo>
                    <a:pt x="227" y="1"/>
                    <a:pt x="227" y="0"/>
                    <a:pt x="227" y="0"/>
                  </a:cubicBezTo>
                  <a:cubicBezTo>
                    <a:pt x="226" y="0"/>
                    <a:pt x="226" y="0"/>
                    <a:pt x="226" y="0"/>
                  </a:cubicBezTo>
                  <a:cubicBezTo>
                    <a:pt x="226" y="0"/>
                    <a:pt x="226" y="0"/>
                    <a:pt x="225" y="0"/>
                  </a:cubicBezTo>
                  <a:cubicBezTo>
                    <a:pt x="225" y="0"/>
                    <a:pt x="225" y="0"/>
                    <a:pt x="225" y="0"/>
                  </a:cubicBezTo>
                  <a:cubicBezTo>
                    <a:pt x="225" y="0"/>
                    <a:pt x="225" y="0"/>
                    <a:pt x="225" y="0"/>
                  </a:cubicBezTo>
                  <a:cubicBezTo>
                    <a:pt x="225" y="0"/>
                    <a:pt x="225" y="0"/>
                    <a:pt x="225" y="0"/>
                  </a:cubicBezTo>
                  <a:cubicBezTo>
                    <a:pt x="224" y="1"/>
                    <a:pt x="224" y="1"/>
                    <a:pt x="224" y="1"/>
                  </a:cubicBezTo>
                  <a:cubicBezTo>
                    <a:pt x="224" y="1"/>
                    <a:pt x="224" y="1"/>
                    <a:pt x="224" y="1"/>
                  </a:cubicBezTo>
                  <a:cubicBezTo>
                    <a:pt x="224" y="1"/>
                    <a:pt x="223" y="1"/>
                    <a:pt x="223" y="1"/>
                  </a:cubicBezTo>
                  <a:cubicBezTo>
                    <a:pt x="223" y="1"/>
                    <a:pt x="223" y="1"/>
                    <a:pt x="223" y="1"/>
                  </a:cubicBezTo>
                  <a:cubicBezTo>
                    <a:pt x="223" y="1"/>
                    <a:pt x="222" y="1"/>
                    <a:pt x="222" y="2"/>
                  </a:cubicBezTo>
                  <a:cubicBezTo>
                    <a:pt x="9" y="125"/>
                    <a:pt x="9" y="125"/>
                    <a:pt x="9" y="125"/>
                  </a:cubicBezTo>
                  <a:cubicBezTo>
                    <a:pt x="8" y="125"/>
                    <a:pt x="7" y="126"/>
                    <a:pt x="6" y="127"/>
                  </a:cubicBezTo>
                  <a:cubicBezTo>
                    <a:pt x="6" y="127"/>
                    <a:pt x="6" y="127"/>
                    <a:pt x="6" y="127"/>
                  </a:cubicBezTo>
                  <a:cubicBezTo>
                    <a:pt x="5" y="127"/>
                    <a:pt x="5" y="127"/>
                    <a:pt x="5" y="127"/>
                  </a:cubicBezTo>
                  <a:cubicBezTo>
                    <a:pt x="5" y="127"/>
                    <a:pt x="5" y="128"/>
                    <a:pt x="5" y="128"/>
                  </a:cubicBezTo>
                  <a:cubicBezTo>
                    <a:pt x="5" y="128"/>
                    <a:pt x="5" y="128"/>
                    <a:pt x="5" y="128"/>
                  </a:cubicBezTo>
                  <a:cubicBezTo>
                    <a:pt x="4" y="128"/>
                    <a:pt x="4" y="129"/>
                    <a:pt x="4" y="129"/>
                  </a:cubicBezTo>
                  <a:cubicBezTo>
                    <a:pt x="4" y="129"/>
                    <a:pt x="4" y="129"/>
                    <a:pt x="4" y="129"/>
                  </a:cubicBezTo>
                  <a:cubicBezTo>
                    <a:pt x="4" y="129"/>
                    <a:pt x="4" y="129"/>
                    <a:pt x="3" y="129"/>
                  </a:cubicBezTo>
                  <a:cubicBezTo>
                    <a:pt x="3" y="130"/>
                    <a:pt x="3" y="130"/>
                    <a:pt x="3" y="130"/>
                  </a:cubicBezTo>
                  <a:cubicBezTo>
                    <a:pt x="3" y="130"/>
                    <a:pt x="3" y="130"/>
                    <a:pt x="3" y="131"/>
                  </a:cubicBezTo>
                  <a:cubicBezTo>
                    <a:pt x="3" y="131"/>
                    <a:pt x="2" y="131"/>
                    <a:pt x="2" y="131"/>
                  </a:cubicBezTo>
                  <a:cubicBezTo>
                    <a:pt x="2" y="131"/>
                    <a:pt x="2" y="131"/>
                    <a:pt x="2" y="131"/>
                  </a:cubicBezTo>
                  <a:cubicBezTo>
                    <a:pt x="2" y="131"/>
                    <a:pt x="2" y="131"/>
                    <a:pt x="2" y="131"/>
                  </a:cubicBezTo>
                  <a:cubicBezTo>
                    <a:pt x="2" y="132"/>
                    <a:pt x="2" y="132"/>
                    <a:pt x="2" y="132"/>
                  </a:cubicBezTo>
                  <a:cubicBezTo>
                    <a:pt x="2" y="132"/>
                    <a:pt x="2" y="133"/>
                    <a:pt x="1" y="133"/>
                  </a:cubicBezTo>
                  <a:cubicBezTo>
                    <a:pt x="1" y="133"/>
                    <a:pt x="1" y="133"/>
                    <a:pt x="1" y="134"/>
                  </a:cubicBezTo>
                  <a:cubicBezTo>
                    <a:pt x="1" y="134"/>
                    <a:pt x="1" y="134"/>
                    <a:pt x="1" y="134"/>
                  </a:cubicBezTo>
                  <a:cubicBezTo>
                    <a:pt x="1" y="134"/>
                    <a:pt x="1" y="134"/>
                    <a:pt x="1" y="134"/>
                  </a:cubicBezTo>
                  <a:cubicBezTo>
                    <a:pt x="1" y="134"/>
                    <a:pt x="1" y="134"/>
                    <a:pt x="1" y="134"/>
                  </a:cubicBezTo>
                  <a:cubicBezTo>
                    <a:pt x="1" y="135"/>
                    <a:pt x="1" y="135"/>
                    <a:pt x="0" y="135"/>
                  </a:cubicBezTo>
                  <a:cubicBezTo>
                    <a:pt x="0" y="135"/>
                    <a:pt x="0" y="136"/>
                    <a:pt x="0" y="136"/>
                  </a:cubicBezTo>
                  <a:cubicBezTo>
                    <a:pt x="0" y="136"/>
                    <a:pt x="0" y="136"/>
                    <a:pt x="0" y="136"/>
                  </a:cubicBezTo>
                  <a:cubicBezTo>
                    <a:pt x="0" y="136"/>
                    <a:pt x="0" y="136"/>
                    <a:pt x="0" y="136"/>
                  </a:cubicBezTo>
                  <a:cubicBezTo>
                    <a:pt x="0" y="137"/>
                    <a:pt x="0" y="137"/>
                    <a:pt x="0" y="137"/>
                  </a:cubicBezTo>
                  <a:cubicBezTo>
                    <a:pt x="0" y="137"/>
                    <a:pt x="0" y="138"/>
                    <a:pt x="0" y="138"/>
                  </a:cubicBezTo>
                  <a:cubicBezTo>
                    <a:pt x="0" y="138"/>
                    <a:pt x="0" y="138"/>
                    <a:pt x="0" y="138"/>
                  </a:cubicBezTo>
                  <a:cubicBezTo>
                    <a:pt x="0" y="138"/>
                    <a:pt x="0" y="138"/>
                    <a:pt x="0" y="138"/>
                  </a:cubicBezTo>
                  <a:cubicBezTo>
                    <a:pt x="0" y="139"/>
                    <a:pt x="0" y="139"/>
                    <a:pt x="0" y="140"/>
                  </a:cubicBezTo>
                  <a:cubicBezTo>
                    <a:pt x="0" y="140"/>
                    <a:pt x="0" y="140"/>
                    <a:pt x="0" y="140"/>
                  </a:cubicBezTo>
                  <a:cubicBezTo>
                    <a:pt x="11" y="147"/>
                    <a:pt x="11" y="147"/>
                    <a:pt x="11" y="147"/>
                  </a:cubicBezTo>
                  <a:cubicBezTo>
                    <a:pt x="11" y="146"/>
                    <a:pt x="11" y="146"/>
                    <a:pt x="11" y="145"/>
                  </a:cubicBezTo>
                  <a:cubicBezTo>
                    <a:pt x="12" y="145"/>
                    <a:pt x="12" y="145"/>
                    <a:pt x="12" y="145"/>
                  </a:cubicBezTo>
                  <a:cubicBezTo>
                    <a:pt x="12" y="144"/>
                    <a:pt x="12" y="143"/>
                    <a:pt x="12" y="143"/>
                  </a:cubicBezTo>
                  <a:cubicBezTo>
                    <a:pt x="12" y="143"/>
                    <a:pt x="12" y="143"/>
                    <a:pt x="12" y="142"/>
                  </a:cubicBezTo>
                  <a:cubicBezTo>
                    <a:pt x="12" y="142"/>
                    <a:pt x="13" y="141"/>
                    <a:pt x="13" y="140"/>
                  </a:cubicBezTo>
                  <a:cubicBezTo>
                    <a:pt x="13" y="140"/>
                    <a:pt x="13" y="140"/>
                    <a:pt x="13" y="140"/>
                  </a:cubicBezTo>
                  <a:cubicBezTo>
                    <a:pt x="13" y="140"/>
                    <a:pt x="14" y="139"/>
                    <a:pt x="14" y="138"/>
                  </a:cubicBezTo>
                  <a:cubicBezTo>
                    <a:pt x="14" y="138"/>
                    <a:pt x="14" y="138"/>
                    <a:pt x="14" y="138"/>
                  </a:cubicBezTo>
                  <a:cubicBezTo>
                    <a:pt x="14" y="138"/>
                    <a:pt x="15" y="137"/>
                    <a:pt x="15" y="136"/>
                  </a:cubicBezTo>
                  <a:cubicBezTo>
                    <a:pt x="15" y="136"/>
                    <a:pt x="15" y="136"/>
                    <a:pt x="15" y="136"/>
                  </a:cubicBezTo>
                  <a:cubicBezTo>
                    <a:pt x="16" y="136"/>
                    <a:pt x="16" y="135"/>
                    <a:pt x="17" y="135"/>
                  </a:cubicBezTo>
                  <a:cubicBezTo>
                    <a:pt x="17" y="134"/>
                    <a:pt x="17" y="134"/>
                    <a:pt x="17" y="134"/>
                  </a:cubicBezTo>
                  <a:cubicBezTo>
                    <a:pt x="17" y="134"/>
                    <a:pt x="17" y="134"/>
                    <a:pt x="18" y="134"/>
                  </a:cubicBezTo>
                  <a:cubicBezTo>
                    <a:pt x="18" y="133"/>
                    <a:pt x="19" y="132"/>
                    <a:pt x="20" y="132"/>
                  </a:cubicBezTo>
                  <a:cubicBezTo>
                    <a:pt x="233" y="8"/>
                    <a:pt x="233" y="8"/>
                    <a:pt x="233" y="8"/>
                  </a:cubicBezTo>
                  <a:cubicBezTo>
                    <a:pt x="234" y="8"/>
                    <a:pt x="235" y="8"/>
                    <a:pt x="235" y="8"/>
                  </a:cubicBezTo>
                  <a:cubicBezTo>
                    <a:pt x="235" y="8"/>
                    <a:pt x="235" y="8"/>
                    <a:pt x="235" y="8"/>
                  </a:cubicBezTo>
                  <a:cubicBezTo>
                    <a:pt x="236" y="7"/>
                    <a:pt x="236" y="7"/>
                    <a:pt x="237" y="7"/>
                  </a:cubicBezTo>
                  <a:cubicBezTo>
                    <a:pt x="237" y="7"/>
                    <a:pt x="237" y="7"/>
                    <a:pt x="237" y="7"/>
                  </a:cubicBezTo>
                  <a:cubicBezTo>
                    <a:pt x="237" y="7"/>
                    <a:pt x="238" y="7"/>
                    <a:pt x="238" y="7"/>
                  </a:cubicBezTo>
                  <a:cubicBezTo>
                    <a:pt x="238" y="7"/>
                    <a:pt x="238" y="7"/>
                    <a:pt x="238" y="7"/>
                  </a:cubicBezTo>
                  <a:cubicBezTo>
                    <a:pt x="239" y="7"/>
                    <a:pt x="239" y="8"/>
                    <a:pt x="240" y="8"/>
                  </a:cubicBezTo>
                  <a:cubicBezTo>
                    <a:pt x="240" y="8"/>
                    <a:pt x="240" y="8"/>
                    <a:pt x="240" y="8"/>
                  </a:cubicBezTo>
                  <a:cubicBezTo>
                    <a:pt x="240" y="8"/>
                    <a:pt x="240" y="8"/>
                    <a:pt x="240" y="8"/>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9" name="Freeform 595"/>
            <p:cNvSpPr>
              <a:spLocks noEditPoints="1"/>
            </p:cNvSpPr>
            <p:nvPr userDrawn="1"/>
          </p:nvSpPr>
          <p:spPr bwMode="auto">
            <a:xfrm>
              <a:off x="9374189" y="3533776"/>
              <a:ext cx="366713" cy="501650"/>
            </a:xfrm>
            <a:custGeom>
              <a:avLst/>
              <a:gdLst>
                <a:gd name="T0" fmla="*/ 19 w 231"/>
                <a:gd name="T1" fmla="*/ 292 h 316"/>
                <a:gd name="T2" fmla="*/ 19 w 231"/>
                <a:gd name="T3" fmla="*/ 136 h 316"/>
                <a:gd name="T4" fmla="*/ 212 w 231"/>
                <a:gd name="T5" fmla="*/ 25 h 316"/>
                <a:gd name="T6" fmla="*/ 213 w 231"/>
                <a:gd name="T7" fmla="*/ 180 h 316"/>
                <a:gd name="T8" fmla="*/ 19 w 231"/>
                <a:gd name="T9" fmla="*/ 292 h 316"/>
                <a:gd name="T10" fmla="*/ 116 w 231"/>
                <a:gd name="T11" fmla="*/ 67 h 316"/>
                <a:gd name="T12" fmla="*/ 111 w 231"/>
                <a:gd name="T13" fmla="*/ 75 h 316"/>
                <a:gd name="T14" fmla="*/ 116 w 231"/>
                <a:gd name="T15" fmla="*/ 78 h 316"/>
                <a:gd name="T16" fmla="*/ 120 w 231"/>
                <a:gd name="T17" fmla="*/ 69 h 316"/>
                <a:gd name="T18" fmla="*/ 116 w 231"/>
                <a:gd name="T19" fmla="*/ 67 h 316"/>
                <a:gd name="T20" fmla="*/ 231 w 231"/>
                <a:gd name="T21" fmla="*/ 8 h 316"/>
                <a:gd name="T22" fmla="*/ 222 w 231"/>
                <a:gd name="T23" fmla="*/ 3 h 316"/>
                <a:gd name="T24" fmla="*/ 9 w 231"/>
                <a:gd name="T25" fmla="*/ 126 h 316"/>
                <a:gd name="T26" fmla="*/ 0 w 231"/>
                <a:gd name="T27" fmla="*/ 141 h 316"/>
                <a:gd name="T28" fmla="*/ 1 w 231"/>
                <a:gd name="T29" fmla="*/ 308 h 316"/>
                <a:gd name="T30" fmla="*/ 10 w 231"/>
                <a:gd name="T31" fmla="*/ 313 h 316"/>
                <a:gd name="T32" fmla="*/ 222 w 231"/>
                <a:gd name="T33" fmla="*/ 190 h 316"/>
                <a:gd name="T34" fmla="*/ 231 w 231"/>
                <a:gd name="T35" fmla="*/ 175 h 316"/>
                <a:gd name="T36" fmla="*/ 231 w 231"/>
                <a:gd name="T37" fmla="*/ 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316">
                  <a:moveTo>
                    <a:pt x="19" y="292"/>
                  </a:moveTo>
                  <a:cubicBezTo>
                    <a:pt x="19" y="136"/>
                    <a:pt x="19" y="136"/>
                    <a:pt x="19" y="136"/>
                  </a:cubicBezTo>
                  <a:cubicBezTo>
                    <a:pt x="212" y="25"/>
                    <a:pt x="212" y="25"/>
                    <a:pt x="212" y="25"/>
                  </a:cubicBezTo>
                  <a:cubicBezTo>
                    <a:pt x="213" y="180"/>
                    <a:pt x="213" y="180"/>
                    <a:pt x="213" y="180"/>
                  </a:cubicBezTo>
                  <a:cubicBezTo>
                    <a:pt x="19" y="292"/>
                    <a:pt x="19" y="292"/>
                    <a:pt x="19" y="292"/>
                  </a:cubicBezTo>
                  <a:close/>
                  <a:moveTo>
                    <a:pt x="116" y="67"/>
                  </a:moveTo>
                  <a:cubicBezTo>
                    <a:pt x="113" y="68"/>
                    <a:pt x="111" y="72"/>
                    <a:pt x="111" y="75"/>
                  </a:cubicBezTo>
                  <a:cubicBezTo>
                    <a:pt x="111" y="78"/>
                    <a:pt x="113" y="79"/>
                    <a:pt x="116" y="78"/>
                  </a:cubicBezTo>
                  <a:cubicBezTo>
                    <a:pt x="118" y="76"/>
                    <a:pt x="120" y="73"/>
                    <a:pt x="120" y="69"/>
                  </a:cubicBezTo>
                  <a:cubicBezTo>
                    <a:pt x="120" y="66"/>
                    <a:pt x="118" y="65"/>
                    <a:pt x="116" y="67"/>
                  </a:cubicBezTo>
                  <a:close/>
                  <a:moveTo>
                    <a:pt x="231" y="8"/>
                  </a:moveTo>
                  <a:cubicBezTo>
                    <a:pt x="231" y="3"/>
                    <a:pt x="227" y="0"/>
                    <a:pt x="222" y="3"/>
                  </a:cubicBezTo>
                  <a:cubicBezTo>
                    <a:pt x="9" y="126"/>
                    <a:pt x="9" y="126"/>
                    <a:pt x="9" y="126"/>
                  </a:cubicBezTo>
                  <a:cubicBezTo>
                    <a:pt x="4" y="129"/>
                    <a:pt x="0" y="136"/>
                    <a:pt x="0" y="141"/>
                  </a:cubicBezTo>
                  <a:cubicBezTo>
                    <a:pt x="1" y="308"/>
                    <a:pt x="1" y="308"/>
                    <a:pt x="1" y="308"/>
                  </a:cubicBezTo>
                  <a:cubicBezTo>
                    <a:pt x="1" y="314"/>
                    <a:pt x="5" y="316"/>
                    <a:pt x="10" y="313"/>
                  </a:cubicBezTo>
                  <a:cubicBezTo>
                    <a:pt x="222" y="190"/>
                    <a:pt x="222" y="190"/>
                    <a:pt x="222" y="190"/>
                  </a:cubicBezTo>
                  <a:cubicBezTo>
                    <a:pt x="227" y="188"/>
                    <a:pt x="231" y="181"/>
                    <a:pt x="231" y="175"/>
                  </a:cubicBezTo>
                  <a:lnTo>
                    <a:pt x="231"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30" name="Freeform 596"/>
            <p:cNvSpPr>
              <a:spLocks/>
            </p:cNvSpPr>
            <p:nvPr userDrawn="1"/>
          </p:nvSpPr>
          <p:spPr bwMode="auto">
            <a:xfrm>
              <a:off x="9404351" y="3573463"/>
              <a:ext cx="307975" cy="423863"/>
            </a:xfrm>
            <a:custGeom>
              <a:avLst/>
              <a:gdLst>
                <a:gd name="T0" fmla="*/ 193 w 194"/>
                <a:gd name="T1" fmla="*/ 0 h 267"/>
                <a:gd name="T2" fmla="*/ 0 w 194"/>
                <a:gd name="T3" fmla="*/ 111 h 267"/>
                <a:gd name="T4" fmla="*/ 0 w 194"/>
                <a:gd name="T5" fmla="*/ 267 h 267"/>
                <a:gd name="T6" fmla="*/ 194 w 194"/>
                <a:gd name="T7" fmla="*/ 155 h 267"/>
                <a:gd name="T8" fmla="*/ 193 w 194"/>
                <a:gd name="T9" fmla="*/ 0 h 267"/>
              </a:gdLst>
              <a:ahLst/>
              <a:cxnLst>
                <a:cxn ang="0">
                  <a:pos x="T0" y="T1"/>
                </a:cxn>
                <a:cxn ang="0">
                  <a:pos x="T2" y="T3"/>
                </a:cxn>
                <a:cxn ang="0">
                  <a:pos x="T4" y="T5"/>
                </a:cxn>
                <a:cxn ang="0">
                  <a:pos x="T6" y="T7"/>
                </a:cxn>
                <a:cxn ang="0">
                  <a:pos x="T8" y="T9"/>
                </a:cxn>
              </a:cxnLst>
              <a:rect l="0" t="0" r="r" b="b"/>
              <a:pathLst>
                <a:path w="194" h="267">
                  <a:moveTo>
                    <a:pt x="193" y="0"/>
                  </a:moveTo>
                  <a:lnTo>
                    <a:pt x="0" y="111"/>
                  </a:lnTo>
                  <a:lnTo>
                    <a:pt x="0" y="267"/>
                  </a:lnTo>
                  <a:lnTo>
                    <a:pt x="194" y="155"/>
                  </a:lnTo>
                  <a:lnTo>
                    <a:pt x="193" y="0"/>
                  </a:lnTo>
                  <a:close/>
                </a:path>
              </a:pathLst>
            </a:custGeom>
            <a:solidFill>
              <a:srgbClr val="EC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31" name="Freeform 597"/>
            <p:cNvSpPr>
              <a:spLocks/>
            </p:cNvSpPr>
            <p:nvPr userDrawn="1"/>
          </p:nvSpPr>
          <p:spPr bwMode="auto">
            <a:xfrm>
              <a:off x="9356726" y="3748088"/>
              <a:ext cx="22225" cy="284163"/>
            </a:xfrm>
            <a:custGeom>
              <a:avLst/>
              <a:gdLst>
                <a:gd name="T0" fmla="*/ 12 w 14"/>
                <a:gd name="T1" fmla="*/ 173 h 179"/>
                <a:gd name="T2" fmla="*/ 11 w 14"/>
                <a:gd name="T3" fmla="*/ 6 h 179"/>
                <a:gd name="T4" fmla="*/ 0 w 14"/>
                <a:gd name="T5" fmla="*/ 0 h 179"/>
                <a:gd name="T6" fmla="*/ 0 w 14"/>
                <a:gd name="T7" fmla="*/ 166 h 179"/>
                <a:gd name="T8" fmla="*/ 0 w 14"/>
                <a:gd name="T9" fmla="*/ 168 h 179"/>
                <a:gd name="T10" fmla="*/ 3 w 14"/>
                <a:gd name="T11" fmla="*/ 172 h 179"/>
                <a:gd name="T12" fmla="*/ 14 w 14"/>
                <a:gd name="T13" fmla="*/ 179 h 179"/>
                <a:gd name="T14" fmla="*/ 12 w 14"/>
                <a:gd name="T15" fmla="*/ 173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9">
                  <a:moveTo>
                    <a:pt x="12" y="173"/>
                  </a:moveTo>
                  <a:cubicBezTo>
                    <a:pt x="11" y="6"/>
                    <a:pt x="11" y="6"/>
                    <a:pt x="11" y="6"/>
                  </a:cubicBezTo>
                  <a:cubicBezTo>
                    <a:pt x="0" y="0"/>
                    <a:pt x="0" y="0"/>
                    <a:pt x="0" y="0"/>
                  </a:cubicBezTo>
                  <a:cubicBezTo>
                    <a:pt x="0" y="166"/>
                    <a:pt x="0" y="166"/>
                    <a:pt x="0" y="166"/>
                  </a:cubicBezTo>
                  <a:cubicBezTo>
                    <a:pt x="0" y="167"/>
                    <a:pt x="0" y="168"/>
                    <a:pt x="0" y="168"/>
                  </a:cubicBezTo>
                  <a:cubicBezTo>
                    <a:pt x="1" y="170"/>
                    <a:pt x="1" y="171"/>
                    <a:pt x="3" y="172"/>
                  </a:cubicBezTo>
                  <a:cubicBezTo>
                    <a:pt x="14" y="179"/>
                    <a:pt x="14" y="179"/>
                    <a:pt x="14" y="179"/>
                  </a:cubicBezTo>
                  <a:cubicBezTo>
                    <a:pt x="13" y="178"/>
                    <a:pt x="12" y="176"/>
                    <a:pt x="12" y="173"/>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32" name="Freeform 598"/>
            <p:cNvSpPr>
              <a:spLocks/>
            </p:cNvSpPr>
            <p:nvPr userDrawn="1"/>
          </p:nvSpPr>
          <p:spPr bwMode="auto">
            <a:xfrm>
              <a:off x="9356726" y="3525838"/>
              <a:ext cx="379413" cy="231775"/>
            </a:xfrm>
            <a:custGeom>
              <a:avLst/>
              <a:gdLst>
                <a:gd name="T0" fmla="*/ 228 w 239"/>
                <a:gd name="T1" fmla="*/ 1 h 146"/>
                <a:gd name="T2" fmla="*/ 227 w 239"/>
                <a:gd name="T3" fmla="*/ 0 h 146"/>
                <a:gd name="T4" fmla="*/ 226 w 239"/>
                <a:gd name="T5" fmla="*/ 0 h 146"/>
                <a:gd name="T6" fmla="*/ 226 w 239"/>
                <a:gd name="T7" fmla="*/ 0 h 146"/>
                <a:gd name="T8" fmla="*/ 225 w 239"/>
                <a:gd name="T9" fmla="*/ 0 h 146"/>
                <a:gd name="T10" fmla="*/ 225 w 239"/>
                <a:gd name="T11" fmla="*/ 0 h 146"/>
                <a:gd name="T12" fmla="*/ 223 w 239"/>
                <a:gd name="T13" fmla="*/ 0 h 146"/>
                <a:gd name="T14" fmla="*/ 223 w 239"/>
                <a:gd name="T15" fmla="*/ 1 h 146"/>
                <a:gd name="T16" fmla="*/ 221 w 239"/>
                <a:gd name="T17" fmla="*/ 1 h 146"/>
                <a:gd name="T18" fmla="*/ 6 w 239"/>
                <a:gd name="T19" fmla="*/ 126 h 146"/>
                <a:gd name="T20" fmla="*/ 5 w 239"/>
                <a:gd name="T21" fmla="*/ 127 h 146"/>
                <a:gd name="T22" fmla="*/ 5 w 239"/>
                <a:gd name="T23" fmla="*/ 127 h 146"/>
                <a:gd name="T24" fmla="*/ 4 w 239"/>
                <a:gd name="T25" fmla="*/ 129 h 146"/>
                <a:gd name="T26" fmla="*/ 3 w 239"/>
                <a:gd name="T27" fmla="*/ 129 h 146"/>
                <a:gd name="T28" fmla="*/ 2 w 239"/>
                <a:gd name="T29" fmla="*/ 131 h 146"/>
                <a:gd name="T30" fmla="*/ 2 w 239"/>
                <a:gd name="T31" fmla="*/ 131 h 146"/>
                <a:gd name="T32" fmla="*/ 1 w 239"/>
                <a:gd name="T33" fmla="*/ 132 h 146"/>
                <a:gd name="T34" fmla="*/ 1 w 239"/>
                <a:gd name="T35" fmla="*/ 133 h 146"/>
                <a:gd name="T36" fmla="*/ 1 w 239"/>
                <a:gd name="T37" fmla="*/ 134 h 146"/>
                <a:gd name="T38" fmla="*/ 0 w 239"/>
                <a:gd name="T39" fmla="*/ 135 h 146"/>
                <a:gd name="T40" fmla="*/ 0 w 239"/>
                <a:gd name="T41" fmla="*/ 136 h 146"/>
                <a:gd name="T42" fmla="*/ 0 w 239"/>
                <a:gd name="T43" fmla="*/ 137 h 146"/>
                <a:gd name="T44" fmla="*/ 0 w 239"/>
                <a:gd name="T45" fmla="*/ 138 h 146"/>
                <a:gd name="T46" fmla="*/ 0 w 239"/>
                <a:gd name="T47" fmla="*/ 140 h 146"/>
                <a:gd name="T48" fmla="*/ 11 w 239"/>
                <a:gd name="T49" fmla="*/ 144 h 146"/>
                <a:gd name="T50" fmla="*/ 12 w 239"/>
                <a:gd name="T51" fmla="*/ 142 h 146"/>
                <a:gd name="T52" fmla="*/ 13 w 239"/>
                <a:gd name="T53" fmla="*/ 140 h 146"/>
                <a:gd name="T54" fmla="*/ 14 w 239"/>
                <a:gd name="T55" fmla="*/ 138 h 146"/>
                <a:gd name="T56" fmla="*/ 15 w 239"/>
                <a:gd name="T57" fmla="*/ 136 h 146"/>
                <a:gd name="T58" fmla="*/ 17 w 239"/>
                <a:gd name="T59" fmla="*/ 134 h 146"/>
                <a:gd name="T60" fmla="*/ 18 w 239"/>
                <a:gd name="T61" fmla="*/ 133 h 146"/>
                <a:gd name="T62" fmla="*/ 233 w 239"/>
                <a:gd name="T63" fmla="*/ 8 h 146"/>
                <a:gd name="T64" fmla="*/ 235 w 239"/>
                <a:gd name="T65" fmla="*/ 7 h 146"/>
                <a:gd name="T66" fmla="*/ 236 w 239"/>
                <a:gd name="T67" fmla="*/ 7 h 146"/>
                <a:gd name="T68" fmla="*/ 238 w 239"/>
                <a:gd name="T69" fmla="*/ 7 h 146"/>
                <a:gd name="T70" fmla="*/ 239 w 239"/>
                <a:gd name="T71" fmla="*/ 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9" h="146">
                  <a:moveTo>
                    <a:pt x="239" y="7"/>
                  </a:moveTo>
                  <a:cubicBezTo>
                    <a:pt x="228" y="1"/>
                    <a:pt x="228" y="1"/>
                    <a:pt x="228" y="1"/>
                  </a:cubicBezTo>
                  <a:cubicBezTo>
                    <a:pt x="227" y="1"/>
                    <a:pt x="227" y="1"/>
                    <a:pt x="227" y="1"/>
                  </a:cubicBezTo>
                  <a:cubicBezTo>
                    <a:pt x="227" y="1"/>
                    <a:pt x="227" y="0"/>
                    <a:pt x="227" y="0"/>
                  </a:cubicBezTo>
                  <a:cubicBezTo>
                    <a:pt x="227" y="0"/>
                    <a:pt x="227" y="0"/>
                    <a:pt x="227" y="0"/>
                  </a:cubicBezTo>
                  <a:cubicBezTo>
                    <a:pt x="226" y="0"/>
                    <a:pt x="226" y="0"/>
                    <a:pt x="226" y="0"/>
                  </a:cubicBezTo>
                  <a:cubicBezTo>
                    <a:pt x="226" y="0"/>
                    <a:pt x="226" y="0"/>
                    <a:pt x="226" y="0"/>
                  </a:cubicBezTo>
                  <a:cubicBezTo>
                    <a:pt x="226" y="0"/>
                    <a:pt x="226" y="0"/>
                    <a:pt x="226" y="0"/>
                  </a:cubicBezTo>
                  <a:cubicBezTo>
                    <a:pt x="226" y="0"/>
                    <a:pt x="226" y="0"/>
                    <a:pt x="225" y="0"/>
                  </a:cubicBezTo>
                  <a:cubicBezTo>
                    <a:pt x="225" y="0"/>
                    <a:pt x="225" y="0"/>
                    <a:pt x="225" y="0"/>
                  </a:cubicBezTo>
                  <a:cubicBezTo>
                    <a:pt x="225" y="0"/>
                    <a:pt x="225" y="0"/>
                    <a:pt x="225" y="0"/>
                  </a:cubicBezTo>
                  <a:cubicBezTo>
                    <a:pt x="225" y="0"/>
                    <a:pt x="225" y="0"/>
                    <a:pt x="225" y="0"/>
                  </a:cubicBezTo>
                  <a:cubicBezTo>
                    <a:pt x="224" y="0"/>
                    <a:pt x="224" y="0"/>
                    <a:pt x="224" y="0"/>
                  </a:cubicBezTo>
                  <a:cubicBezTo>
                    <a:pt x="224" y="0"/>
                    <a:pt x="224" y="0"/>
                    <a:pt x="223" y="0"/>
                  </a:cubicBezTo>
                  <a:cubicBezTo>
                    <a:pt x="223" y="0"/>
                    <a:pt x="223" y="0"/>
                    <a:pt x="223" y="0"/>
                  </a:cubicBezTo>
                  <a:cubicBezTo>
                    <a:pt x="223" y="0"/>
                    <a:pt x="223" y="0"/>
                    <a:pt x="223" y="1"/>
                  </a:cubicBezTo>
                  <a:cubicBezTo>
                    <a:pt x="223" y="1"/>
                    <a:pt x="223" y="1"/>
                    <a:pt x="222" y="1"/>
                  </a:cubicBezTo>
                  <a:cubicBezTo>
                    <a:pt x="222" y="1"/>
                    <a:pt x="222" y="1"/>
                    <a:pt x="221" y="1"/>
                  </a:cubicBezTo>
                  <a:cubicBezTo>
                    <a:pt x="9" y="124"/>
                    <a:pt x="9" y="124"/>
                    <a:pt x="9" y="124"/>
                  </a:cubicBezTo>
                  <a:cubicBezTo>
                    <a:pt x="8" y="125"/>
                    <a:pt x="7" y="125"/>
                    <a:pt x="6" y="126"/>
                  </a:cubicBezTo>
                  <a:cubicBezTo>
                    <a:pt x="6" y="126"/>
                    <a:pt x="6" y="126"/>
                    <a:pt x="6" y="126"/>
                  </a:cubicBezTo>
                  <a:cubicBezTo>
                    <a:pt x="5" y="126"/>
                    <a:pt x="5" y="127"/>
                    <a:pt x="5" y="127"/>
                  </a:cubicBezTo>
                  <a:cubicBezTo>
                    <a:pt x="5" y="127"/>
                    <a:pt x="5" y="127"/>
                    <a:pt x="5" y="127"/>
                  </a:cubicBezTo>
                  <a:cubicBezTo>
                    <a:pt x="5" y="127"/>
                    <a:pt x="5" y="127"/>
                    <a:pt x="5" y="127"/>
                  </a:cubicBezTo>
                  <a:cubicBezTo>
                    <a:pt x="4" y="128"/>
                    <a:pt x="4" y="128"/>
                    <a:pt x="4" y="128"/>
                  </a:cubicBezTo>
                  <a:cubicBezTo>
                    <a:pt x="4" y="128"/>
                    <a:pt x="4" y="129"/>
                    <a:pt x="4" y="129"/>
                  </a:cubicBezTo>
                  <a:cubicBezTo>
                    <a:pt x="4" y="129"/>
                    <a:pt x="4" y="129"/>
                    <a:pt x="3" y="129"/>
                  </a:cubicBezTo>
                  <a:cubicBezTo>
                    <a:pt x="3" y="129"/>
                    <a:pt x="3" y="129"/>
                    <a:pt x="3" y="129"/>
                  </a:cubicBezTo>
                  <a:cubicBezTo>
                    <a:pt x="3" y="129"/>
                    <a:pt x="3" y="130"/>
                    <a:pt x="3" y="130"/>
                  </a:cubicBezTo>
                  <a:cubicBezTo>
                    <a:pt x="3" y="130"/>
                    <a:pt x="2" y="130"/>
                    <a:pt x="2" y="131"/>
                  </a:cubicBezTo>
                  <a:cubicBezTo>
                    <a:pt x="2" y="131"/>
                    <a:pt x="2" y="131"/>
                    <a:pt x="2" y="131"/>
                  </a:cubicBezTo>
                  <a:cubicBezTo>
                    <a:pt x="2" y="131"/>
                    <a:pt x="2" y="131"/>
                    <a:pt x="2" y="131"/>
                  </a:cubicBezTo>
                  <a:cubicBezTo>
                    <a:pt x="2" y="131"/>
                    <a:pt x="2" y="131"/>
                    <a:pt x="2" y="131"/>
                  </a:cubicBezTo>
                  <a:cubicBezTo>
                    <a:pt x="2" y="132"/>
                    <a:pt x="2" y="132"/>
                    <a:pt x="1" y="132"/>
                  </a:cubicBezTo>
                  <a:cubicBezTo>
                    <a:pt x="1" y="132"/>
                    <a:pt x="1" y="133"/>
                    <a:pt x="1" y="133"/>
                  </a:cubicBezTo>
                  <a:cubicBezTo>
                    <a:pt x="1" y="133"/>
                    <a:pt x="1" y="133"/>
                    <a:pt x="1" y="133"/>
                  </a:cubicBezTo>
                  <a:cubicBezTo>
                    <a:pt x="1" y="133"/>
                    <a:pt x="1" y="133"/>
                    <a:pt x="1" y="133"/>
                  </a:cubicBezTo>
                  <a:cubicBezTo>
                    <a:pt x="1" y="133"/>
                    <a:pt x="1" y="133"/>
                    <a:pt x="1" y="134"/>
                  </a:cubicBezTo>
                  <a:cubicBezTo>
                    <a:pt x="1" y="134"/>
                    <a:pt x="1" y="134"/>
                    <a:pt x="0" y="135"/>
                  </a:cubicBezTo>
                  <a:cubicBezTo>
                    <a:pt x="0" y="135"/>
                    <a:pt x="0" y="135"/>
                    <a:pt x="0" y="135"/>
                  </a:cubicBezTo>
                  <a:cubicBezTo>
                    <a:pt x="0" y="135"/>
                    <a:pt x="0" y="135"/>
                    <a:pt x="0" y="135"/>
                  </a:cubicBezTo>
                  <a:cubicBezTo>
                    <a:pt x="0" y="135"/>
                    <a:pt x="0" y="135"/>
                    <a:pt x="0" y="136"/>
                  </a:cubicBezTo>
                  <a:cubicBezTo>
                    <a:pt x="0" y="136"/>
                    <a:pt x="0" y="136"/>
                    <a:pt x="0" y="137"/>
                  </a:cubicBezTo>
                  <a:cubicBezTo>
                    <a:pt x="0" y="137"/>
                    <a:pt x="0" y="137"/>
                    <a:pt x="0" y="137"/>
                  </a:cubicBezTo>
                  <a:cubicBezTo>
                    <a:pt x="0" y="137"/>
                    <a:pt x="0" y="137"/>
                    <a:pt x="0" y="137"/>
                  </a:cubicBezTo>
                  <a:cubicBezTo>
                    <a:pt x="0" y="138"/>
                    <a:pt x="0" y="138"/>
                    <a:pt x="0" y="138"/>
                  </a:cubicBezTo>
                  <a:cubicBezTo>
                    <a:pt x="0" y="138"/>
                    <a:pt x="0" y="139"/>
                    <a:pt x="0" y="139"/>
                  </a:cubicBezTo>
                  <a:cubicBezTo>
                    <a:pt x="0" y="140"/>
                    <a:pt x="0" y="140"/>
                    <a:pt x="0" y="140"/>
                  </a:cubicBezTo>
                  <a:cubicBezTo>
                    <a:pt x="11" y="146"/>
                    <a:pt x="11" y="146"/>
                    <a:pt x="11" y="146"/>
                  </a:cubicBezTo>
                  <a:cubicBezTo>
                    <a:pt x="11" y="146"/>
                    <a:pt x="11" y="145"/>
                    <a:pt x="11" y="144"/>
                  </a:cubicBezTo>
                  <a:cubicBezTo>
                    <a:pt x="11" y="144"/>
                    <a:pt x="11" y="144"/>
                    <a:pt x="12" y="144"/>
                  </a:cubicBezTo>
                  <a:cubicBezTo>
                    <a:pt x="12" y="143"/>
                    <a:pt x="12" y="143"/>
                    <a:pt x="12" y="142"/>
                  </a:cubicBezTo>
                  <a:cubicBezTo>
                    <a:pt x="12" y="142"/>
                    <a:pt x="12" y="142"/>
                    <a:pt x="12" y="142"/>
                  </a:cubicBezTo>
                  <a:cubicBezTo>
                    <a:pt x="12" y="141"/>
                    <a:pt x="13" y="140"/>
                    <a:pt x="13" y="140"/>
                  </a:cubicBezTo>
                  <a:cubicBezTo>
                    <a:pt x="13" y="140"/>
                    <a:pt x="13" y="140"/>
                    <a:pt x="13" y="140"/>
                  </a:cubicBezTo>
                  <a:cubicBezTo>
                    <a:pt x="13" y="139"/>
                    <a:pt x="13" y="138"/>
                    <a:pt x="14" y="138"/>
                  </a:cubicBezTo>
                  <a:cubicBezTo>
                    <a:pt x="14" y="138"/>
                    <a:pt x="14" y="138"/>
                    <a:pt x="14" y="138"/>
                  </a:cubicBezTo>
                  <a:cubicBezTo>
                    <a:pt x="14" y="137"/>
                    <a:pt x="15" y="136"/>
                    <a:pt x="15" y="136"/>
                  </a:cubicBezTo>
                  <a:cubicBezTo>
                    <a:pt x="15" y="136"/>
                    <a:pt x="15" y="135"/>
                    <a:pt x="15" y="135"/>
                  </a:cubicBezTo>
                  <a:cubicBezTo>
                    <a:pt x="16" y="135"/>
                    <a:pt x="16" y="134"/>
                    <a:pt x="17" y="134"/>
                  </a:cubicBezTo>
                  <a:cubicBezTo>
                    <a:pt x="17" y="134"/>
                    <a:pt x="17" y="134"/>
                    <a:pt x="17" y="134"/>
                  </a:cubicBezTo>
                  <a:cubicBezTo>
                    <a:pt x="17" y="133"/>
                    <a:pt x="17" y="133"/>
                    <a:pt x="18" y="133"/>
                  </a:cubicBezTo>
                  <a:cubicBezTo>
                    <a:pt x="18" y="132"/>
                    <a:pt x="19" y="131"/>
                    <a:pt x="20" y="131"/>
                  </a:cubicBezTo>
                  <a:cubicBezTo>
                    <a:pt x="233" y="8"/>
                    <a:pt x="233" y="8"/>
                    <a:pt x="233" y="8"/>
                  </a:cubicBezTo>
                  <a:cubicBezTo>
                    <a:pt x="233" y="8"/>
                    <a:pt x="234" y="8"/>
                    <a:pt x="235" y="7"/>
                  </a:cubicBezTo>
                  <a:cubicBezTo>
                    <a:pt x="235" y="7"/>
                    <a:pt x="235" y="7"/>
                    <a:pt x="235" y="7"/>
                  </a:cubicBezTo>
                  <a:cubicBezTo>
                    <a:pt x="235" y="7"/>
                    <a:pt x="236" y="7"/>
                    <a:pt x="236" y="7"/>
                  </a:cubicBezTo>
                  <a:cubicBezTo>
                    <a:pt x="236" y="7"/>
                    <a:pt x="236" y="7"/>
                    <a:pt x="236" y="7"/>
                  </a:cubicBezTo>
                  <a:cubicBezTo>
                    <a:pt x="237" y="7"/>
                    <a:pt x="237" y="7"/>
                    <a:pt x="238" y="7"/>
                  </a:cubicBezTo>
                  <a:cubicBezTo>
                    <a:pt x="238" y="7"/>
                    <a:pt x="238" y="7"/>
                    <a:pt x="238" y="7"/>
                  </a:cubicBezTo>
                  <a:cubicBezTo>
                    <a:pt x="238" y="7"/>
                    <a:pt x="239" y="7"/>
                    <a:pt x="239" y="7"/>
                  </a:cubicBezTo>
                  <a:cubicBezTo>
                    <a:pt x="239" y="7"/>
                    <a:pt x="239" y="7"/>
                    <a:pt x="239" y="7"/>
                  </a:cubicBezTo>
                  <a:cubicBezTo>
                    <a:pt x="239" y="7"/>
                    <a:pt x="239" y="7"/>
                    <a:pt x="239" y="7"/>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33" name="Freeform 599"/>
            <p:cNvSpPr>
              <a:spLocks/>
            </p:cNvSpPr>
            <p:nvPr userDrawn="1"/>
          </p:nvSpPr>
          <p:spPr bwMode="auto">
            <a:xfrm>
              <a:off x="9412289" y="3829051"/>
              <a:ext cx="436563" cy="254000"/>
            </a:xfrm>
            <a:custGeom>
              <a:avLst/>
              <a:gdLst>
                <a:gd name="T0" fmla="*/ 206 w 275"/>
                <a:gd name="T1" fmla="*/ 0 h 160"/>
                <a:gd name="T2" fmla="*/ 0 w 275"/>
                <a:gd name="T3" fmla="*/ 120 h 160"/>
                <a:gd name="T4" fmla="*/ 68 w 275"/>
                <a:gd name="T5" fmla="*/ 160 h 160"/>
                <a:gd name="T6" fmla="*/ 275 w 275"/>
                <a:gd name="T7" fmla="*/ 40 h 160"/>
                <a:gd name="T8" fmla="*/ 206 w 275"/>
                <a:gd name="T9" fmla="*/ 0 h 160"/>
              </a:gdLst>
              <a:ahLst/>
              <a:cxnLst>
                <a:cxn ang="0">
                  <a:pos x="T0" y="T1"/>
                </a:cxn>
                <a:cxn ang="0">
                  <a:pos x="T2" y="T3"/>
                </a:cxn>
                <a:cxn ang="0">
                  <a:pos x="T4" y="T5"/>
                </a:cxn>
                <a:cxn ang="0">
                  <a:pos x="T6" y="T7"/>
                </a:cxn>
                <a:cxn ang="0">
                  <a:pos x="T8" y="T9"/>
                </a:cxn>
              </a:cxnLst>
              <a:rect l="0" t="0" r="r" b="b"/>
              <a:pathLst>
                <a:path w="275" h="160">
                  <a:moveTo>
                    <a:pt x="206" y="0"/>
                  </a:moveTo>
                  <a:lnTo>
                    <a:pt x="0" y="120"/>
                  </a:lnTo>
                  <a:lnTo>
                    <a:pt x="68" y="160"/>
                  </a:lnTo>
                  <a:lnTo>
                    <a:pt x="275" y="40"/>
                  </a:lnTo>
                  <a:lnTo>
                    <a:pt x="206"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34" name="Freeform 600"/>
            <p:cNvSpPr>
              <a:spLocks/>
            </p:cNvSpPr>
            <p:nvPr userDrawn="1"/>
          </p:nvSpPr>
          <p:spPr bwMode="auto">
            <a:xfrm>
              <a:off x="9636126" y="3959226"/>
              <a:ext cx="350838" cy="227013"/>
            </a:xfrm>
            <a:custGeom>
              <a:avLst/>
              <a:gdLst>
                <a:gd name="T0" fmla="*/ 0 w 221"/>
                <a:gd name="T1" fmla="*/ 129 h 143"/>
                <a:gd name="T2" fmla="*/ 0 w 221"/>
                <a:gd name="T3" fmla="*/ 143 h 143"/>
                <a:gd name="T4" fmla="*/ 221 w 221"/>
                <a:gd name="T5" fmla="*/ 14 h 143"/>
                <a:gd name="T6" fmla="*/ 221 w 221"/>
                <a:gd name="T7" fmla="*/ 0 h 143"/>
                <a:gd name="T8" fmla="*/ 0 w 221"/>
                <a:gd name="T9" fmla="*/ 129 h 143"/>
              </a:gdLst>
              <a:ahLst/>
              <a:cxnLst>
                <a:cxn ang="0">
                  <a:pos x="T0" y="T1"/>
                </a:cxn>
                <a:cxn ang="0">
                  <a:pos x="T2" y="T3"/>
                </a:cxn>
                <a:cxn ang="0">
                  <a:pos x="T4" y="T5"/>
                </a:cxn>
                <a:cxn ang="0">
                  <a:pos x="T6" y="T7"/>
                </a:cxn>
                <a:cxn ang="0">
                  <a:pos x="T8" y="T9"/>
                </a:cxn>
              </a:cxnLst>
              <a:rect l="0" t="0" r="r" b="b"/>
              <a:pathLst>
                <a:path w="221" h="143">
                  <a:moveTo>
                    <a:pt x="0" y="129"/>
                  </a:moveTo>
                  <a:lnTo>
                    <a:pt x="0" y="143"/>
                  </a:lnTo>
                  <a:lnTo>
                    <a:pt x="221" y="14"/>
                  </a:lnTo>
                  <a:lnTo>
                    <a:pt x="221" y="0"/>
                  </a:lnTo>
                  <a:lnTo>
                    <a:pt x="0" y="129"/>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35" name="Freeform 601"/>
            <p:cNvSpPr>
              <a:spLocks noEditPoints="1"/>
            </p:cNvSpPr>
            <p:nvPr userDrawn="1"/>
          </p:nvSpPr>
          <p:spPr bwMode="auto">
            <a:xfrm>
              <a:off x="9386889" y="3814763"/>
              <a:ext cx="600075" cy="349250"/>
            </a:xfrm>
            <a:custGeom>
              <a:avLst/>
              <a:gdLst>
                <a:gd name="T0" fmla="*/ 84 w 378"/>
                <a:gd name="T1" fmla="*/ 169 h 220"/>
                <a:gd name="T2" fmla="*/ 16 w 378"/>
                <a:gd name="T3" fmla="*/ 129 h 220"/>
                <a:gd name="T4" fmla="*/ 222 w 378"/>
                <a:gd name="T5" fmla="*/ 9 h 220"/>
                <a:gd name="T6" fmla="*/ 291 w 378"/>
                <a:gd name="T7" fmla="*/ 49 h 220"/>
                <a:gd name="T8" fmla="*/ 84 w 378"/>
                <a:gd name="T9" fmla="*/ 169 h 220"/>
                <a:gd name="T10" fmla="*/ 84 w 378"/>
                <a:gd name="T11" fmla="*/ 169 h 220"/>
                <a:gd name="T12" fmla="*/ 221 w 378"/>
                <a:gd name="T13" fmla="*/ 0 h 220"/>
                <a:gd name="T14" fmla="*/ 0 w 378"/>
                <a:gd name="T15" fmla="*/ 129 h 220"/>
                <a:gd name="T16" fmla="*/ 157 w 378"/>
                <a:gd name="T17" fmla="*/ 220 h 220"/>
                <a:gd name="T18" fmla="*/ 378 w 378"/>
                <a:gd name="T19" fmla="*/ 91 h 220"/>
                <a:gd name="T20" fmla="*/ 221 w 378"/>
                <a:gd name="T2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8" h="220">
                  <a:moveTo>
                    <a:pt x="84" y="169"/>
                  </a:moveTo>
                  <a:lnTo>
                    <a:pt x="16" y="129"/>
                  </a:lnTo>
                  <a:lnTo>
                    <a:pt x="222" y="9"/>
                  </a:lnTo>
                  <a:lnTo>
                    <a:pt x="291" y="49"/>
                  </a:lnTo>
                  <a:lnTo>
                    <a:pt x="84" y="169"/>
                  </a:lnTo>
                  <a:lnTo>
                    <a:pt x="84" y="169"/>
                  </a:lnTo>
                  <a:close/>
                  <a:moveTo>
                    <a:pt x="221" y="0"/>
                  </a:moveTo>
                  <a:lnTo>
                    <a:pt x="0" y="129"/>
                  </a:lnTo>
                  <a:lnTo>
                    <a:pt x="157" y="220"/>
                  </a:lnTo>
                  <a:lnTo>
                    <a:pt x="378" y="91"/>
                  </a:lnTo>
                  <a:lnTo>
                    <a:pt x="221" y="0"/>
                  </a:ln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36" name="Freeform 602"/>
            <p:cNvSpPr>
              <a:spLocks/>
            </p:cNvSpPr>
            <p:nvPr userDrawn="1"/>
          </p:nvSpPr>
          <p:spPr bwMode="auto">
            <a:xfrm>
              <a:off x="9356726" y="4000501"/>
              <a:ext cx="279400" cy="185738"/>
            </a:xfrm>
            <a:custGeom>
              <a:avLst/>
              <a:gdLst>
                <a:gd name="T0" fmla="*/ 0 w 176"/>
                <a:gd name="T1" fmla="*/ 0 h 117"/>
                <a:gd name="T2" fmla="*/ 0 w 176"/>
                <a:gd name="T3" fmla="*/ 14 h 117"/>
                <a:gd name="T4" fmla="*/ 176 w 176"/>
                <a:gd name="T5" fmla="*/ 117 h 117"/>
                <a:gd name="T6" fmla="*/ 176 w 176"/>
                <a:gd name="T7" fmla="*/ 103 h 117"/>
                <a:gd name="T8" fmla="*/ 0 w 176"/>
                <a:gd name="T9" fmla="*/ 0 h 117"/>
              </a:gdLst>
              <a:ahLst/>
              <a:cxnLst>
                <a:cxn ang="0">
                  <a:pos x="T0" y="T1"/>
                </a:cxn>
                <a:cxn ang="0">
                  <a:pos x="T2" y="T3"/>
                </a:cxn>
                <a:cxn ang="0">
                  <a:pos x="T4" y="T5"/>
                </a:cxn>
                <a:cxn ang="0">
                  <a:pos x="T6" y="T7"/>
                </a:cxn>
                <a:cxn ang="0">
                  <a:pos x="T8" y="T9"/>
                </a:cxn>
              </a:cxnLst>
              <a:rect l="0" t="0" r="r" b="b"/>
              <a:pathLst>
                <a:path w="176" h="117">
                  <a:moveTo>
                    <a:pt x="0" y="0"/>
                  </a:moveTo>
                  <a:lnTo>
                    <a:pt x="0" y="14"/>
                  </a:lnTo>
                  <a:lnTo>
                    <a:pt x="176" y="117"/>
                  </a:lnTo>
                  <a:lnTo>
                    <a:pt x="176" y="103"/>
                  </a:lnTo>
                  <a:lnTo>
                    <a:pt x="0"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37" name="Freeform 603"/>
            <p:cNvSpPr>
              <a:spLocks/>
            </p:cNvSpPr>
            <p:nvPr userDrawn="1"/>
          </p:nvSpPr>
          <p:spPr bwMode="auto">
            <a:xfrm>
              <a:off x="9445626" y="3998913"/>
              <a:ext cx="17463" cy="11113"/>
            </a:xfrm>
            <a:custGeom>
              <a:avLst/>
              <a:gdLst>
                <a:gd name="T0" fmla="*/ 5 w 11"/>
                <a:gd name="T1" fmla="*/ 6 h 7"/>
                <a:gd name="T2" fmla="*/ 7 w 11"/>
                <a:gd name="T3" fmla="*/ 6 h 7"/>
                <a:gd name="T4" fmla="*/ 11 w 11"/>
                <a:gd name="T5" fmla="*/ 4 h 7"/>
                <a:gd name="T6" fmla="*/ 11 w 11"/>
                <a:gd name="T7" fmla="*/ 3 h 7"/>
                <a:gd name="T8" fmla="*/ 7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6" y="7"/>
                    <a:pt x="6" y="7"/>
                    <a:pt x="7" y="6"/>
                  </a:cubicBezTo>
                  <a:cubicBezTo>
                    <a:pt x="11" y="4"/>
                    <a:pt x="11" y="4"/>
                    <a:pt x="11" y="4"/>
                  </a:cubicBezTo>
                  <a:cubicBezTo>
                    <a:pt x="11" y="4"/>
                    <a:pt x="11" y="3"/>
                    <a:pt x="11" y="3"/>
                  </a:cubicBezTo>
                  <a:cubicBezTo>
                    <a:pt x="7" y="0"/>
                    <a:pt x="7" y="0"/>
                    <a:pt x="7" y="0"/>
                  </a:cubicBezTo>
                  <a:cubicBezTo>
                    <a:pt x="6" y="0"/>
                    <a:pt x="6"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38" name="Freeform 604"/>
            <p:cNvSpPr>
              <a:spLocks/>
            </p:cNvSpPr>
            <p:nvPr userDrawn="1"/>
          </p:nvSpPr>
          <p:spPr bwMode="auto">
            <a:xfrm>
              <a:off x="9477376" y="3981451"/>
              <a:ext cx="17463" cy="9525"/>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39" name="Freeform 605"/>
            <p:cNvSpPr>
              <a:spLocks/>
            </p:cNvSpPr>
            <p:nvPr userDrawn="1"/>
          </p:nvSpPr>
          <p:spPr bwMode="auto">
            <a:xfrm>
              <a:off x="9467851" y="3986213"/>
              <a:ext cx="17463" cy="11113"/>
            </a:xfrm>
            <a:custGeom>
              <a:avLst/>
              <a:gdLst>
                <a:gd name="T0" fmla="*/ 5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3"/>
                    <a:pt x="10" y="3"/>
                  </a:cubicBezTo>
                  <a:cubicBezTo>
                    <a:pt x="6" y="1"/>
                    <a:pt x="6" y="1"/>
                    <a:pt x="6" y="1"/>
                  </a:cubicBezTo>
                  <a:cubicBezTo>
                    <a:pt x="6" y="0"/>
                    <a:pt x="5" y="0"/>
                    <a:pt x="4"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40" name="Freeform 606"/>
            <p:cNvSpPr>
              <a:spLocks/>
            </p:cNvSpPr>
            <p:nvPr userDrawn="1"/>
          </p:nvSpPr>
          <p:spPr bwMode="auto">
            <a:xfrm>
              <a:off x="9456739" y="3992563"/>
              <a:ext cx="17463" cy="11113"/>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608"/>
            <p:cNvSpPr>
              <a:spLocks/>
            </p:cNvSpPr>
            <p:nvPr userDrawn="1"/>
          </p:nvSpPr>
          <p:spPr bwMode="auto">
            <a:xfrm>
              <a:off x="9469438" y="3995738"/>
              <a:ext cx="26988" cy="15875"/>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1"/>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609"/>
            <p:cNvSpPr>
              <a:spLocks/>
            </p:cNvSpPr>
            <p:nvPr userDrawn="1"/>
          </p:nvSpPr>
          <p:spPr bwMode="auto">
            <a:xfrm>
              <a:off x="9436101" y="4005263"/>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610"/>
            <p:cNvSpPr>
              <a:spLocks/>
            </p:cNvSpPr>
            <p:nvPr userDrawn="1"/>
          </p:nvSpPr>
          <p:spPr bwMode="auto">
            <a:xfrm>
              <a:off x="9426576" y="4011613"/>
              <a:ext cx="17463" cy="9525"/>
            </a:xfrm>
            <a:custGeom>
              <a:avLst/>
              <a:gdLst>
                <a:gd name="T0" fmla="*/ 10 w 11"/>
                <a:gd name="T1" fmla="*/ 2 h 6"/>
                <a:gd name="T2" fmla="*/ 6 w 11"/>
                <a:gd name="T3" fmla="*/ 0 h 6"/>
                <a:gd name="T4" fmla="*/ 4 w 11"/>
                <a:gd name="T5" fmla="*/ 0 h 6"/>
                <a:gd name="T6" fmla="*/ 0 w 11"/>
                <a:gd name="T7" fmla="*/ 2 h 6"/>
                <a:gd name="T8" fmla="*/ 0 w 11"/>
                <a:gd name="T9" fmla="*/ 3 h 6"/>
                <a:gd name="T10" fmla="*/ 4 w 11"/>
                <a:gd name="T11" fmla="*/ 6 h 6"/>
                <a:gd name="T12" fmla="*/ 6 w 11"/>
                <a:gd name="T13" fmla="*/ 6 h 6"/>
                <a:gd name="T14" fmla="*/ 10 w 11"/>
                <a:gd name="T15" fmla="*/ 3 h 6"/>
                <a:gd name="T16" fmla="*/ 10 w 11"/>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0" y="2"/>
                  </a:moveTo>
                  <a:cubicBezTo>
                    <a:pt x="6" y="0"/>
                    <a:pt x="6" y="0"/>
                    <a:pt x="6" y="0"/>
                  </a:cubicBezTo>
                  <a:cubicBezTo>
                    <a:pt x="5" y="0"/>
                    <a:pt x="5" y="0"/>
                    <a:pt x="4" y="0"/>
                  </a:cubicBezTo>
                  <a:cubicBezTo>
                    <a:pt x="0" y="2"/>
                    <a:pt x="0" y="2"/>
                    <a:pt x="0" y="2"/>
                  </a:cubicBezTo>
                  <a:cubicBezTo>
                    <a:pt x="0" y="3"/>
                    <a:pt x="0" y="3"/>
                    <a:pt x="0" y="3"/>
                  </a:cubicBezTo>
                  <a:cubicBezTo>
                    <a:pt x="4" y="6"/>
                    <a:pt x="4" y="6"/>
                    <a:pt x="4" y="6"/>
                  </a:cubicBezTo>
                  <a:cubicBezTo>
                    <a:pt x="5" y="6"/>
                    <a:pt x="5" y="6"/>
                    <a:pt x="6" y="6"/>
                  </a:cubicBezTo>
                  <a:cubicBezTo>
                    <a:pt x="10" y="3"/>
                    <a:pt x="10" y="3"/>
                    <a:pt x="10" y="3"/>
                  </a:cubicBezTo>
                  <a:cubicBezTo>
                    <a:pt x="11" y="3"/>
                    <a:pt x="11" y="3"/>
                    <a:pt x="10" y="2"/>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11"/>
            <p:cNvSpPr>
              <a:spLocks/>
            </p:cNvSpPr>
            <p:nvPr userDrawn="1"/>
          </p:nvSpPr>
          <p:spPr bwMode="auto">
            <a:xfrm>
              <a:off x="9453563" y="4005263"/>
              <a:ext cx="26988" cy="15875"/>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612"/>
            <p:cNvSpPr>
              <a:spLocks/>
            </p:cNvSpPr>
            <p:nvPr userDrawn="1"/>
          </p:nvSpPr>
          <p:spPr bwMode="auto">
            <a:xfrm>
              <a:off x="9477376" y="4011613"/>
              <a:ext cx="26988" cy="15875"/>
            </a:xfrm>
            <a:custGeom>
              <a:avLst/>
              <a:gdLst>
                <a:gd name="T0" fmla="*/ 7 w 17"/>
                <a:gd name="T1" fmla="*/ 9 h 10"/>
                <a:gd name="T2" fmla="*/ 9 w 17"/>
                <a:gd name="T3" fmla="*/ 9 h 10"/>
                <a:gd name="T4" fmla="*/ 16 w 17"/>
                <a:gd name="T5" fmla="*/ 5 h 10"/>
                <a:gd name="T6" fmla="*/ 16 w 17"/>
                <a:gd name="T7" fmla="*/ 4 h 10"/>
                <a:gd name="T8" fmla="*/ 9 w 17"/>
                <a:gd name="T9" fmla="*/ 0 h 10"/>
                <a:gd name="T10" fmla="*/ 7 w 17"/>
                <a:gd name="T11" fmla="*/ 0 h 10"/>
                <a:gd name="T12" fmla="*/ 0 w 17"/>
                <a:gd name="T13" fmla="*/ 4 h 10"/>
                <a:gd name="T14" fmla="*/ 0 w 17"/>
                <a:gd name="T15" fmla="*/ 5 h 10"/>
                <a:gd name="T16" fmla="*/ 7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9"/>
                  </a:moveTo>
                  <a:cubicBezTo>
                    <a:pt x="8" y="10"/>
                    <a:pt x="9" y="10"/>
                    <a:pt x="9" y="9"/>
                  </a:cubicBezTo>
                  <a:cubicBezTo>
                    <a:pt x="16" y="5"/>
                    <a:pt x="16" y="5"/>
                    <a:pt x="16" y="5"/>
                  </a:cubicBezTo>
                  <a:cubicBezTo>
                    <a:pt x="17" y="5"/>
                    <a:pt x="17" y="5"/>
                    <a:pt x="16" y="4"/>
                  </a:cubicBezTo>
                  <a:cubicBezTo>
                    <a:pt x="9" y="0"/>
                    <a:pt x="9" y="0"/>
                    <a:pt x="9" y="0"/>
                  </a:cubicBezTo>
                  <a:cubicBezTo>
                    <a:pt x="9" y="0"/>
                    <a:pt x="8" y="0"/>
                    <a:pt x="7" y="0"/>
                  </a:cubicBezTo>
                  <a:cubicBezTo>
                    <a:pt x="0" y="4"/>
                    <a:pt x="0" y="4"/>
                    <a:pt x="0" y="4"/>
                  </a:cubicBezTo>
                  <a:cubicBezTo>
                    <a:pt x="0" y="4"/>
                    <a:pt x="0" y="5"/>
                    <a:pt x="0" y="5"/>
                  </a:cubicBezTo>
                  <a:lnTo>
                    <a:pt x="7"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613"/>
            <p:cNvSpPr>
              <a:spLocks/>
            </p:cNvSpPr>
            <p:nvPr userDrawn="1"/>
          </p:nvSpPr>
          <p:spPr bwMode="auto">
            <a:xfrm>
              <a:off x="9437688" y="4014788"/>
              <a:ext cx="26988" cy="15875"/>
            </a:xfrm>
            <a:custGeom>
              <a:avLst/>
              <a:gdLst>
                <a:gd name="T0" fmla="*/ 17 w 17"/>
                <a:gd name="T1" fmla="*/ 4 h 10"/>
                <a:gd name="T2" fmla="*/ 10 w 17"/>
                <a:gd name="T3" fmla="*/ 1 h 10"/>
                <a:gd name="T4" fmla="*/ 8 w 17"/>
                <a:gd name="T5" fmla="*/ 1 h 10"/>
                <a:gd name="T6" fmla="*/ 1 w 17"/>
                <a:gd name="T7" fmla="*/ 4 h 10"/>
                <a:gd name="T8" fmla="*/ 1 w 17"/>
                <a:gd name="T9" fmla="*/ 6 h 10"/>
                <a:gd name="T10" fmla="*/ 8 w 17"/>
                <a:gd name="T11" fmla="*/ 10 h 10"/>
                <a:gd name="T12" fmla="*/ 10 w 17"/>
                <a:gd name="T13" fmla="*/ 10 h 10"/>
                <a:gd name="T14" fmla="*/ 17 w 17"/>
                <a:gd name="T15" fmla="*/ 6 h 10"/>
                <a:gd name="T16" fmla="*/ 17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7" y="4"/>
                  </a:moveTo>
                  <a:cubicBezTo>
                    <a:pt x="10" y="1"/>
                    <a:pt x="10" y="1"/>
                    <a:pt x="10" y="1"/>
                  </a:cubicBezTo>
                  <a:cubicBezTo>
                    <a:pt x="9" y="0"/>
                    <a:pt x="8" y="0"/>
                    <a:pt x="8" y="1"/>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614"/>
            <p:cNvSpPr>
              <a:spLocks/>
            </p:cNvSpPr>
            <p:nvPr userDrawn="1"/>
          </p:nvSpPr>
          <p:spPr bwMode="auto">
            <a:xfrm>
              <a:off x="9455151" y="4021138"/>
              <a:ext cx="31750" cy="19050"/>
            </a:xfrm>
            <a:custGeom>
              <a:avLst/>
              <a:gdLst>
                <a:gd name="T0" fmla="*/ 20 w 20"/>
                <a:gd name="T1" fmla="*/ 4 h 12"/>
                <a:gd name="T2" fmla="*/ 13 w 20"/>
                <a:gd name="T3" fmla="*/ 0 h 12"/>
                <a:gd name="T4" fmla="*/ 11 w 20"/>
                <a:gd name="T5" fmla="*/ 0 h 12"/>
                <a:gd name="T6" fmla="*/ 0 w 20"/>
                <a:gd name="T7" fmla="*/ 6 h 12"/>
                <a:gd name="T8" fmla="*/ 0 w 20"/>
                <a:gd name="T9" fmla="*/ 8 h 12"/>
                <a:gd name="T10" fmla="*/ 7 w 20"/>
                <a:gd name="T11" fmla="*/ 12 h 12"/>
                <a:gd name="T12" fmla="*/ 9 w 20"/>
                <a:gd name="T13" fmla="*/ 12 h 12"/>
                <a:gd name="T14" fmla="*/ 20 w 20"/>
                <a:gd name="T15" fmla="*/ 6 h 12"/>
                <a:gd name="T16" fmla="*/ 20 w 2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20" y="4"/>
                  </a:moveTo>
                  <a:cubicBezTo>
                    <a:pt x="13" y="0"/>
                    <a:pt x="13" y="0"/>
                    <a:pt x="13" y="0"/>
                  </a:cubicBezTo>
                  <a:cubicBezTo>
                    <a:pt x="12" y="0"/>
                    <a:pt x="11" y="0"/>
                    <a:pt x="11" y="0"/>
                  </a:cubicBezTo>
                  <a:cubicBezTo>
                    <a:pt x="0" y="6"/>
                    <a:pt x="0" y="6"/>
                    <a:pt x="0" y="6"/>
                  </a:cubicBezTo>
                  <a:cubicBezTo>
                    <a:pt x="0" y="7"/>
                    <a:pt x="0" y="7"/>
                    <a:pt x="0" y="8"/>
                  </a:cubicBezTo>
                  <a:cubicBezTo>
                    <a:pt x="7" y="12"/>
                    <a:pt x="7" y="12"/>
                    <a:pt x="7" y="12"/>
                  </a:cubicBezTo>
                  <a:cubicBezTo>
                    <a:pt x="8" y="12"/>
                    <a:pt x="9" y="12"/>
                    <a:pt x="9" y="12"/>
                  </a:cubicBezTo>
                  <a:cubicBezTo>
                    <a:pt x="20" y="6"/>
                    <a:pt x="20" y="6"/>
                    <a:pt x="20" y="6"/>
                  </a:cubicBezTo>
                  <a:cubicBezTo>
                    <a:pt x="20" y="5"/>
                    <a:pt x="20" y="5"/>
                    <a:pt x="20"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615"/>
            <p:cNvSpPr>
              <a:spLocks/>
            </p:cNvSpPr>
            <p:nvPr userDrawn="1"/>
          </p:nvSpPr>
          <p:spPr bwMode="auto">
            <a:xfrm>
              <a:off x="9486901" y="3986213"/>
              <a:ext cx="26988" cy="15875"/>
            </a:xfrm>
            <a:custGeom>
              <a:avLst/>
              <a:gdLst>
                <a:gd name="T0" fmla="*/ 7 w 17"/>
                <a:gd name="T1" fmla="*/ 1 h 10"/>
                <a:gd name="T2" fmla="*/ 1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616"/>
            <p:cNvSpPr>
              <a:spLocks/>
            </p:cNvSpPr>
            <p:nvPr userDrawn="1"/>
          </p:nvSpPr>
          <p:spPr bwMode="auto">
            <a:xfrm>
              <a:off x="9493251" y="4002088"/>
              <a:ext cx="26988" cy="15875"/>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617"/>
            <p:cNvSpPr>
              <a:spLocks/>
            </p:cNvSpPr>
            <p:nvPr userDrawn="1"/>
          </p:nvSpPr>
          <p:spPr bwMode="auto">
            <a:xfrm>
              <a:off x="9582151" y="3970338"/>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18"/>
            <p:cNvSpPr>
              <a:spLocks/>
            </p:cNvSpPr>
            <p:nvPr userDrawn="1"/>
          </p:nvSpPr>
          <p:spPr bwMode="auto">
            <a:xfrm>
              <a:off x="9498013" y="4017963"/>
              <a:ext cx="26988" cy="15875"/>
            </a:xfrm>
            <a:custGeom>
              <a:avLst/>
              <a:gdLst>
                <a:gd name="T0" fmla="*/ 8 w 17"/>
                <a:gd name="T1" fmla="*/ 10 h 10"/>
                <a:gd name="T2" fmla="*/ 10 w 17"/>
                <a:gd name="T3" fmla="*/ 10 h 10"/>
                <a:gd name="T4" fmla="*/ 17 w 17"/>
                <a:gd name="T5" fmla="*/ 6 h 10"/>
                <a:gd name="T6" fmla="*/ 17 w 17"/>
                <a:gd name="T7" fmla="*/ 5 h 10"/>
                <a:gd name="T8" fmla="*/ 10 w 17"/>
                <a:gd name="T9" fmla="*/ 1 h 10"/>
                <a:gd name="T10" fmla="*/ 8 w 17"/>
                <a:gd name="T11" fmla="*/ 1 h 10"/>
                <a:gd name="T12" fmla="*/ 1 w 17"/>
                <a:gd name="T13" fmla="*/ 5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619"/>
            <p:cNvSpPr>
              <a:spLocks/>
            </p:cNvSpPr>
            <p:nvPr userDrawn="1"/>
          </p:nvSpPr>
          <p:spPr bwMode="auto">
            <a:xfrm>
              <a:off x="9521826" y="4044950"/>
              <a:ext cx="28575" cy="15875"/>
            </a:xfrm>
            <a:custGeom>
              <a:avLst/>
              <a:gdLst>
                <a:gd name="T0" fmla="*/ 10 w 18"/>
                <a:gd name="T1" fmla="*/ 1 h 10"/>
                <a:gd name="T2" fmla="*/ 8 w 18"/>
                <a:gd name="T3" fmla="*/ 1 h 10"/>
                <a:gd name="T4" fmla="*/ 1 w 18"/>
                <a:gd name="T5" fmla="*/ 5 h 10"/>
                <a:gd name="T6" fmla="*/ 1 w 18"/>
                <a:gd name="T7" fmla="*/ 6 h 10"/>
                <a:gd name="T8" fmla="*/ 8 w 18"/>
                <a:gd name="T9" fmla="*/ 10 h 10"/>
                <a:gd name="T10" fmla="*/ 10 w 18"/>
                <a:gd name="T11" fmla="*/ 10 h 10"/>
                <a:gd name="T12" fmla="*/ 17 w 18"/>
                <a:gd name="T13" fmla="*/ 6 h 10"/>
                <a:gd name="T14" fmla="*/ 17 w 18"/>
                <a:gd name="T15" fmla="*/ 5 h 10"/>
                <a:gd name="T16" fmla="*/ 10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
                  </a:moveTo>
                  <a:cubicBezTo>
                    <a:pt x="9" y="0"/>
                    <a:pt x="8" y="0"/>
                    <a:pt x="8" y="1"/>
                  </a:cubicBez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20"/>
            <p:cNvSpPr>
              <a:spLocks/>
            </p:cNvSpPr>
            <p:nvPr userDrawn="1"/>
          </p:nvSpPr>
          <p:spPr bwMode="auto">
            <a:xfrm>
              <a:off x="9539288" y="4035425"/>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21"/>
            <p:cNvSpPr>
              <a:spLocks/>
            </p:cNvSpPr>
            <p:nvPr userDrawn="1"/>
          </p:nvSpPr>
          <p:spPr bwMode="auto">
            <a:xfrm>
              <a:off x="9471026" y="4027488"/>
              <a:ext cx="38100" cy="22225"/>
            </a:xfrm>
            <a:custGeom>
              <a:avLst/>
              <a:gdLst>
                <a:gd name="T0" fmla="*/ 23 w 24"/>
                <a:gd name="T1" fmla="*/ 5 h 14"/>
                <a:gd name="T2" fmla="*/ 16 w 24"/>
                <a:gd name="T3" fmla="*/ 1 h 14"/>
                <a:gd name="T4" fmla="*/ 15 w 24"/>
                <a:gd name="T5" fmla="*/ 1 h 14"/>
                <a:gd name="T6" fmla="*/ 1 w 24"/>
                <a:gd name="T7" fmla="*/ 9 h 14"/>
                <a:gd name="T8" fmla="*/ 1 w 24"/>
                <a:gd name="T9" fmla="*/ 10 h 14"/>
                <a:gd name="T10" fmla="*/ 8 w 24"/>
                <a:gd name="T11" fmla="*/ 14 h 14"/>
                <a:gd name="T12" fmla="*/ 10 w 24"/>
                <a:gd name="T13" fmla="*/ 14 h 14"/>
                <a:gd name="T14" fmla="*/ 24 w 24"/>
                <a:gd name="T15" fmla="*/ 6 h 14"/>
                <a:gd name="T16" fmla="*/ 23 w 2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23" y="5"/>
                  </a:moveTo>
                  <a:cubicBezTo>
                    <a:pt x="16" y="1"/>
                    <a:pt x="16" y="1"/>
                    <a:pt x="16" y="1"/>
                  </a:cubicBezTo>
                  <a:cubicBezTo>
                    <a:pt x="16" y="0"/>
                    <a:pt x="15" y="0"/>
                    <a:pt x="15" y="1"/>
                  </a:cubicBezTo>
                  <a:cubicBezTo>
                    <a:pt x="1" y="9"/>
                    <a:pt x="1" y="9"/>
                    <a:pt x="1" y="9"/>
                  </a:cubicBezTo>
                  <a:cubicBezTo>
                    <a:pt x="0" y="9"/>
                    <a:pt x="0" y="9"/>
                    <a:pt x="1" y="10"/>
                  </a:cubicBezTo>
                  <a:cubicBezTo>
                    <a:pt x="8" y="14"/>
                    <a:pt x="8" y="14"/>
                    <a:pt x="8" y="14"/>
                  </a:cubicBezTo>
                  <a:cubicBezTo>
                    <a:pt x="8" y="14"/>
                    <a:pt x="9" y="14"/>
                    <a:pt x="10" y="14"/>
                  </a:cubicBezTo>
                  <a:cubicBezTo>
                    <a:pt x="24" y="6"/>
                    <a:pt x="24" y="6"/>
                    <a:pt x="24" y="6"/>
                  </a:cubicBezTo>
                  <a:cubicBezTo>
                    <a:pt x="24" y="6"/>
                    <a:pt x="24" y="5"/>
                    <a:pt x="23"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22"/>
            <p:cNvSpPr>
              <a:spLocks/>
            </p:cNvSpPr>
            <p:nvPr userDrawn="1"/>
          </p:nvSpPr>
          <p:spPr bwMode="auto">
            <a:xfrm>
              <a:off x="9488488" y="4033838"/>
              <a:ext cx="47625" cy="26988"/>
            </a:xfrm>
            <a:custGeom>
              <a:avLst/>
              <a:gdLst>
                <a:gd name="T0" fmla="*/ 29 w 30"/>
                <a:gd name="T1" fmla="*/ 4 h 17"/>
                <a:gd name="T2" fmla="*/ 22 w 30"/>
                <a:gd name="T3" fmla="*/ 0 h 17"/>
                <a:gd name="T4" fmla="*/ 20 w 30"/>
                <a:gd name="T5" fmla="*/ 0 h 17"/>
                <a:gd name="T6" fmla="*/ 1 w 30"/>
                <a:gd name="T7" fmla="*/ 11 h 17"/>
                <a:gd name="T8" fmla="*/ 1 w 30"/>
                <a:gd name="T9" fmla="*/ 12 h 17"/>
                <a:gd name="T10" fmla="*/ 8 w 30"/>
                <a:gd name="T11" fmla="*/ 16 h 17"/>
                <a:gd name="T12" fmla="*/ 10 w 30"/>
                <a:gd name="T13" fmla="*/ 16 h 17"/>
                <a:gd name="T14" fmla="*/ 29 w 30"/>
                <a:gd name="T15" fmla="*/ 5 h 17"/>
                <a:gd name="T16" fmla="*/ 29 w 30"/>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7">
                  <a:moveTo>
                    <a:pt x="29" y="4"/>
                  </a:moveTo>
                  <a:cubicBezTo>
                    <a:pt x="22" y="0"/>
                    <a:pt x="22" y="0"/>
                    <a:pt x="22" y="0"/>
                  </a:cubicBezTo>
                  <a:cubicBezTo>
                    <a:pt x="22" y="0"/>
                    <a:pt x="21" y="0"/>
                    <a:pt x="20" y="0"/>
                  </a:cubicBezTo>
                  <a:cubicBezTo>
                    <a:pt x="1" y="11"/>
                    <a:pt x="1" y="11"/>
                    <a:pt x="1" y="11"/>
                  </a:cubicBezTo>
                  <a:cubicBezTo>
                    <a:pt x="1" y="11"/>
                    <a:pt x="0" y="12"/>
                    <a:pt x="1" y="12"/>
                  </a:cubicBezTo>
                  <a:cubicBezTo>
                    <a:pt x="8" y="16"/>
                    <a:pt x="8" y="16"/>
                    <a:pt x="8" y="16"/>
                  </a:cubicBezTo>
                  <a:cubicBezTo>
                    <a:pt x="9" y="17"/>
                    <a:pt x="10" y="17"/>
                    <a:pt x="10" y="16"/>
                  </a:cubicBezTo>
                  <a:cubicBezTo>
                    <a:pt x="29" y="5"/>
                    <a:pt x="29" y="5"/>
                    <a:pt x="29" y="5"/>
                  </a:cubicBezTo>
                  <a:cubicBezTo>
                    <a:pt x="30" y="5"/>
                    <a:pt x="30" y="4"/>
                    <a:pt x="29"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623"/>
            <p:cNvSpPr>
              <a:spLocks/>
            </p:cNvSpPr>
            <p:nvPr userDrawn="1"/>
          </p:nvSpPr>
          <p:spPr bwMode="auto">
            <a:xfrm>
              <a:off x="9499601" y="3968750"/>
              <a:ext cx="17463" cy="9525"/>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3"/>
                  </a:cubicBezTo>
                  <a:cubicBezTo>
                    <a:pt x="6" y="0"/>
                    <a:pt x="6" y="0"/>
                    <a:pt x="6" y="0"/>
                  </a:cubicBezTo>
                  <a:cubicBezTo>
                    <a:pt x="5"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624"/>
            <p:cNvSpPr>
              <a:spLocks/>
            </p:cNvSpPr>
            <p:nvPr userDrawn="1"/>
          </p:nvSpPr>
          <p:spPr bwMode="auto">
            <a:xfrm>
              <a:off x="9488488" y="3975100"/>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625"/>
            <p:cNvSpPr>
              <a:spLocks/>
            </p:cNvSpPr>
            <p:nvPr userDrawn="1"/>
          </p:nvSpPr>
          <p:spPr bwMode="auto">
            <a:xfrm>
              <a:off x="9509126" y="3962400"/>
              <a:ext cx="17463" cy="9525"/>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626"/>
            <p:cNvSpPr>
              <a:spLocks/>
            </p:cNvSpPr>
            <p:nvPr userDrawn="1"/>
          </p:nvSpPr>
          <p:spPr bwMode="auto">
            <a:xfrm>
              <a:off x="9531351" y="3949700"/>
              <a:ext cx="17463" cy="11113"/>
            </a:xfrm>
            <a:custGeom>
              <a:avLst/>
              <a:gdLst>
                <a:gd name="T0" fmla="*/ 4 w 11"/>
                <a:gd name="T1" fmla="*/ 6 h 7"/>
                <a:gd name="T2" fmla="*/ 6 w 11"/>
                <a:gd name="T3" fmla="*/ 6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1"/>
                    <a:pt x="6" y="1"/>
                    <a:pt x="6" y="1"/>
                  </a:cubicBezTo>
                  <a:cubicBezTo>
                    <a:pt x="5" y="0"/>
                    <a:pt x="5" y="0"/>
                    <a:pt x="4" y="1"/>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627"/>
            <p:cNvSpPr>
              <a:spLocks/>
            </p:cNvSpPr>
            <p:nvPr userDrawn="1"/>
          </p:nvSpPr>
          <p:spPr bwMode="auto">
            <a:xfrm>
              <a:off x="9520238" y="3956050"/>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2" name="Freeform 628"/>
            <p:cNvSpPr>
              <a:spLocks/>
            </p:cNvSpPr>
            <p:nvPr userDrawn="1"/>
          </p:nvSpPr>
          <p:spPr bwMode="auto">
            <a:xfrm>
              <a:off x="9604376" y="3906838"/>
              <a:ext cx="17463" cy="11113"/>
            </a:xfrm>
            <a:custGeom>
              <a:avLst/>
              <a:gdLst>
                <a:gd name="T0" fmla="*/ 5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3"/>
                    <a:pt x="10" y="3"/>
                  </a:cubicBezTo>
                  <a:cubicBezTo>
                    <a:pt x="6" y="1"/>
                    <a:pt x="6" y="1"/>
                    <a:pt x="6" y="1"/>
                  </a:cubicBezTo>
                  <a:cubicBezTo>
                    <a:pt x="6" y="0"/>
                    <a:pt x="5" y="0"/>
                    <a:pt x="4"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3" name="Freeform 629"/>
            <p:cNvSpPr>
              <a:spLocks/>
            </p:cNvSpPr>
            <p:nvPr userDrawn="1"/>
          </p:nvSpPr>
          <p:spPr bwMode="auto">
            <a:xfrm>
              <a:off x="9593263" y="3913188"/>
              <a:ext cx="17463" cy="11113"/>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4" name="Freeform 630"/>
            <p:cNvSpPr>
              <a:spLocks/>
            </p:cNvSpPr>
            <p:nvPr userDrawn="1"/>
          </p:nvSpPr>
          <p:spPr bwMode="auto">
            <a:xfrm>
              <a:off x="9582151" y="3919538"/>
              <a:ext cx="17463" cy="11113"/>
            </a:xfrm>
            <a:custGeom>
              <a:avLst/>
              <a:gdLst>
                <a:gd name="T0" fmla="*/ 5 w 11"/>
                <a:gd name="T1" fmla="*/ 6 h 7"/>
                <a:gd name="T2" fmla="*/ 7 w 11"/>
                <a:gd name="T3" fmla="*/ 6 h 7"/>
                <a:gd name="T4" fmla="*/ 11 w 11"/>
                <a:gd name="T5" fmla="*/ 4 h 7"/>
                <a:gd name="T6" fmla="*/ 11 w 11"/>
                <a:gd name="T7" fmla="*/ 3 h 7"/>
                <a:gd name="T8" fmla="*/ 7 w 11"/>
                <a:gd name="T9" fmla="*/ 1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6" y="7"/>
                    <a:pt x="6" y="7"/>
                    <a:pt x="7" y="6"/>
                  </a:cubicBezTo>
                  <a:cubicBezTo>
                    <a:pt x="11" y="4"/>
                    <a:pt x="11" y="4"/>
                    <a:pt x="11" y="4"/>
                  </a:cubicBezTo>
                  <a:cubicBezTo>
                    <a:pt x="11" y="4"/>
                    <a:pt x="11" y="3"/>
                    <a:pt x="11" y="3"/>
                  </a:cubicBezTo>
                  <a:cubicBezTo>
                    <a:pt x="7" y="1"/>
                    <a:pt x="7" y="1"/>
                    <a:pt x="7" y="1"/>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5" name="Freeform 631"/>
            <p:cNvSpPr>
              <a:spLocks/>
            </p:cNvSpPr>
            <p:nvPr userDrawn="1"/>
          </p:nvSpPr>
          <p:spPr bwMode="auto">
            <a:xfrm>
              <a:off x="9602788" y="3919538"/>
              <a:ext cx="26988" cy="15875"/>
            </a:xfrm>
            <a:custGeom>
              <a:avLst/>
              <a:gdLst>
                <a:gd name="T0" fmla="*/ 7 w 17"/>
                <a:gd name="T1" fmla="*/ 0 h 10"/>
                <a:gd name="T2" fmla="*/ 1 w 17"/>
                <a:gd name="T3" fmla="*/ 4 h 10"/>
                <a:gd name="T4" fmla="*/ 1 w 17"/>
                <a:gd name="T5" fmla="*/ 5 h 10"/>
                <a:gd name="T6" fmla="*/ 7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5"/>
                    <a:pt x="0" y="5"/>
                    <a:pt x="1" y="5"/>
                  </a:cubicBezTo>
                  <a:cubicBezTo>
                    <a:pt x="7" y="9"/>
                    <a:pt x="7" y="9"/>
                    <a:pt x="7" y="9"/>
                  </a:cubicBezTo>
                  <a:cubicBezTo>
                    <a:pt x="8" y="10"/>
                    <a:pt x="9" y="10"/>
                    <a:pt x="10" y="9"/>
                  </a:cubicBezTo>
                  <a:cubicBezTo>
                    <a:pt x="17" y="5"/>
                    <a:pt x="17" y="5"/>
                    <a:pt x="17" y="5"/>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6" name="Freeform 632"/>
            <p:cNvSpPr>
              <a:spLocks/>
            </p:cNvSpPr>
            <p:nvPr userDrawn="1"/>
          </p:nvSpPr>
          <p:spPr bwMode="auto">
            <a:xfrm>
              <a:off x="9572626" y="3925888"/>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7" name="Freeform 633"/>
            <p:cNvSpPr>
              <a:spLocks/>
            </p:cNvSpPr>
            <p:nvPr userDrawn="1"/>
          </p:nvSpPr>
          <p:spPr bwMode="auto">
            <a:xfrm>
              <a:off x="9626601" y="3924300"/>
              <a:ext cx="26988" cy="15875"/>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1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1"/>
                    <a:pt x="9" y="1"/>
                    <a:pt x="9" y="1"/>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8" name="Freeform 634"/>
            <p:cNvSpPr>
              <a:spLocks/>
            </p:cNvSpPr>
            <p:nvPr userDrawn="1"/>
          </p:nvSpPr>
          <p:spPr bwMode="auto">
            <a:xfrm>
              <a:off x="9563101" y="3932238"/>
              <a:ext cx="17463" cy="9525"/>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9" name="Freeform 635"/>
            <p:cNvSpPr>
              <a:spLocks/>
            </p:cNvSpPr>
            <p:nvPr userDrawn="1"/>
          </p:nvSpPr>
          <p:spPr bwMode="auto">
            <a:xfrm>
              <a:off x="9586913" y="3929063"/>
              <a:ext cx="26988" cy="15875"/>
            </a:xfrm>
            <a:custGeom>
              <a:avLst/>
              <a:gdLst>
                <a:gd name="T0" fmla="*/ 7 w 17"/>
                <a:gd name="T1" fmla="*/ 0 h 10"/>
                <a:gd name="T2" fmla="*/ 0 w 17"/>
                <a:gd name="T3" fmla="*/ 4 h 10"/>
                <a:gd name="T4" fmla="*/ 0 w 17"/>
                <a:gd name="T5" fmla="*/ 6 h 10"/>
                <a:gd name="T6" fmla="*/ 7 w 17"/>
                <a:gd name="T7" fmla="*/ 9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9"/>
                    <a:pt x="7" y="9"/>
                    <a:pt x="7" y="9"/>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0" name="Freeform 636"/>
            <p:cNvSpPr>
              <a:spLocks/>
            </p:cNvSpPr>
            <p:nvPr userDrawn="1"/>
          </p:nvSpPr>
          <p:spPr bwMode="auto">
            <a:xfrm>
              <a:off x="9647238" y="3932238"/>
              <a:ext cx="26988" cy="15875"/>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3" name="Freeform 637"/>
            <p:cNvSpPr>
              <a:spLocks/>
            </p:cNvSpPr>
            <p:nvPr userDrawn="1"/>
          </p:nvSpPr>
          <p:spPr bwMode="auto">
            <a:xfrm>
              <a:off x="9609138" y="3933825"/>
              <a:ext cx="26988" cy="15875"/>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4" name="Freeform 638"/>
            <p:cNvSpPr>
              <a:spLocks/>
            </p:cNvSpPr>
            <p:nvPr userDrawn="1"/>
          </p:nvSpPr>
          <p:spPr bwMode="auto">
            <a:xfrm>
              <a:off x="9674226" y="3937000"/>
              <a:ext cx="26988" cy="15875"/>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1 w 17"/>
                <a:gd name="T11" fmla="*/ 4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1" y="4"/>
                    <a:pt x="1" y="4"/>
                    <a:pt x="1" y="4"/>
                  </a:cubicBezTo>
                  <a:cubicBezTo>
                    <a:pt x="0" y="5"/>
                    <a:pt x="0" y="5"/>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5" name="Freeform 639"/>
            <p:cNvSpPr>
              <a:spLocks/>
            </p:cNvSpPr>
            <p:nvPr userDrawn="1"/>
          </p:nvSpPr>
          <p:spPr bwMode="auto">
            <a:xfrm>
              <a:off x="9569451" y="3938588"/>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6" name="Freeform 640"/>
            <p:cNvSpPr>
              <a:spLocks/>
            </p:cNvSpPr>
            <p:nvPr userDrawn="1"/>
          </p:nvSpPr>
          <p:spPr bwMode="auto">
            <a:xfrm>
              <a:off x="9631363" y="3941763"/>
              <a:ext cx="26988" cy="15875"/>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7" name="Freeform 641"/>
            <p:cNvSpPr>
              <a:spLocks/>
            </p:cNvSpPr>
            <p:nvPr userDrawn="1"/>
          </p:nvSpPr>
          <p:spPr bwMode="auto">
            <a:xfrm>
              <a:off x="9658351" y="3946525"/>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8" name="Freeform 642"/>
            <p:cNvSpPr>
              <a:spLocks/>
            </p:cNvSpPr>
            <p:nvPr userDrawn="1"/>
          </p:nvSpPr>
          <p:spPr bwMode="auto">
            <a:xfrm>
              <a:off x="9553576" y="3948113"/>
              <a:ext cx="26988" cy="15875"/>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9" name="Freeform 643"/>
            <p:cNvSpPr>
              <a:spLocks/>
            </p:cNvSpPr>
            <p:nvPr userDrawn="1"/>
          </p:nvSpPr>
          <p:spPr bwMode="auto">
            <a:xfrm>
              <a:off x="9575801" y="3952875"/>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0" name="Freeform 644"/>
            <p:cNvSpPr>
              <a:spLocks/>
            </p:cNvSpPr>
            <p:nvPr userDrawn="1"/>
          </p:nvSpPr>
          <p:spPr bwMode="auto">
            <a:xfrm>
              <a:off x="9640888" y="3956050"/>
              <a:ext cx="26988" cy="15875"/>
            </a:xfrm>
            <a:custGeom>
              <a:avLst/>
              <a:gdLst>
                <a:gd name="T0" fmla="*/ 10 w 17"/>
                <a:gd name="T1" fmla="*/ 10 h 10"/>
                <a:gd name="T2" fmla="*/ 17 w 17"/>
                <a:gd name="T3" fmla="*/ 6 h 10"/>
                <a:gd name="T4" fmla="*/ 17 w 17"/>
                <a:gd name="T5" fmla="*/ 4 h 10"/>
                <a:gd name="T6" fmla="*/ 10 w 17"/>
                <a:gd name="T7" fmla="*/ 1 h 10"/>
                <a:gd name="T8" fmla="*/ 8 w 17"/>
                <a:gd name="T9" fmla="*/ 1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1"/>
                    <a:pt x="10" y="1"/>
                    <a:pt x="10" y="1"/>
                  </a:cubicBezTo>
                  <a:cubicBezTo>
                    <a:pt x="9" y="0"/>
                    <a:pt x="8" y="0"/>
                    <a:pt x="8" y="1"/>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1" name="Freeform 645"/>
            <p:cNvSpPr>
              <a:spLocks/>
            </p:cNvSpPr>
            <p:nvPr userDrawn="1"/>
          </p:nvSpPr>
          <p:spPr bwMode="auto">
            <a:xfrm>
              <a:off x="9536113" y="3957638"/>
              <a:ext cx="26988" cy="15875"/>
            </a:xfrm>
            <a:custGeom>
              <a:avLst/>
              <a:gdLst>
                <a:gd name="T0" fmla="*/ 8 w 17"/>
                <a:gd name="T1" fmla="*/ 1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2" name="Freeform 646"/>
            <p:cNvSpPr>
              <a:spLocks/>
            </p:cNvSpPr>
            <p:nvPr userDrawn="1"/>
          </p:nvSpPr>
          <p:spPr bwMode="auto">
            <a:xfrm>
              <a:off x="9559926" y="3962400"/>
              <a:ext cx="26988" cy="15875"/>
            </a:xfrm>
            <a:custGeom>
              <a:avLst/>
              <a:gdLst>
                <a:gd name="T0" fmla="*/ 7 w 17"/>
                <a:gd name="T1" fmla="*/ 1 h 10"/>
                <a:gd name="T2" fmla="*/ 1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3" name="Freeform 647"/>
            <p:cNvSpPr>
              <a:spLocks/>
            </p:cNvSpPr>
            <p:nvPr userDrawn="1"/>
          </p:nvSpPr>
          <p:spPr bwMode="auto">
            <a:xfrm>
              <a:off x="9658351" y="3967163"/>
              <a:ext cx="26988" cy="14288"/>
            </a:xfrm>
            <a:custGeom>
              <a:avLst/>
              <a:gdLst>
                <a:gd name="T0" fmla="*/ 10 w 17"/>
                <a:gd name="T1" fmla="*/ 0 h 9"/>
                <a:gd name="T2" fmla="*/ 8 w 17"/>
                <a:gd name="T3" fmla="*/ 0 h 9"/>
                <a:gd name="T4" fmla="*/ 1 w 17"/>
                <a:gd name="T5" fmla="*/ 4 h 9"/>
                <a:gd name="T6" fmla="*/ 1 w 17"/>
                <a:gd name="T7" fmla="*/ 5 h 9"/>
                <a:gd name="T8" fmla="*/ 8 w 17"/>
                <a:gd name="T9" fmla="*/ 9 h 9"/>
                <a:gd name="T10" fmla="*/ 10 w 17"/>
                <a:gd name="T11" fmla="*/ 9 h 9"/>
                <a:gd name="T12" fmla="*/ 17 w 17"/>
                <a:gd name="T13" fmla="*/ 5 h 9"/>
                <a:gd name="T14" fmla="*/ 17 w 17"/>
                <a:gd name="T15" fmla="*/ 4 h 9"/>
                <a:gd name="T16" fmla="*/ 10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0"/>
                  </a:moveTo>
                  <a:cubicBezTo>
                    <a:pt x="9" y="0"/>
                    <a:pt x="8" y="0"/>
                    <a:pt x="8" y="0"/>
                  </a:cubicBez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4" name="Freeform 648"/>
            <p:cNvSpPr>
              <a:spLocks/>
            </p:cNvSpPr>
            <p:nvPr userDrawn="1"/>
          </p:nvSpPr>
          <p:spPr bwMode="auto">
            <a:xfrm>
              <a:off x="9520238" y="3967163"/>
              <a:ext cx="26988" cy="15875"/>
            </a:xfrm>
            <a:custGeom>
              <a:avLst/>
              <a:gdLst>
                <a:gd name="T0" fmla="*/ 7 w 17"/>
                <a:gd name="T1" fmla="*/ 1 h 10"/>
                <a:gd name="T2" fmla="*/ 0 w 17"/>
                <a:gd name="T3" fmla="*/ 5 h 10"/>
                <a:gd name="T4" fmla="*/ 0 w 17"/>
                <a:gd name="T5" fmla="*/ 6 h 10"/>
                <a:gd name="T6" fmla="*/ 7 w 17"/>
                <a:gd name="T7" fmla="*/ 10 h 10"/>
                <a:gd name="T8" fmla="*/ 10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5" name="Freeform 649"/>
            <p:cNvSpPr>
              <a:spLocks/>
            </p:cNvSpPr>
            <p:nvPr userDrawn="1"/>
          </p:nvSpPr>
          <p:spPr bwMode="auto">
            <a:xfrm>
              <a:off x="9544051" y="3971925"/>
              <a:ext cx="26988" cy="15875"/>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6" name="Freeform 650"/>
            <p:cNvSpPr>
              <a:spLocks/>
            </p:cNvSpPr>
            <p:nvPr userDrawn="1"/>
          </p:nvSpPr>
          <p:spPr bwMode="auto">
            <a:xfrm>
              <a:off x="9607551" y="3975100"/>
              <a:ext cx="26988" cy="15875"/>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7" name="Freeform 651"/>
            <p:cNvSpPr>
              <a:spLocks/>
            </p:cNvSpPr>
            <p:nvPr userDrawn="1"/>
          </p:nvSpPr>
          <p:spPr bwMode="auto">
            <a:xfrm>
              <a:off x="9502776" y="3976688"/>
              <a:ext cx="26988" cy="15875"/>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8" name="Freeform 652"/>
            <p:cNvSpPr>
              <a:spLocks/>
            </p:cNvSpPr>
            <p:nvPr userDrawn="1"/>
          </p:nvSpPr>
          <p:spPr bwMode="auto">
            <a:xfrm>
              <a:off x="9564688" y="3979863"/>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9" name="Freeform 653"/>
            <p:cNvSpPr>
              <a:spLocks/>
            </p:cNvSpPr>
            <p:nvPr userDrawn="1"/>
          </p:nvSpPr>
          <p:spPr bwMode="auto">
            <a:xfrm>
              <a:off x="9526588" y="3983038"/>
              <a:ext cx="26988" cy="14288"/>
            </a:xfrm>
            <a:custGeom>
              <a:avLst/>
              <a:gdLst>
                <a:gd name="T0" fmla="*/ 8 w 17"/>
                <a:gd name="T1" fmla="*/ 0 h 9"/>
                <a:gd name="T2" fmla="*/ 1 w 17"/>
                <a:gd name="T3" fmla="*/ 4 h 9"/>
                <a:gd name="T4" fmla="*/ 1 w 17"/>
                <a:gd name="T5" fmla="*/ 5 h 9"/>
                <a:gd name="T6" fmla="*/ 8 w 17"/>
                <a:gd name="T7" fmla="*/ 9 h 9"/>
                <a:gd name="T8" fmla="*/ 10 w 17"/>
                <a:gd name="T9" fmla="*/ 9 h 9"/>
                <a:gd name="T10" fmla="*/ 17 w 17"/>
                <a:gd name="T11" fmla="*/ 5 h 9"/>
                <a:gd name="T12" fmla="*/ 17 w 17"/>
                <a:gd name="T13" fmla="*/ 4 h 9"/>
                <a:gd name="T14" fmla="*/ 10 w 17"/>
                <a:gd name="T15" fmla="*/ 0 h 9"/>
                <a:gd name="T16" fmla="*/ 8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8" y="0"/>
                  </a:move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0" name="Freeform 654"/>
            <p:cNvSpPr>
              <a:spLocks/>
            </p:cNvSpPr>
            <p:nvPr userDrawn="1"/>
          </p:nvSpPr>
          <p:spPr bwMode="auto">
            <a:xfrm>
              <a:off x="9591676" y="3984625"/>
              <a:ext cx="26988" cy="15875"/>
            </a:xfrm>
            <a:custGeom>
              <a:avLst/>
              <a:gdLst>
                <a:gd name="T0" fmla="*/ 10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1" name="Freeform 655"/>
            <p:cNvSpPr>
              <a:spLocks/>
            </p:cNvSpPr>
            <p:nvPr userDrawn="1"/>
          </p:nvSpPr>
          <p:spPr bwMode="auto">
            <a:xfrm>
              <a:off x="9548813" y="3989388"/>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2" name="Freeform 656"/>
            <p:cNvSpPr>
              <a:spLocks/>
            </p:cNvSpPr>
            <p:nvPr userDrawn="1"/>
          </p:nvSpPr>
          <p:spPr bwMode="auto">
            <a:xfrm>
              <a:off x="9574213" y="3994150"/>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3" name="Freeform 657"/>
            <p:cNvSpPr>
              <a:spLocks/>
            </p:cNvSpPr>
            <p:nvPr userDrawn="1"/>
          </p:nvSpPr>
          <p:spPr bwMode="auto">
            <a:xfrm>
              <a:off x="9531351" y="3998913"/>
              <a:ext cx="26988" cy="15875"/>
            </a:xfrm>
            <a:custGeom>
              <a:avLst/>
              <a:gdLst>
                <a:gd name="T0" fmla="*/ 10 w 17"/>
                <a:gd name="T1" fmla="*/ 10 h 10"/>
                <a:gd name="T2" fmla="*/ 17 w 17"/>
                <a:gd name="T3" fmla="*/ 6 h 10"/>
                <a:gd name="T4" fmla="*/ 17 w 17"/>
                <a:gd name="T5" fmla="*/ 4 h 10"/>
                <a:gd name="T6" fmla="*/ 10 w 17"/>
                <a:gd name="T7" fmla="*/ 1 h 10"/>
                <a:gd name="T8" fmla="*/ 8 w 17"/>
                <a:gd name="T9" fmla="*/ 1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1"/>
                    <a:pt x="10" y="1"/>
                    <a:pt x="10" y="1"/>
                  </a:cubicBezTo>
                  <a:cubicBezTo>
                    <a:pt x="9" y="0"/>
                    <a:pt x="8" y="0"/>
                    <a:pt x="8" y="1"/>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4" name="Freeform 658"/>
            <p:cNvSpPr>
              <a:spLocks/>
            </p:cNvSpPr>
            <p:nvPr userDrawn="1"/>
          </p:nvSpPr>
          <p:spPr bwMode="auto">
            <a:xfrm>
              <a:off x="9558338" y="4003675"/>
              <a:ext cx="26988" cy="15875"/>
            </a:xfrm>
            <a:custGeom>
              <a:avLst/>
              <a:gdLst>
                <a:gd name="T0" fmla="*/ 10 w 17"/>
                <a:gd name="T1" fmla="*/ 10 h 10"/>
                <a:gd name="T2" fmla="*/ 16 w 17"/>
                <a:gd name="T3" fmla="*/ 6 h 10"/>
                <a:gd name="T4" fmla="*/ 16 w 17"/>
                <a:gd name="T5" fmla="*/ 5 h 10"/>
                <a:gd name="T6" fmla="*/ 10 w 17"/>
                <a:gd name="T7" fmla="*/ 1 h 10"/>
                <a:gd name="T8" fmla="*/ 7 w 17"/>
                <a:gd name="T9" fmla="*/ 1 h 10"/>
                <a:gd name="T10" fmla="*/ 1 w 17"/>
                <a:gd name="T11" fmla="*/ 5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10" y="1"/>
                    <a:pt x="10" y="1"/>
                    <a:pt x="10" y="1"/>
                  </a:cubicBezTo>
                  <a:cubicBezTo>
                    <a:pt x="9" y="0"/>
                    <a:pt x="8" y="1"/>
                    <a:pt x="7" y="1"/>
                  </a:cubicBezTo>
                  <a:cubicBezTo>
                    <a:pt x="1" y="5"/>
                    <a:pt x="1" y="5"/>
                    <a:pt x="1" y="5"/>
                  </a:cubicBezTo>
                  <a:cubicBezTo>
                    <a:pt x="0" y="5"/>
                    <a:pt x="0" y="6"/>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5" name="Freeform 659"/>
            <p:cNvSpPr>
              <a:spLocks/>
            </p:cNvSpPr>
            <p:nvPr userDrawn="1"/>
          </p:nvSpPr>
          <p:spPr bwMode="auto">
            <a:xfrm>
              <a:off x="9515476" y="4008438"/>
              <a:ext cx="26988" cy="15875"/>
            </a:xfrm>
            <a:custGeom>
              <a:avLst/>
              <a:gdLst>
                <a:gd name="T0" fmla="*/ 7 w 17"/>
                <a:gd name="T1" fmla="*/ 10 h 10"/>
                <a:gd name="T2" fmla="*/ 9 w 17"/>
                <a:gd name="T3" fmla="*/ 10 h 10"/>
                <a:gd name="T4" fmla="*/ 16 w 17"/>
                <a:gd name="T5" fmla="*/ 6 h 10"/>
                <a:gd name="T6" fmla="*/ 16 w 17"/>
                <a:gd name="T7" fmla="*/ 5 h 10"/>
                <a:gd name="T8" fmla="*/ 9 w 17"/>
                <a:gd name="T9" fmla="*/ 1 h 10"/>
                <a:gd name="T10" fmla="*/ 7 w 17"/>
                <a:gd name="T11" fmla="*/ 1 h 10"/>
                <a:gd name="T12" fmla="*/ 0 w 17"/>
                <a:gd name="T13" fmla="*/ 5 h 10"/>
                <a:gd name="T14" fmla="*/ 0 w 17"/>
                <a:gd name="T15" fmla="*/ 6 h 10"/>
                <a:gd name="T16" fmla="*/ 7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0"/>
                  </a:moveTo>
                  <a:cubicBezTo>
                    <a:pt x="8" y="10"/>
                    <a:pt x="9" y="10"/>
                    <a:pt x="9" y="10"/>
                  </a:cubicBezTo>
                  <a:cubicBezTo>
                    <a:pt x="16" y="6"/>
                    <a:pt x="16" y="6"/>
                    <a:pt x="16" y="6"/>
                  </a:cubicBezTo>
                  <a:cubicBezTo>
                    <a:pt x="17" y="5"/>
                    <a:pt x="17" y="5"/>
                    <a:pt x="16" y="5"/>
                  </a:cubicBezTo>
                  <a:cubicBezTo>
                    <a:pt x="9" y="1"/>
                    <a:pt x="9" y="1"/>
                    <a:pt x="9" y="1"/>
                  </a:cubicBezTo>
                  <a:cubicBezTo>
                    <a:pt x="9" y="0"/>
                    <a:pt x="8" y="0"/>
                    <a:pt x="7" y="1"/>
                  </a:cubicBezTo>
                  <a:cubicBezTo>
                    <a:pt x="0" y="5"/>
                    <a:pt x="0" y="5"/>
                    <a:pt x="0" y="5"/>
                  </a:cubicBezTo>
                  <a:cubicBezTo>
                    <a:pt x="0" y="5"/>
                    <a:pt x="0" y="5"/>
                    <a:pt x="0" y="6"/>
                  </a:cubicBezTo>
                  <a:lnTo>
                    <a:pt x="7"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6" name="Freeform 660"/>
            <p:cNvSpPr>
              <a:spLocks/>
            </p:cNvSpPr>
            <p:nvPr userDrawn="1"/>
          </p:nvSpPr>
          <p:spPr bwMode="auto">
            <a:xfrm>
              <a:off x="9540876" y="4014788"/>
              <a:ext cx="28575" cy="14288"/>
            </a:xfrm>
            <a:custGeom>
              <a:avLst/>
              <a:gdLst>
                <a:gd name="T0" fmla="*/ 10 w 18"/>
                <a:gd name="T1" fmla="*/ 9 h 9"/>
                <a:gd name="T2" fmla="*/ 17 w 18"/>
                <a:gd name="T3" fmla="*/ 5 h 9"/>
                <a:gd name="T4" fmla="*/ 17 w 18"/>
                <a:gd name="T5" fmla="*/ 4 h 9"/>
                <a:gd name="T6" fmla="*/ 10 w 18"/>
                <a:gd name="T7" fmla="*/ 0 h 9"/>
                <a:gd name="T8" fmla="*/ 8 w 18"/>
                <a:gd name="T9" fmla="*/ 0 h 9"/>
                <a:gd name="T10" fmla="*/ 1 w 18"/>
                <a:gd name="T11" fmla="*/ 4 h 9"/>
                <a:gd name="T12" fmla="*/ 1 w 18"/>
                <a:gd name="T13" fmla="*/ 5 h 9"/>
                <a:gd name="T14" fmla="*/ 8 w 18"/>
                <a:gd name="T15" fmla="*/ 9 h 9"/>
                <a:gd name="T16" fmla="*/ 10 w 1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10" y="9"/>
                  </a:moveTo>
                  <a:cubicBezTo>
                    <a:pt x="17" y="5"/>
                    <a:pt x="17" y="5"/>
                    <a:pt x="17" y="5"/>
                  </a:cubicBezTo>
                  <a:cubicBezTo>
                    <a:pt x="18" y="5"/>
                    <a:pt x="18" y="4"/>
                    <a:pt x="17" y="4"/>
                  </a:cubicBezTo>
                  <a:cubicBezTo>
                    <a:pt x="10" y="0"/>
                    <a:pt x="10" y="0"/>
                    <a:pt x="10" y="0"/>
                  </a:cubicBezTo>
                  <a:cubicBezTo>
                    <a:pt x="10" y="0"/>
                    <a:pt x="9" y="0"/>
                    <a:pt x="8" y="0"/>
                  </a:cubicBezTo>
                  <a:cubicBezTo>
                    <a:pt x="1" y="4"/>
                    <a:pt x="1" y="4"/>
                    <a:pt x="1" y="4"/>
                  </a:cubicBezTo>
                  <a:cubicBezTo>
                    <a:pt x="1" y="4"/>
                    <a:pt x="0" y="5"/>
                    <a:pt x="1" y="5"/>
                  </a:cubicBezTo>
                  <a:cubicBezTo>
                    <a:pt x="8" y="9"/>
                    <a:pt x="8" y="9"/>
                    <a:pt x="8" y="9"/>
                  </a:cubicBezTo>
                  <a:cubicBezTo>
                    <a:pt x="9" y="9"/>
                    <a:pt x="10" y="9"/>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7" name="Freeform 661"/>
            <p:cNvSpPr>
              <a:spLocks/>
            </p:cNvSpPr>
            <p:nvPr userDrawn="1"/>
          </p:nvSpPr>
          <p:spPr bwMode="auto">
            <a:xfrm>
              <a:off x="9572626" y="3976688"/>
              <a:ext cx="95250" cy="55563"/>
            </a:xfrm>
            <a:custGeom>
              <a:avLst/>
              <a:gdLst>
                <a:gd name="T0" fmla="*/ 53 w 60"/>
                <a:gd name="T1" fmla="*/ 0 h 35"/>
                <a:gd name="T2" fmla="*/ 51 w 60"/>
                <a:gd name="T3" fmla="*/ 0 h 35"/>
                <a:gd name="T4" fmla="*/ 1 w 60"/>
                <a:gd name="T5" fmla="*/ 29 h 35"/>
                <a:gd name="T6" fmla="*/ 0 w 60"/>
                <a:gd name="T7" fmla="*/ 31 h 35"/>
                <a:gd name="T8" fmla="*/ 7 w 60"/>
                <a:gd name="T9" fmla="*/ 35 h 35"/>
                <a:gd name="T10" fmla="*/ 10 w 60"/>
                <a:gd name="T11" fmla="*/ 35 h 35"/>
                <a:gd name="T12" fmla="*/ 60 w 60"/>
                <a:gd name="T13" fmla="*/ 6 h 35"/>
                <a:gd name="T14" fmla="*/ 60 w 60"/>
                <a:gd name="T15" fmla="*/ 4 h 35"/>
                <a:gd name="T16" fmla="*/ 53 w 60"/>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35">
                  <a:moveTo>
                    <a:pt x="53" y="0"/>
                  </a:moveTo>
                  <a:cubicBezTo>
                    <a:pt x="52" y="0"/>
                    <a:pt x="51" y="0"/>
                    <a:pt x="51" y="0"/>
                  </a:cubicBezTo>
                  <a:cubicBezTo>
                    <a:pt x="1" y="29"/>
                    <a:pt x="1" y="29"/>
                    <a:pt x="1" y="29"/>
                  </a:cubicBezTo>
                  <a:cubicBezTo>
                    <a:pt x="0" y="30"/>
                    <a:pt x="0" y="30"/>
                    <a:pt x="0" y="31"/>
                  </a:cubicBezTo>
                  <a:cubicBezTo>
                    <a:pt x="7" y="35"/>
                    <a:pt x="7" y="35"/>
                    <a:pt x="7" y="35"/>
                  </a:cubicBezTo>
                  <a:cubicBezTo>
                    <a:pt x="8" y="35"/>
                    <a:pt x="9" y="35"/>
                    <a:pt x="10" y="35"/>
                  </a:cubicBezTo>
                  <a:cubicBezTo>
                    <a:pt x="60" y="6"/>
                    <a:pt x="60" y="6"/>
                    <a:pt x="60" y="6"/>
                  </a:cubicBezTo>
                  <a:cubicBezTo>
                    <a:pt x="60" y="5"/>
                    <a:pt x="60" y="4"/>
                    <a:pt x="60" y="4"/>
                  </a:cubicBezTo>
                  <a:lnTo>
                    <a:pt x="53"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8" name="Freeform 662"/>
            <p:cNvSpPr>
              <a:spLocks/>
            </p:cNvSpPr>
            <p:nvPr userDrawn="1"/>
          </p:nvSpPr>
          <p:spPr bwMode="auto">
            <a:xfrm>
              <a:off x="9525001" y="4024313"/>
              <a:ext cx="26988" cy="15875"/>
            </a:xfrm>
            <a:custGeom>
              <a:avLst/>
              <a:gdLst>
                <a:gd name="T0" fmla="*/ 7 w 17"/>
                <a:gd name="T1" fmla="*/ 9 h 10"/>
                <a:gd name="T2" fmla="*/ 10 w 17"/>
                <a:gd name="T3" fmla="*/ 9 h 10"/>
                <a:gd name="T4" fmla="*/ 16 w 17"/>
                <a:gd name="T5" fmla="*/ 5 h 10"/>
                <a:gd name="T6" fmla="*/ 16 w 17"/>
                <a:gd name="T7" fmla="*/ 4 h 10"/>
                <a:gd name="T8" fmla="*/ 10 w 17"/>
                <a:gd name="T9" fmla="*/ 0 h 10"/>
                <a:gd name="T10" fmla="*/ 7 w 17"/>
                <a:gd name="T11" fmla="*/ 0 h 10"/>
                <a:gd name="T12" fmla="*/ 1 w 17"/>
                <a:gd name="T13" fmla="*/ 4 h 10"/>
                <a:gd name="T14" fmla="*/ 1 w 17"/>
                <a:gd name="T15" fmla="*/ 5 h 10"/>
                <a:gd name="T16" fmla="*/ 7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9"/>
                  </a:moveTo>
                  <a:cubicBezTo>
                    <a:pt x="8" y="10"/>
                    <a:pt x="9" y="10"/>
                    <a:pt x="10" y="9"/>
                  </a:cubicBezTo>
                  <a:cubicBezTo>
                    <a:pt x="16" y="5"/>
                    <a:pt x="16" y="5"/>
                    <a:pt x="16" y="5"/>
                  </a:cubicBezTo>
                  <a:cubicBezTo>
                    <a:pt x="17" y="5"/>
                    <a:pt x="17" y="4"/>
                    <a:pt x="16" y="4"/>
                  </a:cubicBezTo>
                  <a:cubicBezTo>
                    <a:pt x="10" y="0"/>
                    <a:pt x="10" y="0"/>
                    <a:pt x="10" y="0"/>
                  </a:cubicBezTo>
                  <a:cubicBezTo>
                    <a:pt x="9" y="0"/>
                    <a:pt x="8" y="0"/>
                    <a:pt x="7" y="0"/>
                  </a:cubicBezTo>
                  <a:cubicBezTo>
                    <a:pt x="1" y="4"/>
                    <a:pt x="1" y="4"/>
                    <a:pt x="1" y="4"/>
                  </a:cubicBezTo>
                  <a:cubicBezTo>
                    <a:pt x="0" y="4"/>
                    <a:pt x="0" y="5"/>
                    <a:pt x="1" y="5"/>
                  </a:cubicBezTo>
                  <a:lnTo>
                    <a:pt x="7"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9" name="Freeform 663"/>
            <p:cNvSpPr>
              <a:spLocks/>
            </p:cNvSpPr>
            <p:nvPr userDrawn="1"/>
          </p:nvSpPr>
          <p:spPr bwMode="auto">
            <a:xfrm>
              <a:off x="9555163" y="4025900"/>
              <a:ext cx="26988" cy="15875"/>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0" name="Freeform 664"/>
            <p:cNvSpPr>
              <a:spLocks/>
            </p:cNvSpPr>
            <p:nvPr userDrawn="1"/>
          </p:nvSpPr>
          <p:spPr bwMode="auto">
            <a:xfrm>
              <a:off x="9510713" y="3992563"/>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1" name="Freeform 665"/>
            <p:cNvSpPr>
              <a:spLocks/>
            </p:cNvSpPr>
            <p:nvPr userDrawn="1"/>
          </p:nvSpPr>
          <p:spPr bwMode="auto">
            <a:xfrm>
              <a:off x="9598026" y="3960813"/>
              <a:ext cx="26988" cy="15875"/>
            </a:xfrm>
            <a:custGeom>
              <a:avLst/>
              <a:gdLst>
                <a:gd name="T0" fmla="*/ 10 w 17"/>
                <a:gd name="T1" fmla="*/ 9 h 10"/>
                <a:gd name="T2" fmla="*/ 16 w 17"/>
                <a:gd name="T3" fmla="*/ 6 h 10"/>
                <a:gd name="T4" fmla="*/ 16 w 17"/>
                <a:gd name="T5" fmla="*/ 4 h 10"/>
                <a:gd name="T6" fmla="*/ 10 w 17"/>
                <a:gd name="T7" fmla="*/ 0 h 10"/>
                <a:gd name="T8" fmla="*/ 7 w 17"/>
                <a:gd name="T9" fmla="*/ 0 h 10"/>
                <a:gd name="T10" fmla="*/ 1 w 17"/>
                <a:gd name="T11" fmla="*/ 4 h 10"/>
                <a:gd name="T12" fmla="*/ 1 w 17"/>
                <a:gd name="T13" fmla="*/ 6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6"/>
                    <a:pt x="16" y="6"/>
                    <a:pt x="16" y="6"/>
                  </a:cubicBezTo>
                  <a:cubicBezTo>
                    <a:pt x="17" y="5"/>
                    <a:pt x="17" y="5"/>
                    <a:pt x="16" y="4"/>
                  </a:cubicBezTo>
                  <a:cubicBezTo>
                    <a:pt x="10" y="0"/>
                    <a:pt x="10" y="0"/>
                    <a:pt x="10" y="0"/>
                  </a:cubicBezTo>
                  <a:cubicBezTo>
                    <a:pt x="9" y="0"/>
                    <a:pt x="8" y="0"/>
                    <a:pt x="7" y="0"/>
                  </a:cubicBezTo>
                  <a:cubicBezTo>
                    <a:pt x="1" y="4"/>
                    <a:pt x="1" y="4"/>
                    <a:pt x="1" y="4"/>
                  </a:cubicBezTo>
                  <a:cubicBezTo>
                    <a:pt x="0" y="5"/>
                    <a:pt x="0" y="5"/>
                    <a:pt x="1" y="6"/>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2" name="Freeform 666"/>
            <p:cNvSpPr>
              <a:spLocks/>
            </p:cNvSpPr>
            <p:nvPr userDrawn="1"/>
          </p:nvSpPr>
          <p:spPr bwMode="auto">
            <a:xfrm>
              <a:off x="9625013" y="3965575"/>
              <a:ext cx="26988" cy="15875"/>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5"/>
                  </a:cubicBezTo>
                  <a:cubicBezTo>
                    <a:pt x="9" y="1"/>
                    <a:pt x="9" y="1"/>
                    <a:pt x="9" y="1"/>
                  </a:cubicBezTo>
                  <a:cubicBezTo>
                    <a:pt x="9" y="0"/>
                    <a:pt x="8" y="0"/>
                    <a:pt x="7" y="1"/>
                  </a:cubicBezTo>
                  <a:cubicBezTo>
                    <a:pt x="0" y="5"/>
                    <a:pt x="0" y="5"/>
                    <a:pt x="0" y="5"/>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3" name="Freeform 667"/>
            <p:cNvSpPr>
              <a:spLocks/>
            </p:cNvSpPr>
            <p:nvPr userDrawn="1"/>
          </p:nvSpPr>
          <p:spPr bwMode="auto">
            <a:xfrm>
              <a:off x="9613901" y="3951288"/>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5"/>
                    <a:pt x="17" y="4"/>
                  </a:cubicBezTo>
                  <a:cubicBezTo>
                    <a:pt x="10" y="0"/>
                    <a:pt x="10" y="0"/>
                    <a:pt x="10" y="0"/>
                  </a:cubicBezTo>
                  <a:cubicBezTo>
                    <a:pt x="9" y="0"/>
                    <a:pt x="8" y="0"/>
                    <a:pt x="8" y="0"/>
                  </a:cubicBezTo>
                  <a:cubicBezTo>
                    <a:pt x="1" y="4"/>
                    <a:pt x="1" y="4"/>
                    <a:pt x="1" y="4"/>
                  </a:cubicBezTo>
                  <a:cubicBezTo>
                    <a:pt x="0" y="5"/>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4" name="Freeform 668"/>
            <p:cNvSpPr>
              <a:spLocks/>
            </p:cNvSpPr>
            <p:nvPr userDrawn="1"/>
          </p:nvSpPr>
          <p:spPr bwMode="auto">
            <a:xfrm>
              <a:off x="9593263" y="3943350"/>
              <a:ext cx="26988" cy="15875"/>
            </a:xfrm>
            <a:custGeom>
              <a:avLst/>
              <a:gdLst>
                <a:gd name="T0" fmla="*/ 7 w 17"/>
                <a:gd name="T1" fmla="*/ 1 h 10"/>
                <a:gd name="T2" fmla="*/ 0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5" name="Freeform 669"/>
            <p:cNvSpPr>
              <a:spLocks/>
            </p:cNvSpPr>
            <p:nvPr userDrawn="1"/>
          </p:nvSpPr>
          <p:spPr bwMode="auto">
            <a:xfrm>
              <a:off x="9674226" y="3889375"/>
              <a:ext cx="39688" cy="22225"/>
            </a:xfrm>
            <a:custGeom>
              <a:avLst/>
              <a:gdLst>
                <a:gd name="T0" fmla="*/ 15 w 25"/>
                <a:gd name="T1" fmla="*/ 0 h 14"/>
                <a:gd name="T2" fmla="*/ 1 w 25"/>
                <a:gd name="T3" fmla="*/ 9 h 14"/>
                <a:gd name="T4" fmla="*/ 1 w 25"/>
                <a:gd name="T5" fmla="*/ 10 h 14"/>
                <a:gd name="T6" fmla="*/ 8 w 25"/>
                <a:gd name="T7" fmla="*/ 14 h 14"/>
                <a:gd name="T8" fmla="*/ 10 w 25"/>
                <a:gd name="T9" fmla="*/ 14 h 14"/>
                <a:gd name="T10" fmla="*/ 24 w 25"/>
                <a:gd name="T11" fmla="*/ 6 h 14"/>
                <a:gd name="T12" fmla="*/ 24 w 25"/>
                <a:gd name="T13" fmla="*/ 4 h 14"/>
                <a:gd name="T14" fmla="*/ 17 w 25"/>
                <a:gd name="T15" fmla="*/ 0 h 14"/>
                <a:gd name="T16" fmla="*/ 15 w 2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4">
                  <a:moveTo>
                    <a:pt x="15" y="0"/>
                  </a:moveTo>
                  <a:cubicBezTo>
                    <a:pt x="1" y="9"/>
                    <a:pt x="1" y="9"/>
                    <a:pt x="1" y="9"/>
                  </a:cubicBezTo>
                  <a:cubicBezTo>
                    <a:pt x="0" y="9"/>
                    <a:pt x="1" y="10"/>
                    <a:pt x="1" y="10"/>
                  </a:cubicBezTo>
                  <a:cubicBezTo>
                    <a:pt x="8" y="14"/>
                    <a:pt x="8" y="14"/>
                    <a:pt x="8" y="14"/>
                  </a:cubicBezTo>
                  <a:cubicBezTo>
                    <a:pt x="9" y="14"/>
                    <a:pt x="9" y="14"/>
                    <a:pt x="10" y="14"/>
                  </a:cubicBezTo>
                  <a:cubicBezTo>
                    <a:pt x="24" y="6"/>
                    <a:pt x="24" y="6"/>
                    <a:pt x="24" y="6"/>
                  </a:cubicBezTo>
                  <a:cubicBezTo>
                    <a:pt x="25" y="5"/>
                    <a:pt x="25" y="5"/>
                    <a:pt x="24" y="4"/>
                  </a:cubicBezTo>
                  <a:cubicBezTo>
                    <a:pt x="17" y="0"/>
                    <a:pt x="17" y="0"/>
                    <a:pt x="17" y="0"/>
                  </a:cubicBezTo>
                  <a:cubicBezTo>
                    <a:pt x="17" y="0"/>
                    <a:pt x="16" y="0"/>
                    <a:pt x="15"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6" name="Freeform 670"/>
            <p:cNvSpPr>
              <a:spLocks/>
            </p:cNvSpPr>
            <p:nvPr userDrawn="1"/>
          </p:nvSpPr>
          <p:spPr bwMode="auto">
            <a:xfrm>
              <a:off x="9659938" y="3905250"/>
              <a:ext cx="26988" cy="15875"/>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7" name="Freeform 671"/>
            <p:cNvSpPr>
              <a:spLocks/>
            </p:cNvSpPr>
            <p:nvPr userDrawn="1"/>
          </p:nvSpPr>
          <p:spPr bwMode="auto">
            <a:xfrm>
              <a:off x="9721851" y="3889375"/>
              <a:ext cx="26988" cy="15875"/>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8" name="Freeform 672"/>
            <p:cNvSpPr>
              <a:spLocks/>
            </p:cNvSpPr>
            <p:nvPr userDrawn="1"/>
          </p:nvSpPr>
          <p:spPr bwMode="auto">
            <a:xfrm>
              <a:off x="9731376" y="3933825"/>
              <a:ext cx="19050" cy="11113"/>
            </a:xfrm>
            <a:custGeom>
              <a:avLst/>
              <a:gdLst>
                <a:gd name="T0" fmla="*/ 9 w 12"/>
                <a:gd name="T1" fmla="*/ 0 h 7"/>
                <a:gd name="T2" fmla="*/ 8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3" y="7"/>
                  </a:lnTo>
                  <a:lnTo>
                    <a:pt x="4"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9" name="Freeform 673"/>
            <p:cNvSpPr>
              <a:spLocks/>
            </p:cNvSpPr>
            <p:nvPr userDrawn="1"/>
          </p:nvSpPr>
          <p:spPr bwMode="auto">
            <a:xfrm>
              <a:off x="9723438" y="3929063"/>
              <a:ext cx="19050" cy="11113"/>
            </a:xfrm>
            <a:custGeom>
              <a:avLst/>
              <a:gdLst>
                <a:gd name="T0" fmla="*/ 8 w 12"/>
                <a:gd name="T1" fmla="*/ 0 h 7"/>
                <a:gd name="T2" fmla="*/ 0 w 12"/>
                <a:gd name="T3" fmla="*/ 4 h 7"/>
                <a:gd name="T4" fmla="*/ 0 w 12"/>
                <a:gd name="T5" fmla="*/ 5 h 7"/>
                <a:gd name="T6" fmla="*/ 3 w 12"/>
                <a:gd name="T7" fmla="*/ 7 h 7"/>
                <a:gd name="T8" fmla="*/ 4 w 12"/>
                <a:gd name="T9" fmla="*/ 7 h 7"/>
                <a:gd name="T10" fmla="*/ 12 w 12"/>
                <a:gd name="T11" fmla="*/ 2 h 7"/>
                <a:gd name="T12" fmla="*/ 12 w 12"/>
                <a:gd name="T13" fmla="*/ 2 h 7"/>
                <a:gd name="T14" fmla="*/ 9 w 12"/>
                <a:gd name="T15" fmla="*/ 0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0" y="4"/>
                  </a:lnTo>
                  <a:lnTo>
                    <a:pt x="0" y="5"/>
                  </a:lnTo>
                  <a:lnTo>
                    <a:pt x="3" y="7"/>
                  </a:lnTo>
                  <a:lnTo>
                    <a:pt x="4" y="7"/>
                  </a:lnTo>
                  <a:lnTo>
                    <a:pt x="12" y="2"/>
                  </a:lnTo>
                  <a:lnTo>
                    <a:pt x="12" y="2"/>
                  </a:lnTo>
                  <a:lnTo>
                    <a:pt x="9" y="0"/>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0" name="Freeform 674"/>
            <p:cNvSpPr>
              <a:spLocks/>
            </p:cNvSpPr>
            <p:nvPr userDrawn="1"/>
          </p:nvSpPr>
          <p:spPr bwMode="auto">
            <a:xfrm>
              <a:off x="9715501" y="3941763"/>
              <a:ext cx="19050" cy="11113"/>
            </a:xfrm>
            <a:custGeom>
              <a:avLst/>
              <a:gdLst>
                <a:gd name="T0" fmla="*/ 9 w 12"/>
                <a:gd name="T1" fmla="*/ 0 h 7"/>
                <a:gd name="T2" fmla="*/ 8 w 12"/>
                <a:gd name="T3" fmla="*/ 0 h 7"/>
                <a:gd name="T4" fmla="*/ 0 w 12"/>
                <a:gd name="T5" fmla="*/ 5 h 7"/>
                <a:gd name="T6" fmla="*/ 0 w 12"/>
                <a:gd name="T7" fmla="*/ 5 h 7"/>
                <a:gd name="T8" fmla="*/ 4 w 12"/>
                <a:gd name="T9" fmla="*/ 7 h 7"/>
                <a:gd name="T10" fmla="*/ 5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4" y="7"/>
                  </a:lnTo>
                  <a:lnTo>
                    <a:pt x="5"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1" name="Freeform 675"/>
            <p:cNvSpPr>
              <a:spLocks/>
            </p:cNvSpPr>
            <p:nvPr userDrawn="1"/>
          </p:nvSpPr>
          <p:spPr bwMode="auto">
            <a:xfrm>
              <a:off x="9680576" y="3898900"/>
              <a:ext cx="50800" cy="30163"/>
            </a:xfrm>
            <a:custGeom>
              <a:avLst/>
              <a:gdLst>
                <a:gd name="T0" fmla="*/ 10 w 32"/>
                <a:gd name="T1" fmla="*/ 18 h 19"/>
                <a:gd name="T2" fmla="*/ 31 w 32"/>
                <a:gd name="T3" fmla="*/ 6 h 19"/>
                <a:gd name="T4" fmla="*/ 31 w 32"/>
                <a:gd name="T5" fmla="*/ 5 h 19"/>
                <a:gd name="T6" fmla="*/ 24 w 32"/>
                <a:gd name="T7" fmla="*/ 1 h 19"/>
                <a:gd name="T8" fmla="*/ 22 w 32"/>
                <a:gd name="T9" fmla="*/ 1 h 19"/>
                <a:gd name="T10" fmla="*/ 1 w 32"/>
                <a:gd name="T11" fmla="*/ 13 h 19"/>
                <a:gd name="T12" fmla="*/ 1 w 32"/>
                <a:gd name="T13" fmla="*/ 14 h 19"/>
                <a:gd name="T14" fmla="*/ 8 w 32"/>
                <a:gd name="T15" fmla="*/ 18 h 19"/>
                <a:gd name="T16" fmla="*/ 10 w 32"/>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9">
                  <a:moveTo>
                    <a:pt x="10" y="18"/>
                  </a:moveTo>
                  <a:cubicBezTo>
                    <a:pt x="31" y="6"/>
                    <a:pt x="31" y="6"/>
                    <a:pt x="31" y="6"/>
                  </a:cubicBezTo>
                  <a:cubicBezTo>
                    <a:pt x="32" y="6"/>
                    <a:pt x="32" y="5"/>
                    <a:pt x="31" y="5"/>
                  </a:cubicBezTo>
                  <a:cubicBezTo>
                    <a:pt x="24" y="1"/>
                    <a:pt x="24" y="1"/>
                    <a:pt x="24" y="1"/>
                  </a:cubicBezTo>
                  <a:cubicBezTo>
                    <a:pt x="24" y="0"/>
                    <a:pt x="23" y="0"/>
                    <a:pt x="22" y="1"/>
                  </a:cubicBezTo>
                  <a:cubicBezTo>
                    <a:pt x="1" y="13"/>
                    <a:pt x="1" y="13"/>
                    <a:pt x="1" y="13"/>
                  </a:cubicBezTo>
                  <a:cubicBezTo>
                    <a:pt x="0" y="13"/>
                    <a:pt x="0" y="14"/>
                    <a:pt x="1" y="14"/>
                  </a:cubicBezTo>
                  <a:cubicBezTo>
                    <a:pt x="8" y="18"/>
                    <a:pt x="8" y="18"/>
                    <a:pt x="8" y="18"/>
                  </a:cubicBezTo>
                  <a:cubicBezTo>
                    <a:pt x="8" y="19"/>
                    <a:pt x="10" y="19"/>
                    <a:pt x="10" y="18"/>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2" name="Freeform 676"/>
            <p:cNvSpPr>
              <a:spLocks/>
            </p:cNvSpPr>
            <p:nvPr userDrawn="1"/>
          </p:nvSpPr>
          <p:spPr bwMode="auto">
            <a:xfrm>
              <a:off x="9664701" y="3922713"/>
              <a:ext cx="26988" cy="15875"/>
            </a:xfrm>
            <a:custGeom>
              <a:avLst/>
              <a:gdLst>
                <a:gd name="T0" fmla="*/ 9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3" name="Freeform 677"/>
            <p:cNvSpPr>
              <a:spLocks/>
            </p:cNvSpPr>
            <p:nvPr userDrawn="1"/>
          </p:nvSpPr>
          <p:spPr bwMode="auto">
            <a:xfrm>
              <a:off x="9690101" y="3910013"/>
              <a:ext cx="58738" cy="33338"/>
            </a:xfrm>
            <a:custGeom>
              <a:avLst/>
              <a:gdLst>
                <a:gd name="T0" fmla="*/ 36 w 37"/>
                <a:gd name="T1" fmla="*/ 4 h 21"/>
                <a:gd name="T2" fmla="*/ 29 w 37"/>
                <a:gd name="T3" fmla="*/ 0 h 21"/>
                <a:gd name="T4" fmla="*/ 27 w 37"/>
                <a:gd name="T5" fmla="*/ 0 h 21"/>
                <a:gd name="T6" fmla="*/ 1 w 37"/>
                <a:gd name="T7" fmla="*/ 15 h 21"/>
                <a:gd name="T8" fmla="*/ 1 w 37"/>
                <a:gd name="T9" fmla="*/ 17 h 21"/>
                <a:gd name="T10" fmla="*/ 8 w 37"/>
                <a:gd name="T11" fmla="*/ 21 h 21"/>
                <a:gd name="T12" fmla="*/ 10 w 37"/>
                <a:gd name="T13" fmla="*/ 21 h 21"/>
                <a:gd name="T14" fmla="*/ 36 w 37"/>
                <a:gd name="T15" fmla="*/ 5 h 21"/>
                <a:gd name="T16" fmla="*/ 36 w 37"/>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1">
                  <a:moveTo>
                    <a:pt x="36" y="4"/>
                  </a:moveTo>
                  <a:cubicBezTo>
                    <a:pt x="29" y="0"/>
                    <a:pt x="29" y="0"/>
                    <a:pt x="29" y="0"/>
                  </a:cubicBezTo>
                  <a:cubicBezTo>
                    <a:pt x="29" y="0"/>
                    <a:pt x="28" y="0"/>
                    <a:pt x="27" y="0"/>
                  </a:cubicBezTo>
                  <a:cubicBezTo>
                    <a:pt x="18" y="5"/>
                    <a:pt x="10" y="10"/>
                    <a:pt x="1" y="15"/>
                  </a:cubicBezTo>
                  <a:cubicBezTo>
                    <a:pt x="0" y="16"/>
                    <a:pt x="0" y="16"/>
                    <a:pt x="1" y="17"/>
                  </a:cubicBezTo>
                  <a:cubicBezTo>
                    <a:pt x="8" y="21"/>
                    <a:pt x="8" y="21"/>
                    <a:pt x="8" y="21"/>
                  </a:cubicBezTo>
                  <a:cubicBezTo>
                    <a:pt x="9" y="21"/>
                    <a:pt x="10" y="21"/>
                    <a:pt x="10" y="21"/>
                  </a:cubicBezTo>
                  <a:cubicBezTo>
                    <a:pt x="19" y="15"/>
                    <a:pt x="27" y="10"/>
                    <a:pt x="36" y="5"/>
                  </a:cubicBezTo>
                  <a:cubicBezTo>
                    <a:pt x="37" y="5"/>
                    <a:pt x="37" y="4"/>
                    <a:pt x="3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4" name="Freeform 678"/>
            <p:cNvSpPr>
              <a:spLocks/>
            </p:cNvSpPr>
            <p:nvPr userDrawn="1"/>
          </p:nvSpPr>
          <p:spPr bwMode="auto">
            <a:xfrm>
              <a:off x="9618663" y="3910013"/>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1" y="4"/>
                    <a:pt x="0" y="5"/>
                    <a:pt x="1" y="5"/>
                  </a:cubicBezTo>
                  <a:cubicBezTo>
                    <a:pt x="8" y="9"/>
                    <a:pt x="8" y="9"/>
                    <a:pt x="8" y="9"/>
                  </a:cubicBezTo>
                  <a:cubicBezTo>
                    <a:pt x="9" y="10"/>
                    <a:pt x="10" y="10"/>
                    <a:pt x="10" y="9"/>
                  </a:cubicBezTo>
                  <a:cubicBezTo>
                    <a:pt x="17" y="5"/>
                    <a:pt x="17" y="5"/>
                    <a:pt x="17" y="5"/>
                  </a:cubicBezTo>
                  <a:cubicBezTo>
                    <a:pt x="18" y="5"/>
                    <a:pt x="18" y="4"/>
                    <a:pt x="17" y="4"/>
                  </a:cubicBezTo>
                  <a:cubicBezTo>
                    <a:pt x="10" y="0"/>
                    <a:pt x="10" y="0"/>
                    <a:pt x="10" y="0"/>
                  </a:cubicBezTo>
                  <a:cubicBezTo>
                    <a:pt x="9"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5" name="Freeform 679"/>
            <p:cNvSpPr>
              <a:spLocks/>
            </p:cNvSpPr>
            <p:nvPr userDrawn="1"/>
          </p:nvSpPr>
          <p:spPr bwMode="auto">
            <a:xfrm>
              <a:off x="9645651" y="3883025"/>
              <a:ext cx="17463" cy="9525"/>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7" y="6"/>
                  </a:cubicBezTo>
                  <a:cubicBezTo>
                    <a:pt x="11" y="4"/>
                    <a:pt x="11" y="4"/>
                    <a:pt x="11" y="4"/>
                  </a:cubicBezTo>
                  <a:cubicBezTo>
                    <a:pt x="11" y="3"/>
                    <a:pt x="11" y="3"/>
                    <a:pt x="11" y="3"/>
                  </a:cubicBezTo>
                  <a:cubicBezTo>
                    <a:pt x="7" y="0"/>
                    <a:pt x="7" y="0"/>
                    <a:pt x="7"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6" name="Freeform 680"/>
            <p:cNvSpPr>
              <a:spLocks/>
            </p:cNvSpPr>
            <p:nvPr userDrawn="1"/>
          </p:nvSpPr>
          <p:spPr bwMode="auto">
            <a:xfrm>
              <a:off x="9636126" y="3889375"/>
              <a:ext cx="17463" cy="9525"/>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3"/>
                  </a:cubicBezTo>
                  <a:cubicBezTo>
                    <a:pt x="6" y="0"/>
                    <a:pt x="6" y="0"/>
                    <a:pt x="6" y="0"/>
                  </a:cubicBezTo>
                  <a:cubicBezTo>
                    <a:pt x="5"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7" name="Freeform 681"/>
            <p:cNvSpPr>
              <a:spLocks/>
            </p:cNvSpPr>
            <p:nvPr userDrawn="1"/>
          </p:nvSpPr>
          <p:spPr bwMode="auto">
            <a:xfrm>
              <a:off x="9652001" y="3879850"/>
              <a:ext cx="46038" cy="26988"/>
            </a:xfrm>
            <a:custGeom>
              <a:avLst/>
              <a:gdLst>
                <a:gd name="T0" fmla="*/ 19 w 29"/>
                <a:gd name="T1" fmla="*/ 1 h 17"/>
                <a:gd name="T2" fmla="*/ 1 w 29"/>
                <a:gd name="T3" fmla="*/ 11 h 17"/>
                <a:gd name="T4" fmla="*/ 1 w 29"/>
                <a:gd name="T5" fmla="*/ 12 h 17"/>
                <a:gd name="T6" fmla="*/ 8 w 29"/>
                <a:gd name="T7" fmla="*/ 16 h 17"/>
                <a:gd name="T8" fmla="*/ 10 w 29"/>
                <a:gd name="T9" fmla="*/ 16 h 17"/>
                <a:gd name="T10" fmla="*/ 28 w 29"/>
                <a:gd name="T11" fmla="*/ 6 h 17"/>
                <a:gd name="T12" fmla="*/ 28 w 29"/>
                <a:gd name="T13" fmla="*/ 4 h 17"/>
                <a:gd name="T14" fmla="*/ 21 w 29"/>
                <a:gd name="T15" fmla="*/ 1 h 17"/>
                <a:gd name="T16" fmla="*/ 19 w 29"/>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19" y="1"/>
                  </a:moveTo>
                  <a:cubicBezTo>
                    <a:pt x="1" y="11"/>
                    <a:pt x="1" y="11"/>
                    <a:pt x="1" y="11"/>
                  </a:cubicBezTo>
                  <a:cubicBezTo>
                    <a:pt x="0" y="11"/>
                    <a:pt x="0" y="12"/>
                    <a:pt x="1" y="12"/>
                  </a:cubicBezTo>
                  <a:cubicBezTo>
                    <a:pt x="8" y="16"/>
                    <a:pt x="8" y="16"/>
                    <a:pt x="8" y="16"/>
                  </a:cubicBezTo>
                  <a:cubicBezTo>
                    <a:pt x="8" y="17"/>
                    <a:pt x="9" y="17"/>
                    <a:pt x="10" y="16"/>
                  </a:cubicBezTo>
                  <a:cubicBezTo>
                    <a:pt x="28" y="6"/>
                    <a:pt x="28" y="6"/>
                    <a:pt x="28" y="6"/>
                  </a:cubicBezTo>
                  <a:cubicBezTo>
                    <a:pt x="29" y="5"/>
                    <a:pt x="29" y="5"/>
                    <a:pt x="28" y="4"/>
                  </a:cubicBezTo>
                  <a:cubicBezTo>
                    <a:pt x="21" y="1"/>
                    <a:pt x="21" y="1"/>
                    <a:pt x="21" y="1"/>
                  </a:cubicBezTo>
                  <a:cubicBezTo>
                    <a:pt x="21" y="0"/>
                    <a:pt x="20" y="0"/>
                    <a:pt x="19"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8" name="Freeform 682"/>
            <p:cNvSpPr>
              <a:spLocks/>
            </p:cNvSpPr>
            <p:nvPr userDrawn="1"/>
          </p:nvSpPr>
          <p:spPr bwMode="auto">
            <a:xfrm>
              <a:off x="9636126" y="3900488"/>
              <a:ext cx="26988" cy="15875"/>
            </a:xfrm>
            <a:custGeom>
              <a:avLst/>
              <a:gdLst>
                <a:gd name="T0" fmla="*/ 7 w 17"/>
                <a:gd name="T1" fmla="*/ 0 h 10"/>
                <a:gd name="T2" fmla="*/ 1 w 17"/>
                <a:gd name="T3" fmla="*/ 4 h 10"/>
                <a:gd name="T4" fmla="*/ 1 w 17"/>
                <a:gd name="T5" fmla="*/ 5 h 10"/>
                <a:gd name="T6" fmla="*/ 7 w 17"/>
                <a:gd name="T7" fmla="*/ 9 h 10"/>
                <a:gd name="T8" fmla="*/ 10 w 17"/>
                <a:gd name="T9" fmla="*/ 9 h 10"/>
                <a:gd name="T10" fmla="*/ 16 w 17"/>
                <a:gd name="T11" fmla="*/ 5 h 10"/>
                <a:gd name="T12" fmla="*/ 16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4"/>
                    <a:pt x="0" y="5"/>
                    <a:pt x="1" y="5"/>
                  </a:cubicBezTo>
                  <a:cubicBezTo>
                    <a:pt x="7" y="9"/>
                    <a:pt x="7" y="9"/>
                    <a:pt x="7" y="9"/>
                  </a:cubicBezTo>
                  <a:cubicBezTo>
                    <a:pt x="8" y="10"/>
                    <a:pt x="9" y="10"/>
                    <a:pt x="10" y="9"/>
                  </a:cubicBezTo>
                  <a:cubicBezTo>
                    <a:pt x="16" y="5"/>
                    <a:pt x="16" y="5"/>
                    <a:pt x="16" y="5"/>
                  </a:cubicBezTo>
                  <a:cubicBezTo>
                    <a:pt x="17" y="5"/>
                    <a:pt x="17" y="4"/>
                    <a:pt x="16"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9" name="Freeform 683"/>
            <p:cNvSpPr>
              <a:spLocks/>
            </p:cNvSpPr>
            <p:nvPr userDrawn="1"/>
          </p:nvSpPr>
          <p:spPr bwMode="auto">
            <a:xfrm>
              <a:off x="9642476" y="3914775"/>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0" name="Freeform 684"/>
            <p:cNvSpPr>
              <a:spLocks/>
            </p:cNvSpPr>
            <p:nvPr userDrawn="1"/>
          </p:nvSpPr>
          <p:spPr bwMode="auto">
            <a:xfrm>
              <a:off x="9772651" y="3900488"/>
              <a:ext cx="26988" cy="15875"/>
            </a:xfrm>
            <a:custGeom>
              <a:avLst/>
              <a:gdLst>
                <a:gd name="T0" fmla="*/ 10 w 17"/>
                <a:gd name="T1" fmla="*/ 0 h 10"/>
                <a:gd name="T2" fmla="*/ 8 w 17"/>
                <a:gd name="T3" fmla="*/ 0 h 10"/>
                <a:gd name="T4" fmla="*/ 1 w 17"/>
                <a:gd name="T5" fmla="*/ 4 h 10"/>
                <a:gd name="T6" fmla="*/ 1 w 17"/>
                <a:gd name="T7" fmla="*/ 5 h 10"/>
                <a:gd name="T8" fmla="*/ 8 w 17"/>
                <a:gd name="T9" fmla="*/ 9 h 10"/>
                <a:gd name="T10" fmla="*/ 10 w 17"/>
                <a:gd name="T11" fmla="*/ 9 h 10"/>
                <a:gd name="T12" fmla="*/ 17 w 17"/>
                <a:gd name="T13" fmla="*/ 5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4"/>
                    <a:pt x="0" y="5"/>
                    <a:pt x="1" y="5"/>
                  </a:cubicBezTo>
                  <a:cubicBezTo>
                    <a:pt x="8" y="9"/>
                    <a:pt x="8" y="9"/>
                    <a:pt x="8" y="9"/>
                  </a:cubicBezTo>
                  <a:cubicBezTo>
                    <a:pt x="8" y="9"/>
                    <a:pt x="9" y="10"/>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1" name="Freeform 685"/>
            <p:cNvSpPr>
              <a:spLocks/>
            </p:cNvSpPr>
            <p:nvPr userDrawn="1"/>
          </p:nvSpPr>
          <p:spPr bwMode="auto">
            <a:xfrm>
              <a:off x="9731376" y="3833813"/>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2" name="Freeform 686"/>
            <p:cNvSpPr>
              <a:spLocks/>
            </p:cNvSpPr>
            <p:nvPr userDrawn="1"/>
          </p:nvSpPr>
          <p:spPr bwMode="auto">
            <a:xfrm>
              <a:off x="9720263" y="3840163"/>
              <a:ext cx="17463" cy="9525"/>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3" name="Freeform 687"/>
            <p:cNvSpPr>
              <a:spLocks/>
            </p:cNvSpPr>
            <p:nvPr userDrawn="1"/>
          </p:nvSpPr>
          <p:spPr bwMode="auto">
            <a:xfrm>
              <a:off x="9737726" y="3841750"/>
              <a:ext cx="26988" cy="14288"/>
            </a:xfrm>
            <a:custGeom>
              <a:avLst/>
              <a:gdLst>
                <a:gd name="T0" fmla="*/ 1 w 17"/>
                <a:gd name="T1" fmla="*/ 5 h 9"/>
                <a:gd name="T2" fmla="*/ 8 w 17"/>
                <a:gd name="T3" fmla="*/ 9 h 9"/>
                <a:gd name="T4" fmla="*/ 10 w 17"/>
                <a:gd name="T5" fmla="*/ 9 h 9"/>
                <a:gd name="T6" fmla="*/ 17 w 17"/>
                <a:gd name="T7" fmla="*/ 5 h 9"/>
                <a:gd name="T8" fmla="*/ 17 w 17"/>
                <a:gd name="T9" fmla="*/ 4 h 9"/>
                <a:gd name="T10" fmla="*/ 10 w 17"/>
                <a:gd name="T11" fmla="*/ 0 h 9"/>
                <a:gd name="T12" fmla="*/ 8 w 17"/>
                <a:gd name="T13" fmla="*/ 0 h 9"/>
                <a:gd name="T14" fmla="*/ 1 w 17"/>
                <a:gd name="T15" fmla="*/ 4 h 9"/>
                <a:gd name="T16" fmla="*/ 1 w 17"/>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 y="5"/>
                  </a:move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4" name="Freeform 688"/>
            <p:cNvSpPr>
              <a:spLocks/>
            </p:cNvSpPr>
            <p:nvPr userDrawn="1"/>
          </p:nvSpPr>
          <p:spPr bwMode="auto">
            <a:xfrm>
              <a:off x="9721851" y="3851275"/>
              <a:ext cx="26988" cy="15875"/>
            </a:xfrm>
            <a:custGeom>
              <a:avLst/>
              <a:gdLst>
                <a:gd name="T0" fmla="*/ 9 w 17"/>
                <a:gd name="T1" fmla="*/ 0 h 10"/>
                <a:gd name="T2" fmla="*/ 7 w 17"/>
                <a:gd name="T3" fmla="*/ 0 h 10"/>
                <a:gd name="T4" fmla="*/ 0 w 17"/>
                <a:gd name="T5" fmla="*/ 4 h 10"/>
                <a:gd name="T6" fmla="*/ 0 w 17"/>
                <a:gd name="T7" fmla="*/ 5 h 10"/>
                <a:gd name="T8" fmla="*/ 7 w 17"/>
                <a:gd name="T9" fmla="*/ 9 h 10"/>
                <a:gd name="T10" fmla="*/ 9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5" name="Freeform 689"/>
            <p:cNvSpPr>
              <a:spLocks/>
            </p:cNvSpPr>
            <p:nvPr userDrawn="1"/>
          </p:nvSpPr>
          <p:spPr bwMode="auto">
            <a:xfrm>
              <a:off x="9737726" y="3859213"/>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6" name="Freeform 690"/>
            <p:cNvSpPr>
              <a:spLocks/>
            </p:cNvSpPr>
            <p:nvPr userDrawn="1"/>
          </p:nvSpPr>
          <p:spPr bwMode="auto">
            <a:xfrm>
              <a:off x="9753601" y="3849688"/>
              <a:ext cx="44450" cy="26988"/>
            </a:xfrm>
            <a:custGeom>
              <a:avLst/>
              <a:gdLst>
                <a:gd name="T0" fmla="*/ 1 w 28"/>
                <a:gd name="T1" fmla="*/ 6 h 17"/>
                <a:gd name="T2" fmla="*/ 19 w 28"/>
                <a:gd name="T3" fmla="*/ 16 h 17"/>
                <a:gd name="T4" fmla="*/ 21 w 28"/>
                <a:gd name="T5" fmla="*/ 16 h 17"/>
                <a:gd name="T6" fmla="*/ 28 w 28"/>
                <a:gd name="T7" fmla="*/ 12 h 17"/>
                <a:gd name="T8" fmla="*/ 28 w 28"/>
                <a:gd name="T9" fmla="*/ 11 h 17"/>
                <a:gd name="T10" fmla="*/ 10 w 28"/>
                <a:gd name="T11" fmla="*/ 1 h 17"/>
                <a:gd name="T12" fmla="*/ 8 w 28"/>
                <a:gd name="T13" fmla="*/ 1 h 17"/>
                <a:gd name="T14" fmla="*/ 1 w 28"/>
                <a:gd name="T15" fmla="*/ 5 h 17"/>
                <a:gd name="T16" fmla="*/ 1 w 28"/>
                <a:gd name="T17"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1" y="6"/>
                  </a:moveTo>
                  <a:cubicBezTo>
                    <a:pt x="7" y="9"/>
                    <a:pt x="13" y="13"/>
                    <a:pt x="19" y="16"/>
                  </a:cubicBezTo>
                  <a:cubicBezTo>
                    <a:pt x="19" y="17"/>
                    <a:pt x="20" y="17"/>
                    <a:pt x="21" y="16"/>
                  </a:cubicBezTo>
                  <a:cubicBezTo>
                    <a:pt x="28" y="12"/>
                    <a:pt x="28" y="12"/>
                    <a:pt x="28" y="12"/>
                  </a:cubicBezTo>
                  <a:cubicBezTo>
                    <a:pt x="28" y="12"/>
                    <a:pt x="28" y="11"/>
                    <a:pt x="28" y="11"/>
                  </a:cubicBezTo>
                  <a:cubicBezTo>
                    <a:pt x="22" y="8"/>
                    <a:pt x="16" y="4"/>
                    <a:pt x="10" y="1"/>
                  </a:cubicBezTo>
                  <a:cubicBezTo>
                    <a:pt x="9" y="0"/>
                    <a:pt x="8" y="0"/>
                    <a:pt x="8" y="1"/>
                  </a:cubicBezTo>
                  <a:cubicBezTo>
                    <a:pt x="1" y="5"/>
                    <a:pt x="1" y="5"/>
                    <a:pt x="1" y="5"/>
                  </a:cubicBezTo>
                  <a:cubicBezTo>
                    <a:pt x="0" y="5"/>
                    <a:pt x="0" y="6"/>
                    <a:pt x="1"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7" name="Freeform 691"/>
            <p:cNvSpPr>
              <a:spLocks/>
            </p:cNvSpPr>
            <p:nvPr userDrawn="1"/>
          </p:nvSpPr>
          <p:spPr bwMode="auto">
            <a:xfrm>
              <a:off x="9755188" y="3870325"/>
              <a:ext cx="26988" cy="15875"/>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8" name="Freeform 692"/>
            <p:cNvSpPr>
              <a:spLocks/>
            </p:cNvSpPr>
            <p:nvPr userDrawn="1"/>
          </p:nvSpPr>
          <p:spPr bwMode="auto">
            <a:xfrm>
              <a:off x="9772651" y="3879850"/>
              <a:ext cx="26988" cy="15875"/>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9" name="Freeform 693"/>
            <p:cNvSpPr>
              <a:spLocks/>
            </p:cNvSpPr>
            <p:nvPr userDrawn="1"/>
          </p:nvSpPr>
          <p:spPr bwMode="auto">
            <a:xfrm>
              <a:off x="9788526" y="3870325"/>
              <a:ext cx="46038" cy="25400"/>
            </a:xfrm>
            <a:custGeom>
              <a:avLst/>
              <a:gdLst>
                <a:gd name="T0" fmla="*/ 28 w 29"/>
                <a:gd name="T1" fmla="*/ 11 h 16"/>
                <a:gd name="T2" fmla="*/ 10 w 29"/>
                <a:gd name="T3" fmla="*/ 0 h 16"/>
                <a:gd name="T4" fmla="*/ 8 w 29"/>
                <a:gd name="T5" fmla="*/ 0 h 16"/>
                <a:gd name="T6" fmla="*/ 1 w 29"/>
                <a:gd name="T7" fmla="*/ 4 h 16"/>
                <a:gd name="T8" fmla="*/ 1 w 29"/>
                <a:gd name="T9" fmla="*/ 6 h 16"/>
                <a:gd name="T10" fmla="*/ 19 w 29"/>
                <a:gd name="T11" fmla="*/ 16 h 16"/>
                <a:gd name="T12" fmla="*/ 21 w 29"/>
                <a:gd name="T13" fmla="*/ 16 h 16"/>
                <a:gd name="T14" fmla="*/ 28 w 29"/>
                <a:gd name="T15" fmla="*/ 12 h 16"/>
                <a:gd name="T16" fmla="*/ 28 w 29"/>
                <a:gd name="T1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6">
                  <a:moveTo>
                    <a:pt x="28" y="11"/>
                  </a:moveTo>
                  <a:cubicBezTo>
                    <a:pt x="22" y="7"/>
                    <a:pt x="16" y="4"/>
                    <a:pt x="10" y="0"/>
                  </a:cubicBezTo>
                  <a:cubicBezTo>
                    <a:pt x="9" y="0"/>
                    <a:pt x="9" y="0"/>
                    <a:pt x="8" y="0"/>
                  </a:cubicBezTo>
                  <a:cubicBezTo>
                    <a:pt x="1" y="4"/>
                    <a:pt x="1" y="4"/>
                    <a:pt x="1" y="4"/>
                  </a:cubicBezTo>
                  <a:cubicBezTo>
                    <a:pt x="0" y="5"/>
                    <a:pt x="0" y="5"/>
                    <a:pt x="1" y="6"/>
                  </a:cubicBezTo>
                  <a:cubicBezTo>
                    <a:pt x="7" y="9"/>
                    <a:pt x="13" y="12"/>
                    <a:pt x="19" y="16"/>
                  </a:cubicBezTo>
                  <a:cubicBezTo>
                    <a:pt x="20" y="16"/>
                    <a:pt x="21" y="16"/>
                    <a:pt x="21" y="16"/>
                  </a:cubicBezTo>
                  <a:cubicBezTo>
                    <a:pt x="28" y="12"/>
                    <a:pt x="28" y="12"/>
                    <a:pt x="28" y="12"/>
                  </a:cubicBezTo>
                  <a:cubicBezTo>
                    <a:pt x="29" y="12"/>
                    <a:pt x="29" y="11"/>
                    <a:pt x="28" y="1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0" name="Freeform 694"/>
            <p:cNvSpPr>
              <a:spLocks/>
            </p:cNvSpPr>
            <p:nvPr userDrawn="1"/>
          </p:nvSpPr>
          <p:spPr bwMode="auto">
            <a:xfrm>
              <a:off x="9790113" y="3889375"/>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1" name="Freeform 695"/>
            <p:cNvSpPr>
              <a:spLocks/>
            </p:cNvSpPr>
            <p:nvPr userDrawn="1"/>
          </p:nvSpPr>
          <p:spPr bwMode="auto">
            <a:xfrm>
              <a:off x="9737726" y="3879850"/>
              <a:ext cx="26988" cy="15875"/>
            </a:xfrm>
            <a:custGeom>
              <a:avLst/>
              <a:gdLst>
                <a:gd name="T0" fmla="*/ 10 w 17"/>
                <a:gd name="T1" fmla="*/ 9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2" name="Freeform 696"/>
            <p:cNvSpPr>
              <a:spLocks/>
            </p:cNvSpPr>
            <p:nvPr userDrawn="1"/>
          </p:nvSpPr>
          <p:spPr bwMode="auto">
            <a:xfrm>
              <a:off x="9720263" y="3870325"/>
              <a:ext cx="26988" cy="14288"/>
            </a:xfrm>
            <a:custGeom>
              <a:avLst/>
              <a:gdLst>
                <a:gd name="T0" fmla="*/ 10 w 17"/>
                <a:gd name="T1" fmla="*/ 9 h 9"/>
                <a:gd name="T2" fmla="*/ 17 w 17"/>
                <a:gd name="T3" fmla="*/ 5 h 9"/>
                <a:gd name="T4" fmla="*/ 17 w 17"/>
                <a:gd name="T5" fmla="*/ 4 h 9"/>
                <a:gd name="T6" fmla="*/ 10 w 17"/>
                <a:gd name="T7" fmla="*/ 0 h 9"/>
                <a:gd name="T8" fmla="*/ 8 w 17"/>
                <a:gd name="T9" fmla="*/ 0 h 9"/>
                <a:gd name="T10" fmla="*/ 1 w 17"/>
                <a:gd name="T11" fmla="*/ 4 h 9"/>
                <a:gd name="T12" fmla="*/ 1 w 17"/>
                <a:gd name="T13" fmla="*/ 5 h 9"/>
                <a:gd name="T14" fmla="*/ 8 w 17"/>
                <a:gd name="T15" fmla="*/ 9 h 9"/>
                <a:gd name="T16" fmla="*/ 10 w 1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9"/>
                    <a:pt x="9" y="9"/>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3" name="Freeform 697"/>
            <p:cNvSpPr>
              <a:spLocks/>
            </p:cNvSpPr>
            <p:nvPr userDrawn="1"/>
          </p:nvSpPr>
          <p:spPr bwMode="auto">
            <a:xfrm>
              <a:off x="9704388" y="3879850"/>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4" name="Freeform 698"/>
            <p:cNvSpPr>
              <a:spLocks/>
            </p:cNvSpPr>
            <p:nvPr userDrawn="1"/>
          </p:nvSpPr>
          <p:spPr bwMode="auto">
            <a:xfrm>
              <a:off x="9704388" y="3860800"/>
              <a:ext cx="26988" cy="15875"/>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5" name="Freeform 699"/>
            <p:cNvSpPr>
              <a:spLocks/>
            </p:cNvSpPr>
            <p:nvPr userDrawn="1"/>
          </p:nvSpPr>
          <p:spPr bwMode="auto">
            <a:xfrm>
              <a:off x="9667876" y="3870325"/>
              <a:ext cx="17463" cy="11113"/>
            </a:xfrm>
            <a:custGeom>
              <a:avLst/>
              <a:gdLst>
                <a:gd name="T0" fmla="*/ 4 w 11"/>
                <a:gd name="T1" fmla="*/ 6 h 7"/>
                <a:gd name="T2" fmla="*/ 6 w 11"/>
                <a:gd name="T3" fmla="*/ 6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1"/>
                    <a:pt x="6" y="1"/>
                    <a:pt x="6" y="1"/>
                  </a:cubicBezTo>
                  <a:cubicBezTo>
                    <a:pt x="5" y="0"/>
                    <a:pt x="5" y="0"/>
                    <a:pt x="4" y="1"/>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6" name="Freeform 700"/>
            <p:cNvSpPr>
              <a:spLocks/>
            </p:cNvSpPr>
            <p:nvPr userDrawn="1"/>
          </p:nvSpPr>
          <p:spPr bwMode="auto">
            <a:xfrm>
              <a:off x="9710738" y="3846513"/>
              <a:ext cx="15875" cy="9525"/>
            </a:xfrm>
            <a:custGeom>
              <a:avLst/>
              <a:gdLst>
                <a:gd name="T0" fmla="*/ 4 w 10"/>
                <a:gd name="T1" fmla="*/ 6 h 6"/>
                <a:gd name="T2" fmla="*/ 6 w 10"/>
                <a:gd name="T3" fmla="*/ 6 h 6"/>
                <a:gd name="T4" fmla="*/ 10 w 10"/>
                <a:gd name="T5" fmla="*/ 3 h 6"/>
                <a:gd name="T6" fmla="*/ 10 w 10"/>
                <a:gd name="T7" fmla="*/ 2 h 6"/>
                <a:gd name="T8" fmla="*/ 6 w 10"/>
                <a:gd name="T9" fmla="*/ 0 h 6"/>
                <a:gd name="T10" fmla="*/ 4 w 10"/>
                <a:gd name="T11" fmla="*/ 0 h 6"/>
                <a:gd name="T12" fmla="*/ 0 w 10"/>
                <a:gd name="T13" fmla="*/ 2 h 6"/>
                <a:gd name="T14" fmla="*/ 0 w 10"/>
                <a:gd name="T15" fmla="*/ 3 h 6"/>
                <a:gd name="T16" fmla="*/ 4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4" y="6"/>
                  </a:moveTo>
                  <a:cubicBezTo>
                    <a:pt x="5" y="6"/>
                    <a:pt x="5" y="6"/>
                    <a:pt x="6" y="6"/>
                  </a:cubicBezTo>
                  <a:cubicBezTo>
                    <a:pt x="10" y="3"/>
                    <a:pt x="10" y="3"/>
                    <a:pt x="10" y="3"/>
                  </a:cubicBezTo>
                  <a:cubicBezTo>
                    <a:pt x="10" y="3"/>
                    <a:pt x="10"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7" name="Freeform 701"/>
            <p:cNvSpPr>
              <a:spLocks/>
            </p:cNvSpPr>
            <p:nvPr userDrawn="1"/>
          </p:nvSpPr>
          <p:spPr bwMode="auto">
            <a:xfrm>
              <a:off x="9699626" y="3852863"/>
              <a:ext cx="17463" cy="9525"/>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2"/>
                    <a:pt x="10" y="2"/>
                  </a:cubicBezTo>
                  <a:cubicBezTo>
                    <a:pt x="6" y="0"/>
                    <a:pt x="6" y="0"/>
                    <a:pt x="6" y="0"/>
                  </a:cubicBezTo>
                  <a:cubicBezTo>
                    <a:pt x="6" y="0"/>
                    <a:pt x="5" y="0"/>
                    <a:pt x="5" y="0"/>
                  </a:cubicBezTo>
                  <a:cubicBezTo>
                    <a:pt x="0" y="2"/>
                    <a:pt x="0" y="2"/>
                    <a:pt x="0" y="2"/>
                  </a:cubicBezTo>
                  <a:cubicBezTo>
                    <a:pt x="0" y="2"/>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8" name="Freeform 702"/>
            <p:cNvSpPr>
              <a:spLocks/>
            </p:cNvSpPr>
            <p:nvPr userDrawn="1"/>
          </p:nvSpPr>
          <p:spPr bwMode="auto">
            <a:xfrm>
              <a:off x="9688513" y="3859213"/>
              <a:ext cx="17463" cy="9525"/>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9" name="Freeform 703"/>
            <p:cNvSpPr>
              <a:spLocks/>
            </p:cNvSpPr>
            <p:nvPr userDrawn="1"/>
          </p:nvSpPr>
          <p:spPr bwMode="auto">
            <a:xfrm>
              <a:off x="9677401" y="3863975"/>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0" name="Freeform 704"/>
            <p:cNvSpPr>
              <a:spLocks/>
            </p:cNvSpPr>
            <p:nvPr userDrawn="1"/>
          </p:nvSpPr>
          <p:spPr bwMode="auto">
            <a:xfrm>
              <a:off x="9688513" y="3870325"/>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1" name="Freeform 705"/>
            <p:cNvSpPr>
              <a:spLocks/>
            </p:cNvSpPr>
            <p:nvPr userDrawn="1"/>
          </p:nvSpPr>
          <p:spPr bwMode="auto">
            <a:xfrm>
              <a:off x="9747251" y="3924300"/>
              <a:ext cx="19050" cy="11113"/>
            </a:xfrm>
            <a:custGeom>
              <a:avLst/>
              <a:gdLst>
                <a:gd name="T0" fmla="*/ 8 w 12"/>
                <a:gd name="T1" fmla="*/ 0 h 7"/>
                <a:gd name="T2" fmla="*/ 7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7" y="0"/>
                  </a:lnTo>
                  <a:lnTo>
                    <a:pt x="0" y="4"/>
                  </a:lnTo>
                  <a:lnTo>
                    <a:pt x="0" y="5"/>
                  </a:lnTo>
                  <a:lnTo>
                    <a:pt x="3" y="7"/>
                  </a:lnTo>
                  <a:lnTo>
                    <a:pt x="4" y="7"/>
                  </a:lnTo>
                  <a:lnTo>
                    <a:pt x="12" y="2"/>
                  </a:lnTo>
                  <a:lnTo>
                    <a:pt x="12" y="2"/>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2" name="Freeform 706"/>
            <p:cNvSpPr>
              <a:spLocks/>
            </p:cNvSpPr>
            <p:nvPr userDrawn="1"/>
          </p:nvSpPr>
          <p:spPr bwMode="auto">
            <a:xfrm>
              <a:off x="9756776" y="3910013"/>
              <a:ext cx="26988" cy="15875"/>
            </a:xfrm>
            <a:custGeom>
              <a:avLst/>
              <a:gdLst>
                <a:gd name="T0" fmla="*/ 9 w 17"/>
                <a:gd name="T1" fmla="*/ 0 h 10"/>
                <a:gd name="T2" fmla="*/ 7 w 17"/>
                <a:gd name="T3" fmla="*/ 0 h 10"/>
                <a:gd name="T4" fmla="*/ 0 w 17"/>
                <a:gd name="T5" fmla="*/ 4 h 10"/>
                <a:gd name="T6" fmla="*/ 0 w 17"/>
                <a:gd name="T7" fmla="*/ 5 h 10"/>
                <a:gd name="T8" fmla="*/ 7 w 17"/>
                <a:gd name="T9" fmla="*/ 9 h 10"/>
                <a:gd name="T10" fmla="*/ 9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3" name="Freeform 707"/>
            <p:cNvSpPr>
              <a:spLocks/>
            </p:cNvSpPr>
            <p:nvPr userDrawn="1"/>
          </p:nvSpPr>
          <p:spPr bwMode="auto">
            <a:xfrm>
              <a:off x="9739313" y="3898900"/>
              <a:ext cx="26988" cy="15875"/>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4" name="Freeform 708"/>
            <p:cNvSpPr>
              <a:spLocks/>
            </p:cNvSpPr>
            <p:nvPr userDrawn="1"/>
          </p:nvSpPr>
          <p:spPr bwMode="auto">
            <a:xfrm>
              <a:off x="9755188" y="3889375"/>
              <a:ext cx="26988" cy="15875"/>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5"/>
                  </a:cubicBezTo>
                  <a:cubicBezTo>
                    <a:pt x="10" y="1"/>
                    <a:pt x="10" y="1"/>
                    <a:pt x="10" y="1"/>
                  </a:cubicBezTo>
                  <a:cubicBezTo>
                    <a:pt x="9" y="0"/>
                    <a:pt x="8" y="0"/>
                    <a:pt x="8" y="1"/>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5" name="Freeform 709"/>
            <p:cNvSpPr>
              <a:spLocks/>
            </p:cNvSpPr>
            <p:nvPr userDrawn="1"/>
          </p:nvSpPr>
          <p:spPr bwMode="auto">
            <a:xfrm>
              <a:off x="9507538" y="4054475"/>
              <a:ext cx="26988" cy="15875"/>
            </a:xfrm>
            <a:custGeom>
              <a:avLst/>
              <a:gdLst>
                <a:gd name="T0" fmla="*/ 9 w 17"/>
                <a:gd name="T1" fmla="*/ 0 h 10"/>
                <a:gd name="T2" fmla="*/ 7 w 17"/>
                <a:gd name="T3" fmla="*/ 0 h 10"/>
                <a:gd name="T4" fmla="*/ 0 w 17"/>
                <a:gd name="T5" fmla="*/ 4 h 10"/>
                <a:gd name="T6" fmla="*/ 0 w 17"/>
                <a:gd name="T7" fmla="*/ 6 h 10"/>
                <a:gd name="T8" fmla="*/ 7 w 17"/>
                <a:gd name="T9" fmla="*/ 10 h 10"/>
                <a:gd name="T10" fmla="*/ 9 w 17"/>
                <a:gd name="T11" fmla="*/ 10 h 10"/>
                <a:gd name="T12" fmla="*/ 16 w 17"/>
                <a:gd name="T13" fmla="*/ 6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6" name="Freeform 710"/>
            <p:cNvSpPr>
              <a:spLocks/>
            </p:cNvSpPr>
            <p:nvPr userDrawn="1"/>
          </p:nvSpPr>
          <p:spPr bwMode="auto">
            <a:xfrm>
              <a:off x="9691688" y="3946525"/>
              <a:ext cx="26988" cy="15875"/>
            </a:xfrm>
            <a:custGeom>
              <a:avLst/>
              <a:gdLst>
                <a:gd name="T0" fmla="*/ 10 w 17"/>
                <a:gd name="T1" fmla="*/ 1 h 10"/>
                <a:gd name="T2" fmla="*/ 7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7" name="Freeform 711"/>
            <p:cNvSpPr>
              <a:spLocks/>
            </p:cNvSpPr>
            <p:nvPr userDrawn="1"/>
          </p:nvSpPr>
          <p:spPr bwMode="auto">
            <a:xfrm>
              <a:off x="9675813" y="3956050"/>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8" name="Freeform 712"/>
            <p:cNvSpPr>
              <a:spLocks/>
            </p:cNvSpPr>
            <p:nvPr userDrawn="1"/>
          </p:nvSpPr>
          <p:spPr bwMode="auto">
            <a:xfrm>
              <a:off x="9551988" y="3938588"/>
              <a:ext cx="17463" cy="9525"/>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9" name="Freeform 713"/>
            <p:cNvSpPr>
              <a:spLocks/>
            </p:cNvSpPr>
            <p:nvPr userDrawn="1"/>
          </p:nvSpPr>
          <p:spPr bwMode="auto">
            <a:xfrm>
              <a:off x="9540876" y="3943350"/>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0" name="Freeform 714"/>
            <p:cNvSpPr>
              <a:spLocks/>
            </p:cNvSpPr>
            <p:nvPr userDrawn="1"/>
          </p:nvSpPr>
          <p:spPr bwMode="auto">
            <a:xfrm>
              <a:off x="9613901" y="3902075"/>
              <a:ext cx="17463" cy="9525"/>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1" name="Freeform 715"/>
            <p:cNvSpPr>
              <a:spLocks/>
            </p:cNvSpPr>
            <p:nvPr userDrawn="1"/>
          </p:nvSpPr>
          <p:spPr bwMode="auto">
            <a:xfrm>
              <a:off x="9625013" y="3895725"/>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2" name="Freeform 716"/>
            <p:cNvSpPr>
              <a:spLocks/>
            </p:cNvSpPr>
            <p:nvPr userDrawn="1"/>
          </p:nvSpPr>
          <p:spPr bwMode="auto">
            <a:xfrm>
              <a:off x="9656763" y="3876675"/>
              <a:ext cx="17463" cy="9525"/>
            </a:xfrm>
            <a:custGeom>
              <a:avLst/>
              <a:gdLst>
                <a:gd name="T0" fmla="*/ 5 w 11"/>
                <a:gd name="T1" fmla="*/ 6 h 6"/>
                <a:gd name="T2" fmla="*/ 6 w 11"/>
                <a:gd name="T3" fmla="*/ 6 h 6"/>
                <a:gd name="T4" fmla="*/ 11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4"/>
                    <a:pt x="11" y="3"/>
                    <a:pt x="10"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3" name="Freeform 717"/>
            <p:cNvSpPr>
              <a:spLocks/>
            </p:cNvSpPr>
            <p:nvPr userDrawn="1"/>
          </p:nvSpPr>
          <p:spPr bwMode="auto">
            <a:xfrm>
              <a:off x="9667876" y="3981450"/>
              <a:ext cx="165100" cy="96838"/>
            </a:xfrm>
            <a:custGeom>
              <a:avLst/>
              <a:gdLst>
                <a:gd name="T0" fmla="*/ 66 w 104"/>
                <a:gd name="T1" fmla="*/ 0 h 61"/>
                <a:gd name="T2" fmla="*/ 0 w 104"/>
                <a:gd name="T3" fmla="*/ 39 h 61"/>
                <a:gd name="T4" fmla="*/ 38 w 104"/>
                <a:gd name="T5" fmla="*/ 61 h 61"/>
                <a:gd name="T6" fmla="*/ 104 w 104"/>
                <a:gd name="T7" fmla="*/ 22 h 61"/>
                <a:gd name="T8" fmla="*/ 66 w 104"/>
                <a:gd name="T9" fmla="*/ 0 h 61"/>
              </a:gdLst>
              <a:ahLst/>
              <a:cxnLst>
                <a:cxn ang="0">
                  <a:pos x="T0" y="T1"/>
                </a:cxn>
                <a:cxn ang="0">
                  <a:pos x="T2" y="T3"/>
                </a:cxn>
                <a:cxn ang="0">
                  <a:pos x="T4" y="T5"/>
                </a:cxn>
                <a:cxn ang="0">
                  <a:pos x="T6" y="T7"/>
                </a:cxn>
                <a:cxn ang="0">
                  <a:pos x="T8" y="T9"/>
                </a:cxn>
              </a:cxnLst>
              <a:rect l="0" t="0" r="r" b="b"/>
              <a:pathLst>
                <a:path w="104" h="61">
                  <a:moveTo>
                    <a:pt x="66" y="0"/>
                  </a:moveTo>
                  <a:lnTo>
                    <a:pt x="0" y="39"/>
                  </a:lnTo>
                  <a:lnTo>
                    <a:pt x="38" y="61"/>
                  </a:lnTo>
                  <a:lnTo>
                    <a:pt x="104" y="22"/>
                  </a:lnTo>
                  <a:lnTo>
                    <a:pt x="66"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4" name="Freeform 718"/>
            <p:cNvSpPr>
              <a:spLocks/>
            </p:cNvSpPr>
            <p:nvPr userDrawn="1"/>
          </p:nvSpPr>
          <p:spPr bwMode="auto">
            <a:xfrm>
              <a:off x="9455151" y="3803650"/>
              <a:ext cx="79375" cy="155575"/>
            </a:xfrm>
            <a:custGeom>
              <a:avLst/>
              <a:gdLst>
                <a:gd name="T0" fmla="*/ 25 w 50"/>
                <a:gd name="T1" fmla="*/ 0 h 98"/>
                <a:gd name="T2" fmla="*/ 0 w 50"/>
                <a:gd name="T3" fmla="*/ 98 h 98"/>
                <a:gd name="T4" fmla="*/ 21 w 50"/>
                <a:gd name="T5" fmla="*/ 86 h 98"/>
                <a:gd name="T6" fmla="*/ 50 w 50"/>
                <a:gd name="T7" fmla="*/ 69 h 98"/>
                <a:gd name="T8" fmla="*/ 35 w 50"/>
                <a:gd name="T9" fmla="*/ 29 h 98"/>
                <a:gd name="T10" fmla="*/ 25 w 50"/>
                <a:gd name="T11" fmla="*/ 0 h 98"/>
              </a:gdLst>
              <a:ahLst/>
              <a:cxnLst>
                <a:cxn ang="0">
                  <a:pos x="T0" y="T1"/>
                </a:cxn>
                <a:cxn ang="0">
                  <a:pos x="T2" y="T3"/>
                </a:cxn>
                <a:cxn ang="0">
                  <a:pos x="T4" y="T5"/>
                </a:cxn>
                <a:cxn ang="0">
                  <a:pos x="T6" y="T7"/>
                </a:cxn>
                <a:cxn ang="0">
                  <a:pos x="T8" y="T9"/>
                </a:cxn>
                <a:cxn ang="0">
                  <a:pos x="T10" y="T11"/>
                </a:cxn>
              </a:cxnLst>
              <a:rect l="0" t="0" r="r" b="b"/>
              <a:pathLst>
                <a:path w="50" h="98">
                  <a:moveTo>
                    <a:pt x="25" y="0"/>
                  </a:moveTo>
                  <a:lnTo>
                    <a:pt x="0" y="98"/>
                  </a:lnTo>
                  <a:lnTo>
                    <a:pt x="21" y="86"/>
                  </a:lnTo>
                  <a:lnTo>
                    <a:pt x="50" y="69"/>
                  </a:lnTo>
                  <a:lnTo>
                    <a:pt x="35" y="29"/>
                  </a:lnTo>
                  <a:lnTo>
                    <a:pt x="25" y="0"/>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85" name="Freeform 719"/>
            <p:cNvSpPr>
              <a:spLocks/>
            </p:cNvSpPr>
            <p:nvPr userDrawn="1"/>
          </p:nvSpPr>
          <p:spPr bwMode="auto">
            <a:xfrm>
              <a:off x="9488488" y="3709988"/>
              <a:ext cx="117475" cy="230188"/>
            </a:xfrm>
            <a:custGeom>
              <a:avLst/>
              <a:gdLst>
                <a:gd name="T0" fmla="*/ 36 w 74"/>
                <a:gd name="T1" fmla="*/ 0 h 145"/>
                <a:gd name="T2" fmla="*/ 14 w 74"/>
                <a:gd name="T3" fmla="*/ 88 h 145"/>
                <a:gd name="T4" fmla="*/ 29 w 74"/>
                <a:gd name="T5" fmla="*/ 128 h 145"/>
                <a:gd name="T6" fmla="*/ 0 w 74"/>
                <a:gd name="T7" fmla="*/ 145 h 145"/>
                <a:gd name="T8" fmla="*/ 23 w 74"/>
                <a:gd name="T9" fmla="*/ 132 h 145"/>
                <a:gd name="T10" fmla="*/ 74 w 74"/>
                <a:gd name="T11" fmla="*/ 103 h 145"/>
                <a:gd name="T12" fmla="*/ 49 w 74"/>
                <a:gd name="T13" fmla="*/ 35 h 145"/>
                <a:gd name="T14" fmla="*/ 36 w 74"/>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45">
                  <a:moveTo>
                    <a:pt x="36" y="0"/>
                  </a:moveTo>
                  <a:lnTo>
                    <a:pt x="14" y="88"/>
                  </a:lnTo>
                  <a:lnTo>
                    <a:pt x="29" y="128"/>
                  </a:lnTo>
                  <a:lnTo>
                    <a:pt x="0" y="145"/>
                  </a:lnTo>
                  <a:lnTo>
                    <a:pt x="23" y="132"/>
                  </a:lnTo>
                  <a:lnTo>
                    <a:pt x="74" y="103"/>
                  </a:lnTo>
                  <a:lnTo>
                    <a:pt x="49" y="35"/>
                  </a:lnTo>
                  <a:lnTo>
                    <a:pt x="36"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86" name="Freeform 720"/>
            <p:cNvSpPr>
              <a:spLocks/>
            </p:cNvSpPr>
            <p:nvPr userDrawn="1"/>
          </p:nvSpPr>
          <p:spPr bwMode="auto">
            <a:xfrm>
              <a:off x="9525001" y="3651250"/>
              <a:ext cx="146050" cy="268288"/>
            </a:xfrm>
            <a:custGeom>
              <a:avLst/>
              <a:gdLst>
                <a:gd name="T0" fmla="*/ 46 w 92"/>
                <a:gd name="T1" fmla="*/ 0 h 169"/>
                <a:gd name="T2" fmla="*/ 26 w 92"/>
                <a:gd name="T3" fmla="*/ 72 h 169"/>
                <a:gd name="T4" fmla="*/ 51 w 92"/>
                <a:gd name="T5" fmla="*/ 140 h 169"/>
                <a:gd name="T6" fmla="*/ 0 w 92"/>
                <a:gd name="T7" fmla="*/ 169 h 169"/>
                <a:gd name="T8" fmla="*/ 50 w 92"/>
                <a:gd name="T9" fmla="*/ 140 h 169"/>
                <a:gd name="T10" fmla="*/ 92 w 92"/>
                <a:gd name="T11" fmla="*/ 116 h 169"/>
                <a:gd name="T12" fmla="*/ 70 w 92"/>
                <a:gd name="T13" fmla="*/ 61 h 169"/>
                <a:gd name="T14" fmla="*/ 46 w 92"/>
                <a:gd name="T15" fmla="*/ 0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9">
                  <a:moveTo>
                    <a:pt x="46" y="0"/>
                  </a:moveTo>
                  <a:lnTo>
                    <a:pt x="26" y="72"/>
                  </a:lnTo>
                  <a:lnTo>
                    <a:pt x="51" y="140"/>
                  </a:lnTo>
                  <a:lnTo>
                    <a:pt x="0" y="169"/>
                  </a:lnTo>
                  <a:lnTo>
                    <a:pt x="50" y="140"/>
                  </a:lnTo>
                  <a:lnTo>
                    <a:pt x="92" y="116"/>
                  </a:lnTo>
                  <a:lnTo>
                    <a:pt x="70" y="61"/>
                  </a:lnTo>
                  <a:lnTo>
                    <a:pt x="4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87" name="Freeform 721"/>
            <p:cNvSpPr>
              <a:spLocks/>
            </p:cNvSpPr>
            <p:nvPr userDrawn="1"/>
          </p:nvSpPr>
          <p:spPr bwMode="auto">
            <a:xfrm>
              <a:off x="8853488" y="4273550"/>
              <a:ext cx="241300" cy="92075"/>
            </a:xfrm>
            <a:custGeom>
              <a:avLst/>
              <a:gdLst>
                <a:gd name="T0" fmla="*/ 0 w 152"/>
                <a:gd name="T1" fmla="*/ 23 h 58"/>
                <a:gd name="T2" fmla="*/ 32 w 152"/>
                <a:gd name="T3" fmla="*/ 2 h 58"/>
                <a:gd name="T4" fmla="*/ 63 w 152"/>
                <a:gd name="T5" fmla="*/ 0 h 58"/>
                <a:gd name="T6" fmla="*/ 91 w 152"/>
                <a:gd name="T7" fmla="*/ 1 h 58"/>
                <a:gd name="T8" fmla="*/ 119 w 152"/>
                <a:gd name="T9" fmla="*/ 13 h 58"/>
                <a:gd name="T10" fmla="*/ 152 w 152"/>
                <a:gd name="T11" fmla="*/ 29 h 58"/>
                <a:gd name="T12" fmla="*/ 147 w 152"/>
                <a:gd name="T13" fmla="*/ 46 h 58"/>
                <a:gd name="T14" fmla="*/ 135 w 152"/>
                <a:gd name="T15" fmla="*/ 58 h 58"/>
                <a:gd name="T16" fmla="*/ 115 w 152"/>
                <a:gd name="T17" fmla="*/ 49 h 58"/>
                <a:gd name="T18" fmla="*/ 92 w 152"/>
                <a:gd name="T19" fmla="*/ 57 h 58"/>
                <a:gd name="T20" fmla="*/ 65 w 152"/>
                <a:gd name="T21" fmla="*/ 51 h 58"/>
                <a:gd name="T22" fmla="*/ 34 w 152"/>
                <a:gd name="T23" fmla="*/ 41 h 58"/>
                <a:gd name="T24" fmla="*/ 56 w 152"/>
                <a:gd name="T25" fmla="*/ 34 h 58"/>
                <a:gd name="T26" fmla="*/ 60 w 152"/>
                <a:gd name="T27" fmla="*/ 19 h 58"/>
                <a:gd name="T28" fmla="*/ 32 w 152"/>
                <a:gd name="T29" fmla="*/ 21 h 58"/>
                <a:gd name="T30" fmla="*/ 0 w 152"/>
                <a:gd name="T31" fmla="*/ 2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2" h="58">
                  <a:moveTo>
                    <a:pt x="0" y="23"/>
                  </a:moveTo>
                  <a:cubicBezTo>
                    <a:pt x="32" y="2"/>
                    <a:pt x="32" y="2"/>
                    <a:pt x="32" y="2"/>
                  </a:cubicBezTo>
                  <a:cubicBezTo>
                    <a:pt x="63" y="0"/>
                    <a:pt x="63" y="0"/>
                    <a:pt x="63" y="0"/>
                  </a:cubicBezTo>
                  <a:cubicBezTo>
                    <a:pt x="91" y="1"/>
                    <a:pt x="91" y="1"/>
                    <a:pt x="91" y="1"/>
                  </a:cubicBezTo>
                  <a:cubicBezTo>
                    <a:pt x="119" y="13"/>
                    <a:pt x="119" y="13"/>
                    <a:pt x="119" y="13"/>
                  </a:cubicBezTo>
                  <a:cubicBezTo>
                    <a:pt x="152" y="29"/>
                    <a:pt x="152" y="29"/>
                    <a:pt x="152" y="29"/>
                  </a:cubicBezTo>
                  <a:cubicBezTo>
                    <a:pt x="147" y="46"/>
                    <a:pt x="147" y="46"/>
                    <a:pt x="147" y="46"/>
                  </a:cubicBezTo>
                  <a:cubicBezTo>
                    <a:pt x="135" y="58"/>
                    <a:pt x="135" y="58"/>
                    <a:pt x="135" y="58"/>
                  </a:cubicBezTo>
                  <a:cubicBezTo>
                    <a:pt x="115" y="49"/>
                    <a:pt x="115" y="49"/>
                    <a:pt x="115" y="49"/>
                  </a:cubicBezTo>
                  <a:cubicBezTo>
                    <a:pt x="104" y="55"/>
                    <a:pt x="98" y="57"/>
                    <a:pt x="92" y="57"/>
                  </a:cubicBezTo>
                  <a:cubicBezTo>
                    <a:pt x="85" y="57"/>
                    <a:pt x="78" y="54"/>
                    <a:pt x="65" y="51"/>
                  </a:cubicBezTo>
                  <a:cubicBezTo>
                    <a:pt x="39" y="50"/>
                    <a:pt x="33" y="47"/>
                    <a:pt x="34" y="41"/>
                  </a:cubicBezTo>
                  <a:cubicBezTo>
                    <a:pt x="34" y="31"/>
                    <a:pt x="42" y="33"/>
                    <a:pt x="56" y="34"/>
                  </a:cubicBezTo>
                  <a:cubicBezTo>
                    <a:pt x="75" y="36"/>
                    <a:pt x="77" y="24"/>
                    <a:pt x="60" y="19"/>
                  </a:cubicBezTo>
                  <a:cubicBezTo>
                    <a:pt x="50" y="20"/>
                    <a:pt x="41" y="19"/>
                    <a:pt x="32" y="21"/>
                  </a:cubicBezTo>
                  <a:cubicBezTo>
                    <a:pt x="13" y="34"/>
                    <a:pt x="4" y="31"/>
                    <a:pt x="0" y="23"/>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8" name="Freeform 722"/>
            <p:cNvSpPr>
              <a:spLocks/>
            </p:cNvSpPr>
            <p:nvPr userDrawn="1"/>
          </p:nvSpPr>
          <p:spPr bwMode="auto">
            <a:xfrm>
              <a:off x="9034463" y="4300538"/>
              <a:ext cx="179388" cy="127000"/>
            </a:xfrm>
            <a:custGeom>
              <a:avLst/>
              <a:gdLst>
                <a:gd name="T0" fmla="*/ 113 w 113"/>
                <a:gd name="T1" fmla="*/ 22 h 80"/>
                <a:gd name="T2" fmla="*/ 19 w 113"/>
                <a:gd name="T3" fmla="*/ 0 h 80"/>
                <a:gd name="T4" fmla="*/ 4 w 113"/>
                <a:gd name="T5" fmla="*/ 43 h 80"/>
                <a:gd name="T6" fmla="*/ 107 w 113"/>
                <a:gd name="T7" fmla="*/ 80 h 80"/>
                <a:gd name="T8" fmla="*/ 113 w 113"/>
                <a:gd name="T9" fmla="*/ 22 h 80"/>
              </a:gdLst>
              <a:ahLst/>
              <a:cxnLst>
                <a:cxn ang="0">
                  <a:pos x="T0" y="T1"/>
                </a:cxn>
                <a:cxn ang="0">
                  <a:pos x="T2" y="T3"/>
                </a:cxn>
                <a:cxn ang="0">
                  <a:pos x="T4" y="T5"/>
                </a:cxn>
                <a:cxn ang="0">
                  <a:pos x="T6" y="T7"/>
                </a:cxn>
                <a:cxn ang="0">
                  <a:pos x="T8" y="T9"/>
                </a:cxn>
              </a:cxnLst>
              <a:rect l="0" t="0" r="r" b="b"/>
              <a:pathLst>
                <a:path w="113" h="80">
                  <a:moveTo>
                    <a:pt x="113" y="22"/>
                  </a:moveTo>
                  <a:cubicBezTo>
                    <a:pt x="19" y="0"/>
                    <a:pt x="19" y="0"/>
                    <a:pt x="19" y="0"/>
                  </a:cubicBezTo>
                  <a:cubicBezTo>
                    <a:pt x="5" y="8"/>
                    <a:pt x="0" y="25"/>
                    <a:pt x="4" y="43"/>
                  </a:cubicBezTo>
                  <a:cubicBezTo>
                    <a:pt x="107" y="80"/>
                    <a:pt x="107" y="80"/>
                    <a:pt x="107" y="80"/>
                  </a:cubicBezTo>
                  <a:lnTo>
                    <a:pt x="113" y="22"/>
                  </a:lnTo>
                  <a:close/>
                </a:path>
              </a:pathLst>
            </a:custGeom>
            <a:solidFill>
              <a:srgbClr val="9D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9" name="Freeform 723"/>
            <p:cNvSpPr>
              <a:spLocks/>
            </p:cNvSpPr>
            <p:nvPr userDrawn="1"/>
          </p:nvSpPr>
          <p:spPr bwMode="auto">
            <a:xfrm>
              <a:off x="9037638" y="4168775"/>
              <a:ext cx="384175" cy="222250"/>
            </a:xfrm>
            <a:custGeom>
              <a:avLst/>
              <a:gdLst>
                <a:gd name="T0" fmla="*/ 88 w 243"/>
                <a:gd name="T1" fmla="*/ 50 h 140"/>
                <a:gd name="T2" fmla="*/ 18 w 243"/>
                <a:gd name="T3" fmla="*/ 129 h 140"/>
                <a:gd name="T4" fmla="*/ 155 w 243"/>
                <a:gd name="T5" fmla="*/ 89 h 140"/>
                <a:gd name="T6" fmla="*/ 224 w 243"/>
                <a:gd name="T7" fmla="*/ 10 h 140"/>
                <a:gd name="T8" fmla="*/ 88 w 243"/>
                <a:gd name="T9" fmla="*/ 50 h 140"/>
              </a:gdLst>
              <a:ahLst/>
              <a:cxnLst>
                <a:cxn ang="0">
                  <a:pos x="T0" y="T1"/>
                </a:cxn>
                <a:cxn ang="0">
                  <a:pos x="T2" y="T3"/>
                </a:cxn>
                <a:cxn ang="0">
                  <a:pos x="T4" y="T5"/>
                </a:cxn>
                <a:cxn ang="0">
                  <a:pos x="T6" y="T7"/>
                </a:cxn>
                <a:cxn ang="0">
                  <a:pos x="T8" y="T9"/>
                </a:cxn>
              </a:cxnLst>
              <a:rect l="0" t="0" r="r" b="b"/>
              <a:pathLst>
                <a:path w="243" h="140">
                  <a:moveTo>
                    <a:pt x="88" y="50"/>
                  </a:moveTo>
                  <a:cubicBezTo>
                    <a:pt x="31" y="83"/>
                    <a:pt x="0" y="118"/>
                    <a:pt x="18" y="129"/>
                  </a:cubicBezTo>
                  <a:cubicBezTo>
                    <a:pt x="37" y="140"/>
                    <a:pt x="98" y="122"/>
                    <a:pt x="155" y="89"/>
                  </a:cubicBezTo>
                  <a:cubicBezTo>
                    <a:pt x="212" y="56"/>
                    <a:pt x="243" y="21"/>
                    <a:pt x="224" y="10"/>
                  </a:cubicBezTo>
                  <a:cubicBezTo>
                    <a:pt x="206" y="0"/>
                    <a:pt x="145" y="17"/>
                    <a:pt x="88" y="50"/>
                  </a:cubicBez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0" name="Freeform 724"/>
            <p:cNvSpPr>
              <a:spLocks/>
            </p:cNvSpPr>
            <p:nvPr userDrawn="1"/>
          </p:nvSpPr>
          <p:spPr bwMode="auto">
            <a:xfrm>
              <a:off x="9163051" y="4019550"/>
              <a:ext cx="169863" cy="285750"/>
            </a:xfrm>
            <a:custGeom>
              <a:avLst/>
              <a:gdLst>
                <a:gd name="T0" fmla="*/ 101 w 108"/>
                <a:gd name="T1" fmla="*/ 31 h 180"/>
                <a:gd name="T2" fmla="*/ 108 w 108"/>
                <a:gd name="T3" fmla="*/ 142 h 180"/>
                <a:gd name="T4" fmla="*/ 27 w 108"/>
                <a:gd name="T5" fmla="*/ 180 h 180"/>
                <a:gd name="T6" fmla="*/ 0 w 108"/>
                <a:gd name="T7" fmla="*/ 0 h 180"/>
                <a:gd name="T8" fmla="*/ 101 w 108"/>
                <a:gd name="T9" fmla="*/ 31 h 180"/>
              </a:gdLst>
              <a:ahLst/>
              <a:cxnLst>
                <a:cxn ang="0">
                  <a:pos x="T0" y="T1"/>
                </a:cxn>
                <a:cxn ang="0">
                  <a:pos x="T2" y="T3"/>
                </a:cxn>
                <a:cxn ang="0">
                  <a:pos x="T4" y="T5"/>
                </a:cxn>
                <a:cxn ang="0">
                  <a:pos x="T6" y="T7"/>
                </a:cxn>
                <a:cxn ang="0">
                  <a:pos x="T8" y="T9"/>
                </a:cxn>
              </a:cxnLst>
              <a:rect l="0" t="0" r="r" b="b"/>
              <a:pathLst>
                <a:path w="108" h="180">
                  <a:moveTo>
                    <a:pt x="101" y="31"/>
                  </a:moveTo>
                  <a:cubicBezTo>
                    <a:pt x="94" y="92"/>
                    <a:pt x="93" y="80"/>
                    <a:pt x="108" y="142"/>
                  </a:cubicBezTo>
                  <a:cubicBezTo>
                    <a:pt x="27" y="180"/>
                    <a:pt x="27" y="180"/>
                    <a:pt x="27" y="180"/>
                  </a:cubicBezTo>
                  <a:cubicBezTo>
                    <a:pt x="34" y="92"/>
                    <a:pt x="25" y="83"/>
                    <a:pt x="0" y="0"/>
                  </a:cubicBezTo>
                  <a:lnTo>
                    <a:pt x="101" y="31"/>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1" name="Freeform 725"/>
            <p:cNvSpPr>
              <a:spLocks/>
            </p:cNvSpPr>
            <p:nvPr userDrawn="1"/>
          </p:nvSpPr>
          <p:spPr bwMode="auto">
            <a:xfrm>
              <a:off x="9107488" y="3952875"/>
              <a:ext cx="146050" cy="263525"/>
            </a:xfrm>
            <a:custGeom>
              <a:avLst/>
              <a:gdLst>
                <a:gd name="T0" fmla="*/ 10 w 92"/>
                <a:gd name="T1" fmla="*/ 0 h 166"/>
                <a:gd name="T2" fmla="*/ 1 w 92"/>
                <a:gd name="T3" fmla="*/ 46 h 166"/>
                <a:gd name="T4" fmla="*/ 9 w 92"/>
                <a:gd name="T5" fmla="*/ 99 h 166"/>
                <a:gd name="T6" fmla="*/ 28 w 92"/>
                <a:gd name="T7" fmla="*/ 163 h 166"/>
                <a:gd name="T8" fmla="*/ 84 w 92"/>
                <a:gd name="T9" fmla="*/ 136 h 166"/>
                <a:gd name="T10" fmla="*/ 87 w 92"/>
                <a:gd name="T11" fmla="*/ 93 h 166"/>
                <a:gd name="T12" fmla="*/ 56 w 92"/>
                <a:gd name="T13" fmla="*/ 1 h 166"/>
                <a:gd name="T14" fmla="*/ 10 w 92"/>
                <a:gd name="T15" fmla="*/ 0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6">
                  <a:moveTo>
                    <a:pt x="10" y="0"/>
                  </a:moveTo>
                  <a:cubicBezTo>
                    <a:pt x="3" y="15"/>
                    <a:pt x="0" y="27"/>
                    <a:pt x="1" y="46"/>
                  </a:cubicBezTo>
                  <a:cubicBezTo>
                    <a:pt x="2" y="61"/>
                    <a:pt x="6" y="84"/>
                    <a:pt x="9" y="99"/>
                  </a:cubicBezTo>
                  <a:cubicBezTo>
                    <a:pt x="12" y="112"/>
                    <a:pt x="18" y="158"/>
                    <a:pt x="28" y="163"/>
                  </a:cubicBezTo>
                  <a:cubicBezTo>
                    <a:pt x="36" y="166"/>
                    <a:pt x="72" y="151"/>
                    <a:pt x="84" y="136"/>
                  </a:cubicBezTo>
                  <a:cubicBezTo>
                    <a:pt x="92" y="126"/>
                    <a:pt x="83" y="99"/>
                    <a:pt x="87" y="93"/>
                  </a:cubicBezTo>
                  <a:cubicBezTo>
                    <a:pt x="56" y="1"/>
                    <a:pt x="56" y="1"/>
                    <a:pt x="56" y="1"/>
                  </a:cubicBezTo>
                  <a:lnTo>
                    <a:pt x="10" y="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2" name="Freeform 726"/>
            <p:cNvSpPr>
              <a:spLocks/>
            </p:cNvSpPr>
            <p:nvPr userDrawn="1"/>
          </p:nvSpPr>
          <p:spPr bwMode="auto">
            <a:xfrm>
              <a:off x="9085263" y="3873500"/>
              <a:ext cx="279400" cy="317500"/>
            </a:xfrm>
            <a:custGeom>
              <a:avLst/>
              <a:gdLst>
                <a:gd name="T0" fmla="*/ 134 w 177"/>
                <a:gd name="T1" fmla="*/ 22 h 200"/>
                <a:gd name="T2" fmla="*/ 160 w 177"/>
                <a:gd name="T3" fmla="*/ 131 h 200"/>
                <a:gd name="T4" fmla="*/ 146 w 177"/>
                <a:gd name="T5" fmla="*/ 190 h 200"/>
                <a:gd name="T6" fmla="*/ 86 w 177"/>
                <a:gd name="T7" fmla="*/ 171 h 200"/>
                <a:gd name="T8" fmla="*/ 54 w 177"/>
                <a:gd name="T9" fmla="*/ 118 h 200"/>
                <a:gd name="T10" fmla="*/ 46 w 177"/>
                <a:gd name="T11" fmla="*/ 150 h 200"/>
                <a:gd name="T12" fmla="*/ 13 w 177"/>
                <a:gd name="T13" fmla="*/ 78 h 200"/>
                <a:gd name="T14" fmla="*/ 0 w 177"/>
                <a:gd name="T15" fmla="*/ 48 h 200"/>
                <a:gd name="T16" fmla="*/ 39 w 177"/>
                <a:gd name="T17" fmla="*/ 22 h 200"/>
                <a:gd name="T18" fmla="*/ 134 w 177"/>
                <a:gd name="T19" fmla="*/ 2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200">
                  <a:moveTo>
                    <a:pt x="134" y="22"/>
                  </a:moveTo>
                  <a:cubicBezTo>
                    <a:pt x="172" y="45"/>
                    <a:pt x="177" y="92"/>
                    <a:pt x="160" y="131"/>
                  </a:cubicBezTo>
                  <a:cubicBezTo>
                    <a:pt x="152" y="149"/>
                    <a:pt x="147" y="160"/>
                    <a:pt x="146" y="190"/>
                  </a:cubicBezTo>
                  <a:cubicBezTo>
                    <a:pt x="121" y="200"/>
                    <a:pt x="106" y="196"/>
                    <a:pt x="86" y="171"/>
                  </a:cubicBezTo>
                  <a:cubicBezTo>
                    <a:pt x="67" y="147"/>
                    <a:pt x="69" y="119"/>
                    <a:pt x="54" y="118"/>
                  </a:cubicBezTo>
                  <a:cubicBezTo>
                    <a:pt x="47" y="118"/>
                    <a:pt x="43" y="126"/>
                    <a:pt x="46" y="150"/>
                  </a:cubicBezTo>
                  <a:cubicBezTo>
                    <a:pt x="34" y="127"/>
                    <a:pt x="29" y="96"/>
                    <a:pt x="13" y="78"/>
                  </a:cubicBezTo>
                  <a:cubicBezTo>
                    <a:pt x="5" y="70"/>
                    <a:pt x="1" y="61"/>
                    <a:pt x="0" y="48"/>
                  </a:cubicBezTo>
                  <a:cubicBezTo>
                    <a:pt x="14" y="46"/>
                    <a:pt x="23" y="30"/>
                    <a:pt x="39" y="22"/>
                  </a:cubicBezTo>
                  <a:cubicBezTo>
                    <a:pt x="72" y="6"/>
                    <a:pt x="114" y="0"/>
                    <a:pt x="134" y="22"/>
                  </a:cubicBez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3" name="Freeform 727"/>
            <p:cNvSpPr>
              <a:spLocks/>
            </p:cNvSpPr>
            <p:nvPr userDrawn="1"/>
          </p:nvSpPr>
          <p:spPr bwMode="auto">
            <a:xfrm>
              <a:off x="9197976" y="4184650"/>
              <a:ext cx="136525" cy="95250"/>
            </a:xfrm>
            <a:custGeom>
              <a:avLst/>
              <a:gdLst>
                <a:gd name="T0" fmla="*/ 78 w 87"/>
                <a:gd name="T1" fmla="*/ 0 h 60"/>
                <a:gd name="T2" fmla="*/ 6 w 87"/>
                <a:gd name="T3" fmla="*/ 16 h 60"/>
                <a:gd name="T4" fmla="*/ 0 w 87"/>
                <a:gd name="T5" fmla="*/ 33 h 60"/>
                <a:gd name="T6" fmla="*/ 85 w 87"/>
                <a:gd name="T7" fmla="*/ 25 h 60"/>
                <a:gd name="T8" fmla="*/ 78 w 87"/>
                <a:gd name="T9" fmla="*/ 0 h 60"/>
              </a:gdLst>
              <a:ahLst/>
              <a:cxnLst>
                <a:cxn ang="0">
                  <a:pos x="T0" y="T1"/>
                </a:cxn>
                <a:cxn ang="0">
                  <a:pos x="T2" y="T3"/>
                </a:cxn>
                <a:cxn ang="0">
                  <a:pos x="T4" y="T5"/>
                </a:cxn>
                <a:cxn ang="0">
                  <a:pos x="T6" y="T7"/>
                </a:cxn>
                <a:cxn ang="0">
                  <a:pos x="T8" y="T9"/>
                </a:cxn>
              </a:cxnLst>
              <a:rect l="0" t="0" r="r" b="b"/>
              <a:pathLst>
                <a:path w="87" h="60">
                  <a:moveTo>
                    <a:pt x="78" y="0"/>
                  </a:moveTo>
                  <a:cubicBezTo>
                    <a:pt x="79" y="22"/>
                    <a:pt x="29" y="31"/>
                    <a:pt x="6" y="16"/>
                  </a:cubicBezTo>
                  <a:cubicBezTo>
                    <a:pt x="0" y="33"/>
                    <a:pt x="0" y="33"/>
                    <a:pt x="0" y="33"/>
                  </a:cubicBezTo>
                  <a:cubicBezTo>
                    <a:pt x="20" y="60"/>
                    <a:pt x="87" y="59"/>
                    <a:pt x="85" y="25"/>
                  </a:cubicBezTo>
                  <a:lnTo>
                    <a:pt x="78" y="0"/>
                  </a:ln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4" name="Freeform 728"/>
            <p:cNvSpPr>
              <a:spLocks/>
            </p:cNvSpPr>
            <p:nvPr userDrawn="1"/>
          </p:nvSpPr>
          <p:spPr bwMode="auto">
            <a:xfrm>
              <a:off x="9036051" y="4181475"/>
              <a:ext cx="444500" cy="884238"/>
            </a:xfrm>
            <a:custGeom>
              <a:avLst/>
              <a:gdLst>
                <a:gd name="T0" fmla="*/ 188 w 281"/>
                <a:gd name="T1" fmla="*/ 25 h 557"/>
                <a:gd name="T2" fmla="*/ 221 w 281"/>
                <a:gd name="T3" fmla="*/ 1 h 557"/>
                <a:gd name="T4" fmla="*/ 234 w 281"/>
                <a:gd name="T5" fmla="*/ 7 h 557"/>
                <a:gd name="T6" fmla="*/ 268 w 281"/>
                <a:gd name="T7" fmla="*/ 72 h 557"/>
                <a:gd name="T8" fmla="*/ 240 w 281"/>
                <a:gd name="T9" fmla="*/ 312 h 557"/>
                <a:gd name="T10" fmla="*/ 254 w 281"/>
                <a:gd name="T11" fmla="*/ 444 h 557"/>
                <a:gd name="T12" fmla="*/ 30 w 281"/>
                <a:gd name="T13" fmla="*/ 435 h 557"/>
                <a:gd name="T14" fmla="*/ 31 w 281"/>
                <a:gd name="T15" fmla="*/ 346 h 557"/>
                <a:gd name="T16" fmla="*/ 9 w 281"/>
                <a:gd name="T17" fmla="*/ 129 h 557"/>
                <a:gd name="T18" fmla="*/ 52 w 281"/>
                <a:gd name="T19" fmla="*/ 71 h 557"/>
                <a:gd name="T20" fmla="*/ 103 w 281"/>
                <a:gd name="T21" fmla="*/ 32 h 557"/>
                <a:gd name="T22" fmla="*/ 188 w 281"/>
                <a:gd name="T23" fmla="*/ 25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557">
                  <a:moveTo>
                    <a:pt x="188" y="25"/>
                  </a:moveTo>
                  <a:cubicBezTo>
                    <a:pt x="203" y="18"/>
                    <a:pt x="206" y="0"/>
                    <a:pt x="221" y="1"/>
                  </a:cubicBezTo>
                  <a:cubicBezTo>
                    <a:pt x="224" y="1"/>
                    <a:pt x="229" y="4"/>
                    <a:pt x="234" y="7"/>
                  </a:cubicBezTo>
                  <a:cubicBezTo>
                    <a:pt x="251" y="16"/>
                    <a:pt x="264" y="43"/>
                    <a:pt x="268" y="72"/>
                  </a:cubicBezTo>
                  <a:cubicBezTo>
                    <a:pt x="281" y="174"/>
                    <a:pt x="235" y="188"/>
                    <a:pt x="240" y="312"/>
                  </a:cubicBezTo>
                  <a:cubicBezTo>
                    <a:pt x="241" y="335"/>
                    <a:pt x="248" y="401"/>
                    <a:pt x="254" y="444"/>
                  </a:cubicBezTo>
                  <a:cubicBezTo>
                    <a:pt x="246" y="546"/>
                    <a:pt x="40" y="557"/>
                    <a:pt x="30" y="435"/>
                  </a:cubicBezTo>
                  <a:cubicBezTo>
                    <a:pt x="32" y="407"/>
                    <a:pt x="33" y="378"/>
                    <a:pt x="31" y="346"/>
                  </a:cubicBezTo>
                  <a:cubicBezTo>
                    <a:pt x="24" y="246"/>
                    <a:pt x="0" y="151"/>
                    <a:pt x="9" y="129"/>
                  </a:cubicBezTo>
                  <a:cubicBezTo>
                    <a:pt x="15" y="115"/>
                    <a:pt x="25" y="90"/>
                    <a:pt x="52" y="71"/>
                  </a:cubicBezTo>
                  <a:cubicBezTo>
                    <a:pt x="74" y="56"/>
                    <a:pt x="81" y="48"/>
                    <a:pt x="103" y="32"/>
                  </a:cubicBezTo>
                  <a:cubicBezTo>
                    <a:pt x="146" y="53"/>
                    <a:pt x="183" y="39"/>
                    <a:pt x="188" y="25"/>
                  </a:cubicBez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5" name="Freeform 729"/>
            <p:cNvSpPr>
              <a:spLocks/>
            </p:cNvSpPr>
            <p:nvPr userDrawn="1"/>
          </p:nvSpPr>
          <p:spPr bwMode="auto">
            <a:xfrm>
              <a:off x="8643938" y="4429125"/>
              <a:ext cx="231775" cy="177800"/>
            </a:xfrm>
            <a:custGeom>
              <a:avLst/>
              <a:gdLst>
                <a:gd name="T0" fmla="*/ 146 w 146"/>
                <a:gd name="T1" fmla="*/ 70 h 112"/>
                <a:gd name="T2" fmla="*/ 110 w 146"/>
                <a:gd name="T3" fmla="*/ 30 h 112"/>
                <a:gd name="T4" fmla="*/ 88 w 146"/>
                <a:gd name="T5" fmla="*/ 10 h 112"/>
                <a:gd name="T6" fmla="*/ 23 w 146"/>
                <a:gd name="T7" fmla="*/ 3 h 112"/>
                <a:gd name="T8" fmla="*/ 1 w 146"/>
                <a:gd name="T9" fmla="*/ 21 h 112"/>
                <a:gd name="T10" fmla="*/ 31 w 146"/>
                <a:gd name="T11" fmla="*/ 56 h 112"/>
                <a:gd name="T12" fmla="*/ 63 w 146"/>
                <a:gd name="T13" fmla="*/ 80 h 112"/>
                <a:gd name="T14" fmla="*/ 97 w 146"/>
                <a:gd name="T15" fmla="*/ 93 h 112"/>
                <a:gd name="T16" fmla="*/ 122 w 146"/>
                <a:gd name="T17" fmla="*/ 112 h 112"/>
                <a:gd name="T18" fmla="*/ 145 w 146"/>
                <a:gd name="T19" fmla="*/ 72 h 112"/>
                <a:gd name="T20" fmla="*/ 144 w 146"/>
                <a:gd name="T21" fmla="*/ 72 h 112"/>
                <a:gd name="T22" fmla="*/ 146 w 146"/>
                <a:gd name="T23" fmla="*/ 7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 h="112">
                  <a:moveTo>
                    <a:pt x="146" y="70"/>
                  </a:moveTo>
                  <a:cubicBezTo>
                    <a:pt x="127" y="55"/>
                    <a:pt x="126" y="52"/>
                    <a:pt x="110" y="30"/>
                  </a:cubicBezTo>
                  <a:cubicBezTo>
                    <a:pt x="104" y="21"/>
                    <a:pt x="101" y="17"/>
                    <a:pt x="88" y="10"/>
                  </a:cubicBezTo>
                  <a:cubicBezTo>
                    <a:pt x="77" y="2"/>
                    <a:pt x="48" y="7"/>
                    <a:pt x="23" y="3"/>
                  </a:cubicBezTo>
                  <a:cubicBezTo>
                    <a:pt x="7" y="0"/>
                    <a:pt x="2" y="13"/>
                    <a:pt x="1" y="21"/>
                  </a:cubicBezTo>
                  <a:cubicBezTo>
                    <a:pt x="0" y="35"/>
                    <a:pt x="18" y="44"/>
                    <a:pt x="31" y="56"/>
                  </a:cubicBezTo>
                  <a:cubicBezTo>
                    <a:pt x="42" y="66"/>
                    <a:pt x="47" y="71"/>
                    <a:pt x="63" y="80"/>
                  </a:cubicBezTo>
                  <a:cubicBezTo>
                    <a:pt x="73" y="85"/>
                    <a:pt x="87" y="88"/>
                    <a:pt x="97" y="93"/>
                  </a:cubicBezTo>
                  <a:cubicBezTo>
                    <a:pt x="122" y="112"/>
                    <a:pt x="122" y="112"/>
                    <a:pt x="122" y="112"/>
                  </a:cubicBezTo>
                  <a:cubicBezTo>
                    <a:pt x="145" y="72"/>
                    <a:pt x="145" y="72"/>
                    <a:pt x="145" y="72"/>
                  </a:cubicBezTo>
                  <a:cubicBezTo>
                    <a:pt x="144" y="72"/>
                    <a:pt x="144" y="72"/>
                    <a:pt x="144" y="72"/>
                  </a:cubicBezTo>
                  <a:lnTo>
                    <a:pt x="146" y="7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6" name="Freeform 730"/>
            <p:cNvSpPr>
              <a:spLocks/>
            </p:cNvSpPr>
            <p:nvPr userDrawn="1"/>
          </p:nvSpPr>
          <p:spPr bwMode="auto">
            <a:xfrm>
              <a:off x="8789988" y="4511675"/>
              <a:ext cx="387350" cy="303213"/>
            </a:xfrm>
            <a:custGeom>
              <a:avLst/>
              <a:gdLst>
                <a:gd name="T0" fmla="*/ 167 w 244"/>
                <a:gd name="T1" fmla="*/ 79 h 191"/>
                <a:gd name="T2" fmla="*/ 40 w 244"/>
                <a:gd name="T3" fmla="*/ 0 h 191"/>
                <a:gd name="T4" fmla="*/ 0 w 244"/>
                <a:gd name="T5" fmla="*/ 45 h 191"/>
                <a:gd name="T6" fmla="*/ 178 w 244"/>
                <a:gd name="T7" fmla="*/ 179 h 191"/>
                <a:gd name="T8" fmla="*/ 222 w 244"/>
                <a:gd name="T9" fmla="*/ 165 h 191"/>
                <a:gd name="T10" fmla="*/ 167 w 244"/>
                <a:gd name="T11" fmla="*/ 79 h 191"/>
              </a:gdLst>
              <a:ahLst/>
              <a:cxnLst>
                <a:cxn ang="0">
                  <a:pos x="T0" y="T1"/>
                </a:cxn>
                <a:cxn ang="0">
                  <a:pos x="T2" y="T3"/>
                </a:cxn>
                <a:cxn ang="0">
                  <a:pos x="T4" y="T5"/>
                </a:cxn>
                <a:cxn ang="0">
                  <a:pos x="T6" y="T7"/>
                </a:cxn>
                <a:cxn ang="0">
                  <a:pos x="T8" y="T9"/>
                </a:cxn>
                <a:cxn ang="0">
                  <a:pos x="T10" y="T11"/>
                </a:cxn>
              </a:cxnLst>
              <a:rect l="0" t="0" r="r" b="b"/>
              <a:pathLst>
                <a:path w="244" h="191">
                  <a:moveTo>
                    <a:pt x="167" y="79"/>
                  </a:moveTo>
                  <a:cubicBezTo>
                    <a:pt x="40" y="0"/>
                    <a:pt x="40" y="0"/>
                    <a:pt x="40" y="0"/>
                  </a:cubicBezTo>
                  <a:cubicBezTo>
                    <a:pt x="16" y="18"/>
                    <a:pt x="16" y="20"/>
                    <a:pt x="0" y="45"/>
                  </a:cubicBezTo>
                  <a:cubicBezTo>
                    <a:pt x="12" y="57"/>
                    <a:pt x="133" y="152"/>
                    <a:pt x="178" y="179"/>
                  </a:cubicBezTo>
                  <a:cubicBezTo>
                    <a:pt x="199" y="191"/>
                    <a:pt x="209" y="185"/>
                    <a:pt x="222" y="165"/>
                  </a:cubicBezTo>
                  <a:cubicBezTo>
                    <a:pt x="244" y="130"/>
                    <a:pt x="202" y="101"/>
                    <a:pt x="167" y="79"/>
                  </a:cubicBez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7" name="Freeform 731"/>
            <p:cNvSpPr>
              <a:spLocks/>
            </p:cNvSpPr>
            <p:nvPr userDrawn="1"/>
          </p:nvSpPr>
          <p:spPr bwMode="auto">
            <a:xfrm>
              <a:off x="9020176" y="4303713"/>
              <a:ext cx="195263" cy="490538"/>
            </a:xfrm>
            <a:custGeom>
              <a:avLst/>
              <a:gdLst>
                <a:gd name="T0" fmla="*/ 41 w 123"/>
                <a:gd name="T1" fmla="*/ 12 h 309"/>
                <a:gd name="T2" fmla="*/ 16 w 123"/>
                <a:gd name="T3" fmla="*/ 45 h 309"/>
                <a:gd name="T4" fmla="*/ 9 w 123"/>
                <a:gd name="T5" fmla="*/ 220 h 309"/>
                <a:gd name="T6" fmla="*/ 50 w 123"/>
                <a:gd name="T7" fmla="*/ 306 h 309"/>
                <a:gd name="T8" fmla="*/ 85 w 123"/>
                <a:gd name="T9" fmla="*/ 277 h 309"/>
                <a:gd name="T10" fmla="*/ 116 w 123"/>
                <a:gd name="T11" fmla="*/ 126 h 309"/>
                <a:gd name="T12" fmla="*/ 41 w 123"/>
                <a:gd name="T13" fmla="*/ 12 h 309"/>
              </a:gdLst>
              <a:ahLst/>
              <a:cxnLst>
                <a:cxn ang="0">
                  <a:pos x="T0" y="T1"/>
                </a:cxn>
                <a:cxn ang="0">
                  <a:pos x="T2" y="T3"/>
                </a:cxn>
                <a:cxn ang="0">
                  <a:pos x="T4" y="T5"/>
                </a:cxn>
                <a:cxn ang="0">
                  <a:pos x="T6" y="T7"/>
                </a:cxn>
                <a:cxn ang="0">
                  <a:pos x="T8" y="T9"/>
                </a:cxn>
                <a:cxn ang="0">
                  <a:pos x="T10" y="T11"/>
                </a:cxn>
                <a:cxn ang="0">
                  <a:pos x="T12" y="T13"/>
                </a:cxn>
              </a:cxnLst>
              <a:rect l="0" t="0" r="r" b="b"/>
              <a:pathLst>
                <a:path w="123" h="309">
                  <a:moveTo>
                    <a:pt x="41" y="12"/>
                  </a:moveTo>
                  <a:cubicBezTo>
                    <a:pt x="22" y="29"/>
                    <a:pt x="20" y="33"/>
                    <a:pt x="16" y="45"/>
                  </a:cubicBezTo>
                  <a:cubicBezTo>
                    <a:pt x="4" y="82"/>
                    <a:pt x="9" y="157"/>
                    <a:pt x="9" y="220"/>
                  </a:cubicBezTo>
                  <a:cubicBezTo>
                    <a:pt x="11" y="271"/>
                    <a:pt x="0" y="302"/>
                    <a:pt x="50" y="306"/>
                  </a:cubicBezTo>
                  <a:cubicBezTo>
                    <a:pt x="74" y="309"/>
                    <a:pt x="81" y="301"/>
                    <a:pt x="85" y="277"/>
                  </a:cubicBezTo>
                  <a:cubicBezTo>
                    <a:pt x="116" y="126"/>
                    <a:pt x="116" y="126"/>
                    <a:pt x="116" y="126"/>
                  </a:cubicBezTo>
                  <a:cubicBezTo>
                    <a:pt x="123" y="38"/>
                    <a:pt x="68" y="0"/>
                    <a:pt x="41" y="12"/>
                  </a:cubicBez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8" name="Freeform 732"/>
            <p:cNvSpPr>
              <a:spLocks/>
            </p:cNvSpPr>
            <p:nvPr userDrawn="1"/>
          </p:nvSpPr>
          <p:spPr bwMode="auto">
            <a:xfrm>
              <a:off x="9145588" y="4727575"/>
              <a:ext cx="42863" cy="239713"/>
            </a:xfrm>
            <a:custGeom>
              <a:avLst/>
              <a:gdLst>
                <a:gd name="T0" fmla="*/ 22 w 27"/>
                <a:gd name="T1" fmla="*/ 12 h 151"/>
                <a:gd name="T2" fmla="*/ 22 w 27"/>
                <a:gd name="T3" fmla="*/ 142 h 151"/>
                <a:gd name="T4" fmla="*/ 23 w 27"/>
                <a:gd name="T5" fmla="*/ 145 h 151"/>
                <a:gd name="T6" fmla="*/ 23 w 27"/>
                <a:gd name="T7" fmla="*/ 145 h 151"/>
                <a:gd name="T8" fmla="*/ 24 w 27"/>
                <a:gd name="T9" fmla="*/ 147 h 151"/>
                <a:gd name="T10" fmla="*/ 24 w 27"/>
                <a:gd name="T11" fmla="*/ 147 h 151"/>
                <a:gd name="T12" fmla="*/ 24 w 27"/>
                <a:gd name="T13" fmla="*/ 149 h 151"/>
                <a:gd name="T14" fmla="*/ 27 w 27"/>
                <a:gd name="T15" fmla="*/ 151 h 151"/>
                <a:gd name="T16" fmla="*/ 4 w 27"/>
                <a:gd name="T17" fmla="*/ 138 h 151"/>
                <a:gd name="T18" fmla="*/ 2 w 27"/>
                <a:gd name="T19" fmla="*/ 136 h 151"/>
                <a:gd name="T20" fmla="*/ 2 w 27"/>
                <a:gd name="T21" fmla="*/ 135 h 151"/>
                <a:gd name="T22" fmla="*/ 1 w 27"/>
                <a:gd name="T23" fmla="*/ 134 h 151"/>
                <a:gd name="T24" fmla="*/ 1 w 27"/>
                <a:gd name="T25" fmla="*/ 134 h 151"/>
                <a:gd name="T26" fmla="*/ 1 w 27"/>
                <a:gd name="T27" fmla="*/ 134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1 h 151"/>
                <a:gd name="T40" fmla="*/ 0 w 27"/>
                <a:gd name="T41" fmla="*/ 131 h 151"/>
                <a:gd name="T42" fmla="*/ 0 w 27"/>
                <a:gd name="T43" fmla="*/ 130 h 151"/>
                <a:gd name="T44" fmla="*/ 0 w 27"/>
                <a:gd name="T45" fmla="*/ 129 h 151"/>
                <a:gd name="T46" fmla="*/ 0 w 27"/>
                <a:gd name="T47" fmla="*/ 129 h 151"/>
                <a:gd name="T48" fmla="*/ 0 w 27"/>
                <a:gd name="T49" fmla="*/ 129 h 151"/>
                <a:gd name="T50" fmla="*/ 0 w 27"/>
                <a:gd name="T51" fmla="*/ 0 h 151"/>
                <a:gd name="T52" fmla="*/ 22 w 27"/>
                <a:gd name="T53" fmla="*/ 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2"/>
                  </a:moveTo>
                  <a:cubicBezTo>
                    <a:pt x="22" y="142"/>
                    <a:pt x="22" y="142"/>
                    <a:pt x="22" y="142"/>
                  </a:cubicBezTo>
                  <a:cubicBezTo>
                    <a:pt x="22" y="143"/>
                    <a:pt x="22" y="144"/>
                    <a:pt x="23" y="145"/>
                  </a:cubicBezTo>
                  <a:cubicBezTo>
                    <a:pt x="23" y="145"/>
                    <a:pt x="23" y="145"/>
                    <a:pt x="23" y="145"/>
                  </a:cubicBezTo>
                  <a:cubicBezTo>
                    <a:pt x="23" y="146"/>
                    <a:pt x="23" y="147"/>
                    <a:pt x="24" y="147"/>
                  </a:cubicBezTo>
                  <a:cubicBezTo>
                    <a:pt x="24" y="147"/>
                    <a:pt x="24" y="147"/>
                    <a:pt x="24" y="147"/>
                  </a:cubicBezTo>
                  <a:cubicBezTo>
                    <a:pt x="24" y="148"/>
                    <a:pt x="24" y="148"/>
                    <a:pt x="24" y="149"/>
                  </a:cubicBezTo>
                  <a:cubicBezTo>
                    <a:pt x="25" y="149"/>
                    <a:pt x="26" y="150"/>
                    <a:pt x="27" y="151"/>
                  </a:cubicBezTo>
                  <a:cubicBezTo>
                    <a:pt x="4" y="138"/>
                    <a:pt x="4" y="138"/>
                    <a:pt x="4" y="138"/>
                  </a:cubicBezTo>
                  <a:cubicBezTo>
                    <a:pt x="4" y="137"/>
                    <a:pt x="3" y="137"/>
                    <a:pt x="2" y="136"/>
                  </a:cubicBezTo>
                  <a:cubicBezTo>
                    <a:pt x="2" y="136"/>
                    <a:pt x="2" y="136"/>
                    <a:pt x="2" y="135"/>
                  </a:cubicBezTo>
                  <a:cubicBezTo>
                    <a:pt x="2" y="135"/>
                    <a:pt x="2" y="135"/>
                    <a:pt x="1" y="134"/>
                  </a:cubicBezTo>
                  <a:cubicBezTo>
                    <a:pt x="1" y="134"/>
                    <a:pt x="1" y="134"/>
                    <a:pt x="1" y="134"/>
                  </a:cubicBezTo>
                  <a:cubicBezTo>
                    <a:pt x="1" y="134"/>
                    <a:pt x="1" y="134"/>
                    <a:pt x="1" y="134"/>
                  </a:cubicBezTo>
                  <a:cubicBezTo>
                    <a:pt x="1" y="134"/>
                    <a:pt x="1" y="134"/>
                    <a:pt x="1" y="134"/>
                  </a:cubicBezTo>
                  <a:cubicBezTo>
                    <a:pt x="1" y="133"/>
                    <a:pt x="1" y="133"/>
                    <a:pt x="1" y="133"/>
                  </a:cubicBezTo>
                  <a:cubicBezTo>
                    <a:pt x="1" y="133"/>
                    <a:pt x="1" y="132"/>
                    <a:pt x="1" y="132"/>
                  </a:cubicBezTo>
                  <a:cubicBezTo>
                    <a:pt x="1" y="132"/>
                    <a:pt x="1" y="132"/>
                    <a:pt x="1" y="132"/>
                  </a:cubicBezTo>
                  <a:cubicBezTo>
                    <a:pt x="1" y="132"/>
                    <a:pt x="1" y="132"/>
                    <a:pt x="1" y="132"/>
                  </a:cubicBezTo>
                  <a:cubicBezTo>
                    <a:pt x="1" y="132"/>
                    <a:pt x="1" y="132"/>
                    <a:pt x="1" y="131"/>
                  </a:cubicBezTo>
                  <a:cubicBezTo>
                    <a:pt x="0" y="131"/>
                    <a:pt x="0" y="131"/>
                    <a:pt x="0" y="131"/>
                  </a:cubicBezTo>
                  <a:cubicBezTo>
                    <a:pt x="0" y="131"/>
                    <a:pt x="0" y="130"/>
                    <a:pt x="0" y="130"/>
                  </a:cubicBezTo>
                  <a:cubicBezTo>
                    <a:pt x="0" y="130"/>
                    <a:pt x="0" y="130"/>
                    <a:pt x="0" y="129"/>
                  </a:cubicBezTo>
                  <a:cubicBezTo>
                    <a:pt x="0" y="129"/>
                    <a:pt x="0" y="129"/>
                    <a:pt x="0" y="129"/>
                  </a:cubicBezTo>
                  <a:cubicBezTo>
                    <a:pt x="0" y="129"/>
                    <a:pt x="0" y="129"/>
                    <a:pt x="0" y="129"/>
                  </a:cubicBezTo>
                  <a:cubicBezTo>
                    <a:pt x="0" y="0"/>
                    <a:pt x="0" y="0"/>
                    <a:pt x="0" y="0"/>
                  </a:cubicBezTo>
                  <a:lnTo>
                    <a:pt x="22" y="12"/>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9" name="Freeform 733"/>
            <p:cNvSpPr>
              <a:spLocks/>
            </p:cNvSpPr>
            <p:nvPr userDrawn="1"/>
          </p:nvSpPr>
          <p:spPr bwMode="auto">
            <a:xfrm>
              <a:off x="9145588" y="4514850"/>
              <a:ext cx="366713" cy="231775"/>
            </a:xfrm>
            <a:custGeom>
              <a:avLst/>
              <a:gdLst>
                <a:gd name="T0" fmla="*/ 31 w 232"/>
                <a:gd name="T1" fmla="*/ 126 h 146"/>
                <a:gd name="T2" fmla="*/ 28 w 232"/>
                <a:gd name="T3" fmla="*/ 129 h 146"/>
                <a:gd name="T4" fmla="*/ 26 w 232"/>
                <a:gd name="T5" fmla="*/ 132 h 146"/>
                <a:gd name="T6" fmla="*/ 25 w 232"/>
                <a:gd name="T7" fmla="*/ 136 h 146"/>
                <a:gd name="T8" fmla="*/ 23 w 232"/>
                <a:gd name="T9" fmla="*/ 139 h 146"/>
                <a:gd name="T10" fmla="*/ 22 w 232"/>
                <a:gd name="T11" fmla="*/ 143 h 146"/>
                <a:gd name="T12" fmla="*/ 0 w 232"/>
                <a:gd name="T13" fmla="*/ 134 h 146"/>
                <a:gd name="T14" fmla="*/ 0 w 232"/>
                <a:gd name="T15" fmla="*/ 132 h 146"/>
                <a:gd name="T16" fmla="*/ 0 w 232"/>
                <a:gd name="T17" fmla="*/ 131 h 146"/>
                <a:gd name="T18" fmla="*/ 0 w 232"/>
                <a:gd name="T19" fmla="*/ 130 h 146"/>
                <a:gd name="T20" fmla="*/ 0 w 232"/>
                <a:gd name="T21" fmla="*/ 129 h 146"/>
                <a:gd name="T22" fmla="*/ 1 w 232"/>
                <a:gd name="T23" fmla="*/ 128 h 146"/>
                <a:gd name="T24" fmla="*/ 1 w 232"/>
                <a:gd name="T25" fmla="*/ 126 h 146"/>
                <a:gd name="T26" fmla="*/ 1 w 232"/>
                <a:gd name="T27" fmla="*/ 126 h 146"/>
                <a:gd name="T28" fmla="*/ 2 w 232"/>
                <a:gd name="T29" fmla="*/ 125 h 146"/>
                <a:gd name="T30" fmla="*/ 2 w 232"/>
                <a:gd name="T31" fmla="*/ 123 h 146"/>
                <a:gd name="T32" fmla="*/ 2 w 232"/>
                <a:gd name="T33" fmla="*/ 123 h 146"/>
                <a:gd name="T34" fmla="*/ 3 w 232"/>
                <a:gd name="T35" fmla="*/ 122 h 146"/>
                <a:gd name="T36" fmla="*/ 4 w 232"/>
                <a:gd name="T37" fmla="*/ 120 h 146"/>
                <a:gd name="T38" fmla="*/ 4 w 232"/>
                <a:gd name="T39" fmla="*/ 119 h 146"/>
                <a:gd name="T40" fmla="*/ 5 w 232"/>
                <a:gd name="T41" fmla="*/ 117 h 146"/>
                <a:gd name="T42" fmla="*/ 6 w 232"/>
                <a:gd name="T43" fmla="*/ 116 h 146"/>
                <a:gd name="T44" fmla="*/ 7 w 232"/>
                <a:gd name="T45" fmla="*/ 115 h 146"/>
                <a:gd name="T46" fmla="*/ 8 w 232"/>
                <a:gd name="T47" fmla="*/ 114 h 146"/>
                <a:gd name="T48" fmla="*/ 9 w 232"/>
                <a:gd name="T49" fmla="*/ 113 h 146"/>
                <a:gd name="T50" fmla="*/ 9 w 232"/>
                <a:gd name="T51" fmla="*/ 113 h 146"/>
                <a:gd name="T52" fmla="*/ 10 w 232"/>
                <a:gd name="T53" fmla="*/ 112 h 146"/>
                <a:gd name="T54" fmla="*/ 11 w 232"/>
                <a:gd name="T55" fmla="*/ 111 h 146"/>
                <a:gd name="T56" fmla="*/ 12 w 232"/>
                <a:gd name="T57" fmla="*/ 110 h 146"/>
                <a:gd name="T58" fmla="*/ 13 w 232"/>
                <a:gd name="T59" fmla="*/ 110 h 146"/>
                <a:gd name="T60" fmla="*/ 14 w 232"/>
                <a:gd name="T61" fmla="*/ 109 h 146"/>
                <a:gd name="T62" fmla="*/ 200 w 232"/>
                <a:gd name="T63" fmla="*/ 2 h 146"/>
                <a:gd name="T64" fmla="*/ 201 w 232"/>
                <a:gd name="T65" fmla="*/ 1 h 146"/>
                <a:gd name="T66" fmla="*/ 202 w 232"/>
                <a:gd name="T67" fmla="*/ 1 h 146"/>
                <a:gd name="T68" fmla="*/ 202 w 232"/>
                <a:gd name="T69" fmla="*/ 0 h 146"/>
                <a:gd name="T70" fmla="*/ 203 w 232"/>
                <a:gd name="T71" fmla="*/ 0 h 146"/>
                <a:gd name="T72" fmla="*/ 204 w 232"/>
                <a:gd name="T73" fmla="*/ 0 h 146"/>
                <a:gd name="T74" fmla="*/ 205 w 232"/>
                <a:gd name="T75" fmla="*/ 0 h 146"/>
                <a:gd name="T76" fmla="*/ 205 w 232"/>
                <a:gd name="T77" fmla="*/ 0 h 146"/>
                <a:gd name="T78" fmla="*/ 207 w 232"/>
                <a:gd name="T79" fmla="*/ 0 h 146"/>
                <a:gd name="T80" fmla="*/ 208 w 232"/>
                <a:gd name="T81" fmla="*/ 0 h 146"/>
                <a:gd name="T82" fmla="*/ 209 w 232"/>
                <a:gd name="T83" fmla="*/ 0 h 146"/>
                <a:gd name="T84" fmla="*/ 232 w 232"/>
                <a:gd name="T85" fmla="*/ 14 h 146"/>
                <a:gd name="T86" fmla="*/ 230 w 232"/>
                <a:gd name="T87" fmla="*/ 13 h 146"/>
                <a:gd name="T88" fmla="*/ 227 w 232"/>
                <a:gd name="T89" fmla="*/ 13 h 146"/>
                <a:gd name="T90" fmla="*/ 225 w 232"/>
                <a:gd name="T91" fmla="*/ 13 h 146"/>
                <a:gd name="T92" fmla="*/ 36 w 232"/>
                <a:gd name="T93" fmla="*/ 122 h 146"/>
                <a:gd name="T94" fmla="*/ 33 w 232"/>
                <a:gd name="T95" fmla="*/ 12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6">
                  <a:moveTo>
                    <a:pt x="31" y="126"/>
                  </a:moveTo>
                  <a:cubicBezTo>
                    <a:pt x="31" y="126"/>
                    <a:pt x="31" y="126"/>
                    <a:pt x="31" y="126"/>
                  </a:cubicBezTo>
                  <a:cubicBezTo>
                    <a:pt x="30" y="127"/>
                    <a:pt x="29" y="128"/>
                    <a:pt x="28" y="129"/>
                  </a:cubicBezTo>
                  <a:cubicBezTo>
                    <a:pt x="28" y="129"/>
                    <a:pt x="28" y="129"/>
                    <a:pt x="28" y="129"/>
                  </a:cubicBezTo>
                  <a:cubicBezTo>
                    <a:pt x="28" y="130"/>
                    <a:pt x="27" y="131"/>
                    <a:pt x="26" y="132"/>
                  </a:cubicBezTo>
                  <a:cubicBezTo>
                    <a:pt x="26" y="132"/>
                    <a:pt x="26" y="132"/>
                    <a:pt x="26" y="132"/>
                  </a:cubicBezTo>
                  <a:cubicBezTo>
                    <a:pt x="26" y="133"/>
                    <a:pt x="25" y="135"/>
                    <a:pt x="25" y="136"/>
                  </a:cubicBezTo>
                  <a:cubicBezTo>
                    <a:pt x="25" y="136"/>
                    <a:pt x="25" y="136"/>
                    <a:pt x="25" y="136"/>
                  </a:cubicBezTo>
                  <a:cubicBezTo>
                    <a:pt x="24" y="137"/>
                    <a:pt x="24" y="138"/>
                    <a:pt x="23" y="139"/>
                  </a:cubicBezTo>
                  <a:cubicBezTo>
                    <a:pt x="23" y="139"/>
                    <a:pt x="23" y="139"/>
                    <a:pt x="23" y="139"/>
                  </a:cubicBezTo>
                  <a:cubicBezTo>
                    <a:pt x="23" y="141"/>
                    <a:pt x="23" y="142"/>
                    <a:pt x="22" y="143"/>
                  </a:cubicBezTo>
                  <a:cubicBezTo>
                    <a:pt x="22" y="143"/>
                    <a:pt x="22" y="143"/>
                    <a:pt x="22" y="143"/>
                  </a:cubicBezTo>
                  <a:cubicBezTo>
                    <a:pt x="22" y="144"/>
                    <a:pt x="22" y="145"/>
                    <a:pt x="22" y="146"/>
                  </a:cubicBezTo>
                  <a:cubicBezTo>
                    <a:pt x="0" y="134"/>
                    <a:pt x="0" y="134"/>
                    <a:pt x="0" y="134"/>
                  </a:cubicBezTo>
                  <a:cubicBezTo>
                    <a:pt x="0" y="133"/>
                    <a:pt x="0" y="133"/>
                    <a:pt x="0" y="133"/>
                  </a:cubicBezTo>
                  <a:cubicBezTo>
                    <a:pt x="0" y="133"/>
                    <a:pt x="0" y="132"/>
                    <a:pt x="0" y="132"/>
                  </a:cubicBezTo>
                  <a:cubicBezTo>
                    <a:pt x="0" y="132"/>
                    <a:pt x="0" y="132"/>
                    <a:pt x="0" y="131"/>
                  </a:cubicBezTo>
                  <a:cubicBezTo>
                    <a:pt x="0" y="131"/>
                    <a:pt x="0" y="131"/>
                    <a:pt x="0" y="131"/>
                  </a:cubicBezTo>
                  <a:cubicBezTo>
                    <a:pt x="0" y="131"/>
                    <a:pt x="0" y="130"/>
                    <a:pt x="0" y="130"/>
                  </a:cubicBezTo>
                  <a:cubicBezTo>
                    <a:pt x="0" y="130"/>
                    <a:pt x="0" y="130"/>
                    <a:pt x="0" y="130"/>
                  </a:cubicBezTo>
                  <a:cubicBezTo>
                    <a:pt x="0" y="130"/>
                    <a:pt x="0" y="130"/>
                    <a:pt x="0" y="130"/>
                  </a:cubicBezTo>
                  <a:cubicBezTo>
                    <a:pt x="0" y="130"/>
                    <a:pt x="0" y="130"/>
                    <a:pt x="0" y="129"/>
                  </a:cubicBezTo>
                  <a:cubicBezTo>
                    <a:pt x="0" y="129"/>
                    <a:pt x="0" y="129"/>
                    <a:pt x="1" y="129"/>
                  </a:cubicBezTo>
                  <a:cubicBezTo>
                    <a:pt x="1" y="128"/>
                    <a:pt x="1" y="128"/>
                    <a:pt x="1" y="128"/>
                  </a:cubicBezTo>
                  <a:cubicBezTo>
                    <a:pt x="1" y="128"/>
                    <a:pt x="1" y="127"/>
                    <a:pt x="1" y="127"/>
                  </a:cubicBezTo>
                  <a:cubicBezTo>
                    <a:pt x="1" y="127"/>
                    <a:pt x="1" y="127"/>
                    <a:pt x="1" y="126"/>
                  </a:cubicBezTo>
                  <a:cubicBezTo>
                    <a:pt x="1" y="126"/>
                    <a:pt x="1" y="126"/>
                    <a:pt x="1" y="126"/>
                  </a:cubicBezTo>
                  <a:cubicBezTo>
                    <a:pt x="1" y="126"/>
                    <a:pt x="1" y="126"/>
                    <a:pt x="1" y="126"/>
                  </a:cubicBezTo>
                  <a:cubicBezTo>
                    <a:pt x="1" y="126"/>
                    <a:pt x="1" y="126"/>
                    <a:pt x="1" y="126"/>
                  </a:cubicBezTo>
                  <a:cubicBezTo>
                    <a:pt x="1" y="125"/>
                    <a:pt x="2" y="125"/>
                    <a:pt x="2" y="125"/>
                  </a:cubicBezTo>
                  <a:cubicBezTo>
                    <a:pt x="2" y="125"/>
                    <a:pt x="2" y="124"/>
                    <a:pt x="2" y="124"/>
                  </a:cubicBezTo>
                  <a:cubicBezTo>
                    <a:pt x="2" y="124"/>
                    <a:pt x="2" y="124"/>
                    <a:pt x="2" y="123"/>
                  </a:cubicBezTo>
                  <a:cubicBezTo>
                    <a:pt x="2" y="123"/>
                    <a:pt x="2" y="123"/>
                    <a:pt x="2" y="123"/>
                  </a:cubicBezTo>
                  <a:cubicBezTo>
                    <a:pt x="2" y="123"/>
                    <a:pt x="2" y="123"/>
                    <a:pt x="2" y="123"/>
                  </a:cubicBezTo>
                  <a:cubicBezTo>
                    <a:pt x="2" y="123"/>
                    <a:pt x="2" y="123"/>
                    <a:pt x="2" y="123"/>
                  </a:cubicBezTo>
                  <a:cubicBezTo>
                    <a:pt x="3" y="123"/>
                    <a:pt x="3" y="122"/>
                    <a:pt x="3" y="122"/>
                  </a:cubicBezTo>
                  <a:cubicBezTo>
                    <a:pt x="3" y="122"/>
                    <a:pt x="3" y="122"/>
                    <a:pt x="3" y="121"/>
                  </a:cubicBezTo>
                  <a:cubicBezTo>
                    <a:pt x="3" y="121"/>
                    <a:pt x="3" y="121"/>
                    <a:pt x="4" y="120"/>
                  </a:cubicBezTo>
                  <a:cubicBezTo>
                    <a:pt x="4" y="120"/>
                    <a:pt x="4" y="120"/>
                    <a:pt x="4" y="120"/>
                  </a:cubicBezTo>
                  <a:cubicBezTo>
                    <a:pt x="4" y="119"/>
                    <a:pt x="4" y="119"/>
                    <a:pt x="4" y="119"/>
                  </a:cubicBezTo>
                  <a:cubicBezTo>
                    <a:pt x="4" y="119"/>
                    <a:pt x="4" y="119"/>
                    <a:pt x="4" y="119"/>
                  </a:cubicBezTo>
                  <a:cubicBezTo>
                    <a:pt x="5" y="119"/>
                    <a:pt x="5" y="118"/>
                    <a:pt x="5" y="117"/>
                  </a:cubicBezTo>
                  <a:cubicBezTo>
                    <a:pt x="6" y="117"/>
                    <a:pt x="6" y="117"/>
                    <a:pt x="6" y="116"/>
                  </a:cubicBezTo>
                  <a:cubicBezTo>
                    <a:pt x="6" y="116"/>
                    <a:pt x="6" y="116"/>
                    <a:pt x="6" y="116"/>
                  </a:cubicBezTo>
                  <a:cubicBezTo>
                    <a:pt x="6" y="116"/>
                    <a:pt x="6" y="116"/>
                    <a:pt x="6" y="116"/>
                  </a:cubicBezTo>
                  <a:cubicBezTo>
                    <a:pt x="7" y="116"/>
                    <a:pt x="7" y="116"/>
                    <a:pt x="7" y="115"/>
                  </a:cubicBezTo>
                  <a:cubicBezTo>
                    <a:pt x="7" y="115"/>
                    <a:pt x="7" y="115"/>
                    <a:pt x="7" y="115"/>
                  </a:cubicBezTo>
                  <a:cubicBezTo>
                    <a:pt x="8" y="114"/>
                    <a:pt x="8" y="114"/>
                    <a:pt x="8" y="114"/>
                  </a:cubicBezTo>
                  <a:cubicBezTo>
                    <a:pt x="8" y="114"/>
                    <a:pt x="8" y="114"/>
                    <a:pt x="9" y="113"/>
                  </a:cubicBezTo>
                  <a:cubicBezTo>
                    <a:pt x="9" y="113"/>
                    <a:pt x="9" y="113"/>
                    <a:pt x="9" y="113"/>
                  </a:cubicBezTo>
                  <a:cubicBezTo>
                    <a:pt x="9" y="113"/>
                    <a:pt x="9" y="113"/>
                    <a:pt x="9" y="113"/>
                  </a:cubicBezTo>
                  <a:cubicBezTo>
                    <a:pt x="9" y="113"/>
                    <a:pt x="9" y="113"/>
                    <a:pt x="9" y="113"/>
                  </a:cubicBezTo>
                  <a:cubicBezTo>
                    <a:pt x="9" y="113"/>
                    <a:pt x="10" y="112"/>
                    <a:pt x="10" y="112"/>
                  </a:cubicBezTo>
                  <a:cubicBezTo>
                    <a:pt x="10" y="112"/>
                    <a:pt x="10" y="112"/>
                    <a:pt x="10" y="112"/>
                  </a:cubicBezTo>
                  <a:cubicBezTo>
                    <a:pt x="11" y="111"/>
                    <a:pt x="11" y="111"/>
                    <a:pt x="11" y="111"/>
                  </a:cubicBezTo>
                  <a:cubicBezTo>
                    <a:pt x="11" y="111"/>
                    <a:pt x="11" y="111"/>
                    <a:pt x="11" y="111"/>
                  </a:cubicBezTo>
                  <a:cubicBezTo>
                    <a:pt x="11" y="111"/>
                    <a:pt x="11" y="111"/>
                    <a:pt x="11" y="111"/>
                  </a:cubicBezTo>
                  <a:cubicBezTo>
                    <a:pt x="12" y="111"/>
                    <a:pt x="12" y="111"/>
                    <a:pt x="12" y="110"/>
                  </a:cubicBezTo>
                  <a:cubicBezTo>
                    <a:pt x="12" y="110"/>
                    <a:pt x="12" y="110"/>
                    <a:pt x="12" y="110"/>
                  </a:cubicBezTo>
                  <a:cubicBezTo>
                    <a:pt x="13" y="110"/>
                    <a:pt x="13" y="110"/>
                    <a:pt x="13" y="110"/>
                  </a:cubicBezTo>
                  <a:cubicBezTo>
                    <a:pt x="13" y="109"/>
                    <a:pt x="13" y="109"/>
                    <a:pt x="14" y="109"/>
                  </a:cubicBezTo>
                  <a:cubicBezTo>
                    <a:pt x="14" y="109"/>
                    <a:pt x="14" y="109"/>
                    <a:pt x="14" y="109"/>
                  </a:cubicBezTo>
                  <a:cubicBezTo>
                    <a:pt x="14" y="109"/>
                    <a:pt x="14" y="109"/>
                    <a:pt x="14" y="109"/>
                  </a:cubicBezTo>
                  <a:cubicBezTo>
                    <a:pt x="200" y="2"/>
                    <a:pt x="200" y="2"/>
                    <a:pt x="200" y="2"/>
                  </a:cubicBezTo>
                  <a:cubicBezTo>
                    <a:pt x="200" y="2"/>
                    <a:pt x="200" y="2"/>
                    <a:pt x="200" y="2"/>
                  </a:cubicBezTo>
                  <a:cubicBezTo>
                    <a:pt x="200" y="1"/>
                    <a:pt x="200" y="1"/>
                    <a:pt x="201" y="1"/>
                  </a:cubicBezTo>
                  <a:cubicBezTo>
                    <a:pt x="201" y="1"/>
                    <a:pt x="201" y="1"/>
                    <a:pt x="201" y="1"/>
                  </a:cubicBezTo>
                  <a:cubicBezTo>
                    <a:pt x="201" y="1"/>
                    <a:pt x="202" y="1"/>
                    <a:pt x="202" y="1"/>
                  </a:cubicBezTo>
                  <a:cubicBezTo>
                    <a:pt x="202" y="1"/>
                    <a:pt x="202" y="1"/>
                    <a:pt x="202" y="1"/>
                  </a:cubicBezTo>
                  <a:cubicBezTo>
                    <a:pt x="202" y="0"/>
                    <a:pt x="202" y="0"/>
                    <a:pt x="202" y="0"/>
                  </a:cubicBezTo>
                  <a:cubicBezTo>
                    <a:pt x="202" y="0"/>
                    <a:pt x="202" y="0"/>
                    <a:pt x="202" y="0"/>
                  </a:cubicBezTo>
                  <a:cubicBezTo>
                    <a:pt x="203" y="0"/>
                    <a:pt x="203" y="0"/>
                    <a:pt x="203" y="0"/>
                  </a:cubicBezTo>
                  <a:cubicBezTo>
                    <a:pt x="203" y="0"/>
                    <a:pt x="203" y="0"/>
                    <a:pt x="203" y="0"/>
                  </a:cubicBezTo>
                  <a:cubicBezTo>
                    <a:pt x="204" y="0"/>
                    <a:pt x="204" y="0"/>
                    <a:pt x="204" y="0"/>
                  </a:cubicBezTo>
                  <a:cubicBezTo>
                    <a:pt x="204" y="0"/>
                    <a:pt x="204" y="0"/>
                    <a:pt x="205" y="0"/>
                  </a:cubicBezTo>
                  <a:cubicBezTo>
                    <a:pt x="205" y="0"/>
                    <a:pt x="205" y="0"/>
                    <a:pt x="205" y="0"/>
                  </a:cubicBezTo>
                  <a:cubicBezTo>
                    <a:pt x="205" y="0"/>
                    <a:pt x="205" y="0"/>
                    <a:pt x="205" y="0"/>
                  </a:cubicBezTo>
                  <a:cubicBezTo>
                    <a:pt x="205" y="0"/>
                    <a:pt x="205" y="0"/>
                    <a:pt x="205" y="0"/>
                  </a:cubicBezTo>
                  <a:cubicBezTo>
                    <a:pt x="206" y="0"/>
                    <a:pt x="206" y="0"/>
                    <a:pt x="206" y="0"/>
                  </a:cubicBezTo>
                  <a:cubicBezTo>
                    <a:pt x="206" y="0"/>
                    <a:pt x="206" y="0"/>
                    <a:pt x="207" y="0"/>
                  </a:cubicBezTo>
                  <a:cubicBezTo>
                    <a:pt x="207" y="0"/>
                    <a:pt x="207" y="0"/>
                    <a:pt x="208" y="0"/>
                  </a:cubicBezTo>
                  <a:cubicBezTo>
                    <a:pt x="208" y="0"/>
                    <a:pt x="208" y="0"/>
                    <a:pt x="208" y="0"/>
                  </a:cubicBezTo>
                  <a:cubicBezTo>
                    <a:pt x="208" y="0"/>
                    <a:pt x="208" y="0"/>
                    <a:pt x="208" y="0"/>
                  </a:cubicBezTo>
                  <a:cubicBezTo>
                    <a:pt x="208" y="0"/>
                    <a:pt x="208" y="0"/>
                    <a:pt x="209" y="0"/>
                  </a:cubicBezTo>
                  <a:cubicBezTo>
                    <a:pt x="209" y="0"/>
                    <a:pt x="209" y="1"/>
                    <a:pt x="210" y="1"/>
                  </a:cubicBezTo>
                  <a:cubicBezTo>
                    <a:pt x="232" y="14"/>
                    <a:pt x="232" y="14"/>
                    <a:pt x="232" y="14"/>
                  </a:cubicBezTo>
                  <a:cubicBezTo>
                    <a:pt x="231" y="13"/>
                    <a:pt x="230" y="13"/>
                    <a:pt x="230" y="13"/>
                  </a:cubicBezTo>
                  <a:cubicBezTo>
                    <a:pt x="230" y="13"/>
                    <a:pt x="230" y="13"/>
                    <a:pt x="230" y="13"/>
                  </a:cubicBezTo>
                  <a:cubicBezTo>
                    <a:pt x="229" y="13"/>
                    <a:pt x="228" y="13"/>
                    <a:pt x="227" y="13"/>
                  </a:cubicBezTo>
                  <a:cubicBezTo>
                    <a:pt x="227" y="13"/>
                    <a:pt x="227" y="13"/>
                    <a:pt x="227" y="13"/>
                  </a:cubicBezTo>
                  <a:cubicBezTo>
                    <a:pt x="226" y="13"/>
                    <a:pt x="225" y="13"/>
                    <a:pt x="225" y="13"/>
                  </a:cubicBezTo>
                  <a:cubicBezTo>
                    <a:pt x="225" y="13"/>
                    <a:pt x="225" y="13"/>
                    <a:pt x="225" y="13"/>
                  </a:cubicBezTo>
                  <a:cubicBezTo>
                    <a:pt x="224" y="14"/>
                    <a:pt x="223" y="14"/>
                    <a:pt x="222" y="15"/>
                  </a:cubicBezTo>
                  <a:cubicBezTo>
                    <a:pt x="36" y="122"/>
                    <a:pt x="36" y="122"/>
                    <a:pt x="36" y="122"/>
                  </a:cubicBezTo>
                  <a:cubicBezTo>
                    <a:pt x="35" y="122"/>
                    <a:pt x="34" y="123"/>
                    <a:pt x="34" y="124"/>
                  </a:cubicBezTo>
                  <a:cubicBezTo>
                    <a:pt x="34" y="124"/>
                    <a:pt x="34" y="124"/>
                    <a:pt x="33" y="124"/>
                  </a:cubicBezTo>
                  <a:cubicBezTo>
                    <a:pt x="33" y="124"/>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0" name="Freeform 734"/>
            <p:cNvSpPr>
              <a:spLocks/>
            </p:cNvSpPr>
            <p:nvPr userDrawn="1"/>
          </p:nvSpPr>
          <p:spPr bwMode="auto">
            <a:xfrm>
              <a:off x="9180513" y="4530725"/>
              <a:ext cx="338138" cy="441325"/>
            </a:xfrm>
            <a:custGeom>
              <a:avLst/>
              <a:gdLst>
                <a:gd name="T0" fmla="*/ 14 w 214"/>
                <a:gd name="T1" fmla="*/ 112 h 278"/>
                <a:gd name="T2" fmla="*/ 200 w 214"/>
                <a:gd name="T3" fmla="*/ 5 h 278"/>
                <a:gd name="T4" fmla="*/ 214 w 214"/>
                <a:gd name="T5" fmla="*/ 13 h 278"/>
                <a:gd name="T6" fmla="*/ 214 w 214"/>
                <a:gd name="T7" fmla="*/ 142 h 278"/>
                <a:gd name="T8" fmla="*/ 200 w 214"/>
                <a:gd name="T9" fmla="*/ 167 h 278"/>
                <a:gd name="T10" fmla="*/ 15 w 214"/>
                <a:gd name="T11" fmla="*/ 274 h 278"/>
                <a:gd name="T12" fmla="*/ 0 w 214"/>
                <a:gd name="T13" fmla="*/ 266 h 278"/>
                <a:gd name="T14" fmla="*/ 0 w 214"/>
                <a:gd name="T15" fmla="*/ 136 h 278"/>
                <a:gd name="T16" fmla="*/ 14 w 214"/>
                <a:gd name="T17" fmla="*/ 11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278">
                  <a:moveTo>
                    <a:pt x="14" y="112"/>
                  </a:moveTo>
                  <a:cubicBezTo>
                    <a:pt x="200" y="5"/>
                    <a:pt x="200" y="5"/>
                    <a:pt x="200" y="5"/>
                  </a:cubicBezTo>
                  <a:cubicBezTo>
                    <a:pt x="208" y="0"/>
                    <a:pt x="214" y="4"/>
                    <a:pt x="214" y="13"/>
                  </a:cubicBezTo>
                  <a:cubicBezTo>
                    <a:pt x="214" y="142"/>
                    <a:pt x="214" y="142"/>
                    <a:pt x="214" y="142"/>
                  </a:cubicBezTo>
                  <a:cubicBezTo>
                    <a:pt x="214" y="151"/>
                    <a:pt x="208" y="162"/>
                    <a:pt x="200" y="167"/>
                  </a:cubicBezTo>
                  <a:cubicBezTo>
                    <a:pt x="15" y="274"/>
                    <a:pt x="15" y="274"/>
                    <a:pt x="15" y="274"/>
                  </a:cubicBezTo>
                  <a:cubicBezTo>
                    <a:pt x="7" y="278"/>
                    <a:pt x="0" y="275"/>
                    <a:pt x="0" y="266"/>
                  </a:cubicBezTo>
                  <a:cubicBezTo>
                    <a:pt x="0" y="136"/>
                    <a:pt x="0" y="136"/>
                    <a:pt x="0" y="136"/>
                  </a:cubicBezTo>
                  <a:cubicBezTo>
                    <a:pt x="0" y="127"/>
                    <a:pt x="6" y="116"/>
                    <a:pt x="14"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1" name="Freeform 735"/>
            <p:cNvSpPr>
              <a:spLocks/>
            </p:cNvSpPr>
            <p:nvPr userDrawn="1"/>
          </p:nvSpPr>
          <p:spPr bwMode="auto">
            <a:xfrm>
              <a:off x="9324976" y="4779963"/>
              <a:ext cx="50800" cy="366713"/>
            </a:xfrm>
            <a:custGeom>
              <a:avLst/>
              <a:gdLst>
                <a:gd name="T0" fmla="*/ 13 w 32"/>
                <a:gd name="T1" fmla="*/ 201 h 231"/>
                <a:gd name="T2" fmla="*/ 14 w 32"/>
                <a:gd name="T3" fmla="*/ 10 h 231"/>
                <a:gd name="T4" fmla="*/ 32 w 32"/>
                <a:gd name="T5" fmla="*/ 0 h 231"/>
                <a:gd name="T6" fmla="*/ 32 w 32"/>
                <a:gd name="T7" fmla="*/ 190 h 231"/>
                <a:gd name="T8" fmla="*/ 26 w 32"/>
                <a:gd name="T9" fmla="*/ 212 h 231"/>
                <a:gd name="T10" fmla="*/ 18 w 32"/>
                <a:gd name="T11" fmla="*/ 220 h 231"/>
                <a:gd name="T12" fmla="*/ 0 w 32"/>
                <a:gd name="T13" fmla="*/ 231 h 231"/>
                <a:gd name="T14" fmla="*/ 13 w 32"/>
                <a:gd name="T15" fmla="*/ 201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31">
                  <a:moveTo>
                    <a:pt x="13" y="201"/>
                  </a:moveTo>
                  <a:cubicBezTo>
                    <a:pt x="14" y="10"/>
                    <a:pt x="14" y="10"/>
                    <a:pt x="14" y="10"/>
                  </a:cubicBezTo>
                  <a:cubicBezTo>
                    <a:pt x="32" y="0"/>
                    <a:pt x="32" y="0"/>
                    <a:pt x="32" y="0"/>
                  </a:cubicBezTo>
                  <a:cubicBezTo>
                    <a:pt x="32" y="190"/>
                    <a:pt x="32" y="190"/>
                    <a:pt x="32" y="190"/>
                  </a:cubicBezTo>
                  <a:cubicBezTo>
                    <a:pt x="32" y="200"/>
                    <a:pt x="30" y="207"/>
                    <a:pt x="26" y="212"/>
                  </a:cubicBezTo>
                  <a:cubicBezTo>
                    <a:pt x="24" y="216"/>
                    <a:pt x="21" y="218"/>
                    <a:pt x="18" y="220"/>
                  </a:cubicBezTo>
                  <a:cubicBezTo>
                    <a:pt x="0" y="231"/>
                    <a:pt x="0" y="231"/>
                    <a:pt x="0" y="231"/>
                  </a:cubicBezTo>
                  <a:cubicBezTo>
                    <a:pt x="8" y="226"/>
                    <a:pt x="13" y="216"/>
                    <a:pt x="13" y="201"/>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2" name="Freeform 736"/>
            <p:cNvSpPr>
              <a:spLocks/>
            </p:cNvSpPr>
            <p:nvPr userDrawn="1"/>
          </p:nvSpPr>
          <p:spPr bwMode="auto">
            <a:xfrm>
              <a:off x="9328151" y="4768850"/>
              <a:ext cx="47625" cy="26988"/>
            </a:xfrm>
            <a:custGeom>
              <a:avLst/>
              <a:gdLst>
                <a:gd name="T0" fmla="*/ 12 w 30"/>
                <a:gd name="T1" fmla="*/ 17 h 17"/>
                <a:gd name="T2" fmla="*/ 30 w 30"/>
                <a:gd name="T3" fmla="*/ 7 h 17"/>
                <a:gd name="T4" fmla="*/ 18 w 30"/>
                <a:gd name="T5" fmla="*/ 0 h 17"/>
                <a:gd name="T6" fmla="*/ 0 w 30"/>
                <a:gd name="T7" fmla="*/ 10 h 17"/>
                <a:gd name="T8" fmla="*/ 12 w 30"/>
                <a:gd name="T9" fmla="*/ 17 h 17"/>
              </a:gdLst>
              <a:ahLst/>
              <a:cxnLst>
                <a:cxn ang="0">
                  <a:pos x="T0" y="T1"/>
                </a:cxn>
                <a:cxn ang="0">
                  <a:pos x="T2" y="T3"/>
                </a:cxn>
                <a:cxn ang="0">
                  <a:pos x="T4" y="T5"/>
                </a:cxn>
                <a:cxn ang="0">
                  <a:pos x="T6" y="T7"/>
                </a:cxn>
                <a:cxn ang="0">
                  <a:pos x="T8" y="T9"/>
                </a:cxn>
              </a:cxnLst>
              <a:rect l="0" t="0" r="r" b="b"/>
              <a:pathLst>
                <a:path w="30" h="17">
                  <a:moveTo>
                    <a:pt x="12" y="17"/>
                  </a:moveTo>
                  <a:lnTo>
                    <a:pt x="30" y="7"/>
                  </a:lnTo>
                  <a:lnTo>
                    <a:pt x="18" y="0"/>
                  </a:lnTo>
                  <a:lnTo>
                    <a:pt x="0" y="10"/>
                  </a:lnTo>
                  <a:lnTo>
                    <a:pt x="12" y="17"/>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3" name="Freeform 737"/>
            <p:cNvSpPr>
              <a:spLocks/>
            </p:cNvSpPr>
            <p:nvPr userDrawn="1"/>
          </p:nvSpPr>
          <p:spPr bwMode="auto">
            <a:xfrm>
              <a:off x="9274176" y="4784725"/>
              <a:ext cx="73025" cy="379413"/>
            </a:xfrm>
            <a:custGeom>
              <a:avLst/>
              <a:gdLst>
                <a:gd name="T0" fmla="*/ 0 w 47"/>
                <a:gd name="T1" fmla="*/ 210 h 239"/>
                <a:gd name="T2" fmla="*/ 34 w 47"/>
                <a:gd name="T3" fmla="*/ 191 h 239"/>
                <a:gd name="T4" fmla="*/ 35 w 47"/>
                <a:gd name="T5" fmla="*/ 0 h 239"/>
                <a:gd name="T6" fmla="*/ 47 w 47"/>
                <a:gd name="T7" fmla="*/ 7 h 239"/>
                <a:gd name="T8" fmla="*/ 46 w 47"/>
                <a:gd name="T9" fmla="*/ 198 h 239"/>
                <a:gd name="T10" fmla="*/ 0 w 47"/>
                <a:gd name="T11" fmla="*/ 225 h 239"/>
                <a:gd name="T12" fmla="*/ 0 w 47"/>
                <a:gd name="T13" fmla="*/ 210 h 239"/>
              </a:gdLst>
              <a:ahLst/>
              <a:cxnLst>
                <a:cxn ang="0">
                  <a:pos x="T0" y="T1"/>
                </a:cxn>
                <a:cxn ang="0">
                  <a:pos x="T2" y="T3"/>
                </a:cxn>
                <a:cxn ang="0">
                  <a:pos x="T4" y="T5"/>
                </a:cxn>
                <a:cxn ang="0">
                  <a:pos x="T6" y="T7"/>
                </a:cxn>
                <a:cxn ang="0">
                  <a:pos x="T8" y="T9"/>
                </a:cxn>
                <a:cxn ang="0">
                  <a:pos x="T10" y="T11"/>
                </a:cxn>
                <a:cxn ang="0">
                  <a:pos x="T12" y="T13"/>
                </a:cxn>
              </a:cxnLst>
              <a:rect l="0" t="0" r="r" b="b"/>
              <a:pathLst>
                <a:path w="47" h="239">
                  <a:moveTo>
                    <a:pt x="0" y="210"/>
                  </a:moveTo>
                  <a:cubicBezTo>
                    <a:pt x="19" y="221"/>
                    <a:pt x="34" y="212"/>
                    <a:pt x="34" y="191"/>
                  </a:cubicBezTo>
                  <a:cubicBezTo>
                    <a:pt x="35" y="0"/>
                    <a:pt x="35" y="0"/>
                    <a:pt x="35" y="0"/>
                  </a:cubicBezTo>
                  <a:cubicBezTo>
                    <a:pt x="47" y="7"/>
                    <a:pt x="47" y="7"/>
                    <a:pt x="47" y="7"/>
                  </a:cubicBezTo>
                  <a:cubicBezTo>
                    <a:pt x="46" y="198"/>
                    <a:pt x="46" y="198"/>
                    <a:pt x="46" y="198"/>
                  </a:cubicBezTo>
                  <a:cubicBezTo>
                    <a:pt x="46" y="227"/>
                    <a:pt x="25" y="239"/>
                    <a:pt x="0" y="225"/>
                  </a:cubicBezTo>
                  <a:lnTo>
                    <a:pt x="0" y="21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4" name="Freeform 738"/>
            <p:cNvSpPr>
              <a:spLocks/>
            </p:cNvSpPr>
            <p:nvPr userDrawn="1"/>
          </p:nvSpPr>
          <p:spPr bwMode="auto">
            <a:xfrm>
              <a:off x="9402763" y="4117975"/>
              <a:ext cx="211138" cy="131763"/>
            </a:xfrm>
            <a:custGeom>
              <a:avLst/>
              <a:gdLst>
                <a:gd name="T0" fmla="*/ 14 w 133"/>
                <a:gd name="T1" fmla="*/ 5 h 83"/>
                <a:gd name="T2" fmla="*/ 68 w 133"/>
                <a:gd name="T3" fmla="*/ 8 h 83"/>
                <a:gd name="T4" fmla="*/ 101 w 133"/>
                <a:gd name="T5" fmla="*/ 71 h 83"/>
                <a:gd name="T6" fmla="*/ 13 w 133"/>
                <a:gd name="T7" fmla="*/ 45 h 83"/>
                <a:gd name="T8" fmla="*/ 14 w 133"/>
                <a:gd name="T9" fmla="*/ 5 h 83"/>
              </a:gdLst>
              <a:ahLst/>
              <a:cxnLst>
                <a:cxn ang="0">
                  <a:pos x="T0" y="T1"/>
                </a:cxn>
                <a:cxn ang="0">
                  <a:pos x="T2" y="T3"/>
                </a:cxn>
                <a:cxn ang="0">
                  <a:pos x="T4" y="T5"/>
                </a:cxn>
                <a:cxn ang="0">
                  <a:pos x="T6" y="T7"/>
                </a:cxn>
                <a:cxn ang="0">
                  <a:pos x="T8" y="T9"/>
                </a:cxn>
              </a:cxnLst>
              <a:rect l="0" t="0" r="r" b="b"/>
              <a:pathLst>
                <a:path w="133" h="83">
                  <a:moveTo>
                    <a:pt x="14" y="5"/>
                  </a:moveTo>
                  <a:cubicBezTo>
                    <a:pt x="29" y="0"/>
                    <a:pt x="52" y="1"/>
                    <a:pt x="68" y="8"/>
                  </a:cubicBezTo>
                  <a:cubicBezTo>
                    <a:pt x="114" y="29"/>
                    <a:pt x="133" y="51"/>
                    <a:pt x="101" y="71"/>
                  </a:cubicBezTo>
                  <a:cubicBezTo>
                    <a:pt x="82" y="83"/>
                    <a:pt x="44" y="80"/>
                    <a:pt x="13" y="45"/>
                  </a:cubicBezTo>
                  <a:cubicBezTo>
                    <a:pt x="7" y="37"/>
                    <a:pt x="0" y="11"/>
                    <a:pt x="14"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5" name="Freeform 739"/>
            <p:cNvSpPr>
              <a:spLocks/>
            </p:cNvSpPr>
            <p:nvPr userDrawn="1"/>
          </p:nvSpPr>
          <p:spPr bwMode="auto">
            <a:xfrm>
              <a:off x="9794876" y="3932238"/>
              <a:ext cx="111125" cy="96838"/>
            </a:xfrm>
            <a:custGeom>
              <a:avLst/>
              <a:gdLst>
                <a:gd name="T0" fmla="*/ 60 w 70"/>
                <a:gd name="T1" fmla="*/ 28 h 61"/>
                <a:gd name="T2" fmla="*/ 30 w 70"/>
                <a:gd name="T3" fmla="*/ 4 h 61"/>
                <a:gd name="T4" fmla="*/ 12 w 70"/>
                <a:gd name="T5" fmla="*/ 4 h 61"/>
                <a:gd name="T6" fmla="*/ 1 w 70"/>
                <a:gd name="T7" fmla="*/ 23 h 61"/>
                <a:gd name="T8" fmla="*/ 11 w 70"/>
                <a:gd name="T9" fmla="*/ 45 h 61"/>
                <a:gd name="T10" fmla="*/ 34 w 70"/>
                <a:gd name="T11" fmla="*/ 58 h 61"/>
                <a:gd name="T12" fmla="*/ 53 w 70"/>
                <a:gd name="T13" fmla="*/ 61 h 61"/>
                <a:gd name="T14" fmla="*/ 70 w 70"/>
                <a:gd name="T15" fmla="*/ 44 h 61"/>
                <a:gd name="T16" fmla="*/ 60 w 70"/>
                <a:gd name="T17" fmla="*/ 2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61">
                  <a:moveTo>
                    <a:pt x="60" y="28"/>
                  </a:moveTo>
                  <a:cubicBezTo>
                    <a:pt x="53" y="21"/>
                    <a:pt x="38" y="8"/>
                    <a:pt x="30" y="4"/>
                  </a:cubicBezTo>
                  <a:cubicBezTo>
                    <a:pt x="21" y="0"/>
                    <a:pt x="17" y="2"/>
                    <a:pt x="12" y="4"/>
                  </a:cubicBezTo>
                  <a:cubicBezTo>
                    <a:pt x="7" y="7"/>
                    <a:pt x="0" y="16"/>
                    <a:pt x="1" y="23"/>
                  </a:cubicBezTo>
                  <a:cubicBezTo>
                    <a:pt x="1" y="29"/>
                    <a:pt x="7" y="39"/>
                    <a:pt x="11" y="45"/>
                  </a:cubicBezTo>
                  <a:cubicBezTo>
                    <a:pt x="15" y="51"/>
                    <a:pt x="28" y="56"/>
                    <a:pt x="34" y="58"/>
                  </a:cubicBezTo>
                  <a:cubicBezTo>
                    <a:pt x="53" y="61"/>
                    <a:pt x="53" y="61"/>
                    <a:pt x="53" y="61"/>
                  </a:cubicBezTo>
                  <a:cubicBezTo>
                    <a:pt x="70" y="44"/>
                    <a:pt x="70" y="44"/>
                    <a:pt x="70" y="44"/>
                  </a:cubicBezTo>
                  <a:cubicBezTo>
                    <a:pt x="67" y="39"/>
                    <a:pt x="67" y="35"/>
                    <a:pt x="60" y="28"/>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6" name="Freeform 740"/>
            <p:cNvSpPr>
              <a:spLocks/>
            </p:cNvSpPr>
            <p:nvPr userDrawn="1"/>
          </p:nvSpPr>
          <p:spPr bwMode="auto">
            <a:xfrm>
              <a:off x="9747251" y="3929063"/>
              <a:ext cx="66675" cy="68263"/>
            </a:xfrm>
            <a:custGeom>
              <a:avLst/>
              <a:gdLst>
                <a:gd name="T0" fmla="*/ 39 w 42"/>
                <a:gd name="T1" fmla="*/ 22 h 43"/>
                <a:gd name="T2" fmla="*/ 3 w 42"/>
                <a:gd name="T3" fmla="*/ 6 h 43"/>
                <a:gd name="T4" fmla="*/ 42 w 42"/>
                <a:gd name="T5" fmla="*/ 43 h 43"/>
                <a:gd name="T6" fmla="*/ 39 w 42"/>
                <a:gd name="T7" fmla="*/ 22 h 43"/>
              </a:gdLst>
              <a:ahLst/>
              <a:cxnLst>
                <a:cxn ang="0">
                  <a:pos x="T0" y="T1"/>
                </a:cxn>
                <a:cxn ang="0">
                  <a:pos x="T2" y="T3"/>
                </a:cxn>
                <a:cxn ang="0">
                  <a:pos x="T4" y="T5"/>
                </a:cxn>
                <a:cxn ang="0">
                  <a:pos x="T6" y="T7"/>
                </a:cxn>
              </a:cxnLst>
              <a:rect l="0" t="0" r="r" b="b"/>
              <a:pathLst>
                <a:path w="42" h="43">
                  <a:moveTo>
                    <a:pt x="39" y="22"/>
                  </a:moveTo>
                  <a:cubicBezTo>
                    <a:pt x="17" y="8"/>
                    <a:pt x="8" y="0"/>
                    <a:pt x="3" y="6"/>
                  </a:cubicBezTo>
                  <a:cubicBezTo>
                    <a:pt x="0" y="9"/>
                    <a:pt x="21" y="27"/>
                    <a:pt x="42" y="43"/>
                  </a:cubicBezTo>
                  <a:lnTo>
                    <a:pt x="39" y="22"/>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7" name="Freeform 741"/>
            <p:cNvSpPr>
              <a:spLocks/>
            </p:cNvSpPr>
            <p:nvPr userDrawn="1"/>
          </p:nvSpPr>
          <p:spPr bwMode="auto">
            <a:xfrm>
              <a:off x="9864726" y="3992563"/>
              <a:ext cx="107950" cy="103188"/>
            </a:xfrm>
            <a:custGeom>
              <a:avLst/>
              <a:gdLst>
                <a:gd name="T0" fmla="*/ 24 w 68"/>
                <a:gd name="T1" fmla="*/ 0 h 65"/>
                <a:gd name="T2" fmla="*/ 0 w 68"/>
                <a:gd name="T3" fmla="*/ 26 h 65"/>
                <a:gd name="T4" fmla="*/ 52 w 68"/>
                <a:gd name="T5" fmla="*/ 65 h 65"/>
                <a:gd name="T6" fmla="*/ 68 w 68"/>
                <a:gd name="T7" fmla="*/ 28 h 65"/>
                <a:gd name="T8" fmla="*/ 24 w 68"/>
                <a:gd name="T9" fmla="*/ 0 h 65"/>
              </a:gdLst>
              <a:ahLst/>
              <a:cxnLst>
                <a:cxn ang="0">
                  <a:pos x="T0" y="T1"/>
                </a:cxn>
                <a:cxn ang="0">
                  <a:pos x="T2" y="T3"/>
                </a:cxn>
                <a:cxn ang="0">
                  <a:pos x="T4" y="T5"/>
                </a:cxn>
                <a:cxn ang="0">
                  <a:pos x="T6" y="T7"/>
                </a:cxn>
                <a:cxn ang="0">
                  <a:pos x="T8" y="T9"/>
                </a:cxn>
              </a:cxnLst>
              <a:rect l="0" t="0" r="r" b="b"/>
              <a:pathLst>
                <a:path w="68" h="65">
                  <a:moveTo>
                    <a:pt x="24" y="0"/>
                  </a:moveTo>
                  <a:cubicBezTo>
                    <a:pt x="14" y="0"/>
                    <a:pt x="4" y="11"/>
                    <a:pt x="0" y="26"/>
                  </a:cubicBezTo>
                  <a:cubicBezTo>
                    <a:pt x="19" y="39"/>
                    <a:pt x="34" y="51"/>
                    <a:pt x="52" y="65"/>
                  </a:cubicBezTo>
                  <a:cubicBezTo>
                    <a:pt x="68" y="28"/>
                    <a:pt x="68" y="28"/>
                    <a:pt x="68" y="28"/>
                  </a:cubicBezTo>
                  <a:cubicBezTo>
                    <a:pt x="54" y="18"/>
                    <a:pt x="39" y="9"/>
                    <a:pt x="24" y="0"/>
                  </a:cubicBezTo>
                  <a:close/>
                </a:path>
              </a:pathLst>
            </a:custGeom>
            <a:solidFill>
              <a:srgbClr val="0425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8" name="Freeform 742"/>
            <p:cNvSpPr>
              <a:spLocks/>
            </p:cNvSpPr>
            <p:nvPr userDrawn="1"/>
          </p:nvSpPr>
          <p:spPr bwMode="auto">
            <a:xfrm>
              <a:off x="9859963" y="3810000"/>
              <a:ext cx="349250" cy="203200"/>
            </a:xfrm>
            <a:custGeom>
              <a:avLst/>
              <a:gdLst>
                <a:gd name="T0" fmla="*/ 79 w 220"/>
                <a:gd name="T1" fmla="*/ 46 h 128"/>
                <a:gd name="T2" fmla="*/ 16 w 220"/>
                <a:gd name="T3" fmla="*/ 118 h 128"/>
                <a:gd name="T4" fmla="*/ 140 w 220"/>
                <a:gd name="T5" fmla="*/ 82 h 128"/>
                <a:gd name="T6" fmla="*/ 203 w 220"/>
                <a:gd name="T7" fmla="*/ 10 h 128"/>
                <a:gd name="T8" fmla="*/ 79 w 220"/>
                <a:gd name="T9" fmla="*/ 46 h 128"/>
              </a:gdLst>
              <a:ahLst/>
              <a:cxnLst>
                <a:cxn ang="0">
                  <a:pos x="T0" y="T1"/>
                </a:cxn>
                <a:cxn ang="0">
                  <a:pos x="T2" y="T3"/>
                </a:cxn>
                <a:cxn ang="0">
                  <a:pos x="T4" y="T5"/>
                </a:cxn>
                <a:cxn ang="0">
                  <a:pos x="T6" y="T7"/>
                </a:cxn>
                <a:cxn ang="0">
                  <a:pos x="T8" y="T9"/>
                </a:cxn>
              </a:cxnLst>
              <a:rect l="0" t="0" r="r" b="b"/>
              <a:pathLst>
                <a:path w="220" h="128">
                  <a:moveTo>
                    <a:pt x="79" y="46"/>
                  </a:moveTo>
                  <a:cubicBezTo>
                    <a:pt x="28" y="76"/>
                    <a:pt x="0" y="108"/>
                    <a:pt x="16" y="118"/>
                  </a:cubicBezTo>
                  <a:cubicBezTo>
                    <a:pt x="33" y="128"/>
                    <a:pt x="88" y="111"/>
                    <a:pt x="140" y="82"/>
                  </a:cubicBezTo>
                  <a:cubicBezTo>
                    <a:pt x="191" y="52"/>
                    <a:pt x="220" y="20"/>
                    <a:pt x="203" y="10"/>
                  </a:cubicBezTo>
                  <a:cubicBezTo>
                    <a:pt x="186" y="0"/>
                    <a:pt x="131" y="17"/>
                    <a:pt x="79" y="46"/>
                  </a:cubicBez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9" name="Freeform 743"/>
            <p:cNvSpPr>
              <a:spLocks/>
            </p:cNvSpPr>
            <p:nvPr userDrawn="1"/>
          </p:nvSpPr>
          <p:spPr bwMode="auto">
            <a:xfrm>
              <a:off x="9923463" y="3824288"/>
              <a:ext cx="250825" cy="141288"/>
            </a:xfrm>
            <a:custGeom>
              <a:avLst/>
              <a:gdLst>
                <a:gd name="T0" fmla="*/ 156 w 158"/>
                <a:gd name="T1" fmla="*/ 82 h 89"/>
                <a:gd name="T2" fmla="*/ 124 w 158"/>
                <a:gd name="T3" fmla="*/ 6 h 89"/>
                <a:gd name="T4" fmla="*/ 0 w 158"/>
                <a:gd name="T5" fmla="*/ 73 h 89"/>
                <a:gd name="T6" fmla="*/ 49 w 158"/>
                <a:gd name="T7" fmla="*/ 89 h 89"/>
                <a:gd name="T8" fmla="*/ 156 w 158"/>
                <a:gd name="T9" fmla="*/ 82 h 89"/>
              </a:gdLst>
              <a:ahLst/>
              <a:cxnLst>
                <a:cxn ang="0">
                  <a:pos x="T0" y="T1"/>
                </a:cxn>
                <a:cxn ang="0">
                  <a:pos x="T2" y="T3"/>
                </a:cxn>
                <a:cxn ang="0">
                  <a:pos x="T4" y="T5"/>
                </a:cxn>
                <a:cxn ang="0">
                  <a:pos x="T6" y="T7"/>
                </a:cxn>
                <a:cxn ang="0">
                  <a:pos x="T8" y="T9"/>
                </a:cxn>
              </a:cxnLst>
              <a:rect l="0" t="0" r="r" b="b"/>
              <a:pathLst>
                <a:path w="158" h="89">
                  <a:moveTo>
                    <a:pt x="156" y="82"/>
                  </a:moveTo>
                  <a:cubicBezTo>
                    <a:pt x="158" y="39"/>
                    <a:pt x="154" y="0"/>
                    <a:pt x="124" y="6"/>
                  </a:cubicBezTo>
                  <a:cubicBezTo>
                    <a:pt x="93" y="11"/>
                    <a:pt x="34" y="56"/>
                    <a:pt x="0" y="73"/>
                  </a:cubicBezTo>
                  <a:cubicBezTo>
                    <a:pt x="49" y="89"/>
                    <a:pt x="49" y="89"/>
                    <a:pt x="49" y="89"/>
                  </a:cubicBezTo>
                  <a:lnTo>
                    <a:pt x="156" y="82"/>
                  </a:ln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0" name="Freeform 744"/>
            <p:cNvSpPr>
              <a:spLocks/>
            </p:cNvSpPr>
            <p:nvPr userDrawn="1"/>
          </p:nvSpPr>
          <p:spPr bwMode="auto">
            <a:xfrm>
              <a:off x="10082213" y="3822700"/>
              <a:ext cx="127000" cy="346075"/>
            </a:xfrm>
            <a:custGeom>
              <a:avLst/>
              <a:gdLst>
                <a:gd name="T0" fmla="*/ 57 w 80"/>
                <a:gd name="T1" fmla="*/ 7 h 218"/>
                <a:gd name="T2" fmla="*/ 57 w 80"/>
                <a:gd name="T3" fmla="*/ 195 h 218"/>
                <a:gd name="T4" fmla="*/ 7 w 80"/>
                <a:gd name="T5" fmla="*/ 194 h 218"/>
                <a:gd name="T6" fmla="*/ 0 w 80"/>
                <a:gd name="T7" fmla="*/ 114 h 218"/>
                <a:gd name="T8" fmla="*/ 57 w 80"/>
                <a:gd name="T9" fmla="*/ 7 h 218"/>
              </a:gdLst>
              <a:ahLst/>
              <a:cxnLst>
                <a:cxn ang="0">
                  <a:pos x="T0" y="T1"/>
                </a:cxn>
                <a:cxn ang="0">
                  <a:pos x="T2" y="T3"/>
                </a:cxn>
                <a:cxn ang="0">
                  <a:pos x="T4" y="T5"/>
                </a:cxn>
                <a:cxn ang="0">
                  <a:pos x="T6" y="T7"/>
                </a:cxn>
                <a:cxn ang="0">
                  <a:pos x="T8" y="T9"/>
                </a:cxn>
              </a:cxnLst>
              <a:rect l="0" t="0" r="r" b="b"/>
              <a:pathLst>
                <a:path w="80" h="218">
                  <a:moveTo>
                    <a:pt x="57" y="7"/>
                  </a:moveTo>
                  <a:cubicBezTo>
                    <a:pt x="80" y="28"/>
                    <a:pt x="59" y="164"/>
                    <a:pt x="57" y="195"/>
                  </a:cubicBezTo>
                  <a:cubicBezTo>
                    <a:pt x="43" y="218"/>
                    <a:pt x="19" y="209"/>
                    <a:pt x="7" y="194"/>
                  </a:cubicBezTo>
                  <a:cubicBezTo>
                    <a:pt x="0" y="114"/>
                    <a:pt x="0" y="114"/>
                    <a:pt x="0" y="114"/>
                  </a:cubicBezTo>
                  <a:cubicBezTo>
                    <a:pt x="2" y="62"/>
                    <a:pt x="43" y="0"/>
                    <a:pt x="57" y="7"/>
                  </a:cubicBezTo>
                  <a:close/>
                </a:path>
              </a:pathLst>
            </a:custGeom>
            <a:solidFill>
              <a:srgbClr val="C8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1" name="Freeform 745"/>
            <p:cNvSpPr>
              <a:spLocks/>
            </p:cNvSpPr>
            <p:nvPr userDrawn="1"/>
          </p:nvSpPr>
          <p:spPr bwMode="auto">
            <a:xfrm>
              <a:off x="9979026" y="3810000"/>
              <a:ext cx="114300" cy="114300"/>
            </a:xfrm>
            <a:custGeom>
              <a:avLst/>
              <a:gdLst>
                <a:gd name="T0" fmla="*/ 0 w 72"/>
                <a:gd name="T1" fmla="*/ 0 h 72"/>
                <a:gd name="T2" fmla="*/ 0 w 72"/>
                <a:gd name="T3" fmla="*/ 72 h 72"/>
                <a:gd name="T4" fmla="*/ 68 w 72"/>
                <a:gd name="T5" fmla="*/ 35 h 72"/>
                <a:gd name="T6" fmla="*/ 72 w 72"/>
                <a:gd name="T7" fmla="*/ 10 h 72"/>
                <a:gd name="T8" fmla="*/ 0 w 72"/>
                <a:gd name="T9" fmla="*/ 0 h 72"/>
              </a:gdLst>
              <a:ahLst/>
              <a:cxnLst>
                <a:cxn ang="0">
                  <a:pos x="T0" y="T1"/>
                </a:cxn>
                <a:cxn ang="0">
                  <a:pos x="T2" y="T3"/>
                </a:cxn>
                <a:cxn ang="0">
                  <a:pos x="T4" y="T5"/>
                </a:cxn>
                <a:cxn ang="0">
                  <a:pos x="T6" y="T7"/>
                </a:cxn>
                <a:cxn ang="0">
                  <a:pos x="T8" y="T9"/>
                </a:cxn>
              </a:cxnLst>
              <a:rect l="0" t="0" r="r" b="b"/>
              <a:pathLst>
                <a:path w="72" h="72">
                  <a:moveTo>
                    <a:pt x="0" y="0"/>
                  </a:moveTo>
                  <a:cubicBezTo>
                    <a:pt x="2" y="12"/>
                    <a:pt x="13" y="41"/>
                    <a:pt x="0" y="72"/>
                  </a:cubicBezTo>
                  <a:cubicBezTo>
                    <a:pt x="28" y="67"/>
                    <a:pt x="59" y="46"/>
                    <a:pt x="68" y="35"/>
                  </a:cubicBezTo>
                  <a:cubicBezTo>
                    <a:pt x="69" y="27"/>
                    <a:pt x="70" y="19"/>
                    <a:pt x="72" y="10"/>
                  </a:cubicBezTo>
                  <a:lnTo>
                    <a:pt x="0" y="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2" name="Freeform 746"/>
            <p:cNvSpPr>
              <a:spLocks/>
            </p:cNvSpPr>
            <p:nvPr userDrawn="1"/>
          </p:nvSpPr>
          <p:spPr bwMode="auto">
            <a:xfrm>
              <a:off x="9798051" y="3860800"/>
              <a:ext cx="396875" cy="544513"/>
            </a:xfrm>
            <a:custGeom>
              <a:avLst/>
              <a:gdLst>
                <a:gd name="T0" fmla="*/ 90 w 250"/>
                <a:gd name="T1" fmla="*/ 45 h 343"/>
                <a:gd name="T2" fmla="*/ 84 w 250"/>
                <a:gd name="T3" fmla="*/ 251 h 343"/>
                <a:gd name="T4" fmla="*/ 71 w 250"/>
                <a:gd name="T5" fmla="*/ 308 h 343"/>
                <a:gd name="T6" fmla="*/ 137 w 250"/>
                <a:gd name="T7" fmla="*/ 341 h 343"/>
                <a:gd name="T8" fmla="*/ 240 w 250"/>
                <a:gd name="T9" fmla="*/ 262 h 343"/>
                <a:gd name="T10" fmla="*/ 219 w 250"/>
                <a:gd name="T11" fmla="*/ 184 h 343"/>
                <a:gd name="T12" fmla="*/ 234 w 250"/>
                <a:gd name="T13" fmla="*/ 108 h 343"/>
                <a:gd name="T14" fmla="*/ 211 w 250"/>
                <a:gd name="T15" fmla="*/ 2 h 343"/>
                <a:gd name="T16" fmla="*/ 90 w 250"/>
                <a:gd name="T17" fmla="*/ 4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343">
                  <a:moveTo>
                    <a:pt x="90" y="45"/>
                  </a:moveTo>
                  <a:cubicBezTo>
                    <a:pt x="0" y="86"/>
                    <a:pt x="70" y="151"/>
                    <a:pt x="84" y="251"/>
                  </a:cubicBezTo>
                  <a:cubicBezTo>
                    <a:pt x="85" y="258"/>
                    <a:pt x="78" y="284"/>
                    <a:pt x="71" y="308"/>
                  </a:cubicBezTo>
                  <a:cubicBezTo>
                    <a:pt x="67" y="335"/>
                    <a:pt x="109" y="343"/>
                    <a:pt x="137" y="341"/>
                  </a:cubicBezTo>
                  <a:cubicBezTo>
                    <a:pt x="189" y="338"/>
                    <a:pt x="248" y="307"/>
                    <a:pt x="240" y="262"/>
                  </a:cubicBezTo>
                  <a:cubicBezTo>
                    <a:pt x="231" y="248"/>
                    <a:pt x="213" y="230"/>
                    <a:pt x="219" y="184"/>
                  </a:cubicBezTo>
                  <a:cubicBezTo>
                    <a:pt x="222" y="149"/>
                    <a:pt x="229" y="139"/>
                    <a:pt x="234" y="108"/>
                  </a:cubicBezTo>
                  <a:cubicBezTo>
                    <a:pt x="237" y="86"/>
                    <a:pt x="250" y="0"/>
                    <a:pt x="211" y="2"/>
                  </a:cubicBezTo>
                  <a:cubicBezTo>
                    <a:pt x="197" y="2"/>
                    <a:pt x="110" y="35"/>
                    <a:pt x="90" y="45"/>
                  </a:cubicBez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3" name="Freeform 747"/>
            <p:cNvSpPr>
              <a:spLocks/>
            </p:cNvSpPr>
            <p:nvPr userDrawn="1"/>
          </p:nvSpPr>
          <p:spPr bwMode="auto">
            <a:xfrm>
              <a:off x="9929813" y="3636963"/>
              <a:ext cx="131763" cy="234950"/>
            </a:xfrm>
            <a:custGeom>
              <a:avLst/>
              <a:gdLst>
                <a:gd name="T0" fmla="*/ 19 w 83"/>
                <a:gd name="T1" fmla="*/ 0 h 148"/>
                <a:gd name="T2" fmla="*/ 1 w 83"/>
                <a:gd name="T3" fmla="*/ 34 h 148"/>
                <a:gd name="T4" fmla="*/ 26 w 83"/>
                <a:gd name="T5" fmla="*/ 143 h 148"/>
                <a:gd name="T6" fmla="*/ 73 w 83"/>
                <a:gd name="T7" fmla="*/ 123 h 148"/>
                <a:gd name="T8" fmla="*/ 83 w 83"/>
                <a:gd name="T9" fmla="*/ 93 h 148"/>
                <a:gd name="T10" fmla="*/ 62 w 83"/>
                <a:gd name="T11" fmla="*/ 5 h 148"/>
                <a:gd name="T12" fmla="*/ 19 w 83"/>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83" h="148">
                  <a:moveTo>
                    <a:pt x="19" y="0"/>
                  </a:moveTo>
                  <a:cubicBezTo>
                    <a:pt x="12" y="13"/>
                    <a:pt x="2" y="16"/>
                    <a:pt x="1" y="34"/>
                  </a:cubicBezTo>
                  <a:cubicBezTo>
                    <a:pt x="1" y="48"/>
                    <a:pt x="0" y="126"/>
                    <a:pt x="26" y="143"/>
                  </a:cubicBezTo>
                  <a:cubicBezTo>
                    <a:pt x="35" y="148"/>
                    <a:pt x="59" y="135"/>
                    <a:pt x="73" y="123"/>
                  </a:cubicBezTo>
                  <a:cubicBezTo>
                    <a:pt x="83" y="114"/>
                    <a:pt x="79" y="99"/>
                    <a:pt x="83" y="93"/>
                  </a:cubicBezTo>
                  <a:cubicBezTo>
                    <a:pt x="62" y="5"/>
                    <a:pt x="62" y="5"/>
                    <a:pt x="62" y="5"/>
                  </a:cubicBezTo>
                  <a:lnTo>
                    <a:pt x="19" y="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4" name="Freeform 748"/>
            <p:cNvSpPr>
              <a:spLocks/>
            </p:cNvSpPr>
            <p:nvPr userDrawn="1"/>
          </p:nvSpPr>
          <p:spPr bwMode="auto">
            <a:xfrm>
              <a:off x="9891713" y="3538538"/>
              <a:ext cx="290513" cy="301625"/>
            </a:xfrm>
            <a:custGeom>
              <a:avLst/>
              <a:gdLst>
                <a:gd name="T0" fmla="*/ 148 w 183"/>
                <a:gd name="T1" fmla="*/ 45 h 190"/>
                <a:gd name="T2" fmla="*/ 163 w 183"/>
                <a:gd name="T3" fmla="*/ 149 h 190"/>
                <a:gd name="T4" fmla="*/ 137 w 183"/>
                <a:gd name="T5" fmla="*/ 179 h 190"/>
                <a:gd name="T6" fmla="*/ 107 w 183"/>
                <a:gd name="T7" fmla="*/ 189 h 190"/>
                <a:gd name="T8" fmla="*/ 65 w 183"/>
                <a:gd name="T9" fmla="*/ 128 h 190"/>
                <a:gd name="T10" fmla="*/ 56 w 183"/>
                <a:gd name="T11" fmla="*/ 158 h 190"/>
                <a:gd name="T12" fmla="*/ 24 w 183"/>
                <a:gd name="T13" fmla="*/ 111 h 190"/>
                <a:gd name="T14" fmla="*/ 148 w 183"/>
                <a:gd name="T15" fmla="*/ 45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 h="190">
                  <a:moveTo>
                    <a:pt x="148" y="45"/>
                  </a:moveTo>
                  <a:cubicBezTo>
                    <a:pt x="182" y="70"/>
                    <a:pt x="183" y="114"/>
                    <a:pt x="163" y="149"/>
                  </a:cubicBezTo>
                  <a:cubicBezTo>
                    <a:pt x="154" y="166"/>
                    <a:pt x="152" y="171"/>
                    <a:pt x="137" y="179"/>
                  </a:cubicBezTo>
                  <a:cubicBezTo>
                    <a:pt x="130" y="182"/>
                    <a:pt x="119" y="190"/>
                    <a:pt x="107" y="189"/>
                  </a:cubicBezTo>
                  <a:cubicBezTo>
                    <a:pt x="94" y="189"/>
                    <a:pt x="79" y="130"/>
                    <a:pt x="65" y="128"/>
                  </a:cubicBezTo>
                  <a:cubicBezTo>
                    <a:pt x="59" y="128"/>
                    <a:pt x="54" y="135"/>
                    <a:pt x="56" y="158"/>
                  </a:cubicBezTo>
                  <a:cubicBezTo>
                    <a:pt x="46" y="135"/>
                    <a:pt x="38" y="129"/>
                    <a:pt x="24" y="111"/>
                  </a:cubicBezTo>
                  <a:cubicBezTo>
                    <a:pt x="0" y="40"/>
                    <a:pt x="113" y="0"/>
                    <a:pt x="148" y="45"/>
                  </a:cubicBez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5" name="Freeform 749"/>
            <p:cNvSpPr>
              <a:spLocks/>
            </p:cNvSpPr>
            <p:nvPr userDrawn="1"/>
          </p:nvSpPr>
          <p:spPr bwMode="auto">
            <a:xfrm>
              <a:off x="10074276" y="3508375"/>
              <a:ext cx="193675" cy="446088"/>
            </a:xfrm>
            <a:custGeom>
              <a:avLst/>
              <a:gdLst>
                <a:gd name="T0" fmla="*/ 122 w 122"/>
                <a:gd name="T1" fmla="*/ 245 h 281"/>
                <a:gd name="T2" fmla="*/ 45 w 122"/>
                <a:gd name="T3" fmla="*/ 262 h 281"/>
                <a:gd name="T4" fmla="*/ 24 w 122"/>
                <a:gd name="T5" fmla="*/ 78 h 281"/>
                <a:gd name="T6" fmla="*/ 25 w 122"/>
                <a:gd name="T7" fmla="*/ 70 h 281"/>
                <a:gd name="T8" fmla="*/ 7 w 122"/>
                <a:gd name="T9" fmla="*/ 47 h 281"/>
                <a:gd name="T10" fmla="*/ 109 w 122"/>
                <a:gd name="T11" fmla="*/ 92 h 281"/>
                <a:gd name="T12" fmla="*/ 122 w 122"/>
                <a:gd name="T13" fmla="*/ 245 h 281"/>
              </a:gdLst>
              <a:ahLst/>
              <a:cxnLst>
                <a:cxn ang="0">
                  <a:pos x="T0" y="T1"/>
                </a:cxn>
                <a:cxn ang="0">
                  <a:pos x="T2" y="T3"/>
                </a:cxn>
                <a:cxn ang="0">
                  <a:pos x="T4" y="T5"/>
                </a:cxn>
                <a:cxn ang="0">
                  <a:pos x="T6" y="T7"/>
                </a:cxn>
                <a:cxn ang="0">
                  <a:pos x="T8" y="T9"/>
                </a:cxn>
                <a:cxn ang="0">
                  <a:pos x="T10" y="T11"/>
                </a:cxn>
                <a:cxn ang="0">
                  <a:pos x="T12" y="T13"/>
                </a:cxn>
              </a:cxnLst>
              <a:rect l="0" t="0" r="r" b="b"/>
              <a:pathLst>
                <a:path w="122" h="281">
                  <a:moveTo>
                    <a:pt x="122" y="245"/>
                  </a:moveTo>
                  <a:cubicBezTo>
                    <a:pt x="86" y="268"/>
                    <a:pt x="64" y="281"/>
                    <a:pt x="45" y="262"/>
                  </a:cubicBezTo>
                  <a:cubicBezTo>
                    <a:pt x="8" y="225"/>
                    <a:pt x="0" y="124"/>
                    <a:pt x="24" y="78"/>
                  </a:cubicBezTo>
                  <a:cubicBezTo>
                    <a:pt x="28" y="71"/>
                    <a:pt x="27" y="69"/>
                    <a:pt x="25" y="70"/>
                  </a:cubicBezTo>
                  <a:cubicBezTo>
                    <a:pt x="19" y="70"/>
                    <a:pt x="1" y="51"/>
                    <a:pt x="7" y="47"/>
                  </a:cubicBezTo>
                  <a:cubicBezTo>
                    <a:pt x="80" y="0"/>
                    <a:pt x="111" y="48"/>
                    <a:pt x="109" y="92"/>
                  </a:cubicBezTo>
                  <a:cubicBezTo>
                    <a:pt x="106" y="198"/>
                    <a:pt x="73" y="228"/>
                    <a:pt x="122" y="245"/>
                  </a:cubicBezTo>
                  <a:close/>
                </a:path>
              </a:pathLst>
            </a:custGeom>
            <a:solidFill>
              <a:srgbClr val="471A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6" name="Freeform 750"/>
            <p:cNvSpPr>
              <a:spLocks/>
            </p:cNvSpPr>
            <p:nvPr userDrawn="1"/>
          </p:nvSpPr>
          <p:spPr bwMode="auto">
            <a:xfrm>
              <a:off x="10066338" y="3578225"/>
              <a:ext cx="50800" cy="58738"/>
            </a:xfrm>
            <a:custGeom>
              <a:avLst/>
              <a:gdLst>
                <a:gd name="T0" fmla="*/ 16 w 32"/>
                <a:gd name="T1" fmla="*/ 0 h 37"/>
                <a:gd name="T2" fmla="*/ 3 w 32"/>
                <a:gd name="T3" fmla="*/ 8 h 37"/>
                <a:gd name="T4" fmla="*/ 12 w 32"/>
                <a:gd name="T5" fmla="*/ 34 h 37"/>
                <a:gd name="T6" fmla="*/ 32 w 32"/>
                <a:gd name="T7" fmla="*/ 26 h 37"/>
                <a:gd name="T8" fmla="*/ 16 w 32"/>
                <a:gd name="T9" fmla="*/ 0 h 37"/>
              </a:gdLst>
              <a:ahLst/>
              <a:cxnLst>
                <a:cxn ang="0">
                  <a:pos x="T0" y="T1"/>
                </a:cxn>
                <a:cxn ang="0">
                  <a:pos x="T2" y="T3"/>
                </a:cxn>
                <a:cxn ang="0">
                  <a:pos x="T4" y="T5"/>
                </a:cxn>
                <a:cxn ang="0">
                  <a:pos x="T6" y="T7"/>
                </a:cxn>
                <a:cxn ang="0">
                  <a:pos x="T8" y="T9"/>
                </a:cxn>
              </a:cxnLst>
              <a:rect l="0" t="0" r="r" b="b"/>
              <a:pathLst>
                <a:path w="32" h="37">
                  <a:moveTo>
                    <a:pt x="16" y="0"/>
                  </a:moveTo>
                  <a:cubicBezTo>
                    <a:pt x="10" y="2"/>
                    <a:pt x="4" y="3"/>
                    <a:pt x="3" y="8"/>
                  </a:cubicBezTo>
                  <a:cubicBezTo>
                    <a:pt x="0" y="15"/>
                    <a:pt x="7" y="29"/>
                    <a:pt x="12" y="34"/>
                  </a:cubicBezTo>
                  <a:cubicBezTo>
                    <a:pt x="17" y="37"/>
                    <a:pt x="28" y="31"/>
                    <a:pt x="32" y="26"/>
                  </a:cubicBezTo>
                  <a:cubicBezTo>
                    <a:pt x="22" y="23"/>
                    <a:pt x="15" y="9"/>
                    <a:pt x="16" y="0"/>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7" name="Freeform 751"/>
            <p:cNvSpPr>
              <a:spLocks/>
            </p:cNvSpPr>
            <p:nvPr userDrawn="1"/>
          </p:nvSpPr>
          <p:spPr bwMode="auto">
            <a:xfrm>
              <a:off x="9977438" y="3856038"/>
              <a:ext cx="115888" cy="71438"/>
            </a:xfrm>
            <a:custGeom>
              <a:avLst/>
              <a:gdLst>
                <a:gd name="T0" fmla="*/ 26 w 73"/>
                <a:gd name="T1" fmla="*/ 15 h 45"/>
                <a:gd name="T2" fmla="*/ 5 w 73"/>
                <a:gd name="T3" fmla="*/ 39 h 45"/>
                <a:gd name="T4" fmla="*/ 50 w 73"/>
                <a:gd name="T5" fmla="*/ 35 h 45"/>
                <a:gd name="T6" fmla="*/ 67 w 73"/>
                <a:gd name="T7" fmla="*/ 3 h 45"/>
                <a:gd name="T8" fmla="*/ 26 w 73"/>
                <a:gd name="T9" fmla="*/ 15 h 45"/>
              </a:gdLst>
              <a:ahLst/>
              <a:cxnLst>
                <a:cxn ang="0">
                  <a:pos x="T0" y="T1"/>
                </a:cxn>
                <a:cxn ang="0">
                  <a:pos x="T2" y="T3"/>
                </a:cxn>
                <a:cxn ang="0">
                  <a:pos x="T4" y="T5"/>
                </a:cxn>
                <a:cxn ang="0">
                  <a:pos x="T6" y="T7"/>
                </a:cxn>
                <a:cxn ang="0">
                  <a:pos x="T8" y="T9"/>
                </a:cxn>
              </a:cxnLst>
              <a:rect l="0" t="0" r="r" b="b"/>
              <a:pathLst>
                <a:path w="73" h="45">
                  <a:moveTo>
                    <a:pt x="26" y="15"/>
                  </a:moveTo>
                  <a:cubicBezTo>
                    <a:pt x="9" y="25"/>
                    <a:pt x="0" y="36"/>
                    <a:pt x="5" y="39"/>
                  </a:cubicBezTo>
                  <a:cubicBezTo>
                    <a:pt x="10" y="44"/>
                    <a:pt x="33" y="45"/>
                    <a:pt x="50" y="35"/>
                  </a:cubicBezTo>
                  <a:cubicBezTo>
                    <a:pt x="67" y="25"/>
                    <a:pt x="73" y="7"/>
                    <a:pt x="67" y="3"/>
                  </a:cubicBezTo>
                  <a:cubicBezTo>
                    <a:pt x="61" y="0"/>
                    <a:pt x="43" y="5"/>
                    <a:pt x="26" y="15"/>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8" name="Freeform 752"/>
            <p:cNvSpPr>
              <a:spLocks/>
            </p:cNvSpPr>
            <p:nvPr userDrawn="1"/>
          </p:nvSpPr>
          <p:spPr bwMode="auto">
            <a:xfrm>
              <a:off x="9948863" y="4249738"/>
              <a:ext cx="42863" cy="239713"/>
            </a:xfrm>
            <a:custGeom>
              <a:avLst/>
              <a:gdLst>
                <a:gd name="T0" fmla="*/ 22 w 27"/>
                <a:gd name="T1" fmla="*/ 13 h 151"/>
                <a:gd name="T2" fmla="*/ 23 w 27"/>
                <a:gd name="T3" fmla="*/ 142 h 151"/>
                <a:gd name="T4" fmla="*/ 23 w 27"/>
                <a:gd name="T5" fmla="*/ 145 h 151"/>
                <a:gd name="T6" fmla="*/ 23 w 27"/>
                <a:gd name="T7" fmla="*/ 145 h 151"/>
                <a:gd name="T8" fmla="*/ 24 w 27"/>
                <a:gd name="T9" fmla="*/ 148 h 151"/>
                <a:gd name="T10" fmla="*/ 24 w 27"/>
                <a:gd name="T11" fmla="*/ 148 h 151"/>
                <a:gd name="T12" fmla="*/ 25 w 27"/>
                <a:gd name="T13" fmla="*/ 149 h 151"/>
                <a:gd name="T14" fmla="*/ 27 w 27"/>
                <a:gd name="T15" fmla="*/ 151 h 151"/>
                <a:gd name="T16" fmla="*/ 5 w 27"/>
                <a:gd name="T17" fmla="*/ 138 h 151"/>
                <a:gd name="T18" fmla="*/ 2 w 27"/>
                <a:gd name="T19" fmla="*/ 136 h 151"/>
                <a:gd name="T20" fmla="*/ 2 w 27"/>
                <a:gd name="T21" fmla="*/ 136 h 151"/>
                <a:gd name="T22" fmla="*/ 2 w 27"/>
                <a:gd name="T23" fmla="*/ 135 h 151"/>
                <a:gd name="T24" fmla="*/ 2 w 27"/>
                <a:gd name="T25" fmla="*/ 135 h 151"/>
                <a:gd name="T26" fmla="*/ 2 w 27"/>
                <a:gd name="T27" fmla="*/ 135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2 h 151"/>
                <a:gd name="T40" fmla="*/ 1 w 27"/>
                <a:gd name="T41" fmla="*/ 131 h 151"/>
                <a:gd name="T42" fmla="*/ 0 w 27"/>
                <a:gd name="T43" fmla="*/ 130 h 151"/>
                <a:gd name="T44" fmla="*/ 0 w 27"/>
                <a:gd name="T45" fmla="*/ 130 h 151"/>
                <a:gd name="T46" fmla="*/ 0 w 27"/>
                <a:gd name="T47" fmla="*/ 129 h 151"/>
                <a:gd name="T48" fmla="*/ 0 w 27"/>
                <a:gd name="T49" fmla="*/ 129 h 151"/>
                <a:gd name="T50" fmla="*/ 0 w 27"/>
                <a:gd name="T51" fmla="*/ 0 h 151"/>
                <a:gd name="T52" fmla="*/ 22 w 27"/>
                <a:gd name="T53"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3"/>
                  </a:moveTo>
                  <a:cubicBezTo>
                    <a:pt x="23" y="142"/>
                    <a:pt x="23" y="142"/>
                    <a:pt x="23" y="142"/>
                  </a:cubicBezTo>
                  <a:cubicBezTo>
                    <a:pt x="23" y="143"/>
                    <a:pt x="23" y="144"/>
                    <a:pt x="23" y="145"/>
                  </a:cubicBezTo>
                  <a:cubicBezTo>
                    <a:pt x="23" y="145"/>
                    <a:pt x="23" y="145"/>
                    <a:pt x="23" y="145"/>
                  </a:cubicBezTo>
                  <a:cubicBezTo>
                    <a:pt x="23" y="146"/>
                    <a:pt x="23" y="147"/>
                    <a:pt x="24" y="148"/>
                  </a:cubicBezTo>
                  <a:cubicBezTo>
                    <a:pt x="24" y="148"/>
                    <a:pt x="24" y="148"/>
                    <a:pt x="24" y="148"/>
                  </a:cubicBezTo>
                  <a:cubicBezTo>
                    <a:pt x="24" y="148"/>
                    <a:pt x="24" y="148"/>
                    <a:pt x="25" y="149"/>
                  </a:cubicBezTo>
                  <a:cubicBezTo>
                    <a:pt x="25" y="150"/>
                    <a:pt x="26" y="151"/>
                    <a:pt x="27" y="151"/>
                  </a:cubicBezTo>
                  <a:cubicBezTo>
                    <a:pt x="5" y="138"/>
                    <a:pt x="5" y="138"/>
                    <a:pt x="5" y="138"/>
                  </a:cubicBezTo>
                  <a:cubicBezTo>
                    <a:pt x="4" y="138"/>
                    <a:pt x="3" y="137"/>
                    <a:pt x="2" y="136"/>
                  </a:cubicBezTo>
                  <a:cubicBezTo>
                    <a:pt x="2" y="136"/>
                    <a:pt x="2" y="136"/>
                    <a:pt x="2" y="136"/>
                  </a:cubicBezTo>
                  <a:cubicBezTo>
                    <a:pt x="2" y="135"/>
                    <a:pt x="2" y="135"/>
                    <a:pt x="2" y="135"/>
                  </a:cubicBezTo>
                  <a:cubicBezTo>
                    <a:pt x="2" y="135"/>
                    <a:pt x="2" y="135"/>
                    <a:pt x="2" y="135"/>
                  </a:cubicBezTo>
                  <a:cubicBezTo>
                    <a:pt x="2" y="135"/>
                    <a:pt x="2" y="135"/>
                    <a:pt x="2" y="135"/>
                  </a:cubicBezTo>
                  <a:cubicBezTo>
                    <a:pt x="1" y="134"/>
                    <a:pt x="1" y="134"/>
                    <a:pt x="1" y="134"/>
                  </a:cubicBezTo>
                  <a:cubicBezTo>
                    <a:pt x="1" y="134"/>
                    <a:pt x="1" y="133"/>
                    <a:pt x="1" y="133"/>
                  </a:cubicBezTo>
                  <a:cubicBezTo>
                    <a:pt x="1" y="133"/>
                    <a:pt x="1" y="133"/>
                    <a:pt x="1" y="132"/>
                  </a:cubicBezTo>
                  <a:cubicBezTo>
                    <a:pt x="1" y="132"/>
                    <a:pt x="1" y="132"/>
                    <a:pt x="1" y="132"/>
                  </a:cubicBezTo>
                  <a:cubicBezTo>
                    <a:pt x="1" y="132"/>
                    <a:pt x="1" y="132"/>
                    <a:pt x="1" y="132"/>
                  </a:cubicBezTo>
                  <a:cubicBezTo>
                    <a:pt x="1" y="132"/>
                    <a:pt x="1" y="132"/>
                    <a:pt x="1" y="132"/>
                  </a:cubicBezTo>
                  <a:cubicBezTo>
                    <a:pt x="1" y="132"/>
                    <a:pt x="1" y="131"/>
                    <a:pt x="1" y="131"/>
                  </a:cubicBezTo>
                  <a:cubicBezTo>
                    <a:pt x="1" y="131"/>
                    <a:pt x="1" y="131"/>
                    <a:pt x="0" y="130"/>
                  </a:cubicBezTo>
                  <a:cubicBezTo>
                    <a:pt x="0" y="130"/>
                    <a:pt x="0" y="130"/>
                    <a:pt x="0" y="130"/>
                  </a:cubicBezTo>
                  <a:cubicBezTo>
                    <a:pt x="0" y="129"/>
                    <a:pt x="0" y="129"/>
                    <a:pt x="0" y="129"/>
                  </a:cubicBezTo>
                  <a:cubicBezTo>
                    <a:pt x="0" y="129"/>
                    <a:pt x="0" y="129"/>
                    <a:pt x="0" y="129"/>
                  </a:cubicBezTo>
                  <a:cubicBezTo>
                    <a:pt x="0" y="0"/>
                    <a:pt x="0" y="0"/>
                    <a:pt x="0" y="0"/>
                  </a:cubicBezTo>
                  <a:lnTo>
                    <a:pt x="22" y="13"/>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9" name="Freeform 753"/>
            <p:cNvSpPr>
              <a:spLocks/>
            </p:cNvSpPr>
            <p:nvPr userDrawn="1"/>
          </p:nvSpPr>
          <p:spPr bwMode="auto">
            <a:xfrm>
              <a:off x="9948863" y="4037013"/>
              <a:ext cx="368300" cy="233363"/>
            </a:xfrm>
            <a:custGeom>
              <a:avLst/>
              <a:gdLst>
                <a:gd name="T0" fmla="*/ 31 w 232"/>
                <a:gd name="T1" fmla="*/ 126 h 147"/>
                <a:gd name="T2" fmla="*/ 29 w 232"/>
                <a:gd name="T3" fmla="*/ 129 h 147"/>
                <a:gd name="T4" fmla="*/ 26 w 232"/>
                <a:gd name="T5" fmla="*/ 133 h 147"/>
                <a:gd name="T6" fmla="*/ 25 w 232"/>
                <a:gd name="T7" fmla="*/ 136 h 147"/>
                <a:gd name="T8" fmla="*/ 23 w 232"/>
                <a:gd name="T9" fmla="*/ 140 h 147"/>
                <a:gd name="T10" fmla="*/ 23 w 232"/>
                <a:gd name="T11" fmla="*/ 143 h 147"/>
                <a:gd name="T12" fmla="*/ 0 w 232"/>
                <a:gd name="T13" fmla="*/ 134 h 147"/>
                <a:gd name="T14" fmla="*/ 0 w 232"/>
                <a:gd name="T15" fmla="*/ 132 h 147"/>
                <a:gd name="T16" fmla="*/ 0 w 232"/>
                <a:gd name="T17" fmla="*/ 131 h 147"/>
                <a:gd name="T18" fmla="*/ 0 w 232"/>
                <a:gd name="T19" fmla="*/ 130 h 147"/>
                <a:gd name="T20" fmla="*/ 1 w 232"/>
                <a:gd name="T21" fmla="*/ 130 h 147"/>
                <a:gd name="T22" fmla="*/ 1 w 232"/>
                <a:gd name="T23" fmla="*/ 128 h 147"/>
                <a:gd name="T24" fmla="*/ 1 w 232"/>
                <a:gd name="T25" fmla="*/ 127 h 147"/>
                <a:gd name="T26" fmla="*/ 1 w 232"/>
                <a:gd name="T27" fmla="*/ 127 h 147"/>
                <a:gd name="T28" fmla="*/ 2 w 232"/>
                <a:gd name="T29" fmla="*/ 125 h 147"/>
                <a:gd name="T30" fmla="*/ 2 w 232"/>
                <a:gd name="T31" fmla="*/ 124 h 147"/>
                <a:gd name="T32" fmla="*/ 3 w 232"/>
                <a:gd name="T33" fmla="*/ 123 h 147"/>
                <a:gd name="T34" fmla="*/ 3 w 232"/>
                <a:gd name="T35" fmla="*/ 122 h 147"/>
                <a:gd name="T36" fmla="*/ 4 w 232"/>
                <a:gd name="T37" fmla="*/ 121 h 147"/>
                <a:gd name="T38" fmla="*/ 4 w 232"/>
                <a:gd name="T39" fmla="*/ 120 h 147"/>
                <a:gd name="T40" fmla="*/ 6 w 232"/>
                <a:gd name="T41" fmla="*/ 118 h 147"/>
                <a:gd name="T42" fmla="*/ 6 w 232"/>
                <a:gd name="T43" fmla="*/ 116 h 147"/>
                <a:gd name="T44" fmla="*/ 7 w 232"/>
                <a:gd name="T45" fmla="*/ 116 h 147"/>
                <a:gd name="T46" fmla="*/ 8 w 232"/>
                <a:gd name="T47" fmla="*/ 114 h 147"/>
                <a:gd name="T48" fmla="*/ 9 w 232"/>
                <a:gd name="T49" fmla="*/ 114 h 147"/>
                <a:gd name="T50" fmla="*/ 9 w 232"/>
                <a:gd name="T51" fmla="*/ 113 h 147"/>
                <a:gd name="T52" fmla="*/ 11 w 232"/>
                <a:gd name="T53" fmla="*/ 112 h 147"/>
                <a:gd name="T54" fmla="*/ 12 w 232"/>
                <a:gd name="T55" fmla="*/ 111 h 147"/>
                <a:gd name="T56" fmla="*/ 12 w 232"/>
                <a:gd name="T57" fmla="*/ 111 h 147"/>
                <a:gd name="T58" fmla="*/ 13 w 232"/>
                <a:gd name="T59" fmla="*/ 110 h 147"/>
                <a:gd name="T60" fmla="*/ 14 w 232"/>
                <a:gd name="T61" fmla="*/ 109 h 147"/>
                <a:gd name="T62" fmla="*/ 200 w 232"/>
                <a:gd name="T63" fmla="*/ 2 h 147"/>
                <a:gd name="T64" fmla="*/ 201 w 232"/>
                <a:gd name="T65" fmla="*/ 1 h 147"/>
                <a:gd name="T66" fmla="*/ 202 w 232"/>
                <a:gd name="T67" fmla="*/ 1 h 147"/>
                <a:gd name="T68" fmla="*/ 203 w 232"/>
                <a:gd name="T69" fmla="*/ 1 h 147"/>
                <a:gd name="T70" fmla="*/ 203 w 232"/>
                <a:gd name="T71" fmla="*/ 1 h 147"/>
                <a:gd name="T72" fmla="*/ 204 w 232"/>
                <a:gd name="T73" fmla="*/ 0 h 147"/>
                <a:gd name="T74" fmla="*/ 205 w 232"/>
                <a:gd name="T75" fmla="*/ 0 h 147"/>
                <a:gd name="T76" fmla="*/ 205 w 232"/>
                <a:gd name="T77" fmla="*/ 0 h 147"/>
                <a:gd name="T78" fmla="*/ 207 w 232"/>
                <a:gd name="T79" fmla="*/ 0 h 147"/>
                <a:gd name="T80" fmla="*/ 208 w 232"/>
                <a:gd name="T81" fmla="*/ 0 h 147"/>
                <a:gd name="T82" fmla="*/ 209 w 232"/>
                <a:gd name="T83" fmla="*/ 1 h 147"/>
                <a:gd name="T84" fmla="*/ 232 w 232"/>
                <a:gd name="T85" fmla="*/ 14 h 147"/>
                <a:gd name="T86" fmla="*/ 230 w 232"/>
                <a:gd name="T87" fmla="*/ 13 h 147"/>
                <a:gd name="T88" fmla="*/ 227 w 232"/>
                <a:gd name="T89" fmla="*/ 13 h 147"/>
                <a:gd name="T90" fmla="*/ 225 w 232"/>
                <a:gd name="T91" fmla="*/ 14 h 147"/>
                <a:gd name="T92" fmla="*/ 37 w 232"/>
                <a:gd name="T93" fmla="*/ 122 h 147"/>
                <a:gd name="T94" fmla="*/ 34 w 232"/>
                <a:gd name="T95" fmla="*/ 1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7">
                  <a:moveTo>
                    <a:pt x="31" y="126"/>
                  </a:moveTo>
                  <a:cubicBezTo>
                    <a:pt x="31" y="126"/>
                    <a:pt x="31" y="126"/>
                    <a:pt x="31" y="126"/>
                  </a:cubicBezTo>
                  <a:cubicBezTo>
                    <a:pt x="30" y="127"/>
                    <a:pt x="29" y="128"/>
                    <a:pt x="29" y="129"/>
                  </a:cubicBezTo>
                  <a:cubicBezTo>
                    <a:pt x="29" y="129"/>
                    <a:pt x="29" y="129"/>
                    <a:pt x="29" y="129"/>
                  </a:cubicBezTo>
                  <a:cubicBezTo>
                    <a:pt x="28" y="130"/>
                    <a:pt x="27" y="131"/>
                    <a:pt x="26" y="132"/>
                  </a:cubicBezTo>
                  <a:cubicBezTo>
                    <a:pt x="26" y="133"/>
                    <a:pt x="26" y="133"/>
                    <a:pt x="26" y="133"/>
                  </a:cubicBezTo>
                  <a:cubicBezTo>
                    <a:pt x="26" y="134"/>
                    <a:pt x="25" y="135"/>
                    <a:pt x="25" y="136"/>
                  </a:cubicBezTo>
                  <a:cubicBezTo>
                    <a:pt x="25" y="136"/>
                    <a:pt x="25" y="136"/>
                    <a:pt x="25" y="136"/>
                  </a:cubicBezTo>
                  <a:cubicBezTo>
                    <a:pt x="24" y="137"/>
                    <a:pt x="24" y="138"/>
                    <a:pt x="23" y="140"/>
                  </a:cubicBezTo>
                  <a:cubicBezTo>
                    <a:pt x="23" y="140"/>
                    <a:pt x="23" y="140"/>
                    <a:pt x="23" y="140"/>
                  </a:cubicBezTo>
                  <a:cubicBezTo>
                    <a:pt x="23" y="141"/>
                    <a:pt x="23" y="142"/>
                    <a:pt x="23" y="143"/>
                  </a:cubicBezTo>
                  <a:cubicBezTo>
                    <a:pt x="23" y="143"/>
                    <a:pt x="23" y="143"/>
                    <a:pt x="23" y="143"/>
                  </a:cubicBezTo>
                  <a:cubicBezTo>
                    <a:pt x="22" y="144"/>
                    <a:pt x="22" y="145"/>
                    <a:pt x="22" y="147"/>
                  </a:cubicBezTo>
                  <a:cubicBezTo>
                    <a:pt x="0" y="134"/>
                    <a:pt x="0" y="134"/>
                    <a:pt x="0" y="134"/>
                  </a:cubicBezTo>
                  <a:cubicBezTo>
                    <a:pt x="0" y="134"/>
                    <a:pt x="0" y="133"/>
                    <a:pt x="0" y="133"/>
                  </a:cubicBezTo>
                  <a:cubicBezTo>
                    <a:pt x="0" y="133"/>
                    <a:pt x="0" y="133"/>
                    <a:pt x="0" y="132"/>
                  </a:cubicBezTo>
                  <a:cubicBezTo>
                    <a:pt x="0" y="132"/>
                    <a:pt x="0" y="132"/>
                    <a:pt x="0" y="132"/>
                  </a:cubicBezTo>
                  <a:cubicBezTo>
                    <a:pt x="0" y="132"/>
                    <a:pt x="0" y="131"/>
                    <a:pt x="0" y="131"/>
                  </a:cubicBezTo>
                  <a:cubicBezTo>
                    <a:pt x="0" y="131"/>
                    <a:pt x="0" y="131"/>
                    <a:pt x="0" y="130"/>
                  </a:cubicBezTo>
                  <a:cubicBezTo>
                    <a:pt x="0" y="130"/>
                    <a:pt x="0" y="130"/>
                    <a:pt x="0" y="130"/>
                  </a:cubicBezTo>
                  <a:cubicBezTo>
                    <a:pt x="0" y="130"/>
                    <a:pt x="0" y="130"/>
                    <a:pt x="0" y="130"/>
                  </a:cubicBezTo>
                  <a:cubicBezTo>
                    <a:pt x="0" y="130"/>
                    <a:pt x="1" y="130"/>
                    <a:pt x="1" y="130"/>
                  </a:cubicBezTo>
                  <a:cubicBezTo>
                    <a:pt x="1" y="129"/>
                    <a:pt x="1" y="129"/>
                    <a:pt x="1" y="129"/>
                  </a:cubicBezTo>
                  <a:cubicBezTo>
                    <a:pt x="1" y="129"/>
                    <a:pt x="1" y="128"/>
                    <a:pt x="1" y="128"/>
                  </a:cubicBezTo>
                  <a:cubicBezTo>
                    <a:pt x="1" y="128"/>
                    <a:pt x="1" y="128"/>
                    <a:pt x="1" y="127"/>
                  </a:cubicBezTo>
                  <a:cubicBezTo>
                    <a:pt x="1" y="127"/>
                    <a:pt x="1" y="127"/>
                    <a:pt x="1" y="127"/>
                  </a:cubicBezTo>
                  <a:cubicBezTo>
                    <a:pt x="1" y="127"/>
                    <a:pt x="1" y="127"/>
                    <a:pt x="1" y="127"/>
                  </a:cubicBezTo>
                  <a:cubicBezTo>
                    <a:pt x="1" y="127"/>
                    <a:pt x="1" y="127"/>
                    <a:pt x="1" y="127"/>
                  </a:cubicBezTo>
                  <a:cubicBezTo>
                    <a:pt x="1" y="126"/>
                    <a:pt x="1" y="126"/>
                    <a:pt x="2" y="126"/>
                  </a:cubicBezTo>
                  <a:cubicBezTo>
                    <a:pt x="2" y="126"/>
                    <a:pt x="2" y="125"/>
                    <a:pt x="2" y="125"/>
                  </a:cubicBezTo>
                  <a:cubicBezTo>
                    <a:pt x="2" y="125"/>
                    <a:pt x="2" y="125"/>
                    <a:pt x="2" y="124"/>
                  </a:cubicBezTo>
                  <a:cubicBezTo>
                    <a:pt x="2" y="124"/>
                    <a:pt x="2" y="124"/>
                    <a:pt x="2" y="124"/>
                  </a:cubicBezTo>
                  <a:cubicBezTo>
                    <a:pt x="2" y="124"/>
                    <a:pt x="2" y="123"/>
                    <a:pt x="3" y="123"/>
                  </a:cubicBezTo>
                  <a:cubicBezTo>
                    <a:pt x="3" y="123"/>
                    <a:pt x="3" y="123"/>
                    <a:pt x="3" y="123"/>
                  </a:cubicBezTo>
                  <a:cubicBezTo>
                    <a:pt x="3" y="123"/>
                    <a:pt x="3" y="123"/>
                    <a:pt x="3" y="123"/>
                  </a:cubicBezTo>
                  <a:cubicBezTo>
                    <a:pt x="3" y="123"/>
                    <a:pt x="3" y="123"/>
                    <a:pt x="3" y="122"/>
                  </a:cubicBezTo>
                  <a:cubicBezTo>
                    <a:pt x="3" y="122"/>
                    <a:pt x="3" y="122"/>
                    <a:pt x="3" y="122"/>
                  </a:cubicBezTo>
                  <a:cubicBezTo>
                    <a:pt x="3" y="121"/>
                    <a:pt x="4" y="121"/>
                    <a:pt x="4" y="121"/>
                  </a:cubicBezTo>
                  <a:cubicBezTo>
                    <a:pt x="4" y="120"/>
                    <a:pt x="4" y="120"/>
                    <a:pt x="4" y="120"/>
                  </a:cubicBezTo>
                  <a:cubicBezTo>
                    <a:pt x="4" y="120"/>
                    <a:pt x="4" y="120"/>
                    <a:pt x="4" y="120"/>
                  </a:cubicBezTo>
                  <a:cubicBezTo>
                    <a:pt x="4" y="120"/>
                    <a:pt x="4" y="119"/>
                    <a:pt x="4" y="119"/>
                  </a:cubicBezTo>
                  <a:cubicBezTo>
                    <a:pt x="5" y="119"/>
                    <a:pt x="5" y="118"/>
                    <a:pt x="6" y="118"/>
                  </a:cubicBezTo>
                  <a:cubicBezTo>
                    <a:pt x="6" y="117"/>
                    <a:pt x="6" y="117"/>
                    <a:pt x="6" y="116"/>
                  </a:cubicBezTo>
                  <a:cubicBezTo>
                    <a:pt x="6" y="116"/>
                    <a:pt x="6" y="116"/>
                    <a:pt x="6" y="116"/>
                  </a:cubicBezTo>
                  <a:cubicBezTo>
                    <a:pt x="6" y="116"/>
                    <a:pt x="6" y="116"/>
                    <a:pt x="6" y="116"/>
                  </a:cubicBezTo>
                  <a:cubicBezTo>
                    <a:pt x="7" y="116"/>
                    <a:pt x="7" y="116"/>
                    <a:pt x="7" y="116"/>
                  </a:cubicBezTo>
                  <a:cubicBezTo>
                    <a:pt x="7" y="115"/>
                    <a:pt x="7" y="115"/>
                    <a:pt x="8" y="115"/>
                  </a:cubicBezTo>
                  <a:cubicBezTo>
                    <a:pt x="8" y="115"/>
                    <a:pt x="8" y="114"/>
                    <a:pt x="8" y="114"/>
                  </a:cubicBezTo>
                  <a:cubicBezTo>
                    <a:pt x="8" y="114"/>
                    <a:pt x="9" y="114"/>
                    <a:pt x="9" y="114"/>
                  </a:cubicBezTo>
                  <a:cubicBezTo>
                    <a:pt x="9" y="114"/>
                    <a:pt x="9" y="114"/>
                    <a:pt x="9" y="114"/>
                  </a:cubicBezTo>
                  <a:cubicBezTo>
                    <a:pt x="9" y="114"/>
                    <a:pt x="9" y="114"/>
                    <a:pt x="9" y="113"/>
                  </a:cubicBezTo>
                  <a:cubicBezTo>
                    <a:pt x="9" y="113"/>
                    <a:pt x="9" y="113"/>
                    <a:pt x="9" y="113"/>
                  </a:cubicBezTo>
                  <a:cubicBezTo>
                    <a:pt x="10" y="113"/>
                    <a:pt x="10" y="113"/>
                    <a:pt x="10" y="112"/>
                  </a:cubicBezTo>
                  <a:cubicBezTo>
                    <a:pt x="10" y="112"/>
                    <a:pt x="10" y="112"/>
                    <a:pt x="11" y="112"/>
                  </a:cubicBezTo>
                  <a:cubicBezTo>
                    <a:pt x="11" y="112"/>
                    <a:pt x="11" y="111"/>
                    <a:pt x="11" y="111"/>
                  </a:cubicBezTo>
                  <a:cubicBezTo>
                    <a:pt x="11" y="111"/>
                    <a:pt x="11" y="111"/>
                    <a:pt x="12" y="111"/>
                  </a:cubicBezTo>
                  <a:cubicBezTo>
                    <a:pt x="12" y="111"/>
                    <a:pt x="12" y="111"/>
                    <a:pt x="12" y="111"/>
                  </a:cubicBezTo>
                  <a:cubicBezTo>
                    <a:pt x="12" y="111"/>
                    <a:pt x="12" y="111"/>
                    <a:pt x="12" y="111"/>
                  </a:cubicBezTo>
                  <a:cubicBezTo>
                    <a:pt x="12" y="111"/>
                    <a:pt x="12" y="110"/>
                    <a:pt x="12" y="110"/>
                  </a:cubicBezTo>
                  <a:cubicBezTo>
                    <a:pt x="13" y="110"/>
                    <a:pt x="13" y="110"/>
                    <a:pt x="13" y="110"/>
                  </a:cubicBezTo>
                  <a:cubicBezTo>
                    <a:pt x="13" y="110"/>
                    <a:pt x="14" y="110"/>
                    <a:pt x="14" y="109"/>
                  </a:cubicBezTo>
                  <a:cubicBezTo>
                    <a:pt x="14" y="109"/>
                    <a:pt x="14" y="109"/>
                    <a:pt x="14" y="109"/>
                  </a:cubicBezTo>
                  <a:cubicBezTo>
                    <a:pt x="14" y="109"/>
                    <a:pt x="14" y="109"/>
                    <a:pt x="14" y="109"/>
                  </a:cubicBezTo>
                  <a:cubicBezTo>
                    <a:pt x="200" y="2"/>
                    <a:pt x="200" y="2"/>
                    <a:pt x="200" y="2"/>
                  </a:cubicBezTo>
                  <a:cubicBezTo>
                    <a:pt x="200" y="2"/>
                    <a:pt x="200" y="2"/>
                    <a:pt x="200" y="2"/>
                  </a:cubicBezTo>
                  <a:cubicBezTo>
                    <a:pt x="200" y="2"/>
                    <a:pt x="201" y="2"/>
                    <a:pt x="201" y="1"/>
                  </a:cubicBezTo>
                  <a:cubicBezTo>
                    <a:pt x="201" y="1"/>
                    <a:pt x="201" y="1"/>
                    <a:pt x="201" y="1"/>
                  </a:cubicBezTo>
                  <a:cubicBezTo>
                    <a:pt x="201" y="1"/>
                    <a:pt x="202" y="1"/>
                    <a:pt x="202" y="1"/>
                  </a:cubicBezTo>
                  <a:cubicBezTo>
                    <a:pt x="202" y="1"/>
                    <a:pt x="202" y="1"/>
                    <a:pt x="202" y="1"/>
                  </a:cubicBezTo>
                  <a:cubicBezTo>
                    <a:pt x="202" y="1"/>
                    <a:pt x="203" y="1"/>
                    <a:pt x="203" y="1"/>
                  </a:cubicBezTo>
                  <a:cubicBezTo>
                    <a:pt x="203" y="1"/>
                    <a:pt x="203" y="1"/>
                    <a:pt x="203" y="1"/>
                  </a:cubicBezTo>
                  <a:cubicBezTo>
                    <a:pt x="203" y="1"/>
                    <a:pt x="203" y="1"/>
                    <a:pt x="203" y="1"/>
                  </a:cubicBezTo>
                  <a:cubicBezTo>
                    <a:pt x="203" y="1"/>
                    <a:pt x="203" y="0"/>
                    <a:pt x="204" y="0"/>
                  </a:cubicBezTo>
                  <a:cubicBezTo>
                    <a:pt x="204" y="0"/>
                    <a:pt x="204" y="0"/>
                    <a:pt x="204" y="0"/>
                  </a:cubicBezTo>
                  <a:cubicBezTo>
                    <a:pt x="204" y="0"/>
                    <a:pt x="205" y="0"/>
                    <a:pt x="205" y="0"/>
                  </a:cubicBezTo>
                  <a:cubicBezTo>
                    <a:pt x="205" y="0"/>
                    <a:pt x="205" y="0"/>
                    <a:pt x="205" y="0"/>
                  </a:cubicBezTo>
                  <a:cubicBezTo>
                    <a:pt x="205" y="0"/>
                    <a:pt x="205" y="0"/>
                    <a:pt x="205" y="0"/>
                  </a:cubicBezTo>
                  <a:cubicBezTo>
                    <a:pt x="205" y="0"/>
                    <a:pt x="205" y="0"/>
                    <a:pt x="205" y="0"/>
                  </a:cubicBezTo>
                  <a:cubicBezTo>
                    <a:pt x="206" y="0"/>
                    <a:pt x="206" y="0"/>
                    <a:pt x="206" y="0"/>
                  </a:cubicBezTo>
                  <a:cubicBezTo>
                    <a:pt x="206" y="0"/>
                    <a:pt x="207" y="0"/>
                    <a:pt x="207" y="0"/>
                  </a:cubicBezTo>
                  <a:cubicBezTo>
                    <a:pt x="207" y="0"/>
                    <a:pt x="207" y="0"/>
                    <a:pt x="208" y="0"/>
                  </a:cubicBezTo>
                  <a:cubicBezTo>
                    <a:pt x="208" y="0"/>
                    <a:pt x="208" y="0"/>
                    <a:pt x="208" y="0"/>
                  </a:cubicBezTo>
                  <a:cubicBezTo>
                    <a:pt x="208" y="0"/>
                    <a:pt x="208" y="0"/>
                    <a:pt x="208" y="0"/>
                  </a:cubicBezTo>
                  <a:cubicBezTo>
                    <a:pt x="208" y="0"/>
                    <a:pt x="208" y="0"/>
                    <a:pt x="209" y="1"/>
                  </a:cubicBezTo>
                  <a:cubicBezTo>
                    <a:pt x="209" y="1"/>
                    <a:pt x="210" y="1"/>
                    <a:pt x="210" y="1"/>
                  </a:cubicBezTo>
                  <a:cubicBezTo>
                    <a:pt x="232" y="14"/>
                    <a:pt x="232" y="14"/>
                    <a:pt x="232" y="14"/>
                  </a:cubicBezTo>
                  <a:cubicBezTo>
                    <a:pt x="231" y="14"/>
                    <a:pt x="231" y="13"/>
                    <a:pt x="230" y="13"/>
                  </a:cubicBezTo>
                  <a:cubicBezTo>
                    <a:pt x="230" y="13"/>
                    <a:pt x="230" y="13"/>
                    <a:pt x="230" y="13"/>
                  </a:cubicBezTo>
                  <a:cubicBezTo>
                    <a:pt x="229" y="13"/>
                    <a:pt x="228" y="13"/>
                    <a:pt x="227" y="13"/>
                  </a:cubicBezTo>
                  <a:cubicBezTo>
                    <a:pt x="227" y="13"/>
                    <a:pt x="227" y="13"/>
                    <a:pt x="227" y="13"/>
                  </a:cubicBezTo>
                  <a:cubicBezTo>
                    <a:pt x="227" y="13"/>
                    <a:pt x="226" y="13"/>
                    <a:pt x="225" y="14"/>
                  </a:cubicBezTo>
                  <a:cubicBezTo>
                    <a:pt x="225" y="14"/>
                    <a:pt x="225" y="14"/>
                    <a:pt x="225" y="14"/>
                  </a:cubicBezTo>
                  <a:cubicBezTo>
                    <a:pt x="224" y="14"/>
                    <a:pt x="223" y="14"/>
                    <a:pt x="222" y="15"/>
                  </a:cubicBezTo>
                  <a:cubicBezTo>
                    <a:pt x="37" y="122"/>
                    <a:pt x="37" y="122"/>
                    <a:pt x="37" y="122"/>
                  </a:cubicBezTo>
                  <a:cubicBezTo>
                    <a:pt x="36" y="122"/>
                    <a:pt x="35" y="123"/>
                    <a:pt x="34" y="124"/>
                  </a:cubicBezTo>
                  <a:cubicBezTo>
                    <a:pt x="34" y="124"/>
                    <a:pt x="34" y="124"/>
                    <a:pt x="34" y="124"/>
                  </a:cubicBezTo>
                  <a:cubicBezTo>
                    <a:pt x="33" y="125"/>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0" name="Freeform 754"/>
            <p:cNvSpPr>
              <a:spLocks/>
            </p:cNvSpPr>
            <p:nvPr userDrawn="1"/>
          </p:nvSpPr>
          <p:spPr bwMode="auto">
            <a:xfrm>
              <a:off x="9983788" y="4052888"/>
              <a:ext cx="339725" cy="442913"/>
            </a:xfrm>
            <a:custGeom>
              <a:avLst/>
              <a:gdLst>
                <a:gd name="T0" fmla="*/ 15 w 214"/>
                <a:gd name="T1" fmla="*/ 112 h 279"/>
                <a:gd name="T2" fmla="*/ 200 w 214"/>
                <a:gd name="T3" fmla="*/ 5 h 279"/>
                <a:gd name="T4" fmla="*/ 214 w 214"/>
                <a:gd name="T5" fmla="*/ 13 h 279"/>
                <a:gd name="T6" fmla="*/ 214 w 214"/>
                <a:gd name="T7" fmla="*/ 142 h 279"/>
                <a:gd name="T8" fmla="*/ 200 w 214"/>
                <a:gd name="T9" fmla="*/ 167 h 279"/>
                <a:gd name="T10" fmla="*/ 15 w 214"/>
                <a:gd name="T11" fmla="*/ 274 h 279"/>
                <a:gd name="T12" fmla="*/ 1 w 214"/>
                <a:gd name="T13" fmla="*/ 266 h 279"/>
                <a:gd name="T14" fmla="*/ 0 w 214"/>
                <a:gd name="T15" fmla="*/ 137 h 279"/>
                <a:gd name="T16" fmla="*/ 15 w 214"/>
                <a:gd name="T17" fmla="*/ 11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279">
                  <a:moveTo>
                    <a:pt x="15" y="112"/>
                  </a:moveTo>
                  <a:cubicBezTo>
                    <a:pt x="200" y="5"/>
                    <a:pt x="200" y="5"/>
                    <a:pt x="200" y="5"/>
                  </a:cubicBezTo>
                  <a:cubicBezTo>
                    <a:pt x="208" y="0"/>
                    <a:pt x="214" y="4"/>
                    <a:pt x="214" y="13"/>
                  </a:cubicBezTo>
                  <a:cubicBezTo>
                    <a:pt x="214" y="142"/>
                    <a:pt x="214" y="142"/>
                    <a:pt x="214" y="142"/>
                  </a:cubicBezTo>
                  <a:cubicBezTo>
                    <a:pt x="214" y="151"/>
                    <a:pt x="208" y="162"/>
                    <a:pt x="200" y="167"/>
                  </a:cubicBezTo>
                  <a:cubicBezTo>
                    <a:pt x="15" y="274"/>
                    <a:pt x="15" y="274"/>
                    <a:pt x="15" y="274"/>
                  </a:cubicBezTo>
                  <a:cubicBezTo>
                    <a:pt x="7" y="279"/>
                    <a:pt x="1" y="275"/>
                    <a:pt x="1" y="266"/>
                  </a:cubicBezTo>
                  <a:cubicBezTo>
                    <a:pt x="0" y="137"/>
                    <a:pt x="0" y="137"/>
                    <a:pt x="0" y="137"/>
                  </a:cubicBezTo>
                  <a:cubicBezTo>
                    <a:pt x="0" y="128"/>
                    <a:pt x="7" y="116"/>
                    <a:pt x="15"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1" name="Freeform 755"/>
            <p:cNvSpPr>
              <a:spLocks/>
            </p:cNvSpPr>
            <p:nvPr userDrawn="1"/>
          </p:nvSpPr>
          <p:spPr bwMode="auto">
            <a:xfrm>
              <a:off x="10129838" y="4302125"/>
              <a:ext cx="50800" cy="366713"/>
            </a:xfrm>
            <a:custGeom>
              <a:avLst/>
              <a:gdLst>
                <a:gd name="T0" fmla="*/ 14 w 32"/>
                <a:gd name="T1" fmla="*/ 201 h 231"/>
                <a:gd name="T2" fmla="*/ 14 w 32"/>
                <a:gd name="T3" fmla="*/ 11 h 231"/>
                <a:gd name="T4" fmla="*/ 32 w 32"/>
                <a:gd name="T5" fmla="*/ 0 h 231"/>
                <a:gd name="T6" fmla="*/ 32 w 32"/>
                <a:gd name="T7" fmla="*/ 191 h 231"/>
                <a:gd name="T8" fmla="*/ 26 w 32"/>
                <a:gd name="T9" fmla="*/ 213 h 231"/>
                <a:gd name="T10" fmla="*/ 18 w 32"/>
                <a:gd name="T11" fmla="*/ 220 h 231"/>
                <a:gd name="T12" fmla="*/ 0 w 32"/>
                <a:gd name="T13" fmla="*/ 231 h 231"/>
                <a:gd name="T14" fmla="*/ 14 w 32"/>
                <a:gd name="T15" fmla="*/ 201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31">
                  <a:moveTo>
                    <a:pt x="14" y="201"/>
                  </a:moveTo>
                  <a:cubicBezTo>
                    <a:pt x="14" y="11"/>
                    <a:pt x="14" y="11"/>
                    <a:pt x="14" y="11"/>
                  </a:cubicBezTo>
                  <a:cubicBezTo>
                    <a:pt x="32" y="0"/>
                    <a:pt x="32" y="0"/>
                    <a:pt x="32" y="0"/>
                  </a:cubicBezTo>
                  <a:cubicBezTo>
                    <a:pt x="32" y="191"/>
                    <a:pt x="32" y="191"/>
                    <a:pt x="32" y="191"/>
                  </a:cubicBezTo>
                  <a:cubicBezTo>
                    <a:pt x="32" y="200"/>
                    <a:pt x="30" y="207"/>
                    <a:pt x="26" y="213"/>
                  </a:cubicBezTo>
                  <a:cubicBezTo>
                    <a:pt x="24" y="216"/>
                    <a:pt x="21" y="219"/>
                    <a:pt x="18" y="220"/>
                  </a:cubicBezTo>
                  <a:cubicBezTo>
                    <a:pt x="0" y="231"/>
                    <a:pt x="0" y="231"/>
                    <a:pt x="0" y="231"/>
                  </a:cubicBezTo>
                  <a:cubicBezTo>
                    <a:pt x="8" y="226"/>
                    <a:pt x="13" y="216"/>
                    <a:pt x="14" y="201"/>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2" name="Freeform 756"/>
            <p:cNvSpPr>
              <a:spLocks/>
            </p:cNvSpPr>
            <p:nvPr userDrawn="1"/>
          </p:nvSpPr>
          <p:spPr bwMode="auto">
            <a:xfrm>
              <a:off x="10133013" y="4291013"/>
              <a:ext cx="47625" cy="28575"/>
            </a:xfrm>
            <a:custGeom>
              <a:avLst/>
              <a:gdLst>
                <a:gd name="T0" fmla="*/ 12 w 30"/>
                <a:gd name="T1" fmla="*/ 18 h 18"/>
                <a:gd name="T2" fmla="*/ 30 w 30"/>
                <a:gd name="T3" fmla="*/ 7 h 18"/>
                <a:gd name="T4" fmla="*/ 18 w 30"/>
                <a:gd name="T5" fmla="*/ 0 h 18"/>
                <a:gd name="T6" fmla="*/ 0 w 30"/>
                <a:gd name="T7" fmla="*/ 11 h 18"/>
                <a:gd name="T8" fmla="*/ 12 w 30"/>
                <a:gd name="T9" fmla="*/ 18 h 18"/>
              </a:gdLst>
              <a:ahLst/>
              <a:cxnLst>
                <a:cxn ang="0">
                  <a:pos x="T0" y="T1"/>
                </a:cxn>
                <a:cxn ang="0">
                  <a:pos x="T2" y="T3"/>
                </a:cxn>
                <a:cxn ang="0">
                  <a:pos x="T4" y="T5"/>
                </a:cxn>
                <a:cxn ang="0">
                  <a:pos x="T6" y="T7"/>
                </a:cxn>
                <a:cxn ang="0">
                  <a:pos x="T8" y="T9"/>
                </a:cxn>
              </a:cxnLst>
              <a:rect l="0" t="0" r="r" b="b"/>
              <a:pathLst>
                <a:path w="30" h="18">
                  <a:moveTo>
                    <a:pt x="12" y="18"/>
                  </a:moveTo>
                  <a:lnTo>
                    <a:pt x="30" y="7"/>
                  </a:lnTo>
                  <a:lnTo>
                    <a:pt x="18" y="0"/>
                  </a:lnTo>
                  <a:lnTo>
                    <a:pt x="0" y="11"/>
                  </a:lnTo>
                  <a:lnTo>
                    <a:pt x="12" y="18"/>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3" name="Freeform 757"/>
            <p:cNvSpPr>
              <a:spLocks/>
            </p:cNvSpPr>
            <p:nvPr userDrawn="1"/>
          </p:nvSpPr>
          <p:spPr bwMode="auto">
            <a:xfrm>
              <a:off x="10077451" y="4308475"/>
              <a:ext cx="74613" cy="377825"/>
            </a:xfrm>
            <a:custGeom>
              <a:avLst/>
              <a:gdLst>
                <a:gd name="T0" fmla="*/ 0 w 47"/>
                <a:gd name="T1" fmla="*/ 210 h 238"/>
                <a:gd name="T2" fmla="*/ 34 w 47"/>
                <a:gd name="T3" fmla="*/ 190 h 238"/>
                <a:gd name="T4" fmla="*/ 35 w 47"/>
                <a:gd name="T5" fmla="*/ 0 h 238"/>
                <a:gd name="T6" fmla="*/ 47 w 47"/>
                <a:gd name="T7" fmla="*/ 7 h 238"/>
                <a:gd name="T8" fmla="*/ 47 w 47"/>
                <a:gd name="T9" fmla="*/ 197 h 238"/>
                <a:gd name="T10" fmla="*/ 0 w 47"/>
                <a:gd name="T11" fmla="*/ 224 h 238"/>
                <a:gd name="T12" fmla="*/ 0 w 47"/>
                <a:gd name="T13" fmla="*/ 210 h 238"/>
              </a:gdLst>
              <a:ahLst/>
              <a:cxnLst>
                <a:cxn ang="0">
                  <a:pos x="T0" y="T1"/>
                </a:cxn>
                <a:cxn ang="0">
                  <a:pos x="T2" y="T3"/>
                </a:cxn>
                <a:cxn ang="0">
                  <a:pos x="T4" y="T5"/>
                </a:cxn>
                <a:cxn ang="0">
                  <a:pos x="T6" y="T7"/>
                </a:cxn>
                <a:cxn ang="0">
                  <a:pos x="T8" y="T9"/>
                </a:cxn>
                <a:cxn ang="0">
                  <a:pos x="T10" y="T11"/>
                </a:cxn>
                <a:cxn ang="0">
                  <a:pos x="T12" y="T13"/>
                </a:cxn>
              </a:cxnLst>
              <a:rect l="0" t="0" r="r" b="b"/>
              <a:pathLst>
                <a:path w="47" h="238">
                  <a:moveTo>
                    <a:pt x="0" y="210"/>
                  </a:moveTo>
                  <a:cubicBezTo>
                    <a:pt x="19" y="220"/>
                    <a:pt x="34" y="212"/>
                    <a:pt x="34" y="190"/>
                  </a:cubicBezTo>
                  <a:cubicBezTo>
                    <a:pt x="35" y="0"/>
                    <a:pt x="35" y="0"/>
                    <a:pt x="35" y="0"/>
                  </a:cubicBezTo>
                  <a:cubicBezTo>
                    <a:pt x="47" y="7"/>
                    <a:pt x="47" y="7"/>
                    <a:pt x="47" y="7"/>
                  </a:cubicBezTo>
                  <a:cubicBezTo>
                    <a:pt x="47" y="197"/>
                    <a:pt x="47" y="197"/>
                    <a:pt x="47" y="197"/>
                  </a:cubicBezTo>
                  <a:cubicBezTo>
                    <a:pt x="46" y="227"/>
                    <a:pt x="26" y="238"/>
                    <a:pt x="0" y="224"/>
                  </a:cubicBezTo>
                  <a:lnTo>
                    <a:pt x="0" y="21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4" name="Freeform 758"/>
            <p:cNvSpPr>
              <a:spLocks/>
            </p:cNvSpPr>
            <p:nvPr userDrawn="1"/>
          </p:nvSpPr>
          <p:spPr bwMode="auto">
            <a:xfrm>
              <a:off x="9766301" y="3897313"/>
              <a:ext cx="261938" cy="385763"/>
            </a:xfrm>
            <a:custGeom>
              <a:avLst/>
              <a:gdLst>
                <a:gd name="T0" fmla="*/ 58 w 165"/>
                <a:gd name="T1" fmla="*/ 64 h 243"/>
                <a:gd name="T2" fmla="*/ 133 w 165"/>
                <a:gd name="T3" fmla="*/ 89 h 243"/>
                <a:gd name="T4" fmla="*/ 65 w 165"/>
                <a:gd name="T5" fmla="*/ 210 h 243"/>
                <a:gd name="T6" fmla="*/ 17 w 165"/>
                <a:gd name="T7" fmla="*/ 234 h 243"/>
                <a:gd name="T8" fmla="*/ 17 w 165"/>
                <a:gd name="T9" fmla="*/ 174 h 243"/>
                <a:gd name="T10" fmla="*/ 58 w 165"/>
                <a:gd name="T11" fmla="*/ 64 h 243"/>
              </a:gdLst>
              <a:ahLst/>
              <a:cxnLst>
                <a:cxn ang="0">
                  <a:pos x="T0" y="T1"/>
                </a:cxn>
                <a:cxn ang="0">
                  <a:pos x="T2" y="T3"/>
                </a:cxn>
                <a:cxn ang="0">
                  <a:pos x="T4" y="T5"/>
                </a:cxn>
                <a:cxn ang="0">
                  <a:pos x="T6" y="T7"/>
                </a:cxn>
                <a:cxn ang="0">
                  <a:pos x="T8" y="T9"/>
                </a:cxn>
                <a:cxn ang="0">
                  <a:pos x="T10" y="T11"/>
                </a:cxn>
              </a:cxnLst>
              <a:rect l="0" t="0" r="r" b="b"/>
              <a:pathLst>
                <a:path w="165" h="243">
                  <a:moveTo>
                    <a:pt x="58" y="64"/>
                  </a:moveTo>
                  <a:cubicBezTo>
                    <a:pt x="87" y="0"/>
                    <a:pt x="165" y="20"/>
                    <a:pt x="133" y="89"/>
                  </a:cubicBezTo>
                  <a:cubicBezTo>
                    <a:pt x="117" y="123"/>
                    <a:pt x="85" y="175"/>
                    <a:pt x="65" y="210"/>
                  </a:cubicBezTo>
                  <a:cubicBezTo>
                    <a:pt x="47" y="242"/>
                    <a:pt x="28" y="243"/>
                    <a:pt x="17" y="234"/>
                  </a:cubicBezTo>
                  <a:cubicBezTo>
                    <a:pt x="6" y="226"/>
                    <a:pt x="0" y="208"/>
                    <a:pt x="17" y="174"/>
                  </a:cubicBezTo>
                  <a:cubicBezTo>
                    <a:pt x="35" y="135"/>
                    <a:pt x="41" y="103"/>
                    <a:pt x="58" y="64"/>
                  </a:cubicBez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5" name="Freeform 759"/>
            <p:cNvSpPr>
              <a:spLocks/>
            </p:cNvSpPr>
            <p:nvPr userDrawn="1"/>
          </p:nvSpPr>
          <p:spPr bwMode="auto">
            <a:xfrm>
              <a:off x="9423401" y="4105275"/>
              <a:ext cx="206375" cy="117475"/>
            </a:xfrm>
            <a:custGeom>
              <a:avLst/>
              <a:gdLst>
                <a:gd name="T0" fmla="*/ 130 w 130"/>
                <a:gd name="T1" fmla="*/ 41 h 74"/>
                <a:gd name="T2" fmla="*/ 87 w 130"/>
                <a:gd name="T3" fmla="*/ 24 h 74"/>
                <a:gd name="T4" fmla="*/ 64 w 130"/>
                <a:gd name="T5" fmla="*/ 16 h 74"/>
                <a:gd name="T6" fmla="*/ 10 w 130"/>
                <a:gd name="T7" fmla="*/ 12 h 74"/>
                <a:gd name="T8" fmla="*/ 42 w 130"/>
                <a:gd name="T9" fmla="*/ 24 h 74"/>
                <a:gd name="T10" fmla="*/ 7 w 130"/>
                <a:gd name="T11" fmla="*/ 22 h 74"/>
                <a:gd name="T12" fmla="*/ 6 w 130"/>
                <a:gd name="T13" fmla="*/ 36 h 74"/>
                <a:gd name="T14" fmla="*/ 43 w 130"/>
                <a:gd name="T15" fmla="*/ 58 h 74"/>
                <a:gd name="T16" fmla="*/ 78 w 130"/>
                <a:gd name="T17" fmla="*/ 73 h 74"/>
                <a:gd name="T18" fmla="*/ 104 w 130"/>
                <a:gd name="T19" fmla="*/ 72 h 74"/>
                <a:gd name="T20" fmla="*/ 128 w 130"/>
                <a:gd name="T21" fmla="*/ 74 h 74"/>
                <a:gd name="T22" fmla="*/ 129 w 130"/>
                <a:gd name="T23" fmla="*/ 43 h 74"/>
                <a:gd name="T24" fmla="*/ 128 w 130"/>
                <a:gd name="T25" fmla="*/ 43 h 74"/>
                <a:gd name="T26" fmla="*/ 130 w 130"/>
                <a:gd name="T27"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74">
                  <a:moveTo>
                    <a:pt x="130" y="41"/>
                  </a:moveTo>
                  <a:cubicBezTo>
                    <a:pt x="110" y="37"/>
                    <a:pt x="108" y="35"/>
                    <a:pt x="87" y="24"/>
                  </a:cubicBezTo>
                  <a:cubicBezTo>
                    <a:pt x="80" y="20"/>
                    <a:pt x="76" y="18"/>
                    <a:pt x="64" y="16"/>
                  </a:cubicBezTo>
                  <a:cubicBezTo>
                    <a:pt x="58" y="16"/>
                    <a:pt x="16" y="0"/>
                    <a:pt x="10" y="12"/>
                  </a:cubicBezTo>
                  <a:cubicBezTo>
                    <a:pt x="7" y="17"/>
                    <a:pt x="36" y="17"/>
                    <a:pt x="42" y="24"/>
                  </a:cubicBezTo>
                  <a:cubicBezTo>
                    <a:pt x="46" y="29"/>
                    <a:pt x="12" y="18"/>
                    <a:pt x="7" y="22"/>
                  </a:cubicBezTo>
                  <a:cubicBezTo>
                    <a:pt x="0" y="27"/>
                    <a:pt x="3" y="30"/>
                    <a:pt x="6" y="36"/>
                  </a:cubicBezTo>
                  <a:cubicBezTo>
                    <a:pt x="10" y="48"/>
                    <a:pt x="22" y="54"/>
                    <a:pt x="43" y="58"/>
                  </a:cubicBezTo>
                  <a:cubicBezTo>
                    <a:pt x="59" y="61"/>
                    <a:pt x="63" y="73"/>
                    <a:pt x="78" y="73"/>
                  </a:cubicBezTo>
                  <a:cubicBezTo>
                    <a:pt x="87" y="74"/>
                    <a:pt x="94" y="72"/>
                    <a:pt x="104" y="72"/>
                  </a:cubicBezTo>
                  <a:cubicBezTo>
                    <a:pt x="128" y="74"/>
                    <a:pt x="128" y="74"/>
                    <a:pt x="128" y="74"/>
                  </a:cubicBezTo>
                  <a:cubicBezTo>
                    <a:pt x="129" y="43"/>
                    <a:pt x="129" y="43"/>
                    <a:pt x="129" y="43"/>
                  </a:cubicBezTo>
                  <a:cubicBezTo>
                    <a:pt x="128" y="43"/>
                    <a:pt x="128" y="43"/>
                    <a:pt x="128" y="43"/>
                  </a:cubicBezTo>
                  <a:lnTo>
                    <a:pt x="130" y="41"/>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6" name="Freeform 760"/>
            <p:cNvSpPr>
              <a:spLocks/>
            </p:cNvSpPr>
            <p:nvPr userDrawn="1"/>
          </p:nvSpPr>
          <p:spPr bwMode="auto">
            <a:xfrm>
              <a:off x="9575801" y="4157663"/>
              <a:ext cx="280988" cy="123825"/>
            </a:xfrm>
            <a:custGeom>
              <a:avLst/>
              <a:gdLst>
                <a:gd name="T0" fmla="*/ 12 w 177"/>
                <a:gd name="T1" fmla="*/ 0 h 78"/>
                <a:gd name="T2" fmla="*/ 9 w 177"/>
                <a:gd name="T3" fmla="*/ 41 h 78"/>
                <a:gd name="T4" fmla="*/ 135 w 177"/>
                <a:gd name="T5" fmla="*/ 74 h 78"/>
                <a:gd name="T6" fmla="*/ 176 w 177"/>
                <a:gd name="T7" fmla="*/ 49 h 78"/>
                <a:gd name="T8" fmla="*/ 134 w 177"/>
                <a:gd name="T9" fmla="*/ 17 h 78"/>
                <a:gd name="T10" fmla="*/ 12 w 177"/>
                <a:gd name="T11" fmla="*/ 0 h 78"/>
              </a:gdLst>
              <a:ahLst/>
              <a:cxnLst>
                <a:cxn ang="0">
                  <a:pos x="T0" y="T1"/>
                </a:cxn>
                <a:cxn ang="0">
                  <a:pos x="T2" y="T3"/>
                </a:cxn>
                <a:cxn ang="0">
                  <a:pos x="T4" y="T5"/>
                </a:cxn>
                <a:cxn ang="0">
                  <a:pos x="T6" y="T7"/>
                </a:cxn>
                <a:cxn ang="0">
                  <a:pos x="T8" y="T9"/>
                </a:cxn>
                <a:cxn ang="0">
                  <a:pos x="T10" y="T11"/>
                </a:cxn>
              </a:cxnLst>
              <a:rect l="0" t="0" r="r" b="b"/>
              <a:pathLst>
                <a:path w="177" h="78">
                  <a:moveTo>
                    <a:pt x="12" y="0"/>
                  </a:moveTo>
                  <a:cubicBezTo>
                    <a:pt x="0" y="4"/>
                    <a:pt x="0" y="32"/>
                    <a:pt x="9" y="41"/>
                  </a:cubicBezTo>
                  <a:cubicBezTo>
                    <a:pt x="135" y="74"/>
                    <a:pt x="135" y="74"/>
                    <a:pt x="135" y="74"/>
                  </a:cubicBezTo>
                  <a:cubicBezTo>
                    <a:pt x="165" y="78"/>
                    <a:pt x="177" y="64"/>
                    <a:pt x="176" y="49"/>
                  </a:cubicBezTo>
                  <a:cubicBezTo>
                    <a:pt x="175" y="35"/>
                    <a:pt x="164" y="18"/>
                    <a:pt x="134" y="17"/>
                  </a:cubicBezTo>
                  <a:lnTo>
                    <a:pt x="12" y="0"/>
                  </a:ln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7" name="Freeform 761"/>
            <p:cNvSpPr>
              <a:spLocks/>
            </p:cNvSpPr>
            <p:nvPr userDrawn="1"/>
          </p:nvSpPr>
          <p:spPr bwMode="auto">
            <a:xfrm>
              <a:off x="8939213" y="1268413"/>
              <a:ext cx="2332038" cy="2930525"/>
            </a:xfrm>
            <a:custGeom>
              <a:avLst/>
              <a:gdLst>
                <a:gd name="T0" fmla="*/ 0 w 1469"/>
                <a:gd name="T1" fmla="*/ 1001 h 1846"/>
                <a:gd name="T2" fmla="*/ 1462 w 1469"/>
                <a:gd name="T3" fmla="*/ 1846 h 1846"/>
                <a:gd name="T4" fmla="*/ 1469 w 1469"/>
                <a:gd name="T5" fmla="*/ 846 h 1846"/>
                <a:gd name="T6" fmla="*/ 5 w 1469"/>
                <a:gd name="T7" fmla="*/ 0 h 1846"/>
                <a:gd name="T8" fmla="*/ 0 w 1469"/>
                <a:gd name="T9" fmla="*/ 1001 h 1846"/>
              </a:gdLst>
              <a:ahLst/>
              <a:cxnLst>
                <a:cxn ang="0">
                  <a:pos x="T0" y="T1"/>
                </a:cxn>
                <a:cxn ang="0">
                  <a:pos x="T2" y="T3"/>
                </a:cxn>
                <a:cxn ang="0">
                  <a:pos x="T4" y="T5"/>
                </a:cxn>
                <a:cxn ang="0">
                  <a:pos x="T6" y="T7"/>
                </a:cxn>
                <a:cxn ang="0">
                  <a:pos x="T8" y="T9"/>
                </a:cxn>
              </a:cxnLst>
              <a:rect l="0" t="0" r="r" b="b"/>
              <a:pathLst>
                <a:path w="1469" h="1846">
                  <a:moveTo>
                    <a:pt x="0" y="1001"/>
                  </a:moveTo>
                  <a:lnTo>
                    <a:pt x="1462" y="1846"/>
                  </a:lnTo>
                  <a:lnTo>
                    <a:pt x="1469" y="846"/>
                  </a:lnTo>
                  <a:lnTo>
                    <a:pt x="5" y="0"/>
                  </a:lnTo>
                  <a:lnTo>
                    <a:pt x="0" y="10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8" name="Freeform 762"/>
            <p:cNvSpPr>
              <a:spLocks/>
            </p:cNvSpPr>
            <p:nvPr userDrawn="1"/>
          </p:nvSpPr>
          <p:spPr bwMode="auto">
            <a:xfrm>
              <a:off x="8939213" y="2800350"/>
              <a:ext cx="2320925" cy="1397000"/>
            </a:xfrm>
            <a:custGeom>
              <a:avLst/>
              <a:gdLst>
                <a:gd name="T0" fmla="*/ 1461 w 1462"/>
                <a:gd name="T1" fmla="*/ 880 h 880"/>
                <a:gd name="T2" fmla="*/ 1462 w 1462"/>
                <a:gd name="T3" fmla="*/ 815 h 880"/>
                <a:gd name="T4" fmla="*/ 57 w 1462"/>
                <a:gd name="T5" fmla="*/ 3 h 880"/>
                <a:gd name="T6" fmla="*/ 57 w 1462"/>
                <a:gd name="T7" fmla="*/ 0 h 880"/>
                <a:gd name="T8" fmla="*/ 0 w 1462"/>
                <a:gd name="T9" fmla="*/ 35 h 880"/>
                <a:gd name="T10" fmla="*/ 1461 w 1462"/>
                <a:gd name="T11" fmla="*/ 880 h 880"/>
              </a:gdLst>
              <a:ahLst/>
              <a:cxnLst>
                <a:cxn ang="0">
                  <a:pos x="T0" y="T1"/>
                </a:cxn>
                <a:cxn ang="0">
                  <a:pos x="T2" y="T3"/>
                </a:cxn>
                <a:cxn ang="0">
                  <a:pos x="T4" y="T5"/>
                </a:cxn>
                <a:cxn ang="0">
                  <a:pos x="T6" y="T7"/>
                </a:cxn>
                <a:cxn ang="0">
                  <a:pos x="T8" y="T9"/>
                </a:cxn>
                <a:cxn ang="0">
                  <a:pos x="T10" y="T11"/>
                </a:cxn>
              </a:cxnLst>
              <a:rect l="0" t="0" r="r" b="b"/>
              <a:pathLst>
                <a:path w="1462" h="880">
                  <a:moveTo>
                    <a:pt x="1461" y="880"/>
                  </a:moveTo>
                  <a:lnTo>
                    <a:pt x="1462" y="815"/>
                  </a:lnTo>
                  <a:lnTo>
                    <a:pt x="57" y="3"/>
                  </a:lnTo>
                  <a:lnTo>
                    <a:pt x="57" y="0"/>
                  </a:lnTo>
                  <a:lnTo>
                    <a:pt x="0" y="35"/>
                  </a:lnTo>
                  <a:lnTo>
                    <a:pt x="1461" y="880"/>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9" name="Freeform 763"/>
            <p:cNvSpPr>
              <a:spLocks/>
            </p:cNvSpPr>
            <p:nvPr userDrawn="1"/>
          </p:nvSpPr>
          <p:spPr bwMode="auto">
            <a:xfrm>
              <a:off x="8939213" y="1268413"/>
              <a:ext cx="98425" cy="1589088"/>
            </a:xfrm>
            <a:custGeom>
              <a:avLst/>
              <a:gdLst>
                <a:gd name="T0" fmla="*/ 0 w 62"/>
                <a:gd name="T1" fmla="*/ 1001 h 1001"/>
                <a:gd name="T2" fmla="*/ 57 w 62"/>
                <a:gd name="T3" fmla="*/ 968 h 1001"/>
                <a:gd name="T4" fmla="*/ 62 w 62"/>
                <a:gd name="T5" fmla="*/ 33 h 1001"/>
                <a:gd name="T6" fmla="*/ 5 w 62"/>
                <a:gd name="T7" fmla="*/ 0 h 1001"/>
                <a:gd name="T8" fmla="*/ 0 w 62"/>
                <a:gd name="T9" fmla="*/ 1001 h 1001"/>
              </a:gdLst>
              <a:ahLst/>
              <a:cxnLst>
                <a:cxn ang="0">
                  <a:pos x="T0" y="T1"/>
                </a:cxn>
                <a:cxn ang="0">
                  <a:pos x="T2" y="T3"/>
                </a:cxn>
                <a:cxn ang="0">
                  <a:pos x="T4" y="T5"/>
                </a:cxn>
                <a:cxn ang="0">
                  <a:pos x="T6" y="T7"/>
                </a:cxn>
                <a:cxn ang="0">
                  <a:pos x="T8" y="T9"/>
                </a:cxn>
              </a:cxnLst>
              <a:rect l="0" t="0" r="r" b="b"/>
              <a:pathLst>
                <a:path w="62" h="1001">
                  <a:moveTo>
                    <a:pt x="0" y="1001"/>
                  </a:moveTo>
                  <a:lnTo>
                    <a:pt x="57" y="968"/>
                  </a:lnTo>
                  <a:lnTo>
                    <a:pt x="62" y="33"/>
                  </a:lnTo>
                  <a:lnTo>
                    <a:pt x="5" y="0"/>
                  </a:lnTo>
                  <a:lnTo>
                    <a:pt x="0" y="1001"/>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0" name="Freeform 764"/>
            <p:cNvSpPr>
              <a:spLocks/>
            </p:cNvSpPr>
            <p:nvPr userDrawn="1"/>
          </p:nvSpPr>
          <p:spPr bwMode="auto">
            <a:xfrm>
              <a:off x="9950451" y="1868488"/>
              <a:ext cx="131763" cy="1597025"/>
            </a:xfrm>
            <a:custGeom>
              <a:avLst/>
              <a:gdLst>
                <a:gd name="T0" fmla="*/ 25 w 83"/>
                <a:gd name="T1" fmla="*/ 1006 h 1006"/>
                <a:gd name="T2" fmla="*/ 78 w 83"/>
                <a:gd name="T3" fmla="*/ 971 h 1006"/>
                <a:gd name="T4" fmla="*/ 83 w 83"/>
                <a:gd name="T5" fmla="*/ 35 h 1006"/>
                <a:gd name="T6" fmla="*/ 23 w 83"/>
                <a:gd name="T7" fmla="*/ 0 h 1006"/>
                <a:gd name="T8" fmla="*/ 0 w 83"/>
                <a:gd name="T9" fmla="*/ 124 h 1006"/>
                <a:gd name="T10" fmla="*/ 25 w 83"/>
                <a:gd name="T11" fmla="*/ 1006 h 1006"/>
              </a:gdLst>
              <a:ahLst/>
              <a:cxnLst>
                <a:cxn ang="0">
                  <a:pos x="T0" y="T1"/>
                </a:cxn>
                <a:cxn ang="0">
                  <a:pos x="T2" y="T3"/>
                </a:cxn>
                <a:cxn ang="0">
                  <a:pos x="T4" y="T5"/>
                </a:cxn>
                <a:cxn ang="0">
                  <a:pos x="T6" y="T7"/>
                </a:cxn>
                <a:cxn ang="0">
                  <a:pos x="T8" y="T9"/>
                </a:cxn>
                <a:cxn ang="0">
                  <a:pos x="T10" y="T11"/>
                </a:cxn>
              </a:cxnLst>
              <a:rect l="0" t="0" r="r" b="b"/>
              <a:pathLst>
                <a:path w="83" h="1006">
                  <a:moveTo>
                    <a:pt x="25" y="1006"/>
                  </a:moveTo>
                  <a:lnTo>
                    <a:pt x="78" y="971"/>
                  </a:lnTo>
                  <a:lnTo>
                    <a:pt x="83" y="35"/>
                  </a:lnTo>
                  <a:lnTo>
                    <a:pt x="23" y="0"/>
                  </a:lnTo>
                  <a:lnTo>
                    <a:pt x="0" y="124"/>
                  </a:lnTo>
                  <a:lnTo>
                    <a:pt x="25" y="1006"/>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1" name="Freeform 765"/>
            <p:cNvSpPr>
              <a:spLocks/>
            </p:cNvSpPr>
            <p:nvPr userDrawn="1"/>
          </p:nvSpPr>
          <p:spPr bwMode="auto">
            <a:xfrm>
              <a:off x="9759951" y="1744663"/>
              <a:ext cx="241300" cy="1873250"/>
            </a:xfrm>
            <a:custGeom>
              <a:avLst/>
              <a:gdLst>
                <a:gd name="T0" fmla="*/ 6 w 152"/>
                <a:gd name="T1" fmla="*/ 0 h 1180"/>
                <a:gd name="T2" fmla="*/ 0 w 152"/>
                <a:gd name="T3" fmla="*/ 1095 h 1180"/>
                <a:gd name="T4" fmla="*/ 145 w 152"/>
                <a:gd name="T5" fmla="*/ 1180 h 1180"/>
                <a:gd name="T6" fmla="*/ 152 w 152"/>
                <a:gd name="T7" fmla="*/ 84 h 1180"/>
                <a:gd name="T8" fmla="*/ 6 w 152"/>
                <a:gd name="T9" fmla="*/ 0 h 1180"/>
              </a:gdLst>
              <a:ahLst/>
              <a:cxnLst>
                <a:cxn ang="0">
                  <a:pos x="T0" y="T1"/>
                </a:cxn>
                <a:cxn ang="0">
                  <a:pos x="T2" y="T3"/>
                </a:cxn>
                <a:cxn ang="0">
                  <a:pos x="T4" y="T5"/>
                </a:cxn>
                <a:cxn ang="0">
                  <a:pos x="T6" y="T7"/>
                </a:cxn>
                <a:cxn ang="0">
                  <a:pos x="T8" y="T9"/>
                </a:cxn>
              </a:cxnLst>
              <a:rect l="0" t="0" r="r" b="b"/>
              <a:pathLst>
                <a:path w="152" h="1180">
                  <a:moveTo>
                    <a:pt x="6" y="0"/>
                  </a:moveTo>
                  <a:lnTo>
                    <a:pt x="0" y="1095"/>
                  </a:lnTo>
                  <a:lnTo>
                    <a:pt x="145" y="1180"/>
                  </a:lnTo>
                  <a:lnTo>
                    <a:pt x="152" y="84"/>
                  </a:lnTo>
                  <a:lnTo>
                    <a:pt x="6" y="0"/>
                  </a:lnTo>
                  <a:close/>
                </a:path>
              </a:pathLst>
            </a:custGeom>
            <a:solidFill>
              <a:srgbClr val="E4E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2" name="Freeform 766"/>
            <p:cNvSpPr>
              <a:spLocks/>
            </p:cNvSpPr>
            <p:nvPr userDrawn="1"/>
          </p:nvSpPr>
          <p:spPr bwMode="auto">
            <a:xfrm>
              <a:off x="8951913" y="2081213"/>
              <a:ext cx="2319338" cy="1373188"/>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3" name="Freeform 767"/>
            <p:cNvSpPr>
              <a:spLocks/>
            </p:cNvSpPr>
            <p:nvPr userDrawn="1"/>
          </p:nvSpPr>
          <p:spPr bwMode="auto">
            <a:xfrm>
              <a:off x="8951913" y="1958975"/>
              <a:ext cx="2319338" cy="1373188"/>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4" name="Freeform 768"/>
            <p:cNvSpPr>
              <a:spLocks/>
            </p:cNvSpPr>
            <p:nvPr userDrawn="1"/>
          </p:nvSpPr>
          <p:spPr bwMode="auto">
            <a:xfrm>
              <a:off x="8951913" y="1836738"/>
              <a:ext cx="2319338" cy="1373188"/>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5" name="Freeform 769"/>
            <p:cNvSpPr>
              <a:spLocks/>
            </p:cNvSpPr>
            <p:nvPr userDrawn="1"/>
          </p:nvSpPr>
          <p:spPr bwMode="auto">
            <a:xfrm>
              <a:off x="8951913" y="1714500"/>
              <a:ext cx="2319338" cy="1374775"/>
            </a:xfrm>
            <a:custGeom>
              <a:avLst/>
              <a:gdLst>
                <a:gd name="T0" fmla="*/ 1460 w 1461"/>
                <a:gd name="T1" fmla="*/ 866 h 866"/>
                <a:gd name="T2" fmla="*/ 1461 w 1461"/>
                <a:gd name="T3" fmla="*/ 803 h 866"/>
                <a:gd name="T4" fmla="*/ 53 w 1461"/>
                <a:gd name="T5" fmla="*/ 0 h 866"/>
                <a:gd name="T6" fmla="*/ 0 w 1461"/>
                <a:gd name="T7" fmla="*/ 33 h 866"/>
                <a:gd name="T8" fmla="*/ 1460 w 1461"/>
                <a:gd name="T9" fmla="*/ 866 h 866"/>
              </a:gdLst>
              <a:ahLst/>
              <a:cxnLst>
                <a:cxn ang="0">
                  <a:pos x="T0" y="T1"/>
                </a:cxn>
                <a:cxn ang="0">
                  <a:pos x="T2" y="T3"/>
                </a:cxn>
                <a:cxn ang="0">
                  <a:pos x="T4" y="T5"/>
                </a:cxn>
                <a:cxn ang="0">
                  <a:pos x="T6" y="T7"/>
                </a:cxn>
                <a:cxn ang="0">
                  <a:pos x="T8" y="T9"/>
                </a:cxn>
              </a:cxnLst>
              <a:rect l="0" t="0" r="r" b="b"/>
              <a:pathLst>
                <a:path w="1461" h="866">
                  <a:moveTo>
                    <a:pt x="1460" y="866"/>
                  </a:moveTo>
                  <a:lnTo>
                    <a:pt x="1461" y="803"/>
                  </a:lnTo>
                  <a:lnTo>
                    <a:pt x="53" y="0"/>
                  </a:lnTo>
                  <a:lnTo>
                    <a:pt x="0" y="33"/>
                  </a:lnTo>
                  <a:lnTo>
                    <a:pt x="1460" y="866"/>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6" name="Freeform 770"/>
            <p:cNvSpPr>
              <a:spLocks/>
            </p:cNvSpPr>
            <p:nvPr userDrawn="1"/>
          </p:nvSpPr>
          <p:spPr bwMode="auto">
            <a:xfrm>
              <a:off x="8951913" y="1593850"/>
              <a:ext cx="2319338" cy="1373188"/>
            </a:xfrm>
            <a:custGeom>
              <a:avLst/>
              <a:gdLst>
                <a:gd name="T0" fmla="*/ 1460 w 1461"/>
                <a:gd name="T1" fmla="*/ 865 h 865"/>
                <a:gd name="T2" fmla="*/ 1461 w 1461"/>
                <a:gd name="T3" fmla="*/ 802 h 865"/>
                <a:gd name="T4" fmla="*/ 53 w 1461"/>
                <a:gd name="T5" fmla="*/ 0 h 865"/>
                <a:gd name="T6" fmla="*/ 0 w 1461"/>
                <a:gd name="T7" fmla="*/ 32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2"/>
                  </a:lnTo>
                  <a:lnTo>
                    <a:pt x="53" y="0"/>
                  </a:lnTo>
                  <a:lnTo>
                    <a:pt x="0" y="32"/>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7" name="Freeform 771"/>
            <p:cNvSpPr>
              <a:spLocks/>
            </p:cNvSpPr>
            <p:nvPr userDrawn="1"/>
          </p:nvSpPr>
          <p:spPr bwMode="auto">
            <a:xfrm>
              <a:off x="8951913" y="1471613"/>
              <a:ext cx="2319338" cy="1373188"/>
            </a:xfrm>
            <a:custGeom>
              <a:avLst/>
              <a:gdLst>
                <a:gd name="T0" fmla="*/ 1460 w 1461"/>
                <a:gd name="T1" fmla="*/ 865 h 865"/>
                <a:gd name="T2" fmla="*/ 1461 w 1461"/>
                <a:gd name="T3" fmla="*/ 802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2"/>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8" name="Freeform 772"/>
            <p:cNvSpPr>
              <a:spLocks/>
            </p:cNvSpPr>
            <p:nvPr userDrawn="1"/>
          </p:nvSpPr>
          <p:spPr bwMode="auto">
            <a:xfrm>
              <a:off x="8951913" y="1349375"/>
              <a:ext cx="2319338" cy="1373188"/>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801" name="副标题 2"/>
          <p:cNvSpPr>
            <a:spLocks noGrp="1"/>
          </p:cNvSpPr>
          <p:nvPr userDrawn="1">
            <p:ph type="subTitle" idx="1"/>
          </p:nvPr>
        </p:nvSpPr>
        <p:spPr>
          <a:xfrm>
            <a:off x="848517" y="3102067"/>
            <a:ext cx="5056191" cy="558799"/>
          </a:xfrm>
        </p:spPr>
        <p:txBody>
          <a:bodyPr anchor="ctr">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p:nvPr>
        </p:nvSpPr>
        <p:spPr>
          <a:xfrm>
            <a:off x="848517" y="1971676"/>
            <a:ext cx="5056191" cy="1130392"/>
          </a:xfr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848518" y="4433888"/>
            <a:ext cx="2713832" cy="296271"/>
          </a:xfrm>
          <a:prstGeom prst="roundRect">
            <a:avLst>
              <a:gd name="adj" fmla="val 50000"/>
            </a:avLst>
          </a:prstGeom>
          <a:solidFill>
            <a:schemeClr val="bg1"/>
          </a:solidFill>
        </p:spPr>
        <p:txBody>
          <a:bodyPr vert="horz" anchor="ctr">
            <a:noAutofit/>
          </a:bodyPr>
          <a:lstStyle>
            <a:lvl1pPr marL="0" indent="0" algn="l">
              <a:buNone/>
              <a:defRPr sz="1500" b="0">
                <a:solidFill>
                  <a:schemeClr val="accent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848518" y="4854076"/>
            <a:ext cx="1703534" cy="296271"/>
          </a:xfrm>
          <a:prstGeom prst="roundRect">
            <a:avLst>
              <a:gd name="adj" fmla="val 50000"/>
            </a:avLst>
          </a:prstGeom>
          <a:ln>
            <a:solidFill>
              <a:schemeClr val="bg1"/>
            </a:solidFill>
          </a:ln>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p:nvPr>
        </p:nvSpPr>
        <p:spPr>
          <a:xfrm>
            <a:off x="867551" y="2122487"/>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868667" y="3017837"/>
            <a:ext cx="5419185"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grpSp>
        <p:nvGrpSpPr>
          <p:cNvPr id="2" name="组合 1"/>
          <p:cNvGrpSpPr/>
          <p:nvPr userDrawn="1"/>
        </p:nvGrpSpPr>
        <p:grpSpPr>
          <a:xfrm>
            <a:off x="6211888" y="1765300"/>
            <a:ext cx="5308600" cy="5092700"/>
            <a:chOff x="6203951" y="992188"/>
            <a:chExt cx="5308600" cy="5092700"/>
          </a:xfrm>
        </p:grpSpPr>
        <p:sp>
          <p:nvSpPr>
            <p:cNvPr id="6" name="Freeform 8"/>
            <p:cNvSpPr>
              <a:spLocks/>
            </p:cNvSpPr>
            <p:nvPr userDrawn="1"/>
          </p:nvSpPr>
          <p:spPr bwMode="auto">
            <a:xfrm>
              <a:off x="8842376" y="4376738"/>
              <a:ext cx="2670175" cy="1708150"/>
            </a:xfrm>
            <a:custGeom>
              <a:avLst/>
              <a:gdLst>
                <a:gd name="T0" fmla="*/ 1682 w 1682"/>
                <a:gd name="T1" fmla="*/ 0 h 1076"/>
                <a:gd name="T2" fmla="*/ 1681 w 1682"/>
                <a:gd name="T3" fmla="*/ 108 h 1076"/>
                <a:gd name="T4" fmla="*/ 15 w 1682"/>
                <a:gd name="T5" fmla="*/ 1076 h 1076"/>
                <a:gd name="T6" fmla="*/ 0 w 1682"/>
                <a:gd name="T7" fmla="*/ 954 h 1076"/>
                <a:gd name="T8" fmla="*/ 639 w 1682"/>
                <a:gd name="T9" fmla="*/ 577 h 1076"/>
                <a:gd name="T10" fmla="*/ 1682 w 1682"/>
                <a:gd name="T11" fmla="*/ 0 h 1076"/>
              </a:gdLst>
              <a:ahLst/>
              <a:cxnLst>
                <a:cxn ang="0">
                  <a:pos x="T0" y="T1"/>
                </a:cxn>
                <a:cxn ang="0">
                  <a:pos x="T2" y="T3"/>
                </a:cxn>
                <a:cxn ang="0">
                  <a:pos x="T4" y="T5"/>
                </a:cxn>
                <a:cxn ang="0">
                  <a:pos x="T6" y="T7"/>
                </a:cxn>
                <a:cxn ang="0">
                  <a:pos x="T8" y="T9"/>
                </a:cxn>
                <a:cxn ang="0">
                  <a:pos x="T10" y="T11"/>
                </a:cxn>
              </a:cxnLst>
              <a:rect l="0" t="0" r="r" b="b"/>
              <a:pathLst>
                <a:path w="1682" h="1076">
                  <a:moveTo>
                    <a:pt x="1682" y="0"/>
                  </a:moveTo>
                  <a:lnTo>
                    <a:pt x="1681" y="108"/>
                  </a:lnTo>
                  <a:lnTo>
                    <a:pt x="15" y="1076"/>
                  </a:lnTo>
                  <a:lnTo>
                    <a:pt x="0" y="954"/>
                  </a:lnTo>
                  <a:lnTo>
                    <a:pt x="639" y="577"/>
                  </a:lnTo>
                  <a:lnTo>
                    <a:pt x="1682" y="0"/>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9"/>
            <p:cNvSpPr>
              <a:spLocks/>
            </p:cNvSpPr>
            <p:nvPr userDrawn="1"/>
          </p:nvSpPr>
          <p:spPr bwMode="auto">
            <a:xfrm>
              <a:off x="6203951" y="4376738"/>
              <a:ext cx="2663825" cy="1708150"/>
            </a:xfrm>
            <a:custGeom>
              <a:avLst/>
              <a:gdLst>
                <a:gd name="T0" fmla="*/ 0 w 1678"/>
                <a:gd name="T1" fmla="*/ 0 h 1076"/>
                <a:gd name="T2" fmla="*/ 0 w 1678"/>
                <a:gd name="T3" fmla="*/ 108 h 1076"/>
                <a:gd name="T4" fmla="*/ 1677 w 1678"/>
                <a:gd name="T5" fmla="*/ 1076 h 1076"/>
                <a:gd name="T6" fmla="*/ 1678 w 1678"/>
                <a:gd name="T7" fmla="*/ 968 h 1076"/>
                <a:gd name="T8" fmla="*/ 1401 w 1678"/>
                <a:gd name="T9" fmla="*/ 778 h 1076"/>
                <a:gd name="T10" fmla="*/ 0 w 1678"/>
                <a:gd name="T11" fmla="*/ 0 h 1076"/>
              </a:gdLst>
              <a:ahLst/>
              <a:cxnLst>
                <a:cxn ang="0">
                  <a:pos x="T0" y="T1"/>
                </a:cxn>
                <a:cxn ang="0">
                  <a:pos x="T2" y="T3"/>
                </a:cxn>
                <a:cxn ang="0">
                  <a:pos x="T4" y="T5"/>
                </a:cxn>
                <a:cxn ang="0">
                  <a:pos x="T6" y="T7"/>
                </a:cxn>
                <a:cxn ang="0">
                  <a:pos x="T8" y="T9"/>
                </a:cxn>
                <a:cxn ang="0">
                  <a:pos x="T10" y="T11"/>
                </a:cxn>
              </a:cxnLst>
              <a:rect l="0" t="0" r="r" b="b"/>
              <a:pathLst>
                <a:path w="1678" h="1076">
                  <a:moveTo>
                    <a:pt x="0" y="0"/>
                  </a:moveTo>
                  <a:lnTo>
                    <a:pt x="0" y="108"/>
                  </a:lnTo>
                  <a:lnTo>
                    <a:pt x="1677" y="1076"/>
                  </a:lnTo>
                  <a:lnTo>
                    <a:pt x="1678" y="968"/>
                  </a:lnTo>
                  <a:lnTo>
                    <a:pt x="1401" y="778"/>
                  </a:lnTo>
                  <a:lnTo>
                    <a:pt x="0" y="0"/>
                  </a:lnTo>
                  <a:close/>
                </a:path>
              </a:pathLst>
            </a:custGeom>
            <a:solidFill>
              <a:srgbClr val="5F76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0"/>
            <p:cNvSpPr>
              <a:spLocks/>
            </p:cNvSpPr>
            <p:nvPr userDrawn="1"/>
          </p:nvSpPr>
          <p:spPr bwMode="auto">
            <a:xfrm>
              <a:off x="6203951" y="2838450"/>
              <a:ext cx="5308600" cy="3074988"/>
            </a:xfrm>
            <a:custGeom>
              <a:avLst/>
              <a:gdLst>
                <a:gd name="T0" fmla="*/ 1667 w 3344"/>
                <a:gd name="T1" fmla="*/ 0 h 1937"/>
                <a:gd name="T2" fmla="*/ 0 w 3344"/>
                <a:gd name="T3" fmla="*/ 969 h 1937"/>
                <a:gd name="T4" fmla="*/ 1678 w 3344"/>
                <a:gd name="T5" fmla="*/ 1937 h 1937"/>
                <a:gd name="T6" fmla="*/ 3344 w 3344"/>
                <a:gd name="T7" fmla="*/ 969 h 1937"/>
                <a:gd name="T8" fmla="*/ 1667 w 3344"/>
                <a:gd name="T9" fmla="*/ 0 h 1937"/>
              </a:gdLst>
              <a:ahLst/>
              <a:cxnLst>
                <a:cxn ang="0">
                  <a:pos x="T0" y="T1"/>
                </a:cxn>
                <a:cxn ang="0">
                  <a:pos x="T2" y="T3"/>
                </a:cxn>
                <a:cxn ang="0">
                  <a:pos x="T4" y="T5"/>
                </a:cxn>
                <a:cxn ang="0">
                  <a:pos x="T6" y="T7"/>
                </a:cxn>
                <a:cxn ang="0">
                  <a:pos x="T8" y="T9"/>
                </a:cxn>
              </a:cxnLst>
              <a:rect l="0" t="0" r="r" b="b"/>
              <a:pathLst>
                <a:path w="3344" h="1937">
                  <a:moveTo>
                    <a:pt x="1667" y="0"/>
                  </a:moveTo>
                  <a:lnTo>
                    <a:pt x="0" y="969"/>
                  </a:lnTo>
                  <a:lnTo>
                    <a:pt x="1678" y="1937"/>
                  </a:lnTo>
                  <a:lnTo>
                    <a:pt x="3344" y="969"/>
                  </a:lnTo>
                  <a:lnTo>
                    <a:pt x="1667" y="0"/>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1"/>
            <p:cNvSpPr>
              <a:spLocks/>
            </p:cNvSpPr>
            <p:nvPr userDrawn="1"/>
          </p:nvSpPr>
          <p:spPr bwMode="auto">
            <a:xfrm>
              <a:off x="6203951" y="2528888"/>
              <a:ext cx="130175" cy="1908175"/>
            </a:xfrm>
            <a:custGeom>
              <a:avLst/>
              <a:gdLst>
                <a:gd name="T0" fmla="*/ 64 w 82"/>
                <a:gd name="T1" fmla="*/ 35 h 1202"/>
                <a:gd name="T2" fmla="*/ 82 w 82"/>
                <a:gd name="T3" fmla="*/ 517 h 1202"/>
                <a:gd name="T4" fmla="*/ 60 w 82"/>
                <a:gd name="T5" fmla="*/ 1202 h 1202"/>
                <a:gd name="T6" fmla="*/ 0 w 82"/>
                <a:gd name="T7" fmla="*/ 1167 h 1202"/>
                <a:gd name="T8" fmla="*/ 4 w 82"/>
                <a:gd name="T9" fmla="*/ 0 h 1202"/>
                <a:gd name="T10" fmla="*/ 64 w 82"/>
                <a:gd name="T11" fmla="*/ 35 h 1202"/>
              </a:gdLst>
              <a:ahLst/>
              <a:cxnLst>
                <a:cxn ang="0">
                  <a:pos x="T0" y="T1"/>
                </a:cxn>
                <a:cxn ang="0">
                  <a:pos x="T2" y="T3"/>
                </a:cxn>
                <a:cxn ang="0">
                  <a:pos x="T4" y="T5"/>
                </a:cxn>
                <a:cxn ang="0">
                  <a:pos x="T6" y="T7"/>
                </a:cxn>
                <a:cxn ang="0">
                  <a:pos x="T8" y="T9"/>
                </a:cxn>
                <a:cxn ang="0">
                  <a:pos x="T10" y="T11"/>
                </a:cxn>
              </a:cxnLst>
              <a:rect l="0" t="0" r="r" b="b"/>
              <a:pathLst>
                <a:path w="82" h="1202">
                  <a:moveTo>
                    <a:pt x="64" y="35"/>
                  </a:moveTo>
                  <a:lnTo>
                    <a:pt x="82" y="517"/>
                  </a:lnTo>
                  <a:lnTo>
                    <a:pt x="60" y="1202"/>
                  </a:lnTo>
                  <a:lnTo>
                    <a:pt x="0" y="1167"/>
                  </a:lnTo>
                  <a:lnTo>
                    <a:pt x="4" y="0"/>
                  </a:lnTo>
                  <a:lnTo>
                    <a:pt x="64" y="35"/>
                  </a:lnTo>
                  <a:close/>
                </a:path>
              </a:pathLst>
            </a:custGeom>
            <a:solidFill>
              <a:srgbClr val="E4E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2"/>
            <p:cNvSpPr>
              <a:spLocks/>
            </p:cNvSpPr>
            <p:nvPr userDrawn="1"/>
          </p:nvSpPr>
          <p:spPr bwMode="auto">
            <a:xfrm>
              <a:off x="6299201" y="1089025"/>
              <a:ext cx="2616200" cy="3348038"/>
            </a:xfrm>
            <a:custGeom>
              <a:avLst/>
              <a:gdLst>
                <a:gd name="T0" fmla="*/ 1609 w 1648"/>
                <a:gd name="T1" fmla="*/ 0 h 2109"/>
                <a:gd name="T2" fmla="*/ 1648 w 1648"/>
                <a:gd name="T3" fmla="*/ 610 h 2109"/>
                <a:gd name="T4" fmla="*/ 1605 w 1648"/>
                <a:gd name="T5" fmla="*/ 1176 h 2109"/>
                <a:gd name="T6" fmla="*/ 0 w 1648"/>
                <a:gd name="T7" fmla="*/ 2109 h 2109"/>
                <a:gd name="T8" fmla="*/ 4 w 1648"/>
                <a:gd name="T9" fmla="*/ 932 h 2109"/>
                <a:gd name="T10" fmla="*/ 1609 w 1648"/>
                <a:gd name="T11" fmla="*/ 0 h 2109"/>
              </a:gdLst>
              <a:ahLst/>
              <a:cxnLst>
                <a:cxn ang="0">
                  <a:pos x="T0" y="T1"/>
                </a:cxn>
                <a:cxn ang="0">
                  <a:pos x="T2" y="T3"/>
                </a:cxn>
                <a:cxn ang="0">
                  <a:pos x="T4" y="T5"/>
                </a:cxn>
                <a:cxn ang="0">
                  <a:pos x="T6" y="T7"/>
                </a:cxn>
                <a:cxn ang="0">
                  <a:pos x="T8" y="T9"/>
                </a:cxn>
                <a:cxn ang="0">
                  <a:pos x="T10" y="T11"/>
                </a:cxn>
              </a:cxnLst>
              <a:rect l="0" t="0" r="r" b="b"/>
              <a:pathLst>
                <a:path w="1648" h="2109">
                  <a:moveTo>
                    <a:pt x="1609" y="0"/>
                  </a:moveTo>
                  <a:lnTo>
                    <a:pt x="1648" y="610"/>
                  </a:lnTo>
                  <a:lnTo>
                    <a:pt x="1605" y="1176"/>
                  </a:lnTo>
                  <a:lnTo>
                    <a:pt x="0" y="2109"/>
                  </a:lnTo>
                  <a:lnTo>
                    <a:pt x="4" y="932"/>
                  </a:lnTo>
                  <a:lnTo>
                    <a:pt x="1609" y="0"/>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3"/>
            <p:cNvSpPr>
              <a:spLocks/>
            </p:cNvSpPr>
            <p:nvPr userDrawn="1"/>
          </p:nvSpPr>
          <p:spPr bwMode="auto">
            <a:xfrm>
              <a:off x="8847139" y="1089025"/>
              <a:ext cx="2617788" cy="3348038"/>
            </a:xfrm>
            <a:custGeom>
              <a:avLst/>
              <a:gdLst>
                <a:gd name="T0" fmla="*/ 1619 w 1649"/>
                <a:gd name="T1" fmla="*/ 932 h 2109"/>
                <a:gd name="T2" fmla="*/ 1649 w 1649"/>
                <a:gd name="T3" fmla="*/ 1375 h 2109"/>
                <a:gd name="T4" fmla="*/ 1615 w 1649"/>
                <a:gd name="T5" fmla="*/ 2109 h 2109"/>
                <a:gd name="T6" fmla="*/ 0 w 1649"/>
                <a:gd name="T7" fmla="*/ 1176 h 2109"/>
                <a:gd name="T8" fmla="*/ 4 w 1649"/>
                <a:gd name="T9" fmla="*/ 0 h 2109"/>
                <a:gd name="T10" fmla="*/ 1619 w 1649"/>
                <a:gd name="T11" fmla="*/ 932 h 2109"/>
              </a:gdLst>
              <a:ahLst/>
              <a:cxnLst>
                <a:cxn ang="0">
                  <a:pos x="T0" y="T1"/>
                </a:cxn>
                <a:cxn ang="0">
                  <a:pos x="T2" y="T3"/>
                </a:cxn>
                <a:cxn ang="0">
                  <a:pos x="T4" y="T5"/>
                </a:cxn>
                <a:cxn ang="0">
                  <a:pos x="T6" y="T7"/>
                </a:cxn>
                <a:cxn ang="0">
                  <a:pos x="T8" y="T9"/>
                </a:cxn>
                <a:cxn ang="0">
                  <a:pos x="T10" y="T11"/>
                </a:cxn>
              </a:cxnLst>
              <a:rect l="0" t="0" r="r" b="b"/>
              <a:pathLst>
                <a:path w="1649" h="2109">
                  <a:moveTo>
                    <a:pt x="1619" y="932"/>
                  </a:moveTo>
                  <a:lnTo>
                    <a:pt x="1649" y="1375"/>
                  </a:lnTo>
                  <a:lnTo>
                    <a:pt x="1615" y="2109"/>
                  </a:lnTo>
                  <a:lnTo>
                    <a:pt x="0" y="1176"/>
                  </a:lnTo>
                  <a:lnTo>
                    <a:pt x="4" y="0"/>
                  </a:lnTo>
                  <a:lnTo>
                    <a:pt x="1619" y="932"/>
                  </a:lnTo>
                  <a:close/>
                </a:path>
              </a:pathLst>
            </a:custGeom>
            <a:solidFill>
              <a:srgbClr val="E4E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4"/>
            <p:cNvSpPr>
              <a:spLocks/>
            </p:cNvSpPr>
            <p:nvPr userDrawn="1"/>
          </p:nvSpPr>
          <p:spPr bwMode="auto">
            <a:xfrm>
              <a:off x="6210301" y="992188"/>
              <a:ext cx="5302250" cy="1592263"/>
            </a:xfrm>
            <a:custGeom>
              <a:avLst/>
              <a:gdLst>
                <a:gd name="T0" fmla="*/ 3340 w 3340"/>
                <a:gd name="T1" fmla="*/ 968 h 1003"/>
                <a:gd name="T2" fmla="*/ 3280 w 3340"/>
                <a:gd name="T3" fmla="*/ 1003 h 1003"/>
                <a:gd name="T4" fmla="*/ 1665 w 3340"/>
                <a:gd name="T5" fmla="*/ 70 h 1003"/>
                <a:gd name="T6" fmla="*/ 60 w 3340"/>
                <a:gd name="T7" fmla="*/ 1003 h 1003"/>
                <a:gd name="T8" fmla="*/ 0 w 3340"/>
                <a:gd name="T9" fmla="*/ 968 h 1003"/>
                <a:gd name="T10" fmla="*/ 1665 w 3340"/>
                <a:gd name="T11" fmla="*/ 0 h 1003"/>
                <a:gd name="T12" fmla="*/ 3340 w 3340"/>
                <a:gd name="T13" fmla="*/ 968 h 1003"/>
              </a:gdLst>
              <a:ahLst/>
              <a:cxnLst>
                <a:cxn ang="0">
                  <a:pos x="T0" y="T1"/>
                </a:cxn>
                <a:cxn ang="0">
                  <a:pos x="T2" y="T3"/>
                </a:cxn>
                <a:cxn ang="0">
                  <a:pos x="T4" y="T5"/>
                </a:cxn>
                <a:cxn ang="0">
                  <a:pos x="T6" y="T7"/>
                </a:cxn>
                <a:cxn ang="0">
                  <a:pos x="T8" y="T9"/>
                </a:cxn>
                <a:cxn ang="0">
                  <a:pos x="T10" y="T11"/>
                </a:cxn>
                <a:cxn ang="0">
                  <a:pos x="T12" y="T13"/>
                </a:cxn>
              </a:cxnLst>
              <a:rect l="0" t="0" r="r" b="b"/>
              <a:pathLst>
                <a:path w="3340" h="1003">
                  <a:moveTo>
                    <a:pt x="3340" y="968"/>
                  </a:moveTo>
                  <a:lnTo>
                    <a:pt x="3280" y="1003"/>
                  </a:lnTo>
                  <a:lnTo>
                    <a:pt x="1665" y="70"/>
                  </a:lnTo>
                  <a:lnTo>
                    <a:pt x="60" y="1003"/>
                  </a:lnTo>
                  <a:lnTo>
                    <a:pt x="0" y="968"/>
                  </a:lnTo>
                  <a:lnTo>
                    <a:pt x="1665" y="0"/>
                  </a:lnTo>
                  <a:lnTo>
                    <a:pt x="3340" y="968"/>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5"/>
            <p:cNvSpPr>
              <a:spLocks/>
            </p:cNvSpPr>
            <p:nvPr userDrawn="1"/>
          </p:nvSpPr>
          <p:spPr bwMode="auto">
            <a:xfrm>
              <a:off x="11410951" y="2528888"/>
              <a:ext cx="101600" cy="1908175"/>
            </a:xfrm>
            <a:custGeom>
              <a:avLst/>
              <a:gdLst>
                <a:gd name="T0" fmla="*/ 64 w 64"/>
                <a:gd name="T1" fmla="*/ 0 h 1202"/>
                <a:gd name="T2" fmla="*/ 60 w 64"/>
                <a:gd name="T3" fmla="*/ 1167 h 1202"/>
                <a:gd name="T4" fmla="*/ 0 w 64"/>
                <a:gd name="T5" fmla="*/ 1202 h 1202"/>
                <a:gd name="T6" fmla="*/ 4 w 64"/>
                <a:gd name="T7" fmla="*/ 35 h 1202"/>
                <a:gd name="T8" fmla="*/ 64 w 64"/>
                <a:gd name="T9" fmla="*/ 0 h 1202"/>
              </a:gdLst>
              <a:ahLst/>
              <a:cxnLst>
                <a:cxn ang="0">
                  <a:pos x="T0" y="T1"/>
                </a:cxn>
                <a:cxn ang="0">
                  <a:pos x="T2" y="T3"/>
                </a:cxn>
                <a:cxn ang="0">
                  <a:pos x="T4" y="T5"/>
                </a:cxn>
                <a:cxn ang="0">
                  <a:pos x="T6" y="T7"/>
                </a:cxn>
                <a:cxn ang="0">
                  <a:pos x="T8" y="T9"/>
                </a:cxn>
              </a:cxnLst>
              <a:rect l="0" t="0" r="r" b="b"/>
              <a:pathLst>
                <a:path w="64" h="1202">
                  <a:moveTo>
                    <a:pt x="64" y="0"/>
                  </a:moveTo>
                  <a:lnTo>
                    <a:pt x="60" y="1167"/>
                  </a:lnTo>
                  <a:lnTo>
                    <a:pt x="0" y="1202"/>
                  </a:lnTo>
                  <a:lnTo>
                    <a:pt x="4" y="35"/>
                  </a:lnTo>
                  <a:lnTo>
                    <a:pt x="64" y="0"/>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6"/>
            <p:cNvSpPr>
              <a:spLocks/>
            </p:cNvSpPr>
            <p:nvPr userDrawn="1"/>
          </p:nvSpPr>
          <p:spPr bwMode="auto">
            <a:xfrm>
              <a:off x="7569201" y="3895725"/>
              <a:ext cx="73025" cy="119063"/>
            </a:xfrm>
            <a:custGeom>
              <a:avLst/>
              <a:gdLst>
                <a:gd name="T0" fmla="*/ 0 w 46"/>
                <a:gd name="T1" fmla="*/ 75 h 75"/>
                <a:gd name="T2" fmla="*/ 46 w 46"/>
                <a:gd name="T3" fmla="*/ 48 h 75"/>
                <a:gd name="T4" fmla="*/ 46 w 46"/>
                <a:gd name="T5" fmla="*/ 0 h 75"/>
                <a:gd name="T6" fmla="*/ 0 w 46"/>
                <a:gd name="T7" fmla="*/ 27 h 75"/>
                <a:gd name="T8" fmla="*/ 0 w 46"/>
                <a:gd name="T9" fmla="*/ 75 h 75"/>
              </a:gdLst>
              <a:ahLst/>
              <a:cxnLst>
                <a:cxn ang="0">
                  <a:pos x="T0" y="T1"/>
                </a:cxn>
                <a:cxn ang="0">
                  <a:pos x="T2" y="T3"/>
                </a:cxn>
                <a:cxn ang="0">
                  <a:pos x="T4" y="T5"/>
                </a:cxn>
                <a:cxn ang="0">
                  <a:pos x="T6" y="T7"/>
                </a:cxn>
                <a:cxn ang="0">
                  <a:pos x="T8" y="T9"/>
                </a:cxn>
              </a:cxnLst>
              <a:rect l="0" t="0" r="r" b="b"/>
              <a:pathLst>
                <a:path w="46" h="75">
                  <a:moveTo>
                    <a:pt x="0" y="75"/>
                  </a:moveTo>
                  <a:lnTo>
                    <a:pt x="46" y="48"/>
                  </a:lnTo>
                  <a:lnTo>
                    <a:pt x="46" y="0"/>
                  </a:lnTo>
                  <a:lnTo>
                    <a:pt x="0" y="27"/>
                  </a:lnTo>
                  <a:lnTo>
                    <a:pt x="0" y="75"/>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7"/>
            <p:cNvSpPr>
              <a:spLocks/>
            </p:cNvSpPr>
            <p:nvPr userDrawn="1"/>
          </p:nvSpPr>
          <p:spPr bwMode="auto">
            <a:xfrm>
              <a:off x="7327901" y="3756025"/>
              <a:ext cx="314325" cy="182563"/>
            </a:xfrm>
            <a:custGeom>
              <a:avLst/>
              <a:gdLst>
                <a:gd name="T0" fmla="*/ 152 w 198"/>
                <a:gd name="T1" fmla="*/ 115 h 115"/>
                <a:gd name="T2" fmla="*/ 198 w 198"/>
                <a:gd name="T3" fmla="*/ 88 h 115"/>
                <a:gd name="T4" fmla="*/ 46 w 198"/>
                <a:gd name="T5" fmla="*/ 0 h 115"/>
                <a:gd name="T6" fmla="*/ 0 w 198"/>
                <a:gd name="T7" fmla="*/ 27 h 115"/>
                <a:gd name="T8" fmla="*/ 152 w 198"/>
                <a:gd name="T9" fmla="*/ 115 h 115"/>
              </a:gdLst>
              <a:ahLst/>
              <a:cxnLst>
                <a:cxn ang="0">
                  <a:pos x="T0" y="T1"/>
                </a:cxn>
                <a:cxn ang="0">
                  <a:pos x="T2" y="T3"/>
                </a:cxn>
                <a:cxn ang="0">
                  <a:pos x="T4" y="T5"/>
                </a:cxn>
                <a:cxn ang="0">
                  <a:pos x="T6" y="T7"/>
                </a:cxn>
                <a:cxn ang="0">
                  <a:pos x="T8" y="T9"/>
                </a:cxn>
              </a:cxnLst>
              <a:rect l="0" t="0" r="r" b="b"/>
              <a:pathLst>
                <a:path w="198" h="115">
                  <a:moveTo>
                    <a:pt x="152" y="115"/>
                  </a:moveTo>
                  <a:lnTo>
                    <a:pt x="198" y="88"/>
                  </a:lnTo>
                  <a:lnTo>
                    <a:pt x="46" y="0"/>
                  </a:lnTo>
                  <a:lnTo>
                    <a:pt x="0" y="27"/>
                  </a:lnTo>
                  <a:lnTo>
                    <a:pt x="152" y="115"/>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8"/>
            <p:cNvSpPr>
              <a:spLocks/>
            </p:cNvSpPr>
            <p:nvPr userDrawn="1"/>
          </p:nvSpPr>
          <p:spPr bwMode="auto">
            <a:xfrm>
              <a:off x="7327901" y="3798888"/>
              <a:ext cx="241300" cy="215900"/>
            </a:xfrm>
            <a:custGeom>
              <a:avLst/>
              <a:gdLst>
                <a:gd name="T0" fmla="*/ 0 w 152"/>
                <a:gd name="T1" fmla="*/ 0 h 136"/>
                <a:gd name="T2" fmla="*/ 0 w 152"/>
                <a:gd name="T3" fmla="*/ 48 h 136"/>
                <a:gd name="T4" fmla="*/ 152 w 152"/>
                <a:gd name="T5" fmla="*/ 136 h 136"/>
                <a:gd name="T6" fmla="*/ 152 w 152"/>
                <a:gd name="T7" fmla="*/ 88 h 136"/>
                <a:gd name="T8" fmla="*/ 0 w 152"/>
                <a:gd name="T9" fmla="*/ 0 h 136"/>
              </a:gdLst>
              <a:ahLst/>
              <a:cxnLst>
                <a:cxn ang="0">
                  <a:pos x="T0" y="T1"/>
                </a:cxn>
                <a:cxn ang="0">
                  <a:pos x="T2" y="T3"/>
                </a:cxn>
                <a:cxn ang="0">
                  <a:pos x="T4" y="T5"/>
                </a:cxn>
                <a:cxn ang="0">
                  <a:pos x="T6" y="T7"/>
                </a:cxn>
                <a:cxn ang="0">
                  <a:pos x="T8" y="T9"/>
                </a:cxn>
              </a:cxnLst>
              <a:rect l="0" t="0" r="r" b="b"/>
              <a:pathLst>
                <a:path w="152" h="136">
                  <a:moveTo>
                    <a:pt x="0" y="0"/>
                  </a:moveTo>
                  <a:lnTo>
                    <a:pt x="0" y="48"/>
                  </a:lnTo>
                  <a:lnTo>
                    <a:pt x="152" y="136"/>
                  </a:lnTo>
                  <a:lnTo>
                    <a:pt x="152" y="88"/>
                  </a:ln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9"/>
            <p:cNvSpPr>
              <a:spLocks/>
            </p:cNvSpPr>
            <p:nvPr userDrawn="1"/>
          </p:nvSpPr>
          <p:spPr bwMode="auto">
            <a:xfrm>
              <a:off x="7446964" y="3155950"/>
              <a:ext cx="87313" cy="50800"/>
            </a:xfrm>
            <a:custGeom>
              <a:avLst/>
              <a:gdLst>
                <a:gd name="T0" fmla="*/ 55 w 55"/>
                <a:gd name="T1" fmla="*/ 16 h 32"/>
                <a:gd name="T2" fmla="*/ 27 w 55"/>
                <a:gd name="T3" fmla="*/ 0 h 32"/>
                <a:gd name="T4" fmla="*/ 0 w 55"/>
                <a:gd name="T5" fmla="*/ 16 h 32"/>
                <a:gd name="T6" fmla="*/ 27 w 55"/>
                <a:gd name="T7" fmla="*/ 32 h 32"/>
                <a:gd name="T8" fmla="*/ 55 w 55"/>
                <a:gd name="T9" fmla="*/ 16 h 32"/>
              </a:gdLst>
              <a:ahLst/>
              <a:cxnLst>
                <a:cxn ang="0">
                  <a:pos x="T0" y="T1"/>
                </a:cxn>
                <a:cxn ang="0">
                  <a:pos x="T2" y="T3"/>
                </a:cxn>
                <a:cxn ang="0">
                  <a:pos x="T4" y="T5"/>
                </a:cxn>
                <a:cxn ang="0">
                  <a:pos x="T6" y="T7"/>
                </a:cxn>
                <a:cxn ang="0">
                  <a:pos x="T8" y="T9"/>
                </a:cxn>
              </a:cxnLst>
              <a:rect l="0" t="0" r="r" b="b"/>
              <a:pathLst>
                <a:path w="55" h="32">
                  <a:moveTo>
                    <a:pt x="55" y="16"/>
                  </a:moveTo>
                  <a:lnTo>
                    <a:pt x="27" y="0"/>
                  </a:lnTo>
                  <a:lnTo>
                    <a:pt x="0" y="16"/>
                  </a:lnTo>
                  <a:lnTo>
                    <a:pt x="27" y="32"/>
                  </a:lnTo>
                  <a:lnTo>
                    <a:pt x="55" y="16"/>
                  </a:lnTo>
                  <a:close/>
                </a:path>
              </a:pathLst>
            </a:custGeom>
            <a:solidFill>
              <a:srgbClr val="9291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0"/>
            <p:cNvSpPr>
              <a:spLocks/>
            </p:cNvSpPr>
            <p:nvPr userDrawn="1"/>
          </p:nvSpPr>
          <p:spPr bwMode="auto">
            <a:xfrm>
              <a:off x="7478714" y="3181350"/>
              <a:ext cx="57150" cy="696913"/>
            </a:xfrm>
            <a:custGeom>
              <a:avLst/>
              <a:gdLst>
                <a:gd name="T0" fmla="*/ 7 w 36"/>
                <a:gd name="T1" fmla="*/ 16 h 439"/>
                <a:gd name="T2" fmla="*/ 0 w 36"/>
                <a:gd name="T3" fmla="*/ 195 h 439"/>
                <a:gd name="T4" fmla="*/ 8 w 36"/>
                <a:gd name="T5" fmla="*/ 439 h 439"/>
                <a:gd name="T6" fmla="*/ 36 w 36"/>
                <a:gd name="T7" fmla="*/ 423 h 439"/>
                <a:gd name="T8" fmla="*/ 35 w 36"/>
                <a:gd name="T9" fmla="*/ 0 h 439"/>
                <a:gd name="T10" fmla="*/ 7 w 36"/>
                <a:gd name="T11" fmla="*/ 16 h 439"/>
              </a:gdLst>
              <a:ahLst/>
              <a:cxnLst>
                <a:cxn ang="0">
                  <a:pos x="T0" y="T1"/>
                </a:cxn>
                <a:cxn ang="0">
                  <a:pos x="T2" y="T3"/>
                </a:cxn>
                <a:cxn ang="0">
                  <a:pos x="T4" y="T5"/>
                </a:cxn>
                <a:cxn ang="0">
                  <a:pos x="T6" y="T7"/>
                </a:cxn>
                <a:cxn ang="0">
                  <a:pos x="T8" y="T9"/>
                </a:cxn>
                <a:cxn ang="0">
                  <a:pos x="T10" y="T11"/>
                </a:cxn>
              </a:cxnLst>
              <a:rect l="0" t="0" r="r" b="b"/>
              <a:pathLst>
                <a:path w="36" h="439">
                  <a:moveTo>
                    <a:pt x="7" y="16"/>
                  </a:moveTo>
                  <a:lnTo>
                    <a:pt x="0" y="195"/>
                  </a:lnTo>
                  <a:lnTo>
                    <a:pt x="8" y="439"/>
                  </a:lnTo>
                  <a:lnTo>
                    <a:pt x="36" y="423"/>
                  </a:lnTo>
                  <a:lnTo>
                    <a:pt x="35" y="0"/>
                  </a:lnTo>
                  <a:lnTo>
                    <a:pt x="7" y="16"/>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1"/>
            <p:cNvSpPr>
              <a:spLocks/>
            </p:cNvSpPr>
            <p:nvPr userDrawn="1"/>
          </p:nvSpPr>
          <p:spPr bwMode="auto">
            <a:xfrm>
              <a:off x="7446964" y="3181350"/>
              <a:ext cx="44450" cy="696913"/>
            </a:xfrm>
            <a:custGeom>
              <a:avLst/>
              <a:gdLst>
                <a:gd name="T0" fmla="*/ 27 w 28"/>
                <a:gd name="T1" fmla="*/ 16 h 439"/>
                <a:gd name="T2" fmla="*/ 0 w 28"/>
                <a:gd name="T3" fmla="*/ 0 h 439"/>
                <a:gd name="T4" fmla="*/ 1 w 28"/>
                <a:gd name="T5" fmla="*/ 423 h 439"/>
                <a:gd name="T6" fmla="*/ 28 w 28"/>
                <a:gd name="T7" fmla="*/ 439 h 439"/>
                <a:gd name="T8" fmla="*/ 27 w 28"/>
                <a:gd name="T9" fmla="*/ 16 h 439"/>
              </a:gdLst>
              <a:ahLst/>
              <a:cxnLst>
                <a:cxn ang="0">
                  <a:pos x="T0" y="T1"/>
                </a:cxn>
                <a:cxn ang="0">
                  <a:pos x="T2" y="T3"/>
                </a:cxn>
                <a:cxn ang="0">
                  <a:pos x="T4" y="T5"/>
                </a:cxn>
                <a:cxn ang="0">
                  <a:pos x="T6" y="T7"/>
                </a:cxn>
                <a:cxn ang="0">
                  <a:pos x="T8" y="T9"/>
                </a:cxn>
              </a:cxnLst>
              <a:rect l="0" t="0" r="r" b="b"/>
              <a:pathLst>
                <a:path w="28" h="439">
                  <a:moveTo>
                    <a:pt x="27" y="16"/>
                  </a:moveTo>
                  <a:lnTo>
                    <a:pt x="0" y="0"/>
                  </a:lnTo>
                  <a:lnTo>
                    <a:pt x="1" y="423"/>
                  </a:lnTo>
                  <a:lnTo>
                    <a:pt x="28" y="439"/>
                  </a:lnTo>
                  <a:lnTo>
                    <a:pt x="27" y="1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2"/>
            <p:cNvSpPr>
              <a:spLocks/>
            </p:cNvSpPr>
            <p:nvPr userDrawn="1"/>
          </p:nvSpPr>
          <p:spPr bwMode="auto">
            <a:xfrm>
              <a:off x="6657976" y="4422775"/>
              <a:ext cx="74613" cy="119063"/>
            </a:xfrm>
            <a:custGeom>
              <a:avLst/>
              <a:gdLst>
                <a:gd name="T0" fmla="*/ 0 w 47"/>
                <a:gd name="T1" fmla="*/ 75 h 75"/>
                <a:gd name="T2" fmla="*/ 47 w 47"/>
                <a:gd name="T3" fmla="*/ 48 h 75"/>
                <a:gd name="T4" fmla="*/ 47 w 47"/>
                <a:gd name="T5" fmla="*/ 0 h 75"/>
                <a:gd name="T6" fmla="*/ 1 w 47"/>
                <a:gd name="T7" fmla="*/ 27 h 75"/>
                <a:gd name="T8" fmla="*/ 0 w 47"/>
                <a:gd name="T9" fmla="*/ 75 h 75"/>
              </a:gdLst>
              <a:ahLst/>
              <a:cxnLst>
                <a:cxn ang="0">
                  <a:pos x="T0" y="T1"/>
                </a:cxn>
                <a:cxn ang="0">
                  <a:pos x="T2" y="T3"/>
                </a:cxn>
                <a:cxn ang="0">
                  <a:pos x="T4" y="T5"/>
                </a:cxn>
                <a:cxn ang="0">
                  <a:pos x="T6" y="T7"/>
                </a:cxn>
                <a:cxn ang="0">
                  <a:pos x="T8" y="T9"/>
                </a:cxn>
              </a:cxnLst>
              <a:rect l="0" t="0" r="r" b="b"/>
              <a:pathLst>
                <a:path w="47" h="75">
                  <a:moveTo>
                    <a:pt x="0" y="75"/>
                  </a:moveTo>
                  <a:lnTo>
                    <a:pt x="47" y="48"/>
                  </a:lnTo>
                  <a:lnTo>
                    <a:pt x="47" y="0"/>
                  </a:lnTo>
                  <a:lnTo>
                    <a:pt x="1" y="27"/>
                  </a:lnTo>
                  <a:lnTo>
                    <a:pt x="0" y="75"/>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3"/>
            <p:cNvSpPr>
              <a:spLocks/>
            </p:cNvSpPr>
            <p:nvPr userDrawn="1"/>
          </p:nvSpPr>
          <p:spPr bwMode="auto">
            <a:xfrm>
              <a:off x="6418264" y="4283075"/>
              <a:ext cx="314325" cy="182563"/>
            </a:xfrm>
            <a:custGeom>
              <a:avLst/>
              <a:gdLst>
                <a:gd name="T0" fmla="*/ 152 w 198"/>
                <a:gd name="T1" fmla="*/ 115 h 115"/>
                <a:gd name="T2" fmla="*/ 198 w 198"/>
                <a:gd name="T3" fmla="*/ 88 h 115"/>
                <a:gd name="T4" fmla="*/ 46 w 198"/>
                <a:gd name="T5" fmla="*/ 0 h 115"/>
                <a:gd name="T6" fmla="*/ 0 w 198"/>
                <a:gd name="T7" fmla="*/ 27 h 115"/>
                <a:gd name="T8" fmla="*/ 152 w 198"/>
                <a:gd name="T9" fmla="*/ 115 h 115"/>
              </a:gdLst>
              <a:ahLst/>
              <a:cxnLst>
                <a:cxn ang="0">
                  <a:pos x="T0" y="T1"/>
                </a:cxn>
                <a:cxn ang="0">
                  <a:pos x="T2" y="T3"/>
                </a:cxn>
                <a:cxn ang="0">
                  <a:pos x="T4" y="T5"/>
                </a:cxn>
                <a:cxn ang="0">
                  <a:pos x="T6" y="T7"/>
                </a:cxn>
                <a:cxn ang="0">
                  <a:pos x="T8" y="T9"/>
                </a:cxn>
              </a:cxnLst>
              <a:rect l="0" t="0" r="r" b="b"/>
              <a:pathLst>
                <a:path w="198" h="115">
                  <a:moveTo>
                    <a:pt x="152" y="115"/>
                  </a:moveTo>
                  <a:lnTo>
                    <a:pt x="198" y="88"/>
                  </a:lnTo>
                  <a:lnTo>
                    <a:pt x="46" y="0"/>
                  </a:lnTo>
                  <a:lnTo>
                    <a:pt x="0" y="27"/>
                  </a:lnTo>
                  <a:lnTo>
                    <a:pt x="152" y="115"/>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4"/>
            <p:cNvSpPr>
              <a:spLocks/>
            </p:cNvSpPr>
            <p:nvPr userDrawn="1"/>
          </p:nvSpPr>
          <p:spPr bwMode="auto">
            <a:xfrm>
              <a:off x="6418264" y="4325938"/>
              <a:ext cx="241300" cy="215900"/>
            </a:xfrm>
            <a:custGeom>
              <a:avLst/>
              <a:gdLst>
                <a:gd name="T0" fmla="*/ 0 w 152"/>
                <a:gd name="T1" fmla="*/ 0 h 136"/>
                <a:gd name="T2" fmla="*/ 0 w 152"/>
                <a:gd name="T3" fmla="*/ 48 h 136"/>
                <a:gd name="T4" fmla="*/ 151 w 152"/>
                <a:gd name="T5" fmla="*/ 136 h 136"/>
                <a:gd name="T6" fmla="*/ 152 w 152"/>
                <a:gd name="T7" fmla="*/ 88 h 136"/>
                <a:gd name="T8" fmla="*/ 0 w 152"/>
                <a:gd name="T9" fmla="*/ 0 h 136"/>
              </a:gdLst>
              <a:ahLst/>
              <a:cxnLst>
                <a:cxn ang="0">
                  <a:pos x="T0" y="T1"/>
                </a:cxn>
                <a:cxn ang="0">
                  <a:pos x="T2" y="T3"/>
                </a:cxn>
                <a:cxn ang="0">
                  <a:pos x="T4" y="T5"/>
                </a:cxn>
                <a:cxn ang="0">
                  <a:pos x="T6" y="T7"/>
                </a:cxn>
                <a:cxn ang="0">
                  <a:pos x="T8" y="T9"/>
                </a:cxn>
              </a:cxnLst>
              <a:rect l="0" t="0" r="r" b="b"/>
              <a:pathLst>
                <a:path w="152" h="136">
                  <a:moveTo>
                    <a:pt x="0" y="0"/>
                  </a:moveTo>
                  <a:lnTo>
                    <a:pt x="0" y="48"/>
                  </a:lnTo>
                  <a:lnTo>
                    <a:pt x="151" y="136"/>
                  </a:lnTo>
                  <a:lnTo>
                    <a:pt x="152" y="88"/>
                  </a:ln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5"/>
            <p:cNvSpPr>
              <a:spLocks/>
            </p:cNvSpPr>
            <p:nvPr userDrawn="1"/>
          </p:nvSpPr>
          <p:spPr bwMode="auto">
            <a:xfrm>
              <a:off x="6561139" y="3708400"/>
              <a:ext cx="69850" cy="695325"/>
            </a:xfrm>
            <a:custGeom>
              <a:avLst/>
              <a:gdLst>
                <a:gd name="T0" fmla="*/ 15 w 44"/>
                <a:gd name="T1" fmla="*/ 16 h 438"/>
                <a:gd name="T2" fmla="*/ 0 w 44"/>
                <a:gd name="T3" fmla="*/ 219 h 438"/>
                <a:gd name="T4" fmla="*/ 16 w 44"/>
                <a:gd name="T5" fmla="*/ 438 h 438"/>
                <a:gd name="T6" fmla="*/ 44 w 44"/>
                <a:gd name="T7" fmla="*/ 422 h 438"/>
                <a:gd name="T8" fmla="*/ 43 w 44"/>
                <a:gd name="T9" fmla="*/ 0 h 438"/>
                <a:gd name="T10" fmla="*/ 15 w 44"/>
                <a:gd name="T11" fmla="*/ 16 h 438"/>
              </a:gdLst>
              <a:ahLst/>
              <a:cxnLst>
                <a:cxn ang="0">
                  <a:pos x="T0" y="T1"/>
                </a:cxn>
                <a:cxn ang="0">
                  <a:pos x="T2" y="T3"/>
                </a:cxn>
                <a:cxn ang="0">
                  <a:pos x="T4" y="T5"/>
                </a:cxn>
                <a:cxn ang="0">
                  <a:pos x="T6" y="T7"/>
                </a:cxn>
                <a:cxn ang="0">
                  <a:pos x="T8" y="T9"/>
                </a:cxn>
                <a:cxn ang="0">
                  <a:pos x="T10" y="T11"/>
                </a:cxn>
              </a:cxnLst>
              <a:rect l="0" t="0" r="r" b="b"/>
              <a:pathLst>
                <a:path w="44" h="438">
                  <a:moveTo>
                    <a:pt x="15" y="16"/>
                  </a:moveTo>
                  <a:lnTo>
                    <a:pt x="0" y="219"/>
                  </a:lnTo>
                  <a:lnTo>
                    <a:pt x="16" y="438"/>
                  </a:lnTo>
                  <a:lnTo>
                    <a:pt x="44" y="422"/>
                  </a:lnTo>
                  <a:lnTo>
                    <a:pt x="43" y="0"/>
                  </a:lnTo>
                  <a:lnTo>
                    <a:pt x="15" y="16"/>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6"/>
            <p:cNvSpPr>
              <a:spLocks/>
            </p:cNvSpPr>
            <p:nvPr userDrawn="1"/>
          </p:nvSpPr>
          <p:spPr bwMode="auto">
            <a:xfrm>
              <a:off x="6540501" y="3708400"/>
              <a:ext cx="46038" cy="695325"/>
            </a:xfrm>
            <a:custGeom>
              <a:avLst/>
              <a:gdLst>
                <a:gd name="T0" fmla="*/ 28 w 29"/>
                <a:gd name="T1" fmla="*/ 16 h 438"/>
                <a:gd name="T2" fmla="*/ 0 w 29"/>
                <a:gd name="T3" fmla="*/ 0 h 438"/>
                <a:gd name="T4" fmla="*/ 2 w 29"/>
                <a:gd name="T5" fmla="*/ 422 h 438"/>
                <a:gd name="T6" fmla="*/ 29 w 29"/>
                <a:gd name="T7" fmla="*/ 438 h 438"/>
                <a:gd name="T8" fmla="*/ 28 w 29"/>
                <a:gd name="T9" fmla="*/ 16 h 438"/>
              </a:gdLst>
              <a:ahLst/>
              <a:cxnLst>
                <a:cxn ang="0">
                  <a:pos x="T0" y="T1"/>
                </a:cxn>
                <a:cxn ang="0">
                  <a:pos x="T2" y="T3"/>
                </a:cxn>
                <a:cxn ang="0">
                  <a:pos x="T4" y="T5"/>
                </a:cxn>
                <a:cxn ang="0">
                  <a:pos x="T6" y="T7"/>
                </a:cxn>
                <a:cxn ang="0">
                  <a:pos x="T8" y="T9"/>
                </a:cxn>
              </a:cxnLst>
              <a:rect l="0" t="0" r="r" b="b"/>
              <a:pathLst>
                <a:path w="29" h="438">
                  <a:moveTo>
                    <a:pt x="28" y="16"/>
                  </a:moveTo>
                  <a:lnTo>
                    <a:pt x="0" y="0"/>
                  </a:lnTo>
                  <a:lnTo>
                    <a:pt x="2" y="422"/>
                  </a:lnTo>
                  <a:lnTo>
                    <a:pt x="29" y="438"/>
                  </a:lnTo>
                  <a:lnTo>
                    <a:pt x="28" y="1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7"/>
            <p:cNvSpPr>
              <a:spLocks/>
            </p:cNvSpPr>
            <p:nvPr userDrawn="1"/>
          </p:nvSpPr>
          <p:spPr bwMode="auto">
            <a:xfrm>
              <a:off x="6540501" y="3683000"/>
              <a:ext cx="88900" cy="50800"/>
            </a:xfrm>
            <a:custGeom>
              <a:avLst/>
              <a:gdLst>
                <a:gd name="T0" fmla="*/ 56 w 56"/>
                <a:gd name="T1" fmla="*/ 16 h 32"/>
                <a:gd name="T2" fmla="*/ 28 w 56"/>
                <a:gd name="T3" fmla="*/ 0 h 32"/>
                <a:gd name="T4" fmla="*/ 0 w 56"/>
                <a:gd name="T5" fmla="*/ 16 h 32"/>
                <a:gd name="T6" fmla="*/ 28 w 56"/>
                <a:gd name="T7" fmla="*/ 32 h 32"/>
                <a:gd name="T8" fmla="*/ 56 w 56"/>
                <a:gd name="T9" fmla="*/ 16 h 32"/>
              </a:gdLst>
              <a:ahLst/>
              <a:cxnLst>
                <a:cxn ang="0">
                  <a:pos x="T0" y="T1"/>
                </a:cxn>
                <a:cxn ang="0">
                  <a:pos x="T2" y="T3"/>
                </a:cxn>
                <a:cxn ang="0">
                  <a:pos x="T4" y="T5"/>
                </a:cxn>
                <a:cxn ang="0">
                  <a:pos x="T6" y="T7"/>
                </a:cxn>
                <a:cxn ang="0">
                  <a:pos x="T8" y="T9"/>
                </a:cxn>
              </a:cxnLst>
              <a:rect l="0" t="0" r="r" b="b"/>
              <a:pathLst>
                <a:path w="56" h="32">
                  <a:moveTo>
                    <a:pt x="56" y="16"/>
                  </a:moveTo>
                  <a:lnTo>
                    <a:pt x="28" y="0"/>
                  </a:lnTo>
                  <a:lnTo>
                    <a:pt x="0" y="16"/>
                  </a:lnTo>
                  <a:lnTo>
                    <a:pt x="28" y="32"/>
                  </a:lnTo>
                  <a:lnTo>
                    <a:pt x="56" y="16"/>
                  </a:lnTo>
                  <a:close/>
                </a:path>
              </a:pathLst>
            </a:custGeom>
            <a:solidFill>
              <a:srgbClr val="9291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8"/>
            <p:cNvSpPr>
              <a:spLocks/>
            </p:cNvSpPr>
            <p:nvPr userDrawn="1"/>
          </p:nvSpPr>
          <p:spPr bwMode="auto">
            <a:xfrm>
              <a:off x="6427789" y="3706813"/>
              <a:ext cx="58738" cy="95250"/>
            </a:xfrm>
            <a:custGeom>
              <a:avLst/>
              <a:gdLst>
                <a:gd name="T0" fmla="*/ 37 w 37"/>
                <a:gd name="T1" fmla="*/ 21 h 60"/>
                <a:gd name="T2" fmla="*/ 0 w 37"/>
                <a:gd name="T3" fmla="*/ 0 h 60"/>
                <a:gd name="T4" fmla="*/ 0 w 37"/>
                <a:gd name="T5" fmla="*/ 39 h 60"/>
                <a:gd name="T6" fmla="*/ 37 w 37"/>
                <a:gd name="T7" fmla="*/ 60 h 60"/>
                <a:gd name="T8" fmla="*/ 37 w 37"/>
                <a:gd name="T9" fmla="*/ 21 h 60"/>
              </a:gdLst>
              <a:ahLst/>
              <a:cxnLst>
                <a:cxn ang="0">
                  <a:pos x="T0" y="T1"/>
                </a:cxn>
                <a:cxn ang="0">
                  <a:pos x="T2" y="T3"/>
                </a:cxn>
                <a:cxn ang="0">
                  <a:pos x="T4" y="T5"/>
                </a:cxn>
                <a:cxn ang="0">
                  <a:pos x="T6" y="T7"/>
                </a:cxn>
                <a:cxn ang="0">
                  <a:pos x="T8" y="T9"/>
                </a:cxn>
              </a:cxnLst>
              <a:rect l="0" t="0" r="r" b="b"/>
              <a:pathLst>
                <a:path w="37" h="60">
                  <a:moveTo>
                    <a:pt x="37" y="21"/>
                  </a:moveTo>
                  <a:lnTo>
                    <a:pt x="0" y="0"/>
                  </a:lnTo>
                  <a:lnTo>
                    <a:pt x="0" y="39"/>
                  </a:lnTo>
                  <a:lnTo>
                    <a:pt x="37" y="60"/>
                  </a:lnTo>
                  <a:lnTo>
                    <a:pt x="37" y="21"/>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9"/>
            <p:cNvSpPr>
              <a:spLocks/>
            </p:cNvSpPr>
            <p:nvPr userDrawn="1"/>
          </p:nvSpPr>
          <p:spPr bwMode="auto">
            <a:xfrm>
              <a:off x="6427789" y="3070225"/>
              <a:ext cx="1166813" cy="669925"/>
            </a:xfrm>
            <a:custGeom>
              <a:avLst/>
              <a:gdLst>
                <a:gd name="T0" fmla="*/ 735 w 735"/>
                <a:gd name="T1" fmla="*/ 21 h 422"/>
                <a:gd name="T2" fmla="*/ 697 w 735"/>
                <a:gd name="T3" fmla="*/ 0 h 422"/>
                <a:gd name="T4" fmla="*/ 0 w 735"/>
                <a:gd name="T5" fmla="*/ 401 h 422"/>
                <a:gd name="T6" fmla="*/ 37 w 735"/>
                <a:gd name="T7" fmla="*/ 422 h 422"/>
                <a:gd name="T8" fmla="*/ 735 w 735"/>
                <a:gd name="T9" fmla="*/ 21 h 422"/>
              </a:gdLst>
              <a:ahLst/>
              <a:cxnLst>
                <a:cxn ang="0">
                  <a:pos x="T0" y="T1"/>
                </a:cxn>
                <a:cxn ang="0">
                  <a:pos x="T2" y="T3"/>
                </a:cxn>
                <a:cxn ang="0">
                  <a:pos x="T4" y="T5"/>
                </a:cxn>
                <a:cxn ang="0">
                  <a:pos x="T6" y="T7"/>
                </a:cxn>
                <a:cxn ang="0">
                  <a:pos x="T8" y="T9"/>
                </a:cxn>
              </a:cxnLst>
              <a:rect l="0" t="0" r="r" b="b"/>
              <a:pathLst>
                <a:path w="735" h="422">
                  <a:moveTo>
                    <a:pt x="735" y="21"/>
                  </a:moveTo>
                  <a:lnTo>
                    <a:pt x="697" y="0"/>
                  </a:lnTo>
                  <a:lnTo>
                    <a:pt x="0" y="401"/>
                  </a:lnTo>
                  <a:lnTo>
                    <a:pt x="37" y="422"/>
                  </a:lnTo>
                  <a:lnTo>
                    <a:pt x="735" y="21"/>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0"/>
            <p:cNvSpPr>
              <a:spLocks/>
            </p:cNvSpPr>
            <p:nvPr userDrawn="1"/>
          </p:nvSpPr>
          <p:spPr bwMode="auto">
            <a:xfrm>
              <a:off x="6486526" y="3103563"/>
              <a:ext cx="1108075" cy="698500"/>
            </a:xfrm>
            <a:custGeom>
              <a:avLst/>
              <a:gdLst>
                <a:gd name="T0" fmla="*/ 0 w 698"/>
                <a:gd name="T1" fmla="*/ 401 h 440"/>
                <a:gd name="T2" fmla="*/ 0 w 698"/>
                <a:gd name="T3" fmla="*/ 440 h 440"/>
                <a:gd name="T4" fmla="*/ 698 w 698"/>
                <a:gd name="T5" fmla="*/ 40 h 440"/>
                <a:gd name="T6" fmla="*/ 698 w 698"/>
                <a:gd name="T7" fmla="*/ 0 h 440"/>
                <a:gd name="T8" fmla="*/ 0 w 698"/>
                <a:gd name="T9" fmla="*/ 401 h 440"/>
              </a:gdLst>
              <a:ahLst/>
              <a:cxnLst>
                <a:cxn ang="0">
                  <a:pos x="T0" y="T1"/>
                </a:cxn>
                <a:cxn ang="0">
                  <a:pos x="T2" y="T3"/>
                </a:cxn>
                <a:cxn ang="0">
                  <a:pos x="T4" y="T5"/>
                </a:cxn>
                <a:cxn ang="0">
                  <a:pos x="T6" y="T7"/>
                </a:cxn>
                <a:cxn ang="0">
                  <a:pos x="T8" y="T9"/>
                </a:cxn>
              </a:cxnLst>
              <a:rect l="0" t="0" r="r" b="b"/>
              <a:pathLst>
                <a:path w="698" h="440">
                  <a:moveTo>
                    <a:pt x="0" y="401"/>
                  </a:moveTo>
                  <a:lnTo>
                    <a:pt x="0" y="440"/>
                  </a:lnTo>
                  <a:lnTo>
                    <a:pt x="698" y="40"/>
                  </a:lnTo>
                  <a:lnTo>
                    <a:pt x="698" y="0"/>
                  </a:lnTo>
                  <a:lnTo>
                    <a:pt x="0" y="401"/>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1"/>
            <p:cNvSpPr>
              <a:spLocks/>
            </p:cNvSpPr>
            <p:nvPr userDrawn="1"/>
          </p:nvSpPr>
          <p:spPr bwMode="auto">
            <a:xfrm>
              <a:off x="6461126" y="2154238"/>
              <a:ext cx="1100138" cy="638175"/>
            </a:xfrm>
            <a:custGeom>
              <a:avLst/>
              <a:gdLst>
                <a:gd name="T0" fmla="*/ 693 w 693"/>
                <a:gd name="T1" fmla="*/ 9 h 402"/>
                <a:gd name="T2" fmla="*/ 679 w 693"/>
                <a:gd name="T3" fmla="*/ 0 h 402"/>
                <a:gd name="T4" fmla="*/ 0 w 693"/>
                <a:gd name="T5" fmla="*/ 394 h 402"/>
                <a:gd name="T6" fmla="*/ 15 w 693"/>
                <a:gd name="T7" fmla="*/ 402 h 402"/>
                <a:gd name="T8" fmla="*/ 693 w 693"/>
                <a:gd name="T9" fmla="*/ 9 h 402"/>
              </a:gdLst>
              <a:ahLst/>
              <a:cxnLst>
                <a:cxn ang="0">
                  <a:pos x="T0" y="T1"/>
                </a:cxn>
                <a:cxn ang="0">
                  <a:pos x="T2" y="T3"/>
                </a:cxn>
                <a:cxn ang="0">
                  <a:pos x="T4" y="T5"/>
                </a:cxn>
                <a:cxn ang="0">
                  <a:pos x="T6" y="T7"/>
                </a:cxn>
                <a:cxn ang="0">
                  <a:pos x="T8" y="T9"/>
                </a:cxn>
              </a:cxnLst>
              <a:rect l="0" t="0" r="r" b="b"/>
              <a:pathLst>
                <a:path w="693" h="402">
                  <a:moveTo>
                    <a:pt x="693" y="9"/>
                  </a:moveTo>
                  <a:lnTo>
                    <a:pt x="679" y="0"/>
                  </a:lnTo>
                  <a:lnTo>
                    <a:pt x="0" y="394"/>
                  </a:lnTo>
                  <a:lnTo>
                    <a:pt x="15" y="402"/>
                  </a:lnTo>
                  <a:lnTo>
                    <a:pt x="693" y="9"/>
                  </a:lnTo>
                  <a:close/>
                </a:path>
              </a:pathLst>
            </a:custGeom>
            <a:solidFill>
              <a:srgbClr val="D1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2"/>
            <p:cNvSpPr>
              <a:spLocks/>
            </p:cNvSpPr>
            <p:nvPr userDrawn="1"/>
          </p:nvSpPr>
          <p:spPr bwMode="auto">
            <a:xfrm>
              <a:off x="6461126" y="2779713"/>
              <a:ext cx="26988" cy="942975"/>
            </a:xfrm>
            <a:custGeom>
              <a:avLst/>
              <a:gdLst>
                <a:gd name="T0" fmla="*/ 15 w 17"/>
                <a:gd name="T1" fmla="*/ 8 h 594"/>
                <a:gd name="T2" fmla="*/ 0 w 17"/>
                <a:gd name="T3" fmla="*/ 0 h 594"/>
                <a:gd name="T4" fmla="*/ 2 w 17"/>
                <a:gd name="T5" fmla="*/ 586 h 594"/>
                <a:gd name="T6" fmla="*/ 17 w 17"/>
                <a:gd name="T7" fmla="*/ 594 h 594"/>
                <a:gd name="T8" fmla="*/ 15 w 17"/>
                <a:gd name="T9" fmla="*/ 8 h 594"/>
              </a:gdLst>
              <a:ahLst/>
              <a:cxnLst>
                <a:cxn ang="0">
                  <a:pos x="T0" y="T1"/>
                </a:cxn>
                <a:cxn ang="0">
                  <a:pos x="T2" y="T3"/>
                </a:cxn>
                <a:cxn ang="0">
                  <a:pos x="T4" y="T5"/>
                </a:cxn>
                <a:cxn ang="0">
                  <a:pos x="T6" y="T7"/>
                </a:cxn>
                <a:cxn ang="0">
                  <a:pos x="T8" y="T9"/>
                </a:cxn>
              </a:cxnLst>
              <a:rect l="0" t="0" r="r" b="b"/>
              <a:pathLst>
                <a:path w="17" h="594">
                  <a:moveTo>
                    <a:pt x="15" y="8"/>
                  </a:moveTo>
                  <a:lnTo>
                    <a:pt x="0" y="0"/>
                  </a:lnTo>
                  <a:lnTo>
                    <a:pt x="2" y="586"/>
                  </a:lnTo>
                  <a:lnTo>
                    <a:pt x="17" y="594"/>
                  </a:lnTo>
                  <a:lnTo>
                    <a:pt x="15" y="8"/>
                  </a:lnTo>
                  <a:close/>
                </a:path>
              </a:pathLst>
            </a:custGeom>
            <a:solidFill>
              <a:srgbClr val="E4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3"/>
            <p:cNvSpPr>
              <a:spLocks/>
            </p:cNvSpPr>
            <p:nvPr userDrawn="1"/>
          </p:nvSpPr>
          <p:spPr bwMode="auto">
            <a:xfrm>
              <a:off x="6484939" y="2168525"/>
              <a:ext cx="1079500" cy="1554163"/>
            </a:xfrm>
            <a:custGeom>
              <a:avLst/>
              <a:gdLst>
                <a:gd name="T0" fmla="*/ 0 w 680"/>
                <a:gd name="T1" fmla="*/ 393 h 979"/>
                <a:gd name="T2" fmla="*/ 2 w 680"/>
                <a:gd name="T3" fmla="*/ 979 h 979"/>
                <a:gd name="T4" fmla="*/ 680 w 680"/>
                <a:gd name="T5" fmla="*/ 586 h 979"/>
                <a:gd name="T6" fmla="*/ 678 w 680"/>
                <a:gd name="T7" fmla="*/ 0 h 979"/>
                <a:gd name="T8" fmla="*/ 0 w 680"/>
                <a:gd name="T9" fmla="*/ 393 h 979"/>
              </a:gdLst>
              <a:ahLst/>
              <a:cxnLst>
                <a:cxn ang="0">
                  <a:pos x="T0" y="T1"/>
                </a:cxn>
                <a:cxn ang="0">
                  <a:pos x="T2" y="T3"/>
                </a:cxn>
                <a:cxn ang="0">
                  <a:pos x="T4" y="T5"/>
                </a:cxn>
                <a:cxn ang="0">
                  <a:pos x="T6" y="T7"/>
                </a:cxn>
                <a:cxn ang="0">
                  <a:pos x="T8" y="T9"/>
                </a:cxn>
              </a:cxnLst>
              <a:rect l="0" t="0" r="r" b="b"/>
              <a:pathLst>
                <a:path w="680" h="979">
                  <a:moveTo>
                    <a:pt x="0" y="393"/>
                  </a:moveTo>
                  <a:lnTo>
                    <a:pt x="2" y="979"/>
                  </a:lnTo>
                  <a:lnTo>
                    <a:pt x="680" y="586"/>
                  </a:lnTo>
                  <a:lnTo>
                    <a:pt x="678" y="0"/>
                  </a:lnTo>
                  <a:lnTo>
                    <a:pt x="0" y="393"/>
                  </a:lnTo>
                  <a:close/>
                </a:path>
              </a:pathLst>
            </a:custGeom>
            <a:solidFill>
              <a:srgbClr val="F7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4"/>
            <p:cNvSpPr>
              <a:spLocks noEditPoints="1"/>
            </p:cNvSpPr>
            <p:nvPr userDrawn="1"/>
          </p:nvSpPr>
          <p:spPr bwMode="auto">
            <a:xfrm>
              <a:off x="6588126" y="2347913"/>
              <a:ext cx="928688" cy="1158875"/>
            </a:xfrm>
            <a:custGeom>
              <a:avLst/>
              <a:gdLst>
                <a:gd name="T0" fmla="*/ 66 w 585"/>
                <a:gd name="T1" fmla="*/ 674 h 730"/>
                <a:gd name="T2" fmla="*/ 66 w 585"/>
                <a:gd name="T3" fmla="*/ 568 h 730"/>
                <a:gd name="T4" fmla="*/ 66 w 585"/>
                <a:gd name="T5" fmla="*/ 462 h 730"/>
                <a:gd name="T6" fmla="*/ 65 w 585"/>
                <a:gd name="T7" fmla="*/ 357 h 730"/>
                <a:gd name="T8" fmla="*/ 143 w 585"/>
                <a:gd name="T9" fmla="*/ 683 h 730"/>
                <a:gd name="T10" fmla="*/ 142 w 585"/>
                <a:gd name="T11" fmla="*/ 524 h 730"/>
                <a:gd name="T12" fmla="*/ 142 w 585"/>
                <a:gd name="T13" fmla="*/ 392 h 730"/>
                <a:gd name="T14" fmla="*/ 141 w 585"/>
                <a:gd name="T15" fmla="*/ 247 h 730"/>
                <a:gd name="T16" fmla="*/ 219 w 585"/>
                <a:gd name="T17" fmla="*/ 572 h 730"/>
                <a:gd name="T18" fmla="*/ 213 w 585"/>
                <a:gd name="T19" fmla="*/ 483 h 730"/>
                <a:gd name="T20" fmla="*/ 213 w 585"/>
                <a:gd name="T21" fmla="*/ 298 h 730"/>
                <a:gd name="T22" fmla="*/ 290 w 585"/>
                <a:gd name="T23" fmla="*/ 598 h 730"/>
                <a:gd name="T24" fmla="*/ 289 w 585"/>
                <a:gd name="T25" fmla="*/ 492 h 730"/>
                <a:gd name="T26" fmla="*/ 289 w 585"/>
                <a:gd name="T27" fmla="*/ 386 h 730"/>
                <a:gd name="T28" fmla="*/ 289 w 585"/>
                <a:gd name="T29" fmla="*/ 281 h 730"/>
                <a:gd name="T30" fmla="*/ 288 w 585"/>
                <a:gd name="T31" fmla="*/ 175 h 730"/>
                <a:gd name="T32" fmla="*/ 366 w 585"/>
                <a:gd name="T33" fmla="*/ 501 h 730"/>
                <a:gd name="T34" fmla="*/ 378 w 585"/>
                <a:gd name="T35" fmla="*/ 406 h 730"/>
                <a:gd name="T36" fmla="*/ 371 w 585"/>
                <a:gd name="T37" fmla="*/ 299 h 730"/>
                <a:gd name="T38" fmla="*/ 370 w 585"/>
                <a:gd name="T39" fmla="*/ 167 h 730"/>
                <a:gd name="T40" fmla="*/ 524 w 585"/>
                <a:gd name="T41" fmla="*/ 423 h 730"/>
                <a:gd name="T42" fmla="*/ 524 w 585"/>
                <a:gd name="T43" fmla="*/ 317 h 730"/>
                <a:gd name="T44" fmla="*/ 523 w 585"/>
                <a:gd name="T45" fmla="*/ 211 h 730"/>
                <a:gd name="T46" fmla="*/ 523 w 585"/>
                <a:gd name="T47" fmla="*/ 106 h 730"/>
                <a:gd name="T48" fmla="*/ 517 w 585"/>
                <a:gd name="T49" fmla="*/ 3 h 730"/>
                <a:gd name="T50" fmla="*/ 447 w 585"/>
                <a:gd name="T51" fmla="*/ 454 h 730"/>
                <a:gd name="T52" fmla="*/ 442 w 585"/>
                <a:gd name="T53" fmla="*/ 325 h 730"/>
                <a:gd name="T54" fmla="*/ 441 w 585"/>
                <a:gd name="T55" fmla="*/ 140 h 730"/>
                <a:gd name="T56" fmla="*/ 550 w 585"/>
                <a:gd name="T57" fmla="*/ 395 h 730"/>
                <a:gd name="T58" fmla="*/ 459 w 585"/>
                <a:gd name="T59" fmla="*/ 448 h 730"/>
                <a:gd name="T60" fmla="*/ 321 w 585"/>
                <a:gd name="T61" fmla="*/ 527 h 730"/>
                <a:gd name="T62" fmla="*/ 230 w 585"/>
                <a:gd name="T63" fmla="*/ 580 h 730"/>
                <a:gd name="T64" fmla="*/ 138 w 585"/>
                <a:gd name="T65" fmla="*/ 632 h 730"/>
                <a:gd name="T66" fmla="*/ 58 w 585"/>
                <a:gd name="T67" fmla="*/ 679 h 730"/>
                <a:gd name="T68" fmla="*/ 561 w 585"/>
                <a:gd name="T69" fmla="*/ 300 h 730"/>
                <a:gd name="T70" fmla="*/ 470 w 585"/>
                <a:gd name="T71" fmla="*/ 353 h 730"/>
                <a:gd name="T72" fmla="*/ 356 w 585"/>
                <a:gd name="T73" fmla="*/ 412 h 730"/>
                <a:gd name="T74" fmla="*/ 264 w 585"/>
                <a:gd name="T75" fmla="*/ 465 h 730"/>
                <a:gd name="T76" fmla="*/ 184 w 585"/>
                <a:gd name="T77" fmla="*/ 518 h 730"/>
                <a:gd name="T78" fmla="*/ 127 w 585"/>
                <a:gd name="T79" fmla="*/ 551 h 730"/>
                <a:gd name="T80" fmla="*/ 35 w 585"/>
                <a:gd name="T81" fmla="*/ 604 h 730"/>
                <a:gd name="T82" fmla="*/ 538 w 585"/>
                <a:gd name="T83" fmla="*/ 225 h 730"/>
                <a:gd name="T84" fmla="*/ 447 w 585"/>
                <a:gd name="T85" fmla="*/ 278 h 730"/>
                <a:gd name="T86" fmla="*/ 401 w 585"/>
                <a:gd name="T87" fmla="*/ 304 h 730"/>
                <a:gd name="T88" fmla="*/ 309 w 585"/>
                <a:gd name="T89" fmla="*/ 357 h 730"/>
                <a:gd name="T90" fmla="*/ 218 w 585"/>
                <a:gd name="T91" fmla="*/ 410 h 730"/>
                <a:gd name="T92" fmla="*/ 172 w 585"/>
                <a:gd name="T93" fmla="*/ 437 h 730"/>
                <a:gd name="T94" fmla="*/ 103 w 585"/>
                <a:gd name="T95" fmla="*/ 476 h 730"/>
                <a:gd name="T96" fmla="*/ 12 w 585"/>
                <a:gd name="T97" fmla="*/ 522 h 730"/>
                <a:gd name="T98" fmla="*/ 515 w 585"/>
                <a:gd name="T99" fmla="*/ 150 h 730"/>
                <a:gd name="T100" fmla="*/ 424 w 585"/>
                <a:gd name="T101" fmla="*/ 197 h 730"/>
                <a:gd name="T102" fmla="*/ 344 w 585"/>
                <a:gd name="T103" fmla="*/ 249 h 730"/>
                <a:gd name="T104" fmla="*/ 252 w 585"/>
                <a:gd name="T105" fmla="*/ 302 h 730"/>
                <a:gd name="T106" fmla="*/ 195 w 585"/>
                <a:gd name="T107" fmla="*/ 335 h 730"/>
                <a:gd name="T108" fmla="*/ 103 w 585"/>
                <a:gd name="T109" fmla="*/ 382 h 730"/>
                <a:gd name="T110" fmla="*/ 0 w 585"/>
                <a:gd name="T111" fmla="*/ 441 h 730"/>
                <a:gd name="T112" fmla="*/ 515 w 585"/>
                <a:gd name="T113" fmla="*/ 55 h 730"/>
                <a:gd name="T114" fmla="*/ 447 w 585"/>
                <a:gd name="T115" fmla="*/ 97 h 730"/>
                <a:gd name="T116" fmla="*/ 377 w 585"/>
                <a:gd name="T117" fmla="*/ 142 h 730"/>
                <a:gd name="T118" fmla="*/ 286 w 585"/>
                <a:gd name="T119" fmla="*/ 194 h 730"/>
                <a:gd name="T120" fmla="*/ 195 w 585"/>
                <a:gd name="T121" fmla="*/ 240 h 730"/>
                <a:gd name="T122" fmla="*/ 80 w 585"/>
                <a:gd name="T123" fmla="*/ 306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5" h="730">
                  <a:moveTo>
                    <a:pt x="12" y="346"/>
                  </a:moveTo>
                  <a:lnTo>
                    <a:pt x="0" y="353"/>
                  </a:lnTo>
                  <a:lnTo>
                    <a:pt x="0" y="360"/>
                  </a:lnTo>
                  <a:lnTo>
                    <a:pt x="12" y="353"/>
                  </a:lnTo>
                  <a:lnTo>
                    <a:pt x="12" y="346"/>
                  </a:lnTo>
                  <a:lnTo>
                    <a:pt x="12" y="346"/>
                  </a:lnTo>
                  <a:close/>
                  <a:moveTo>
                    <a:pt x="67" y="727"/>
                  </a:moveTo>
                  <a:lnTo>
                    <a:pt x="67" y="713"/>
                  </a:lnTo>
                  <a:lnTo>
                    <a:pt x="61" y="717"/>
                  </a:lnTo>
                  <a:lnTo>
                    <a:pt x="61" y="730"/>
                  </a:lnTo>
                  <a:lnTo>
                    <a:pt x="67" y="727"/>
                  </a:lnTo>
                  <a:lnTo>
                    <a:pt x="67" y="727"/>
                  </a:lnTo>
                  <a:close/>
                  <a:moveTo>
                    <a:pt x="66" y="700"/>
                  </a:moveTo>
                  <a:lnTo>
                    <a:pt x="66" y="687"/>
                  </a:lnTo>
                  <a:lnTo>
                    <a:pt x="61" y="690"/>
                  </a:lnTo>
                  <a:lnTo>
                    <a:pt x="61" y="703"/>
                  </a:lnTo>
                  <a:lnTo>
                    <a:pt x="66" y="700"/>
                  </a:lnTo>
                  <a:lnTo>
                    <a:pt x="66" y="700"/>
                  </a:lnTo>
                  <a:close/>
                  <a:moveTo>
                    <a:pt x="66" y="674"/>
                  </a:moveTo>
                  <a:lnTo>
                    <a:pt x="66" y="660"/>
                  </a:lnTo>
                  <a:lnTo>
                    <a:pt x="61" y="664"/>
                  </a:lnTo>
                  <a:lnTo>
                    <a:pt x="61" y="677"/>
                  </a:lnTo>
                  <a:lnTo>
                    <a:pt x="66" y="674"/>
                  </a:lnTo>
                  <a:lnTo>
                    <a:pt x="66" y="674"/>
                  </a:lnTo>
                  <a:close/>
                  <a:moveTo>
                    <a:pt x="66" y="647"/>
                  </a:moveTo>
                  <a:lnTo>
                    <a:pt x="66" y="634"/>
                  </a:lnTo>
                  <a:lnTo>
                    <a:pt x="61" y="637"/>
                  </a:lnTo>
                  <a:lnTo>
                    <a:pt x="61" y="650"/>
                  </a:lnTo>
                  <a:lnTo>
                    <a:pt x="66" y="647"/>
                  </a:lnTo>
                  <a:lnTo>
                    <a:pt x="66" y="647"/>
                  </a:lnTo>
                  <a:close/>
                  <a:moveTo>
                    <a:pt x="66" y="621"/>
                  </a:moveTo>
                  <a:lnTo>
                    <a:pt x="66" y="608"/>
                  </a:lnTo>
                  <a:lnTo>
                    <a:pt x="61" y="611"/>
                  </a:lnTo>
                  <a:lnTo>
                    <a:pt x="61" y="624"/>
                  </a:lnTo>
                  <a:lnTo>
                    <a:pt x="66" y="621"/>
                  </a:lnTo>
                  <a:lnTo>
                    <a:pt x="66" y="621"/>
                  </a:lnTo>
                  <a:close/>
                  <a:moveTo>
                    <a:pt x="66" y="594"/>
                  </a:moveTo>
                  <a:lnTo>
                    <a:pt x="66" y="581"/>
                  </a:lnTo>
                  <a:lnTo>
                    <a:pt x="60" y="584"/>
                  </a:lnTo>
                  <a:lnTo>
                    <a:pt x="61" y="598"/>
                  </a:lnTo>
                  <a:lnTo>
                    <a:pt x="66" y="594"/>
                  </a:lnTo>
                  <a:lnTo>
                    <a:pt x="66" y="594"/>
                  </a:lnTo>
                  <a:close/>
                  <a:moveTo>
                    <a:pt x="66" y="568"/>
                  </a:moveTo>
                  <a:lnTo>
                    <a:pt x="66" y="555"/>
                  </a:lnTo>
                  <a:lnTo>
                    <a:pt x="60" y="558"/>
                  </a:lnTo>
                  <a:lnTo>
                    <a:pt x="60" y="571"/>
                  </a:lnTo>
                  <a:lnTo>
                    <a:pt x="66" y="568"/>
                  </a:lnTo>
                  <a:lnTo>
                    <a:pt x="66" y="568"/>
                  </a:lnTo>
                  <a:close/>
                  <a:moveTo>
                    <a:pt x="66" y="541"/>
                  </a:moveTo>
                  <a:lnTo>
                    <a:pt x="66" y="528"/>
                  </a:lnTo>
                  <a:lnTo>
                    <a:pt x="60" y="531"/>
                  </a:lnTo>
                  <a:lnTo>
                    <a:pt x="60" y="545"/>
                  </a:lnTo>
                  <a:lnTo>
                    <a:pt x="66" y="541"/>
                  </a:lnTo>
                  <a:lnTo>
                    <a:pt x="66" y="541"/>
                  </a:lnTo>
                  <a:close/>
                  <a:moveTo>
                    <a:pt x="66" y="515"/>
                  </a:moveTo>
                  <a:lnTo>
                    <a:pt x="66" y="502"/>
                  </a:lnTo>
                  <a:lnTo>
                    <a:pt x="60" y="505"/>
                  </a:lnTo>
                  <a:lnTo>
                    <a:pt x="60" y="518"/>
                  </a:lnTo>
                  <a:lnTo>
                    <a:pt x="66" y="515"/>
                  </a:lnTo>
                  <a:lnTo>
                    <a:pt x="66" y="515"/>
                  </a:lnTo>
                  <a:close/>
                  <a:moveTo>
                    <a:pt x="66" y="489"/>
                  </a:moveTo>
                  <a:lnTo>
                    <a:pt x="66" y="475"/>
                  </a:lnTo>
                  <a:lnTo>
                    <a:pt x="60" y="479"/>
                  </a:lnTo>
                  <a:lnTo>
                    <a:pt x="60" y="492"/>
                  </a:lnTo>
                  <a:lnTo>
                    <a:pt x="66" y="489"/>
                  </a:lnTo>
                  <a:lnTo>
                    <a:pt x="66" y="489"/>
                  </a:lnTo>
                  <a:close/>
                  <a:moveTo>
                    <a:pt x="66" y="462"/>
                  </a:moveTo>
                  <a:lnTo>
                    <a:pt x="66" y="449"/>
                  </a:lnTo>
                  <a:lnTo>
                    <a:pt x="60" y="452"/>
                  </a:lnTo>
                  <a:lnTo>
                    <a:pt x="60" y="465"/>
                  </a:lnTo>
                  <a:lnTo>
                    <a:pt x="66" y="462"/>
                  </a:lnTo>
                  <a:lnTo>
                    <a:pt x="66" y="462"/>
                  </a:lnTo>
                  <a:close/>
                  <a:moveTo>
                    <a:pt x="66" y="436"/>
                  </a:moveTo>
                  <a:lnTo>
                    <a:pt x="66" y="423"/>
                  </a:lnTo>
                  <a:lnTo>
                    <a:pt x="60" y="426"/>
                  </a:lnTo>
                  <a:lnTo>
                    <a:pt x="60" y="439"/>
                  </a:lnTo>
                  <a:lnTo>
                    <a:pt x="66" y="436"/>
                  </a:lnTo>
                  <a:lnTo>
                    <a:pt x="66" y="436"/>
                  </a:lnTo>
                  <a:close/>
                  <a:moveTo>
                    <a:pt x="66" y="410"/>
                  </a:moveTo>
                  <a:lnTo>
                    <a:pt x="66" y="396"/>
                  </a:lnTo>
                  <a:lnTo>
                    <a:pt x="60" y="400"/>
                  </a:lnTo>
                  <a:lnTo>
                    <a:pt x="60" y="413"/>
                  </a:lnTo>
                  <a:lnTo>
                    <a:pt x="66" y="410"/>
                  </a:lnTo>
                  <a:lnTo>
                    <a:pt x="66" y="410"/>
                  </a:lnTo>
                  <a:close/>
                  <a:moveTo>
                    <a:pt x="66" y="383"/>
                  </a:moveTo>
                  <a:lnTo>
                    <a:pt x="66" y="370"/>
                  </a:lnTo>
                  <a:lnTo>
                    <a:pt x="60" y="373"/>
                  </a:lnTo>
                  <a:lnTo>
                    <a:pt x="60" y="387"/>
                  </a:lnTo>
                  <a:lnTo>
                    <a:pt x="66" y="383"/>
                  </a:lnTo>
                  <a:lnTo>
                    <a:pt x="66" y="383"/>
                  </a:lnTo>
                  <a:close/>
                  <a:moveTo>
                    <a:pt x="65" y="357"/>
                  </a:moveTo>
                  <a:lnTo>
                    <a:pt x="65" y="344"/>
                  </a:lnTo>
                  <a:lnTo>
                    <a:pt x="60" y="347"/>
                  </a:lnTo>
                  <a:lnTo>
                    <a:pt x="60" y="360"/>
                  </a:lnTo>
                  <a:lnTo>
                    <a:pt x="65" y="357"/>
                  </a:lnTo>
                  <a:lnTo>
                    <a:pt x="65" y="357"/>
                  </a:lnTo>
                  <a:close/>
                  <a:moveTo>
                    <a:pt x="65" y="330"/>
                  </a:moveTo>
                  <a:lnTo>
                    <a:pt x="65" y="317"/>
                  </a:lnTo>
                  <a:lnTo>
                    <a:pt x="60" y="320"/>
                  </a:lnTo>
                  <a:lnTo>
                    <a:pt x="60" y="334"/>
                  </a:lnTo>
                  <a:lnTo>
                    <a:pt x="65" y="330"/>
                  </a:lnTo>
                  <a:lnTo>
                    <a:pt x="65" y="330"/>
                  </a:lnTo>
                  <a:close/>
                  <a:moveTo>
                    <a:pt x="65" y="304"/>
                  </a:moveTo>
                  <a:lnTo>
                    <a:pt x="65" y="291"/>
                  </a:lnTo>
                  <a:lnTo>
                    <a:pt x="60" y="294"/>
                  </a:lnTo>
                  <a:lnTo>
                    <a:pt x="60" y="307"/>
                  </a:lnTo>
                  <a:lnTo>
                    <a:pt x="65" y="304"/>
                  </a:lnTo>
                  <a:lnTo>
                    <a:pt x="65" y="304"/>
                  </a:lnTo>
                  <a:close/>
                  <a:moveTo>
                    <a:pt x="65" y="264"/>
                  </a:moveTo>
                  <a:lnTo>
                    <a:pt x="60" y="267"/>
                  </a:lnTo>
                  <a:lnTo>
                    <a:pt x="60" y="281"/>
                  </a:lnTo>
                  <a:lnTo>
                    <a:pt x="65" y="277"/>
                  </a:lnTo>
                  <a:lnTo>
                    <a:pt x="65" y="264"/>
                  </a:lnTo>
                  <a:lnTo>
                    <a:pt x="65" y="264"/>
                  </a:lnTo>
                  <a:close/>
                  <a:moveTo>
                    <a:pt x="143" y="683"/>
                  </a:moveTo>
                  <a:lnTo>
                    <a:pt x="143" y="669"/>
                  </a:lnTo>
                  <a:lnTo>
                    <a:pt x="137" y="673"/>
                  </a:lnTo>
                  <a:lnTo>
                    <a:pt x="137" y="686"/>
                  </a:lnTo>
                  <a:lnTo>
                    <a:pt x="143" y="683"/>
                  </a:lnTo>
                  <a:lnTo>
                    <a:pt x="143" y="683"/>
                  </a:lnTo>
                  <a:close/>
                  <a:moveTo>
                    <a:pt x="142" y="656"/>
                  </a:moveTo>
                  <a:lnTo>
                    <a:pt x="142" y="643"/>
                  </a:lnTo>
                  <a:lnTo>
                    <a:pt x="137" y="646"/>
                  </a:lnTo>
                  <a:lnTo>
                    <a:pt x="137" y="659"/>
                  </a:lnTo>
                  <a:lnTo>
                    <a:pt x="142" y="656"/>
                  </a:lnTo>
                  <a:lnTo>
                    <a:pt x="142" y="656"/>
                  </a:lnTo>
                  <a:close/>
                  <a:moveTo>
                    <a:pt x="142" y="603"/>
                  </a:moveTo>
                  <a:lnTo>
                    <a:pt x="142" y="590"/>
                  </a:lnTo>
                  <a:lnTo>
                    <a:pt x="137" y="593"/>
                  </a:lnTo>
                  <a:lnTo>
                    <a:pt x="137" y="607"/>
                  </a:lnTo>
                  <a:lnTo>
                    <a:pt x="142" y="603"/>
                  </a:lnTo>
                  <a:lnTo>
                    <a:pt x="142" y="603"/>
                  </a:lnTo>
                  <a:close/>
                  <a:moveTo>
                    <a:pt x="142" y="577"/>
                  </a:moveTo>
                  <a:lnTo>
                    <a:pt x="142" y="564"/>
                  </a:lnTo>
                  <a:lnTo>
                    <a:pt x="137" y="567"/>
                  </a:lnTo>
                  <a:lnTo>
                    <a:pt x="137" y="580"/>
                  </a:lnTo>
                  <a:lnTo>
                    <a:pt x="142" y="577"/>
                  </a:lnTo>
                  <a:lnTo>
                    <a:pt x="142" y="577"/>
                  </a:lnTo>
                  <a:close/>
                  <a:moveTo>
                    <a:pt x="142" y="524"/>
                  </a:moveTo>
                  <a:lnTo>
                    <a:pt x="142" y="511"/>
                  </a:lnTo>
                  <a:lnTo>
                    <a:pt x="137" y="514"/>
                  </a:lnTo>
                  <a:lnTo>
                    <a:pt x="137" y="527"/>
                  </a:lnTo>
                  <a:lnTo>
                    <a:pt x="142" y="524"/>
                  </a:lnTo>
                  <a:lnTo>
                    <a:pt x="142" y="524"/>
                  </a:lnTo>
                  <a:close/>
                  <a:moveTo>
                    <a:pt x="142" y="498"/>
                  </a:moveTo>
                  <a:lnTo>
                    <a:pt x="142" y="484"/>
                  </a:lnTo>
                  <a:lnTo>
                    <a:pt x="136" y="487"/>
                  </a:lnTo>
                  <a:lnTo>
                    <a:pt x="136" y="501"/>
                  </a:lnTo>
                  <a:lnTo>
                    <a:pt x="142" y="498"/>
                  </a:lnTo>
                  <a:lnTo>
                    <a:pt x="142" y="498"/>
                  </a:lnTo>
                  <a:close/>
                  <a:moveTo>
                    <a:pt x="142" y="471"/>
                  </a:moveTo>
                  <a:lnTo>
                    <a:pt x="142" y="458"/>
                  </a:lnTo>
                  <a:lnTo>
                    <a:pt x="136" y="461"/>
                  </a:lnTo>
                  <a:lnTo>
                    <a:pt x="136" y="474"/>
                  </a:lnTo>
                  <a:lnTo>
                    <a:pt x="142" y="471"/>
                  </a:lnTo>
                  <a:lnTo>
                    <a:pt x="142" y="471"/>
                  </a:lnTo>
                  <a:close/>
                  <a:moveTo>
                    <a:pt x="142" y="418"/>
                  </a:moveTo>
                  <a:lnTo>
                    <a:pt x="142" y="405"/>
                  </a:lnTo>
                  <a:lnTo>
                    <a:pt x="136" y="408"/>
                  </a:lnTo>
                  <a:lnTo>
                    <a:pt x="136" y="421"/>
                  </a:lnTo>
                  <a:lnTo>
                    <a:pt x="142" y="418"/>
                  </a:lnTo>
                  <a:lnTo>
                    <a:pt x="142" y="418"/>
                  </a:lnTo>
                  <a:close/>
                  <a:moveTo>
                    <a:pt x="142" y="392"/>
                  </a:moveTo>
                  <a:lnTo>
                    <a:pt x="142" y="379"/>
                  </a:lnTo>
                  <a:lnTo>
                    <a:pt x="136" y="382"/>
                  </a:lnTo>
                  <a:lnTo>
                    <a:pt x="136" y="395"/>
                  </a:lnTo>
                  <a:lnTo>
                    <a:pt x="142" y="392"/>
                  </a:lnTo>
                  <a:lnTo>
                    <a:pt x="142" y="392"/>
                  </a:lnTo>
                  <a:close/>
                  <a:moveTo>
                    <a:pt x="142" y="339"/>
                  </a:moveTo>
                  <a:lnTo>
                    <a:pt x="142" y="326"/>
                  </a:lnTo>
                  <a:lnTo>
                    <a:pt x="136" y="329"/>
                  </a:lnTo>
                  <a:lnTo>
                    <a:pt x="136" y="343"/>
                  </a:lnTo>
                  <a:lnTo>
                    <a:pt x="142" y="339"/>
                  </a:lnTo>
                  <a:lnTo>
                    <a:pt x="142" y="339"/>
                  </a:lnTo>
                  <a:close/>
                  <a:moveTo>
                    <a:pt x="142" y="313"/>
                  </a:moveTo>
                  <a:lnTo>
                    <a:pt x="141" y="300"/>
                  </a:lnTo>
                  <a:lnTo>
                    <a:pt x="136" y="303"/>
                  </a:lnTo>
                  <a:lnTo>
                    <a:pt x="136" y="316"/>
                  </a:lnTo>
                  <a:lnTo>
                    <a:pt x="142" y="313"/>
                  </a:lnTo>
                  <a:lnTo>
                    <a:pt x="142" y="313"/>
                  </a:lnTo>
                  <a:close/>
                  <a:moveTo>
                    <a:pt x="137" y="275"/>
                  </a:moveTo>
                  <a:lnTo>
                    <a:pt x="136" y="276"/>
                  </a:lnTo>
                  <a:lnTo>
                    <a:pt x="136" y="290"/>
                  </a:lnTo>
                  <a:lnTo>
                    <a:pt x="141" y="286"/>
                  </a:lnTo>
                  <a:lnTo>
                    <a:pt x="141" y="278"/>
                  </a:lnTo>
                  <a:lnTo>
                    <a:pt x="149" y="274"/>
                  </a:lnTo>
                  <a:lnTo>
                    <a:pt x="149" y="267"/>
                  </a:lnTo>
                  <a:lnTo>
                    <a:pt x="137" y="273"/>
                  </a:lnTo>
                  <a:lnTo>
                    <a:pt x="137" y="275"/>
                  </a:lnTo>
                  <a:lnTo>
                    <a:pt x="137" y="275"/>
                  </a:lnTo>
                  <a:close/>
                  <a:moveTo>
                    <a:pt x="141" y="260"/>
                  </a:moveTo>
                  <a:lnTo>
                    <a:pt x="141" y="247"/>
                  </a:lnTo>
                  <a:lnTo>
                    <a:pt x="136" y="250"/>
                  </a:lnTo>
                  <a:lnTo>
                    <a:pt x="136" y="263"/>
                  </a:lnTo>
                  <a:lnTo>
                    <a:pt x="141" y="260"/>
                  </a:lnTo>
                  <a:lnTo>
                    <a:pt x="141" y="260"/>
                  </a:lnTo>
                  <a:close/>
                  <a:moveTo>
                    <a:pt x="141" y="220"/>
                  </a:moveTo>
                  <a:lnTo>
                    <a:pt x="136" y="224"/>
                  </a:lnTo>
                  <a:lnTo>
                    <a:pt x="136" y="237"/>
                  </a:lnTo>
                  <a:lnTo>
                    <a:pt x="141" y="233"/>
                  </a:lnTo>
                  <a:lnTo>
                    <a:pt x="141" y="220"/>
                  </a:lnTo>
                  <a:lnTo>
                    <a:pt x="141" y="220"/>
                  </a:lnTo>
                  <a:close/>
                  <a:moveTo>
                    <a:pt x="219" y="639"/>
                  </a:moveTo>
                  <a:lnTo>
                    <a:pt x="219" y="625"/>
                  </a:lnTo>
                  <a:lnTo>
                    <a:pt x="213" y="628"/>
                  </a:lnTo>
                  <a:lnTo>
                    <a:pt x="214" y="642"/>
                  </a:lnTo>
                  <a:lnTo>
                    <a:pt x="219" y="639"/>
                  </a:lnTo>
                  <a:lnTo>
                    <a:pt x="219" y="639"/>
                  </a:lnTo>
                  <a:close/>
                  <a:moveTo>
                    <a:pt x="219" y="612"/>
                  </a:moveTo>
                  <a:lnTo>
                    <a:pt x="219" y="599"/>
                  </a:lnTo>
                  <a:lnTo>
                    <a:pt x="213" y="602"/>
                  </a:lnTo>
                  <a:lnTo>
                    <a:pt x="213" y="615"/>
                  </a:lnTo>
                  <a:lnTo>
                    <a:pt x="219" y="612"/>
                  </a:lnTo>
                  <a:lnTo>
                    <a:pt x="219" y="612"/>
                  </a:lnTo>
                  <a:close/>
                  <a:moveTo>
                    <a:pt x="219" y="586"/>
                  </a:moveTo>
                  <a:lnTo>
                    <a:pt x="219" y="572"/>
                  </a:lnTo>
                  <a:lnTo>
                    <a:pt x="213" y="576"/>
                  </a:lnTo>
                  <a:lnTo>
                    <a:pt x="213" y="582"/>
                  </a:lnTo>
                  <a:lnTo>
                    <a:pt x="207" y="586"/>
                  </a:lnTo>
                  <a:lnTo>
                    <a:pt x="207" y="593"/>
                  </a:lnTo>
                  <a:lnTo>
                    <a:pt x="219" y="586"/>
                  </a:lnTo>
                  <a:lnTo>
                    <a:pt x="219" y="586"/>
                  </a:lnTo>
                  <a:lnTo>
                    <a:pt x="219" y="586"/>
                  </a:lnTo>
                  <a:lnTo>
                    <a:pt x="219" y="586"/>
                  </a:lnTo>
                  <a:close/>
                  <a:moveTo>
                    <a:pt x="219" y="559"/>
                  </a:moveTo>
                  <a:lnTo>
                    <a:pt x="219" y="546"/>
                  </a:lnTo>
                  <a:lnTo>
                    <a:pt x="213" y="549"/>
                  </a:lnTo>
                  <a:lnTo>
                    <a:pt x="213" y="562"/>
                  </a:lnTo>
                  <a:lnTo>
                    <a:pt x="219" y="559"/>
                  </a:lnTo>
                  <a:lnTo>
                    <a:pt x="219" y="559"/>
                  </a:lnTo>
                  <a:close/>
                  <a:moveTo>
                    <a:pt x="219" y="533"/>
                  </a:moveTo>
                  <a:lnTo>
                    <a:pt x="219" y="519"/>
                  </a:lnTo>
                  <a:lnTo>
                    <a:pt x="213" y="523"/>
                  </a:lnTo>
                  <a:lnTo>
                    <a:pt x="213" y="536"/>
                  </a:lnTo>
                  <a:lnTo>
                    <a:pt x="219" y="533"/>
                  </a:lnTo>
                  <a:lnTo>
                    <a:pt x="219" y="533"/>
                  </a:lnTo>
                  <a:close/>
                  <a:moveTo>
                    <a:pt x="219" y="480"/>
                  </a:moveTo>
                  <a:lnTo>
                    <a:pt x="219" y="467"/>
                  </a:lnTo>
                  <a:lnTo>
                    <a:pt x="213" y="470"/>
                  </a:lnTo>
                  <a:lnTo>
                    <a:pt x="213" y="483"/>
                  </a:lnTo>
                  <a:lnTo>
                    <a:pt x="219" y="480"/>
                  </a:lnTo>
                  <a:lnTo>
                    <a:pt x="219" y="480"/>
                  </a:lnTo>
                  <a:close/>
                  <a:moveTo>
                    <a:pt x="219" y="453"/>
                  </a:moveTo>
                  <a:lnTo>
                    <a:pt x="218" y="440"/>
                  </a:lnTo>
                  <a:lnTo>
                    <a:pt x="213" y="443"/>
                  </a:lnTo>
                  <a:lnTo>
                    <a:pt x="213" y="457"/>
                  </a:lnTo>
                  <a:lnTo>
                    <a:pt x="219" y="453"/>
                  </a:lnTo>
                  <a:lnTo>
                    <a:pt x="219" y="453"/>
                  </a:lnTo>
                  <a:close/>
                  <a:moveTo>
                    <a:pt x="218" y="374"/>
                  </a:moveTo>
                  <a:lnTo>
                    <a:pt x="218" y="361"/>
                  </a:lnTo>
                  <a:lnTo>
                    <a:pt x="213" y="364"/>
                  </a:lnTo>
                  <a:lnTo>
                    <a:pt x="213" y="377"/>
                  </a:lnTo>
                  <a:lnTo>
                    <a:pt x="218" y="374"/>
                  </a:lnTo>
                  <a:lnTo>
                    <a:pt x="218" y="374"/>
                  </a:lnTo>
                  <a:close/>
                  <a:moveTo>
                    <a:pt x="218" y="348"/>
                  </a:moveTo>
                  <a:lnTo>
                    <a:pt x="218" y="335"/>
                  </a:lnTo>
                  <a:lnTo>
                    <a:pt x="213" y="338"/>
                  </a:lnTo>
                  <a:lnTo>
                    <a:pt x="213" y="351"/>
                  </a:lnTo>
                  <a:lnTo>
                    <a:pt x="218" y="348"/>
                  </a:lnTo>
                  <a:lnTo>
                    <a:pt x="218" y="348"/>
                  </a:lnTo>
                  <a:close/>
                  <a:moveTo>
                    <a:pt x="218" y="295"/>
                  </a:moveTo>
                  <a:lnTo>
                    <a:pt x="218" y="282"/>
                  </a:lnTo>
                  <a:lnTo>
                    <a:pt x="213" y="285"/>
                  </a:lnTo>
                  <a:lnTo>
                    <a:pt x="213" y="298"/>
                  </a:lnTo>
                  <a:lnTo>
                    <a:pt x="218" y="295"/>
                  </a:lnTo>
                  <a:lnTo>
                    <a:pt x="218" y="295"/>
                  </a:lnTo>
                  <a:close/>
                  <a:moveTo>
                    <a:pt x="218" y="269"/>
                  </a:moveTo>
                  <a:lnTo>
                    <a:pt x="218" y="256"/>
                  </a:lnTo>
                  <a:lnTo>
                    <a:pt x="212" y="259"/>
                  </a:lnTo>
                  <a:lnTo>
                    <a:pt x="212" y="272"/>
                  </a:lnTo>
                  <a:lnTo>
                    <a:pt x="218" y="269"/>
                  </a:lnTo>
                  <a:lnTo>
                    <a:pt x="218" y="269"/>
                  </a:lnTo>
                  <a:close/>
                  <a:moveTo>
                    <a:pt x="218" y="216"/>
                  </a:moveTo>
                  <a:lnTo>
                    <a:pt x="218" y="203"/>
                  </a:lnTo>
                  <a:lnTo>
                    <a:pt x="212" y="206"/>
                  </a:lnTo>
                  <a:lnTo>
                    <a:pt x="212" y="219"/>
                  </a:lnTo>
                  <a:lnTo>
                    <a:pt x="218" y="216"/>
                  </a:lnTo>
                  <a:lnTo>
                    <a:pt x="218" y="216"/>
                  </a:lnTo>
                  <a:close/>
                  <a:moveTo>
                    <a:pt x="218" y="176"/>
                  </a:moveTo>
                  <a:lnTo>
                    <a:pt x="212" y="179"/>
                  </a:lnTo>
                  <a:lnTo>
                    <a:pt x="212" y="192"/>
                  </a:lnTo>
                  <a:lnTo>
                    <a:pt x="218" y="189"/>
                  </a:lnTo>
                  <a:lnTo>
                    <a:pt x="218" y="176"/>
                  </a:lnTo>
                  <a:lnTo>
                    <a:pt x="218" y="176"/>
                  </a:lnTo>
                  <a:close/>
                  <a:moveTo>
                    <a:pt x="296" y="594"/>
                  </a:moveTo>
                  <a:lnTo>
                    <a:pt x="296" y="581"/>
                  </a:lnTo>
                  <a:lnTo>
                    <a:pt x="289" y="585"/>
                  </a:lnTo>
                  <a:lnTo>
                    <a:pt x="290" y="598"/>
                  </a:lnTo>
                  <a:lnTo>
                    <a:pt x="296" y="594"/>
                  </a:lnTo>
                  <a:lnTo>
                    <a:pt x="296" y="594"/>
                  </a:lnTo>
                  <a:close/>
                  <a:moveTo>
                    <a:pt x="295" y="568"/>
                  </a:moveTo>
                  <a:lnTo>
                    <a:pt x="295" y="555"/>
                  </a:lnTo>
                  <a:lnTo>
                    <a:pt x="289" y="558"/>
                  </a:lnTo>
                  <a:lnTo>
                    <a:pt x="289" y="571"/>
                  </a:lnTo>
                  <a:lnTo>
                    <a:pt x="295" y="568"/>
                  </a:lnTo>
                  <a:lnTo>
                    <a:pt x="295" y="568"/>
                  </a:lnTo>
                  <a:close/>
                  <a:moveTo>
                    <a:pt x="295" y="541"/>
                  </a:moveTo>
                  <a:lnTo>
                    <a:pt x="295" y="528"/>
                  </a:lnTo>
                  <a:lnTo>
                    <a:pt x="289" y="532"/>
                  </a:lnTo>
                  <a:lnTo>
                    <a:pt x="289" y="545"/>
                  </a:lnTo>
                  <a:lnTo>
                    <a:pt x="295" y="541"/>
                  </a:lnTo>
                  <a:lnTo>
                    <a:pt x="295" y="541"/>
                  </a:lnTo>
                  <a:close/>
                  <a:moveTo>
                    <a:pt x="295" y="515"/>
                  </a:moveTo>
                  <a:lnTo>
                    <a:pt x="295" y="502"/>
                  </a:lnTo>
                  <a:lnTo>
                    <a:pt x="289" y="505"/>
                  </a:lnTo>
                  <a:lnTo>
                    <a:pt x="289" y="518"/>
                  </a:lnTo>
                  <a:lnTo>
                    <a:pt x="295" y="515"/>
                  </a:lnTo>
                  <a:lnTo>
                    <a:pt x="295" y="515"/>
                  </a:lnTo>
                  <a:close/>
                  <a:moveTo>
                    <a:pt x="295" y="489"/>
                  </a:moveTo>
                  <a:lnTo>
                    <a:pt x="295" y="475"/>
                  </a:lnTo>
                  <a:lnTo>
                    <a:pt x="289" y="479"/>
                  </a:lnTo>
                  <a:lnTo>
                    <a:pt x="289" y="492"/>
                  </a:lnTo>
                  <a:lnTo>
                    <a:pt x="295" y="489"/>
                  </a:lnTo>
                  <a:lnTo>
                    <a:pt x="295" y="489"/>
                  </a:lnTo>
                  <a:close/>
                  <a:moveTo>
                    <a:pt x="295" y="462"/>
                  </a:moveTo>
                  <a:lnTo>
                    <a:pt x="295" y="449"/>
                  </a:lnTo>
                  <a:lnTo>
                    <a:pt x="289" y="452"/>
                  </a:lnTo>
                  <a:lnTo>
                    <a:pt x="289" y="466"/>
                  </a:lnTo>
                  <a:lnTo>
                    <a:pt x="295" y="462"/>
                  </a:lnTo>
                  <a:lnTo>
                    <a:pt x="295" y="462"/>
                  </a:lnTo>
                  <a:close/>
                  <a:moveTo>
                    <a:pt x="295" y="436"/>
                  </a:moveTo>
                  <a:lnTo>
                    <a:pt x="295" y="423"/>
                  </a:lnTo>
                  <a:lnTo>
                    <a:pt x="289" y="426"/>
                  </a:lnTo>
                  <a:lnTo>
                    <a:pt x="289" y="439"/>
                  </a:lnTo>
                  <a:lnTo>
                    <a:pt x="295" y="436"/>
                  </a:lnTo>
                  <a:lnTo>
                    <a:pt x="295" y="436"/>
                  </a:lnTo>
                  <a:close/>
                  <a:moveTo>
                    <a:pt x="295" y="409"/>
                  </a:moveTo>
                  <a:lnTo>
                    <a:pt x="295" y="396"/>
                  </a:lnTo>
                  <a:lnTo>
                    <a:pt x="289" y="399"/>
                  </a:lnTo>
                  <a:lnTo>
                    <a:pt x="289" y="413"/>
                  </a:lnTo>
                  <a:lnTo>
                    <a:pt x="295" y="409"/>
                  </a:lnTo>
                  <a:lnTo>
                    <a:pt x="295" y="409"/>
                  </a:lnTo>
                  <a:close/>
                  <a:moveTo>
                    <a:pt x="295" y="383"/>
                  </a:moveTo>
                  <a:lnTo>
                    <a:pt x="295" y="370"/>
                  </a:lnTo>
                  <a:lnTo>
                    <a:pt x="289" y="373"/>
                  </a:lnTo>
                  <a:lnTo>
                    <a:pt x="289" y="386"/>
                  </a:lnTo>
                  <a:lnTo>
                    <a:pt x="295" y="383"/>
                  </a:lnTo>
                  <a:lnTo>
                    <a:pt x="295" y="383"/>
                  </a:lnTo>
                  <a:close/>
                  <a:moveTo>
                    <a:pt x="295" y="356"/>
                  </a:moveTo>
                  <a:lnTo>
                    <a:pt x="295" y="343"/>
                  </a:lnTo>
                  <a:lnTo>
                    <a:pt x="289" y="347"/>
                  </a:lnTo>
                  <a:lnTo>
                    <a:pt x="289" y="360"/>
                  </a:lnTo>
                  <a:lnTo>
                    <a:pt x="295" y="356"/>
                  </a:lnTo>
                  <a:lnTo>
                    <a:pt x="295" y="356"/>
                  </a:lnTo>
                  <a:close/>
                  <a:moveTo>
                    <a:pt x="295" y="330"/>
                  </a:moveTo>
                  <a:lnTo>
                    <a:pt x="295" y="317"/>
                  </a:lnTo>
                  <a:lnTo>
                    <a:pt x="289" y="320"/>
                  </a:lnTo>
                  <a:lnTo>
                    <a:pt x="289" y="333"/>
                  </a:lnTo>
                  <a:lnTo>
                    <a:pt x="295" y="330"/>
                  </a:lnTo>
                  <a:lnTo>
                    <a:pt x="295" y="330"/>
                  </a:lnTo>
                  <a:close/>
                  <a:moveTo>
                    <a:pt x="295" y="304"/>
                  </a:moveTo>
                  <a:lnTo>
                    <a:pt x="295" y="291"/>
                  </a:lnTo>
                  <a:lnTo>
                    <a:pt x="289" y="294"/>
                  </a:lnTo>
                  <a:lnTo>
                    <a:pt x="289" y="307"/>
                  </a:lnTo>
                  <a:lnTo>
                    <a:pt x="295" y="304"/>
                  </a:lnTo>
                  <a:lnTo>
                    <a:pt x="295" y="304"/>
                  </a:lnTo>
                  <a:close/>
                  <a:moveTo>
                    <a:pt x="295" y="277"/>
                  </a:moveTo>
                  <a:lnTo>
                    <a:pt x="295" y="264"/>
                  </a:lnTo>
                  <a:lnTo>
                    <a:pt x="289" y="268"/>
                  </a:lnTo>
                  <a:lnTo>
                    <a:pt x="289" y="281"/>
                  </a:lnTo>
                  <a:lnTo>
                    <a:pt x="295" y="277"/>
                  </a:lnTo>
                  <a:lnTo>
                    <a:pt x="295" y="277"/>
                  </a:lnTo>
                  <a:close/>
                  <a:moveTo>
                    <a:pt x="295" y="251"/>
                  </a:moveTo>
                  <a:lnTo>
                    <a:pt x="295" y="238"/>
                  </a:lnTo>
                  <a:lnTo>
                    <a:pt x="289" y="241"/>
                  </a:lnTo>
                  <a:lnTo>
                    <a:pt x="289" y="255"/>
                  </a:lnTo>
                  <a:lnTo>
                    <a:pt x="295" y="251"/>
                  </a:lnTo>
                  <a:lnTo>
                    <a:pt x="295" y="251"/>
                  </a:lnTo>
                  <a:close/>
                  <a:moveTo>
                    <a:pt x="294" y="225"/>
                  </a:moveTo>
                  <a:lnTo>
                    <a:pt x="294" y="211"/>
                  </a:lnTo>
                  <a:lnTo>
                    <a:pt x="288" y="215"/>
                  </a:lnTo>
                  <a:lnTo>
                    <a:pt x="288" y="228"/>
                  </a:lnTo>
                  <a:lnTo>
                    <a:pt x="294" y="225"/>
                  </a:lnTo>
                  <a:lnTo>
                    <a:pt x="294" y="225"/>
                  </a:lnTo>
                  <a:close/>
                  <a:moveTo>
                    <a:pt x="294" y="198"/>
                  </a:moveTo>
                  <a:lnTo>
                    <a:pt x="294" y="185"/>
                  </a:lnTo>
                  <a:lnTo>
                    <a:pt x="288" y="188"/>
                  </a:lnTo>
                  <a:lnTo>
                    <a:pt x="288" y="202"/>
                  </a:lnTo>
                  <a:lnTo>
                    <a:pt x="294" y="198"/>
                  </a:lnTo>
                  <a:lnTo>
                    <a:pt x="294" y="198"/>
                  </a:lnTo>
                  <a:close/>
                  <a:moveTo>
                    <a:pt x="294" y="172"/>
                  </a:moveTo>
                  <a:lnTo>
                    <a:pt x="294" y="158"/>
                  </a:lnTo>
                  <a:lnTo>
                    <a:pt x="288" y="162"/>
                  </a:lnTo>
                  <a:lnTo>
                    <a:pt x="288" y="175"/>
                  </a:lnTo>
                  <a:lnTo>
                    <a:pt x="294" y="172"/>
                  </a:lnTo>
                  <a:lnTo>
                    <a:pt x="294" y="172"/>
                  </a:lnTo>
                  <a:close/>
                  <a:moveTo>
                    <a:pt x="294" y="132"/>
                  </a:moveTo>
                  <a:lnTo>
                    <a:pt x="288" y="135"/>
                  </a:lnTo>
                  <a:lnTo>
                    <a:pt x="288" y="149"/>
                  </a:lnTo>
                  <a:lnTo>
                    <a:pt x="294" y="145"/>
                  </a:lnTo>
                  <a:lnTo>
                    <a:pt x="294" y="132"/>
                  </a:lnTo>
                  <a:lnTo>
                    <a:pt x="294" y="132"/>
                  </a:lnTo>
                  <a:close/>
                  <a:moveTo>
                    <a:pt x="372" y="550"/>
                  </a:moveTo>
                  <a:lnTo>
                    <a:pt x="372" y="537"/>
                  </a:lnTo>
                  <a:lnTo>
                    <a:pt x="366" y="540"/>
                  </a:lnTo>
                  <a:lnTo>
                    <a:pt x="366" y="554"/>
                  </a:lnTo>
                  <a:lnTo>
                    <a:pt x="372" y="550"/>
                  </a:lnTo>
                  <a:lnTo>
                    <a:pt x="372" y="550"/>
                  </a:lnTo>
                  <a:close/>
                  <a:moveTo>
                    <a:pt x="371" y="524"/>
                  </a:moveTo>
                  <a:lnTo>
                    <a:pt x="371" y="511"/>
                  </a:lnTo>
                  <a:lnTo>
                    <a:pt x="366" y="514"/>
                  </a:lnTo>
                  <a:lnTo>
                    <a:pt x="366" y="527"/>
                  </a:lnTo>
                  <a:lnTo>
                    <a:pt x="371" y="524"/>
                  </a:lnTo>
                  <a:lnTo>
                    <a:pt x="371" y="524"/>
                  </a:lnTo>
                  <a:close/>
                  <a:moveTo>
                    <a:pt x="371" y="491"/>
                  </a:moveTo>
                  <a:lnTo>
                    <a:pt x="371" y="484"/>
                  </a:lnTo>
                  <a:lnTo>
                    <a:pt x="366" y="488"/>
                  </a:lnTo>
                  <a:lnTo>
                    <a:pt x="366" y="501"/>
                  </a:lnTo>
                  <a:lnTo>
                    <a:pt x="367" y="500"/>
                  </a:lnTo>
                  <a:lnTo>
                    <a:pt x="367" y="501"/>
                  </a:lnTo>
                  <a:lnTo>
                    <a:pt x="378" y="494"/>
                  </a:lnTo>
                  <a:lnTo>
                    <a:pt x="378" y="487"/>
                  </a:lnTo>
                  <a:lnTo>
                    <a:pt x="371" y="491"/>
                  </a:lnTo>
                  <a:lnTo>
                    <a:pt x="371" y="491"/>
                  </a:lnTo>
                  <a:close/>
                  <a:moveTo>
                    <a:pt x="371" y="471"/>
                  </a:moveTo>
                  <a:lnTo>
                    <a:pt x="371" y="458"/>
                  </a:lnTo>
                  <a:lnTo>
                    <a:pt x="366" y="461"/>
                  </a:lnTo>
                  <a:lnTo>
                    <a:pt x="366" y="474"/>
                  </a:lnTo>
                  <a:lnTo>
                    <a:pt x="371" y="471"/>
                  </a:lnTo>
                  <a:lnTo>
                    <a:pt x="371" y="471"/>
                  </a:lnTo>
                  <a:close/>
                  <a:moveTo>
                    <a:pt x="371" y="445"/>
                  </a:moveTo>
                  <a:lnTo>
                    <a:pt x="371" y="431"/>
                  </a:lnTo>
                  <a:lnTo>
                    <a:pt x="366" y="435"/>
                  </a:lnTo>
                  <a:lnTo>
                    <a:pt x="366" y="448"/>
                  </a:lnTo>
                  <a:lnTo>
                    <a:pt x="371" y="445"/>
                  </a:lnTo>
                  <a:lnTo>
                    <a:pt x="371" y="445"/>
                  </a:lnTo>
                  <a:close/>
                  <a:moveTo>
                    <a:pt x="367" y="408"/>
                  </a:moveTo>
                  <a:lnTo>
                    <a:pt x="366" y="408"/>
                  </a:lnTo>
                  <a:lnTo>
                    <a:pt x="366" y="421"/>
                  </a:lnTo>
                  <a:lnTo>
                    <a:pt x="371" y="418"/>
                  </a:lnTo>
                  <a:lnTo>
                    <a:pt x="371" y="410"/>
                  </a:lnTo>
                  <a:lnTo>
                    <a:pt x="378" y="406"/>
                  </a:lnTo>
                  <a:lnTo>
                    <a:pt x="378" y="399"/>
                  </a:lnTo>
                  <a:lnTo>
                    <a:pt x="367" y="406"/>
                  </a:lnTo>
                  <a:lnTo>
                    <a:pt x="367" y="408"/>
                  </a:lnTo>
                  <a:lnTo>
                    <a:pt x="367" y="408"/>
                  </a:lnTo>
                  <a:close/>
                  <a:moveTo>
                    <a:pt x="371" y="392"/>
                  </a:moveTo>
                  <a:lnTo>
                    <a:pt x="371" y="379"/>
                  </a:lnTo>
                  <a:lnTo>
                    <a:pt x="366" y="382"/>
                  </a:lnTo>
                  <a:lnTo>
                    <a:pt x="366" y="395"/>
                  </a:lnTo>
                  <a:lnTo>
                    <a:pt x="371" y="392"/>
                  </a:lnTo>
                  <a:lnTo>
                    <a:pt x="371" y="392"/>
                  </a:lnTo>
                  <a:close/>
                  <a:moveTo>
                    <a:pt x="371" y="365"/>
                  </a:moveTo>
                  <a:lnTo>
                    <a:pt x="371" y="352"/>
                  </a:lnTo>
                  <a:lnTo>
                    <a:pt x="365" y="355"/>
                  </a:lnTo>
                  <a:lnTo>
                    <a:pt x="366" y="369"/>
                  </a:lnTo>
                  <a:lnTo>
                    <a:pt x="371" y="365"/>
                  </a:lnTo>
                  <a:lnTo>
                    <a:pt x="371" y="365"/>
                  </a:lnTo>
                  <a:close/>
                  <a:moveTo>
                    <a:pt x="371" y="339"/>
                  </a:moveTo>
                  <a:lnTo>
                    <a:pt x="371" y="326"/>
                  </a:lnTo>
                  <a:lnTo>
                    <a:pt x="365" y="329"/>
                  </a:lnTo>
                  <a:lnTo>
                    <a:pt x="365" y="342"/>
                  </a:lnTo>
                  <a:lnTo>
                    <a:pt x="371" y="339"/>
                  </a:lnTo>
                  <a:lnTo>
                    <a:pt x="371" y="339"/>
                  </a:lnTo>
                  <a:close/>
                  <a:moveTo>
                    <a:pt x="371" y="313"/>
                  </a:moveTo>
                  <a:lnTo>
                    <a:pt x="371" y="299"/>
                  </a:lnTo>
                  <a:lnTo>
                    <a:pt x="365" y="302"/>
                  </a:lnTo>
                  <a:lnTo>
                    <a:pt x="365" y="316"/>
                  </a:lnTo>
                  <a:lnTo>
                    <a:pt x="371" y="313"/>
                  </a:lnTo>
                  <a:lnTo>
                    <a:pt x="371" y="313"/>
                  </a:lnTo>
                  <a:close/>
                  <a:moveTo>
                    <a:pt x="371" y="286"/>
                  </a:moveTo>
                  <a:lnTo>
                    <a:pt x="371" y="273"/>
                  </a:lnTo>
                  <a:lnTo>
                    <a:pt x="365" y="276"/>
                  </a:lnTo>
                  <a:lnTo>
                    <a:pt x="365" y="289"/>
                  </a:lnTo>
                  <a:lnTo>
                    <a:pt x="371" y="286"/>
                  </a:lnTo>
                  <a:lnTo>
                    <a:pt x="371" y="286"/>
                  </a:lnTo>
                  <a:close/>
                  <a:moveTo>
                    <a:pt x="371" y="260"/>
                  </a:moveTo>
                  <a:lnTo>
                    <a:pt x="371" y="247"/>
                  </a:lnTo>
                  <a:lnTo>
                    <a:pt x="365" y="250"/>
                  </a:lnTo>
                  <a:lnTo>
                    <a:pt x="365" y="263"/>
                  </a:lnTo>
                  <a:lnTo>
                    <a:pt x="371" y="260"/>
                  </a:lnTo>
                  <a:lnTo>
                    <a:pt x="371" y="260"/>
                  </a:lnTo>
                  <a:close/>
                  <a:moveTo>
                    <a:pt x="371" y="207"/>
                  </a:moveTo>
                  <a:lnTo>
                    <a:pt x="371" y="194"/>
                  </a:lnTo>
                  <a:lnTo>
                    <a:pt x="365" y="197"/>
                  </a:lnTo>
                  <a:lnTo>
                    <a:pt x="365" y="210"/>
                  </a:lnTo>
                  <a:lnTo>
                    <a:pt x="371" y="207"/>
                  </a:lnTo>
                  <a:lnTo>
                    <a:pt x="371" y="207"/>
                  </a:lnTo>
                  <a:close/>
                  <a:moveTo>
                    <a:pt x="371" y="181"/>
                  </a:moveTo>
                  <a:lnTo>
                    <a:pt x="370" y="167"/>
                  </a:lnTo>
                  <a:lnTo>
                    <a:pt x="365" y="171"/>
                  </a:lnTo>
                  <a:lnTo>
                    <a:pt x="365" y="184"/>
                  </a:lnTo>
                  <a:lnTo>
                    <a:pt x="371" y="181"/>
                  </a:lnTo>
                  <a:lnTo>
                    <a:pt x="371" y="181"/>
                  </a:lnTo>
                  <a:close/>
                  <a:moveTo>
                    <a:pt x="370" y="128"/>
                  </a:moveTo>
                  <a:lnTo>
                    <a:pt x="370" y="115"/>
                  </a:lnTo>
                  <a:lnTo>
                    <a:pt x="365" y="118"/>
                  </a:lnTo>
                  <a:lnTo>
                    <a:pt x="365" y="131"/>
                  </a:lnTo>
                  <a:lnTo>
                    <a:pt x="370" y="128"/>
                  </a:lnTo>
                  <a:lnTo>
                    <a:pt x="370" y="128"/>
                  </a:lnTo>
                  <a:close/>
                  <a:moveTo>
                    <a:pt x="370" y="88"/>
                  </a:moveTo>
                  <a:lnTo>
                    <a:pt x="365" y="91"/>
                  </a:lnTo>
                  <a:lnTo>
                    <a:pt x="365" y="104"/>
                  </a:lnTo>
                  <a:lnTo>
                    <a:pt x="370" y="101"/>
                  </a:lnTo>
                  <a:lnTo>
                    <a:pt x="370" y="88"/>
                  </a:lnTo>
                  <a:lnTo>
                    <a:pt x="370" y="88"/>
                  </a:lnTo>
                  <a:close/>
                  <a:moveTo>
                    <a:pt x="524" y="462"/>
                  </a:moveTo>
                  <a:lnTo>
                    <a:pt x="524" y="449"/>
                  </a:lnTo>
                  <a:lnTo>
                    <a:pt x="519" y="452"/>
                  </a:lnTo>
                  <a:lnTo>
                    <a:pt x="519" y="466"/>
                  </a:lnTo>
                  <a:lnTo>
                    <a:pt x="524" y="462"/>
                  </a:lnTo>
                  <a:lnTo>
                    <a:pt x="524" y="462"/>
                  </a:lnTo>
                  <a:close/>
                  <a:moveTo>
                    <a:pt x="524" y="436"/>
                  </a:moveTo>
                  <a:lnTo>
                    <a:pt x="524" y="423"/>
                  </a:lnTo>
                  <a:lnTo>
                    <a:pt x="519" y="426"/>
                  </a:lnTo>
                  <a:lnTo>
                    <a:pt x="519" y="439"/>
                  </a:lnTo>
                  <a:lnTo>
                    <a:pt x="524" y="436"/>
                  </a:lnTo>
                  <a:lnTo>
                    <a:pt x="524" y="436"/>
                  </a:lnTo>
                  <a:close/>
                  <a:moveTo>
                    <a:pt x="524" y="409"/>
                  </a:moveTo>
                  <a:lnTo>
                    <a:pt x="524" y="396"/>
                  </a:lnTo>
                  <a:lnTo>
                    <a:pt x="518" y="399"/>
                  </a:lnTo>
                  <a:lnTo>
                    <a:pt x="518" y="413"/>
                  </a:lnTo>
                  <a:lnTo>
                    <a:pt x="524" y="409"/>
                  </a:lnTo>
                  <a:lnTo>
                    <a:pt x="524" y="409"/>
                  </a:lnTo>
                  <a:close/>
                  <a:moveTo>
                    <a:pt x="524" y="383"/>
                  </a:moveTo>
                  <a:lnTo>
                    <a:pt x="524" y="370"/>
                  </a:lnTo>
                  <a:lnTo>
                    <a:pt x="518" y="373"/>
                  </a:lnTo>
                  <a:lnTo>
                    <a:pt x="518" y="386"/>
                  </a:lnTo>
                  <a:lnTo>
                    <a:pt x="524" y="383"/>
                  </a:lnTo>
                  <a:lnTo>
                    <a:pt x="524" y="383"/>
                  </a:lnTo>
                  <a:close/>
                  <a:moveTo>
                    <a:pt x="524" y="357"/>
                  </a:moveTo>
                  <a:lnTo>
                    <a:pt x="524" y="343"/>
                  </a:lnTo>
                  <a:lnTo>
                    <a:pt x="518" y="347"/>
                  </a:lnTo>
                  <a:lnTo>
                    <a:pt x="518" y="360"/>
                  </a:lnTo>
                  <a:lnTo>
                    <a:pt x="524" y="357"/>
                  </a:lnTo>
                  <a:lnTo>
                    <a:pt x="524" y="357"/>
                  </a:lnTo>
                  <a:close/>
                  <a:moveTo>
                    <a:pt x="524" y="330"/>
                  </a:moveTo>
                  <a:lnTo>
                    <a:pt x="524" y="317"/>
                  </a:lnTo>
                  <a:lnTo>
                    <a:pt x="518" y="320"/>
                  </a:lnTo>
                  <a:lnTo>
                    <a:pt x="518" y="333"/>
                  </a:lnTo>
                  <a:lnTo>
                    <a:pt x="524" y="330"/>
                  </a:lnTo>
                  <a:lnTo>
                    <a:pt x="524" y="330"/>
                  </a:lnTo>
                  <a:close/>
                  <a:moveTo>
                    <a:pt x="524" y="304"/>
                  </a:moveTo>
                  <a:lnTo>
                    <a:pt x="524" y="290"/>
                  </a:lnTo>
                  <a:lnTo>
                    <a:pt x="518" y="294"/>
                  </a:lnTo>
                  <a:lnTo>
                    <a:pt x="518" y="307"/>
                  </a:lnTo>
                  <a:lnTo>
                    <a:pt x="524" y="304"/>
                  </a:lnTo>
                  <a:lnTo>
                    <a:pt x="524" y="304"/>
                  </a:lnTo>
                  <a:close/>
                  <a:moveTo>
                    <a:pt x="524" y="277"/>
                  </a:moveTo>
                  <a:lnTo>
                    <a:pt x="524" y="264"/>
                  </a:lnTo>
                  <a:lnTo>
                    <a:pt x="518" y="267"/>
                  </a:lnTo>
                  <a:lnTo>
                    <a:pt x="518" y="280"/>
                  </a:lnTo>
                  <a:lnTo>
                    <a:pt x="524" y="277"/>
                  </a:lnTo>
                  <a:lnTo>
                    <a:pt x="524" y="277"/>
                  </a:lnTo>
                  <a:close/>
                  <a:moveTo>
                    <a:pt x="524" y="251"/>
                  </a:moveTo>
                  <a:lnTo>
                    <a:pt x="524" y="238"/>
                  </a:lnTo>
                  <a:lnTo>
                    <a:pt x="518" y="241"/>
                  </a:lnTo>
                  <a:lnTo>
                    <a:pt x="518" y="254"/>
                  </a:lnTo>
                  <a:lnTo>
                    <a:pt x="524" y="251"/>
                  </a:lnTo>
                  <a:lnTo>
                    <a:pt x="524" y="251"/>
                  </a:lnTo>
                  <a:close/>
                  <a:moveTo>
                    <a:pt x="524" y="224"/>
                  </a:moveTo>
                  <a:lnTo>
                    <a:pt x="523" y="211"/>
                  </a:lnTo>
                  <a:lnTo>
                    <a:pt x="518" y="214"/>
                  </a:lnTo>
                  <a:lnTo>
                    <a:pt x="518" y="228"/>
                  </a:lnTo>
                  <a:lnTo>
                    <a:pt x="524" y="224"/>
                  </a:lnTo>
                  <a:lnTo>
                    <a:pt x="524" y="224"/>
                  </a:lnTo>
                  <a:close/>
                  <a:moveTo>
                    <a:pt x="523" y="198"/>
                  </a:moveTo>
                  <a:lnTo>
                    <a:pt x="523" y="185"/>
                  </a:lnTo>
                  <a:lnTo>
                    <a:pt x="518" y="188"/>
                  </a:lnTo>
                  <a:lnTo>
                    <a:pt x="518" y="201"/>
                  </a:lnTo>
                  <a:lnTo>
                    <a:pt x="523" y="198"/>
                  </a:lnTo>
                  <a:lnTo>
                    <a:pt x="523" y="198"/>
                  </a:lnTo>
                  <a:close/>
                  <a:moveTo>
                    <a:pt x="523" y="172"/>
                  </a:moveTo>
                  <a:lnTo>
                    <a:pt x="523" y="159"/>
                  </a:lnTo>
                  <a:lnTo>
                    <a:pt x="518" y="162"/>
                  </a:lnTo>
                  <a:lnTo>
                    <a:pt x="518" y="175"/>
                  </a:lnTo>
                  <a:lnTo>
                    <a:pt x="523" y="172"/>
                  </a:lnTo>
                  <a:lnTo>
                    <a:pt x="523" y="172"/>
                  </a:lnTo>
                  <a:close/>
                  <a:moveTo>
                    <a:pt x="523" y="145"/>
                  </a:moveTo>
                  <a:lnTo>
                    <a:pt x="523" y="132"/>
                  </a:lnTo>
                  <a:lnTo>
                    <a:pt x="518" y="135"/>
                  </a:lnTo>
                  <a:lnTo>
                    <a:pt x="518" y="149"/>
                  </a:lnTo>
                  <a:lnTo>
                    <a:pt x="523" y="145"/>
                  </a:lnTo>
                  <a:lnTo>
                    <a:pt x="523" y="145"/>
                  </a:lnTo>
                  <a:close/>
                  <a:moveTo>
                    <a:pt x="523" y="119"/>
                  </a:moveTo>
                  <a:lnTo>
                    <a:pt x="523" y="106"/>
                  </a:lnTo>
                  <a:lnTo>
                    <a:pt x="518" y="109"/>
                  </a:lnTo>
                  <a:lnTo>
                    <a:pt x="518" y="122"/>
                  </a:lnTo>
                  <a:lnTo>
                    <a:pt x="523" y="119"/>
                  </a:lnTo>
                  <a:lnTo>
                    <a:pt x="523" y="119"/>
                  </a:lnTo>
                  <a:close/>
                  <a:moveTo>
                    <a:pt x="523" y="92"/>
                  </a:moveTo>
                  <a:lnTo>
                    <a:pt x="523" y="79"/>
                  </a:lnTo>
                  <a:lnTo>
                    <a:pt x="518" y="83"/>
                  </a:lnTo>
                  <a:lnTo>
                    <a:pt x="518" y="96"/>
                  </a:lnTo>
                  <a:lnTo>
                    <a:pt x="523" y="92"/>
                  </a:lnTo>
                  <a:lnTo>
                    <a:pt x="523" y="92"/>
                  </a:lnTo>
                  <a:close/>
                  <a:moveTo>
                    <a:pt x="523" y="66"/>
                  </a:moveTo>
                  <a:lnTo>
                    <a:pt x="523" y="53"/>
                  </a:lnTo>
                  <a:lnTo>
                    <a:pt x="517" y="56"/>
                  </a:lnTo>
                  <a:lnTo>
                    <a:pt x="518" y="69"/>
                  </a:lnTo>
                  <a:lnTo>
                    <a:pt x="523" y="66"/>
                  </a:lnTo>
                  <a:lnTo>
                    <a:pt x="523" y="66"/>
                  </a:lnTo>
                  <a:close/>
                  <a:moveTo>
                    <a:pt x="523" y="40"/>
                  </a:moveTo>
                  <a:lnTo>
                    <a:pt x="523" y="26"/>
                  </a:lnTo>
                  <a:lnTo>
                    <a:pt x="517" y="30"/>
                  </a:lnTo>
                  <a:lnTo>
                    <a:pt x="517" y="43"/>
                  </a:lnTo>
                  <a:lnTo>
                    <a:pt x="523" y="40"/>
                  </a:lnTo>
                  <a:lnTo>
                    <a:pt x="523" y="40"/>
                  </a:lnTo>
                  <a:close/>
                  <a:moveTo>
                    <a:pt x="523" y="0"/>
                  </a:moveTo>
                  <a:lnTo>
                    <a:pt x="517" y="3"/>
                  </a:lnTo>
                  <a:lnTo>
                    <a:pt x="517" y="16"/>
                  </a:lnTo>
                  <a:lnTo>
                    <a:pt x="523" y="13"/>
                  </a:lnTo>
                  <a:lnTo>
                    <a:pt x="523" y="0"/>
                  </a:lnTo>
                  <a:lnTo>
                    <a:pt x="523" y="0"/>
                  </a:lnTo>
                  <a:close/>
                  <a:moveTo>
                    <a:pt x="448" y="506"/>
                  </a:moveTo>
                  <a:lnTo>
                    <a:pt x="448" y="493"/>
                  </a:lnTo>
                  <a:lnTo>
                    <a:pt x="442" y="496"/>
                  </a:lnTo>
                  <a:lnTo>
                    <a:pt x="442" y="510"/>
                  </a:lnTo>
                  <a:lnTo>
                    <a:pt x="448" y="506"/>
                  </a:lnTo>
                  <a:lnTo>
                    <a:pt x="448" y="506"/>
                  </a:lnTo>
                  <a:close/>
                  <a:moveTo>
                    <a:pt x="448" y="480"/>
                  </a:moveTo>
                  <a:lnTo>
                    <a:pt x="448" y="467"/>
                  </a:lnTo>
                  <a:lnTo>
                    <a:pt x="442" y="470"/>
                  </a:lnTo>
                  <a:lnTo>
                    <a:pt x="442" y="483"/>
                  </a:lnTo>
                  <a:lnTo>
                    <a:pt x="448" y="480"/>
                  </a:lnTo>
                  <a:lnTo>
                    <a:pt x="448" y="480"/>
                  </a:lnTo>
                  <a:close/>
                  <a:moveTo>
                    <a:pt x="448" y="453"/>
                  </a:moveTo>
                  <a:lnTo>
                    <a:pt x="448" y="440"/>
                  </a:lnTo>
                  <a:lnTo>
                    <a:pt x="442" y="444"/>
                  </a:lnTo>
                  <a:lnTo>
                    <a:pt x="442" y="450"/>
                  </a:lnTo>
                  <a:lnTo>
                    <a:pt x="436" y="454"/>
                  </a:lnTo>
                  <a:lnTo>
                    <a:pt x="436" y="461"/>
                  </a:lnTo>
                  <a:lnTo>
                    <a:pt x="447" y="454"/>
                  </a:lnTo>
                  <a:lnTo>
                    <a:pt x="447" y="454"/>
                  </a:lnTo>
                  <a:lnTo>
                    <a:pt x="448" y="453"/>
                  </a:lnTo>
                  <a:lnTo>
                    <a:pt x="448" y="453"/>
                  </a:lnTo>
                  <a:close/>
                  <a:moveTo>
                    <a:pt x="448" y="427"/>
                  </a:moveTo>
                  <a:lnTo>
                    <a:pt x="448" y="414"/>
                  </a:lnTo>
                  <a:lnTo>
                    <a:pt x="442" y="417"/>
                  </a:lnTo>
                  <a:lnTo>
                    <a:pt x="442" y="430"/>
                  </a:lnTo>
                  <a:lnTo>
                    <a:pt x="448" y="427"/>
                  </a:lnTo>
                  <a:lnTo>
                    <a:pt x="448" y="427"/>
                  </a:lnTo>
                  <a:close/>
                  <a:moveTo>
                    <a:pt x="448" y="401"/>
                  </a:moveTo>
                  <a:lnTo>
                    <a:pt x="448" y="387"/>
                  </a:lnTo>
                  <a:lnTo>
                    <a:pt x="442" y="391"/>
                  </a:lnTo>
                  <a:lnTo>
                    <a:pt x="442" y="404"/>
                  </a:lnTo>
                  <a:lnTo>
                    <a:pt x="448" y="401"/>
                  </a:lnTo>
                  <a:lnTo>
                    <a:pt x="448" y="401"/>
                  </a:lnTo>
                  <a:close/>
                  <a:moveTo>
                    <a:pt x="448" y="348"/>
                  </a:moveTo>
                  <a:lnTo>
                    <a:pt x="448" y="334"/>
                  </a:lnTo>
                  <a:lnTo>
                    <a:pt x="442" y="338"/>
                  </a:lnTo>
                  <a:lnTo>
                    <a:pt x="442" y="351"/>
                  </a:lnTo>
                  <a:lnTo>
                    <a:pt x="448" y="348"/>
                  </a:lnTo>
                  <a:lnTo>
                    <a:pt x="448" y="348"/>
                  </a:lnTo>
                  <a:close/>
                  <a:moveTo>
                    <a:pt x="448" y="321"/>
                  </a:moveTo>
                  <a:lnTo>
                    <a:pt x="447" y="308"/>
                  </a:lnTo>
                  <a:lnTo>
                    <a:pt x="442" y="311"/>
                  </a:lnTo>
                  <a:lnTo>
                    <a:pt x="442" y="325"/>
                  </a:lnTo>
                  <a:lnTo>
                    <a:pt x="448" y="321"/>
                  </a:lnTo>
                  <a:lnTo>
                    <a:pt x="448" y="321"/>
                  </a:lnTo>
                  <a:close/>
                  <a:moveTo>
                    <a:pt x="447" y="242"/>
                  </a:moveTo>
                  <a:lnTo>
                    <a:pt x="447" y="229"/>
                  </a:lnTo>
                  <a:lnTo>
                    <a:pt x="441" y="232"/>
                  </a:lnTo>
                  <a:lnTo>
                    <a:pt x="441" y="245"/>
                  </a:lnTo>
                  <a:lnTo>
                    <a:pt x="447" y="242"/>
                  </a:lnTo>
                  <a:lnTo>
                    <a:pt x="447" y="242"/>
                  </a:lnTo>
                  <a:close/>
                  <a:moveTo>
                    <a:pt x="447" y="216"/>
                  </a:moveTo>
                  <a:lnTo>
                    <a:pt x="447" y="203"/>
                  </a:lnTo>
                  <a:lnTo>
                    <a:pt x="441" y="206"/>
                  </a:lnTo>
                  <a:lnTo>
                    <a:pt x="441" y="219"/>
                  </a:lnTo>
                  <a:lnTo>
                    <a:pt x="447" y="216"/>
                  </a:lnTo>
                  <a:lnTo>
                    <a:pt x="447" y="216"/>
                  </a:lnTo>
                  <a:close/>
                  <a:moveTo>
                    <a:pt x="447" y="163"/>
                  </a:moveTo>
                  <a:lnTo>
                    <a:pt x="447" y="150"/>
                  </a:lnTo>
                  <a:lnTo>
                    <a:pt x="441" y="153"/>
                  </a:lnTo>
                  <a:lnTo>
                    <a:pt x="441" y="166"/>
                  </a:lnTo>
                  <a:lnTo>
                    <a:pt x="447" y="163"/>
                  </a:lnTo>
                  <a:lnTo>
                    <a:pt x="447" y="163"/>
                  </a:lnTo>
                  <a:close/>
                  <a:moveTo>
                    <a:pt x="447" y="136"/>
                  </a:moveTo>
                  <a:lnTo>
                    <a:pt x="447" y="123"/>
                  </a:lnTo>
                  <a:lnTo>
                    <a:pt x="441" y="127"/>
                  </a:lnTo>
                  <a:lnTo>
                    <a:pt x="441" y="140"/>
                  </a:lnTo>
                  <a:lnTo>
                    <a:pt x="447" y="136"/>
                  </a:lnTo>
                  <a:lnTo>
                    <a:pt x="447" y="136"/>
                  </a:lnTo>
                  <a:close/>
                  <a:moveTo>
                    <a:pt x="447" y="84"/>
                  </a:moveTo>
                  <a:lnTo>
                    <a:pt x="447" y="70"/>
                  </a:lnTo>
                  <a:lnTo>
                    <a:pt x="441" y="74"/>
                  </a:lnTo>
                  <a:lnTo>
                    <a:pt x="441" y="87"/>
                  </a:lnTo>
                  <a:lnTo>
                    <a:pt x="447" y="84"/>
                  </a:lnTo>
                  <a:lnTo>
                    <a:pt x="447" y="84"/>
                  </a:lnTo>
                  <a:close/>
                  <a:moveTo>
                    <a:pt x="447" y="44"/>
                  </a:moveTo>
                  <a:lnTo>
                    <a:pt x="441" y="47"/>
                  </a:lnTo>
                  <a:lnTo>
                    <a:pt x="441" y="60"/>
                  </a:lnTo>
                  <a:lnTo>
                    <a:pt x="447" y="57"/>
                  </a:lnTo>
                  <a:lnTo>
                    <a:pt x="447" y="44"/>
                  </a:lnTo>
                  <a:lnTo>
                    <a:pt x="447" y="44"/>
                  </a:lnTo>
                  <a:close/>
                  <a:moveTo>
                    <a:pt x="585" y="375"/>
                  </a:moveTo>
                  <a:lnTo>
                    <a:pt x="584" y="368"/>
                  </a:lnTo>
                  <a:lnTo>
                    <a:pt x="573" y="375"/>
                  </a:lnTo>
                  <a:lnTo>
                    <a:pt x="573" y="382"/>
                  </a:lnTo>
                  <a:lnTo>
                    <a:pt x="585" y="375"/>
                  </a:lnTo>
                  <a:lnTo>
                    <a:pt x="585" y="375"/>
                  </a:lnTo>
                  <a:close/>
                  <a:moveTo>
                    <a:pt x="562" y="388"/>
                  </a:moveTo>
                  <a:lnTo>
                    <a:pt x="561" y="381"/>
                  </a:lnTo>
                  <a:lnTo>
                    <a:pt x="550" y="388"/>
                  </a:lnTo>
                  <a:lnTo>
                    <a:pt x="550" y="395"/>
                  </a:lnTo>
                  <a:lnTo>
                    <a:pt x="562" y="388"/>
                  </a:lnTo>
                  <a:lnTo>
                    <a:pt x="562" y="388"/>
                  </a:lnTo>
                  <a:close/>
                  <a:moveTo>
                    <a:pt x="539" y="401"/>
                  </a:moveTo>
                  <a:lnTo>
                    <a:pt x="539" y="394"/>
                  </a:lnTo>
                  <a:lnTo>
                    <a:pt x="527" y="401"/>
                  </a:lnTo>
                  <a:lnTo>
                    <a:pt x="527" y="408"/>
                  </a:lnTo>
                  <a:lnTo>
                    <a:pt x="539" y="401"/>
                  </a:lnTo>
                  <a:lnTo>
                    <a:pt x="539" y="401"/>
                  </a:lnTo>
                  <a:close/>
                  <a:moveTo>
                    <a:pt x="516" y="415"/>
                  </a:moveTo>
                  <a:lnTo>
                    <a:pt x="516" y="408"/>
                  </a:lnTo>
                  <a:lnTo>
                    <a:pt x="504" y="414"/>
                  </a:lnTo>
                  <a:lnTo>
                    <a:pt x="504" y="421"/>
                  </a:lnTo>
                  <a:lnTo>
                    <a:pt x="516" y="415"/>
                  </a:lnTo>
                  <a:lnTo>
                    <a:pt x="516" y="415"/>
                  </a:lnTo>
                  <a:close/>
                  <a:moveTo>
                    <a:pt x="493" y="428"/>
                  </a:moveTo>
                  <a:lnTo>
                    <a:pt x="493" y="421"/>
                  </a:lnTo>
                  <a:lnTo>
                    <a:pt x="482" y="427"/>
                  </a:lnTo>
                  <a:lnTo>
                    <a:pt x="482" y="434"/>
                  </a:lnTo>
                  <a:lnTo>
                    <a:pt x="493" y="428"/>
                  </a:lnTo>
                  <a:lnTo>
                    <a:pt x="493" y="428"/>
                  </a:lnTo>
                  <a:close/>
                  <a:moveTo>
                    <a:pt x="470" y="441"/>
                  </a:moveTo>
                  <a:lnTo>
                    <a:pt x="470" y="434"/>
                  </a:lnTo>
                  <a:lnTo>
                    <a:pt x="459" y="441"/>
                  </a:lnTo>
                  <a:lnTo>
                    <a:pt x="459" y="448"/>
                  </a:lnTo>
                  <a:lnTo>
                    <a:pt x="470" y="441"/>
                  </a:lnTo>
                  <a:lnTo>
                    <a:pt x="470" y="441"/>
                  </a:lnTo>
                  <a:close/>
                  <a:moveTo>
                    <a:pt x="425" y="467"/>
                  </a:moveTo>
                  <a:lnTo>
                    <a:pt x="425" y="460"/>
                  </a:lnTo>
                  <a:lnTo>
                    <a:pt x="413" y="467"/>
                  </a:lnTo>
                  <a:lnTo>
                    <a:pt x="413" y="474"/>
                  </a:lnTo>
                  <a:lnTo>
                    <a:pt x="425" y="467"/>
                  </a:lnTo>
                  <a:lnTo>
                    <a:pt x="425" y="467"/>
                  </a:lnTo>
                  <a:close/>
                  <a:moveTo>
                    <a:pt x="402" y="481"/>
                  </a:moveTo>
                  <a:lnTo>
                    <a:pt x="402" y="474"/>
                  </a:lnTo>
                  <a:lnTo>
                    <a:pt x="390" y="480"/>
                  </a:lnTo>
                  <a:lnTo>
                    <a:pt x="390" y="487"/>
                  </a:lnTo>
                  <a:lnTo>
                    <a:pt x="402" y="481"/>
                  </a:lnTo>
                  <a:lnTo>
                    <a:pt x="402" y="481"/>
                  </a:lnTo>
                  <a:close/>
                  <a:moveTo>
                    <a:pt x="356" y="507"/>
                  </a:moveTo>
                  <a:lnTo>
                    <a:pt x="356" y="500"/>
                  </a:lnTo>
                  <a:lnTo>
                    <a:pt x="344" y="507"/>
                  </a:lnTo>
                  <a:lnTo>
                    <a:pt x="344" y="514"/>
                  </a:lnTo>
                  <a:lnTo>
                    <a:pt x="356" y="507"/>
                  </a:lnTo>
                  <a:lnTo>
                    <a:pt x="356" y="507"/>
                  </a:lnTo>
                  <a:close/>
                  <a:moveTo>
                    <a:pt x="333" y="520"/>
                  </a:moveTo>
                  <a:lnTo>
                    <a:pt x="333" y="513"/>
                  </a:lnTo>
                  <a:lnTo>
                    <a:pt x="321" y="520"/>
                  </a:lnTo>
                  <a:lnTo>
                    <a:pt x="321" y="527"/>
                  </a:lnTo>
                  <a:lnTo>
                    <a:pt x="333" y="520"/>
                  </a:lnTo>
                  <a:lnTo>
                    <a:pt x="333" y="520"/>
                  </a:lnTo>
                  <a:close/>
                  <a:moveTo>
                    <a:pt x="310" y="534"/>
                  </a:moveTo>
                  <a:lnTo>
                    <a:pt x="310" y="527"/>
                  </a:lnTo>
                  <a:lnTo>
                    <a:pt x="298" y="533"/>
                  </a:lnTo>
                  <a:lnTo>
                    <a:pt x="298" y="540"/>
                  </a:lnTo>
                  <a:lnTo>
                    <a:pt x="310" y="534"/>
                  </a:lnTo>
                  <a:lnTo>
                    <a:pt x="310" y="534"/>
                  </a:lnTo>
                  <a:close/>
                  <a:moveTo>
                    <a:pt x="287" y="547"/>
                  </a:moveTo>
                  <a:lnTo>
                    <a:pt x="287" y="540"/>
                  </a:lnTo>
                  <a:lnTo>
                    <a:pt x="276" y="546"/>
                  </a:lnTo>
                  <a:lnTo>
                    <a:pt x="276" y="553"/>
                  </a:lnTo>
                  <a:lnTo>
                    <a:pt x="287" y="547"/>
                  </a:lnTo>
                  <a:lnTo>
                    <a:pt x="287" y="547"/>
                  </a:lnTo>
                  <a:close/>
                  <a:moveTo>
                    <a:pt x="264" y="560"/>
                  </a:moveTo>
                  <a:lnTo>
                    <a:pt x="264" y="553"/>
                  </a:lnTo>
                  <a:lnTo>
                    <a:pt x="253" y="560"/>
                  </a:lnTo>
                  <a:lnTo>
                    <a:pt x="253" y="567"/>
                  </a:lnTo>
                  <a:lnTo>
                    <a:pt x="264" y="560"/>
                  </a:lnTo>
                  <a:lnTo>
                    <a:pt x="264" y="560"/>
                  </a:lnTo>
                  <a:close/>
                  <a:moveTo>
                    <a:pt x="241" y="573"/>
                  </a:moveTo>
                  <a:lnTo>
                    <a:pt x="241" y="566"/>
                  </a:lnTo>
                  <a:lnTo>
                    <a:pt x="230" y="573"/>
                  </a:lnTo>
                  <a:lnTo>
                    <a:pt x="230" y="580"/>
                  </a:lnTo>
                  <a:lnTo>
                    <a:pt x="241" y="573"/>
                  </a:lnTo>
                  <a:lnTo>
                    <a:pt x="241" y="573"/>
                  </a:lnTo>
                  <a:close/>
                  <a:moveTo>
                    <a:pt x="196" y="600"/>
                  </a:moveTo>
                  <a:lnTo>
                    <a:pt x="196" y="593"/>
                  </a:lnTo>
                  <a:lnTo>
                    <a:pt x="184" y="599"/>
                  </a:lnTo>
                  <a:lnTo>
                    <a:pt x="184" y="606"/>
                  </a:lnTo>
                  <a:lnTo>
                    <a:pt x="196" y="600"/>
                  </a:lnTo>
                  <a:lnTo>
                    <a:pt x="196" y="600"/>
                  </a:lnTo>
                  <a:close/>
                  <a:moveTo>
                    <a:pt x="172" y="613"/>
                  </a:moveTo>
                  <a:lnTo>
                    <a:pt x="172" y="606"/>
                  </a:lnTo>
                  <a:lnTo>
                    <a:pt x="161" y="612"/>
                  </a:lnTo>
                  <a:lnTo>
                    <a:pt x="161" y="619"/>
                  </a:lnTo>
                  <a:lnTo>
                    <a:pt x="172" y="613"/>
                  </a:lnTo>
                  <a:lnTo>
                    <a:pt x="172" y="613"/>
                  </a:lnTo>
                  <a:close/>
                  <a:moveTo>
                    <a:pt x="138" y="632"/>
                  </a:moveTo>
                  <a:lnTo>
                    <a:pt x="138" y="633"/>
                  </a:lnTo>
                  <a:lnTo>
                    <a:pt x="150" y="626"/>
                  </a:lnTo>
                  <a:lnTo>
                    <a:pt x="150" y="619"/>
                  </a:lnTo>
                  <a:lnTo>
                    <a:pt x="142" y="623"/>
                  </a:lnTo>
                  <a:lnTo>
                    <a:pt x="142" y="617"/>
                  </a:lnTo>
                  <a:lnTo>
                    <a:pt x="137" y="620"/>
                  </a:lnTo>
                  <a:lnTo>
                    <a:pt x="137" y="633"/>
                  </a:lnTo>
                  <a:lnTo>
                    <a:pt x="138" y="632"/>
                  </a:lnTo>
                  <a:lnTo>
                    <a:pt x="138" y="632"/>
                  </a:lnTo>
                  <a:close/>
                  <a:moveTo>
                    <a:pt x="127" y="639"/>
                  </a:moveTo>
                  <a:lnTo>
                    <a:pt x="127" y="632"/>
                  </a:lnTo>
                  <a:lnTo>
                    <a:pt x="115" y="639"/>
                  </a:lnTo>
                  <a:lnTo>
                    <a:pt x="115" y="646"/>
                  </a:lnTo>
                  <a:lnTo>
                    <a:pt x="127" y="639"/>
                  </a:lnTo>
                  <a:lnTo>
                    <a:pt x="127" y="639"/>
                  </a:lnTo>
                  <a:close/>
                  <a:moveTo>
                    <a:pt x="104" y="653"/>
                  </a:moveTo>
                  <a:lnTo>
                    <a:pt x="104" y="646"/>
                  </a:lnTo>
                  <a:lnTo>
                    <a:pt x="93" y="652"/>
                  </a:lnTo>
                  <a:lnTo>
                    <a:pt x="93" y="659"/>
                  </a:lnTo>
                  <a:lnTo>
                    <a:pt x="104" y="653"/>
                  </a:lnTo>
                  <a:lnTo>
                    <a:pt x="104" y="653"/>
                  </a:lnTo>
                  <a:close/>
                  <a:moveTo>
                    <a:pt x="81" y="666"/>
                  </a:moveTo>
                  <a:lnTo>
                    <a:pt x="81" y="659"/>
                  </a:lnTo>
                  <a:lnTo>
                    <a:pt x="70" y="665"/>
                  </a:lnTo>
                  <a:lnTo>
                    <a:pt x="70" y="672"/>
                  </a:lnTo>
                  <a:lnTo>
                    <a:pt x="81" y="666"/>
                  </a:lnTo>
                  <a:lnTo>
                    <a:pt x="81" y="666"/>
                  </a:lnTo>
                  <a:close/>
                  <a:moveTo>
                    <a:pt x="58" y="679"/>
                  </a:moveTo>
                  <a:lnTo>
                    <a:pt x="58" y="672"/>
                  </a:lnTo>
                  <a:lnTo>
                    <a:pt x="47" y="679"/>
                  </a:lnTo>
                  <a:lnTo>
                    <a:pt x="47" y="686"/>
                  </a:lnTo>
                  <a:lnTo>
                    <a:pt x="58" y="679"/>
                  </a:lnTo>
                  <a:lnTo>
                    <a:pt x="58" y="679"/>
                  </a:lnTo>
                  <a:close/>
                  <a:moveTo>
                    <a:pt x="35" y="692"/>
                  </a:moveTo>
                  <a:lnTo>
                    <a:pt x="35" y="685"/>
                  </a:lnTo>
                  <a:lnTo>
                    <a:pt x="24" y="692"/>
                  </a:lnTo>
                  <a:lnTo>
                    <a:pt x="24" y="699"/>
                  </a:lnTo>
                  <a:lnTo>
                    <a:pt x="35" y="692"/>
                  </a:lnTo>
                  <a:lnTo>
                    <a:pt x="35" y="692"/>
                  </a:lnTo>
                  <a:close/>
                  <a:moveTo>
                    <a:pt x="13" y="698"/>
                  </a:moveTo>
                  <a:lnTo>
                    <a:pt x="1" y="705"/>
                  </a:lnTo>
                  <a:lnTo>
                    <a:pt x="1" y="712"/>
                  </a:lnTo>
                  <a:lnTo>
                    <a:pt x="13" y="705"/>
                  </a:lnTo>
                  <a:lnTo>
                    <a:pt x="13" y="698"/>
                  </a:lnTo>
                  <a:lnTo>
                    <a:pt x="13" y="698"/>
                  </a:lnTo>
                  <a:close/>
                  <a:moveTo>
                    <a:pt x="584" y="287"/>
                  </a:moveTo>
                  <a:lnTo>
                    <a:pt x="584" y="280"/>
                  </a:lnTo>
                  <a:lnTo>
                    <a:pt x="573" y="287"/>
                  </a:lnTo>
                  <a:lnTo>
                    <a:pt x="573" y="293"/>
                  </a:lnTo>
                  <a:lnTo>
                    <a:pt x="584" y="287"/>
                  </a:lnTo>
                  <a:lnTo>
                    <a:pt x="584" y="287"/>
                  </a:lnTo>
                  <a:close/>
                  <a:moveTo>
                    <a:pt x="561" y="300"/>
                  </a:moveTo>
                  <a:lnTo>
                    <a:pt x="561" y="294"/>
                  </a:lnTo>
                  <a:lnTo>
                    <a:pt x="550" y="300"/>
                  </a:lnTo>
                  <a:lnTo>
                    <a:pt x="550" y="306"/>
                  </a:lnTo>
                  <a:lnTo>
                    <a:pt x="561" y="300"/>
                  </a:lnTo>
                  <a:lnTo>
                    <a:pt x="561" y="300"/>
                  </a:lnTo>
                  <a:close/>
                  <a:moveTo>
                    <a:pt x="539" y="313"/>
                  </a:moveTo>
                  <a:lnTo>
                    <a:pt x="539" y="307"/>
                  </a:lnTo>
                  <a:lnTo>
                    <a:pt x="527" y="313"/>
                  </a:lnTo>
                  <a:lnTo>
                    <a:pt x="527" y="320"/>
                  </a:lnTo>
                  <a:lnTo>
                    <a:pt x="539" y="313"/>
                  </a:lnTo>
                  <a:lnTo>
                    <a:pt x="539" y="313"/>
                  </a:lnTo>
                  <a:close/>
                  <a:moveTo>
                    <a:pt x="516" y="326"/>
                  </a:moveTo>
                  <a:lnTo>
                    <a:pt x="516" y="320"/>
                  </a:lnTo>
                  <a:lnTo>
                    <a:pt x="504" y="326"/>
                  </a:lnTo>
                  <a:lnTo>
                    <a:pt x="504" y="333"/>
                  </a:lnTo>
                  <a:lnTo>
                    <a:pt x="516" y="326"/>
                  </a:lnTo>
                  <a:lnTo>
                    <a:pt x="516" y="326"/>
                  </a:lnTo>
                  <a:close/>
                  <a:moveTo>
                    <a:pt x="493" y="339"/>
                  </a:moveTo>
                  <a:lnTo>
                    <a:pt x="493" y="333"/>
                  </a:lnTo>
                  <a:lnTo>
                    <a:pt x="481" y="340"/>
                  </a:lnTo>
                  <a:lnTo>
                    <a:pt x="481" y="346"/>
                  </a:lnTo>
                  <a:lnTo>
                    <a:pt x="493" y="339"/>
                  </a:lnTo>
                  <a:lnTo>
                    <a:pt x="493" y="339"/>
                  </a:lnTo>
                  <a:close/>
                  <a:moveTo>
                    <a:pt x="470" y="353"/>
                  </a:moveTo>
                  <a:lnTo>
                    <a:pt x="470" y="346"/>
                  </a:lnTo>
                  <a:lnTo>
                    <a:pt x="458" y="353"/>
                  </a:lnTo>
                  <a:lnTo>
                    <a:pt x="459" y="359"/>
                  </a:lnTo>
                  <a:lnTo>
                    <a:pt x="470" y="353"/>
                  </a:lnTo>
                  <a:lnTo>
                    <a:pt x="470" y="353"/>
                  </a:lnTo>
                  <a:close/>
                  <a:moveTo>
                    <a:pt x="447" y="361"/>
                  </a:moveTo>
                  <a:lnTo>
                    <a:pt x="447" y="360"/>
                  </a:lnTo>
                  <a:lnTo>
                    <a:pt x="435" y="366"/>
                  </a:lnTo>
                  <a:lnTo>
                    <a:pt x="435" y="373"/>
                  </a:lnTo>
                  <a:lnTo>
                    <a:pt x="442" y="369"/>
                  </a:lnTo>
                  <a:lnTo>
                    <a:pt x="442" y="378"/>
                  </a:lnTo>
                  <a:lnTo>
                    <a:pt x="448" y="374"/>
                  </a:lnTo>
                  <a:lnTo>
                    <a:pt x="448" y="361"/>
                  </a:lnTo>
                  <a:lnTo>
                    <a:pt x="447" y="361"/>
                  </a:lnTo>
                  <a:lnTo>
                    <a:pt x="447" y="361"/>
                  </a:lnTo>
                  <a:close/>
                  <a:moveTo>
                    <a:pt x="424" y="379"/>
                  </a:moveTo>
                  <a:lnTo>
                    <a:pt x="424" y="373"/>
                  </a:lnTo>
                  <a:lnTo>
                    <a:pt x="413" y="379"/>
                  </a:lnTo>
                  <a:lnTo>
                    <a:pt x="413" y="386"/>
                  </a:lnTo>
                  <a:lnTo>
                    <a:pt x="424" y="379"/>
                  </a:lnTo>
                  <a:lnTo>
                    <a:pt x="424" y="379"/>
                  </a:lnTo>
                  <a:close/>
                  <a:moveTo>
                    <a:pt x="401" y="392"/>
                  </a:moveTo>
                  <a:lnTo>
                    <a:pt x="401" y="386"/>
                  </a:lnTo>
                  <a:lnTo>
                    <a:pt x="390" y="393"/>
                  </a:lnTo>
                  <a:lnTo>
                    <a:pt x="390" y="399"/>
                  </a:lnTo>
                  <a:lnTo>
                    <a:pt x="401" y="392"/>
                  </a:lnTo>
                  <a:lnTo>
                    <a:pt x="401" y="392"/>
                  </a:lnTo>
                  <a:close/>
                  <a:moveTo>
                    <a:pt x="356" y="419"/>
                  </a:moveTo>
                  <a:lnTo>
                    <a:pt x="356" y="412"/>
                  </a:lnTo>
                  <a:lnTo>
                    <a:pt x="344" y="419"/>
                  </a:lnTo>
                  <a:lnTo>
                    <a:pt x="344" y="425"/>
                  </a:lnTo>
                  <a:lnTo>
                    <a:pt x="356" y="419"/>
                  </a:lnTo>
                  <a:lnTo>
                    <a:pt x="356" y="419"/>
                  </a:lnTo>
                  <a:close/>
                  <a:moveTo>
                    <a:pt x="333" y="432"/>
                  </a:moveTo>
                  <a:lnTo>
                    <a:pt x="333" y="426"/>
                  </a:lnTo>
                  <a:lnTo>
                    <a:pt x="321" y="432"/>
                  </a:lnTo>
                  <a:lnTo>
                    <a:pt x="321" y="439"/>
                  </a:lnTo>
                  <a:lnTo>
                    <a:pt x="333" y="432"/>
                  </a:lnTo>
                  <a:lnTo>
                    <a:pt x="333" y="432"/>
                  </a:lnTo>
                  <a:close/>
                  <a:moveTo>
                    <a:pt x="310" y="445"/>
                  </a:moveTo>
                  <a:lnTo>
                    <a:pt x="310" y="439"/>
                  </a:lnTo>
                  <a:lnTo>
                    <a:pt x="298" y="445"/>
                  </a:lnTo>
                  <a:lnTo>
                    <a:pt x="298" y="452"/>
                  </a:lnTo>
                  <a:lnTo>
                    <a:pt x="310" y="445"/>
                  </a:lnTo>
                  <a:lnTo>
                    <a:pt x="310" y="445"/>
                  </a:lnTo>
                  <a:close/>
                  <a:moveTo>
                    <a:pt x="287" y="458"/>
                  </a:moveTo>
                  <a:lnTo>
                    <a:pt x="287" y="452"/>
                  </a:lnTo>
                  <a:lnTo>
                    <a:pt x="275" y="459"/>
                  </a:lnTo>
                  <a:lnTo>
                    <a:pt x="275" y="465"/>
                  </a:lnTo>
                  <a:lnTo>
                    <a:pt x="287" y="458"/>
                  </a:lnTo>
                  <a:lnTo>
                    <a:pt x="287" y="458"/>
                  </a:lnTo>
                  <a:close/>
                  <a:moveTo>
                    <a:pt x="264" y="472"/>
                  </a:moveTo>
                  <a:lnTo>
                    <a:pt x="264" y="465"/>
                  </a:lnTo>
                  <a:lnTo>
                    <a:pt x="252" y="472"/>
                  </a:lnTo>
                  <a:lnTo>
                    <a:pt x="252" y="478"/>
                  </a:lnTo>
                  <a:lnTo>
                    <a:pt x="264" y="472"/>
                  </a:lnTo>
                  <a:lnTo>
                    <a:pt x="264" y="472"/>
                  </a:lnTo>
                  <a:close/>
                  <a:moveTo>
                    <a:pt x="241" y="485"/>
                  </a:moveTo>
                  <a:lnTo>
                    <a:pt x="241" y="478"/>
                  </a:lnTo>
                  <a:lnTo>
                    <a:pt x="230" y="485"/>
                  </a:lnTo>
                  <a:lnTo>
                    <a:pt x="230" y="491"/>
                  </a:lnTo>
                  <a:lnTo>
                    <a:pt x="241" y="485"/>
                  </a:lnTo>
                  <a:lnTo>
                    <a:pt x="241" y="485"/>
                  </a:lnTo>
                  <a:close/>
                  <a:moveTo>
                    <a:pt x="218" y="493"/>
                  </a:moveTo>
                  <a:lnTo>
                    <a:pt x="218" y="492"/>
                  </a:lnTo>
                  <a:lnTo>
                    <a:pt x="207" y="498"/>
                  </a:lnTo>
                  <a:lnTo>
                    <a:pt x="207" y="505"/>
                  </a:lnTo>
                  <a:lnTo>
                    <a:pt x="213" y="501"/>
                  </a:lnTo>
                  <a:lnTo>
                    <a:pt x="213" y="510"/>
                  </a:lnTo>
                  <a:lnTo>
                    <a:pt x="219" y="506"/>
                  </a:lnTo>
                  <a:lnTo>
                    <a:pt x="219" y="493"/>
                  </a:lnTo>
                  <a:lnTo>
                    <a:pt x="218" y="493"/>
                  </a:lnTo>
                  <a:lnTo>
                    <a:pt x="218" y="493"/>
                  </a:lnTo>
                  <a:close/>
                  <a:moveTo>
                    <a:pt x="195" y="511"/>
                  </a:moveTo>
                  <a:lnTo>
                    <a:pt x="195" y="505"/>
                  </a:lnTo>
                  <a:lnTo>
                    <a:pt x="184" y="511"/>
                  </a:lnTo>
                  <a:lnTo>
                    <a:pt x="184" y="518"/>
                  </a:lnTo>
                  <a:lnTo>
                    <a:pt x="195" y="511"/>
                  </a:lnTo>
                  <a:lnTo>
                    <a:pt x="195" y="511"/>
                  </a:lnTo>
                  <a:close/>
                  <a:moveTo>
                    <a:pt x="172" y="525"/>
                  </a:moveTo>
                  <a:lnTo>
                    <a:pt x="172" y="518"/>
                  </a:lnTo>
                  <a:lnTo>
                    <a:pt x="161" y="525"/>
                  </a:lnTo>
                  <a:lnTo>
                    <a:pt x="161" y="531"/>
                  </a:lnTo>
                  <a:lnTo>
                    <a:pt x="172" y="525"/>
                  </a:lnTo>
                  <a:lnTo>
                    <a:pt x="172" y="525"/>
                  </a:lnTo>
                  <a:close/>
                  <a:moveTo>
                    <a:pt x="150" y="538"/>
                  </a:moveTo>
                  <a:lnTo>
                    <a:pt x="150" y="531"/>
                  </a:lnTo>
                  <a:lnTo>
                    <a:pt x="138" y="538"/>
                  </a:lnTo>
                  <a:lnTo>
                    <a:pt x="138" y="540"/>
                  </a:lnTo>
                  <a:lnTo>
                    <a:pt x="137" y="540"/>
                  </a:lnTo>
                  <a:lnTo>
                    <a:pt x="137" y="554"/>
                  </a:lnTo>
                  <a:lnTo>
                    <a:pt x="142" y="551"/>
                  </a:lnTo>
                  <a:lnTo>
                    <a:pt x="142" y="542"/>
                  </a:lnTo>
                  <a:lnTo>
                    <a:pt x="150" y="538"/>
                  </a:lnTo>
                  <a:lnTo>
                    <a:pt x="150" y="538"/>
                  </a:lnTo>
                  <a:close/>
                  <a:moveTo>
                    <a:pt x="127" y="551"/>
                  </a:moveTo>
                  <a:lnTo>
                    <a:pt x="127" y="544"/>
                  </a:lnTo>
                  <a:lnTo>
                    <a:pt x="115" y="551"/>
                  </a:lnTo>
                  <a:lnTo>
                    <a:pt x="115" y="558"/>
                  </a:lnTo>
                  <a:lnTo>
                    <a:pt x="127" y="551"/>
                  </a:lnTo>
                  <a:lnTo>
                    <a:pt x="127" y="551"/>
                  </a:lnTo>
                  <a:close/>
                  <a:moveTo>
                    <a:pt x="104" y="564"/>
                  </a:moveTo>
                  <a:lnTo>
                    <a:pt x="104" y="558"/>
                  </a:lnTo>
                  <a:lnTo>
                    <a:pt x="92" y="564"/>
                  </a:lnTo>
                  <a:lnTo>
                    <a:pt x="92" y="571"/>
                  </a:lnTo>
                  <a:lnTo>
                    <a:pt x="104" y="564"/>
                  </a:lnTo>
                  <a:lnTo>
                    <a:pt x="104" y="564"/>
                  </a:lnTo>
                  <a:close/>
                  <a:moveTo>
                    <a:pt x="81" y="577"/>
                  </a:moveTo>
                  <a:lnTo>
                    <a:pt x="81" y="571"/>
                  </a:lnTo>
                  <a:lnTo>
                    <a:pt x="69" y="577"/>
                  </a:lnTo>
                  <a:lnTo>
                    <a:pt x="69" y="584"/>
                  </a:lnTo>
                  <a:lnTo>
                    <a:pt x="81" y="577"/>
                  </a:lnTo>
                  <a:lnTo>
                    <a:pt x="81" y="577"/>
                  </a:lnTo>
                  <a:close/>
                  <a:moveTo>
                    <a:pt x="58" y="591"/>
                  </a:moveTo>
                  <a:lnTo>
                    <a:pt x="58" y="584"/>
                  </a:lnTo>
                  <a:lnTo>
                    <a:pt x="46" y="591"/>
                  </a:lnTo>
                  <a:lnTo>
                    <a:pt x="46" y="597"/>
                  </a:lnTo>
                  <a:lnTo>
                    <a:pt x="58" y="591"/>
                  </a:lnTo>
                  <a:lnTo>
                    <a:pt x="58" y="591"/>
                  </a:lnTo>
                  <a:close/>
                  <a:moveTo>
                    <a:pt x="35" y="604"/>
                  </a:moveTo>
                  <a:lnTo>
                    <a:pt x="35" y="597"/>
                  </a:lnTo>
                  <a:lnTo>
                    <a:pt x="24" y="604"/>
                  </a:lnTo>
                  <a:lnTo>
                    <a:pt x="24" y="610"/>
                  </a:lnTo>
                  <a:lnTo>
                    <a:pt x="35" y="604"/>
                  </a:lnTo>
                  <a:lnTo>
                    <a:pt x="35" y="604"/>
                  </a:lnTo>
                  <a:close/>
                  <a:moveTo>
                    <a:pt x="12" y="610"/>
                  </a:moveTo>
                  <a:lnTo>
                    <a:pt x="1" y="617"/>
                  </a:lnTo>
                  <a:lnTo>
                    <a:pt x="1" y="624"/>
                  </a:lnTo>
                  <a:lnTo>
                    <a:pt x="12" y="617"/>
                  </a:lnTo>
                  <a:lnTo>
                    <a:pt x="12" y="610"/>
                  </a:lnTo>
                  <a:lnTo>
                    <a:pt x="12" y="610"/>
                  </a:lnTo>
                  <a:close/>
                  <a:moveTo>
                    <a:pt x="584" y="199"/>
                  </a:moveTo>
                  <a:lnTo>
                    <a:pt x="584" y="192"/>
                  </a:lnTo>
                  <a:lnTo>
                    <a:pt x="573" y="199"/>
                  </a:lnTo>
                  <a:lnTo>
                    <a:pt x="573" y="205"/>
                  </a:lnTo>
                  <a:lnTo>
                    <a:pt x="584" y="199"/>
                  </a:lnTo>
                  <a:lnTo>
                    <a:pt x="584" y="199"/>
                  </a:lnTo>
                  <a:close/>
                  <a:moveTo>
                    <a:pt x="561" y="212"/>
                  </a:moveTo>
                  <a:lnTo>
                    <a:pt x="561" y="205"/>
                  </a:lnTo>
                  <a:lnTo>
                    <a:pt x="550" y="212"/>
                  </a:lnTo>
                  <a:lnTo>
                    <a:pt x="550" y="219"/>
                  </a:lnTo>
                  <a:lnTo>
                    <a:pt x="561" y="212"/>
                  </a:lnTo>
                  <a:lnTo>
                    <a:pt x="561" y="212"/>
                  </a:lnTo>
                  <a:close/>
                  <a:moveTo>
                    <a:pt x="538" y="225"/>
                  </a:moveTo>
                  <a:lnTo>
                    <a:pt x="538" y="218"/>
                  </a:lnTo>
                  <a:lnTo>
                    <a:pt x="527" y="225"/>
                  </a:lnTo>
                  <a:lnTo>
                    <a:pt x="527" y="232"/>
                  </a:lnTo>
                  <a:lnTo>
                    <a:pt x="538" y="225"/>
                  </a:lnTo>
                  <a:lnTo>
                    <a:pt x="538" y="225"/>
                  </a:lnTo>
                  <a:close/>
                  <a:moveTo>
                    <a:pt x="515" y="238"/>
                  </a:moveTo>
                  <a:lnTo>
                    <a:pt x="515" y="232"/>
                  </a:lnTo>
                  <a:lnTo>
                    <a:pt x="504" y="238"/>
                  </a:lnTo>
                  <a:lnTo>
                    <a:pt x="504" y="245"/>
                  </a:lnTo>
                  <a:lnTo>
                    <a:pt x="515" y="238"/>
                  </a:lnTo>
                  <a:lnTo>
                    <a:pt x="515" y="238"/>
                  </a:lnTo>
                  <a:close/>
                  <a:moveTo>
                    <a:pt x="493" y="252"/>
                  </a:moveTo>
                  <a:lnTo>
                    <a:pt x="493" y="245"/>
                  </a:lnTo>
                  <a:lnTo>
                    <a:pt x="481" y="251"/>
                  </a:lnTo>
                  <a:lnTo>
                    <a:pt x="481" y="258"/>
                  </a:lnTo>
                  <a:lnTo>
                    <a:pt x="493" y="252"/>
                  </a:lnTo>
                  <a:lnTo>
                    <a:pt x="493" y="252"/>
                  </a:lnTo>
                  <a:close/>
                  <a:moveTo>
                    <a:pt x="470" y="265"/>
                  </a:moveTo>
                  <a:lnTo>
                    <a:pt x="470" y="258"/>
                  </a:lnTo>
                  <a:lnTo>
                    <a:pt x="458" y="265"/>
                  </a:lnTo>
                  <a:lnTo>
                    <a:pt x="458" y="271"/>
                  </a:lnTo>
                  <a:lnTo>
                    <a:pt x="470" y="265"/>
                  </a:lnTo>
                  <a:lnTo>
                    <a:pt x="470" y="265"/>
                  </a:lnTo>
                  <a:close/>
                  <a:moveTo>
                    <a:pt x="447" y="278"/>
                  </a:moveTo>
                  <a:lnTo>
                    <a:pt x="447" y="271"/>
                  </a:lnTo>
                  <a:lnTo>
                    <a:pt x="435" y="278"/>
                  </a:lnTo>
                  <a:lnTo>
                    <a:pt x="435" y="285"/>
                  </a:lnTo>
                  <a:lnTo>
                    <a:pt x="447" y="278"/>
                  </a:lnTo>
                  <a:lnTo>
                    <a:pt x="447" y="278"/>
                  </a:lnTo>
                  <a:close/>
                  <a:moveTo>
                    <a:pt x="447" y="295"/>
                  </a:moveTo>
                  <a:lnTo>
                    <a:pt x="442" y="298"/>
                  </a:lnTo>
                  <a:lnTo>
                    <a:pt x="442" y="285"/>
                  </a:lnTo>
                  <a:lnTo>
                    <a:pt x="447" y="281"/>
                  </a:lnTo>
                  <a:lnTo>
                    <a:pt x="447" y="295"/>
                  </a:lnTo>
                  <a:lnTo>
                    <a:pt x="447" y="295"/>
                  </a:lnTo>
                  <a:close/>
                  <a:moveTo>
                    <a:pt x="447" y="268"/>
                  </a:moveTo>
                  <a:lnTo>
                    <a:pt x="441" y="272"/>
                  </a:lnTo>
                  <a:lnTo>
                    <a:pt x="441" y="258"/>
                  </a:lnTo>
                  <a:lnTo>
                    <a:pt x="447" y="255"/>
                  </a:lnTo>
                  <a:lnTo>
                    <a:pt x="447" y="268"/>
                  </a:lnTo>
                  <a:lnTo>
                    <a:pt x="447" y="268"/>
                  </a:lnTo>
                  <a:close/>
                  <a:moveTo>
                    <a:pt x="424" y="291"/>
                  </a:moveTo>
                  <a:lnTo>
                    <a:pt x="424" y="284"/>
                  </a:lnTo>
                  <a:lnTo>
                    <a:pt x="413" y="291"/>
                  </a:lnTo>
                  <a:lnTo>
                    <a:pt x="413" y="298"/>
                  </a:lnTo>
                  <a:lnTo>
                    <a:pt x="424" y="291"/>
                  </a:lnTo>
                  <a:lnTo>
                    <a:pt x="424" y="291"/>
                  </a:lnTo>
                  <a:close/>
                  <a:moveTo>
                    <a:pt x="401" y="304"/>
                  </a:moveTo>
                  <a:lnTo>
                    <a:pt x="401" y="298"/>
                  </a:lnTo>
                  <a:lnTo>
                    <a:pt x="390" y="304"/>
                  </a:lnTo>
                  <a:lnTo>
                    <a:pt x="390" y="311"/>
                  </a:lnTo>
                  <a:lnTo>
                    <a:pt x="401" y="304"/>
                  </a:lnTo>
                  <a:lnTo>
                    <a:pt x="401" y="304"/>
                  </a:lnTo>
                  <a:close/>
                  <a:moveTo>
                    <a:pt x="378" y="318"/>
                  </a:moveTo>
                  <a:lnTo>
                    <a:pt x="367" y="324"/>
                  </a:lnTo>
                  <a:lnTo>
                    <a:pt x="367" y="317"/>
                  </a:lnTo>
                  <a:lnTo>
                    <a:pt x="378" y="311"/>
                  </a:lnTo>
                  <a:lnTo>
                    <a:pt x="378" y="318"/>
                  </a:lnTo>
                  <a:lnTo>
                    <a:pt x="378" y="318"/>
                  </a:lnTo>
                  <a:close/>
                  <a:moveTo>
                    <a:pt x="355" y="331"/>
                  </a:moveTo>
                  <a:lnTo>
                    <a:pt x="355" y="324"/>
                  </a:lnTo>
                  <a:lnTo>
                    <a:pt x="344" y="331"/>
                  </a:lnTo>
                  <a:lnTo>
                    <a:pt x="344" y="337"/>
                  </a:lnTo>
                  <a:lnTo>
                    <a:pt x="355" y="331"/>
                  </a:lnTo>
                  <a:lnTo>
                    <a:pt x="355" y="331"/>
                  </a:lnTo>
                  <a:close/>
                  <a:moveTo>
                    <a:pt x="332" y="344"/>
                  </a:moveTo>
                  <a:lnTo>
                    <a:pt x="332" y="337"/>
                  </a:lnTo>
                  <a:lnTo>
                    <a:pt x="321" y="344"/>
                  </a:lnTo>
                  <a:lnTo>
                    <a:pt x="321" y="351"/>
                  </a:lnTo>
                  <a:lnTo>
                    <a:pt x="332" y="344"/>
                  </a:lnTo>
                  <a:lnTo>
                    <a:pt x="332" y="344"/>
                  </a:lnTo>
                  <a:close/>
                  <a:moveTo>
                    <a:pt x="309" y="357"/>
                  </a:moveTo>
                  <a:lnTo>
                    <a:pt x="309" y="350"/>
                  </a:lnTo>
                  <a:lnTo>
                    <a:pt x="298" y="357"/>
                  </a:lnTo>
                  <a:lnTo>
                    <a:pt x="298" y="364"/>
                  </a:lnTo>
                  <a:lnTo>
                    <a:pt x="309" y="357"/>
                  </a:lnTo>
                  <a:lnTo>
                    <a:pt x="309" y="357"/>
                  </a:lnTo>
                  <a:close/>
                  <a:moveTo>
                    <a:pt x="287" y="370"/>
                  </a:moveTo>
                  <a:lnTo>
                    <a:pt x="287" y="364"/>
                  </a:lnTo>
                  <a:lnTo>
                    <a:pt x="275" y="370"/>
                  </a:lnTo>
                  <a:lnTo>
                    <a:pt x="275" y="377"/>
                  </a:lnTo>
                  <a:lnTo>
                    <a:pt x="287" y="370"/>
                  </a:lnTo>
                  <a:lnTo>
                    <a:pt x="287" y="370"/>
                  </a:lnTo>
                  <a:close/>
                  <a:moveTo>
                    <a:pt x="264" y="384"/>
                  </a:moveTo>
                  <a:lnTo>
                    <a:pt x="264" y="377"/>
                  </a:lnTo>
                  <a:lnTo>
                    <a:pt x="252" y="383"/>
                  </a:lnTo>
                  <a:lnTo>
                    <a:pt x="252" y="390"/>
                  </a:lnTo>
                  <a:lnTo>
                    <a:pt x="264" y="384"/>
                  </a:lnTo>
                  <a:lnTo>
                    <a:pt x="264" y="384"/>
                  </a:lnTo>
                  <a:close/>
                  <a:moveTo>
                    <a:pt x="241" y="397"/>
                  </a:moveTo>
                  <a:lnTo>
                    <a:pt x="241" y="390"/>
                  </a:lnTo>
                  <a:lnTo>
                    <a:pt x="229" y="397"/>
                  </a:lnTo>
                  <a:lnTo>
                    <a:pt x="229" y="404"/>
                  </a:lnTo>
                  <a:lnTo>
                    <a:pt x="241" y="397"/>
                  </a:lnTo>
                  <a:lnTo>
                    <a:pt x="241" y="397"/>
                  </a:lnTo>
                  <a:close/>
                  <a:moveTo>
                    <a:pt x="218" y="410"/>
                  </a:moveTo>
                  <a:lnTo>
                    <a:pt x="218" y="403"/>
                  </a:lnTo>
                  <a:lnTo>
                    <a:pt x="206" y="410"/>
                  </a:lnTo>
                  <a:lnTo>
                    <a:pt x="206" y="417"/>
                  </a:lnTo>
                  <a:lnTo>
                    <a:pt x="218" y="410"/>
                  </a:lnTo>
                  <a:lnTo>
                    <a:pt x="218" y="410"/>
                  </a:lnTo>
                  <a:close/>
                  <a:moveTo>
                    <a:pt x="218" y="427"/>
                  </a:moveTo>
                  <a:lnTo>
                    <a:pt x="213" y="430"/>
                  </a:lnTo>
                  <a:lnTo>
                    <a:pt x="213" y="417"/>
                  </a:lnTo>
                  <a:lnTo>
                    <a:pt x="218" y="414"/>
                  </a:lnTo>
                  <a:lnTo>
                    <a:pt x="218" y="427"/>
                  </a:lnTo>
                  <a:lnTo>
                    <a:pt x="218" y="427"/>
                  </a:lnTo>
                  <a:close/>
                  <a:moveTo>
                    <a:pt x="218" y="401"/>
                  </a:moveTo>
                  <a:lnTo>
                    <a:pt x="213" y="404"/>
                  </a:lnTo>
                  <a:lnTo>
                    <a:pt x="213" y="390"/>
                  </a:lnTo>
                  <a:lnTo>
                    <a:pt x="218" y="387"/>
                  </a:lnTo>
                  <a:lnTo>
                    <a:pt x="218" y="401"/>
                  </a:lnTo>
                  <a:lnTo>
                    <a:pt x="218" y="401"/>
                  </a:lnTo>
                  <a:close/>
                  <a:moveTo>
                    <a:pt x="195" y="423"/>
                  </a:moveTo>
                  <a:lnTo>
                    <a:pt x="195" y="416"/>
                  </a:lnTo>
                  <a:lnTo>
                    <a:pt x="183" y="423"/>
                  </a:lnTo>
                  <a:lnTo>
                    <a:pt x="184" y="430"/>
                  </a:lnTo>
                  <a:lnTo>
                    <a:pt x="195" y="423"/>
                  </a:lnTo>
                  <a:lnTo>
                    <a:pt x="195" y="423"/>
                  </a:lnTo>
                  <a:close/>
                  <a:moveTo>
                    <a:pt x="172" y="437"/>
                  </a:moveTo>
                  <a:lnTo>
                    <a:pt x="172" y="430"/>
                  </a:lnTo>
                  <a:lnTo>
                    <a:pt x="161" y="436"/>
                  </a:lnTo>
                  <a:lnTo>
                    <a:pt x="161" y="443"/>
                  </a:lnTo>
                  <a:lnTo>
                    <a:pt x="172" y="437"/>
                  </a:lnTo>
                  <a:lnTo>
                    <a:pt x="172" y="437"/>
                  </a:lnTo>
                  <a:close/>
                  <a:moveTo>
                    <a:pt x="149" y="450"/>
                  </a:moveTo>
                  <a:lnTo>
                    <a:pt x="149" y="443"/>
                  </a:lnTo>
                  <a:lnTo>
                    <a:pt x="138" y="449"/>
                  </a:lnTo>
                  <a:lnTo>
                    <a:pt x="138" y="456"/>
                  </a:lnTo>
                  <a:lnTo>
                    <a:pt x="149" y="450"/>
                  </a:lnTo>
                  <a:lnTo>
                    <a:pt x="149" y="450"/>
                  </a:lnTo>
                  <a:close/>
                  <a:moveTo>
                    <a:pt x="142" y="445"/>
                  </a:moveTo>
                  <a:lnTo>
                    <a:pt x="136" y="448"/>
                  </a:lnTo>
                  <a:lnTo>
                    <a:pt x="136" y="435"/>
                  </a:lnTo>
                  <a:lnTo>
                    <a:pt x="142" y="431"/>
                  </a:lnTo>
                  <a:lnTo>
                    <a:pt x="142" y="445"/>
                  </a:lnTo>
                  <a:lnTo>
                    <a:pt x="142" y="445"/>
                  </a:lnTo>
                  <a:close/>
                  <a:moveTo>
                    <a:pt x="126" y="463"/>
                  </a:moveTo>
                  <a:lnTo>
                    <a:pt x="126" y="456"/>
                  </a:lnTo>
                  <a:lnTo>
                    <a:pt x="115" y="463"/>
                  </a:lnTo>
                  <a:lnTo>
                    <a:pt x="115" y="470"/>
                  </a:lnTo>
                  <a:lnTo>
                    <a:pt x="126" y="463"/>
                  </a:lnTo>
                  <a:lnTo>
                    <a:pt x="126" y="463"/>
                  </a:lnTo>
                  <a:close/>
                  <a:moveTo>
                    <a:pt x="103" y="476"/>
                  </a:moveTo>
                  <a:lnTo>
                    <a:pt x="103" y="469"/>
                  </a:lnTo>
                  <a:lnTo>
                    <a:pt x="92" y="476"/>
                  </a:lnTo>
                  <a:lnTo>
                    <a:pt x="92" y="483"/>
                  </a:lnTo>
                  <a:lnTo>
                    <a:pt x="103" y="476"/>
                  </a:lnTo>
                  <a:lnTo>
                    <a:pt x="103" y="476"/>
                  </a:lnTo>
                  <a:close/>
                  <a:moveTo>
                    <a:pt x="81" y="489"/>
                  </a:moveTo>
                  <a:lnTo>
                    <a:pt x="81" y="483"/>
                  </a:lnTo>
                  <a:lnTo>
                    <a:pt x="69" y="489"/>
                  </a:lnTo>
                  <a:lnTo>
                    <a:pt x="69" y="496"/>
                  </a:lnTo>
                  <a:lnTo>
                    <a:pt x="81" y="489"/>
                  </a:lnTo>
                  <a:lnTo>
                    <a:pt x="81" y="489"/>
                  </a:lnTo>
                  <a:close/>
                  <a:moveTo>
                    <a:pt x="58" y="503"/>
                  </a:moveTo>
                  <a:lnTo>
                    <a:pt x="58" y="496"/>
                  </a:lnTo>
                  <a:lnTo>
                    <a:pt x="46" y="502"/>
                  </a:lnTo>
                  <a:lnTo>
                    <a:pt x="46" y="509"/>
                  </a:lnTo>
                  <a:lnTo>
                    <a:pt x="58" y="503"/>
                  </a:lnTo>
                  <a:lnTo>
                    <a:pt x="58" y="503"/>
                  </a:lnTo>
                  <a:close/>
                  <a:moveTo>
                    <a:pt x="35" y="516"/>
                  </a:moveTo>
                  <a:lnTo>
                    <a:pt x="35" y="509"/>
                  </a:lnTo>
                  <a:lnTo>
                    <a:pt x="23" y="516"/>
                  </a:lnTo>
                  <a:lnTo>
                    <a:pt x="23" y="522"/>
                  </a:lnTo>
                  <a:lnTo>
                    <a:pt x="35" y="516"/>
                  </a:lnTo>
                  <a:lnTo>
                    <a:pt x="35" y="516"/>
                  </a:lnTo>
                  <a:close/>
                  <a:moveTo>
                    <a:pt x="12" y="522"/>
                  </a:moveTo>
                  <a:lnTo>
                    <a:pt x="0" y="529"/>
                  </a:lnTo>
                  <a:lnTo>
                    <a:pt x="0" y="536"/>
                  </a:lnTo>
                  <a:lnTo>
                    <a:pt x="12" y="529"/>
                  </a:lnTo>
                  <a:lnTo>
                    <a:pt x="12" y="522"/>
                  </a:lnTo>
                  <a:lnTo>
                    <a:pt x="12" y="522"/>
                  </a:lnTo>
                  <a:close/>
                  <a:moveTo>
                    <a:pt x="584" y="111"/>
                  </a:moveTo>
                  <a:lnTo>
                    <a:pt x="584" y="104"/>
                  </a:lnTo>
                  <a:lnTo>
                    <a:pt x="572" y="111"/>
                  </a:lnTo>
                  <a:lnTo>
                    <a:pt x="572" y="117"/>
                  </a:lnTo>
                  <a:lnTo>
                    <a:pt x="584" y="111"/>
                  </a:lnTo>
                  <a:lnTo>
                    <a:pt x="584" y="111"/>
                  </a:lnTo>
                  <a:close/>
                  <a:moveTo>
                    <a:pt x="561" y="124"/>
                  </a:moveTo>
                  <a:lnTo>
                    <a:pt x="561" y="117"/>
                  </a:lnTo>
                  <a:lnTo>
                    <a:pt x="550" y="124"/>
                  </a:lnTo>
                  <a:lnTo>
                    <a:pt x="550" y="130"/>
                  </a:lnTo>
                  <a:lnTo>
                    <a:pt x="561" y="124"/>
                  </a:lnTo>
                  <a:lnTo>
                    <a:pt x="561" y="124"/>
                  </a:lnTo>
                  <a:close/>
                  <a:moveTo>
                    <a:pt x="538" y="137"/>
                  </a:moveTo>
                  <a:lnTo>
                    <a:pt x="538" y="131"/>
                  </a:lnTo>
                  <a:lnTo>
                    <a:pt x="527" y="137"/>
                  </a:lnTo>
                  <a:lnTo>
                    <a:pt x="527" y="144"/>
                  </a:lnTo>
                  <a:lnTo>
                    <a:pt x="538" y="137"/>
                  </a:lnTo>
                  <a:lnTo>
                    <a:pt x="538" y="137"/>
                  </a:lnTo>
                  <a:close/>
                  <a:moveTo>
                    <a:pt x="515" y="150"/>
                  </a:moveTo>
                  <a:lnTo>
                    <a:pt x="515" y="144"/>
                  </a:lnTo>
                  <a:lnTo>
                    <a:pt x="504" y="150"/>
                  </a:lnTo>
                  <a:lnTo>
                    <a:pt x="504" y="157"/>
                  </a:lnTo>
                  <a:lnTo>
                    <a:pt x="515" y="150"/>
                  </a:lnTo>
                  <a:lnTo>
                    <a:pt x="515" y="150"/>
                  </a:lnTo>
                  <a:close/>
                  <a:moveTo>
                    <a:pt x="493" y="163"/>
                  </a:moveTo>
                  <a:lnTo>
                    <a:pt x="493" y="157"/>
                  </a:lnTo>
                  <a:lnTo>
                    <a:pt x="481" y="164"/>
                  </a:lnTo>
                  <a:lnTo>
                    <a:pt x="481" y="170"/>
                  </a:lnTo>
                  <a:lnTo>
                    <a:pt x="493" y="163"/>
                  </a:lnTo>
                  <a:lnTo>
                    <a:pt x="493" y="163"/>
                  </a:lnTo>
                  <a:close/>
                  <a:moveTo>
                    <a:pt x="469" y="177"/>
                  </a:moveTo>
                  <a:lnTo>
                    <a:pt x="469" y="170"/>
                  </a:lnTo>
                  <a:lnTo>
                    <a:pt x="458" y="177"/>
                  </a:lnTo>
                  <a:lnTo>
                    <a:pt x="458" y="183"/>
                  </a:lnTo>
                  <a:lnTo>
                    <a:pt x="469" y="177"/>
                  </a:lnTo>
                  <a:lnTo>
                    <a:pt x="469" y="177"/>
                  </a:lnTo>
                  <a:close/>
                  <a:moveTo>
                    <a:pt x="441" y="186"/>
                  </a:moveTo>
                  <a:lnTo>
                    <a:pt x="435" y="190"/>
                  </a:lnTo>
                  <a:lnTo>
                    <a:pt x="435" y="196"/>
                  </a:lnTo>
                  <a:lnTo>
                    <a:pt x="441" y="193"/>
                  </a:lnTo>
                  <a:lnTo>
                    <a:pt x="446" y="190"/>
                  </a:lnTo>
                  <a:lnTo>
                    <a:pt x="447" y="189"/>
                  </a:lnTo>
                  <a:lnTo>
                    <a:pt x="447" y="176"/>
                  </a:lnTo>
                  <a:lnTo>
                    <a:pt x="441" y="180"/>
                  </a:lnTo>
                  <a:lnTo>
                    <a:pt x="441" y="186"/>
                  </a:lnTo>
                  <a:lnTo>
                    <a:pt x="441" y="186"/>
                  </a:lnTo>
                  <a:close/>
                  <a:moveTo>
                    <a:pt x="424" y="203"/>
                  </a:moveTo>
                  <a:lnTo>
                    <a:pt x="424" y="197"/>
                  </a:lnTo>
                  <a:lnTo>
                    <a:pt x="412" y="203"/>
                  </a:lnTo>
                  <a:lnTo>
                    <a:pt x="412" y="210"/>
                  </a:lnTo>
                  <a:lnTo>
                    <a:pt x="424" y="203"/>
                  </a:lnTo>
                  <a:lnTo>
                    <a:pt x="424" y="203"/>
                  </a:lnTo>
                  <a:close/>
                  <a:moveTo>
                    <a:pt x="401" y="216"/>
                  </a:moveTo>
                  <a:lnTo>
                    <a:pt x="401" y="210"/>
                  </a:lnTo>
                  <a:lnTo>
                    <a:pt x="389" y="216"/>
                  </a:lnTo>
                  <a:lnTo>
                    <a:pt x="389" y="223"/>
                  </a:lnTo>
                  <a:lnTo>
                    <a:pt x="401" y="216"/>
                  </a:lnTo>
                  <a:lnTo>
                    <a:pt x="401" y="216"/>
                  </a:lnTo>
                  <a:close/>
                  <a:moveTo>
                    <a:pt x="378" y="223"/>
                  </a:moveTo>
                  <a:lnTo>
                    <a:pt x="371" y="227"/>
                  </a:lnTo>
                  <a:lnTo>
                    <a:pt x="371" y="220"/>
                  </a:lnTo>
                  <a:lnTo>
                    <a:pt x="365" y="223"/>
                  </a:lnTo>
                  <a:lnTo>
                    <a:pt x="365" y="237"/>
                  </a:lnTo>
                  <a:lnTo>
                    <a:pt x="366" y="236"/>
                  </a:lnTo>
                  <a:lnTo>
                    <a:pt x="371" y="234"/>
                  </a:lnTo>
                  <a:lnTo>
                    <a:pt x="378" y="229"/>
                  </a:lnTo>
                  <a:lnTo>
                    <a:pt x="378" y="223"/>
                  </a:lnTo>
                  <a:lnTo>
                    <a:pt x="378" y="223"/>
                  </a:lnTo>
                  <a:close/>
                  <a:moveTo>
                    <a:pt x="355" y="243"/>
                  </a:moveTo>
                  <a:lnTo>
                    <a:pt x="355" y="236"/>
                  </a:lnTo>
                  <a:lnTo>
                    <a:pt x="344" y="243"/>
                  </a:lnTo>
                  <a:lnTo>
                    <a:pt x="344" y="249"/>
                  </a:lnTo>
                  <a:lnTo>
                    <a:pt x="355" y="243"/>
                  </a:lnTo>
                  <a:lnTo>
                    <a:pt x="355" y="243"/>
                  </a:lnTo>
                  <a:close/>
                  <a:moveTo>
                    <a:pt x="332" y="256"/>
                  </a:moveTo>
                  <a:lnTo>
                    <a:pt x="332" y="249"/>
                  </a:lnTo>
                  <a:lnTo>
                    <a:pt x="321" y="256"/>
                  </a:lnTo>
                  <a:lnTo>
                    <a:pt x="321" y="262"/>
                  </a:lnTo>
                  <a:lnTo>
                    <a:pt x="332" y="256"/>
                  </a:lnTo>
                  <a:lnTo>
                    <a:pt x="332" y="256"/>
                  </a:lnTo>
                  <a:close/>
                  <a:moveTo>
                    <a:pt x="309" y="269"/>
                  </a:moveTo>
                  <a:lnTo>
                    <a:pt x="309" y="263"/>
                  </a:lnTo>
                  <a:lnTo>
                    <a:pt x="298" y="269"/>
                  </a:lnTo>
                  <a:lnTo>
                    <a:pt x="298" y="276"/>
                  </a:lnTo>
                  <a:lnTo>
                    <a:pt x="309" y="269"/>
                  </a:lnTo>
                  <a:lnTo>
                    <a:pt x="309" y="269"/>
                  </a:lnTo>
                  <a:close/>
                  <a:moveTo>
                    <a:pt x="287" y="282"/>
                  </a:moveTo>
                  <a:lnTo>
                    <a:pt x="286" y="276"/>
                  </a:lnTo>
                  <a:lnTo>
                    <a:pt x="275" y="282"/>
                  </a:lnTo>
                  <a:lnTo>
                    <a:pt x="275" y="289"/>
                  </a:lnTo>
                  <a:lnTo>
                    <a:pt x="287" y="282"/>
                  </a:lnTo>
                  <a:lnTo>
                    <a:pt x="287" y="282"/>
                  </a:lnTo>
                  <a:close/>
                  <a:moveTo>
                    <a:pt x="263" y="295"/>
                  </a:moveTo>
                  <a:lnTo>
                    <a:pt x="263" y="289"/>
                  </a:lnTo>
                  <a:lnTo>
                    <a:pt x="252" y="296"/>
                  </a:lnTo>
                  <a:lnTo>
                    <a:pt x="252" y="302"/>
                  </a:lnTo>
                  <a:lnTo>
                    <a:pt x="263" y="295"/>
                  </a:lnTo>
                  <a:lnTo>
                    <a:pt x="263" y="295"/>
                  </a:lnTo>
                  <a:close/>
                  <a:moveTo>
                    <a:pt x="240" y="309"/>
                  </a:moveTo>
                  <a:lnTo>
                    <a:pt x="240" y="302"/>
                  </a:lnTo>
                  <a:lnTo>
                    <a:pt x="229" y="309"/>
                  </a:lnTo>
                  <a:lnTo>
                    <a:pt x="229" y="315"/>
                  </a:lnTo>
                  <a:lnTo>
                    <a:pt x="240" y="309"/>
                  </a:lnTo>
                  <a:lnTo>
                    <a:pt x="240" y="309"/>
                  </a:lnTo>
                  <a:close/>
                  <a:moveTo>
                    <a:pt x="213" y="318"/>
                  </a:moveTo>
                  <a:lnTo>
                    <a:pt x="206" y="322"/>
                  </a:lnTo>
                  <a:lnTo>
                    <a:pt x="206" y="328"/>
                  </a:lnTo>
                  <a:lnTo>
                    <a:pt x="213" y="325"/>
                  </a:lnTo>
                  <a:lnTo>
                    <a:pt x="218" y="322"/>
                  </a:lnTo>
                  <a:lnTo>
                    <a:pt x="218" y="322"/>
                  </a:lnTo>
                  <a:lnTo>
                    <a:pt x="218" y="308"/>
                  </a:lnTo>
                  <a:lnTo>
                    <a:pt x="213" y="312"/>
                  </a:lnTo>
                  <a:lnTo>
                    <a:pt x="213" y="318"/>
                  </a:lnTo>
                  <a:lnTo>
                    <a:pt x="213" y="318"/>
                  </a:lnTo>
                  <a:close/>
                  <a:moveTo>
                    <a:pt x="195" y="335"/>
                  </a:moveTo>
                  <a:lnTo>
                    <a:pt x="195" y="329"/>
                  </a:lnTo>
                  <a:lnTo>
                    <a:pt x="183" y="335"/>
                  </a:lnTo>
                  <a:lnTo>
                    <a:pt x="183" y="342"/>
                  </a:lnTo>
                  <a:lnTo>
                    <a:pt x="195" y="335"/>
                  </a:lnTo>
                  <a:lnTo>
                    <a:pt x="195" y="335"/>
                  </a:lnTo>
                  <a:close/>
                  <a:moveTo>
                    <a:pt x="172" y="348"/>
                  </a:moveTo>
                  <a:lnTo>
                    <a:pt x="172" y="342"/>
                  </a:lnTo>
                  <a:lnTo>
                    <a:pt x="161" y="348"/>
                  </a:lnTo>
                  <a:lnTo>
                    <a:pt x="161" y="355"/>
                  </a:lnTo>
                  <a:lnTo>
                    <a:pt x="172" y="348"/>
                  </a:lnTo>
                  <a:lnTo>
                    <a:pt x="172" y="348"/>
                  </a:lnTo>
                  <a:close/>
                  <a:moveTo>
                    <a:pt x="149" y="355"/>
                  </a:moveTo>
                  <a:lnTo>
                    <a:pt x="142" y="359"/>
                  </a:lnTo>
                  <a:lnTo>
                    <a:pt x="142" y="353"/>
                  </a:lnTo>
                  <a:lnTo>
                    <a:pt x="136" y="356"/>
                  </a:lnTo>
                  <a:lnTo>
                    <a:pt x="136" y="369"/>
                  </a:lnTo>
                  <a:lnTo>
                    <a:pt x="138" y="368"/>
                  </a:lnTo>
                  <a:lnTo>
                    <a:pt x="142" y="366"/>
                  </a:lnTo>
                  <a:lnTo>
                    <a:pt x="149" y="361"/>
                  </a:lnTo>
                  <a:lnTo>
                    <a:pt x="149" y="355"/>
                  </a:lnTo>
                  <a:lnTo>
                    <a:pt x="149" y="355"/>
                  </a:lnTo>
                  <a:close/>
                  <a:moveTo>
                    <a:pt x="126" y="375"/>
                  </a:moveTo>
                  <a:lnTo>
                    <a:pt x="126" y="368"/>
                  </a:lnTo>
                  <a:lnTo>
                    <a:pt x="115" y="375"/>
                  </a:lnTo>
                  <a:lnTo>
                    <a:pt x="115" y="381"/>
                  </a:lnTo>
                  <a:lnTo>
                    <a:pt x="126" y="375"/>
                  </a:lnTo>
                  <a:lnTo>
                    <a:pt x="126" y="375"/>
                  </a:lnTo>
                  <a:close/>
                  <a:moveTo>
                    <a:pt x="103" y="388"/>
                  </a:moveTo>
                  <a:lnTo>
                    <a:pt x="103" y="382"/>
                  </a:lnTo>
                  <a:lnTo>
                    <a:pt x="92" y="388"/>
                  </a:lnTo>
                  <a:lnTo>
                    <a:pt x="92" y="395"/>
                  </a:lnTo>
                  <a:lnTo>
                    <a:pt x="103" y="388"/>
                  </a:lnTo>
                  <a:lnTo>
                    <a:pt x="103" y="388"/>
                  </a:lnTo>
                  <a:close/>
                  <a:moveTo>
                    <a:pt x="80" y="401"/>
                  </a:moveTo>
                  <a:lnTo>
                    <a:pt x="80" y="395"/>
                  </a:lnTo>
                  <a:lnTo>
                    <a:pt x="69" y="401"/>
                  </a:lnTo>
                  <a:lnTo>
                    <a:pt x="69" y="408"/>
                  </a:lnTo>
                  <a:lnTo>
                    <a:pt x="80" y="401"/>
                  </a:lnTo>
                  <a:lnTo>
                    <a:pt x="80" y="401"/>
                  </a:lnTo>
                  <a:close/>
                  <a:moveTo>
                    <a:pt x="57" y="414"/>
                  </a:moveTo>
                  <a:lnTo>
                    <a:pt x="57" y="408"/>
                  </a:lnTo>
                  <a:lnTo>
                    <a:pt x="46" y="415"/>
                  </a:lnTo>
                  <a:lnTo>
                    <a:pt x="46" y="421"/>
                  </a:lnTo>
                  <a:lnTo>
                    <a:pt x="57" y="414"/>
                  </a:lnTo>
                  <a:lnTo>
                    <a:pt x="57" y="414"/>
                  </a:lnTo>
                  <a:close/>
                  <a:moveTo>
                    <a:pt x="34" y="428"/>
                  </a:moveTo>
                  <a:lnTo>
                    <a:pt x="34" y="421"/>
                  </a:lnTo>
                  <a:lnTo>
                    <a:pt x="23" y="428"/>
                  </a:lnTo>
                  <a:lnTo>
                    <a:pt x="23" y="434"/>
                  </a:lnTo>
                  <a:lnTo>
                    <a:pt x="34" y="428"/>
                  </a:lnTo>
                  <a:lnTo>
                    <a:pt x="34" y="428"/>
                  </a:lnTo>
                  <a:close/>
                  <a:moveTo>
                    <a:pt x="12" y="434"/>
                  </a:moveTo>
                  <a:lnTo>
                    <a:pt x="0" y="441"/>
                  </a:lnTo>
                  <a:lnTo>
                    <a:pt x="0" y="447"/>
                  </a:lnTo>
                  <a:lnTo>
                    <a:pt x="12" y="441"/>
                  </a:lnTo>
                  <a:lnTo>
                    <a:pt x="12" y="434"/>
                  </a:lnTo>
                  <a:lnTo>
                    <a:pt x="12" y="434"/>
                  </a:lnTo>
                  <a:close/>
                  <a:moveTo>
                    <a:pt x="584" y="23"/>
                  </a:moveTo>
                  <a:lnTo>
                    <a:pt x="583" y="16"/>
                  </a:lnTo>
                  <a:lnTo>
                    <a:pt x="572" y="22"/>
                  </a:lnTo>
                  <a:lnTo>
                    <a:pt x="572" y="29"/>
                  </a:lnTo>
                  <a:lnTo>
                    <a:pt x="584" y="23"/>
                  </a:lnTo>
                  <a:lnTo>
                    <a:pt x="584" y="23"/>
                  </a:lnTo>
                  <a:close/>
                  <a:moveTo>
                    <a:pt x="561" y="36"/>
                  </a:moveTo>
                  <a:lnTo>
                    <a:pt x="560" y="29"/>
                  </a:lnTo>
                  <a:lnTo>
                    <a:pt x="549" y="36"/>
                  </a:lnTo>
                  <a:lnTo>
                    <a:pt x="549" y="42"/>
                  </a:lnTo>
                  <a:lnTo>
                    <a:pt x="561" y="36"/>
                  </a:lnTo>
                  <a:lnTo>
                    <a:pt x="561" y="36"/>
                  </a:lnTo>
                  <a:close/>
                  <a:moveTo>
                    <a:pt x="538" y="49"/>
                  </a:moveTo>
                  <a:lnTo>
                    <a:pt x="538" y="42"/>
                  </a:lnTo>
                  <a:lnTo>
                    <a:pt x="526" y="49"/>
                  </a:lnTo>
                  <a:lnTo>
                    <a:pt x="526" y="56"/>
                  </a:lnTo>
                  <a:lnTo>
                    <a:pt x="538" y="49"/>
                  </a:lnTo>
                  <a:lnTo>
                    <a:pt x="538" y="49"/>
                  </a:lnTo>
                  <a:close/>
                  <a:moveTo>
                    <a:pt x="515" y="62"/>
                  </a:moveTo>
                  <a:lnTo>
                    <a:pt x="515" y="55"/>
                  </a:lnTo>
                  <a:lnTo>
                    <a:pt x="503" y="62"/>
                  </a:lnTo>
                  <a:lnTo>
                    <a:pt x="503" y="69"/>
                  </a:lnTo>
                  <a:lnTo>
                    <a:pt x="515" y="62"/>
                  </a:lnTo>
                  <a:lnTo>
                    <a:pt x="515" y="62"/>
                  </a:lnTo>
                  <a:close/>
                  <a:moveTo>
                    <a:pt x="492" y="75"/>
                  </a:moveTo>
                  <a:lnTo>
                    <a:pt x="492" y="69"/>
                  </a:lnTo>
                  <a:lnTo>
                    <a:pt x="481" y="75"/>
                  </a:lnTo>
                  <a:lnTo>
                    <a:pt x="481" y="82"/>
                  </a:lnTo>
                  <a:lnTo>
                    <a:pt x="492" y="75"/>
                  </a:lnTo>
                  <a:lnTo>
                    <a:pt x="492" y="75"/>
                  </a:lnTo>
                  <a:close/>
                  <a:moveTo>
                    <a:pt x="469" y="89"/>
                  </a:moveTo>
                  <a:lnTo>
                    <a:pt x="469" y="82"/>
                  </a:lnTo>
                  <a:lnTo>
                    <a:pt x="458" y="88"/>
                  </a:lnTo>
                  <a:lnTo>
                    <a:pt x="458" y="95"/>
                  </a:lnTo>
                  <a:lnTo>
                    <a:pt x="469" y="89"/>
                  </a:lnTo>
                  <a:lnTo>
                    <a:pt x="469" y="89"/>
                  </a:lnTo>
                  <a:close/>
                  <a:moveTo>
                    <a:pt x="446" y="97"/>
                  </a:moveTo>
                  <a:lnTo>
                    <a:pt x="446" y="95"/>
                  </a:lnTo>
                  <a:lnTo>
                    <a:pt x="435" y="102"/>
                  </a:lnTo>
                  <a:lnTo>
                    <a:pt x="435" y="109"/>
                  </a:lnTo>
                  <a:lnTo>
                    <a:pt x="441" y="105"/>
                  </a:lnTo>
                  <a:lnTo>
                    <a:pt x="441" y="113"/>
                  </a:lnTo>
                  <a:lnTo>
                    <a:pt x="447" y="110"/>
                  </a:lnTo>
                  <a:lnTo>
                    <a:pt x="447" y="97"/>
                  </a:lnTo>
                  <a:lnTo>
                    <a:pt x="446" y="97"/>
                  </a:lnTo>
                  <a:lnTo>
                    <a:pt x="446" y="97"/>
                  </a:lnTo>
                  <a:close/>
                  <a:moveTo>
                    <a:pt x="424" y="115"/>
                  </a:moveTo>
                  <a:lnTo>
                    <a:pt x="424" y="108"/>
                  </a:lnTo>
                  <a:lnTo>
                    <a:pt x="412" y="115"/>
                  </a:lnTo>
                  <a:lnTo>
                    <a:pt x="412" y="122"/>
                  </a:lnTo>
                  <a:lnTo>
                    <a:pt x="424" y="115"/>
                  </a:lnTo>
                  <a:lnTo>
                    <a:pt x="424" y="115"/>
                  </a:lnTo>
                  <a:close/>
                  <a:moveTo>
                    <a:pt x="401" y="128"/>
                  </a:moveTo>
                  <a:lnTo>
                    <a:pt x="401" y="121"/>
                  </a:lnTo>
                  <a:lnTo>
                    <a:pt x="389" y="128"/>
                  </a:lnTo>
                  <a:lnTo>
                    <a:pt x="389" y="135"/>
                  </a:lnTo>
                  <a:lnTo>
                    <a:pt x="401" y="128"/>
                  </a:lnTo>
                  <a:lnTo>
                    <a:pt x="401" y="128"/>
                  </a:lnTo>
                  <a:close/>
                  <a:moveTo>
                    <a:pt x="377" y="142"/>
                  </a:moveTo>
                  <a:lnTo>
                    <a:pt x="377" y="135"/>
                  </a:lnTo>
                  <a:lnTo>
                    <a:pt x="366" y="141"/>
                  </a:lnTo>
                  <a:lnTo>
                    <a:pt x="366" y="143"/>
                  </a:lnTo>
                  <a:lnTo>
                    <a:pt x="365" y="144"/>
                  </a:lnTo>
                  <a:lnTo>
                    <a:pt x="365" y="157"/>
                  </a:lnTo>
                  <a:lnTo>
                    <a:pt x="370" y="154"/>
                  </a:lnTo>
                  <a:lnTo>
                    <a:pt x="370" y="146"/>
                  </a:lnTo>
                  <a:lnTo>
                    <a:pt x="377" y="142"/>
                  </a:lnTo>
                  <a:lnTo>
                    <a:pt x="377" y="142"/>
                  </a:lnTo>
                  <a:close/>
                  <a:moveTo>
                    <a:pt x="355" y="155"/>
                  </a:moveTo>
                  <a:lnTo>
                    <a:pt x="355" y="148"/>
                  </a:lnTo>
                  <a:lnTo>
                    <a:pt x="343" y="154"/>
                  </a:lnTo>
                  <a:lnTo>
                    <a:pt x="343" y="161"/>
                  </a:lnTo>
                  <a:lnTo>
                    <a:pt x="355" y="155"/>
                  </a:lnTo>
                  <a:lnTo>
                    <a:pt x="355" y="155"/>
                  </a:lnTo>
                  <a:close/>
                  <a:moveTo>
                    <a:pt x="332" y="168"/>
                  </a:moveTo>
                  <a:lnTo>
                    <a:pt x="332" y="161"/>
                  </a:lnTo>
                  <a:lnTo>
                    <a:pt x="320" y="168"/>
                  </a:lnTo>
                  <a:lnTo>
                    <a:pt x="320" y="175"/>
                  </a:lnTo>
                  <a:lnTo>
                    <a:pt x="332" y="168"/>
                  </a:lnTo>
                  <a:lnTo>
                    <a:pt x="332" y="168"/>
                  </a:lnTo>
                  <a:close/>
                  <a:moveTo>
                    <a:pt x="309" y="181"/>
                  </a:moveTo>
                  <a:lnTo>
                    <a:pt x="309" y="174"/>
                  </a:lnTo>
                  <a:lnTo>
                    <a:pt x="297" y="181"/>
                  </a:lnTo>
                  <a:lnTo>
                    <a:pt x="297" y="188"/>
                  </a:lnTo>
                  <a:lnTo>
                    <a:pt x="309" y="181"/>
                  </a:lnTo>
                  <a:lnTo>
                    <a:pt x="309" y="181"/>
                  </a:lnTo>
                  <a:close/>
                  <a:moveTo>
                    <a:pt x="286" y="194"/>
                  </a:moveTo>
                  <a:lnTo>
                    <a:pt x="286" y="187"/>
                  </a:lnTo>
                  <a:lnTo>
                    <a:pt x="275" y="194"/>
                  </a:lnTo>
                  <a:lnTo>
                    <a:pt x="275" y="201"/>
                  </a:lnTo>
                  <a:lnTo>
                    <a:pt x="286" y="194"/>
                  </a:lnTo>
                  <a:lnTo>
                    <a:pt x="286" y="194"/>
                  </a:lnTo>
                  <a:close/>
                  <a:moveTo>
                    <a:pt x="263" y="208"/>
                  </a:moveTo>
                  <a:lnTo>
                    <a:pt x="263" y="201"/>
                  </a:lnTo>
                  <a:lnTo>
                    <a:pt x="252" y="207"/>
                  </a:lnTo>
                  <a:lnTo>
                    <a:pt x="252" y="214"/>
                  </a:lnTo>
                  <a:lnTo>
                    <a:pt x="263" y="208"/>
                  </a:lnTo>
                  <a:lnTo>
                    <a:pt x="263" y="208"/>
                  </a:lnTo>
                  <a:close/>
                  <a:moveTo>
                    <a:pt x="240" y="221"/>
                  </a:moveTo>
                  <a:lnTo>
                    <a:pt x="240" y="214"/>
                  </a:lnTo>
                  <a:lnTo>
                    <a:pt x="229" y="221"/>
                  </a:lnTo>
                  <a:lnTo>
                    <a:pt x="229" y="227"/>
                  </a:lnTo>
                  <a:lnTo>
                    <a:pt x="240" y="221"/>
                  </a:lnTo>
                  <a:lnTo>
                    <a:pt x="240" y="221"/>
                  </a:lnTo>
                  <a:close/>
                  <a:moveTo>
                    <a:pt x="218" y="229"/>
                  </a:moveTo>
                  <a:lnTo>
                    <a:pt x="218" y="227"/>
                  </a:lnTo>
                  <a:lnTo>
                    <a:pt x="206" y="234"/>
                  </a:lnTo>
                  <a:lnTo>
                    <a:pt x="206" y="241"/>
                  </a:lnTo>
                  <a:lnTo>
                    <a:pt x="212" y="237"/>
                  </a:lnTo>
                  <a:lnTo>
                    <a:pt x="212" y="245"/>
                  </a:lnTo>
                  <a:lnTo>
                    <a:pt x="218" y="242"/>
                  </a:lnTo>
                  <a:lnTo>
                    <a:pt x="218" y="229"/>
                  </a:lnTo>
                  <a:lnTo>
                    <a:pt x="218" y="229"/>
                  </a:lnTo>
                  <a:lnTo>
                    <a:pt x="218" y="229"/>
                  </a:lnTo>
                  <a:close/>
                  <a:moveTo>
                    <a:pt x="195" y="247"/>
                  </a:moveTo>
                  <a:lnTo>
                    <a:pt x="195" y="240"/>
                  </a:lnTo>
                  <a:lnTo>
                    <a:pt x="183" y="247"/>
                  </a:lnTo>
                  <a:lnTo>
                    <a:pt x="183" y="254"/>
                  </a:lnTo>
                  <a:lnTo>
                    <a:pt x="195" y="247"/>
                  </a:lnTo>
                  <a:lnTo>
                    <a:pt x="195" y="247"/>
                  </a:lnTo>
                  <a:close/>
                  <a:moveTo>
                    <a:pt x="171" y="261"/>
                  </a:moveTo>
                  <a:lnTo>
                    <a:pt x="171" y="254"/>
                  </a:lnTo>
                  <a:lnTo>
                    <a:pt x="160" y="260"/>
                  </a:lnTo>
                  <a:lnTo>
                    <a:pt x="160" y="267"/>
                  </a:lnTo>
                  <a:lnTo>
                    <a:pt x="171" y="261"/>
                  </a:lnTo>
                  <a:lnTo>
                    <a:pt x="171" y="261"/>
                  </a:lnTo>
                  <a:close/>
                  <a:moveTo>
                    <a:pt x="126" y="287"/>
                  </a:moveTo>
                  <a:lnTo>
                    <a:pt x="126" y="280"/>
                  </a:lnTo>
                  <a:lnTo>
                    <a:pt x="114" y="287"/>
                  </a:lnTo>
                  <a:lnTo>
                    <a:pt x="114" y="294"/>
                  </a:lnTo>
                  <a:lnTo>
                    <a:pt x="126" y="287"/>
                  </a:lnTo>
                  <a:lnTo>
                    <a:pt x="126" y="287"/>
                  </a:lnTo>
                  <a:close/>
                  <a:moveTo>
                    <a:pt x="103" y="300"/>
                  </a:moveTo>
                  <a:lnTo>
                    <a:pt x="103" y="293"/>
                  </a:lnTo>
                  <a:lnTo>
                    <a:pt x="92" y="300"/>
                  </a:lnTo>
                  <a:lnTo>
                    <a:pt x="92" y="307"/>
                  </a:lnTo>
                  <a:lnTo>
                    <a:pt x="103" y="300"/>
                  </a:lnTo>
                  <a:lnTo>
                    <a:pt x="103" y="300"/>
                  </a:lnTo>
                  <a:close/>
                  <a:moveTo>
                    <a:pt x="80" y="313"/>
                  </a:moveTo>
                  <a:lnTo>
                    <a:pt x="80" y="306"/>
                  </a:lnTo>
                  <a:lnTo>
                    <a:pt x="69" y="313"/>
                  </a:lnTo>
                  <a:lnTo>
                    <a:pt x="69" y="320"/>
                  </a:lnTo>
                  <a:lnTo>
                    <a:pt x="80" y="313"/>
                  </a:lnTo>
                  <a:lnTo>
                    <a:pt x="80" y="313"/>
                  </a:lnTo>
                  <a:close/>
                  <a:moveTo>
                    <a:pt x="57" y="327"/>
                  </a:moveTo>
                  <a:lnTo>
                    <a:pt x="57" y="320"/>
                  </a:lnTo>
                  <a:lnTo>
                    <a:pt x="46" y="326"/>
                  </a:lnTo>
                  <a:lnTo>
                    <a:pt x="46" y="333"/>
                  </a:lnTo>
                  <a:lnTo>
                    <a:pt x="57" y="327"/>
                  </a:lnTo>
                  <a:lnTo>
                    <a:pt x="57" y="327"/>
                  </a:lnTo>
                  <a:close/>
                  <a:moveTo>
                    <a:pt x="34" y="340"/>
                  </a:moveTo>
                  <a:lnTo>
                    <a:pt x="34" y="333"/>
                  </a:lnTo>
                  <a:lnTo>
                    <a:pt x="23" y="340"/>
                  </a:lnTo>
                  <a:lnTo>
                    <a:pt x="23" y="346"/>
                  </a:lnTo>
                  <a:lnTo>
                    <a:pt x="34" y="340"/>
                  </a:lnTo>
                  <a:close/>
                </a:path>
              </a:pathLst>
            </a:custGeom>
            <a:solidFill>
              <a:srgbClr val="C5D7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5"/>
            <p:cNvSpPr>
              <a:spLocks/>
            </p:cNvSpPr>
            <p:nvPr userDrawn="1"/>
          </p:nvSpPr>
          <p:spPr bwMode="auto">
            <a:xfrm>
              <a:off x="6427789" y="2716213"/>
              <a:ext cx="58738" cy="95250"/>
            </a:xfrm>
            <a:custGeom>
              <a:avLst/>
              <a:gdLst>
                <a:gd name="T0" fmla="*/ 37 w 37"/>
                <a:gd name="T1" fmla="*/ 21 h 60"/>
                <a:gd name="T2" fmla="*/ 0 w 37"/>
                <a:gd name="T3" fmla="*/ 0 h 60"/>
                <a:gd name="T4" fmla="*/ 0 w 37"/>
                <a:gd name="T5" fmla="*/ 39 h 60"/>
                <a:gd name="T6" fmla="*/ 37 w 37"/>
                <a:gd name="T7" fmla="*/ 60 h 60"/>
                <a:gd name="T8" fmla="*/ 37 w 37"/>
                <a:gd name="T9" fmla="*/ 21 h 60"/>
              </a:gdLst>
              <a:ahLst/>
              <a:cxnLst>
                <a:cxn ang="0">
                  <a:pos x="T0" y="T1"/>
                </a:cxn>
                <a:cxn ang="0">
                  <a:pos x="T2" y="T3"/>
                </a:cxn>
                <a:cxn ang="0">
                  <a:pos x="T4" y="T5"/>
                </a:cxn>
                <a:cxn ang="0">
                  <a:pos x="T6" y="T7"/>
                </a:cxn>
                <a:cxn ang="0">
                  <a:pos x="T8" y="T9"/>
                </a:cxn>
              </a:cxnLst>
              <a:rect l="0" t="0" r="r" b="b"/>
              <a:pathLst>
                <a:path w="37" h="60">
                  <a:moveTo>
                    <a:pt x="37" y="21"/>
                  </a:moveTo>
                  <a:lnTo>
                    <a:pt x="0" y="0"/>
                  </a:lnTo>
                  <a:lnTo>
                    <a:pt x="0" y="39"/>
                  </a:lnTo>
                  <a:lnTo>
                    <a:pt x="37" y="60"/>
                  </a:lnTo>
                  <a:lnTo>
                    <a:pt x="37" y="21"/>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6"/>
            <p:cNvSpPr>
              <a:spLocks/>
            </p:cNvSpPr>
            <p:nvPr userDrawn="1"/>
          </p:nvSpPr>
          <p:spPr bwMode="auto">
            <a:xfrm>
              <a:off x="6427789" y="2079625"/>
              <a:ext cx="1166813" cy="669925"/>
            </a:xfrm>
            <a:custGeom>
              <a:avLst/>
              <a:gdLst>
                <a:gd name="T0" fmla="*/ 735 w 735"/>
                <a:gd name="T1" fmla="*/ 21 h 422"/>
                <a:gd name="T2" fmla="*/ 697 w 735"/>
                <a:gd name="T3" fmla="*/ 0 h 422"/>
                <a:gd name="T4" fmla="*/ 0 w 735"/>
                <a:gd name="T5" fmla="*/ 401 h 422"/>
                <a:gd name="T6" fmla="*/ 37 w 735"/>
                <a:gd name="T7" fmla="*/ 422 h 422"/>
                <a:gd name="T8" fmla="*/ 735 w 735"/>
                <a:gd name="T9" fmla="*/ 21 h 422"/>
              </a:gdLst>
              <a:ahLst/>
              <a:cxnLst>
                <a:cxn ang="0">
                  <a:pos x="T0" y="T1"/>
                </a:cxn>
                <a:cxn ang="0">
                  <a:pos x="T2" y="T3"/>
                </a:cxn>
                <a:cxn ang="0">
                  <a:pos x="T4" y="T5"/>
                </a:cxn>
                <a:cxn ang="0">
                  <a:pos x="T6" y="T7"/>
                </a:cxn>
                <a:cxn ang="0">
                  <a:pos x="T8" y="T9"/>
                </a:cxn>
              </a:cxnLst>
              <a:rect l="0" t="0" r="r" b="b"/>
              <a:pathLst>
                <a:path w="735" h="422">
                  <a:moveTo>
                    <a:pt x="735" y="21"/>
                  </a:moveTo>
                  <a:lnTo>
                    <a:pt x="697" y="0"/>
                  </a:lnTo>
                  <a:lnTo>
                    <a:pt x="0" y="401"/>
                  </a:lnTo>
                  <a:lnTo>
                    <a:pt x="37" y="422"/>
                  </a:lnTo>
                  <a:lnTo>
                    <a:pt x="735" y="21"/>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7"/>
            <p:cNvSpPr>
              <a:spLocks/>
            </p:cNvSpPr>
            <p:nvPr userDrawn="1"/>
          </p:nvSpPr>
          <p:spPr bwMode="auto">
            <a:xfrm>
              <a:off x="6486526" y="2112963"/>
              <a:ext cx="1108075" cy="698500"/>
            </a:xfrm>
            <a:custGeom>
              <a:avLst/>
              <a:gdLst>
                <a:gd name="T0" fmla="*/ 0 w 698"/>
                <a:gd name="T1" fmla="*/ 401 h 440"/>
                <a:gd name="T2" fmla="*/ 0 w 698"/>
                <a:gd name="T3" fmla="*/ 440 h 440"/>
                <a:gd name="T4" fmla="*/ 698 w 698"/>
                <a:gd name="T5" fmla="*/ 40 h 440"/>
                <a:gd name="T6" fmla="*/ 698 w 698"/>
                <a:gd name="T7" fmla="*/ 0 h 440"/>
                <a:gd name="T8" fmla="*/ 0 w 698"/>
                <a:gd name="T9" fmla="*/ 401 h 440"/>
              </a:gdLst>
              <a:ahLst/>
              <a:cxnLst>
                <a:cxn ang="0">
                  <a:pos x="T0" y="T1"/>
                </a:cxn>
                <a:cxn ang="0">
                  <a:pos x="T2" y="T3"/>
                </a:cxn>
                <a:cxn ang="0">
                  <a:pos x="T4" y="T5"/>
                </a:cxn>
                <a:cxn ang="0">
                  <a:pos x="T6" y="T7"/>
                </a:cxn>
                <a:cxn ang="0">
                  <a:pos x="T8" y="T9"/>
                </a:cxn>
              </a:cxnLst>
              <a:rect l="0" t="0" r="r" b="b"/>
              <a:pathLst>
                <a:path w="698" h="440">
                  <a:moveTo>
                    <a:pt x="0" y="401"/>
                  </a:moveTo>
                  <a:lnTo>
                    <a:pt x="0" y="440"/>
                  </a:lnTo>
                  <a:lnTo>
                    <a:pt x="698" y="40"/>
                  </a:lnTo>
                  <a:lnTo>
                    <a:pt x="698" y="0"/>
                  </a:lnTo>
                  <a:lnTo>
                    <a:pt x="0" y="401"/>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8"/>
            <p:cNvSpPr>
              <a:spLocks/>
            </p:cNvSpPr>
            <p:nvPr userDrawn="1"/>
          </p:nvSpPr>
          <p:spPr bwMode="auto">
            <a:xfrm>
              <a:off x="7324726" y="2489200"/>
              <a:ext cx="168275" cy="182563"/>
            </a:xfrm>
            <a:custGeom>
              <a:avLst/>
              <a:gdLst>
                <a:gd name="T0" fmla="*/ 37 w 106"/>
                <a:gd name="T1" fmla="*/ 83 h 115"/>
                <a:gd name="T2" fmla="*/ 34 w 106"/>
                <a:gd name="T3" fmla="*/ 83 h 115"/>
                <a:gd name="T4" fmla="*/ 21 w 106"/>
                <a:gd name="T5" fmla="*/ 72 h 115"/>
                <a:gd name="T6" fmla="*/ 17 w 106"/>
                <a:gd name="T7" fmla="*/ 52 h 115"/>
                <a:gd name="T8" fmla="*/ 17 w 106"/>
                <a:gd name="T9" fmla="*/ 52 h 115"/>
                <a:gd name="T10" fmla="*/ 18 w 106"/>
                <a:gd name="T11" fmla="*/ 38 h 115"/>
                <a:gd name="T12" fmla="*/ 37 w 106"/>
                <a:gd name="T13" fmla="*/ 12 h 115"/>
                <a:gd name="T14" fmla="*/ 37 w 106"/>
                <a:gd name="T15" fmla="*/ 12 h 115"/>
                <a:gd name="T16" fmla="*/ 72 w 106"/>
                <a:gd name="T17" fmla="*/ 0 h 115"/>
                <a:gd name="T18" fmla="*/ 96 w 106"/>
                <a:gd name="T19" fmla="*/ 13 h 115"/>
                <a:gd name="T20" fmla="*/ 105 w 106"/>
                <a:gd name="T21" fmla="*/ 41 h 115"/>
                <a:gd name="T22" fmla="*/ 104 w 106"/>
                <a:gd name="T23" fmla="*/ 56 h 115"/>
                <a:gd name="T24" fmla="*/ 84 w 106"/>
                <a:gd name="T25" fmla="*/ 96 h 115"/>
                <a:gd name="T26" fmla="*/ 45 w 106"/>
                <a:gd name="T27" fmla="*/ 115 h 115"/>
                <a:gd name="T28" fmla="*/ 35 w 106"/>
                <a:gd name="T29" fmla="*/ 115 h 115"/>
                <a:gd name="T30" fmla="*/ 9 w 106"/>
                <a:gd name="T31" fmla="*/ 92 h 115"/>
                <a:gd name="T32" fmla="*/ 2 w 106"/>
                <a:gd name="T33" fmla="*/ 50 h 115"/>
                <a:gd name="T34" fmla="*/ 8 w 106"/>
                <a:gd name="T35" fmla="*/ 51 h 115"/>
                <a:gd name="T36" fmla="*/ 14 w 106"/>
                <a:gd name="T37" fmla="*/ 90 h 115"/>
                <a:gd name="T38" fmla="*/ 36 w 106"/>
                <a:gd name="T39" fmla="*/ 109 h 115"/>
                <a:gd name="T40" fmla="*/ 45 w 106"/>
                <a:gd name="T41" fmla="*/ 109 h 115"/>
                <a:gd name="T42" fmla="*/ 79 w 106"/>
                <a:gd name="T43" fmla="*/ 92 h 115"/>
                <a:gd name="T44" fmla="*/ 99 w 106"/>
                <a:gd name="T45" fmla="*/ 55 h 115"/>
                <a:gd name="T46" fmla="*/ 99 w 106"/>
                <a:gd name="T47" fmla="*/ 42 h 115"/>
                <a:gd name="T48" fmla="*/ 91 w 106"/>
                <a:gd name="T49" fmla="*/ 16 h 115"/>
                <a:gd name="T50" fmla="*/ 72 w 106"/>
                <a:gd name="T51" fmla="*/ 6 h 115"/>
                <a:gd name="T52" fmla="*/ 41 w 106"/>
                <a:gd name="T53" fmla="*/ 17 h 115"/>
                <a:gd name="T54" fmla="*/ 40 w 106"/>
                <a:gd name="T55" fmla="*/ 17 h 115"/>
                <a:gd name="T56" fmla="*/ 24 w 106"/>
                <a:gd name="T57" fmla="*/ 40 h 115"/>
                <a:gd name="T58" fmla="*/ 23 w 106"/>
                <a:gd name="T59" fmla="*/ 52 h 115"/>
                <a:gd name="T60" fmla="*/ 26 w 106"/>
                <a:gd name="T61" fmla="*/ 69 h 115"/>
                <a:gd name="T62" fmla="*/ 35 w 106"/>
                <a:gd name="T63" fmla="*/ 77 h 115"/>
                <a:gd name="T64" fmla="*/ 37 w 106"/>
                <a:gd name="T65" fmla="*/ 77 h 115"/>
                <a:gd name="T66" fmla="*/ 37 w 106"/>
                <a:gd name="T67" fmla="*/ 8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115">
                  <a:moveTo>
                    <a:pt x="37" y="83"/>
                  </a:moveTo>
                  <a:cubicBezTo>
                    <a:pt x="36" y="83"/>
                    <a:pt x="35" y="83"/>
                    <a:pt x="34" y="83"/>
                  </a:cubicBezTo>
                  <a:cubicBezTo>
                    <a:pt x="28" y="82"/>
                    <a:pt x="23" y="78"/>
                    <a:pt x="21" y="72"/>
                  </a:cubicBezTo>
                  <a:cubicBezTo>
                    <a:pt x="18" y="66"/>
                    <a:pt x="17" y="59"/>
                    <a:pt x="17" y="52"/>
                  </a:cubicBezTo>
                  <a:cubicBezTo>
                    <a:pt x="17" y="52"/>
                    <a:pt x="17" y="52"/>
                    <a:pt x="17" y="52"/>
                  </a:cubicBezTo>
                  <a:cubicBezTo>
                    <a:pt x="17" y="48"/>
                    <a:pt x="17" y="43"/>
                    <a:pt x="18" y="38"/>
                  </a:cubicBezTo>
                  <a:cubicBezTo>
                    <a:pt x="20" y="28"/>
                    <a:pt x="28" y="19"/>
                    <a:pt x="37" y="12"/>
                  </a:cubicBezTo>
                  <a:cubicBezTo>
                    <a:pt x="37" y="12"/>
                    <a:pt x="37" y="12"/>
                    <a:pt x="37" y="12"/>
                  </a:cubicBezTo>
                  <a:cubicBezTo>
                    <a:pt x="48" y="4"/>
                    <a:pt x="62" y="0"/>
                    <a:pt x="72" y="0"/>
                  </a:cubicBezTo>
                  <a:cubicBezTo>
                    <a:pt x="82" y="1"/>
                    <a:pt x="90" y="5"/>
                    <a:pt x="96" y="13"/>
                  </a:cubicBezTo>
                  <a:cubicBezTo>
                    <a:pt x="101" y="20"/>
                    <a:pt x="105" y="30"/>
                    <a:pt x="105" y="41"/>
                  </a:cubicBezTo>
                  <a:cubicBezTo>
                    <a:pt x="106" y="46"/>
                    <a:pt x="105" y="51"/>
                    <a:pt x="104" y="56"/>
                  </a:cubicBezTo>
                  <a:cubicBezTo>
                    <a:pt x="102" y="71"/>
                    <a:pt x="94" y="85"/>
                    <a:pt x="84" y="96"/>
                  </a:cubicBezTo>
                  <a:cubicBezTo>
                    <a:pt x="73" y="107"/>
                    <a:pt x="60" y="115"/>
                    <a:pt x="45" y="115"/>
                  </a:cubicBezTo>
                  <a:cubicBezTo>
                    <a:pt x="42" y="115"/>
                    <a:pt x="38" y="115"/>
                    <a:pt x="35" y="115"/>
                  </a:cubicBezTo>
                  <a:cubicBezTo>
                    <a:pt x="23" y="113"/>
                    <a:pt x="14" y="104"/>
                    <a:pt x="9" y="92"/>
                  </a:cubicBezTo>
                  <a:cubicBezTo>
                    <a:pt x="2" y="80"/>
                    <a:pt x="0" y="63"/>
                    <a:pt x="2" y="50"/>
                  </a:cubicBezTo>
                  <a:cubicBezTo>
                    <a:pt x="8" y="51"/>
                    <a:pt x="8" y="51"/>
                    <a:pt x="8" y="51"/>
                  </a:cubicBezTo>
                  <a:cubicBezTo>
                    <a:pt x="6" y="63"/>
                    <a:pt x="8" y="78"/>
                    <a:pt x="14" y="90"/>
                  </a:cubicBezTo>
                  <a:cubicBezTo>
                    <a:pt x="19" y="100"/>
                    <a:pt x="26" y="107"/>
                    <a:pt x="36" y="109"/>
                  </a:cubicBezTo>
                  <a:cubicBezTo>
                    <a:pt x="39" y="109"/>
                    <a:pt x="42" y="109"/>
                    <a:pt x="45" y="109"/>
                  </a:cubicBezTo>
                  <a:cubicBezTo>
                    <a:pt x="58" y="109"/>
                    <a:pt x="70" y="102"/>
                    <a:pt x="79" y="92"/>
                  </a:cubicBezTo>
                  <a:cubicBezTo>
                    <a:pt x="89" y="82"/>
                    <a:pt x="96" y="69"/>
                    <a:pt x="99" y="55"/>
                  </a:cubicBezTo>
                  <a:cubicBezTo>
                    <a:pt x="99" y="51"/>
                    <a:pt x="100" y="46"/>
                    <a:pt x="99" y="42"/>
                  </a:cubicBezTo>
                  <a:cubicBezTo>
                    <a:pt x="99" y="32"/>
                    <a:pt x="96" y="23"/>
                    <a:pt x="91" y="16"/>
                  </a:cubicBezTo>
                  <a:cubicBezTo>
                    <a:pt x="86" y="10"/>
                    <a:pt x="80" y="7"/>
                    <a:pt x="72" y="6"/>
                  </a:cubicBezTo>
                  <a:cubicBezTo>
                    <a:pt x="63" y="6"/>
                    <a:pt x="51" y="10"/>
                    <a:pt x="41" y="17"/>
                  </a:cubicBezTo>
                  <a:cubicBezTo>
                    <a:pt x="40" y="17"/>
                    <a:pt x="40" y="17"/>
                    <a:pt x="40" y="17"/>
                  </a:cubicBezTo>
                  <a:cubicBezTo>
                    <a:pt x="32" y="23"/>
                    <a:pt x="26" y="30"/>
                    <a:pt x="24" y="40"/>
                  </a:cubicBezTo>
                  <a:cubicBezTo>
                    <a:pt x="23" y="44"/>
                    <a:pt x="23" y="48"/>
                    <a:pt x="23" y="52"/>
                  </a:cubicBezTo>
                  <a:cubicBezTo>
                    <a:pt x="23" y="58"/>
                    <a:pt x="24" y="64"/>
                    <a:pt x="26" y="69"/>
                  </a:cubicBezTo>
                  <a:cubicBezTo>
                    <a:pt x="28" y="73"/>
                    <a:pt x="31" y="76"/>
                    <a:pt x="35" y="77"/>
                  </a:cubicBezTo>
                  <a:cubicBezTo>
                    <a:pt x="36" y="77"/>
                    <a:pt x="36" y="77"/>
                    <a:pt x="37" y="77"/>
                  </a:cubicBezTo>
                  <a:lnTo>
                    <a:pt x="37" y="83"/>
                  </a:lnTo>
                  <a:close/>
                </a:path>
              </a:pathLst>
            </a:custGeom>
            <a:solidFill>
              <a:srgbClr val="120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9"/>
            <p:cNvSpPr>
              <a:spLocks/>
            </p:cNvSpPr>
            <p:nvPr userDrawn="1"/>
          </p:nvSpPr>
          <p:spPr bwMode="auto">
            <a:xfrm>
              <a:off x="6702426" y="3111500"/>
              <a:ext cx="168275" cy="182563"/>
            </a:xfrm>
            <a:custGeom>
              <a:avLst/>
              <a:gdLst>
                <a:gd name="T0" fmla="*/ 37 w 106"/>
                <a:gd name="T1" fmla="*/ 83 h 115"/>
                <a:gd name="T2" fmla="*/ 34 w 106"/>
                <a:gd name="T3" fmla="*/ 83 h 115"/>
                <a:gd name="T4" fmla="*/ 21 w 106"/>
                <a:gd name="T5" fmla="*/ 71 h 115"/>
                <a:gd name="T6" fmla="*/ 17 w 106"/>
                <a:gd name="T7" fmla="*/ 52 h 115"/>
                <a:gd name="T8" fmla="*/ 17 w 106"/>
                <a:gd name="T9" fmla="*/ 52 h 115"/>
                <a:gd name="T10" fmla="*/ 18 w 106"/>
                <a:gd name="T11" fmla="*/ 38 h 115"/>
                <a:gd name="T12" fmla="*/ 37 w 106"/>
                <a:gd name="T13" fmla="*/ 12 h 115"/>
                <a:gd name="T14" fmla="*/ 37 w 106"/>
                <a:gd name="T15" fmla="*/ 12 h 115"/>
                <a:gd name="T16" fmla="*/ 72 w 106"/>
                <a:gd name="T17" fmla="*/ 0 h 115"/>
                <a:gd name="T18" fmla="*/ 96 w 106"/>
                <a:gd name="T19" fmla="*/ 12 h 115"/>
                <a:gd name="T20" fmla="*/ 106 w 106"/>
                <a:gd name="T21" fmla="*/ 41 h 115"/>
                <a:gd name="T22" fmla="*/ 105 w 106"/>
                <a:gd name="T23" fmla="*/ 56 h 115"/>
                <a:gd name="T24" fmla="*/ 84 w 106"/>
                <a:gd name="T25" fmla="*/ 96 h 115"/>
                <a:gd name="T26" fmla="*/ 45 w 106"/>
                <a:gd name="T27" fmla="*/ 115 h 115"/>
                <a:gd name="T28" fmla="*/ 35 w 106"/>
                <a:gd name="T29" fmla="*/ 114 h 115"/>
                <a:gd name="T30" fmla="*/ 9 w 106"/>
                <a:gd name="T31" fmla="*/ 92 h 115"/>
                <a:gd name="T32" fmla="*/ 2 w 106"/>
                <a:gd name="T33" fmla="*/ 50 h 115"/>
                <a:gd name="T34" fmla="*/ 8 w 106"/>
                <a:gd name="T35" fmla="*/ 50 h 115"/>
                <a:gd name="T36" fmla="*/ 14 w 106"/>
                <a:gd name="T37" fmla="*/ 90 h 115"/>
                <a:gd name="T38" fmla="*/ 36 w 106"/>
                <a:gd name="T39" fmla="*/ 108 h 115"/>
                <a:gd name="T40" fmla="*/ 45 w 106"/>
                <a:gd name="T41" fmla="*/ 109 h 115"/>
                <a:gd name="T42" fmla="*/ 80 w 106"/>
                <a:gd name="T43" fmla="*/ 92 h 115"/>
                <a:gd name="T44" fmla="*/ 99 w 106"/>
                <a:gd name="T45" fmla="*/ 55 h 115"/>
                <a:gd name="T46" fmla="*/ 100 w 106"/>
                <a:gd name="T47" fmla="*/ 42 h 115"/>
                <a:gd name="T48" fmla="*/ 91 w 106"/>
                <a:gd name="T49" fmla="*/ 16 h 115"/>
                <a:gd name="T50" fmla="*/ 72 w 106"/>
                <a:gd name="T51" fmla="*/ 6 h 115"/>
                <a:gd name="T52" fmla="*/ 41 w 106"/>
                <a:gd name="T53" fmla="*/ 17 h 115"/>
                <a:gd name="T54" fmla="*/ 41 w 106"/>
                <a:gd name="T55" fmla="*/ 17 h 115"/>
                <a:gd name="T56" fmla="*/ 24 w 106"/>
                <a:gd name="T57" fmla="*/ 39 h 115"/>
                <a:gd name="T58" fmla="*/ 23 w 106"/>
                <a:gd name="T59" fmla="*/ 52 h 115"/>
                <a:gd name="T60" fmla="*/ 26 w 106"/>
                <a:gd name="T61" fmla="*/ 69 h 115"/>
                <a:gd name="T62" fmla="*/ 35 w 106"/>
                <a:gd name="T63" fmla="*/ 77 h 115"/>
                <a:gd name="T64" fmla="*/ 37 w 106"/>
                <a:gd name="T65" fmla="*/ 77 h 115"/>
                <a:gd name="T66" fmla="*/ 37 w 106"/>
                <a:gd name="T67" fmla="*/ 8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115">
                  <a:moveTo>
                    <a:pt x="37" y="83"/>
                  </a:moveTo>
                  <a:cubicBezTo>
                    <a:pt x="36" y="83"/>
                    <a:pt x="35" y="83"/>
                    <a:pt x="34" y="83"/>
                  </a:cubicBezTo>
                  <a:cubicBezTo>
                    <a:pt x="28" y="82"/>
                    <a:pt x="24" y="77"/>
                    <a:pt x="21" y="71"/>
                  </a:cubicBezTo>
                  <a:cubicBezTo>
                    <a:pt x="18" y="66"/>
                    <a:pt x="17" y="59"/>
                    <a:pt x="17" y="52"/>
                  </a:cubicBezTo>
                  <a:cubicBezTo>
                    <a:pt x="17" y="52"/>
                    <a:pt x="17" y="52"/>
                    <a:pt x="17" y="52"/>
                  </a:cubicBezTo>
                  <a:cubicBezTo>
                    <a:pt x="17" y="47"/>
                    <a:pt x="17" y="43"/>
                    <a:pt x="18" y="38"/>
                  </a:cubicBezTo>
                  <a:cubicBezTo>
                    <a:pt x="20" y="27"/>
                    <a:pt x="28" y="18"/>
                    <a:pt x="37" y="12"/>
                  </a:cubicBezTo>
                  <a:cubicBezTo>
                    <a:pt x="37" y="12"/>
                    <a:pt x="37" y="12"/>
                    <a:pt x="37" y="12"/>
                  </a:cubicBezTo>
                  <a:cubicBezTo>
                    <a:pt x="49" y="4"/>
                    <a:pt x="63" y="0"/>
                    <a:pt x="72" y="0"/>
                  </a:cubicBezTo>
                  <a:cubicBezTo>
                    <a:pt x="82" y="1"/>
                    <a:pt x="90" y="5"/>
                    <a:pt x="96" y="12"/>
                  </a:cubicBezTo>
                  <a:cubicBezTo>
                    <a:pt x="102" y="20"/>
                    <a:pt x="105" y="30"/>
                    <a:pt x="106" y="41"/>
                  </a:cubicBezTo>
                  <a:cubicBezTo>
                    <a:pt x="106" y="46"/>
                    <a:pt x="105" y="51"/>
                    <a:pt x="105" y="56"/>
                  </a:cubicBezTo>
                  <a:cubicBezTo>
                    <a:pt x="102" y="71"/>
                    <a:pt x="94" y="85"/>
                    <a:pt x="84" y="96"/>
                  </a:cubicBezTo>
                  <a:cubicBezTo>
                    <a:pt x="73" y="107"/>
                    <a:pt x="60" y="114"/>
                    <a:pt x="45" y="115"/>
                  </a:cubicBezTo>
                  <a:cubicBezTo>
                    <a:pt x="42" y="115"/>
                    <a:pt x="38" y="115"/>
                    <a:pt x="35" y="114"/>
                  </a:cubicBezTo>
                  <a:cubicBezTo>
                    <a:pt x="23" y="112"/>
                    <a:pt x="14" y="104"/>
                    <a:pt x="9" y="92"/>
                  </a:cubicBezTo>
                  <a:cubicBezTo>
                    <a:pt x="3" y="79"/>
                    <a:pt x="0" y="63"/>
                    <a:pt x="2" y="50"/>
                  </a:cubicBezTo>
                  <a:cubicBezTo>
                    <a:pt x="8" y="50"/>
                    <a:pt x="8" y="50"/>
                    <a:pt x="8" y="50"/>
                  </a:cubicBezTo>
                  <a:cubicBezTo>
                    <a:pt x="6" y="63"/>
                    <a:pt x="8" y="78"/>
                    <a:pt x="14" y="90"/>
                  </a:cubicBezTo>
                  <a:cubicBezTo>
                    <a:pt x="19" y="99"/>
                    <a:pt x="26" y="107"/>
                    <a:pt x="36" y="108"/>
                  </a:cubicBezTo>
                  <a:cubicBezTo>
                    <a:pt x="39" y="109"/>
                    <a:pt x="42" y="109"/>
                    <a:pt x="45" y="109"/>
                  </a:cubicBezTo>
                  <a:cubicBezTo>
                    <a:pt x="58" y="108"/>
                    <a:pt x="70" y="102"/>
                    <a:pt x="80" y="92"/>
                  </a:cubicBezTo>
                  <a:cubicBezTo>
                    <a:pt x="89" y="82"/>
                    <a:pt x="96" y="69"/>
                    <a:pt x="99" y="55"/>
                  </a:cubicBezTo>
                  <a:cubicBezTo>
                    <a:pt x="99" y="50"/>
                    <a:pt x="100" y="46"/>
                    <a:pt x="100" y="42"/>
                  </a:cubicBezTo>
                  <a:cubicBezTo>
                    <a:pt x="99" y="31"/>
                    <a:pt x="96" y="22"/>
                    <a:pt x="91" y="16"/>
                  </a:cubicBezTo>
                  <a:cubicBezTo>
                    <a:pt x="86" y="10"/>
                    <a:pt x="80" y="7"/>
                    <a:pt x="72" y="6"/>
                  </a:cubicBezTo>
                  <a:cubicBezTo>
                    <a:pt x="64" y="6"/>
                    <a:pt x="51" y="10"/>
                    <a:pt x="41" y="17"/>
                  </a:cubicBezTo>
                  <a:cubicBezTo>
                    <a:pt x="41" y="17"/>
                    <a:pt x="41" y="17"/>
                    <a:pt x="41" y="17"/>
                  </a:cubicBezTo>
                  <a:cubicBezTo>
                    <a:pt x="33" y="23"/>
                    <a:pt x="26" y="30"/>
                    <a:pt x="24" y="39"/>
                  </a:cubicBezTo>
                  <a:cubicBezTo>
                    <a:pt x="23" y="43"/>
                    <a:pt x="23" y="48"/>
                    <a:pt x="23" y="52"/>
                  </a:cubicBezTo>
                  <a:cubicBezTo>
                    <a:pt x="23" y="58"/>
                    <a:pt x="24" y="64"/>
                    <a:pt x="26" y="69"/>
                  </a:cubicBezTo>
                  <a:cubicBezTo>
                    <a:pt x="28" y="73"/>
                    <a:pt x="31" y="76"/>
                    <a:pt x="35" y="77"/>
                  </a:cubicBezTo>
                  <a:cubicBezTo>
                    <a:pt x="36" y="77"/>
                    <a:pt x="37" y="77"/>
                    <a:pt x="37" y="77"/>
                  </a:cubicBezTo>
                  <a:lnTo>
                    <a:pt x="37" y="83"/>
                  </a:lnTo>
                  <a:close/>
                </a:path>
              </a:pathLst>
            </a:custGeom>
            <a:solidFill>
              <a:srgbClr val="120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Oval 40"/>
            <p:cNvSpPr>
              <a:spLocks noChangeArrowheads="1"/>
            </p:cNvSpPr>
            <p:nvPr userDrawn="1"/>
          </p:nvSpPr>
          <p:spPr bwMode="auto">
            <a:xfrm>
              <a:off x="6784976" y="3179763"/>
              <a:ext cx="30163" cy="49213"/>
            </a:xfrm>
            <a:prstGeom prst="ellipse">
              <a:avLst/>
            </a:prstGeom>
            <a:solidFill>
              <a:srgbClr val="120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1"/>
            <p:cNvSpPr>
              <a:spLocks/>
            </p:cNvSpPr>
            <p:nvPr userDrawn="1"/>
          </p:nvSpPr>
          <p:spPr bwMode="auto">
            <a:xfrm>
              <a:off x="7185026" y="2401888"/>
              <a:ext cx="241300" cy="241300"/>
            </a:xfrm>
            <a:custGeom>
              <a:avLst/>
              <a:gdLst>
                <a:gd name="T0" fmla="*/ 0 w 152"/>
                <a:gd name="T1" fmla="*/ 62 h 152"/>
                <a:gd name="T2" fmla="*/ 45 w 152"/>
                <a:gd name="T3" fmla="*/ 131 h 152"/>
                <a:gd name="T4" fmla="*/ 152 w 152"/>
                <a:gd name="T5" fmla="*/ 71 h 152"/>
                <a:gd name="T6" fmla="*/ 109 w 152"/>
                <a:gd name="T7" fmla="*/ 0 h 152"/>
                <a:gd name="T8" fmla="*/ 0 w 152"/>
                <a:gd name="T9" fmla="*/ 62 h 152"/>
              </a:gdLst>
              <a:ahLst/>
              <a:cxnLst>
                <a:cxn ang="0">
                  <a:pos x="T0" y="T1"/>
                </a:cxn>
                <a:cxn ang="0">
                  <a:pos x="T2" y="T3"/>
                </a:cxn>
                <a:cxn ang="0">
                  <a:pos x="T4" y="T5"/>
                </a:cxn>
                <a:cxn ang="0">
                  <a:pos x="T6" y="T7"/>
                </a:cxn>
                <a:cxn ang="0">
                  <a:pos x="T8" y="T9"/>
                </a:cxn>
              </a:cxnLst>
              <a:rect l="0" t="0" r="r" b="b"/>
              <a:pathLst>
                <a:path w="152" h="152">
                  <a:moveTo>
                    <a:pt x="0" y="62"/>
                  </a:moveTo>
                  <a:cubicBezTo>
                    <a:pt x="12" y="107"/>
                    <a:pt x="5" y="152"/>
                    <a:pt x="45" y="131"/>
                  </a:cubicBezTo>
                  <a:cubicBezTo>
                    <a:pt x="152" y="71"/>
                    <a:pt x="152" y="71"/>
                    <a:pt x="152" y="71"/>
                  </a:cubicBezTo>
                  <a:cubicBezTo>
                    <a:pt x="112" y="84"/>
                    <a:pt x="118" y="42"/>
                    <a:pt x="109" y="0"/>
                  </a:cubicBezTo>
                  <a:lnTo>
                    <a:pt x="0" y="6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42"/>
            <p:cNvSpPr>
              <a:spLocks/>
            </p:cNvSpPr>
            <p:nvPr userDrawn="1"/>
          </p:nvSpPr>
          <p:spPr bwMode="auto">
            <a:xfrm>
              <a:off x="6789739" y="2913063"/>
              <a:ext cx="239713" cy="241300"/>
            </a:xfrm>
            <a:custGeom>
              <a:avLst/>
              <a:gdLst>
                <a:gd name="T0" fmla="*/ 0 w 151"/>
                <a:gd name="T1" fmla="*/ 63 h 152"/>
                <a:gd name="T2" fmla="*/ 45 w 151"/>
                <a:gd name="T3" fmla="*/ 132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2"/>
                  </a:cubicBezTo>
                  <a:cubicBezTo>
                    <a:pt x="151" y="71"/>
                    <a:pt x="151" y="71"/>
                    <a:pt x="151" y="71"/>
                  </a:cubicBezTo>
                  <a:cubicBezTo>
                    <a:pt x="112" y="85"/>
                    <a:pt x="117" y="43"/>
                    <a:pt x="108" y="0"/>
                  </a:cubicBezTo>
                  <a:lnTo>
                    <a:pt x="0" y="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43"/>
            <p:cNvSpPr>
              <a:spLocks/>
            </p:cNvSpPr>
            <p:nvPr userDrawn="1"/>
          </p:nvSpPr>
          <p:spPr bwMode="auto">
            <a:xfrm>
              <a:off x="6888164" y="3097213"/>
              <a:ext cx="239713" cy="241300"/>
            </a:xfrm>
            <a:custGeom>
              <a:avLst/>
              <a:gdLst>
                <a:gd name="T0" fmla="*/ 0 w 151"/>
                <a:gd name="T1" fmla="*/ 63 h 152"/>
                <a:gd name="T2" fmla="*/ 45 w 151"/>
                <a:gd name="T3" fmla="*/ 132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2"/>
                  </a:cubicBezTo>
                  <a:cubicBezTo>
                    <a:pt x="151" y="71"/>
                    <a:pt x="151" y="71"/>
                    <a:pt x="151" y="71"/>
                  </a:cubicBezTo>
                  <a:cubicBezTo>
                    <a:pt x="112" y="85"/>
                    <a:pt x="117" y="43"/>
                    <a:pt x="108" y="0"/>
                  </a:cubicBezTo>
                  <a:lnTo>
                    <a:pt x="0" y="63"/>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44"/>
            <p:cNvSpPr>
              <a:spLocks/>
            </p:cNvSpPr>
            <p:nvPr userDrawn="1"/>
          </p:nvSpPr>
          <p:spPr bwMode="auto">
            <a:xfrm>
              <a:off x="7140576" y="2633663"/>
              <a:ext cx="239713" cy="241300"/>
            </a:xfrm>
            <a:custGeom>
              <a:avLst/>
              <a:gdLst>
                <a:gd name="T0" fmla="*/ 0 w 151"/>
                <a:gd name="T1" fmla="*/ 63 h 152"/>
                <a:gd name="T2" fmla="*/ 45 w 151"/>
                <a:gd name="T3" fmla="*/ 131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1"/>
                  </a:cubicBezTo>
                  <a:cubicBezTo>
                    <a:pt x="151" y="71"/>
                    <a:pt x="151" y="71"/>
                    <a:pt x="151" y="71"/>
                  </a:cubicBezTo>
                  <a:cubicBezTo>
                    <a:pt x="111" y="85"/>
                    <a:pt x="117" y="43"/>
                    <a:pt x="108" y="0"/>
                  </a:cubicBezTo>
                  <a:lnTo>
                    <a:pt x="0" y="6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45"/>
            <p:cNvSpPr>
              <a:spLocks/>
            </p:cNvSpPr>
            <p:nvPr userDrawn="1"/>
          </p:nvSpPr>
          <p:spPr bwMode="auto">
            <a:xfrm>
              <a:off x="7334251" y="2711450"/>
              <a:ext cx="239713" cy="241300"/>
            </a:xfrm>
            <a:custGeom>
              <a:avLst/>
              <a:gdLst>
                <a:gd name="T0" fmla="*/ 0 w 151"/>
                <a:gd name="T1" fmla="*/ 63 h 152"/>
                <a:gd name="T2" fmla="*/ 45 w 151"/>
                <a:gd name="T3" fmla="*/ 132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2"/>
                  </a:cubicBezTo>
                  <a:cubicBezTo>
                    <a:pt x="151" y="71"/>
                    <a:pt x="151" y="71"/>
                    <a:pt x="151" y="71"/>
                  </a:cubicBezTo>
                  <a:cubicBezTo>
                    <a:pt x="112" y="85"/>
                    <a:pt x="117" y="43"/>
                    <a:pt x="108" y="0"/>
                  </a:cubicBezTo>
                  <a:lnTo>
                    <a:pt x="0" y="6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46"/>
            <p:cNvSpPr>
              <a:spLocks/>
            </p:cNvSpPr>
            <p:nvPr userDrawn="1"/>
          </p:nvSpPr>
          <p:spPr bwMode="auto">
            <a:xfrm>
              <a:off x="8321676" y="2070100"/>
              <a:ext cx="552450" cy="320675"/>
            </a:xfrm>
            <a:custGeom>
              <a:avLst/>
              <a:gdLst>
                <a:gd name="T0" fmla="*/ 348 w 348"/>
                <a:gd name="T1" fmla="*/ 118 h 202"/>
                <a:gd name="T2" fmla="*/ 145 w 348"/>
                <a:gd name="T3" fmla="*/ 0 h 202"/>
                <a:gd name="T4" fmla="*/ 0 w 348"/>
                <a:gd name="T5" fmla="*/ 84 h 202"/>
                <a:gd name="T6" fmla="*/ 202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5" y="0"/>
                  </a:lnTo>
                  <a:lnTo>
                    <a:pt x="0" y="84"/>
                  </a:lnTo>
                  <a:lnTo>
                    <a:pt x="202" y="202"/>
                  </a:lnTo>
                  <a:lnTo>
                    <a:pt x="348"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7"/>
            <p:cNvSpPr>
              <a:spLocks/>
            </p:cNvSpPr>
            <p:nvPr userDrawn="1"/>
          </p:nvSpPr>
          <p:spPr bwMode="auto">
            <a:xfrm>
              <a:off x="8578851" y="2032000"/>
              <a:ext cx="152400" cy="303213"/>
            </a:xfrm>
            <a:custGeom>
              <a:avLst/>
              <a:gdLst>
                <a:gd name="T0" fmla="*/ 96 w 96"/>
                <a:gd name="T1" fmla="*/ 55 h 191"/>
                <a:gd name="T2" fmla="*/ 0 w 96"/>
                <a:gd name="T3" fmla="*/ 0 h 191"/>
                <a:gd name="T4" fmla="*/ 0 w 96"/>
                <a:gd name="T5" fmla="*/ 135 h 191"/>
                <a:gd name="T6" fmla="*/ 96 w 96"/>
                <a:gd name="T7" fmla="*/ 191 h 191"/>
                <a:gd name="T8" fmla="*/ 96 w 96"/>
                <a:gd name="T9" fmla="*/ 55 h 191"/>
              </a:gdLst>
              <a:ahLst/>
              <a:cxnLst>
                <a:cxn ang="0">
                  <a:pos x="T0" y="T1"/>
                </a:cxn>
                <a:cxn ang="0">
                  <a:pos x="T2" y="T3"/>
                </a:cxn>
                <a:cxn ang="0">
                  <a:pos x="T4" y="T5"/>
                </a:cxn>
                <a:cxn ang="0">
                  <a:pos x="T6" y="T7"/>
                </a:cxn>
                <a:cxn ang="0">
                  <a:pos x="T8" y="T9"/>
                </a:cxn>
              </a:cxnLst>
              <a:rect l="0" t="0" r="r" b="b"/>
              <a:pathLst>
                <a:path w="96" h="191">
                  <a:moveTo>
                    <a:pt x="96" y="55"/>
                  </a:moveTo>
                  <a:lnTo>
                    <a:pt x="0" y="0"/>
                  </a:lnTo>
                  <a:lnTo>
                    <a:pt x="0" y="135"/>
                  </a:lnTo>
                  <a:lnTo>
                    <a:pt x="96" y="191"/>
                  </a:lnTo>
                  <a:lnTo>
                    <a:pt x="96" y="55"/>
                  </a:lnTo>
                  <a:close/>
                </a:path>
              </a:pathLst>
            </a:custGeom>
            <a:solidFill>
              <a:srgbClr val="CED2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8"/>
            <p:cNvSpPr>
              <a:spLocks/>
            </p:cNvSpPr>
            <p:nvPr userDrawn="1"/>
          </p:nvSpPr>
          <p:spPr bwMode="auto">
            <a:xfrm>
              <a:off x="8578851" y="2003425"/>
              <a:ext cx="200025" cy="115888"/>
            </a:xfrm>
            <a:custGeom>
              <a:avLst/>
              <a:gdLst>
                <a:gd name="T0" fmla="*/ 126 w 126"/>
                <a:gd name="T1" fmla="*/ 56 h 73"/>
                <a:gd name="T2" fmla="*/ 30 w 126"/>
                <a:gd name="T3" fmla="*/ 0 h 73"/>
                <a:gd name="T4" fmla="*/ 0 w 126"/>
                <a:gd name="T5" fmla="*/ 18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8"/>
                  </a:lnTo>
                  <a:lnTo>
                    <a:pt x="96" y="73"/>
                  </a:lnTo>
                  <a:lnTo>
                    <a:pt x="126"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9"/>
            <p:cNvSpPr>
              <a:spLocks/>
            </p:cNvSpPr>
            <p:nvPr userDrawn="1"/>
          </p:nvSpPr>
          <p:spPr bwMode="auto">
            <a:xfrm>
              <a:off x="8731251" y="2092325"/>
              <a:ext cx="47625" cy="242888"/>
            </a:xfrm>
            <a:custGeom>
              <a:avLst/>
              <a:gdLst>
                <a:gd name="T0" fmla="*/ 0 w 30"/>
                <a:gd name="T1" fmla="*/ 17 h 153"/>
                <a:gd name="T2" fmla="*/ 0 w 30"/>
                <a:gd name="T3" fmla="*/ 153 h 153"/>
                <a:gd name="T4" fmla="*/ 30 w 30"/>
                <a:gd name="T5" fmla="*/ 136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6"/>
                  </a:lnTo>
                  <a:lnTo>
                    <a:pt x="30" y="0"/>
                  </a:lnTo>
                  <a:lnTo>
                    <a:pt x="0" y="17"/>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0"/>
            <p:cNvSpPr>
              <a:spLocks/>
            </p:cNvSpPr>
            <p:nvPr userDrawn="1"/>
          </p:nvSpPr>
          <p:spPr bwMode="auto">
            <a:xfrm>
              <a:off x="8512176" y="2068513"/>
              <a:ext cx="152400" cy="303213"/>
            </a:xfrm>
            <a:custGeom>
              <a:avLst/>
              <a:gdLst>
                <a:gd name="T0" fmla="*/ 96 w 96"/>
                <a:gd name="T1" fmla="*/ 56 h 191"/>
                <a:gd name="T2" fmla="*/ 0 w 96"/>
                <a:gd name="T3" fmla="*/ 0 h 191"/>
                <a:gd name="T4" fmla="*/ 1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1" y="135"/>
                  </a:lnTo>
                  <a:lnTo>
                    <a:pt x="96" y="191"/>
                  </a:lnTo>
                  <a:lnTo>
                    <a:pt x="96" y="56"/>
                  </a:lnTo>
                  <a:close/>
                </a:path>
              </a:pathLst>
            </a:custGeom>
            <a:solidFill>
              <a:srgbClr val="079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1"/>
            <p:cNvSpPr>
              <a:spLocks/>
            </p:cNvSpPr>
            <p:nvPr userDrawn="1"/>
          </p:nvSpPr>
          <p:spPr bwMode="auto">
            <a:xfrm>
              <a:off x="8512176" y="2041525"/>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10D5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2"/>
            <p:cNvSpPr>
              <a:spLocks/>
            </p:cNvSpPr>
            <p:nvPr userDrawn="1"/>
          </p:nvSpPr>
          <p:spPr bwMode="auto">
            <a:xfrm>
              <a:off x="8664576" y="2130425"/>
              <a:ext cx="47625" cy="241300"/>
            </a:xfrm>
            <a:custGeom>
              <a:avLst/>
              <a:gdLst>
                <a:gd name="T0" fmla="*/ 0 w 30"/>
                <a:gd name="T1" fmla="*/ 17 h 152"/>
                <a:gd name="T2" fmla="*/ 0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30" y="0"/>
                  </a:lnTo>
                  <a:lnTo>
                    <a:pt x="0" y="17"/>
                  </a:lnTo>
                  <a:close/>
                </a:path>
              </a:pathLst>
            </a:custGeom>
            <a:solidFill>
              <a:srgbClr val="07B7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3"/>
            <p:cNvSpPr>
              <a:spLocks/>
            </p:cNvSpPr>
            <p:nvPr userDrawn="1"/>
          </p:nvSpPr>
          <p:spPr bwMode="auto">
            <a:xfrm>
              <a:off x="8320089" y="1739900"/>
              <a:ext cx="552450" cy="319088"/>
            </a:xfrm>
            <a:custGeom>
              <a:avLst/>
              <a:gdLst>
                <a:gd name="T0" fmla="*/ 348 w 348"/>
                <a:gd name="T1" fmla="*/ 117 h 201"/>
                <a:gd name="T2" fmla="*/ 145 w 348"/>
                <a:gd name="T3" fmla="*/ 0 h 201"/>
                <a:gd name="T4" fmla="*/ 0 w 348"/>
                <a:gd name="T5" fmla="*/ 84 h 201"/>
                <a:gd name="T6" fmla="*/ 203 w 348"/>
                <a:gd name="T7" fmla="*/ 201 h 201"/>
                <a:gd name="T8" fmla="*/ 348 w 348"/>
                <a:gd name="T9" fmla="*/ 117 h 201"/>
              </a:gdLst>
              <a:ahLst/>
              <a:cxnLst>
                <a:cxn ang="0">
                  <a:pos x="T0" y="T1"/>
                </a:cxn>
                <a:cxn ang="0">
                  <a:pos x="T2" y="T3"/>
                </a:cxn>
                <a:cxn ang="0">
                  <a:pos x="T4" y="T5"/>
                </a:cxn>
                <a:cxn ang="0">
                  <a:pos x="T6" y="T7"/>
                </a:cxn>
                <a:cxn ang="0">
                  <a:pos x="T8" y="T9"/>
                </a:cxn>
              </a:cxnLst>
              <a:rect l="0" t="0" r="r" b="b"/>
              <a:pathLst>
                <a:path w="348" h="201">
                  <a:moveTo>
                    <a:pt x="348" y="117"/>
                  </a:moveTo>
                  <a:lnTo>
                    <a:pt x="145" y="0"/>
                  </a:lnTo>
                  <a:lnTo>
                    <a:pt x="0" y="84"/>
                  </a:lnTo>
                  <a:lnTo>
                    <a:pt x="203" y="201"/>
                  </a:lnTo>
                  <a:lnTo>
                    <a:pt x="348" y="117"/>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4"/>
            <p:cNvSpPr>
              <a:spLocks/>
            </p:cNvSpPr>
            <p:nvPr userDrawn="1"/>
          </p:nvSpPr>
          <p:spPr bwMode="auto">
            <a:xfrm>
              <a:off x="8577264" y="1684338"/>
              <a:ext cx="152400" cy="303213"/>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079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5"/>
            <p:cNvSpPr>
              <a:spLocks/>
            </p:cNvSpPr>
            <p:nvPr userDrawn="1"/>
          </p:nvSpPr>
          <p:spPr bwMode="auto">
            <a:xfrm>
              <a:off x="8577264" y="1657350"/>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10D5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6"/>
            <p:cNvSpPr>
              <a:spLocks/>
            </p:cNvSpPr>
            <p:nvPr userDrawn="1"/>
          </p:nvSpPr>
          <p:spPr bwMode="auto">
            <a:xfrm>
              <a:off x="8729664" y="1746250"/>
              <a:ext cx="47625" cy="241300"/>
            </a:xfrm>
            <a:custGeom>
              <a:avLst/>
              <a:gdLst>
                <a:gd name="T0" fmla="*/ 0 w 30"/>
                <a:gd name="T1" fmla="*/ 17 h 152"/>
                <a:gd name="T2" fmla="*/ 0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30" y="0"/>
                  </a:lnTo>
                  <a:lnTo>
                    <a:pt x="0" y="17"/>
                  </a:lnTo>
                  <a:close/>
                </a:path>
              </a:pathLst>
            </a:custGeom>
            <a:solidFill>
              <a:srgbClr val="07B7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7"/>
            <p:cNvSpPr>
              <a:spLocks/>
            </p:cNvSpPr>
            <p:nvPr userDrawn="1"/>
          </p:nvSpPr>
          <p:spPr bwMode="auto">
            <a:xfrm>
              <a:off x="8510589" y="1720850"/>
              <a:ext cx="152400" cy="304800"/>
            </a:xfrm>
            <a:custGeom>
              <a:avLst/>
              <a:gdLst>
                <a:gd name="T0" fmla="*/ 96 w 96"/>
                <a:gd name="T1" fmla="*/ 56 h 192"/>
                <a:gd name="T2" fmla="*/ 0 w 96"/>
                <a:gd name="T3" fmla="*/ 0 h 192"/>
                <a:gd name="T4" fmla="*/ 1 w 96"/>
                <a:gd name="T5" fmla="*/ 136 h 192"/>
                <a:gd name="T6" fmla="*/ 96 w 96"/>
                <a:gd name="T7" fmla="*/ 192 h 192"/>
                <a:gd name="T8" fmla="*/ 96 w 96"/>
                <a:gd name="T9" fmla="*/ 56 h 192"/>
              </a:gdLst>
              <a:ahLst/>
              <a:cxnLst>
                <a:cxn ang="0">
                  <a:pos x="T0" y="T1"/>
                </a:cxn>
                <a:cxn ang="0">
                  <a:pos x="T2" y="T3"/>
                </a:cxn>
                <a:cxn ang="0">
                  <a:pos x="T4" y="T5"/>
                </a:cxn>
                <a:cxn ang="0">
                  <a:pos x="T6" y="T7"/>
                </a:cxn>
                <a:cxn ang="0">
                  <a:pos x="T8" y="T9"/>
                </a:cxn>
              </a:cxnLst>
              <a:rect l="0" t="0" r="r" b="b"/>
              <a:pathLst>
                <a:path w="96" h="192">
                  <a:moveTo>
                    <a:pt x="96" y="56"/>
                  </a:moveTo>
                  <a:lnTo>
                    <a:pt x="0" y="0"/>
                  </a:lnTo>
                  <a:lnTo>
                    <a:pt x="1" y="136"/>
                  </a:lnTo>
                  <a:lnTo>
                    <a:pt x="96" y="192"/>
                  </a:lnTo>
                  <a:lnTo>
                    <a:pt x="96" y="56"/>
                  </a:lnTo>
                  <a:close/>
                </a:path>
              </a:pathLst>
            </a:custGeom>
            <a:solidFill>
              <a:srgbClr val="9D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8"/>
            <p:cNvSpPr>
              <a:spLocks/>
            </p:cNvSpPr>
            <p:nvPr userDrawn="1"/>
          </p:nvSpPr>
          <p:spPr bwMode="auto">
            <a:xfrm>
              <a:off x="8510589" y="1693863"/>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9"/>
            <p:cNvSpPr>
              <a:spLocks/>
            </p:cNvSpPr>
            <p:nvPr userDrawn="1"/>
          </p:nvSpPr>
          <p:spPr bwMode="auto">
            <a:xfrm>
              <a:off x="8662989" y="1782763"/>
              <a:ext cx="47625" cy="242888"/>
            </a:xfrm>
            <a:custGeom>
              <a:avLst/>
              <a:gdLst>
                <a:gd name="T0" fmla="*/ 0 w 30"/>
                <a:gd name="T1" fmla="*/ 17 h 153"/>
                <a:gd name="T2" fmla="*/ 0 w 30"/>
                <a:gd name="T3" fmla="*/ 153 h 153"/>
                <a:gd name="T4" fmla="*/ 30 w 30"/>
                <a:gd name="T5" fmla="*/ 135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5"/>
                  </a:lnTo>
                  <a:lnTo>
                    <a:pt x="30" y="0"/>
                  </a:lnTo>
                  <a:lnTo>
                    <a:pt x="0" y="17"/>
                  </a:ln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0"/>
            <p:cNvSpPr>
              <a:spLocks/>
            </p:cNvSpPr>
            <p:nvPr userDrawn="1"/>
          </p:nvSpPr>
          <p:spPr bwMode="auto">
            <a:xfrm>
              <a:off x="8262939" y="2303463"/>
              <a:ext cx="322263" cy="452438"/>
            </a:xfrm>
            <a:custGeom>
              <a:avLst/>
              <a:gdLst>
                <a:gd name="T0" fmla="*/ 203 w 203"/>
                <a:gd name="T1" fmla="*/ 118 h 285"/>
                <a:gd name="T2" fmla="*/ 0 w 203"/>
                <a:gd name="T3" fmla="*/ 0 h 285"/>
                <a:gd name="T4" fmla="*/ 1 w 203"/>
                <a:gd name="T5" fmla="*/ 167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7"/>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61"/>
            <p:cNvSpPr>
              <a:spLocks/>
            </p:cNvSpPr>
            <p:nvPr userDrawn="1"/>
          </p:nvSpPr>
          <p:spPr bwMode="auto">
            <a:xfrm>
              <a:off x="7974014" y="2470150"/>
              <a:ext cx="323850" cy="452438"/>
            </a:xfrm>
            <a:custGeom>
              <a:avLst/>
              <a:gdLst>
                <a:gd name="T0" fmla="*/ 203 w 204"/>
                <a:gd name="T1" fmla="*/ 118 h 285"/>
                <a:gd name="T2" fmla="*/ 0 w 204"/>
                <a:gd name="T3" fmla="*/ 0 h 285"/>
                <a:gd name="T4" fmla="*/ 1 w 204"/>
                <a:gd name="T5" fmla="*/ 167 h 285"/>
                <a:gd name="T6" fmla="*/ 204 w 204"/>
                <a:gd name="T7" fmla="*/ 285 h 285"/>
                <a:gd name="T8" fmla="*/ 203 w 204"/>
                <a:gd name="T9" fmla="*/ 118 h 285"/>
              </a:gdLst>
              <a:ahLst/>
              <a:cxnLst>
                <a:cxn ang="0">
                  <a:pos x="T0" y="T1"/>
                </a:cxn>
                <a:cxn ang="0">
                  <a:pos x="T2" y="T3"/>
                </a:cxn>
                <a:cxn ang="0">
                  <a:pos x="T4" y="T5"/>
                </a:cxn>
                <a:cxn ang="0">
                  <a:pos x="T6" y="T7"/>
                </a:cxn>
                <a:cxn ang="0">
                  <a:pos x="T8" y="T9"/>
                </a:cxn>
              </a:cxnLst>
              <a:rect l="0" t="0" r="r" b="b"/>
              <a:pathLst>
                <a:path w="204" h="285">
                  <a:moveTo>
                    <a:pt x="203" y="118"/>
                  </a:moveTo>
                  <a:lnTo>
                    <a:pt x="0" y="0"/>
                  </a:lnTo>
                  <a:lnTo>
                    <a:pt x="1" y="167"/>
                  </a:lnTo>
                  <a:lnTo>
                    <a:pt x="204"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2"/>
            <p:cNvSpPr>
              <a:spLocks/>
            </p:cNvSpPr>
            <p:nvPr userDrawn="1"/>
          </p:nvSpPr>
          <p:spPr bwMode="auto">
            <a:xfrm>
              <a:off x="8031164" y="2105025"/>
              <a:ext cx="322263" cy="452438"/>
            </a:xfrm>
            <a:custGeom>
              <a:avLst/>
              <a:gdLst>
                <a:gd name="T0" fmla="*/ 203 w 203"/>
                <a:gd name="T1" fmla="*/ 118 h 285"/>
                <a:gd name="T2" fmla="*/ 0 w 203"/>
                <a:gd name="T3" fmla="*/ 0 h 285"/>
                <a:gd name="T4" fmla="*/ 1 w 203"/>
                <a:gd name="T5" fmla="*/ 167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7"/>
                  </a:lnTo>
                  <a:lnTo>
                    <a:pt x="203" y="285"/>
                  </a:lnTo>
                  <a:lnTo>
                    <a:pt x="203" y="118"/>
                  </a:lnTo>
                  <a:close/>
                </a:path>
              </a:pathLst>
            </a:custGeom>
            <a:solidFill>
              <a:srgbClr val="3E3C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3"/>
            <p:cNvSpPr>
              <a:spLocks/>
            </p:cNvSpPr>
            <p:nvPr userDrawn="1"/>
          </p:nvSpPr>
          <p:spPr bwMode="auto">
            <a:xfrm>
              <a:off x="8031164" y="1971675"/>
              <a:ext cx="552450" cy="320675"/>
            </a:xfrm>
            <a:custGeom>
              <a:avLst/>
              <a:gdLst>
                <a:gd name="T0" fmla="*/ 348 w 348"/>
                <a:gd name="T1" fmla="*/ 118 h 202"/>
                <a:gd name="T2" fmla="*/ 146 w 348"/>
                <a:gd name="T3" fmla="*/ 0 h 202"/>
                <a:gd name="T4" fmla="*/ 0 w 348"/>
                <a:gd name="T5" fmla="*/ 84 h 202"/>
                <a:gd name="T6" fmla="*/ 203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6" y="0"/>
                  </a:lnTo>
                  <a:lnTo>
                    <a:pt x="0" y="84"/>
                  </a:lnTo>
                  <a:lnTo>
                    <a:pt x="203" y="202"/>
                  </a:lnTo>
                  <a:lnTo>
                    <a:pt x="348" y="118"/>
                  </a:lnTo>
                  <a:close/>
                </a:path>
              </a:pathLst>
            </a:custGeom>
            <a:solidFill>
              <a:srgbClr val="4647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4"/>
            <p:cNvSpPr>
              <a:spLocks/>
            </p:cNvSpPr>
            <p:nvPr userDrawn="1"/>
          </p:nvSpPr>
          <p:spPr bwMode="auto">
            <a:xfrm>
              <a:off x="7743826" y="2403475"/>
              <a:ext cx="552450" cy="320675"/>
            </a:xfrm>
            <a:custGeom>
              <a:avLst/>
              <a:gdLst>
                <a:gd name="T0" fmla="*/ 348 w 348"/>
                <a:gd name="T1" fmla="*/ 118 h 202"/>
                <a:gd name="T2" fmla="*/ 145 w 348"/>
                <a:gd name="T3" fmla="*/ 0 h 202"/>
                <a:gd name="T4" fmla="*/ 0 w 348"/>
                <a:gd name="T5" fmla="*/ 84 h 202"/>
                <a:gd name="T6" fmla="*/ 203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5" y="0"/>
                  </a:lnTo>
                  <a:lnTo>
                    <a:pt x="0" y="84"/>
                  </a:lnTo>
                  <a:lnTo>
                    <a:pt x="203" y="202"/>
                  </a:lnTo>
                  <a:lnTo>
                    <a:pt x="348"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5"/>
            <p:cNvSpPr>
              <a:spLocks/>
            </p:cNvSpPr>
            <p:nvPr userDrawn="1"/>
          </p:nvSpPr>
          <p:spPr bwMode="auto">
            <a:xfrm>
              <a:off x="8032751" y="2236788"/>
              <a:ext cx="552450" cy="320675"/>
            </a:xfrm>
            <a:custGeom>
              <a:avLst/>
              <a:gdLst>
                <a:gd name="T0" fmla="*/ 348 w 348"/>
                <a:gd name="T1" fmla="*/ 118 h 202"/>
                <a:gd name="T2" fmla="*/ 146 w 348"/>
                <a:gd name="T3" fmla="*/ 0 h 202"/>
                <a:gd name="T4" fmla="*/ 0 w 348"/>
                <a:gd name="T5" fmla="*/ 84 h 202"/>
                <a:gd name="T6" fmla="*/ 203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6" y="0"/>
                  </a:lnTo>
                  <a:lnTo>
                    <a:pt x="0" y="84"/>
                  </a:lnTo>
                  <a:lnTo>
                    <a:pt x="203" y="202"/>
                  </a:lnTo>
                  <a:lnTo>
                    <a:pt x="348"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6"/>
            <p:cNvSpPr>
              <a:spLocks/>
            </p:cNvSpPr>
            <p:nvPr userDrawn="1"/>
          </p:nvSpPr>
          <p:spPr bwMode="auto">
            <a:xfrm>
              <a:off x="8262939" y="1971675"/>
              <a:ext cx="322263" cy="452438"/>
            </a:xfrm>
            <a:custGeom>
              <a:avLst/>
              <a:gdLst>
                <a:gd name="T0" fmla="*/ 203 w 203"/>
                <a:gd name="T1" fmla="*/ 118 h 285"/>
                <a:gd name="T2" fmla="*/ 0 w 203"/>
                <a:gd name="T3" fmla="*/ 0 h 285"/>
                <a:gd name="T4" fmla="*/ 1 w 203"/>
                <a:gd name="T5" fmla="*/ 167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7"/>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7"/>
            <p:cNvSpPr>
              <a:spLocks/>
            </p:cNvSpPr>
            <p:nvPr userDrawn="1"/>
          </p:nvSpPr>
          <p:spPr bwMode="auto">
            <a:xfrm>
              <a:off x="8372476" y="2138363"/>
              <a:ext cx="152400" cy="303213"/>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4679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8"/>
            <p:cNvSpPr>
              <a:spLocks/>
            </p:cNvSpPr>
            <p:nvPr userDrawn="1"/>
          </p:nvSpPr>
          <p:spPr bwMode="auto">
            <a:xfrm>
              <a:off x="8372476" y="2111375"/>
              <a:ext cx="198438" cy="115888"/>
            </a:xfrm>
            <a:custGeom>
              <a:avLst/>
              <a:gdLst>
                <a:gd name="T0" fmla="*/ 125 w 125"/>
                <a:gd name="T1" fmla="*/ 56 h 73"/>
                <a:gd name="T2" fmla="*/ 29 w 125"/>
                <a:gd name="T3" fmla="*/ 0 h 73"/>
                <a:gd name="T4" fmla="*/ 0 w 125"/>
                <a:gd name="T5" fmla="*/ 17 h 73"/>
                <a:gd name="T6" fmla="*/ 96 w 125"/>
                <a:gd name="T7" fmla="*/ 73 h 73"/>
                <a:gd name="T8" fmla="*/ 125 w 125"/>
                <a:gd name="T9" fmla="*/ 56 h 73"/>
              </a:gdLst>
              <a:ahLst/>
              <a:cxnLst>
                <a:cxn ang="0">
                  <a:pos x="T0" y="T1"/>
                </a:cxn>
                <a:cxn ang="0">
                  <a:pos x="T2" y="T3"/>
                </a:cxn>
                <a:cxn ang="0">
                  <a:pos x="T4" y="T5"/>
                </a:cxn>
                <a:cxn ang="0">
                  <a:pos x="T6" y="T7"/>
                </a:cxn>
                <a:cxn ang="0">
                  <a:pos x="T8" y="T9"/>
                </a:cxn>
              </a:cxnLst>
              <a:rect l="0" t="0" r="r" b="b"/>
              <a:pathLst>
                <a:path w="125" h="73">
                  <a:moveTo>
                    <a:pt x="125" y="56"/>
                  </a:moveTo>
                  <a:lnTo>
                    <a:pt x="29" y="0"/>
                  </a:lnTo>
                  <a:lnTo>
                    <a:pt x="0" y="17"/>
                  </a:lnTo>
                  <a:lnTo>
                    <a:pt x="96" y="73"/>
                  </a:lnTo>
                  <a:lnTo>
                    <a:pt x="125" y="56"/>
                  </a:lnTo>
                  <a:close/>
                </a:path>
              </a:pathLst>
            </a:custGeom>
            <a:solidFill>
              <a:srgbClr val="5B9E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9"/>
            <p:cNvSpPr>
              <a:spLocks/>
            </p:cNvSpPr>
            <p:nvPr userDrawn="1"/>
          </p:nvSpPr>
          <p:spPr bwMode="auto">
            <a:xfrm>
              <a:off x="8524876" y="2200275"/>
              <a:ext cx="47625" cy="241300"/>
            </a:xfrm>
            <a:custGeom>
              <a:avLst/>
              <a:gdLst>
                <a:gd name="T0" fmla="*/ 0 w 30"/>
                <a:gd name="T1" fmla="*/ 17 h 152"/>
                <a:gd name="T2" fmla="*/ 0 w 30"/>
                <a:gd name="T3" fmla="*/ 152 h 152"/>
                <a:gd name="T4" fmla="*/ 30 w 30"/>
                <a:gd name="T5" fmla="*/ 135 h 152"/>
                <a:gd name="T6" fmla="*/ 29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29" y="0"/>
                  </a:lnTo>
                  <a:lnTo>
                    <a:pt x="0" y="17"/>
                  </a:lnTo>
                  <a:close/>
                </a:path>
              </a:pathLst>
            </a:custGeom>
            <a:solidFill>
              <a:srgbClr val="5A95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0"/>
            <p:cNvSpPr>
              <a:spLocks/>
            </p:cNvSpPr>
            <p:nvPr userDrawn="1"/>
          </p:nvSpPr>
          <p:spPr bwMode="auto">
            <a:xfrm>
              <a:off x="8297864" y="2181225"/>
              <a:ext cx="152400" cy="303213"/>
            </a:xfrm>
            <a:custGeom>
              <a:avLst/>
              <a:gdLst>
                <a:gd name="T0" fmla="*/ 96 w 96"/>
                <a:gd name="T1" fmla="*/ 55 h 191"/>
                <a:gd name="T2" fmla="*/ 0 w 96"/>
                <a:gd name="T3" fmla="*/ 0 h 191"/>
                <a:gd name="T4" fmla="*/ 1 w 96"/>
                <a:gd name="T5" fmla="*/ 135 h 191"/>
                <a:gd name="T6" fmla="*/ 96 w 96"/>
                <a:gd name="T7" fmla="*/ 191 h 191"/>
                <a:gd name="T8" fmla="*/ 96 w 96"/>
                <a:gd name="T9" fmla="*/ 55 h 191"/>
              </a:gdLst>
              <a:ahLst/>
              <a:cxnLst>
                <a:cxn ang="0">
                  <a:pos x="T0" y="T1"/>
                </a:cxn>
                <a:cxn ang="0">
                  <a:pos x="T2" y="T3"/>
                </a:cxn>
                <a:cxn ang="0">
                  <a:pos x="T4" y="T5"/>
                </a:cxn>
                <a:cxn ang="0">
                  <a:pos x="T6" y="T7"/>
                </a:cxn>
                <a:cxn ang="0">
                  <a:pos x="T8" y="T9"/>
                </a:cxn>
              </a:cxnLst>
              <a:rect l="0" t="0" r="r" b="b"/>
              <a:pathLst>
                <a:path w="96" h="191">
                  <a:moveTo>
                    <a:pt x="96" y="55"/>
                  </a:moveTo>
                  <a:lnTo>
                    <a:pt x="0" y="0"/>
                  </a:lnTo>
                  <a:lnTo>
                    <a:pt x="1" y="135"/>
                  </a:lnTo>
                  <a:lnTo>
                    <a:pt x="96" y="191"/>
                  </a:lnTo>
                  <a:lnTo>
                    <a:pt x="96" y="55"/>
                  </a:lnTo>
                  <a:close/>
                </a:path>
              </a:pathLst>
            </a:custGeom>
            <a:solidFill>
              <a:srgbClr val="A9CC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1"/>
            <p:cNvSpPr>
              <a:spLocks/>
            </p:cNvSpPr>
            <p:nvPr userDrawn="1"/>
          </p:nvSpPr>
          <p:spPr bwMode="auto">
            <a:xfrm>
              <a:off x="8297864" y="2152650"/>
              <a:ext cx="200025" cy="115888"/>
            </a:xfrm>
            <a:custGeom>
              <a:avLst/>
              <a:gdLst>
                <a:gd name="T0" fmla="*/ 126 w 126"/>
                <a:gd name="T1" fmla="*/ 56 h 73"/>
                <a:gd name="T2" fmla="*/ 30 w 126"/>
                <a:gd name="T3" fmla="*/ 0 h 73"/>
                <a:gd name="T4" fmla="*/ 0 w 126"/>
                <a:gd name="T5" fmla="*/ 18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8"/>
                  </a:lnTo>
                  <a:lnTo>
                    <a:pt x="96" y="73"/>
                  </a:lnTo>
                  <a:lnTo>
                    <a:pt x="126" y="56"/>
                  </a:lnTo>
                  <a:close/>
                </a:path>
              </a:pathLst>
            </a:custGeom>
            <a:solidFill>
              <a:srgbClr val="D8E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2"/>
            <p:cNvSpPr>
              <a:spLocks/>
            </p:cNvSpPr>
            <p:nvPr userDrawn="1"/>
          </p:nvSpPr>
          <p:spPr bwMode="auto">
            <a:xfrm>
              <a:off x="8450264" y="2241550"/>
              <a:ext cx="47625" cy="242888"/>
            </a:xfrm>
            <a:custGeom>
              <a:avLst/>
              <a:gdLst>
                <a:gd name="T0" fmla="*/ 0 w 30"/>
                <a:gd name="T1" fmla="*/ 17 h 153"/>
                <a:gd name="T2" fmla="*/ 0 w 30"/>
                <a:gd name="T3" fmla="*/ 153 h 153"/>
                <a:gd name="T4" fmla="*/ 30 w 30"/>
                <a:gd name="T5" fmla="*/ 136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6"/>
                  </a:lnTo>
                  <a:lnTo>
                    <a:pt x="30" y="0"/>
                  </a:lnTo>
                  <a:lnTo>
                    <a:pt x="0" y="17"/>
                  </a:lnTo>
                  <a:close/>
                </a:path>
              </a:pathLst>
            </a:custGeom>
            <a:solidFill>
              <a:srgbClr val="C6D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3"/>
            <p:cNvSpPr>
              <a:spLocks/>
            </p:cNvSpPr>
            <p:nvPr userDrawn="1"/>
          </p:nvSpPr>
          <p:spPr bwMode="auto">
            <a:xfrm>
              <a:off x="8210551" y="2185988"/>
              <a:ext cx="180975" cy="333375"/>
            </a:xfrm>
            <a:custGeom>
              <a:avLst/>
              <a:gdLst>
                <a:gd name="T0" fmla="*/ 114 w 114"/>
                <a:gd name="T1" fmla="*/ 80 h 210"/>
                <a:gd name="T2" fmla="*/ 38 w 114"/>
                <a:gd name="T3" fmla="*/ 0 h 210"/>
                <a:gd name="T4" fmla="*/ 0 w 114"/>
                <a:gd name="T5" fmla="*/ 130 h 210"/>
                <a:gd name="T6" fmla="*/ 76 w 114"/>
                <a:gd name="T7" fmla="*/ 210 h 210"/>
                <a:gd name="T8" fmla="*/ 114 w 114"/>
                <a:gd name="T9" fmla="*/ 80 h 210"/>
              </a:gdLst>
              <a:ahLst/>
              <a:cxnLst>
                <a:cxn ang="0">
                  <a:pos x="T0" y="T1"/>
                </a:cxn>
                <a:cxn ang="0">
                  <a:pos x="T2" y="T3"/>
                </a:cxn>
                <a:cxn ang="0">
                  <a:pos x="T4" y="T5"/>
                </a:cxn>
                <a:cxn ang="0">
                  <a:pos x="T6" y="T7"/>
                </a:cxn>
                <a:cxn ang="0">
                  <a:pos x="T8" y="T9"/>
                </a:cxn>
              </a:cxnLst>
              <a:rect l="0" t="0" r="r" b="b"/>
              <a:pathLst>
                <a:path w="114" h="210">
                  <a:moveTo>
                    <a:pt x="114" y="80"/>
                  </a:moveTo>
                  <a:lnTo>
                    <a:pt x="38" y="0"/>
                  </a:lnTo>
                  <a:lnTo>
                    <a:pt x="0" y="130"/>
                  </a:lnTo>
                  <a:lnTo>
                    <a:pt x="76" y="210"/>
                  </a:lnTo>
                  <a:lnTo>
                    <a:pt x="114" y="80"/>
                  </a:lnTo>
                  <a:close/>
                </a:path>
              </a:pathLst>
            </a:custGeom>
            <a:solidFill>
              <a:srgbClr val="9D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4"/>
            <p:cNvSpPr>
              <a:spLocks/>
            </p:cNvSpPr>
            <p:nvPr userDrawn="1"/>
          </p:nvSpPr>
          <p:spPr bwMode="auto">
            <a:xfrm>
              <a:off x="8270876" y="2173288"/>
              <a:ext cx="173038" cy="139700"/>
            </a:xfrm>
            <a:custGeom>
              <a:avLst/>
              <a:gdLst>
                <a:gd name="T0" fmla="*/ 109 w 109"/>
                <a:gd name="T1" fmla="*/ 80 h 88"/>
                <a:gd name="T2" fmla="*/ 33 w 109"/>
                <a:gd name="T3" fmla="*/ 0 h 88"/>
                <a:gd name="T4" fmla="*/ 0 w 109"/>
                <a:gd name="T5" fmla="*/ 8 h 88"/>
                <a:gd name="T6" fmla="*/ 76 w 109"/>
                <a:gd name="T7" fmla="*/ 88 h 88"/>
                <a:gd name="T8" fmla="*/ 109 w 109"/>
                <a:gd name="T9" fmla="*/ 80 h 88"/>
              </a:gdLst>
              <a:ahLst/>
              <a:cxnLst>
                <a:cxn ang="0">
                  <a:pos x="T0" y="T1"/>
                </a:cxn>
                <a:cxn ang="0">
                  <a:pos x="T2" y="T3"/>
                </a:cxn>
                <a:cxn ang="0">
                  <a:pos x="T4" y="T5"/>
                </a:cxn>
                <a:cxn ang="0">
                  <a:pos x="T6" y="T7"/>
                </a:cxn>
                <a:cxn ang="0">
                  <a:pos x="T8" y="T9"/>
                </a:cxn>
              </a:cxnLst>
              <a:rect l="0" t="0" r="r" b="b"/>
              <a:pathLst>
                <a:path w="109" h="88">
                  <a:moveTo>
                    <a:pt x="109" y="80"/>
                  </a:moveTo>
                  <a:lnTo>
                    <a:pt x="33" y="0"/>
                  </a:lnTo>
                  <a:lnTo>
                    <a:pt x="0" y="8"/>
                  </a:lnTo>
                  <a:lnTo>
                    <a:pt x="76" y="88"/>
                  </a:lnTo>
                  <a:lnTo>
                    <a:pt x="109" y="80"/>
                  </a:ln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5"/>
            <p:cNvSpPr>
              <a:spLocks/>
            </p:cNvSpPr>
            <p:nvPr userDrawn="1"/>
          </p:nvSpPr>
          <p:spPr bwMode="auto">
            <a:xfrm>
              <a:off x="8331201" y="2300288"/>
              <a:ext cx="112713" cy="219075"/>
            </a:xfrm>
            <a:custGeom>
              <a:avLst/>
              <a:gdLst>
                <a:gd name="T0" fmla="*/ 38 w 71"/>
                <a:gd name="T1" fmla="*/ 8 h 138"/>
                <a:gd name="T2" fmla="*/ 0 w 71"/>
                <a:gd name="T3" fmla="*/ 138 h 138"/>
                <a:gd name="T4" fmla="*/ 33 w 71"/>
                <a:gd name="T5" fmla="*/ 130 h 138"/>
                <a:gd name="T6" fmla="*/ 71 w 71"/>
                <a:gd name="T7" fmla="*/ 0 h 138"/>
                <a:gd name="T8" fmla="*/ 38 w 71"/>
                <a:gd name="T9" fmla="*/ 8 h 138"/>
              </a:gdLst>
              <a:ahLst/>
              <a:cxnLst>
                <a:cxn ang="0">
                  <a:pos x="T0" y="T1"/>
                </a:cxn>
                <a:cxn ang="0">
                  <a:pos x="T2" y="T3"/>
                </a:cxn>
                <a:cxn ang="0">
                  <a:pos x="T4" y="T5"/>
                </a:cxn>
                <a:cxn ang="0">
                  <a:pos x="T6" y="T7"/>
                </a:cxn>
                <a:cxn ang="0">
                  <a:pos x="T8" y="T9"/>
                </a:cxn>
              </a:cxnLst>
              <a:rect l="0" t="0" r="r" b="b"/>
              <a:pathLst>
                <a:path w="71" h="138">
                  <a:moveTo>
                    <a:pt x="38" y="8"/>
                  </a:moveTo>
                  <a:lnTo>
                    <a:pt x="0" y="138"/>
                  </a:lnTo>
                  <a:lnTo>
                    <a:pt x="33" y="130"/>
                  </a:lnTo>
                  <a:lnTo>
                    <a:pt x="71" y="0"/>
                  </a:lnTo>
                  <a:lnTo>
                    <a:pt x="38" y="8"/>
                  </a:ln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6"/>
            <p:cNvSpPr>
              <a:spLocks/>
            </p:cNvSpPr>
            <p:nvPr userDrawn="1"/>
          </p:nvSpPr>
          <p:spPr bwMode="auto">
            <a:xfrm>
              <a:off x="7974014" y="2138363"/>
              <a:ext cx="322263" cy="452438"/>
            </a:xfrm>
            <a:custGeom>
              <a:avLst/>
              <a:gdLst>
                <a:gd name="T0" fmla="*/ 202 w 203"/>
                <a:gd name="T1" fmla="*/ 118 h 285"/>
                <a:gd name="T2" fmla="*/ 0 w 203"/>
                <a:gd name="T3" fmla="*/ 0 h 285"/>
                <a:gd name="T4" fmla="*/ 0 w 203"/>
                <a:gd name="T5" fmla="*/ 167 h 285"/>
                <a:gd name="T6" fmla="*/ 203 w 203"/>
                <a:gd name="T7" fmla="*/ 285 h 285"/>
                <a:gd name="T8" fmla="*/ 202 w 203"/>
                <a:gd name="T9" fmla="*/ 118 h 285"/>
              </a:gdLst>
              <a:ahLst/>
              <a:cxnLst>
                <a:cxn ang="0">
                  <a:pos x="T0" y="T1"/>
                </a:cxn>
                <a:cxn ang="0">
                  <a:pos x="T2" y="T3"/>
                </a:cxn>
                <a:cxn ang="0">
                  <a:pos x="T4" y="T5"/>
                </a:cxn>
                <a:cxn ang="0">
                  <a:pos x="T6" y="T7"/>
                </a:cxn>
                <a:cxn ang="0">
                  <a:pos x="T8" y="T9"/>
                </a:cxn>
              </a:cxnLst>
              <a:rect l="0" t="0" r="r" b="b"/>
              <a:pathLst>
                <a:path w="203" h="285">
                  <a:moveTo>
                    <a:pt x="202" y="118"/>
                  </a:moveTo>
                  <a:lnTo>
                    <a:pt x="0" y="0"/>
                  </a:lnTo>
                  <a:lnTo>
                    <a:pt x="0" y="167"/>
                  </a:lnTo>
                  <a:lnTo>
                    <a:pt x="203" y="285"/>
                  </a:lnTo>
                  <a:lnTo>
                    <a:pt x="202"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7"/>
            <p:cNvSpPr>
              <a:spLocks/>
            </p:cNvSpPr>
            <p:nvPr userDrawn="1"/>
          </p:nvSpPr>
          <p:spPr bwMode="auto">
            <a:xfrm>
              <a:off x="8031164" y="1906588"/>
              <a:ext cx="552450" cy="319088"/>
            </a:xfrm>
            <a:custGeom>
              <a:avLst/>
              <a:gdLst>
                <a:gd name="T0" fmla="*/ 348 w 348"/>
                <a:gd name="T1" fmla="*/ 117 h 201"/>
                <a:gd name="T2" fmla="*/ 146 w 348"/>
                <a:gd name="T3" fmla="*/ 0 h 201"/>
                <a:gd name="T4" fmla="*/ 0 w 348"/>
                <a:gd name="T5" fmla="*/ 84 h 201"/>
                <a:gd name="T6" fmla="*/ 203 w 348"/>
                <a:gd name="T7" fmla="*/ 201 h 201"/>
                <a:gd name="T8" fmla="*/ 348 w 348"/>
                <a:gd name="T9" fmla="*/ 117 h 201"/>
              </a:gdLst>
              <a:ahLst/>
              <a:cxnLst>
                <a:cxn ang="0">
                  <a:pos x="T0" y="T1"/>
                </a:cxn>
                <a:cxn ang="0">
                  <a:pos x="T2" y="T3"/>
                </a:cxn>
                <a:cxn ang="0">
                  <a:pos x="T4" y="T5"/>
                </a:cxn>
                <a:cxn ang="0">
                  <a:pos x="T6" y="T7"/>
                </a:cxn>
                <a:cxn ang="0">
                  <a:pos x="T8" y="T9"/>
                </a:cxn>
              </a:cxnLst>
              <a:rect l="0" t="0" r="r" b="b"/>
              <a:pathLst>
                <a:path w="348" h="201">
                  <a:moveTo>
                    <a:pt x="348" y="117"/>
                  </a:moveTo>
                  <a:lnTo>
                    <a:pt x="146" y="0"/>
                  </a:lnTo>
                  <a:lnTo>
                    <a:pt x="0" y="84"/>
                  </a:lnTo>
                  <a:lnTo>
                    <a:pt x="203" y="201"/>
                  </a:lnTo>
                  <a:lnTo>
                    <a:pt x="348" y="117"/>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8"/>
            <p:cNvSpPr>
              <a:spLocks noEditPoints="1"/>
            </p:cNvSpPr>
            <p:nvPr userDrawn="1"/>
          </p:nvSpPr>
          <p:spPr bwMode="auto">
            <a:xfrm>
              <a:off x="8064501" y="1793875"/>
              <a:ext cx="809625" cy="1128713"/>
            </a:xfrm>
            <a:custGeom>
              <a:avLst/>
              <a:gdLst>
                <a:gd name="T0" fmla="*/ 182 w 510"/>
                <a:gd name="T1" fmla="*/ 481 h 711"/>
                <a:gd name="T2" fmla="*/ 328 w 510"/>
                <a:gd name="T3" fmla="*/ 397 h 711"/>
                <a:gd name="T4" fmla="*/ 327 w 510"/>
                <a:gd name="T5" fmla="*/ 230 h 711"/>
                <a:gd name="T6" fmla="*/ 182 w 510"/>
                <a:gd name="T7" fmla="*/ 314 h 711"/>
                <a:gd name="T8" fmla="*/ 182 w 510"/>
                <a:gd name="T9" fmla="*/ 481 h 711"/>
                <a:gd name="T10" fmla="*/ 182 w 510"/>
                <a:gd name="T11" fmla="*/ 481 h 711"/>
                <a:gd name="T12" fmla="*/ 0 w 510"/>
                <a:gd name="T13" fmla="*/ 419 h 711"/>
                <a:gd name="T14" fmla="*/ 0 w 510"/>
                <a:gd name="T15" fmla="*/ 377 h 711"/>
                <a:gd name="T16" fmla="*/ 145 w 510"/>
                <a:gd name="T17" fmla="*/ 293 h 711"/>
                <a:gd name="T18" fmla="*/ 145 w 510"/>
                <a:gd name="T19" fmla="*/ 126 h 711"/>
                <a:gd name="T20" fmla="*/ 181 w 510"/>
                <a:gd name="T21" fmla="*/ 105 h 711"/>
                <a:gd name="T22" fmla="*/ 182 w 510"/>
                <a:gd name="T23" fmla="*/ 272 h 711"/>
                <a:gd name="T24" fmla="*/ 327 w 510"/>
                <a:gd name="T25" fmla="*/ 188 h 711"/>
                <a:gd name="T26" fmla="*/ 327 w 510"/>
                <a:gd name="T27" fmla="*/ 21 h 711"/>
                <a:gd name="T28" fmla="*/ 363 w 510"/>
                <a:gd name="T29" fmla="*/ 0 h 711"/>
                <a:gd name="T30" fmla="*/ 364 w 510"/>
                <a:gd name="T31" fmla="*/ 167 h 711"/>
                <a:gd name="T32" fmla="*/ 509 w 510"/>
                <a:gd name="T33" fmla="*/ 83 h 711"/>
                <a:gd name="T34" fmla="*/ 509 w 510"/>
                <a:gd name="T35" fmla="*/ 125 h 711"/>
                <a:gd name="T36" fmla="*/ 364 w 510"/>
                <a:gd name="T37" fmla="*/ 209 h 711"/>
                <a:gd name="T38" fmla="*/ 364 w 510"/>
                <a:gd name="T39" fmla="*/ 376 h 711"/>
                <a:gd name="T40" fmla="*/ 510 w 510"/>
                <a:gd name="T41" fmla="*/ 292 h 711"/>
                <a:gd name="T42" fmla="*/ 510 w 510"/>
                <a:gd name="T43" fmla="*/ 334 h 711"/>
                <a:gd name="T44" fmla="*/ 364 w 510"/>
                <a:gd name="T45" fmla="*/ 418 h 711"/>
                <a:gd name="T46" fmla="*/ 365 w 510"/>
                <a:gd name="T47" fmla="*/ 585 h 711"/>
                <a:gd name="T48" fmla="*/ 328 w 510"/>
                <a:gd name="T49" fmla="*/ 606 h 711"/>
                <a:gd name="T50" fmla="*/ 328 w 510"/>
                <a:gd name="T51" fmla="*/ 439 h 711"/>
                <a:gd name="T52" fmla="*/ 182 w 510"/>
                <a:gd name="T53" fmla="*/ 523 h 711"/>
                <a:gd name="T54" fmla="*/ 183 w 510"/>
                <a:gd name="T55" fmla="*/ 690 h 711"/>
                <a:gd name="T56" fmla="*/ 147 w 510"/>
                <a:gd name="T57" fmla="*/ 711 h 711"/>
                <a:gd name="T58" fmla="*/ 146 w 510"/>
                <a:gd name="T59" fmla="*/ 544 h 711"/>
                <a:gd name="T60" fmla="*/ 1 w 510"/>
                <a:gd name="T61" fmla="*/ 628 h 711"/>
                <a:gd name="T62" fmla="*/ 1 w 510"/>
                <a:gd name="T63" fmla="*/ 586 h 711"/>
                <a:gd name="T64" fmla="*/ 146 w 510"/>
                <a:gd name="T65" fmla="*/ 502 h 711"/>
                <a:gd name="T66" fmla="*/ 145 w 510"/>
                <a:gd name="T67" fmla="*/ 335 h 711"/>
                <a:gd name="T68" fmla="*/ 0 w 510"/>
                <a:gd name="T69" fmla="*/ 419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0" h="711">
                  <a:moveTo>
                    <a:pt x="182" y="481"/>
                  </a:moveTo>
                  <a:lnTo>
                    <a:pt x="328" y="397"/>
                  </a:lnTo>
                  <a:lnTo>
                    <a:pt x="327" y="230"/>
                  </a:lnTo>
                  <a:lnTo>
                    <a:pt x="182" y="314"/>
                  </a:lnTo>
                  <a:lnTo>
                    <a:pt x="182" y="481"/>
                  </a:lnTo>
                  <a:lnTo>
                    <a:pt x="182" y="481"/>
                  </a:lnTo>
                  <a:close/>
                  <a:moveTo>
                    <a:pt x="0" y="419"/>
                  </a:moveTo>
                  <a:lnTo>
                    <a:pt x="0" y="377"/>
                  </a:lnTo>
                  <a:lnTo>
                    <a:pt x="145" y="293"/>
                  </a:lnTo>
                  <a:lnTo>
                    <a:pt x="145" y="126"/>
                  </a:lnTo>
                  <a:lnTo>
                    <a:pt x="181" y="105"/>
                  </a:lnTo>
                  <a:lnTo>
                    <a:pt x="182" y="272"/>
                  </a:lnTo>
                  <a:lnTo>
                    <a:pt x="327" y="188"/>
                  </a:lnTo>
                  <a:lnTo>
                    <a:pt x="327" y="21"/>
                  </a:lnTo>
                  <a:lnTo>
                    <a:pt x="363" y="0"/>
                  </a:lnTo>
                  <a:lnTo>
                    <a:pt x="364" y="167"/>
                  </a:lnTo>
                  <a:lnTo>
                    <a:pt x="509" y="83"/>
                  </a:lnTo>
                  <a:lnTo>
                    <a:pt x="509" y="125"/>
                  </a:lnTo>
                  <a:lnTo>
                    <a:pt x="364" y="209"/>
                  </a:lnTo>
                  <a:lnTo>
                    <a:pt x="364" y="376"/>
                  </a:lnTo>
                  <a:lnTo>
                    <a:pt x="510" y="292"/>
                  </a:lnTo>
                  <a:lnTo>
                    <a:pt x="510" y="334"/>
                  </a:lnTo>
                  <a:lnTo>
                    <a:pt x="364" y="418"/>
                  </a:lnTo>
                  <a:lnTo>
                    <a:pt x="365" y="585"/>
                  </a:lnTo>
                  <a:lnTo>
                    <a:pt x="328" y="606"/>
                  </a:lnTo>
                  <a:lnTo>
                    <a:pt x="328" y="439"/>
                  </a:lnTo>
                  <a:lnTo>
                    <a:pt x="182" y="523"/>
                  </a:lnTo>
                  <a:lnTo>
                    <a:pt x="183" y="690"/>
                  </a:lnTo>
                  <a:lnTo>
                    <a:pt x="147" y="711"/>
                  </a:lnTo>
                  <a:lnTo>
                    <a:pt x="146" y="544"/>
                  </a:lnTo>
                  <a:lnTo>
                    <a:pt x="1" y="628"/>
                  </a:lnTo>
                  <a:lnTo>
                    <a:pt x="1" y="586"/>
                  </a:lnTo>
                  <a:lnTo>
                    <a:pt x="146" y="502"/>
                  </a:lnTo>
                  <a:lnTo>
                    <a:pt x="145" y="335"/>
                  </a:lnTo>
                  <a:lnTo>
                    <a:pt x="0" y="419"/>
                  </a:lnTo>
                  <a:close/>
                </a:path>
              </a:pathLst>
            </a:custGeom>
            <a:solidFill>
              <a:srgbClr val="5F76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9"/>
            <p:cNvSpPr>
              <a:spLocks/>
            </p:cNvSpPr>
            <p:nvPr userDrawn="1"/>
          </p:nvSpPr>
          <p:spPr bwMode="auto">
            <a:xfrm>
              <a:off x="7743826" y="2536825"/>
              <a:ext cx="322263" cy="254000"/>
            </a:xfrm>
            <a:custGeom>
              <a:avLst/>
              <a:gdLst>
                <a:gd name="T0" fmla="*/ 203 w 203"/>
                <a:gd name="T1" fmla="*/ 118 h 160"/>
                <a:gd name="T2" fmla="*/ 0 w 203"/>
                <a:gd name="T3" fmla="*/ 0 h 160"/>
                <a:gd name="T4" fmla="*/ 0 w 203"/>
                <a:gd name="T5" fmla="*/ 42 h 160"/>
                <a:gd name="T6" fmla="*/ 203 w 203"/>
                <a:gd name="T7" fmla="*/ 160 h 160"/>
                <a:gd name="T8" fmla="*/ 203 w 203"/>
                <a:gd name="T9" fmla="*/ 118 h 160"/>
              </a:gdLst>
              <a:ahLst/>
              <a:cxnLst>
                <a:cxn ang="0">
                  <a:pos x="T0" y="T1"/>
                </a:cxn>
                <a:cxn ang="0">
                  <a:pos x="T2" y="T3"/>
                </a:cxn>
                <a:cxn ang="0">
                  <a:pos x="T4" y="T5"/>
                </a:cxn>
                <a:cxn ang="0">
                  <a:pos x="T6" y="T7"/>
                </a:cxn>
                <a:cxn ang="0">
                  <a:pos x="T8" y="T9"/>
                </a:cxn>
              </a:cxnLst>
              <a:rect l="0" t="0" r="r" b="b"/>
              <a:pathLst>
                <a:path w="203" h="160">
                  <a:moveTo>
                    <a:pt x="203" y="118"/>
                  </a:moveTo>
                  <a:lnTo>
                    <a:pt x="0" y="0"/>
                  </a:lnTo>
                  <a:lnTo>
                    <a:pt x="0" y="42"/>
                  </a:lnTo>
                  <a:lnTo>
                    <a:pt x="203" y="160"/>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0"/>
            <p:cNvSpPr>
              <a:spLocks/>
            </p:cNvSpPr>
            <p:nvPr userDrawn="1"/>
          </p:nvSpPr>
          <p:spPr bwMode="auto">
            <a:xfrm>
              <a:off x="8261351" y="1639888"/>
              <a:ext cx="322263" cy="452438"/>
            </a:xfrm>
            <a:custGeom>
              <a:avLst/>
              <a:gdLst>
                <a:gd name="T0" fmla="*/ 203 w 203"/>
                <a:gd name="T1" fmla="*/ 118 h 285"/>
                <a:gd name="T2" fmla="*/ 0 w 203"/>
                <a:gd name="T3" fmla="*/ 0 h 285"/>
                <a:gd name="T4" fmla="*/ 1 w 203"/>
                <a:gd name="T5" fmla="*/ 168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8"/>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1"/>
            <p:cNvSpPr>
              <a:spLocks/>
            </p:cNvSpPr>
            <p:nvPr userDrawn="1"/>
          </p:nvSpPr>
          <p:spPr bwMode="auto">
            <a:xfrm>
              <a:off x="8059739" y="2319338"/>
              <a:ext cx="152400" cy="303213"/>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473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2"/>
            <p:cNvSpPr>
              <a:spLocks/>
            </p:cNvSpPr>
            <p:nvPr userDrawn="1"/>
          </p:nvSpPr>
          <p:spPr bwMode="auto">
            <a:xfrm>
              <a:off x="8059739" y="2292350"/>
              <a:ext cx="198438" cy="115888"/>
            </a:xfrm>
            <a:custGeom>
              <a:avLst/>
              <a:gdLst>
                <a:gd name="T0" fmla="*/ 125 w 125"/>
                <a:gd name="T1" fmla="*/ 55 h 73"/>
                <a:gd name="T2" fmla="*/ 29 w 125"/>
                <a:gd name="T3" fmla="*/ 0 h 73"/>
                <a:gd name="T4" fmla="*/ 0 w 125"/>
                <a:gd name="T5" fmla="*/ 17 h 73"/>
                <a:gd name="T6" fmla="*/ 96 w 125"/>
                <a:gd name="T7" fmla="*/ 73 h 73"/>
                <a:gd name="T8" fmla="*/ 125 w 125"/>
                <a:gd name="T9" fmla="*/ 55 h 73"/>
              </a:gdLst>
              <a:ahLst/>
              <a:cxnLst>
                <a:cxn ang="0">
                  <a:pos x="T0" y="T1"/>
                </a:cxn>
                <a:cxn ang="0">
                  <a:pos x="T2" y="T3"/>
                </a:cxn>
                <a:cxn ang="0">
                  <a:pos x="T4" y="T5"/>
                </a:cxn>
                <a:cxn ang="0">
                  <a:pos x="T6" y="T7"/>
                </a:cxn>
                <a:cxn ang="0">
                  <a:pos x="T8" y="T9"/>
                </a:cxn>
              </a:cxnLst>
              <a:rect l="0" t="0" r="r" b="b"/>
              <a:pathLst>
                <a:path w="125" h="73">
                  <a:moveTo>
                    <a:pt x="125" y="55"/>
                  </a:moveTo>
                  <a:lnTo>
                    <a:pt x="29" y="0"/>
                  </a:lnTo>
                  <a:lnTo>
                    <a:pt x="0" y="17"/>
                  </a:lnTo>
                  <a:lnTo>
                    <a:pt x="96" y="73"/>
                  </a:lnTo>
                  <a:lnTo>
                    <a:pt x="125" y="55"/>
                  </a:lnTo>
                  <a:close/>
                </a:path>
              </a:pathLst>
            </a:custGeom>
            <a:solidFill>
              <a:srgbClr val="785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3"/>
            <p:cNvSpPr>
              <a:spLocks/>
            </p:cNvSpPr>
            <p:nvPr userDrawn="1"/>
          </p:nvSpPr>
          <p:spPr bwMode="auto">
            <a:xfrm>
              <a:off x="8212139" y="2379663"/>
              <a:ext cx="47625" cy="242888"/>
            </a:xfrm>
            <a:custGeom>
              <a:avLst/>
              <a:gdLst>
                <a:gd name="T0" fmla="*/ 0 w 30"/>
                <a:gd name="T1" fmla="*/ 18 h 153"/>
                <a:gd name="T2" fmla="*/ 0 w 30"/>
                <a:gd name="T3" fmla="*/ 153 h 153"/>
                <a:gd name="T4" fmla="*/ 30 w 30"/>
                <a:gd name="T5" fmla="*/ 136 h 153"/>
                <a:gd name="T6" fmla="*/ 29 w 30"/>
                <a:gd name="T7" fmla="*/ 0 h 153"/>
                <a:gd name="T8" fmla="*/ 0 w 30"/>
                <a:gd name="T9" fmla="*/ 18 h 153"/>
              </a:gdLst>
              <a:ahLst/>
              <a:cxnLst>
                <a:cxn ang="0">
                  <a:pos x="T0" y="T1"/>
                </a:cxn>
                <a:cxn ang="0">
                  <a:pos x="T2" y="T3"/>
                </a:cxn>
                <a:cxn ang="0">
                  <a:pos x="T4" y="T5"/>
                </a:cxn>
                <a:cxn ang="0">
                  <a:pos x="T6" y="T7"/>
                </a:cxn>
                <a:cxn ang="0">
                  <a:pos x="T8" y="T9"/>
                </a:cxn>
              </a:cxnLst>
              <a:rect l="0" t="0" r="r" b="b"/>
              <a:pathLst>
                <a:path w="30" h="153">
                  <a:moveTo>
                    <a:pt x="0" y="18"/>
                  </a:moveTo>
                  <a:lnTo>
                    <a:pt x="0" y="153"/>
                  </a:lnTo>
                  <a:lnTo>
                    <a:pt x="30" y="136"/>
                  </a:lnTo>
                  <a:lnTo>
                    <a:pt x="29" y="0"/>
                  </a:lnTo>
                  <a:lnTo>
                    <a:pt x="0" y="18"/>
                  </a:lnTo>
                  <a:close/>
                </a:path>
              </a:pathLst>
            </a:custGeom>
            <a:solidFill>
              <a:srgbClr val="6044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4"/>
            <p:cNvSpPr>
              <a:spLocks/>
            </p:cNvSpPr>
            <p:nvPr userDrawn="1"/>
          </p:nvSpPr>
          <p:spPr bwMode="auto">
            <a:xfrm>
              <a:off x="7993064" y="2355850"/>
              <a:ext cx="152400" cy="303213"/>
            </a:xfrm>
            <a:custGeom>
              <a:avLst/>
              <a:gdLst>
                <a:gd name="T0" fmla="*/ 96 w 96"/>
                <a:gd name="T1" fmla="*/ 56 h 191"/>
                <a:gd name="T2" fmla="*/ 0 w 96"/>
                <a:gd name="T3" fmla="*/ 0 h 191"/>
                <a:gd name="T4" fmla="*/ 0 w 96"/>
                <a:gd name="T5" fmla="*/ 136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6"/>
                  </a:lnTo>
                  <a:lnTo>
                    <a:pt x="96" y="191"/>
                  </a:lnTo>
                  <a:lnTo>
                    <a:pt x="96" y="56"/>
                  </a:lnTo>
                  <a:close/>
                </a:path>
              </a:pathLst>
            </a:custGeom>
            <a:solidFill>
              <a:srgbClr val="4679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5"/>
            <p:cNvSpPr>
              <a:spLocks/>
            </p:cNvSpPr>
            <p:nvPr userDrawn="1"/>
          </p:nvSpPr>
          <p:spPr bwMode="auto">
            <a:xfrm>
              <a:off x="7993064" y="2328863"/>
              <a:ext cx="198438" cy="115888"/>
            </a:xfrm>
            <a:custGeom>
              <a:avLst/>
              <a:gdLst>
                <a:gd name="T0" fmla="*/ 125 w 125"/>
                <a:gd name="T1" fmla="*/ 56 h 73"/>
                <a:gd name="T2" fmla="*/ 29 w 125"/>
                <a:gd name="T3" fmla="*/ 0 h 73"/>
                <a:gd name="T4" fmla="*/ 0 w 125"/>
                <a:gd name="T5" fmla="*/ 17 h 73"/>
                <a:gd name="T6" fmla="*/ 96 w 125"/>
                <a:gd name="T7" fmla="*/ 73 h 73"/>
                <a:gd name="T8" fmla="*/ 125 w 125"/>
                <a:gd name="T9" fmla="*/ 56 h 73"/>
              </a:gdLst>
              <a:ahLst/>
              <a:cxnLst>
                <a:cxn ang="0">
                  <a:pos x="T0" y="T1"/>
                </a:cxn>
                <a:cxn ang="0">
                  <a:pos x="T2" y="T3"/>
                </a:cxn>
                <a:cxn ang="0">
                  <a:pos x="T4" y="T5"/>
                </a:cxn>
                <a:cxn ang="0">
                  <a:pos x="T6" y="T7"/>
                </a:cxn>
                <a:cxn ang="0">
                  <a:pos x="T8" y="T9"/>
                </a:cxn>
              </a:cxnLst>
              <a:rect l="0" t="0" r="r" b="b"/>
              <a:pathLst>
                <a:path w="125" h="73">
                  <a:moveTo>
                    <a:pt x="125" y="56"/>
                  </a:moveTo>
                  <a:lnTo>
                    <a:pt x="29" y="0"/>
                  </a:lnTo>
                  <a:lnTo>
                    <a:pt x="0" y="17"/>
                  </a:lnTo>
                  <a:lnTo>
                    <a:pt x="96" y="73"/>
                  </a:lnTo>
                  <a:lnTo>
                    <a:pt x="125" y="56"/>
                  </a:lnTo>
                  <a:close/>
                </a:path>
              </a:pathLst>
            </a:custGeom>
            <a:solidFill>
              <a:srgbClr val="5B9E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6"/>
            <p:cNvSpPr>
              <a:spLocks/>
            </p:cNvSpPr>
            <p:nvPr userDrawn="1"/>
          </p:nvSpPr>
          <p:spPr bwMode="auto">
            <a:xfrm>
              <a:off x="8145464" y="2417763"/>
              <a:ext cx="47625" cy="241300"/>
            </a:xfrm>
            <a:custGeom>
              <a:avLst/>
              <a:gdLst>
                <a:gd name="T0" fmla="*/ 0 w 30"/>
                <a:gd name="T1" fmla="*/ 17 h 152"/>
                <a:gd name="T2" fmla="*/ 0 w 30"/>
                <a:gd name="T3" fmla="*/ 152 h 152"/>
                <a:gd name="T4" fmla="*/ 30 w 30"/>
                <a:gd name="T5" fmla="*/ 135 h 152"/>
                <a:gd name="T6" fmla="*/ 29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29" y="0"/>
                  </a:lnTo>
                  <a:lnTo>
                    <a:pt x="0" y="17"/>
                  </a:lnTo>
                  <a:close/>
                </a:path>
              </a:pathLst>
            </a:custGeom>
            <a:solidFill>
              <a:srgbClr val="5A95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7"/>
            <p:cNvSpPr>
              <a:spLocks/>
            </p:cNvSpPr>
            <p:nvPr userDrawn="1"/>
          </p:nvSpPr>
          <p:spPr bwMode="auto">
            <a:xfrm>
              <a:off x="7918451" y="2398713"/>
              <a:ext cx="153988" cy="303213"/>
            </a:xfrm>
            <a:custGeom>
              <a:avLst/>
              <a:gdLst>
                <a:gd name="T0" fmla="*/ 96 w 97"/>
                <a:gd name="T1" fmla="*/ 56 h 191"/>
                <a:gd name="T2" fmla="*/ 0 w 97"/>
                <a:gd name="T3" fmla="*/ 0 h 191"/>
                <a:gd name="T4" fmla="*/ 1 w 97"/>
                <a:gd name="T5" fmla="*/ 135 h 191"/>
                <a:gd name="T6" fmla="*/ 97 w 97"/>
                <a:gd name="T7" fmla="*/ 191 h 191"/>
                <a:gd name="T8" fmla="*/ 96 w 97"/>
                <a:gd name="T9" fmla="*/ 56 h 191"/>
              </a:gdLst>
              <a:ahLst/>
              <a:cxnLst>
                <a:cxn ang="0">
                  <a:pos x="T0" y="T1"/>
                </a:cxn>
                <a:cxn ang="0">
                  <a:pos x="T2" y="T3"/>
                </a:cxn>
                <a:cxn ang="0">
                  <a:pos x="T4" y="T5"/>
                </a:cxn>
                <a:cxn ang="0">
                  <a:pos x="T6" y="T7"/>
                </a:cxn>
                <a:cxn ang="0">
                  <a:pos x="T8" y="T9"/>
                </a:cxn>
              </a:cxnLst>
              <a:rect l="0" t="0" r="r" b="b"/>
              <a:pathLst>
                <a:path w="97" h="191">
                  <a:moveTo>
                    <a:pt x="96" y="56"/>
                  </a:moveTo>
                  <a:lnTo>
                    <a:pt x="0" y="0"/>
                  </a:lnTo>
                  <a:lnTo>
                    <a:pt x="1" y="135"/>
                  </a:lnTo>
                  <a:lnTo>
                    <a:pt x="97" y="191"/>
                  </a:lnTo>
                  <a:lnTo>
                    <a:pt x="96" y="5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8"/>
            <p:cNvSpPr>
              <a:spLocks/>
            </p:cNvSpPr>
            <p:nvPr userDrawn="1"/>
          </p:nvSpPr>
          <p:spPr bwMode="auto">
            <a:xfrm>
              <a:off x="7918451" y="2371725"/>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9"/>
            <p:cNvSpPr>
              <a:spLocks/>
            </p:cNvSpPr>
            <p:nvPr userDrawn="1"/>
          </p:nvSpPr>
          <p:spPr bwMode="auto">
            <a:xfrm>
              <a:off x="8070851" y="2460625"/>
              <a:ext cx="47625" cy="241300"/>
            </a:xfrm>
            <a:custGeom>
              <a:avLst/>
              <a:gdLst>
                <a:gd name="T0" fmla="*/ 0 w 30"/>
                <a:gd name="T1" fmla="*/ 17 h 152"/>
                <a:gd name="T2" fmla="*/ 1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1" y="152"/>
                  </a:lnTo>
                  <a:lnTo>
                    <a:pt x="30" y="135"/>
                  </a:lnTo>
                  <a:lnTo>
                    <a:pt x="30" y="0"/>
                  </a:lnTo>
                  <a:lnTo>
                    <a:pt x="0" y="17"/>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90"/>
            <p:cNvSpPr>
              <a:spLocks/>
            </p:cNvSpPr>
            <p:nvPr userDrawn="1"/>
          </p:nvSpPr>
          <p:spPr bwMode="auto">
            <a:xfrm>
              <a:off x="8261351" y="1606550"/>
              <a:ext cx="379413" cy="220663"/>
            </a:xfrm>
            <a:custGeom>
              <a:avLst/>
              <a:gdLst>
                <a:gd name="T0" fmla="*/ 239 w 239"/>
                <a:gd name="T1" fmla="*/ 118 h 139"/>
                <a:gd name="T2" fmla="*/ 36 w 239"/>
                <a:gd name="T3" fmla="*/ 0 h 139"/>
                <a:gd name="T4" fmla="*/ 0 w 239"/>
                <a:gd name="T5" fmla="*/ 21 h 139"/>
                <a:gd name="T6" fmla="*/ 203 w 239"/>
                <a:gd name="T7" fmla="*/ 139 h 139"/>
                <a:gd name="T8" fmla="*/ 239 w 239"/>
                <a:gd name="T9" fmla="*/ 118 h 139"/>
              </a:gdLst>
              <a:ahLst/>
              <a:cxnLst>
                <a:cxn ang="0">
                  <a:pos x="T0" y="T1"/>
                </a:cxn>
                <a:cxn ang="0">
                  <a:pos x="T2" y="T3"/>
                </a:cxn>
                <a:cxn ang="0">
                  <a:pos x="T4" y="T5"/>
                </a:cxn>
                <a:cxn ang="0">
                  <a:pos x="T6" y="T7"/>
                </a:cxn>
                <a:cxn ang="0">
                  <a:pos x="T8" y="T9"/>
                </a:cxn>
              </a:cxnLst>
              <a:rect l="0" t="0" r="r" b="b"/>
              <a:pathLst>
                <a:path w="239" h="139">
                  <a:moveTo>
                    <a:pt x="239" y="118"/>
                  </a:moveTo>
                  <a:lnTo>
                    <a:pt x="36" y="0"/>
                  </a:lnTo>
                  <a:lnTo>
                    <a:pt x="0" y="21"/>
                  </a:lnTo>
                  <a:lnTo>
                    <a:pt x="203" y="139"/>
                  </a:lnTo>
                  <a:lnTo>
                    <a:pt x="239"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91"/>
            <p:cNvSpPr>
              <a:spLocks/>
            </p:cNvSpPr>
            <p:nvPr userDrawn="1"/>
          </p:nvSpPr>
          <p:spPr bwMode="auto">
            <a:xfrm>
              <a:off x="7742239" y="2205038"/>
              <a:ext cx="322263" cy="254000"/>
            </a:xfrm>
            <a:custGeom>
              <a:avLst/>
              <a:gdLst>
                <a:gd name="T0" fmla="*/ 203 w 203"/>
                <a:gd name="T1" fmla="*/ 118 h 160"/>
                <a:gd name="T2" fmla="*/ 0 w 203"/>
                <a:gd name="T3" fmla="*/ 0 h 160"/>
                <a:gd name="T4" fmla="*/ 0 w 203"/>
                <a:gd name="T5" fmla="*/ 42 h 160"/>
                <a:gd name="T6" fmla="*/ 203 w 203"/>
                <a:gd name="T7" fmla="*/ 160 h 160"/>
                <a:gd name="T8" fmla="*/ 203 w 203"/>
                <a:gd name="T9" fmla="*/ 118 h 160"/>
              </a:gdLst>
              <a:ahLst/>
              <a:cxnLst>
                <a:cxn ang="0">
                  <a:pos x="T0" y="T1"/>
                </a:cxn>
                <a:cxn ang="0">
                  <a:pos x="T2" y="T3"/>
                </a:cxn>
                <a:cxn ang="0">
                  <a:pos x="T4" y="T5"/>
                </a:cxn>
                <a:cxn ang="0">
                  <a:pos x="T6" y="T7"/>
                </a:cxn>
                <a:cxn ang="0">
                  <a:pos x="T8" y="T9"/>
                </a:cxn>
              </a:cxnLst>
              <a:rect l="0" t="0" r="r" b="b"/>
              <a:pathLst>
                <a:path w="203" h="160">
                  <a:moveTo>
                    <a:pt x="203" y="118"/>
                  </a:moveTo>
                  <a:lnTo>
                    <a:pt x="0" y="0"/>
                  </a:lnTo>
                  <a:lnTo>
                    <a:pt x="0" y="42"/>
                  </a:lnTo>
                  <a:lnTo>
                    <a:pt x="203" y="160"/>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92"/>
            <p:cNvSpPr>
              <a:spLocks/>
            </p:cNvSpPr>
            <p:nvPr userDrawn="1"/>
          </p:nvSpPr>
          <p:spPr bwMode="auto">
            <a:xfrm>
              <a:off x="7742239" y="2073275"/>
              <a:ext cx="552450" cy="319088"/>
            </a:xfrm>
            <a:custGeom>
              <a:avLst/>
              <a:gdLst>
                <a:gd name="T0" fmla="*/ 348 w 348"/>
                <a:gd name="T1" fmla="*/ 117 h 201"/>
                <a:gd name="T2" fmla="*/ 146 w 348"/>
                <a:gd name="T3" fmla="*/ 0 h 201"/>
                <a:gd name="T4" fmla="*/ 0 w 348"/>
                <a:gd name="T5" fmla="*/ 83 h 201"/>
                <a:gd name="T6" fmla="*/ 203 w 348"/>
                <a:gd name="T7" fmla="*/ 201 h 201"/>
                <a:gd name="T8" fmla="*/ 348 w 348"/>
                <a:gd name="T9" fmla="*/ 117 h 201"/>
              </a:gdLst>
              <a:ahLst/>
              <a:cxnLst>
                <a:cxn ang="0">
                  <a:pos x="T0" y="T1"/>
                </a:cxn>
                <a:cxn ang="0">
                  <a:pos x="T2" y="T3"/>
                </a:cxn>
                <a:cxn ang="0">
                  <a:pos x="T4" y="T5"/>
                </a:cxn>
                <a:cxn ang="0">
                  <a:pos x="T6" y="T7"/>
                </a:cxn>
                <a:cxn ang="0">
                  <a:pos x="T8" y="T9"/>
                </a:cxn>
              </a:cxnLst>
              <a:rect l="0" t="0" r="r" b="b"/>
              <a:pathLst>
                <a:path w="348" h="201">
                  <a:moveTo>
                    <a:pt x="348" y="117"/>
                  </a:moveTo>
                  <a:lnTo>
                    <a:pt x="146" y="0"/>
                  </a:lnTo>
                  <a:lnTo>
                    <a:pt x="0" y="83"/>
                  </a:lnTo>
                  <a:lnTo>
                    <a:pt x="203" y="201"/>
                  </a:lnTo>
                  <a:lnTo>
                    <a:pt x="348" y="117"/>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93"/>
            <p:cNvSpPr>
              <a:spLocks/>
            </p:cNvSpPr>
            <p:nvPr userDrawn="1"/>
          </p:nvSpPr>
          <p:spPr bwMode="auto">
            <a:xfrm>
              <a:off x="8364539" y="1803400"/>
              <a:ext cx="152400" cy="303213"/>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4"/>
            <p:cNvSpPr>
              <a:spLocks/>
            </p:cNvSpPr>
            <p:nvPr userDrawn="1"/>
          </p:nvSpPr>
          <p:spPr bwMode="auto">
            <a:xfrm>
              <a:off x="8364539" y="1776413"/>
              <a:ext cx="198438" cy="115888"/>
            </a:xfrm>
            <a:custGeom>
              <a:avLst/>
              <a:gdLst>
                <a:gd name="T0" fmla="*/ 125 w 125"/>
                <a:gd name="T1" fmla="*/ 56 h 73"/>
                <a:gd name="T2" fmla="*/ 29 w 125"/>
                <a:gd name="T3" fmla="*/ 0 h 73"/>
                <a:gd name="T4" fmla="*/ 0 w 125"/>
                <a:gd name="T5" fmla="*/ 17 h 73"/>
                <a:gd name="T6" fmla="*/ 96 w 125"/>
                <a:gd name="T7" fmla="*/ 73 h 73"/>
                <a:gd name="T8" fmla="*/ 125 w 125"/>
                <a:gd name="T9" fmla="*/ 56 h 73"/>
              </a:gdLst>
              <a:ahLst/>
              <a:cxnLst>
                <a:cxn ang="0">
                  <a:pos x="T0" y="T1"/>
                </a:cxn>
                <a:cxn ang="0">
                  <a:pos x="T2" y="T3"/>
                </a:cxn>
                <a:cxn ang="0">
                  <a:pos x="T4" y="T5"/>
                </a:cxn>
                <a:cxn ang="0">
                  <a:pos x="T6" y="T7"/>
                </a:cxn>
                <a:cxn ang="0">
                  <a:pos x="T8" y="T9"/>
                </a:cxn>
              </a:cxnLst>
              <a:rect l="0" t="0" r="r" b="b"/>
              <a:pathLst>
                <a:path w="125" h="73">
                  <a:moveTo>
                    <a:pt x="125" y="56"/>
                  </a:moveTo>
                  <a:lnTo>
                    <a:pt x="29" y="0"/>
                  </a:lnTo>
                  <a:lnTo>
                    <a:pt x="0" y="17"/>
                  </a:lnTo>
                  <a:lnTo>
                    <a:pt x="96" y="73"/>
                  </a:lnTo>
                  <a:lnTo>
                    <a:pt x="125" y="56"/>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5"/>
            <p:cNvSpPr>
              <a:spLocks/>
            </p:cNvSpPr>
            <p:nvPr userDrawn="1"/>
          </p:nvSpPr>
          <p:spPr bwMode="auto">
            <a:xfrm>
              <a:off x="8516939" y="1865313"/>
              <a:ext cx="47625" cy="241300"/>
            </a:xfrm>
            <a:custGeom>
              <a:avLst/>
              <a:gdLst>
                <a:gd name="T0" fmla="*/ 0 w 30"/>
                <a:gd name="T1" fmla="*/ 17 h 152"/>
                <a:gd name="T2" fmla="*/ 0 w 30"/>
                <a:gd name="T3" fmla="*/ 152 h 152"/>
                <a:gd name="T4" fmla="*/ 30 w 30"/>
                <a:gd name="T5" fmla="*/ 135 h 152"/>
                <a:gd name="T6" fmla="*/ 29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29" y="0"/>
                  </a:lnTo>
                  <a:lnTo>
                    <a:pt x="0" y="17"/>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96"/>
            <p:cNvSpPr>
              <a:spLocks/>
            </p:cNvSpPr>
            <p:nvPr userDrawn="1"/>
          </p:nvSpPr>
          <p:spPr bwMode="auto">
            <a:xfrm>
              <a:off x="8289926" y="1846263"/>
              <a:ext cx="152400" cy="303213"/>
            </a:xfrm>
            <a:custGeom>
              <a:avLst/>
              <a:gdLst>
                <a:gd name="T0" fmla="*/ 96 w 96"/>
                <a:gd name="T1" fmla="*/ 55 h 191"/>
                <a:gd name="T2" fmla="*/ 0 w 96"/>
                <a:gd name="T3" fmla="*/ 0 h 191"/>
                <a:gd name="T4" fmla="*/ 0 w 96"/>
                <a:gd name="T5" fmla="*/ 135 h 191"/>
                <a:gd name="T6" fmla="*/ 96 w 96"/>
                <a:gd name="T7" fmla="*/ 191 h 191"/>
                <a:gd name="T8" fmla="*/ 96 w 96"/>
                <a:gd name="T9" fmla="*/ 55 h 191"/>
              </a:gdLst>
              <a:ahLst/>
              <a:cxnLst>
                <a:cxn ang="0">
                  <a:pos x="T0" y="T1"/>
                </a:cxn>
                <a:cxn ang="0">
                  <a:pos x="T2" y="T3"/>
                </a:cxn>
                <a:cxn ang="0">
                  <a:pos x="T4" y="T5"/>
                </a:cxn>
                <a:cxn ang="0">
                  <a:pos x="T6" y="T7"/>
                </a:cxn>
                <a:cxn ang="0">
                  <a:pos x="T8" y="T9"/>
                </a:cxn>
              </a:cxnLst>
              <a:rect l="0" t="0" r="r" b="b"/>
              <a:pathLst>
                <a:path w="96" h="191">
                  <a:moveTo>
                    <a:pt x="96" y="55"/>
                  </a:moveTo>
                  <a:lnTo>
                    <a:pt x="0" y="0"/>
                  </a:lnTo>
                  <a:lnTo>
                    <a:pt x="0" y="135"/>
                  </a:lnTo>
                  <a:lnTo>
                    <a:pt x="96" y="191"/>
                  </a:lnTo>
                  <a:lnTo>
                    <a:pt x="96" y="55"/>
                  </a:lnTo>
                  <a:close/>
                </a:path>
              </a:pathLst>
            </a:custGeom>
            <a:solidFill>
              <a:srgbClr val="473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97"/>
            <p:cNvSpPr>
              <a:spLocks/>
            </p:cNvSpPr>
            <p:nvPr userDrawn="1"/>
          </p:nvSpPr>
          <p:spPr bwMode="auto">
            <a:xfrm>
              <a:off x="8289926" y="1817688"/>
              <a:ext cx="200025" cy="115888"/>
            </a:xfrm>
            <a:custGeom>
              <a:avLst/>
              <a:gdLst>
                <a:gd name="T0" fmla="*/ 126 w 126"/>
                <a:gd name="T1" fmla="*/ 56 h 73"/>
                <a:gd name="T2" fmla="*/ 30 w 126"/>
                <a:gd name="T3" fmla="*/ 0 h 73"/>
                <a:gd name="T4" fmla="*/ 0 w 126"/>
                <a:gd name="T5" fmla="*/ 18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8"/>
                  </a:lnTo>
                  <a:lnTo>
                    <a:pt x="96" y="73"/>
                  </a:lnTo>
                  <a:lnTo>
                    <a:pt x="126" y="56"/>
                  </a:lnTo>
                  <a:close/>
                </a:path>
              </a:pathLst>
            </a:custGeom>
            <a:solidFill>
              <a:srgbClr val="785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98"/>
            <p:cNvSpPr>
              <a:spLocks/>
            </p:cNvSpPr>
            <p:nvPr userDrawn="1"/>
          </p:nvSpPr>
          <p:spPr bwMode="auto">
            <a:xfrm>
              <a:off x="8442326" y="1906588"/>
              <a:ext cx="47625" cy="242888"/>
            </a:xfrm>
            <a:custGeom>
              <a:avLst/>
              <a:gdLst>
                <a:gd name="T0" fmla="*/ 0 w 30"/>
                <a:gd name="T1" fmla="*/ 17 h 153"/>
                <a:gd name="T2" fmla="*/ 0 w 30"/>
                <a:gd name="T3" fmla="*/ 153 h 153"/>
                <a:gd name="T4" fmla="*/ 30 w 30"/>
                <a:gd name="T5" fmla="*/ 136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6"/>
                  </a:lnTo>
                  <a:lnTo>
                    <a:pt x="30" y="0"/>
                  </a:lnTo>
                  <a:lnTo>
                    <a:pt x="0" y="17"/>
                  </a:lnTo>
                  <a:close/>
                </a:path>
              </a:pathLst>
            </a:custGeom>
            <a:solidFill>
              <a:srgbClr val="6044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99"/>
            <p:cNvSpPr>
              <a:spLocks/>
            </p:cNvSpPr>
            <p:nvPr userDrawn="1"/>
          </p:nvSpPr>
          <p:spPr bwMode="auto">
            <a:xfrm>
              <a:off x="8223251" y="1882775"/>
              <a:ext cx="152400" cy="303213"/>
            </a:xfrm>
            <a:custGeom>
              <a:avLst/>
              <a:gdLst>
                <a:gd name="T0" fmla="*/ 96 w 96"/>
                <a:gd name="T1" fmla="*/ 56 h 191"/>
                <a:gd name="T2" fmla="*/ 0 w 96"/>
                <a:gd name="T3" fmla="*/ 0 h 191"/>
                <a:gd name="T4" fmla="*/ 1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1" y="135"/>
                  </a:lnTo>
                  <a:lnTo>
                    <a:pt x="96" y="191"/>
                  </a:lnTo>
                  <a:lnTo>
                    <a:pt x="96" y="56"/>
                  </a:lnTo>
                  <a:close/>
                </a:path>
              </a:pathLst>
            </a:custGeom>
            <a:solidFill>
              <a:srgbClr val="CBB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100"/>
            <p:cNvSpPr>
              <a:spLocks/>
            </p:cNvSpPr>
            <p:nvPr userDrawn="1"/>
          </p:nvSpPr>
          <p:spPr bwMode="auto">
            <a:xfrm>
              <a:off x="8223251" y="1855788"/>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01"/>
            <p:cNvSpPr>
              <a:spLocks/>
            </p:cNvSpPr>
            <p:nvPr userDrawn="1"/>
          </p:nvSpPr>
          <p:spPr bwMode="auto">
            <a:xfrm>
              <a:off x="8375651" y="1944688"/>
              <a:ext cx="47625" cy="241300"/>
            </a:xfrm>
            <a:custGeom>
              <a:avLst/>
              <a:gdLst>
                <a:gd name="T0" fmla="*/ 0 w 30"/>
                <a:gd name="T1" fmla="*/ 17 h 152"/>
                <a:gd name="T2" fmla="*/ 0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30" y="0"/>
                  </a:lnTo>
                  <a:lnTo>
                    <a:pt x="0" y="17"/>
                  </a:lnTo>
                  <a:close/>
                </a:path>
              </a:pathLst>
            </a:custGeom>
            <a:solidFill>
              <a:srgbClr val="E2D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102"/>
            <p:cNvSpPr>
              <a:spLocks/>
            </p:cNvSpPr>
            <p:nvPr userDrawn="1"/>
          </p:nvSpPr>
          <p:spPr bwMode="auto">
            <a:xfrm>
              <a:off x="8064501" y="1960563"/>
              <a:ext cx="290513" cy="962025"/>
            </a:xfrm>
            <a:custGeom>
              <a:avLst/>
              <a:gdLst>
                <a:gd name="T0" fmla="*/ 0 w 183"/>
                <a:gd name="T1" fmla="*/ 314 h 606"/>
                <a:gd name="T2" fmla="*/ 0 w 183"/>
                <a:gd name="T3" fmla="*/ 272 h 606"/>
                <a:gd name="T4" fmla="*/ 145 w 183"/>
                <a:gd name="T5" fmla="*/ 188 h 606"/>
                <a:gd name="T6" fmla="*/ 145 w 183"/>
                <a:gd name="T7" fmla="*/ 21 h 606"/>
                <a:gd name="T8" fmla="*/ 181 w 183"/>
                <a:gd name="T9" fmla="*/ 0 h 606"/>
                <a:gd name="T10" fmla="*/ 183 w 183"/>
                <a:gd name="T11" fmla="*/ 585 h 606"/>
                <a:gd name="T12" fmla="*/ 147 w 183"/>
                <a:gd name="T13" fmla="*/ 606 h 606"/>
                <a:gd name="T14" fmla="*/ 146 w 183"/>
                <a:gd name="T15" fmla="*/ 439 h 606"/>
                <a:gd name="T16" fmla="*/ 1 w 183"/>
                <a:gd name="T17" fmla="*/ 523 h 606"/>
                <a:gd name="T18" fmla="*/ 1 w 183"/>
                <a:gd name="T19" fmla="*/ 481 h 606"/>
                <a:gd name="T20" fmla="*/ 146 w 183"/>
                <a:gd name="T21" fmla="*/ 397 h 606"/>
                <a:gd name="T22" fmla="*/ 145 w 183"/>
                <a:gd name="T23" fmla="*/ 230 h 606"/>
                <a:gd name="T24" fmla="*/ 0 w 183"/>
                <a:gd name="T25" fmla="*/ 31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3" h="606">
                  <a:moveTo>
                    <a:pt x="0" y="314"/>
                  </a:moveTo>
                  <a:cubicBezTo>
                    <a:pt x="0" y="272"/>
                    <a:pt x="0" y="272"/>
                    <a:pt x="0" y="272"/>
                  </a:cubicBezTo>
                  <a:cubicBezTo>
                    <a:pt x="145" y="188"/>
                    <a:pt x="145" y="188"/>
                    <a:pt x="145" y="188"/>
                  </a:cubicBezTo>
                  <a:cubicBezTo>
                    <a:pt x="145" y="21"/>
                    <a:pt x="145" y="21"/>
                    <a:pt x="145" y="21"/>
                  </a:cubicBezTo>
                  <a:cubicBezTo>
                    <a:pt x="181" y="0"/>
                    <a:pt x="181" y="0"/>
                    <a:pt x="181" y="0"/>
                  </a:cubicBezTo>
                  <a:cubicBezTo>
                    <a:pt x="181" y="2"/>
                    <a:pt x="181" y="4"/>
                    <a:pt x="183" y="585"/>
                  </a:cubicBezTo>
                  <a:cubicBezTo>
                    <a:pt x="147" y="606"/>
                    <a:pt x="147" y="606"/>
                    <a:pt x="147" y="606"/>
                  </a:cubicBezTo>
                  <a:cubicBezTo>
                    <a:pt x="146" y="439"/>
                    <a:pt x="146" y="439"/>
                    <a:pt x="146" y="439"/>
                  </a:cubicBezTo>
                  <a:cubicBezTo>
                    <a:pt x="1" y="523"/>
                    <a:pt x="1" y="523"/>
                    <a:pt x="1" y="523"/>
                  </a:cubicBezTo>
                  <a:cubicBezTo>
                    <a:pt x="1" y="481"/>
                    <a:pt x="1" y="481"/>
                    <a:pt x="1" y="481"/>
                  </a:cubicBezTo>
                  <a:cubicBezTo>
                    <a:pt x="146" y="397"/>
                    <a:pt x="146" y="397"/>
                    <a:pt x="146" y="397"/>
                  </a:cubicBezTo>
                  <a:cubicBezTo>
                    <a:pt x="145" y="230"/>
                    <a:pt x="145" y="230"/>
                    <a:pt x="145" y="230"/>
                  </a:cubicBezTo>
                  <a:lnTo>
                    <a:pt x="0" y="314"/>
                  </a:lnTo>
                  <a:close/>
                </a:path>
              </a:pathLst>
            </a:custGeom>
            <a:solidFill>
              <a:srgbClr val="5F76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3"/>
            <p:cNvSpPr>
              <a:spLocks/>
            </p:cNvSpPr>
            <p:nvPr userDrawn="1"/>
          </p:nvSpPr>
          <p:spPr bwMode="auto">
            <a:xfrm>
              <a:off x="7972426" y="1773238"/>
              <a:ext cx="379413" cy="220663"/>
            </a:xfrm>
            <a:custGeom>
              <a:avLst/>
              <a:gdLst>
                <a:gd name="T0" fmla="*/ 239 w 239"/>
                <a:gd name="T1" fmla="*/ 118 h 139"/>
                <a:gd name="T2" fmla="*/ 37 w 239"/>
                <a:gd name="T3" fmla="*/ 0 h 139"/>
                <a:gd name="T4" fmla="*/ 0 w 239"/>
                <a:gd name="T5" fmla="*/ 21 h 139"/>
                <a:gd name="T6" fmla="*/ 203 w 239"/>
                <a:gd name="T7" fmla="*/ 139 h 139"/>
                <a:gd name="T8" fmla="*/ 239 w 239"/>
                <a:gd name="T9" fmla="*/ 118 h 139"/>
              </a:gdLst>
              <a:ahLst/>
              <a:cxnLst>
                <a:cxn ang="0">
                  <a:pos x="T0" y="T1"/>
                </a:cxn>
                <a:cxn ang="0">
                  <a:pos x="T2" y="T3"/>
                </a:cxn>
                <a:cxn ang="0">
                  <a:pos x="T4" y="T5"/>
                </a:cxn>
                <a:cxn ang="0">
                  <a:pos x="T6" y="T7"/>
                </a:cxn>
                <a:cxn ang="0">
                  <a:pos x="T8" y="T9"/>
                </a:cxn>
              </a:cxnLst>
              <a:rect l="0" t="0" r="r" b="b"/>
              <a:pathLst>
                <a:path w="239" h="139">
                  <a:moveTo>
                    <a:pt x="239" y="118"/>
                  </a:moveTo>
                  <a:lnTo>
                    <a:pt x="37" y="0"/>
                  </a:lnTo>
                  <a:lnTo>
                    <a:pt x="0" y="21"/>
                  </a:lnTo>
                  <a:lnTo>
                    <a:pt x="203" y="139"/>
                  </a:lnTo>
                  <a:lnTo>
                    <a:pt x="239"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04"/>
            <p:cNvSpPr>
              <a:spLocks/>
            </p:cNvSpPr>
            <p:nvPr userDrawn="1"/>
          </p:nvSpPr>
          <p:spPr bwMode="auto">
            <a:xfrm>
              <a:off x="7972426" y="1806575"/>
              <a:ext cx="322263" cy="452438"/>
            </a:xfrm>
            <a:custGeom>
              <a:avLst/>
              <a:gdLst>
                <a:gd name="T0" fmla="*/ 203 w 203"/>
                <a:gd name="T1" fmla="*/ 118 h 285"/>
                <a:gd name="T2" fmla="*/ 0 w 203"/>
                <a:gd name="T3" fmla="*/ 0 h 285"/>
                <a:gd name="T4" fmla="*/ 1 w 203"/>
                <a:gd name="T5" fmla="*/ 168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8"/>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05"/>
            <p:cNvSpPr>
              <a:spLocks/>
            </p:cNvSpPr>
            <p:nvPr userDrawn="1"/>
          </p:nvSpPr>
          <p:spPr bwMode="auto">
            <a:xfrm>
              <a:off x="8042276" y="1971675"/>
              <a:ext cx="153988" cy="304800"/>
            </a:xfrm>
            <a:custGeom>
              <a:avLst/>
              <a:gdLst>
                <a:gd name="T0" fmla="*/ 96 w 97"/>
                <a:gd name="T1" fmla="*/ 56 h 192"/>
                <a:gd name="T2" fmla="*/ 0 w 97"/>
                <a:gd name="T3" fmla="*/ 0 h 192"/>
                <a:gd name="T4" fmla="*/ 1 w 97"/>
                <a:gd name="T5" fmla="*/ 136 h 192"/>
                <a:gd name="T6" fmla="*/ 97 w 97"/>
                <a:gd name="T7" fmla="*/ 192 h 192"/>
                <a:gd name="T8" fmla="*/ 96 w 97"/>
                <a:gd name="T9" fmla="*/ 56 h 192"/>
              </a:gdLst>
              <a:ahLst/>
              <a:cxnLst>
                <a:cxn ang="0">
                  <a:pos x="T0" y="T1"/>
                </a:cxn>
                <a:cxn ang="0">
                  <a:pos x="T2" y="T3"/>
                </a:cxn>
                <a:cxn ang="0">
                  <a:pos x="T4" y="T5"/>
                </a:cxn>
                <a:cxn ang="0">
                  <a:pos x="T6" y="T7"/>
                </a:cxn>
                <a:cxn ang="0">
                  <a:pos x="T8" y="T9"/>
                </a:cxn>
              </a:cxnLst>
              <a:rect l="0" t="0" r="r" b="b"/>
              <a:pathLst>
                <a:path w="97" h="192">
                  <a:moveTo>
                    <a:pt x="96" y="56"/>
                  </a:moveTo>
                  <a:lnTo>
                    <a:pt x="0" y="0"/>
                  </a:lnTo>
                  <a:lnTo>
                    <a:pt x="1" y="136"/>
                  </a:lnTo>
                  <a:lnTo>
                    <a:pt x="97" y="192"/>
                  </a:lnTo>
                  <a:lnTo>
                    <a:pt x="96" y="56"/>
                  </a:lnTo>
                  <a:close/>
                </a:path>
              </a:pathLst>
            </a:custGeom>
            <a:solidFill>
              <a:srgbClr val="A9CC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06"/>
            <p:cNvSpPr>
              <a:spLocks/>
            </p:cNvSpPr>
            <p:nvPr userDrawn="1"/>
          </p:nvSpPr>
          <p:spPr bwMode="auto">
            <a:xfrm>
              <a:off x="8042276" y="1944688"/>
              <a:ext cx="200025" cy="115888"/>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D8E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07"/>
            <p:cNvSpPr>
              <a:spLocks/>
            </p:cNvSpPr>
            <p:nvPr userDrawn="1"/>
          </p:nvSpPr>
          <p:spPr bwMode="auto">
            <a:xfrm>
              <a:off x="8194676" y="2033588"/>
              <a:ext cx="47625" cy="242888"/>
            </a:xfrm>
            <a:custGeom>
              <a:avLst/>
              <a:gdLst>
                <a:gd name="T0" fmla="*/ 0 w 30"/>
                <a:gd name="T1" fmla="*/ 17 h 153"/>
                <a:gd name="T2" fmla="*/ 1 w 30"/>
                <a:gd name="T3" fmla="*/ 153 h 153"/>
                <a:gd name="T4" fmla="*/ 30 w 30"/>
                <a:gd name="T5" fmla="*/ 135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1" y="153"/>
                  </a:lnTo>
                  <a:lnTo>
                    <a:pt x="30" y="135"/>
                  </a:lnTo>
                  <a:lnTo>
                    <a:pt x="30" y="0"/>
                  </a:lnTo>
                  <a:lnTo>
                    <a:pt x="0" y="17"/>
                  </a:lnTo>
                  <a:close/>
                </a:path>
              </a:pathLst>
            </a:custGeom>
            <a:solidFill>
              <a:srgbClr val="C6D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08"/>
            <p:cNvSpPr>
              <a:spLocks/>
            </p:cNvSpPr>
            <p:nvPr userDrawn="1"/>
          </p:nvSpPr>
          <p:spPr bwMode="auto">
            <a:xfrm>
              <a:off x="7913689" y="2019300"/>
              <a:ext cx="180975" cy="333375"/>
            </a:xfrm>
            <a:custGeom>
              <a:avLst/>
              <a:gdLst>
                <a:gd name="T0" fmla="*/ 114 w 114"/>
                <a:gd name="T1" fmla="*/ 81 h 210"/>
                <a:gd name="T2" fmla="*/ 38 w 114"/>
                <a:gd name="T3" fmla="*/ 0 h 210"/>
                <a:gd name="T4" fmla="*/ 0 w 114"/>
                <a:gd name="T5" fmla="*/ 130 h 210"/>
                <a:gd name="T6" fmla="*/ 76 w 114"/>
                <a:gd name="T7" fmla="*/ 210 h 210"/>
                <a:gd name="T8" fmla="*/ 114 w 114"/>
                <a:gd name="T9" fmla="*/ 81 h 210"/>
              </a:gdLst>
              <a:ahLst/>
              <a:cxnLst>
                <a:cxn ang="0">
                  <a:pos x="T0" y="T1"/>
                </a:cxn>
                <a:cxn ang="0">
                  <a:pos x="T2" y="T3"/>
                </a:cxn>
                <a:cxn ang="0">
                  <a:pos x="T4" y="T5"/>
                </a:cxn>
                <a:cxn ang="0">
                  <a:pos x="T6" y="T7"/>
                </a:cxn>
                <a:cxn ang="0">
                  <a:pos x="T8" y="T9"/>
                </a:cxn>
              </a:cxnLst>
              <a:rect l="0" t="0" r="r" b="b"/>
              <a:pathLst>
                <a:path w="114" h="210">
                  <a:moveTo>
                    <a:pt x="114" y="81"/>
                  </a:moveTo>
                  <a:lnTo>
                    <a:pt x="38" y="0"/>
                  </a:lnTo>
                  <a:lnTo>
                    <a:pt x="0" y="130"/>
                  </a:lnTo>
                  <a:lnTo>
                    <a:pt x="76" y="210"/>
                  </a:lnTo>
                  <a:lnTo>
                    <a:pt x="114" y="81"/>
                  </a:lnTo>
                  <a:close/>
                </a:path>
              </a:pathLst>
            </a:custGeom>
            <a:solidFill>
              <a:srgbClr val="CEDC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09"/>
            <p:cNvSpPr>
              <a:spLocks/>
            </p:cNvSpPr>
            <p:nvPr userDrawn="1"/>
          </p:nvSpPr>
          <p:spPr bwMode="auto">
            <a:xfrm>
              <a:off x="7974014" y="2006600"/>
              <a:ext cx="173038" cy="141288"/>
            </a:xfrm>
            <a:custGeom>
              <a:avLst/>
              <a:gdLst>
                <a:gd name="T0" fmla="*/ 109 w 109"/>
                <a:gd name="T1" fmla="*/ 81 h 89"/>
                <a:gd name="T2" fmla="*/ 33 w 109"/>
                <a:gd name="T3" fmla="*/ 0 h 89"/>
                <a:gd name="T4" fmla="*/ 0 w 109"/>
                <a:gd name="T5" fmla="*/ 8 h 89"/>
                <a:gd name="T6" fmla="*/ 76 w 109"/>
                <a:gd name="T7" fmla="*/ 89 h 89"/>
                <a:gd name="T8" fmla="*/ 109 w 109"/>
                <a:gd name="T9" fmla="*/ 81 h 89"/>
              </a:gdLst>
              <a:ahLst/>
              <a:cxnLst>
                <a:cxn ang="0">
                  <a:pos x="T0" y="T1"/>
                </a:cxn>
                <a:cxn ang="0">
                  <a:pos x="T2" y="T3"/>
                </a:cxn>
                <a:cxn ang="0">
                  <a:pos x="T4" y="T5"/>
                </a:cxn>
                <a:cxn ang="0">
                  <a:pos x="T6" y="T7"/>
                </a:cxn>
                <a:cxn ang="0">
                  <a:pos x="T8" y="T9"/>
                </a:cxn>
              </a:cxnLst>
              <a:rect l="0" t="0" r="r" b="b"/>
              <a:pathLst>
                <a:path w="109" h="89">
                  <a:moveTo>
                    <a:pt x="109" y="81"/>
                  </a:moveTo>
                  <a:lnTo>
                    <a:pt x="33" y="0"/>
                  </a:lnTo>
                  <a:lnTo>
                    <a:pt x="0" y="8"/>
                  </a:lnTo>
                  <a:lnTo>
                    <a:pt x="76" y="89"/>
                  </a:lnTo>
                  <a:lnTo>
                    <a:pt x="109" y="81"/>
                  </a:lnTo>
                  <a:close/>
                </a:path>
              </a:pathLst>
            </a:custGeom>
            <a:solidFill>
              <a:srgbClr val="F7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10"/>
            <p:cNvSpPr>
              <a:spLocks/>
            </p:cNvSpPr>
            <p:nvPr userDrawn="1"/>
          </p:nvSpPr>
          <p:spPr bwMode="auto">
            <a:xfrm>
              <a:off x="8034339" y="2135188"/>
              <a:ext cx="112713" cy="217488"/>
            </a:xfrm>
            <a:custGeom>
              <a:avLst/>
              <a:gdLst>
                <a:gd name="T0" fmla="*/ 38 w 71"/>
                <a:gd name="T1" fmla="*/ 8 h 137"/>
                <a:gd name="T2" fmla="*/ 0 w 71"/>
                <a:gd name="T3" fmla="*/ 137 h 137"/>
                <a:gd name="T4" fmla="*/ 33 w 71"/>
                <a:gd name="T5" fmla="*/ 129 h 137"/>
                <a:gd name="T6" fmla="*/ 71 w 71"/>
                <a:gd name="T7" fmla="*/ 0 h 137"/>
                <a:gd name="T8" fmla="*/ 38 w 71"/>
                <a:gd name="T9" fmla="*/ 8 h 137"/>
              </a:gdLst>
              <a:ahLst/>
              <a:cxnLst>
                <a:cxn ang="0">
                  <a:pos x="T0" y="T1"/>
                </a:cxn>
                <a:cxn ang="0">
                  <a:pos x="T2" y="T3"/>
                </a:cxn>
                <a:cxn ang="0">
                  <a:pos x="T4" y="T5"/>
                </a:cxn>
                <a:cxn ang="0">
                  <a:pos x="T6" y="T7"/>
                </a:cxn>
                <a:cxn ang="0">
                  <a:pos x="T8" y="T9"/>
                </a:cxn>
              </a:cxnLst>
              <a:rect l="0" t="0" r="r" b="b"/>
              <a:pathLst>
                <a:path w="71" h="137">
                  <a:moveTo>
                    <a:pt x="38" y="8"/>
                  </a:moveTo>
                  <a:lnTo>
                    <a:pt x="0" y="137"/>
                  </a:lnTo>
                  <a:lnTo>
                    <a:pt x="33" y="129"/>
                  </a:lnTo>
                  <a:lnTo>
                    <a:pt x="71" y="0"/>
                  </a:lnTo>
                  <a:lnTo>
                    <a:pt x="38" y="8"/>
                  </a:lnTo>
                  <a:close/>
                </a:path>
              </a:pathLst>
            </a:custGeom>
            <a:solidFill>
              <a:srgbClr val="E4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11"/>
            <p:cNvSpPr>
              <a:spLocks/>
            </p:cNvSpPr>
            <p:nvPr userDrawn="1"/>
          </p:nvSpPr>
          <p:spPr bwMode="auto">
            <a:xfrm>
              <a:off x="8783639" y="4208463"/>
              <a:ext cx="252413" cy="193675"/>
            </a:xfrm>
            <a:custGeom>
              <a:avLst/>
              <a:gdLst>
                <a:gd name="T0" fmla="*/ 84 w 159"/>
                <a:gd name="T1" fmla="*/ 9 h 122"/>
                <a:gd name="T2" fmla="*/ 152 w 159"/>
                <a:gd name="T3" fmla="*/ 84 h 122"/>
                <a:gd name="T4" fmla="*/ 145 w 159"/>
                <a:gd name="T5" fmla="*/ 115 h 122"/>
                <a:gd name="T6" fmla="*/ 103 w 159"/>
                <a:gd name="T7" fmla="*/ 119 h 122"/>
                <a:gd name="T8" fmla="*/ 47 w 159"/>
                <a:gd name="T9" fmla="*/ 87 h 122"/>
                <a:gd name="T10" fmla="*/ 0 w 159"/>
                <a:gd name="T11" fmla="*/ 53 h 122"/>
                <a:gd name="T12" fmla="*/ 9 w 159"/>
                <a:gd name="T13" fmla="*/ 0 h 122"/>
                <a:gd name="T14" fmla="*/ 40 w 159"/>
                <a:gd name="T15" fmla="*/ 8 h 122"/>
                <a:gd name="T16" fmla="*/ 84 w 159"/>
                <a:gd name="T17" fmla="*/ 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22">
                  <a:moveTo>
                    <a:pt x="84" y="9"/>
                  </a:moveTo>
                  <a:cubicBezTo>
                    <a:pt x="89" y="31"/>
                    <a:pt x="142" y="72"/>
                    <a:pt x="152" y="84"/>
                  </a:cubicBezTo>
                  <a:cubicBezTo>
                    <a:pt x="159" y="91"/>
                    <a:pt x="155" y="109"/>
                    <a:pt x="145" y="115"/>
                  </a:cubicBezTo>
                  <a:cubicBezTo>
                    <a:pt x="134" y="122"/>
                    <a:pt x="117" y="121"/>
                    <a:pt x="103" y="119"/>
                  </a:cubicBezTo>
                  <a:cubicBezTo>
                    <a:pt x="87" y="117"/>
                    <a:pt x="68" y="100"/>
                    <a:pt x="47" y="87"/>
                  </a:cubicBezTo>
                  <a:cubicBezTo>
                    <a:pt x="26" y="74"/>
                    <a:pt x="0" y="65"/>
                    <a:pt x="0" y="53"/>
                  </a:cubicBezTo>
                  <a:cubicBezTo>
                    <a:pt x="1" y="36"/>
                    <a:pt x="6" y="24"/>
                    <a:pt x="9" y="0"/>
                  </a:cubicBezTo>
                  <a:cubicBezTo>
                    <a:pt x="40" y="8"/>
                    <a:pt x="40" y="8"/>
                    <a:pt x="40" y="8"/>
                  </a:cubicBezTo>
                  <a:lnTo>
                    <a:pt x="84" y="9"/>
                  </a:lnTo>
                  <a:close/>
                </a:path>
              </a:pathLst>
            </a:custGeom>
            <a:solidFill>
              <a:srgbClr val="4845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12"/>
            <p:cNvSpPr>
              <a:spLocks/>
            </p:cNvSpPr>
            <p:nvPr userDrawn="1"/>
          </p:nvSpPr>
          <p:spPr bwMode="auto">
            <a:xfrm>
              <a:off x="8407401" y="4179888"/>
              <a:ext cx="169863" cy="130175"/>
            </a:xfrm>
            <a:custGeom>
              <a:avLst/>
              <a:gdLst>
                <a:gd name="T0" fmla="*/ 0 w 107"/>
                <a:gd name="T1" fmla="*/ 0 h 82"/>
                <a:gd name="T2" fmla="*/ 0 w 107"/>
                <a:gd name="T3" fmla="*/ 1 h 82"/>
                <a:gd name="T4" fmla="*/ 0 w 107"/>
                <a:gd name="T5" fmla="*/ 1 h 82"/>
                <a:gd name="T6" fmla="*/ 1 w 107"/>
                <a:gd name="T7" fmla="*/ 2 h 82"/>
                <a:gd name="T8" fmla="*/ 1 w 107"/>
                <a:gd name="T9" fmla="*/ 3 h 82"/>
                <a:gd name="T10" fmla="*/ 2 w 107"/>
                <a:gd name="T11" fmla="*/ 4 h 82"/>
                <a:gd name="T12" fmla="*/ 3 w 107"/>
                <a:gd name="T13" fmla="*/ 4 h 82"/>
                <a:gd name="T14" fmla="*/ 4 w 107"/>
                <a:gd name="T15" fmla="*/ 5 h 82"/>
                <a:gd name="T16" fmla="*/ 107 w 107"/>
                <a:gd name="T17" fmla="*/ 65 h 82"/>
                <a:gd name="T18" fmla="*/ 107 w 107"/>
                <a:gd name="T19" fmla="*/ 82 h 82"/>
                <a:gd name="T20" fmla="*/ 4 w 107"/>
                <a:gd name="T21" fmla="*/ 22 h 82"/>
                <a:gd name="T22" fmla="*/ 3 w 107"/>
                <a:gd name="T23" fmla="*/ 22 h 82"/>
                <a:gd name="T24" fmla="*/ 3 w 107"/>
                <a:gd name="T25" fmla="*/ 21 h 82"/>
                <a:gd name="T26" fmla="*/ 2 w 107"/>
                <a:gd name="T27" fmla="*/ 20 h 82"/>
                <a:gd name="T28" fmla="*/ 2 w 107"/>
                <a:gd name="T29" fmla="*/ 20 h 82"/>
                <a:gd name="T30" fmla="*/ 1 w 107"/>
                <a:gd name="T31" fmla="*/ 19 h 82"/>
                <a:gd name="T32" fmla="*/ 1 w 107"/>
                <a:gd name="T33" fmla="*/ 19 h 82"/>
                <a:gd name="T34" fmla="*/ 1 w 107"/>
                <a:gd name="T35" fmla="*/ 19 h 82"/>
                <a:gd name="T36" fmla="*/ 0 w 107"/>
                <a:gd name="T37" fmla="*/ 19 h 82"/>
                <a:gd name="T38" fmla="*/ 0 w 107"/>
                <a:gd name="T39" fmla="*/ 18 h 82"/>
                <a:gd name="T40" fmla="*/ 0 w 107"/>
                <a:gd name="T41" fmla="*/ 18 h 82"/>
                <a:gd name="T42" fmla="*/ 0 w 107"/>
                <a:gd name="T43" fmla="*/ 18 h 82"/>
                <a:gd name="T44" fmla="*/ 0 w 107"/>
                <a:gd name="T45" fmla="*/ 17 h 82"/>
                <a:gd name="T46" fmla="*/ 0 w 107"/>
                <a:gd name="T47" fmla="*/ 16 h 82"/>
                <a:gd name="T48" fmla="*/ 0 w 107"/>
                <a:gd name="T49" fmla="*/ 16 h 82"/>
                <a:gd name="T50" fmla="*/ 0 w 107"/>
                <a:gd name="T51" fmla="*/ 16 h 82"/>
                <a:gd name="T52" fmla="*/ 0 w 107"/>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 h="82">
                  <a:moveTo>
                    <a:pt x="0" y="0"/>
                  </a:moveTo>
                  <a:cubicBezTo>
                    <a:pt x="0" y="0"/>
                    <a:pt x="0" y="1"/>
                    <a:pt x="0" y="1"/>
                  </a:cubicBezTo>
                  <a:cubicBezTo>
                    <a:pt x="0" y="1"/>
                    <a:pt x="0" y="1"/>
                    <a:pt x="0" y="1"/>
                  </a:cubicBezTo>
                  <a:cubicBezTo>
                    <a:pt x="0" y="2"/>
                    <a:pt x="0" y="2"/>
                    <a:pt x="1" y="2"/>
                  </a:cubicBezTo>
                  <a:cubicBezTo>
                    <a:pt x="1" y="2"/>
                    <a:pt x="1" y="3"/>
                    <a:pt x="1" y="3"/>
                  </a:cubicBezTo>
                  <a:cubicBezTo>
                    <a:pt x="1" y="3"/>
                    <a:pt x="1" y="3"/>
                    <a:pt x="2" y="4"/>
                  </a:cubicBezTo>
                  <a:cubicBezTo>
                    <a:pt x="2" y="4"/>
                    <a:pt x="2" y="4"/>
                    <a:pt x="3" y="4"/>
                  </a:cubicBezTo>
                  <a:cubicBezTo>
                    <a:pt x="3" y="5"/>
                    <a:pt x="3" y="5"/>
                    <a:pt x="4" y="5"/>
                  </a:cubicBezTo>
                  <a:cubicBezTo>
                    <a:pt x="107" y="65"/>
                    <a:pt x="107" y="65"/>
                    <a:pt x="107" y="65"/>
                  </a:cubicBezTo>
                  <a:cubicBezTo>
                    <a:pt x="107" y="82"/>
                    <a:pt x="107" y="82"/>
                    <a:pt x="107" y="82"/>
                  </a:cubicBezTo>
                  <a:cubicBezTo>
                    <a:pt x="4" y="22"/>
                    <a:pt x="4" y="22"/>
                    <a:pt x="4" y="22"/>
                  </a:cubicBezTo>
                  <a:cubicBezTo>
                    <a:pt x="3" y="22"/>
                    <a:pt x="3" y="22"/>
                    <a:pt x="3" y="22"/>
                  </a:cubicBezTo>
                  <a:cubicBezTo>
                    <a:pt x="3" y="21"/>
                    <a:pt x="3" y="21"/>
                    <a:pt x="3" y="21"/>
                  </a:cubicBezTo>
                  <a:cubicBezTo>
                    <a:pt x="2" y="21"/>
                    <a:pt x="2" y="21"/>
                    <a:pt x="2" y="20"/>
                  </a:cubicBezTo>
                  <a:cubicBezTo>
                    <a:pt x="2" y="20"/>
                    <a:pt x="2" y="20"/>
                    <a:pt x="2" y="20"/>
                  </a:cubicBezTo>
                  <a:cubicBezTo>
                    <a:pt x="1" y="20"/>
                    <a:pt x="1" y="20"/>
                    <a:pt x="1" y="19"/>
                  </a:cubicBezTo>
                  <a:cubicBezTo>
                    <a:pt x="1" y="19"/>
                    <a:pt x="1" y="19"/>
                    <a:pt x="1" y="19"/>
                  </a:cubicBezTo>
                  <a:cubicBezTo>
                    <a:pt x="1" y="19"/>
                    <a:pt x="1" y="19"/>
                    <a:pt x="1" y="19"/>
                  </a:cubicBezTo>
                  <a:cubicBezTo>
                    <a:pt x="1" y="19"/>
                    <a:pt x="0" y="19"/>
                    <a:pt x="0" y="19"/>
                  </a:cubicBezTo>
                  <a:cubicBezTo>
                    <a:pt x="0" y="18"/>
                    <a:pt x="0" y="18"/>
                    <a:pt x="0" y="18"/>
                  </a:cubicBezTo>
                  <a:cubicBezTo>
                    <a:pt x="0" y="18"/>
                    <a:pt x="0" y="18"/>
                    <a:pt x="0" y="18"/>
                  </a:cubicBezTo>
                  <a:cubicBezTo>
                    <a:pt x="0" y="18"/>
                    <a:pt x="0" y="18"/>
                    <a:pt x="0" y="18"/>
                  </a:cubicBezTo>
                  <a:cubicBezTo>
                    <a:pt x="0" y="18"/>
                    <a:pt x="0" y="17"/>
                    <a:pt x="0" y="17"/>
                  </a:cubicBezTo>
                  <a:cubicBezTo>
                    <a:pt x="0" y="17"/>
                    <a:pt x="0" y="17"/>
                    <a:pt x="0" y="16"/>
                  </a:cubicBezTo>
                  <a:cubicBezTo>
                    <a:pt x="0" y="16"/>
                    <a:pt x="0" y="16"/>
                    <a:pt x="0" y="16"/>
                  </a:cubicBezTo>
                  <a:cubicBezTo>
                    <a:pt x="0" y="16"/>
                    <a:pt x="0" y="16"/>
                    <a:pt x="0" y="16"/>
                  </a:cubicBezTo>
                  <a:lnTo>
                    <a:pt x="0" y="0"/>
                  </a:lnTo>
                  <a:close/>
                </a:path>
              </a:pathLst>
            </a:custGeom>
            <a:solidFill>
              <a:srgbClr val="1F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13"/>
            <p:cNvSpPr>
              <a:spLocks/>
            </p:cNvSpPr>
            <p:nvPr userDrawn="1"/>
          </p:nvSpPr>
          <p:spPr bwMode="auto">
            <a:xfrm>
              <a:off x="8577264" y="4164013"/>
              <a:ext cx="227013" cy="149225"/>
            </a:xfrm>
            <a:custGeom>
              <a:avLst/>
              <a:gdLst>
                <a:gd name="T0" fmla="*/ 4 w 143"/>
                <a:gd name="T1" fmla="*/ 77 h 94"/>
                <a:gd name="T2" fmla="*/ 5 w 143"/>
                <a:gd name="T3" fmla="*/ 77 h 94"/>
                <a:gd name="T4" fmla="*/ 10 w 143"/>
                <a:gd name="T5" fmla="*/ 78 h 94"/>
                <a:gd name="T6" fmla="*/ 10 w 143"/>
                <a:gd name="T7" fmla="*/ 78 h 94"/>
                <a:gd name="T8" fmla="*/ 15 w 143"/>
                <a:gd name="T9" fmla="*/ 77 h 94"/>
                <a:gd name="T10" fmla="*/ 15 w 143"/>
                <a:gd name="T11" fmla="*/ 77 h 94"/>
                <a:gd name="T12" fmla="*/ 19 w 143"/>
                <a:gd name="T13" fmla="*/ 75 h 94"/>
                <a:gd name="T14" fmla="*/ 139 w 143"/>
                <a:gd name="T15" fmla="*/ 6 h 94"/>
                <a:gd name="T16" fmla="*/ 143 w 143"/>
                <a:gd name="T17" fmla="*/ 0 h 94"/>
                <a:gd name="T18" fmla="*/ 143 w 143"/>
                <a:gd name="T19" fmla="*/ 17 h 94"/>
                <a:gd name="T20" fmla="*/ 139 w 143"/>
                <a:gd name="T21" fmla="*/ 23 h 94"/>
                <a:gd name="T22" fmla="*/ 19 w 143"/>
                <a:gd name="T23" fmla="*/ 92 h 94"/>
                <a:gd name="T24" fmla="*/ 17 w 143"/>
                <a:gd name="T25" fmla="*/ 93 h 94"/>
                <a:gd name="T26" fmla="*/ 16 w 143"/>
                <a:gd name="T27" fmla="*/ 93 h 94"/>
                <a:gd name="T28" fmla="*/ 15 w 143"/>
                <a:gd name="T29" fmla="*/ 94 h 94"/>
                <a:gd name="T30" fmla="*/ 15 w 143"/>
                <a:gd name="T31" fmla="*/ 94 h 94"/>
                <a:gd name="T32" fmla="*/ 14 w 143"/>
                <a:gd name="T33" fmla="*/ 94 h 94"/>
                <a:gd name="T34" fmla="*/ 13 w 143"/>
                <a:gd name="T35" fmla="*/ 94 h 94"/>
                <a:gd name="T36" fmla="*/ 12 w 143"/>
                <a:gd name="T37" fmla="*/ 94 h 94"/>
                <a:gd name="T38" fmla="*/ 10 w 143"/>
                <a:gd name="T39" fmla="*/ 94 h 94"/>
                <a:gd name="T40" fmla="*/ 10 w 143"/>
                <a:gd name="T41" fmla="*/ 94 h 94"/>
                <a:gd name="T42" fmla="*/ 10 w 143"/>
                <a:gd name="T43" fmla="*/ 94 h 94"/>
                <a:gd name="T44" fmla="*/ 9 w 143"/>
                <a:gd name="T45" fmla="*/ 94 h 94"/>
                <a:gd name="T46" fmla="*/ 7 w 143"/>
                <a:gd name="T47" fmla="*/ 94 h 94"/>
                <a:gd name="T48" fmla="*/ 6 w 143"/>
                <a:gd name="T49" fmla="*/ 94 h 94"/>
                <a:gd name="T50" fmla="*/ 5 w 143"/>
                <a:gd name="T51" fmla="*/ 94 h 94"/>
                <a:gd name="T52" fmla="*/ 4 w 143"/>
                <a:gd name="T53" fmla="*/ 94 h 94"/>
                <a:gd name="T54" fmla="*/ 3 w 143"/>
                <a:gd name="T55" fmla="*/ 93 h 94"/>
                <a:gd name="T56" fmla="*/ 0 w 143"/>
                <a:gd name="T57" fmla="*/ 92 h 94"/>
                <a:gd name="T58" fmla="*/ 0 w 143"/>
                <a:gd name="T59" fmla="*/ 75 h 94"/>
                <a:gd name="T60" fmla="*/ 4 w 143"/>
                <a:gd name="T61" fmla="*/ 7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4">
                  <a:moveTo>
                    <a:pt x="4" y="77"/>
                  </a:moveTo>
                  <a:cubicBezTo>
                    <a:pt x="5" y="77"/>
                    <a:pt x="5" y="77"/>
                    <a:pt x="5" y="77"/>
                  </a:cubicBezTo>
                  <a:cubicBezTo>
                    <a:pt x="6" y="77"/>
                    <a:pt x="8" y="78"/>
                    <a:pt x="10" y="78"/>
                  </a:cubicBezTo>
                  <a:cubicBezTo>
                    <a:pt x="10" y="78"/>
                    <a:pt x="10" y="78"/>
                    <a:pt x="10" y="78"/>
                  </a:cubicBezTo>
                  <a:cubicBezTo>
                    <a:pt x="11" y="78"/>
                    <a:pt x="13" y="77"/>
                    <a:pt x="15" y="77"/>
                  </a:cubicBezTo>
                  <a:cubicBezTo>
                    <a:pt x="15" y="77"/>
                    <a:pt x="15" y="77"/>
                    <a:pt x="15" y="77"/>
                  </a:cubicBezTo>
                  <a:cubicBezTo>
                    <a:pt x="16" y="77"/>
                    <a:pt x="18" y="76"/>
                    <a:pt x="19" y="75"/>
                  </a:cubicBezTo>
                  <a:cubicBezTo>
                    <a:pt x="139" y="6"/>
                    <a:pt x="139" y="6"/>
                    <a:pt x="139" y="6"/>
                  </a:cubicBezTo>
                  <a:cubicBezTo>
                    <a:pt x="142" y="4"/>
                    <a:pt x="143" y="2"/>
                    <a:pt x="143" y="0"/>
                  </a:cubicBezTo>
                  <a:cubicBezTo>
                    <a:pt x="143" y="17"/>
                    <a:pt x="143" y="17"/>
                    <a:pt x="143" y="17"/>
                  </a:cubicBezTo>
                  <a:cubicBezTo>
                    <a:pt x="143" y="19"/>
                    <a:pt x="142" y="21"/>
                    <a:pt x="139" y="23"/>
                  </a:cubicBezTo>
                  <a:cubicBezTo>
                    <a:pt x="19" y="92"/>
                    <a:pt x="19" y="92"/>
                    <a:pt x="19" y="92"/>
                  </a:cubicBezTo>
                  <a:cubicBezTo>
                    <a:pt x="18" y="92"/>
                    <a:pt x="18" y="93"/>
                    <a:pt x="17" y="93"/>
                  </a:cubicBezTo>
                  <a:cubicBezTo>
                    <a:pt x="17" y="93"/>
                    <a:pt x="16" y="93"/>
                    <a:pt x="16" y="93"/>
                  </a:cubicBezTo>
                  <a:cubicBezTo>
                    <a:pt x="15" y="94"/>
                    <a:pt x="15" y="94"/>
                    <a:pt x="15" y="94"/>
                  </a:cubicBezTo>
                  <a:cubicBezTo>
                    <a:pt x="15" y="94"/>
                    <a:pt x="15" y="94"/>
                    <a:pt x="15" y="94"/>
                  </a:cubicBezTo>
                  <a:cubicBezTo>
                    <a:pt x="14" y="94"/>
                    <a:pt x="14" y="94"/>
                    <a:pt x="14" y="94"/>
                  </a:cubicBezTo>
                  <a:cubicBezTo>
                    <a:pt x="14" y="94"/>
                    <a:pt x="13" y="94"/>
                    <a:pt x="13" y="94"/>
                  </a:cubicBezTo>
                  <a:cubicBezTo>
                    <a:pt x="12" y="94"/>
                    <a:pt x="12" y="94"/>
                    <a:pt x="12" y="94"/>
                  </a:cubicBezTo>
                  <a:cubicBezTo>
                    <a:pt x="11" y="94"/>
                    <a:pt x="11" y="94"/>
                    <a:pt x="10" y="94"/>
                  </a:cubicBezTo>
                  <a:cubicBezTo>
                    <a:pt x="10" y="94"/>
                    <a:pt x="10" y="94"/>
                    <a:pt x="10" y="94"/>
                  </a:cubicBezTo>
                  <a:cubicBezTo>
                    <a:pt x="10" y="94"/>
                    <a:pt x="10" y="94"/>
                    <a:pt x="10" y="94"/>
                  </a:cubicBezTo>
                  <a:cubicBezTo>
                    <a:pt x="9" y="94"/>
                    <a:pt x="9" y="94"/>
                    <a:pt x="9" y="94"/>
                  </a:cubicBezTo>
                  <a:cubicBezTo>
                    <a:pt x="8" y="94"/>
                    <a:pt x="8" y="94"/>
                    <a:pt x="7" y="94"/>
                  </a:cubicBezTo>
                  <a:cubicBezTo>
                    <a:pt x="7" y="94"/>
                    <a:pt x="6" y="94"/>
                    <a:pt x="6" y="94"/>
                  </a:cubicBezTo>
                  <a:cubicBezTo>
                    <a:pt x="6" y="94"/>
                    <a:pt x="5" y="94"/>
                    <a:pt x="5" y="94"/>
                  </a:cubicBezTo>
                  <a:cubicBezTo>
                    <a:pt x="5" y="94"/>
                    <a:pt x="5" y="94"/>
                    <a:pt x="4" y="94"/>
                  </a:cubicBezTo>
                  <a:cubicBezTo>
                    <a:pt x="4" y="93"/>
                    <a:pt x="4" y="93"/>
                    <a:pt x="3" y="93"/>
                  </a:cubicBezTo>
                  <a:cubicBezTo>
                    <a:pt x="2" y="93"/>
                    <a:pt x="1" y="93"/>
                    <a:pt x="0" y="92"/>
                  </a:cubicBezTo>
                  <a:cubicBezTo>
                    <a:pt x="0" y="75"/>
                    <a:pt x="0" y="75"/>
                    <a:pt x="0" y="75"/>
                  </a:cubicBezTo>
                  <a:cubicBezTo>
                    <a:pt x="2" y="76"/>
                    <a:pt x="3" y="77"/>
                    <a:pt x="4" y="77"/>
                  </a:cubicBezTo>
                  <a:close/>
                </a:path>
              </a:pathLst>
            </a:custGeom>
            <a:solidFill>
              <a:srgbClr val="294F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14"/>
            <p:cNvSpPr>
              <a:spLocks/>
            </p:cNvSpPr>
            <p:nvPr userDrawn="1"/>
          </p:nvSpPr>
          <p:spPr bwMode="auto">
            <a:xfrm>
              <a:off x="8404226" y="4056063"/>
              <a:ext cx="403225" cy="231775"/>
            </a:xfrm>
            <a:custGeom>
              <a:avLst/>
              <a:gdLst>
                <a:gd name="T0" fmla="*/ 6 w 254"/>
                <a:gd name="T1" fmla="*/ 72 h 146"/>
                <a:gd name="T2" fmla="*/ 6 w 254"/>
                <a:gd name="T3" fmla="*/ 83 h 146"/>
                <a:gd name="T4" fmla="*/ 109 w 254"/>
                <a:gd name="T5" fmla="*/ 143 h 146"/>
                <a:gd name="T6" fmla="*/ 128 w 254"/>
                <a:gd name="T7" fmla="*/ 143 h 146"/>
                <a:gd name="T8" fmla="*/ 248 w 254"/>
                <a:gd name="T9" fmla="*/ 74 h 146"/>
                <a:gd name="T10" fmla="*/ 248 w 254"/>
                <a:gd name="T11" fmla="*/ 63 h 146"/>
                <a:gd name="T12" fmla="*/ 145 w 254"/>
                <a:gd name="T13" fmla="*/ 3 h 146"/>
                <a:gd name="T14" fmla="*/ 126 w 254"/>
                <a:gd name="T15" fmla="*/ 3 h 146"/>
                <a:gd name="T16" fmla="*/ 6 w 254"/>
                <a:gd name="T17"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146">
                  <a:moveTo>
                    <a:pt x="6" y="72"/>
                  </a:moveTo>
                  <a:cubicBezTo>
                    <a:pt x="0" y="75"/>
                    <a:pt x="0" y="80"/>
                    <a:pt x="6" y="83"/>
                  </a:cubicBezTo>
                  <a:cubicBezTo>
                    <a:pt x="109" y="143"/>
                    <a:pt x="109" y="143"/>
                    <a:pt x="109" y="143"/>
                  </a:cubicBezTo>
                  <a:cubicBezTo>
                    <a:pt x="114" y="146"/>
                    <a:pt x="123" y="146"/>
                    <a:pt x="128" y="143"/>
                  </a:cubicBezTo>
                  <a:cubicBezTo>
                    <a:pt x="248" y="74"/>
                    <a:pt x="248" y="74"/>
                    <a:pt x="248" y="74"/>
                  </a:cubicBezTo>
                  <a:cubicBezTo>
                    <a:pt x="254" y="71"/>
                    <a:pt x="254" y="66"/>
                    <a:pt x="248" y="63"/>
                  </a:cubicBezTo>
                  <a:cubicBezTo>
                    <a:pt x="145" y="3"/>
                    <a:pt x="145" y="3"/>
                    <a:pt x="145" y="3"/>
                  </a:cubicBezTo>
                  <a:cubicBezTo>
                    <a:pt x="140" y="0"/>
                    <a:pt x="131" y="0"/>
                    <a:pt x="126" y="3"/>
                  </a:cubicBezTo>
                  <a:lnTo>
                    <a:pt x="6" y="72"/>
                  </a:lnTo>
                  <a:close/>
                </a:path>
              </a:pathLst>
            </a:custGeom>
            <a:solidFill>
              <a:srgbClr val="376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15"/>
            <p:cNvSpPr>
              <a:spLocks/>
            </p:cNvSpPr>
            <p:nvPr userDrawn="1"/>
          </p:nvSpPr>
          <p:spPr bwMode="auto">
            <a:xfrm>
              <a:off x="8599489" y="3706813"/>
              <a:ext cx="39688" cy="492125"/>
            </a:xfrm>
            <a:custGeom>
              <a:avLst/>
              <a:gdLst>
                <a:gd name="T0" fmla="*/ 4 w 25"/>
                <a:gd name="T1" fmla="*/ 12 h 310"/>
                <a:gd name="T2" fmla="*/ 0 w 25"/>
                <a:gd name="T3" fmla="*/ 94 h 310"/>
                <a:gd name="T4" fmla="*/ 4 w 25"/>
                <a:gd name="T5" fmla="*/ 310 h 310"/>
                <a:gd name="T6" fmla="*/ 25 w 25"/>
                <a:gd name="T7" fmla="*/ 298 h 310"/>
                <a:gd name="T8" fmla="*/ 25 w 25"/>
                <a:gd name="T9" fmla="*/ 0 h 310"/>
                <a:gd name="T10" fmla="*/ 4 w 25"/>
                <a:gd name="T11" fmla="*/ 12 h 310"/>
              </a:gdLst>
              <a:ahLst/>
              <a:cxnLst>
                <a:cxn ang="0">
                  <a:pos x="T0" y="T1"/>
                </a:cxn>
                <a:cxn ang="0">
                  <a:pos x="T2" y="T3"/>
                </a:cxn>
                <a:cxn ang="0">
                  <a:pos x="T4" y="T5"/>
                </a:cxn>
                <a:cxn ang="0">
                  <a:pos x="T6" y="T7"/>
                </a:cxn>
                <a:cxn ang="0">
                  <a:pos x="T8" y="T9"/>
                </a:cxn>
                <a:cxn ang="0">
                  <a:pos x="T10" y="T11"/>
                </a:cxn>
              </a:cxnLst>
              <a:rect l="0" t="0" r="r" b="b"/>
              <a:pathLst>
                <a:path w="25" h="310">
                  <a:moveTo>
                    <a:pt x="4" y="12"/>
                  </a:moveTo>
                  <a:lnTo>
                    <a:pt x="0" y="94"/>
                  </a:lnTo>
                  <a:lnTo>
                    <a:pt x="4" y="310"/>
                  </a:lnTo>
                  <a:lnTo>
                    <a:pt x="25" y="298"/>
                  </a:lnTo>
                  <a:lnTo>
                    <a:pt x="25" y="0"/>
                  </a:lnTo>
                  <a:lnTo>
                    <a:pt x="4" y="1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116"/>
            <p:cNvSpPr>
              <a:spLocks/>
            </p:cNvSpPr>
            <p:nvPr userDrawn="1"/>
          </p:nvSpPr>
          <p:spPr bwMode="auto">
            <a:xfrm>
              <a:off x="8572501" y="3706813"/>
              <a:ext cx="33338" cy="492125"/>
            </a:xfrm>
            <a:custGeom>
              <a:avLst/>
              <a:gdLst>
                <a:gd name="T0" fmla="*/ 21 w 21"/>
                <a:gd name="T1" fmla="*/ 12 h 310"/>
                <a:gd name="T2" fmla="*/ 0 w 21"/>
                <a:gd name="T3" fmla="*/ 0 h 310"/>
                <a:gd name="T4" fmla="*/ 0 w 21"/>
                <a:gd name="T5" fmla="*/ 298 h 310"/>
                <a:gd name="T6" fmla="*/ 21 w 21"/>
                <a:gd name="T7" fmla="*/ 310 h 310"/>
                <a:gd name="T8" fmla="*/ 21 w 21"/>
                <a:gd name="T9" fmla="*/ 12 h 310"/>
              </a:gdLst>
              <a:ahLst/>
              <a:cxnLst>
                <a:cxn ang="0">
                  <a:pos x="T0" y="T1"/>
                </a:cxn>
                <a:cxn ang="0">
                  <a:pos x="T2" y="T3"/>
                </a:cxn>
                <a:cxn ang="0">
                  <a:pos x="T4" y="T5"/>
                </a:cxn>
                <a:cxn ang="0">
                  <a:pos x="T6" y="T7"/>
                </a:cxn>
                <a:cxn ang="0">
                  <a:pos x="T8" y="T9"/>
                </a:cxn>
              </a:cxnLst>
              <a:rect l="0" t="0" r="r" b="b"/>
              <a:pathLst>
                <a:path w="21" h="310">
                  <a:moveTo>
                    <a:pt x="21" y="12"/>
                  </a:moveTo>
                  <a:lnTo>
                    <a:pt x="0" y="0"/>
                  </a:lnTo>
                  <a:lnTo>
                    <a:pt x="0" y="298"/>
                  </a:lnTo>
                  <a:lnTo>
                    <a:pt x="21" y="310"/>
                  </a:lnTo>
                  <a:lnTo>
                    <a:pt x="21" y="12"/>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117"/>
            <p:cNvSpPr>
              <a:spLocks/>
            </p:cNvSpPr>
            <p:nvPr userDrawn="1"/>
          </p:nvSpPr>
          <p:spPr bwMode="auto">
            <a:xfrm>
              <a:off x="8745539" y="3846513"/>
              <a:ext cx="26988" cy="36513"/>
            </a:xfrm>
            <a:custGeom>
              <a:avLst/>
              <a:gdLst>
                <a:gd name="T0" fmla="*/ 0 w 17"/>
                <a:gd name="T1" fmla="*/ 23 h 23"/>
                <a:gd name="T2" fmla="*/ 17 w 17"/>
                <a:gd name="T3" fmla="*/ 13 h 23"/>
                <a:gd name="T4" fmla="*/ 17 w 17"/>
                <a:gd name="T5" fmla="*/ 0 h 23"/>
                <a:gd name="T6" fmla="*/ 0 w 17"/>
                <a:gd name="T7" fmla="*/ 10 h 23"/>
                <a:gd name="T8" fmla="*/ 0 w 17"/>
                <a:gd name="T9" fmla="*/ 23 h 23"/>
              </a:gdLst>
              <a:ahLst/>
              <a:cxnLst>
                <a:cxn ang="0">
                  <a:pos x="T0" y="T1"/>
                </a:cxn>
                <a:cxn ang="0">
                  <a:pos x="T2" y="T3"/>
                </a:cxn>
                <a:cxn ang="0">
                  <a:pos x="T4" y="T5"/>
                </a:cxn>
                <a:cxn ang="0">
                  <a:pos x="T6" y="T7"/>
                </a:cxn>
                <a:cxn ang="0">
                  <a:pos x="T8" y="T9"/>
                </a:cxn>
              </a:cxnLst>
              <a:rect l="0" t="0" r="r" b="b"/>
              <a:pathLst>
                <a:path w="17" h="23">
                  <a:moveTo>
                    <a:pt x="0" y="23"/>
                  </a:moveTo>
                  <a:lnTo>
                    <a:pt x="17" y="13"/>
                  </a:lnTo>
                  <a:lnTo>
                    <a:pt x="17" y="0"/>
                  </a:lnTo>
                  <a:lnTo>
                    <a:pt x="0" y="10"/>
                  </a:lnTo>
                  <a:lnTo>
                    <a:pt x="0" y="23"/>
                  </a:lnTo>
                  <a:close/>
                </a:path>
              </a:pathLst>
            </a:custGeom>
            <a:solidFill>
              <a:srgbClr val="367C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118"/>
            <p:cNvSpPr>
              <a:spLocks/>
            </p:cNvSpPr>
            <p:nvPr userDrawn="1"/>
          </p:nvSpPr>
          <p:spPr bwMode="auto">
            <a:xfrm>
              <a:off x="8434389" y="3608388"/>
              <a:ext cx="76200" cy="101600"/>
            </a:xfrm>
            <a:custGeom>
              <a:avLst/>
              <a:gdLst>
                <a:gd name="T0" fmla="*/ 0 w 48"/>
                <a:gd name="T1" fmla="*/ 16 h 64"/>
                <a:gd name="T2" fmla="*/ 0 w 48"/>
                <a:gd name="T3" fmla="*/ 10 h 64"/>
                <a:gd name="T4" fmla="*/ 17 w 48"/>
                <a:gd name="T5" fmla="*/ 0 h 64"/>
                <a:gd name="T6" fmla="*/ 17 w 48"/>
                <a:gd name="T7" fmla="*/ 7 h 64"/>
                <a:gd name="T8" fmla="*/ 18 w 48"/>
                <a:gd name="T9" fmla="*/ 8 h 64"/>
                <a:gd name="T10" fmla="*/ 19 w 48"/>
                <a:gd name="T11" fmla="*/ 15 h 64"/>
                <a:gd name="T12" fmla="*/ 19 w 48"/>
                <a:gd name="T13" fmla="*/ 16 h 64"/>
                <a:gd name="T14" fmla="*/ 22 w 48"/>
                <a:gd name="T15" fmla="*/ 23 h 64"/>
                <a:gd name="T16" fmla="*/ 22 w 48"/>
                <a:gd name="T17" fmla="*/ 23 h 64"/>
                <a:gd name="T18" fmla="*/ 26 w 48"/>
                <a:gd name="T19" fmla="*/ 31 h 64"/>
                <a:gd name="T20" fmla="*/ 26 w 48"/>
                <a:gd name="T21" fmla="*/ 31 h 64"/>
                <a:gd name="T22" fmla="*/ 30 w 48"/>
                <a:gd name="T23" fmla="*/ 38 h 64"/>
                <a:gd name="T24" fmla="*/ 31 w 48"/>
                <a:gd name="T25" fmla="*/ 38 h 64"/>
                <a:gd name="T26" fmla="*/ 35 w 48"/>
                <a:gd name="T27" fmla="*/ 44 h 64"/>
                <a:gd name="T28" fmla="*/ 37 w 48"/>
                <a:gd name="T29" fmla="*/ 45 h 64"/>
                <a:gd name="T30" fmla="*/ 41 w 48"/>
                <a:gd name="T31" fmla="*/ 49 h 64"/>
                <a:gd name="T32" fmla="*/ 42 w 48"/>
                <a:gd name="T33" fmla="*/ 50 h 64"/>
                <a:gd name="T34" fmla="*/ 48 w 48"/>
                <a:gd name="T35" fmla="*/ 55 h 64"/>
                <a:gd name="T36" fmla="*/ 31 w 48"/>
                <a:gd name="T37" fmla="*/ 64 h 64"/>
                <a:gd name="T38" fmla="*/ 25 w 48"/>
                <a:gd name="T39" fmla="*/ 60 h 64"/>
                <a:gd name="T40" fmla="*/ 23 w 48"/>
                <a:gd name="T41" fmla="*/ 59 h 64"/>
                <a:gd name="T42" fmla="*/ 21 w 48"/>
                <a:gd name="T43" fmla="*/ 56 h 64"/>
                <a:gd name="T44" fmla="*/ 19 w 48"/>
                <a:gd name="T45" fmla="*/ 55 h 64"/>
                <a:gd name="T46" fmla="*/ 18 w 48"/>
                <a:gd name="T47" fmla="*/ 54 h 64"/>
                <a:gd name="T48" fmla="*/ 17 w 48"/>
                <a:gd name="T49" fmla="*/ 53 h 64"/>
                <a:gd name="T50" fmla="*/ 15 w 48"/>
                <a:gd name="T51" fmla="*/ 49 h 64"/>
                <a:gd name="T52" fmla="*/ 14 w 48"/>
                <a:gd name="T53" fmla="*/ 48 h 64"/>
                <a:gd name="T54" fmla="*/ 13 w 48"/>
                <a:gd name="T55" fmla="*/ 48 h 64"/>
                <a:gd name="T56" fmla="*/ 13 w 48"/>
                <a:gd name="T57" fmla="*/ 47 h 64"/>
                <a:gd name="T58" fmla="*/ 11 w 48"/>
                <a:gd name="T59" fmla="*/ 44 h 64"/>
                <a:gd name="T60" fmla="*/ 9 w 48"/>
                <a:gd name="T61" fmla="*/ 41 h 64"/>
                <a:gd name="T62" fmla="*/ 9 w 48"/>
                <a:gd name="T63" fmla="*/ 41 h 64"/>
                <a:gd name="T64" fmla="*/ 9 w 48"/>
                <a:gd name="T65" fmla="*/ 41 h 64"/>
                <a:gd name="T66" fmla="*/ 8 w 48"/>
                <a:gd name="T67" fmla="*/ 38 h 64"/>
                <a:gd name="T68" fmla="*/ 6 w 48"/>
                <a:gd name="T69" fmla="*/ 36 h 64"/>
                <a:gd name="T70" fmla="*/ 5 w 48"/>
                <a:gd name="T71" fmla="*/ 33 h 64"/>
                <a:gd name="T72" fmla="*/ 5 w 48"/>
                <a:gd name="T73" fmla="*/ 33 h 64"/>
                <a:gd name="T74" fmla="*/ 5 w 48"/>
                <a:gd name="T75" fmla="*/ 33 h 64"/>
                <a:gd name="T76" fmla="*/ 4 w 48"/>
                <a:gd name="T77" fmla="*/ 30 h 64"/>
                <a:gd name="T78" fmla="*/ 3 w 48"/>
                <a:gd name="T79" fmla="*/ 27 h 64"/>
                <a:gd name="T80" fmla="*/ 2 w 48"/>
                <a:gd name="T81" fmla="*/ 26 h 64"/>
                <a:gd name="T82" fmla="*/ 2 w 48"/>
                <a:gd name="T83" fmla="*/ 25 h 64"/>
                <a:gd name="T84" fmla="*/ 2 w 48"/>
                <a:gd name="T85" fmla="*/ 24 h 64"/>
                <a:gd name="T86" fmla="*/ 1 w 48"/>
                <a:gd name="T87" fmla="*/ 20 h 64"/>
                <a:gd name="T88" fmla="*/ 0 w 48"/>
                <a:gd name="T89" fmla="*/ 18 h 64"/>
                <a:gd name="T90" fmla="*/ 0 w 48"/>
                <a:gd name="T91" fmla="*/ 17 h 64"/>
                <a:gd name="T92" fmla="*/ 0 w 48"/>
                <a:gd name="T93"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64">
                  <a:moveTo>
                    <a:pt x="0" y="16"/>
                  </a:moveTo>
                  <a:cubicBezTo>
                    <a:pt x="0" y="14"/>
                    <a:pt x="0" y="12"/>
                    <a:pt x="0" y="10"/>
                  </a:cubicBezTo>
                  <a:cubicBezTo>
                    <a:pt x="17" y="0"/>
                    <a:pt x="17" y="0"/>
                    <a:pt x="17" y="0"/>
                  </a:cubicBezTo>
                  <a:cubicBezTo>
                    <a:pt x="17" y="2"/>
                    <a:pt x="17" y="5"/>
                    <a:pt x="17" y="7"/>
                  </a:cubicBezTo>
                  <a:cubicBezTo>
                    <a:pt x="17" y="7"/>
                    <a:pt x="17" y="8"/>
                    <a:pt x="18" y="8"/>
                  </a:cubicBezTo>
                  <a:cubicBezTo>
                    <a:pt x="18" y="11"/>
                    <a:pt x="18" y="13"/>
                    <a:pt x="19" y="15"/>
                  </a:cubicBezTo>
                  <a:cubicBezTo>
                    <a:pt x="19" y="15"/>
                    <a:pt x="19" y="16"/>
                    <a:pt x="19" y="16"/>
                  </a:cubicBezTo>
                  <a:cubicBezTo>
                    <a:pt x="20" y="18"/>
                    <a:pt x="21" y="21"/>
                    <a:pt x="22" y="23"/>
                  </a:cubicBezTo>
                  <a:cubicBezTo>
                    <a:pt x="22" y="23"/>
                    <a:pt x="22" y="23"/>
                    <a:pt x="22" y="23"/>
                  </a:cubicBezTo>
                  <a:cubicBezTo>
                    <a:pt x="23" y="26"/>
                    <a:pt x="24" y="28"/>
                    <a:pt x="26" y="31"/>
                  </a:cubicBezTo>
                  <a:cubicBezTo>
                    <a:pt x="26" y="31"/>
                    <a:pt x="26" y="31"/>
                    <a:pt x="26" y="31"/>
                  </a:cubicBezTo>
                  <a:cubicBezTo>
                    <a:pt x="27" y="33"/>
                    <a:pt x="29" y="36"/>
                    <a:pt x="30" y="38"/>
                  </a:cubicBezTo>
                  <a:cubicBezTo>
                    <a:pt x="31" y="38"/>
                    <a:pt x="31" y="38"/>
                    <a:pt x="31" y="38"/>
                  </a:cubicBezTo>
                  <a:cubicBezTo>
                    <a:pt x="32" y="40"/>
                    <a:pt x="34" y="42"/>
                    <a:pt x="35" y="44"/>
                  </a:cubicBezTo>
                  <a:cubicBezTo>
                    <a:pt x="36" y="44"/>
                    <a:pt x="36" y="45"/>
                    <a:pt x="37" y="45"/>
                  </a:cubicBezTo>
                  <a:cubicBezTo>
                    <a:pt x="38" y="46"/>
                    <a:pt x="39" y="48"/>
                    <a:pt x="41" y="49"/>
                  </a:cubicBezTo>
                  <a:cubicBezTo>
                    <a:pt x="41" y="49"/>
                    <a:pt x="42" y="50"/>
                    <a:pt x="42" y="50"/>
                  </a:cubicBezTo>
                  <a:cubicBezTo>
                    <a:pt x="44" y="52"/>
                    <a:pt x="46" y="53"/>
                    <a:pt x="48" y="55"/>
                  </a:cubicBezTo>
                  <a:cubicBezTo>
                    <a:pt x="31" y="64"/>
                    <a:pt x="31" y="64"/>
                    <a:pt x="31" y="64"/>
                  </a:cubicBezTo>
                  <a:cubicBezTo>
                    <a:pt x="29" y="63"/>
                    <a:pt x="27" y="62"/>
                    <a:pt x="25" y="60"/>
                  </a:cubicBezTo>
                  <a:cubicBezTo>
                    <a:pt x="25" y="60"/>
                    <a:pt x="24" y="59"/>
                    <a:pt x="23" y="59"/>
                  </a:cubicBezTo>
                  <a:cubicBezTo>
                    <a:pt x="23" y="58"/>
                    <a:pt x="22" y="57"/>
                    <a:pt x="21" y="56"/>
                  </a:cubicBezTo>
                  <a:cubicBezTo>
                    <a:pt x="20" y="56"/>
                    <a:pt x="20" y="55"/>
                    <a:pt x="19" y="55"/>
                  </a:cubicBezTo>
                  <a:cubicBezTo>
                    <a:pt x="19" y="55"/>
                    <a:pt x="19" y="54"/>
                    <a:pt x="18" y="54"/>
                  </a:cubicBezTo>
                  <a:cubicBezTo>
                    <a:pt x="18" y="53"/>
                    <a:pt x="18" y="53"/>
                    <a:pt x="17" y="53"/>
                  </a:cubicBezTo>
                  <a:cubicBezTo>
                    <a:pt x="16" y="52"/>
                    <a:pt x="15" y="51"/>
                    <a:pt x="15" y="49"/>
                  </a:cubicBezTo>
                  <a:cubicBezTo>
                    <a:pt x="14" y="49"/>
                    <a:pt x="14" y="49"/>
                    <a:pt x="14" y="48"/>
                  </a:cubicBezTo>
                  <a:cubicBezTo>
                    <a:pt x="14" y="48"/>
                    <a:pt x="14" y="48"/>
                    <a:pt x="13" y="48"/>
                  </a:cubicBezTo>
                  <a:cubicBezTo>
                    <a:pt x="13" y="47"/>
                    <a:pt x="13" y="47"/>
                    <a:pt x="13" y="47"/>
                  </a:cubicBezTo>
                  <a:cubicBezTo>
                    <a:pt x="12" y="46"/>
                    <a:pt x="11" y="45"/>
                    <a:pt x="11" y="44"/>
                  </a:cubicBezTo>
                  <a:cubicBezTo>
                    <a:pt x="10" y="43"/>
                    <a:pt x="10" y="42"/>
                    <a:pt x="9" y="41"/>
                  </a:cubicBezTo>
                  <a:cubicBezTo>
                    <a:pt x="9" y="41"/>
                    <a:pt x="9" y="41"/>
                    <a:pt x="9" y="41"/>
                  </a:cubicBezTo>
                  <a:cubicBezTo>
                    <a:pt x="9" y="41"/>
                    <a:pt x="9" y="41"/>
                    <a:pt x="9" y="41"/>
                  </a:cubicBezTo>
                  <a:cubicBezTo>
                    <a:pt x="8" y="40"/>
                    <a:pt x="8" y="39"/>
                    <a:pt x="8" y="38"/>
                  </a:cubicBezTo>
                  <a:cubicBezTo>
                    <a:pt x="7" y="38"/>
                    <a:pt x="7" y="37"/>
                    <a:pt x="6" y="36"/>
                  </a:cubicBezTo>
                  <a:cubicBezTo>
                    <a:pt x="6" y="35"/>
                    <a:pt x="5" y="34"/>
                    <a:pt x="5" y="33"/>
                  </a:cubicBezTo>
                  <a:cubicBezTo>
                    <a:pt x="5" y="33"/>
                    <a:pt x="5" y="33"/>
                    <a:pt x="5" y="33"/>
                  </a:cubicBezTo>
                  <a:cubicBezTo>
                    <a:pt x="5" y="33"/>
                    <a:pt x="5" y="33"/>
                    <a:pt x="5" y="33"/>
                  </a:cubicBezTo>
                  <a:cubicBezTo>
                    <a:pt x="5" y="32"/>
                    <a:pt x="4" y="31"/>
                    <a:pt x="4" y="30"/>
                  </a:cubicBezTo>
                  <a:cubicBezTo>
                    <a:pt x="3" y="29"/>
                    <a:pt x="3" y="28"/>
                    <a:pt x="3" y="27"/>
                  </a:cubicBezTo>
                  <a:cubicBezTo>
                    <a:pt x="3" y="27"/>
                    <a:pt x="2" y="26"/>
                    <a:pt x="2" y="26"/>
                  </a:cubicBezTo>
                  <a:cubicBezTo>
                    <a:pt x="2" y="25"/>
                    <a:pt x="2" y="25"/>
                    <a:pt x="2" y="25"/>
                  </a:cubicBezTo>
                  <a:cubicBezTo>
                    <a:pt x="2" y="25"/>
                    <a:pt x="2" y="24"/>
                    <a:pt x="2" y="24"/>
                  </a:cubicBezTo>
                  <a:cubicBezTo>
                    <a:pt x="1" y="23"/>
                    <a:pt x="1" y="22"/>
                    <a:pt x="1" y="20"/>
                  </a:cubicBezTo>
                  <a:cubicBezTo>
                    <a:pt x="1" y="20"/>
                    <a:pt x="1" y="19"/>
                    <a:pt x="0" y="18"/>
                  </a:cubicBezTo>
                  <a:cubicBezTo>
                    <a:pt x="0" y="18"/>
                    <a:pt x="0" y="17"/>
                    <a:pt x="0" y="17"/>
                  </a:cubicBezTo>
                  <a:cubicBezTo>
                    <a:pt x="0" y="17"/>
                    <a:pt x="0" y="16"/>
                    <a:pt x="0" y="16"/>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19"/>
            <p:cNvSpPr>
              <a:spLocks/>
            </p:cNvSpPr>
            <p:nvPr userDrawn="1"/>
          </p:nvSpPr>
          <p:spPr bwMode="auto">
            <a:xfrm>
              <a:off x="8434389" y="3325813"/>
              <a:ext cx="26988" cy="298450"/>
            </a:xfrm>
            <a:custGeom>
              <a:avLst/>
              <a:gdLst>
                <a:gd name="T0" fmla="*/ 0 w 17"/>
                <a:gd name="T1" fmla="*/ 188 h 188"/>
                <a:gd name="T2" fmla="*/ 17 w 17"/>
                <a:gd name="T3" fmla="*/ 178 h 188"/>
                <a:gd name="T4" fmla="*/ 17 w 17"/>
                <a:gd name="T5" fmla="*/ 0 h 188"/>
                <a:gd name="T6" fmla="*/ 0 w 17"/>
                <a:gd name="T7" fmla="*/ 10 h 188"/>
                <a:gd name="T8" fmla="*/ 0 w 17"/>
                <a:gd name="T9" fmla="*/ 188 h 188"/>
              </a:gdLst>
              <a:ahLst/>
              <a:cxnLst>
                <a:cxn ang="0">
                  <a:pos x="T0" y="T1"/>
                </a:cxn>
                <a:cxn ang="0">
                  <a:pos x="T2" y="T3"/>
                </a:cxn>
                <a:cxn ang="0">
                  <a:pos x="T4" y="T5"/>
                </a:cxn>
                <a:cxn ang="0">
                  <a:pos x="T6" y="T7"/>
                </a:cxn>
                <a:cxn ang="0">
                  <a:pos x="T8" y="T9"/>
                </a:cxn>
              </a:cxnLst>
              <a:rect l="0" t="0" r="r" b="b"/>
              <a:pathLst>
                <a:path w="17" h="188">
                  <a:moveTo>
                    <a:pt x="0" y="188"/>
                  </a:moveTo>
                  <a:lnTo>
                    <a:pt x="17" y="178"/>
                  </a:lnTo>
                  <a:lnTo>
                    <a:pt x="17" y="0"/>
                  </a:lnTo>
                  <a:lnTo>
                    <a:pt x="0" y="10"/>
                  </a:lnTo>
                  <a:lnTo>
                    <a:pt x="0" y="188"/>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20"/>
            <p:cNvSpPr>
              <a:spLocks/>
            </p:cNvSpPr>
            <p:nvPr userDrawn="1"/>
          </p:nvSpPr>
          <p:spPr bwMode="auto">
            <a:xfrm>
              <a:off x="8416926" y="3316288"/>
              <a:ext cx="44450" cy="25400"/>
            </a:xfrm>
            <a:custGeom>
              <a:avLst/>
              <a:gdLst>
                <a:gd name="T0" fmla="*/ 11 w 28"/>
                <a:gd name="T1" fmla="*/ 16 h 16"/>
                <a:gd name="T2" fmla="*/ 28 w 28"/>
                <a:gd name="T3" fmla="*/ 6 h 16"/>
                <a:gd name="T4" fmla="*/ 17 w 28"/>
                <a:gd name="T5" fmla="*/ 0 h 16"/>
                <a:gd name="T6" fmla="*/ 0 w 28"/>
                <a:gd name="T7" fmla="*/ 9 h 16"/>
                <a:gd name="T8" fmla="*/ 11 w 28"/>
                <a:gd name="T9" fmla="*/ 16 h 16"/>
              </a:gdLst>
              <a:ahLst/>
              <a:cxnLst>
                <a:cxn ang="0">
                  <a:pos x="T0" y="T1"/>
                </a:cxn>
                <a:cxn ang="0">
                  <a:pos x="T2" y="T3"/>
                </a:cxn>
                <a:cxn ang="0">
                  <a:pos x="T4" y="T5"/>
                </a:cxn>
                <a:cxn ang="0">
                  <a:pos x="T6" y="T7"/>
                </a:cxn>
                <a:cxn ang="0">
                  <a:pos x="T8" y="T9"/>
                </a:cxn>
              </a:cxnLst>
              <a:rect l="0" t="0" r="r" b="b"/>
              <a:pathLst>
                <a:path w="28" h="16">
                  <a:moveTo>
                    <a:pt x="11" y="16"/>
                  </a:moveTo>
                  <a:lnTo>
                    <a:pt x="28" y="6"/>
                  </a:lnTo>
                  <a:lnTo>
                    <a:pt x="17" y="0"/>
                  </a:lnTo>
                  <a:lnTo>
                    <a:pt x="0" y="9"/>
                  </a:lnTo>
                  <a:lnTo>
                    <a:pt x="11" y="16"/>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21"/>
            <p:cNvSpPr>
              <a:spLocks/>
            </p:cNvSpPr>
            <p:nvPr userDrawn="1"/>
          </p:nvSpPr>
          <p:spPr bwMode="auto">
            <a:xfrm>
              <a:off x="8483601" y="3695700"/>
              <a:ext cx="288925" cy="166688"/>
            </a:xfrm>
            <a:custGeom>
              <a:avLst/>
              <a:gdLst>
                <a:gd name="T0" fmla="*/ 17 w 182"/>
                <a:gd name="T1" fmla="*/ 0 h 105"/>
                <a:gd name="T2" fmla="*/ 182 w 182"/>
                <a:gd name="T3" fmla="*/ 95 h 105"/>
                <a:gd name="T4" fmla="*/ 165 w 182"/>
                <a:gd name="T5" fmla="*/ 105 h 105"/>
                <a:gd name="T6" fmla="*/ 0 w 182"/>
                <a:gd name="T7" fmla="*/ 9 h 105"/>
                <a:gd name="T8" fmla="*/ 17 w 182"/>
                <a:gd name="T9" fmla="*/ 0 h 105"/>
              </a:gdLst>
              <a:ahLst/>
              <a:cxnLst>
                <a:cxn ang="0">
                  <a:pos x="T0" y="T1"/>
                </a:cxn>
                <a:cxn ang="0">
                  <a:pos x="T2" y="T3"/>
                </a:cxn>
                <a:cxn ang="0">
                  <a:pos x="T4" y="T5"/>
                </a:cxn>
                <a:cxn ang="0">
                  <a:pos x="T6" y="T7"/>
                </a:cxn>
                <a:cxn ang="0">
                  <a:pos x="T8" y="T9"/>
                </a:cxn>
              </a:cxnLst>
              <a:rect l="0" t="0" r="r" b="b"/>
              <a:pathLst>
                <a:path w="182" h="105">
                  <a:moveTo>
                    <a:pt x="17" y="0"/>
                  </a:moveTo>
                  <a:lnTo>
                    <a:pt x="182" y="95"/>
                  </a:lnTo>
                  <a:lnTo>
                    <a:pt x="165" y="105"/>
                  </a:lnTo>
                  <a:lnTo>
                    <a:pt x="0" y="9"/>
                  </a:lnTo>
                  <a:lnTo>
                    <a:pt x="17" y="0"/>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2"/>
            <p:cNvSpPr>
              <a:spLocks/>
            </p:cNvSpPr>
            <p:nvPr userDrawn="1"/>
          </p:nvSpPr>
          <p:spPr bwMode="auto">
            <a:xfrm>
              <a:off x="8415339" y="3330575"/>
              <a:ext cx="330200" cy="552450"/>
            </a:xfrm>
            <a:custGeom>
              <a:avLst/>
              <a:gdLst>
                <a:gd name="T0" fmla="*/ 1 w 208"/>
                <a:gd name="T1" fmla="*/ 0 h 348"/>
                <a:gd name="T2" fmla="*/ 12 w 208"/>
                <a:gd name="T3" fmla="*/ 7 h 348"/>
                <a:gd name="T4" fmla="*/ 12 w 208"/>
                <a:gd name="T5" fmla="*/ 185 h 348"/>
                <a:gd name="T6" fmla="*/ 43 w 208"/>
                <a:gd name="T7" fmla="*/ 239 h 348"/>
                <a:gd name="T8" fmla="*/ 208 w 208"/>
                <a:gd name="T9" fmla="*/ 335 h 348"/>
                <a:gd name="T10" fmla="*/ 208 w 208"/>
                <a:gd name="T11" fmla="*/ 348 h 348"/>
                <a:gd name="T12" fmla="*/ 43 w 208"/>
                <a:gd name="T13" fmla="*/ 253 h 348"/>
                <a:gd name="T14" fmla="*/ 0 w 208"/>
                <a:gd name="T15" fmla="*/ 178 h 348"/>
                <a:gd name="T16" fmla="*/ 1 w 208"/>
                <a:gd name="T17"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348">
                  <a:moveTo>
                    <a:pt x="1" y="0"/>
                  </a:moveTo>
                  <a:cubicBezTo>
                    <a:pt x="12" y="7"/>
                    <a:pt x="12" y="7"/>
                    <a:pt x="12" y="7"/>
                  </a:cubicBezTo>
                  <a:cubicBezTo>
                    <a:pt x="12" y="185"/>
                    <a:pt x="12" y="185"/>
                    <a:pt x="12" y="185"/>
                  </a:cubicBezTo>
                  <a:cubicBezTo>
                    <a:pt x="12" y="205"/>
                    <a:pt x="26" y="229"/>
                    <a:pt x="43" y="239"/>
                  </a:cubicBezTo>
                  <a:cubicBezTo>
                    <a:pt x="208" y="335"/>
                    <a:pt x="208" y="335"/>
                    <a:pt x="208" y="335"/>
                  </a:cubicBezTo>
                  <a:cubicBezTo>
                    <a:pt x="208" y="348"/>
                    <a:pt x="208" y="348"/>
                    <a:pt x="208" y="348"/>
                  </a:cubicBezTo>
                  <a:cubicBezTo>
                    <a:pt x="43" y="253"/>
                    <a:pt x="43" y="253"/>
                    <a:pt x="43" y="253"/>
                  </a:cubicBezTo>
                  <a:cubicBezTo>
                    <a:pt x="19" y="239"/>
                    <a:pt x="0" y="206"/>
                    <a:pt x="0" y="178"/>
                  </a:cubicBezTo>
                  <a:lnTo>
                    <a:pt x="1" y="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23"/>
            <p:cNvSpPr>
              <a:spLocks/>
            </p:cNvSpPr>
            <p:nvPr userDrawn="1"/>
          </p:nvSpPr>
          <p:spPr bwMode="auto">
            <a:xfrm>
              <a:off x="8321676" y="3748088"/>
              <a:ext cx="263525" cy="201613"/>
            </a:xfrm>
            <a:custGeom>
              <a:avLst/>
              <a:gdLst>
                <a:gd name="T0" fmla="*/ 0 w 166"/>
                <a:gd name="T1" fmla="*/ 0 h 127"/>
                <a:gd name="T2" fmla="*/ 0 w 166"/>
                <a:gd name="T3" fmla="*/ 2 h 127"/>
                <a:gd name="T4" fmla="*/ 0 w 166"/>
                <a:gd name="T5" fmla="*/ 2 h 127"/>
                <a:gd name="T6" fmla="*/ 1 w 166"/>
                <a:gd name="T7" fmla="*/ 4 h 127"/>
                <a:gd name="T8" fmla="*/ 2 w 166"/>
                <a:gd name="T9" fmla="*/ 5 h 127"/>
                <a:gd name="T10" fmla="*/ 3 w 166"/>
                <a:gd name="T11" fmla="*/ 6 h 127"/>
                <a:gd name="T12" fmla="*/ 5 w 166"/>
                <a:gd name="T13" fmla="*/ 7 h 127"/>
                <a:gd name="T14" fmla="*/ 6 w 166"/>
                <a:gd name="T15" fmla="*/ 8 h 127"/>
                <a:gd name="T16" fmla="*/ 166 w 166"/>
                <a:gd name="T17" fmla="*/ 101 h 127"/>
                <a:gd name="T18" fmla="*/ 166 w 166"/>
                <a:gd name="T19" fmla="*/ 127 h 127"/>
                <a:gd name="T20" fmla="*/ 6 w 166"/>
                <a:gd name="T21" fmla="*/ 34 h 127"/>
                <a:gd name="T22" fmla="*/ 6 w 166"/>
                <a:gd name="T23" fmla="*/ 34 h 127"/>
                <a:gd name="T24" fmla="*/ 5 w 166"/>
                <a:gd name="T25" fmla="*/ 33 h 127"/>
                <a:gd name="T26" fmla="*/ 3 w 166"/>
                <a:gd name="T27" fmla="*/ 32 h 127"/>
                <a:gd name="T28" fmla="*/ 3 w 166"/>
                <a:gd name="T29" fmla="*/ 32 h 127"/>
                <a:gd name="T30" fmla="*/ 2 w 166"/>
                <a:gd name="T31" fmla="*/ 30 h 127"/>
                <a:gd name="T32" fmla="*/ 2 w 166"/>
                <a:gd name="T33" fmla="*/ 30 h 127"/>
                <a:gd name="T34" fmla="*/ 1 w 166"/>
                <a:gd name="T35" fmla="*/ 30 h 127"/>
                <a:gd name="T36" fmla="*/ 1 w 166"/>
                <a:gd name="T37" fmla="*/ 29 h 127"/>
                <a:gd name="T38" fmla="*/ 0 w 166"/>
                <a:gd name="T39" fmla="*/ 28 h 127"/>
                <a:gd name="T40" fmla="*/ 0 w 166"/>
                <a:gd name="T41" fmla="*/ 28 h 127"/>
                <a:gd name="T42" fmla="*/ 0 w 166"/>
                <a:gd name="T43" fmla="*/ 28 h 127"/>
                <a:gd name="T44" fmla="*/ 0 w 166"/>
                <a:gd name="T45" fmla="*/ 27 h 127"/>
                <a:gd name="T46" fmla="*/ 0 w 166"/>
                <a:gd name="T47" fmla="*/ 26 h 127"/>
                <a:gd name="T48" fmla="*/ 0 w 166"/>
                <a:gd name="T49" fmla="*/ 26 h 127"/>
                <a:gd name="T50" fmla="*/ 0 w 166"/>
                <a:gd name="T51" fmla="*/ 26 h 127"/>
                <a:gd name="T52" fmla="*/ 0 w 166"/>
                <a:gd name="T53"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6" h="127">
                  <a:moveTo>
                    <a:pt x="0" y="0"/>
                  </a:moveTo>
                  <a:cubicBezTo>
                    <a:pt x="0" y="1"/>
                    <a:pt x="0" y="1"/>
                    <a:pt x="0" y="2"/>
                  </a:cubicBezTo>
                  <a:cubicBezTo>
                    <a:pt x="0" y="2"/>
                    <a:pt x="0" y="2"/>
                    <a:pt x="0" y="2"/>
                  </a:cubicBezTo>
                  <a:cubicBezTo>
                    <a:pt x="1" y="3"/>
                    <a:pt x="1" y="4"/>
                    <a:pt x="1" y="4"/>
                  </a:cubicBezTo>
                  <a:cubicBezTo>
                    <a:pt x="1" y="4"/>
                    <a:pt x="1" y="4"/>
                    <a:pt x="2" y="5"/>
                  </a:cubicBezTo>
                  <a:cubicBezTo>
                    <a:pt x="2" y="5"/>
                    <a:pt x="3" y="6"/>
                    <a:pt x="3" y="6"/>
                  </a:cubicBezTo>
                  <a:cubicBezTo>
                    <a:pt x="4" y="7"/>
                    <a:pt x="4" y="7"/>
                    <a:pt x="5" y="7"/>
                  </a:cubicBezTo>
                  <a:cubicBezTo>
                    <a:pt x="5" y="8"/>
                    <a:pt x="5" y="8"/>
                    <a:pt x="6" y="8"/>
                  </a:cubicBezTo>
                  <a:cubicBezTo>
                    <a:pt x="166" y="101"/>
                    <a:pt x="166" y="101"/>
                    <a:pt x="166" y="101"/>
                  </a:cubicBezTo>
                  <a:cubicBezTo>
                    <a:pt x="166" y="127"/>
                    <a:pt x="166" y="127"/>
                    <a:pt x="166" y="127"/>
                  </a:cubicBezTo>
                  <a:cubicBezTo>
                    <a:pt x="6" y="34"/>
                    <a:pt x="6" y="34"/>
                    <a:pt x="6" y="34"/>
                  </a:cubicBezTo>
                  <a:cubicBezTo>
                    <a:pt x="6" y="34"/>
                    <a:pt x="6" y="34"/>
                    <a:pt x="6" y="34"/>
                  </a:cubicBezTo>
                  <a:cubicBezTo>
                    <a:pt x="5" y="33"/>
                    <a:pt x="5" y="33"/>
                    <a:pt x="5" y="33"/>
                  </a:cubicBezTo>
                  <a:cubicBezTo>
                    <a:pt x="4" y="33"/>
                    <a:pt x="4" y="32"/>
                    <a:pt x="3" y="32"/>
                  </a:cubicBezTo>
                  <a:cubicBezTo>
                    <a:pt x="3" y="32"/>
                    <a:pt x="3" y="32"/>
                    <a:pt x="3" y="32"/>
                  </a:cubicBezTo>
                  <a:cubicBezTo>
                    <a:pt x="3" y="31"/>
                    <a:pt x="2" y="31"/>
                    <a:pt x="2" y="30"/>
                  </a:cubicBezTo>
                  <a:cubicBezTo>
                    <a:pt x="2" y="30"/>
                    <a:pt x="2" y="30"/>
                    <a:pt x="2" y="30"/>
                  </a:cubicBezTo>
                  <a:cubicBezTo>
                    <a:pt x="2" y="30"/>
                    <a:pt x="1" y="30"/>
                    <a:pt x="1" y="30"/>
                  </a:cubicBezTo>
                  <a:cubicBezTo>
                    <a:pt x="1" y="30"/>
                    <a:pt x="1" y="29"/>
                    <a:pt x="1" y="29"/>
                  </a:cubicBezTo>
                  <a:cubicBezTo>
                    <a:pt x="1" y="29"/>
                    <a:pt x="1" y="28"/>
                    <a:pt x="0" y="28"/>
                  </a:cubicBezTo>
                  <a:cubicBezTo>
                    <a:pt x="0" y="28"/>
                    <a:pt x="0" y="28"/>
                    <a:pt x="0" y="28"/>
                  </a:cubicBezTo>
                  <a:cubicBezTo>
                    <a:pt x="0" y="28"/>
                    <a:pt x="0" y="28"/>
                    <a:pt x="0" y="28"/>
                  </a:cubicBezTo>
                  <a:cubicBezTo>
                    <a:pt x="0" y="27"/>
                    <a:pt x="0" y="27"/>
                    <a:pt x="0" y="27"/>
                  </a:cubicBezTo>
                  <a:cubicBezTo>
                    <a:pt x="0" y="27"/>
                    <a:pt x="0" y="26"/>
                    <a:pt x="0" y="26"/>
                  </a:cubicBezTo>
                  <a:cubicBezTo>
                    <a:pt x="0" y="26"/>
                    <a:pt x="0" y="26"/>
                    <a:pt x="0" y="26"/>
                  </a:cubicBezTo>
                  <a:cubicBezTo>
                    <a:pt x="0" y="26"/>
                    <a:pt x="0" y="26"/>
                    <a:pt x="0" y="26"/>
                  </a:cubicBezTo>
                  <a:lnTo>
                    <a:pt x="0" y="0"/>
                  </a:lnTo>
                  <a:close/>
                </a:path>
              </a:pathLst>
            </a:custGeom>
            <a:solidFill>
              <a:srgbClr val="1F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24"/>
            <p:cNvSpPr>
              <a:spLocks/>
            </p:cNvSpPr>
            <p:nvPr userDrawn="1"/>
          </p:nvSpPr>
          <p:spPr bwMode="auto">
            <a:xfrm>
              <a:off x="8585201" y="3725863"/>
              <a:ext cx="349250" cy="228600"/>
            </a:xfrm>
            <a:custGeom>
              <a:avLst/>
              <a:gdLst>
                <a:gd name="T0" fmla="*/ 6 w 220"/>
                <a:gd name="T1" fmla="*/ 117 h 144"/>
                <a:gd name="T2" fmla="*/ 7 w 220"/>
                <a:gd name="T3" fmla="*/ 118 h 144"/>
                <a:gd name="T4" fmla="*/ 14 w 220"/>
                <a:gd name="T5" fmla="*/ 119 h 144"/>
                <a:gd name="T6" fmla="*/ 14 w 220"/>
                <a:gd name="T7" fmla="*/ 119 h 144"/>
                <a:gd name="T8" fmla="*/ 21 w 220"/>
                <a:gd name="T9" fmla="*/ 118 h 144"/>
                <a:gd name="T10" fmla="*/ 22 w 220"/>
                <a:gd name="T11" fmla="*/ 118 h 144"/>
                <a:gd name="T12" fmla="*/ 28 w 220"/>
                <a:gd name="T13" fmla="*/ 115 h 144"/>
                <a:gd name="T14" fmla="*/ 214 w 220"/>
                <a:gd name="T15" fmla="*/ 8 h 144"/>
                <a:gd name="T16" fmla="*/ 219 w 220"/>
                <a:gd name="T17" fmla="*/ 0 h 144"/>
                <a:gd name="T18" fmla="*/ 220 w 220"/>
                <a:gd name="T19" fmla="*/ 25 h 144"/>
                <a:gd name="T20" fmla="*/ 214 w 220"/>
                <a:gd name="T21" fmla="*/ 34 h 144"/>
                <a:gd name="T22" fmla="*/ 28 w 220"/>
                <a:gd name="T23" fmla="*/ 141 h 144"/>
                <a:gd name="T24" fmla="*/ 25 w 220"/>
                <a:gd name="T25" fmla="*/ 142 h 144"/>
                <a:gd name="T26" fmla="*/ 23 w 220"/>
                <a:gd name="T27" fmla="*/ 143 h 144"/>
                <a:gd name="T28" fmla="*/ 22 w 220"/>
                <a:gd name="T29" fmla="*/ 143 h 144"/>
                <a:gd name="T30" fmla="*/ 21 w 220"/>
                <a:gd name="T31" fmla="*/ 143 h 144"/>
                <a:gd name="T32" fmla="*/ 21 w 220"/>
                <a:gd name="T33" fmla="*/ 143 h 144"/>
                <a:gd name="T34" fmla="*/ 19 w 220"/>
                <a:gd name="T35" fmla="*/ 144 h 144"/>
                <a:gd name="T36" fmla="*/ 17 w 220"/>
                <a:gd name="T37" fmla="*/ 144 h 144"/>
                <a:gd name="T38" fmla="*/ 15 w 220"/>
                <a:gd name="T39" fmla="*/ 144 h 144"/>
                <a:gd name="T40" fmla="*/ 14 w 220"/>
                <a:gd name="T41" fmla="*/ 144 h 144"/>
                <a:gd name="T42" fmla="*/ 14 w 220"/>
                <a:gd name="T43" fmla="*/ 144 h 144"/>
                <a:gd name="T44" fmla="*/ 13 w 220"/>
                <a:gd name="T45" fmla="*/ 144 h 144"/>
                <a:gd name="T46" fmla="*/ 11 w 220"/>
                <a:gd name="T47" fmla="*/ 144 h 144"/>
                <a:gd name="T48" fmla="*/ 8 w 220"/>
                <a:gd name="T49" fmla="*/ 144 h 144"/>
                <a:gd name="T50" fmla="*/ 7 w 220"/>
                <a:gd name="T51" fmla="*/ 143 h 144"/>
                <a:gd name="T52" fmla="*/ 6 w 220"/>
                <a:gd name="T53" fmla="*/ 143 h 144"/>
                <a:gd name="T54" fmla="*/ 4 w 220"/>
                <a:gd name="T55" fmla="*/ 143 h 144"/>
                <a:gd name="T56" fmla="*/ 0 w 220"/>
                <a:gd name="T57" fmla="*/ 141 h 144"/>
                <a:gd name="T58" fmla="*/ 0 w 220"/>
                <a:gd name="T59" fmla="*/ 115 h 144"/>
                <a:gd name="T60" fmla="*/ 6 w 220"/>
                <a:gd name="T61" fmla="*/ 11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6" y="117"/>
                  </a:moveTo>
                  <a:cubicBezTo>
                    <a:pt x="6" y="118"/>
                    <a:pt x="6" y="118"/>
                    <a:pt x="7" y="118"/>
                  </a:cubicBezTo>
                  <a:cubicBezTo>
                    <a:pt x="9" y="118"/>
                    <a:pt x="11" y="119"/>
                    <a:pt x="14" y="119"/>
                  </a:cubicBezTo>
                  <a:cubicBezTo>
                    <a:pt x="14" y="119"/>
                    <a:pt x="14" y="119"/>
                    <a:pt x="14" y="119"/>
                  </a:cubicBezTo>
                  <a:cubicBezTo>
                    <a:pt x="17" y="119"/>
                    <a:pt x="19" y="118"/>
                    <a:pt x="21" y="118"/>
                  </a:cubicBezTo>
                  <a:cubicBezTo>
                    <a:pt x="21" y="118"/>
                    <a:pt x="22" y="118"/>
                    <a:pt x="22" y="118"/>
                  </a:cubicBezTo>
                  <a:cubicBezTo>
                    <a:pt x="24" y="117"/>
                    <a:pt x="26" y="116"/>
                    <a:pt x="28" y="115"/>
                  </a:cubicBezTo>
                  <a:cubicBezTo>
                    <a:pt x="214" y="8"/>
                    <a:pt x="214" y="8"/>
                    <a:pt x="214" y="8"/>
                  </a:cubicBezTo>
                  <a:cubicBezTo>
                    <a:pt x="217" y="6"/>
                    <a:pt x="219" y="3"/>
                    <a:pt x="219" y="0"/>
                  </a:cubicBezTo>
                  <a:cubicBezTo>
                    <a:pt x="220" y="25"/>
                    <a:pt x="220" y="25"/>
                    <a:pt x="220" y="25"/>
                  </a:cubicBezTo>
                  <a:cubicBezTo>
                    <a:pt x="220" y="28"/>
                    <a:pt x="218" y="31"/>
                    <a:pt x="214" y="34"/>
                  </a:cubicBezTo>
                  <a:cubicBezTo>
                    <a:pt x="28" y="141"/>
                    <a:pt x="28" y="141"/>
                    <a:pt x="28" y="141"/>
                  </a:cubicBezTo>
                  <a:cubicBezTo>
                    <a:pt x="27" y="141"/>
                    <a:pt x="26" y="142"/>
                    <a:pt x="25" y="142"/>
                  </a:cubicBezTo>
                  <a:cubicBezTo>
                    <a:pt x="25" y="142"/>
                    <a:pt x="24" y="143"/>
                    <a:pt x="23" y="143"/>
                  </a:cubicBezTo>
                  <a:cubicBezTo>
                    <a:pt x="23" y="143"/>
                    <a:pt x="22" y="143"/>
                    <a:pt x="22" y="143"/>
                  </a:cubicBezTo>
                  <a:cubicBezTo>
                    <a:pt x="22" y="143"/>
                    <a:pt x="22" y="143"/>
                    <a:pt x="21" y="143"/>
                  </a:cubicBezTo>
                  <a:cubicBezTo>
                    <a:pt x="21" y="143"/>
                    <a:pt x="21" y="143"/>
                    <a:pt x="21" y="143"/>
                  </a:cubicBezTo>
                  <a:cubicBezTo>
                    <a:pt x="20" y="144"/>
                    <a:pt x="20" y="144"/>
                    <a:pt x="19" y="144"/>
                  </a:cubicBezTo>
                  <a:cubicBezTo>
                    <a:pt x="18" y="144"/>
                    <a:pt x="18" y="144"/>
                    <a:pt x="17" y="144"/>
                  </a:cubicBezTo>
                  <a:cubicBezTo>
                    <a:pt x="16" y="144"/>
                    <a:pt x="16" y="144"/>
                    <a:pt x="15" y="144"/>
                  </a:cubicBezTo>
                  <a:cubicBezTo>
                    <a:pt x="15" y="144"/>
                    <a:pt x="14" y="144"/>
                    <a:pt x="14" y="144"/>
                  </a:cubicBezTo>
                  <a:cubicBezTo>
                    <a:pt x="14" y="144"/>
                    <a:pt x="14" y="144"/>
                    <a:pt x="14" y="144"/>
                  </a:cubicBezTo>
                  <a:cubicBezTo>
                    <a:pt x="13" y="144"/>
                    <a:pt x="13" y="144"/>
                    <a:pt x="13" y="144"/>
                  </a:cubicBezTo>
                  <a:cubicBezTo>
                    <a:pt x="12" y="144"/>
                    <a:pt x="11" y="144"/>
                    <a:pt x="11" y="144"/>
                  </a:cubicBezTo>
                  <a:cubicBezTo>
                    <a:pt x="10" y="144"/>
                    <a:pt x="9" y="144"/>
                    <a:pt x="8" y="144"/>
                  </a:cubicBezTo>
                  <a:cubicBezTo>
                    <a:pt x="8" y="144"/>
                    <a:pt x="7" y="143"/>
                    <a:pt x="7" y="143"/>
                  </a:cubicBezTo>
                  <a:cubicBezTo>
                    <a:pt x="6" y="143"/>
                    <a:pt x="6" y="143"/>
                    <a:pt x="6" y="143"/>
                  </a:cubicBezTo>
                  <a:cubicBezTo>
                    <a:pt x="5" y="143"/>
                    <a:pt x="5" y="143"/>
                    <a:pt x="4" y="143"/>
                  </a:cubicBezTo>
                  <a:cubicBezTo>
                    <a:pt x="3" y="142"/>
                    <a:pt x="1" y="141"/>
                    <a:pt x="0" y="141"/>
                  </a:cubicBezTo>
                  <a:cubicBezTo>
                    <a:pt x="0" y="115"/>
                    <a:pt x="0" y="115"/>
                    <a:pt x="0" y="115"/>
                  </a:cubicBezTo>
                  <a:cubicBezTo>
                    <a:pt x="1" y="116"/>
                    <a:pt x="4" y="117"/>
                    <a:pt x="6" y="117"/>
                  </a:cubicBezTo>
                  <a:close/>
                </a:path>
              </a:pathLst>
            </a:custGeom>
            <a:solidFill>
              <a:srgbClr val="294F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25"/>
            <p:cNvSpPr>
              <a:spLocks/>
            </p:cNvSpPr>
            <p:nvPr userDrawn="1"/>
          </p:nvSpPr>
          <p:spPr bwMode="auto">
            <a:xfrm>
              <a:off x="8318501" y="3557588"/>
              <a:ext cx="617538" cy="358775"/>
            </a:xfrm>
            <a:custGeom>
              <a:avLst/>
              <a:gdLst>
                <a:gd name="T0" fmla="*/ 8 w 389"/>
                <a:gd name="T1" fmla="*/ 112 h 226"/>
                <a:gd name="T2" fmla="*/ 8 w 389"/>
                <a:gd name="T3" fmla="*/ 128 h 226"/>
                <a:gd name="T4" fmla="*/ 168 w 389"/>
                <a:gd name="T5" fmla="*/ 221 h 226"/>
                <a:gd name="T6" fmla="*/ 196 w 389"/>
                <a:gd name="T7" fmla="*/ 221 h 226"/>
                <a:gd name="T8" fmla="*/ 382 w 389"/>
                <a:gd name="T9" fmla="*/ 114 h 226"/>
                <a:gd name="T10" fmla="*/ 382 w 389"/>
                <a:gd name="T11" fmla="*/ 98 h 226"/>
                <a:gd name="T12" fmla="*/ 222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8" y="128"/>
                  </a:cubicBezTo>
                  <a:cubicBezTo>
                    <a:pt x="168" y="221"/>
                    <a:pt x="168" y="221"/>
                    <a:pt x="168" y="221"/>
                  </a:cubicBezTo>
                  <a:cubicBezTo>
                    <a:pt x="175" y="226"/>
                    <a:pt x="188" y="226"/>
                    <a:pt x="196" y="221"/>
                  </a:cubicBezTo>
                  <a:cubicBezTo>
                    <a:pt x="382" y="114"/>
                    <a:pt x="382" y="114"/>
                    <a:pt x="382" y="114"/>
                  </a:cubicBezTo>
                  <a:cubicBezTo>
                    <a:pt x="389" y="110"/>
                    <a:pt x="389" y="102"/>
                    <a:pt x="382" y="98"/>
                  </a:cubicBezTo>
                  <a:cubicBezTo>
                    <a:pt x="222" y="5"/>
                    <a:pt x="222" y="5"/>
                    <a:pt x="222" y="5"/>
                  </a:cubicBezTo>
                  <a:cubicBezTo>
                    <a:pt x="214" y="0"/>
                    <a:pt x="201" y="0"/>
                    <a:pt x="193" y="5"/>
                  </a:cubicBezTo>
                  <a:lnTo>
                    <a:pt x="8" y="112"/>
                  </a:lnTo>
                  <a:close/>
                </a:path>
              </a:pathLst>
            </a:custGeom>
            <a:solidFill>
              <a:srgbClr val="376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26"/>
            <p:cNvSpPr>
              <a:spLocks/>
            </p:cNvSpPr>
            <p:nvPr userDrawn="1"/>
          </p:nvSpPr>
          <p:spPr bwMode="auto">
            <a:xfrm>
              <a:off x="8234364" y="3384550"/>
              <a:ext cx="42863" cy="239713"/>
            </a:xfrm>
            <a:custGeom>
              <a:avLst/>
              <a:gdLst>
                <a:gd name="T0" fmla="*/ 22 w 27"/>
                <a:gd name="T1" fmla="*/ 13 h 151"/>
                <a:gd name="T2" fmla="*/ 23 w 27"/>
                <a:gd name="T3" fmla="*/ 142 h 151"/>
                <a:gd name="T4" fmla="*/ 23 w 27"/>
                <a:gd name="T5" fmla="*/ 145 h 151"/>
                <a:gd name="T6" fmla="*/ 23 w 27"/>
                <a:gd name="T7" fmla="*/ 145 h 151"/>
                <a:gd name="T8" fmla="*/ 24 w 27"/>
                <a:gd name="T9" fmla="*/ 147 h 151"/>
                <a:gd name="T10" fmla="*/ 24 w 27"/>
                <a:gd name="T11" fmla="*/ 148 h 151"/>
                <a:gd name="T12" fmla="*/ 25 w 27"/>
                <a:gd name="T13" fmla="*/ 149 h 151"/>
                <a:gd name="T14" fmla="*/ 27 w 27"/>
                <a:gd name="T15" fmla="*/ 151 h 151"/>
                <a:gd name="T16" fmla="*/ 5 w 27"/>
                <a:gd name="T17" fmla="*/ 138 h 151"/>
                <a:gd name="T18" fmla="*/ 3 w 27"/>
                <a:gd name="T19" fmla="*/ 136 h 151"/>
                <a:gd name="T20" fmla="*/ 2 w 27"/>
                <a:gd name="T21" fmla="*/ 136 h 151"/>
                <a:gd name="T22" fmla="*/ 2 w 27"/>
                <a:gd name="T23" fmla="*/ 135 h 151"/>
                <a:gd name="T24" fmla="*/ 2 w 27"/>
                <a:gd name="T25" fmla="*/ 135 h 151"/>
                <a:gd name="T26" fmla="*/ 2 w 27"/>
                <a:gd name="T27" fmla="*/ 135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2 h 151"/>
                <a:gd name="T40" fmla="*/ 1 w 27"/>
                <a:gd name="T41" fmla="*/ 131 h 151"/>
                <a:gd name="T42" fmla="*/ 1 w 27"/>
                <a:gd name="T43" fmla="*/ 130 h 151"/>
                <a:gd name="T44" fmla="*/ 1 w 27"/>
                <a:gd name="T45" fmla="*/ 130 h 151"/>
                <a:gd name="T46" fmla="*/ 1 w 27"/>
                <a:gd name="T47" fmla="*/ 129 h 151"/>
                <a:gd name="T48" fmla="*/ 1 w 27"/>
                <a:gd name="T49" fmla="*/ 129 h 151"/>
                <a:gd name="T50" fmla="*/ 0 w 27"/>
                <a:gd name="T51" fmla="*/ 0 h 151"/>
                <a:gd name="T52" fmla="*/ 22 w 27"/>
                <a:gd name="T53"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3"/>
                  </a:moveTo>
                  <a:cubicBezTo>
                    <a:pt x="23" y="142"/>
                    <a:pt x="23" y="142"/>
                    <a:pt x="23" y="142"/>
                  </a:cubicBezTo>
                  <a:cubicBezTo>
                    <a:pt x="23" y="143"/>
                    <a:pt x="23" y="144"/>
                    <a:pt x="23" y="145"/>
                  </a:cubicBezTo>
                  <a:cubicBezTo>
                    <a:pt x="23" y="145"/>
                    <a:pt x="23" y="145"/>
                    <a:pt x="23" y="145"/>
                  </a:cubicBezTo>
                  <a:cubicBezTo>
                    <a:pt x="23" y="146"/>
                    <a:pt x="24" y="147"/>
                    <a:pt x="24" y="147"/>
                  </a:cubicBezTo>
                  <a:cubicBezTo>
                    <a:pt x="24" y="148"/>
                    <a:pt x="24" y="148"/>
                    <a:pt x="24" y="148"/>
                  </a:cubicBezTo>
                  <a:cubicBezTo>
                    <a:pt x="24" y="148"/>
                    <a:pt x="24" y="148"/>
                    <a:pt x="25" y="149"/>
                  </a:cubicBezTo>
                  <a:cubicBezTo>
                    <a:pt x="25" y="150"/>
                    <a:pt x="26" y="150"/>
                    <a:pt x="27" y="151"/>
                  </a:cubicBezTo>
                  <a:cubicBezTo>
                    <a:pt x="5" y="138"/>
                    <a:pt x="5" y="138"/>
                    <a:pt x="5" y="138"/>
                  </a:cubicBezTo>
                  <a:cubicBezTo>
                    <a:pt x="4" y="138"/>
                    <a:pt x="3" y="137"/>
                    <a:pt x="3" y="136"/>
                  </a:cubicBezTo>
                  <a:cubicBezTo>
                    <a:pt x="3" y="136"/>
                    <a:pt x="2" y="136"/>
                    <a:pt x="2" y="136"/>
                  </a:cubicBezTo>
                  <a:cubicBezTo>
                    <a:pt x="2" y="135"/>
                    <a:pt x="2" y="135"/>
                    <a:pt x="2" y="135"/>
                  </a:cubicBezTo>
                  <a:cubicBezTo>
                    <a:pt x="2" y="135"/>
                    <a:pt x="2" y="135"/>
                    <a:pt x="2" y="135"/>
                  </a:cubicBezTo>
                  <a:cubicBezTo>
                    <a:pt x="2" y="135"/>
                    <a:pt x="2" y="135"/>
                    <a:pt x="2" y="135"/>
                  </a:cubicBezTo>
                  <a:cubicBezTo>
                    <a:pt x="2" y="134"/>
                    <a:pt x="2" y="134"/>
                    <a:pt x="1" y="134"/>
                  </a:cubicBezTo>
                  <a:cubicBezTo>
                    <a:pt x="1" y="134"/>
                    <a:pt x="1" y="133"/>
                    <a:pt x="1" y="133"/>
                  </a:cubicBezTo>
                  <a:cubicBezTo>
                    <a:pt x="1" y="133"/>
                    <a:pt x="1" y="133"/>
                    <a:pt x="1" y="132"/>
                  </a:cubicBezTo>
                  <a:cubicBezTo>
                    <a:pt x="1" y="132"/>
                    <a:pt x="1" y="132"/>
                    <a:pt x="1" y="132"/>
                  </a:cubicBezTo>
                  <a:cubicBezTo>
                    <a:pt x="1" y="132"/>
                    <a:pt x="1" y="132"/>
                    <a:pt x="1" y="132"/>
                  </a:cubicBezTo>
                  <a:cubicBezTo>
                    <a:pt x="1" y="132"/>
                    <a:pt x="1" y="132"/>
                    <a:pt x="1" y="132"/>
                  </a:cubicBezTo>
                  <a:cubicBezTo>
                    <a:pt x="1" y="131"/>
                    <a:pt x="1" y="131"/>
                    <a:pt x="1" y="131"/>
                  </a:cubicBezTo>
                  <a:cubicBezTo>
                    <a:pt x="1" y="131"/>
                    <a:pt x="1" y="131"/>
                    <a:pt x="1" y="130"/>
                  </a:cubicBezTo>
                  <a:cubicBezTo>
                    <a:pt x="1" y="130"/>
                    <a:pt x="1" y="130"/>
                    <a:pt x="1" y="130"/>
                  </a:cubicBezTo>
                  <a:cubicBezTo>
                    <a:pt x="1" y="129"/>
                    <a:pt x="1" y="129"/>
                    <a:pt x="1" y="129"/>
                  </a:cubicBezTo>
                  <a:cubicBezTo>
                    <a:pt x="1" y="129"/>
                    <a:pt x="1" y="129"/>
                    <a:pt x="1" y="129"/>
                  </a:cubicBezTo>
                  <a:cubicBezTo>
                    <a:pt x="0" y="0"/>
                    <a:pt x="0" y="0"/>
                    <a:pt x="0" y="0"/>
                  </a:cubicBezTo>
                  <a:lnTo>
                    <a:pt x="22" y="13"/>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27"/>
            <p:cNvSpPr>
              <a:spLocks/>
            </p:cNvSpPr>
            <p:nvPr userDrawn="1"/>
          </p:nvSpPr>
          <p:spPr bwMode="auto">
            <a:xfrm>
              <a:off x="8234364" y="3171825"/>
              <a:ext cx="368300" cy="233363"/>
            </a:xfrm>
            <a:custGeom>
              <a:avLst/>
              <a:gdLst>
                <a:gd name="T0" fmla="*/ 31 w 232"/>
                <a:gd name="T1" fmla="*/ 126 h 147"/>
                <a:gd name="T2" fmla="*/ 29 w 232"/>
                <a:gd name="T3" fmla="*/ 129 h 147"/>
                <a:gd name="T4" fmla="*/ 27 w 232"/>
                <a:gd name="T5" fmla="*/ 133 h 147"/>
                <a:gd name="T6" fmla="*/ 25 w 232"/>
                <a:gd name="T7" fmla="*/ 136 h 147"/>
                <a:gd name="T8" fmla="*/ 24 w 232"/>
                <a:gd name="T9" fmla="*/ 140 h 147"/>
                <a:gd name="T10" fmla="*/ 23 w 232"/>
                <a:gd name="T11" fmla="*/ 143 h 147"/>
                <a:gd name="T12" fmla="*/ 0 w 232"/>
                <a:gd name="T13" fmla="*/ 134 h 147"/>
                <a:gd name="T14" fmla="*/ 0 w 232"/>
                <a:gd name="T15" fmla="*/ 132 h 147"/>
                <a:gd name="T16" fmla="*/ 1 w 232"/>
                <a:gd name="T17" fmla="*/ 131 h 147"/>
                <a:gd name="T18" fmla="*/ 1 w 232"/>
                <a:gd name="T19" fmla="*/ 130 h 147"/>
                <a:gd name="T20" fmla="*/ 1 w 232"/>
                <a:gd name="T21" fmla="*/ 130 h 147"/>
                <a:gd name="T22" fmla="*/ 1 w 232"/>
                <a:gd name="T23" fmla="*/ 128 h 147"/>
                <a:gd name="T24" fmla="*/ 1 w 232"/>
                <a:gd name="T25" fmla="*/ 127 h 147"/>
                <a:gd name="T26" fmla="*/ 2 w 232"/>
                <a:gd name="T27" fmla="*/ 127 h 147"/>
                <a:gd name="T28" fmla="*/ 2 w 232"/>
                <a:gd name="T29" fmla="*/ 125 h 147"/>
                <a:gd name="T30" fmla="*/ 3 w 232"/>
                <a:gd name="T31" fmla="*/ 124 h 147"/>
                <a:gd name="T32" fmla="*/ 3 w 232"/>
                <a:gd name="T33" fmla="*/ 123 h 147"/>
                <a:gd name="T34" fmla="*/ 3 w 232"/>
                <a:gd name="T35" fmla="*/ 122 h 147"/>
                <a:gd name="T36" fmla="*/ 4 w 232"/>
                <a:gd name="T37" fmla="*/ 121 h 147"/>
                <a:gd name="T38" fmla="*/ 5 w 232"/>
                <a:gd name="T39" fmla="*/ 120 h 147"/>
                <a:gd name="T40" fmla="*/ 6 w 232"/>
                <a:gd name="T41" fmla="*/ 118 h 147"/>
                <a:gd name="T42" fmla="*/ 7 w 232"/>
                <a:gd name="T43" fmla="*/ 116 h 147"/>
                <a:gd name="T44" fmla="*/ 7 w 232"/>
                <a:gd name="T45" fmla="*/ 116 h 147"/>
                <a:gd name="T46" fmla="*/ 8 w 232"/>
                <a:gd name="T47" fmla="*/ 114 h 147"/>
                <a:gd name="T48" fmla="*/ 9 w 232"/>
                <a:gd name="T49" fmla="*/ 114 h 147"/>
                <a:gd name="T50" fmla="*/ 10 w 232"/>
                <a:gd name="T51" fmla="*/ 113 h 147"/>
                <a:gd name="T52" fmla="*/ 11 w 232"/>
                <a:gd name="T53" fmla="*/ 112 h 147"/>
                <a:gd name="T54" fmla="*/ 12 w 232"/>
                <a:gd name="T55" fmla="*/ 111 h 147"/>
                <a:gd name="T56" fmla="*/ 12 w 232"/>
                <a:gd name="T57" fmla="*/ 111 h 147"/>
                <a:gd name="T58" fmla="*/ 13 w 232"/>
                <a:gd name="T59" fmla="*/ 110 h 147"/>
                <a:gd name="T60" fmla="*/ 15 w 232"/>
                <a:gd name="T61" fmla="*/ 109 h 147"/>
                <a:gd name="T62" fmla="*/ 200 w 232"/>
                <a:gd name="T63" fmla="*/ 2 h 147"/>
                <a:gd name="T64" fmla="*/ 201 w 232"/>
                <a:gd name="T65" fmla="*/ 1 h 147"/>
                <a:gd name="T66" fmla="*/ 202 w 232"/>
                <a:gd name="T67" fmla="*/ 1 h 147"/>
                <a:gd name="T68" fmla="*/ 203 w 232"/>
                <a:gd name="T69" fmla="*/ 1 h 147"/>
                <a:gd name="T70" fmla="*/ 203 w 232"/>
                <a:gd name="T71" fmla="*/ 1 h 147"/>
                <a:gd name="T72" fmla="*/ 204 w 232"/>
                <a:gd name="T73" fmla="*/ 0 h 147"/>
                <a:gd name="T74" fmla="*/ 205 w 232"/>
                <a:gd name="T75" fmla="*/ 0 h 147"/>
                <a:gd name="T76" fmla="*/ 206 w 232"/>
                <a:gd name="T77" fmla="*/ 0 h 147"/>
                <a:gd name="T78" fmla="*/ 207 w 232"/>
                <a:gd name="T79" fmla="*/ 0 h 147"/>
                <a:gd name="T80" fmla="*/ 208 w 232"/>
                <a:gd name="T81" fmla="*/ 0 h 147"/>
                <a:gd name="T82" fmla="*/ 209 w 232"/>
                <a:gd name="T83" fmla="*/ 1 h 147"/>
                <a:gd name="T84" fmla="*/ 232 w 232"/>
                <a:gd name="T85" fmla="*/ 14 h 147"/>
                <a:gd name="T86" fmla="*/ 230 w 232"/>
                <a:gd name="T87" fmla="*/ 13 h 147"/>
                <a:gd name="T88" fmla="*/ 228 w 232"/>
                <a:gd name="T89" fmla="*/ 13 h 147"/>
                <a:gd name="T90" fmla="*/ 225 w 232"/>
                <a:gd name="T91" fmla="*/ 14 h 147"/>
                <a:gd name="T92" fmla="*/ 37 w 232"/>
                <a:gd name="T93" fmla="*/ 122 h 147"/>
                <a:gd name="T94" fmla="*/ 34 w 232"/>
                <a:gd name="T95" fmla="*/ 1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7">
                  <a:moveTo>
                    <a:pt x="31" y="126"/>
                  </a:moveTo>
                  <a:cubicBezTo>
                    <a:pt x="31" y="126"/>
                    <a:pt x="31" y="126"/>
                    <a:pt x="31" y="126"/>
                  </a:cubicBezTo>
                  <a:cubicBezTo>
                    <a:pt x="30" y="127"/>
                    <a:pt x="30" y="128"/>
                    <a:pt x="29" y="129"/>
                  </a:cubicBezTo>
                  <a:cubicBezTo>
                    <a:pt x="29" y="129"/>
                    <a:pt x="29" y="129"/>
                    <a:pt x="29" y="129"/>
                  </a:cubicBezTo>
                  <a:cubicBezTo>
                    <a:pt x="28" y="130"/>
                    <a:pt x="27" y="131"/>
                    <a:pt x="27" y="132"/>
                  </a:cubicBezTo>
                  <a:cubicBezTo>
                    <a:pt x="27" y="133"/>
                    <a:pt x="27" y="133"/>
                    <a:pt x="27" y="133"/>
                  </a:cubicBezTo>
                  <a:cubicBezTo>
                    <a:pt x="26" y="134"/>
                    <a:pt x="25" y="135"/>
                    <a:pt x="25" y="136"/>
                  </a:cubicBezTo>
                  <a:cubicBezTo>
                    <a:pt x="25" y="136"/>
                    <a:pt x="25" y="136"/>
                    <a:pt x="25" y="136"/>
                  </a:cubicBezTo>
                  <a:cubicBezTo>
                    <a:pt x="24" y="137"/>
                    <a:pt x="24" y="138"/>
                    <a:pt x="24" y="140"/>
                  </a:cubicBezTo>
                  <a:cubicBezTo>
                    <a:pt x="24" y="140"/>
                    <a:pt x="24" y="140"/>
                    <a:pt x="24" y="140"/>
                  </a:cubicBezTo>
                  <a:cubicBezTo>
                    <a:pt x="23" y="141"/>
                    <a:pt x="23" y="142"/>
                    <a:pt x="23" y="143"/>
                  </a:cubicBezTo>
                  <a:cubicBezTo>
                    <a:pt x="23" y="143"/>
                    <a:pt x="23" y="143"/>
                    <a:pt x="23" y="143"/>
                  </a:cubicBezTo>
                  <a:cubicBezTo>
                    <a:pt x="23" y="144"/>
                    <a:pt x="22" y="145"/>
                    <a:pt x="22" y="147"/>
                  </a:cubicBezTo>
                  <a:cubicBezTo>
                    <a:pt x="0" y="134"/>
                    <a:pt x="0" y="134"/>
                    <a:pt x="0" y="134"/>
                  </a:cubicBezTo>
                  <a:cubicBezTo>
                    <a:pt x="0" y="134"/>
                    <a:pt x="0" y="133"/>
                    <a:pt x="0" y="133"/>
                  </a:cubicBezTo>
                  <a:cubicBezTo>
                    <a:pt x="0" y="133"/>
                    <a:pt x="0" y="133"/>
                    <a:pt x="0" y="132"/>
                  </a:cubicBezTo>
                  <a:cubicBezTo>
                    <a:pt x="0" y="132"/>
                    <a:pt x="0" y="132"/>
                    <a:pt x="0" y="132"/>
                  </a:cubicBezTo>
                  <a:cubicBezTo>
                    <a:pt x="0" y="131"/>
                    <a:pt x="1" y="131"/>
                    <a:pt x="1" y="131"/>
                  </a:cubicBezTo>
                  <a:cubicBezTo>
                    <a:pt x="1" y="131"/>
                    <a:pt x="1" y="131"/>
                    <a:pt x="1" y="130"/>
                  </a:cubicBezTo>
                  <a:cubicBezTo>
                    <a:pt x="1" y="130"/>
                    <a:pt x="1" y="130"/>
                    <a:pt x="1" y="130"/>
                  </a:cubicBezTo>
                  <a:cubicBezTo>
                    <a:pt x="1" y="130"/>
                    <a:pt x="1" y="130"/>
                    <a:pt x="1" y="130"/>
                  </a:cubicBezTo>
                  <a:cubicBezTo>
                    <a:pt x="1" y="130"/>
                    <a:pt x="1" y="130"/>
                    <a:pt x="1" y="130"/>
                  </a:cubicBezTo>
                  <a:cubicBezTo>
                    <a:pt x="1" y="129"/>
                    <a:pt x="1" y="129"/>
                    <a:pt x="1" y="129"/>
                  </a:cubicBezTo>
                  <a:cubicBezTo>
                    <a:pt x="1" y="129"/>
                    <a:pt x="1" y="128"/>
                    <a:pt x="1" y="128"/>
                  </a:cubicBezTo>
                  <a:cubicBezTo>
                    <a:pt x="1" y="128"/>
                    <a:pt x="1" y="128"/>
                    <a:pt x="1" y="127"/>
                  </a:cubicBezTo>
                  <a:cubicBezTo>
                    <a:pt x="1" y="127"/>
                    <a:pt x="1" y="127"/>
                    <a:pt x="1" y="127"/>
                  </a:cubicBezTo>
                  <a:cubicBezTo>
                    <a:pt x="1" y="127"/>
                    <a:pt x="1" y="127"/>
                    <a:pt x="1" y="127"/>
                  </a:cubicBezTo>
                  <a:cubicBezTo>
                    <a:pt x="2" y="127"/>
                    <a:pt x="2" y="127"/>
                    <a:pt x="2" y="127"/>
                  </a:cubicBezTo>
                  <a:cubicBezTo>
                    <a:pt x="2" y="126"/>
                    <a:pt x="2" y="126"/>
                    <a:pt x="2" y="126"/>
                  </a:cubicBezTo>
                  <a:cubicBezTo>
                    <a:pt x="2" y="126"/>
                    <a:pt x="2" y="125"/>
                    <a:pt x="2" y="125"/>
                  </a:cubicBezTo>
                  <a:cubicBezTo>
                    <a:pt x="2" y="125"/>
                    <a:pt x="2" y="125"/>
                    <a:pt x="2" y="124"/>
                  </a:cubicBezTo>
                  <a:cubicBezTo>
                    <a:pt x="2" y="124"/>
                    <a:pt x="2" y="124"/>
                    <a:pt x="3" y="124"/>
                  </a:cubicBezTo>
                  <a:cubicBezTo>
                    <a:pt x="3" y="124"/>
                    <a:pt x="3" y="123"/>
                    <a:pt x="3" y="123"/>
                  </a:cubicBezTo>
                  <a:cubicBezTo>
                    <a:pt x="3" y="123"/>
                    <a:pt x="3" y="123"/>
                    <a:pt x="3" y="123"/>
                  </a:cubicBezTo>
                  <a:cubicBezTo>
                    <a:pt x="3" y="123"/>
                    <a:pt x="3" y="123"/>
                    <a:pt x="3" y="123"/>
                  </a:cubicBezTo>
                  <a:cubicBezTo>
                    <a:pt x="3" y="123"/>
                    <a:pt x="3" y="123"/>
                    <a:pt x="3" y="122"/>
                  </a:cubicBezTo>
                  <a:cubicBezTo>
                    <a:pt x="3" y="122"/>
                    <a:pt x="3" y="122"/>
                    <a:pt x="4" y="122"/>
                  </a:cubicBezTo>
                  <a:cubicBezTo>
                    <a:pt x="4" y="121"/>
                    <a:pt x="4" y="121"/>
                    <a:pt x="4" y="121"/>
                  </a:cubicBezTo>
                  <a:cubicBezTo>
                    <a:pt x="4" y="120"/>
                    <a:pt x="4" y="120"/>
                    <a:pt x="4" y="120"/>
                  </a:cubicBezTo>
                  <a:cubicBezTo>
                    <a:pt x="5" y="120"/>
                    <a:pt x="5" y="120"/>
                    <a:pt x="5" y="120"/>
                  </a:cubicBezTo>
                  <a:cubicBezTo>
                    <a:pt x="5" y="120"/>
                    <a:pt x="5" y="119"/>
                    <a:pt x="5" y="119"/>
                  </a:cubicBezTo>
                  <a:cubicBezTo>
                    <a:pt x="5" y="119"/>
                    <a:pt x="5" y="118"/>
                    <a:pt x="6" y="118"/>
                  </a:cubicBezTo>
                  <a:cubicBezTo>
                    <a:pt x="6" y="117"/>
                    <a:pt x="6" y="117"/>
                    <a:pt x="7" y="116"/>
                  </a:cubicBezTo>
                  <a:cubicBezTo>
                    <a:pt x="7" y="116"/>
                    <a:pt x="7" y="116"/>
                    <a:pt x="7" y="116"/>
                  </a:cubicBezTo>
                  <a:cubicBezTo>
                    <a:pt x="7" y="116"/>
                    <a:pt x="7" y="116"/>
                    <a:pt x="7" y="116"/>
                  </a:cubicBezTo>
                  <a:cubicBezTo>
                    <a:pt x="7" y="116"/>
                    <a:pt x="7" y="116"/>
                    <a:pt x="7" y="116"/>
                  </a:cubicBezTo>
                  <a:cubicBezTo>
                    <a:pt x="8" y="115"/>
                    <a:pt x="8" y="115"/>
                    <a:pt x="8" y="115"/>
                  </a:cubicBezTo>
                  <a:cubicBezTo>
                    <a:pt x="8" y="115"/>
                    <a:pt x="8" y="114"/>
                    <a:pt x="8" y="114"/>
                  </a:cubicBezTo>
                  <a:cubicBezTo>
                    <a:pt x="9" y="114"/>
                    <a:pt x="9" y="114"/>
                    <a:pt x="9" y="114"/>
                  </a:cubicBezTo>
                  <a:cubicBezTo>
                    <a:pt x="9" y="114"/>
                    <a:pt x="9" y="114"/>
                    <a:pt x="9" y="114"/>
                  </a:cubicBezTo>
                  <a:cubicBezTo>
                    <a:pt x="9" y="114"/>
                    <a:pt x="9" y="113"/>
                    <a:pt x="9" y="113"/>
                  </a:cubicBezTo>
                  <a:cubicBezTo>
                    <a:pt x="9" y="113"/>
                    <a:pt x="9" y="113"/>
                    <a:pt x="10" y="113"/>
                  </a:cubicBezTo>
                  <a:cubicBezTo>
                    <a:pt x="10" y="113"/>
                    <a:pt x="10" y="113"/>
                    <a:pt x="10" y="112"/>
                  </a:cubicBezTo>
                  <a:cubicBezTo>
                    <a:pt x="10" y="112"/>
                    <a:pt x="11" y="112"/>
                    <a:pt x="11" y="112"/>
                  </a:cubicBezTo>
                  <a:cubicBezTo>
                    <a:pt x="11" y="112"/>
                    <a:pt x="11" y="111"/>
                    <a:pt x="11" y="111"/>
                  </a:cubicBezTo>
                  <a:cubicBezTo>
                    <a:pt x="12" y="111"/>
                    <a:pt x="12" y="111"/>
                    <a:pt x="12" y="111"/>
                  </a:cubicBezTo>
                  <a:cubicBezTo>
                    <a:pt x="12" y="111"/>
                    <a:pt x="12" y="111"/>
                    <a:pt x="12" y="111"/>
                  </a:cubicBezTo>
                  <a:cubicBezTo>
                    <a:pt x="12" y="111"/>
                    <a:pt x="12" y="111"/>
                    <a:pt x="12" y="111"/>
                  </a:cubicBezTo>
                  <a:cubicBezTo>
                    <a:pt x="12" y="111"/>
                    <a:pt x="12" y="110"/>
                    <a:pt x="13" y="110"/>
                  </a:cubicBezTo>
                  <a:cubicBezTo>
                    <a:pt x="13" y="110"/>
                    <a:pt x="13" y="110"/>
                    <a:pt x="13" y="110"/>
                  </a:cubicBezTo>
                  <a:cubicBezTo>
                    <a:pt x="14" y="110"/>
                    <a:pt x="14" y="110"/>
                    <a:pt x="14" y="109"/>
                  </a:cubicBezTo>
                  <a:cubicBezTo>
                    <a:pt x="14" y="109"/>
                    <a:pt x="14" y="109"/>
                    <a:pt x="15" y="109"/>
                  </a:cubicBezTo>
                  <a:cubicBezTo>
                    <a:pt x="15" y="109"/>
                    <a:pt x="15" y="109"/>
                    <a:pt x="15" y="109"/>
                  </a:cubicBezTo>
                  <a:cubicBezTo>
                    <a:pt x="200" y="2"/>
                    <a:pt x="200" y="2"/>
                    <a:pt x="200" y="2"/>
                  </a:cubicBezTo>
                  <a:cubicBezTo>
                    <a:pt x="200" y="2"/>
                    <a:pt x="200" y="2"/>
                    <a:pt x="200" y="2"/>
                  </a:cubicBezTo>
                  <a:cubicBezTo>
                    <a:pt x="201" y="2"/>
                    <a:pt x="201" y="2"/>
                    <a:pt x="201" y="1"/>
                  </a:cubicBezTo>
                  <a:cubicBezTo>
                    <a:pt x="201" y="1"/>
                    <a:pt x="201" y="1"/>
                    <a:pt x="202" y="1"/>
                  </a:cubicBezTo>
                  <a:cubicBezTo>
                    <a:pt x="202" y="1"/>
                    <a:pt x="202" y="1"/>
                    <a:pt x="202" y="1"/>
                  </a:cubicBezTo>
                  <a:cubicBezTo>
                    <a:pt x="202" y="1"/>
                    <a:pt x="202" y="1"/>
                    <a:pt x="203" y="1"/>
                  </a:cubicBezTo>
                  <a:cubicBezTo>
                    <a:pt x="203" y="1"/>
                    <a:pt x="203" y="1"/>
                    <a:pt x="203" y="1"/>
                  </a:cubicBezTo>
                  <a:cubicBezTo>
                    <a:pt x="203" y="1"/>
                    <a:pt x="203" y="1"/>
                    <a:pt x="203" y="1"/>
                  </a:cubicBezTo>
                  <a:cubicBezTo>
                    <a:pt x="203" y="1"/>
                    <a:pt x="203" y="1"/>
                    <a:pt x="203" y="1"/>
                  </a:cubicBezTo>
                  <a:cubicBezTo>
                    <a:pt x="203" y="0"/>
                    <a:pt x="204" y="0"/>
                    <a:pt x="204" y="0"/>
                  </a:cubicBezTo>
                  <a:cubicBezTo>
                    <a:pt x="204" y="0"/>
                    <a:pt x="204" y="0"/>
                    <a:pt x="204" y="0"/>
                  </a:cubicBezTo>
                  <a:cubicBezTo>
                    <a:pt x="205" y="0"/>
                    <a:pt x="205" y="0"/>
                    <a:pt x="205" y="0"/>
                  </a:cubicBezTo>
                  <a:cubicBezTo>
                    <a:pt x="205" y="0"/>
                    <a:pt x="205" y="0"/>
                    <a:pt x="205" y="0"/>
                  </a:cubicBezTo>
                  <a:cubicBezTo>
                    <a:pt x="205" y="0"/>
                    <a:pt x="206" y="0"/>
                    <a:pt x="206" y="0"/>
                  </a:cubicBezTo>
                  <a:cubicBezTo>
                    <a:pt x="206" y="0"/>
                    <a:pt x="206" y="0"/>
                    <a:pt x="206" y="0"/>
                  </a:cubicBezTo>
                  <a:cubicBezTo>
                    <a:pt x="206" y="0"/>
                    <a:pt x="206" y="0"/>
                    <a:pt x="206" y="0"/>
                  </a:cubicBezTo>
                  <a:cubicBezTo>
                    <a:pt x="207" y="0"/>
                    <a:pt x="207" y="0"/>
                    <a:pt x="207" y="0"/>
                  </a:cubicBezTo>
                  <a:cubicBezTo>
                    <a:pt x="207" y="0"/>
                    <a:pt x="208" y="0"/>
                    <a:pt x="208" y="0"/>
                  </a:cubicBezTo>
                  <a:cubicBezTo>
                    <a:pt x="208" y="0"/>
                    <a:pt x="208" y="0"/>
                    <a:pt x="208" y="0"/>
                  </a:cubicBezTo>
                  <a:cubicBezTo>
                    <a:pt x="208" y="0"/>
                    <a:pt x="208" y="0"/>
                    <a:pt x="208" y="0"/>
                  </a:cubicBezTo>
                  <a:cubicBezTo>
                    <a:pt x="208" y="0"/>
                    <a:pt x="209" y="0"/>
                    <a:pt x="209" y="1"/>
                  </a:cubicBezTo>
                  <a:cubicBezTo>
                    <a:pt x="209" y="1"/>
                    <a:pt x="210" y="1"/>
                    <a:pt x="210" y="1"/>
                  </a:cubicBezTo>
                  <a:cubicBezTo>
                    <a:pt x="232" y="14"/>
                    <a:pt x="232" y="14"/>
                    <a:pt x="232" y="14"/>
                  </a:cubicBezTo>
                  <a:cubicBezTo>
                    <a:pt x="232" y="14"/>
                    <a:pt x="231" y="13"/>
                    <a:pt x="230" y="13"/>
                  </a:cubicBezTo>
                  <a:cubicBezTo>
                    <a:pt x="230" y="13"/>
                    <a:pt x="230" y="13"/>
                    <a:pt x="230" y="13"/>
                  </a:cubicBezTo>
                  <a:cubicBezTo>
                    <a:pt x="229" y="13"/>
                    <a:pt x="229" y="13"/>
                    <a:pt x="228" y="13"/>
                  </a:cubicBezTo>
                  <a:cubicBezTo>
                    <a:pt x="228" y="13"/>
                    <a:pt x="228" y="13"/>
                    <a:pt x="228" y="13"/>
                  </a:cubicBezTo>
                  <a:cubicBezTo>
                    <a:pt x="227" y="13"/>
                    <a:pt x="226" y="13"/>
                    <a:pt x="225" y="14"/>
                  </a:cubicBezTo>
                  <a:cubicBezTo>
                    <a:pt x="225" y="14"/>
                    <a:pt x="225" y="14"/>
                    <a:pt x="225" y="14"/>
                  </a:cubicBezTo>
                  <a:cubicBezTo>
                    <a:pt x="224" y="14"/>
                    <a:pt x="223" y="14"/>
                    <a:pt x="222" y="15"/>
                  </a:cubicBezTo>
                  <a:cubicBezTo>
                    <a:pt x="37" y="122"/>
                    <a:pt x="37" y="122"/>
                    <a:pt x="37" y="122"/>
                  </a:cubicBezTo>
                  <a:cubicBezTo>
                    <a:pt x="36" y="122"/>
                    <a:pt x="35" y="123"/>
                    <a:pt x="34" y="124"/>
                  </a:cubicBezTo>
                  <a:cubicBezTo>
                    <a:pt x="34" y="124"/>
                    <a:pt x="34" y="124"/>
                    <a:pt x="34" y="124"/>
                  </a:cubicBezTo>
                  <a:cubicBezTo>
                    <a:pt x="33" y="125"/>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28"/>
            <p:cNvSpPr>
              <a:spLocks/>
            </p:cNvSpPr>
            <p:nvPr userDrawn="1"/>
          </p:nvSpPr>
          <p:spPr bwMode="auto">
            <a:xfrm>
              <a:off x="8269289" y="3187700"/>
              <a:ext cx="341313" cy="442913"/>
            </a:xfrm>
            <a:custGeom>
              <a:avLst/>
              <a:gdLst>
                <a:gd name="T0" fmla="*/ 15 w 215"/>
                <a:gd name="T1" fmla="*/ 112 h 279"/>
                <a:gd name="T2" fmla="*/ 200 w 215"/>
                <a:gd name="T3" fmla="*/ 5 h 279"/>
                <a:gd name="T4" fmla="*/ 214 w 215"/>
                <a:gd name="T5" fmla="*/ 13 h 279"/>
                <a:gd name="T6" fmla="*/ 215 w 215"/>
                <a:gd name="T7" fmla="*/ 142 h 279"/>
                <a:gd name="T8" fmla="*/ 200 w 215"/>
                <a:gd name="T9" fmla="*/ 167 h 279"/>
                <a:gd name="T10" fmla="*/ 15 w 215"/>
                <a:gd name="T11" fmla="*/ 274 h 279"/>
                <a:gd name="T12" fmla="*/ 1 w 215"/>
                <a:gd name="T13" fmla="*/ 266 h 279"/>
                <a:gd name="T14" fmla="*/ 0 w 215"/>
                <a:gd name="T15" fmla="*/ 137 h 279"/>
                <a:gd name="T16" fmla="*/ 15 w 215"/>
                <a:gd name="T17" fmla="*/ 11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279">
                  <a:moveTo>
                    <a:pt x="15" y="112"/>
                  </a:moveTo>
                  <a:cubicBezTo>
                    <a:pt x="200" y="5"/>
                    <a:pt x="200" y="5"/>
                    <a:pt x="200" y="5"/>
                  </a:cubicBezTo>
                  <a:cubicBezTo>
                    <a:pt x="208" y="0"/>
                    <a:pt x="214" y="4"/>
                    <a:pt x="214" y="13"/>
                  </a:cubicBezTo>
                  <a:cubicBezTo>
                    <a:pt x="215" y="142"/>
                    <a:pt x="215" y="142"/>
                    <a:pt x="215" y="142"/>
                  </a:cubicBezTo>
                  <a:cubicBezTo>
                    <a:pt x="215" y="151"/>
                    <a:pt x="208" y="162"/>
                    <a:pt x="200" y="167"/>
                  </a:cubicBezTo>
                  <a:cubicBezTo>
                    <a:pt x="15" y="274"/>
                    <a:pt x="15" y="274"/>
                    <a:pt x="15" y="274"/>
                  </a:cubicBezTo>
                  <a:cubicBezTo>
                    <a:pt x="7" y="279"/>
                    <a:pt x="1" y="275"/>
                    <a:pt x="1" y="266"/>
                  </a:cubicBezTo>
                  <a:cubicBezTo>
                    <a:pt x="0" y="137"/>
                    <a:pt x="0" y="137"/>
                    <a:pt x="0" y="137"/>
                  </a:cubicBezTo>
                  <a:cubicBezTo>
                    <a:pt x="0" y="128"/>
                    <a:pt x="7" y="116"/>
                    <a:pt x="15"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29"/>
            <p:cNvSpPr>
              <a:spLocks/>
            </p:cNvSpPr>
            <p:nvPr userDrawn="1"/>
          </p:nvSpPr>
          <p:spPr bwMode="auto">
            <a:xfrm>
              <a:off x="8766176" y="3619500"/>
              <a:ext cx="163513" cy="684213"/>
            </a:xfrm>
            <a:custGeom>
              <a:avLst/>
              <a:gdLst>
                <a:gd name="T0" fmla="*/ 12 w 103"/>
                <a:gd name="T1" fmla="*/ 103 h 431"/>
                <a:gd name="T2" fmla="*/ 0 w 103"/>
                <a:gd name="T3" fmla="*/ 171 h 431"/>
                <a:gd name="T4" fmla="*/ 5 w 103"/>
                <a:gd name="T5" fmla="*/ 395 h 431"/>
                <a:gd name="T6" fmla="*/ 100 w 103"/>
                <a:gd name="T7" fmla="*/ 375 h 431"/>
                <a:gd name="T8" fmla="*/ 103 w 103"/>
                <a:gd name="T9" fmla="*/ 80 h 431"/>
                <a:gd name="T10" fmla="*/ 1 w 103"/>
                <a:gd name="T11" fmla="*/ 0 h 431"/>
                <a:gd name="T12" fmla="*/ 12 w 103"/>
                <a:gd name="T13" fmla="*/ 103 h 431"/>
              </a:gdLst>
              <a:ahLst/>
              <a:cxnLst>
                <a:cxn ang="0">
                  <a:pos x="T0" y="T1"/>
                </a:cxn>
                <a:cxn ang="0">
                  <a:pos x="T2" y="T3"/>
                </a:cxn>
                <a:cxn ang="0">
                  <a:pos x="T4" y="T5"/>
                </a:cxn>
                <a:cxn ang="0">
                  <a:pos x="T6" y="T7"/>
                </a:cxn>
                <a:cxn ang="0">
                  <a:pos x="T8" y="T9"/>
                </a:cxn>
                <a:cxn ang="0">
                  <a:pos x="T10" y="T11"/>
                </a:cxn>
                <a:cxn ang="0">
                  <a:pos x="T12" y="T13"/>
                </a:cxn>
              </a:cxnLst>
              <a:rect l="0" t="0" r="r" b="b"/>
              <a:pathLst>
                <a:path w="103" h="431">
                  <a:moveTo>
                    <a:pt x="12" y="103"/>
                  </a:moveTo>
                  <a:cubicBezTo>
                    <a:pt x="0" y="171"/>
                    <a:pt x="0" y="171"/>
                    <a:pt x="0" y="171"/>
                  </a:cubicBezTo>
                  <a:cubicBezTo>
                    <a:pt x="5" y="395"/>
                    <a:pt x="5" y="395"/>
                    <a:pt x="5" y="395"/>
                  </a:cubicBezTo>
                  <a:cubicBezTo>
                    <a:pt x="13" y="426"/>
                    <a:pt x="89" y="431"/>
                    <a:pt x="100" y="375"/>
                  </a:cubicBezTo>
                  <a:cubicBezTo>
                    <a:pt x="102" y="276"/>
                    <a:pt x="103" y="172"/>
                    <a:pt x="103" y="80"/>
                  </a:cubicBezTo>
                  <a:cubicBezTo>
                    <a:pt x="86" y="50"/>
                    <a:pt x="17" y="2"/>
                    <a:pt x="1" y="0"/>
                  </a:cubicBezTo>
                  <a:lnTo>
                    <a:pt x="12" y="103"/>
                  </a:lnTo>
                  <a:close/>
                </a:path>
              </a:pathLst>
            </a:custGeom>
            <a:solidFill>
              <a:srgbClr val="021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30"/>
            <p:cNvSpPr>
              <a:spLocks/>
            </p:cNvSpPr>
            <p:nvPr userDrawn="1"/>
          </p:nvSpPr>
          <p:spPr bwMode="auto">
            <a:xfrm>
              <a:off x="8550276" y="3540125"/>
              <a:ext cx="388938" cy="285750"/>
            </a:xfrm>
            <a:custGeom>
              <a:avLst/>
              <a:gdLst>
                <a:gd name="T0" fmla="*/ 66 w 245"/>
                <a:gd name="T1" fmla="*/ 0 h 180"/>
                <a:gd name="T2" fmla="*/ 232 w 245"/>
                <a:gd name="T3" fmla="*/ 101 h 180"/>
                <a:gd name="T4" fmla="*/ 239 w 245"/>
                <a:gd name="T5" fmla="*/ 119 h 180"/>
                <a:gd name="T6" fmla="*/ 178 w 245"/>
                <a:gd name="T7" fmla="*/ 173 h 180"/>
                <a:gd name="T8" fmla="*/ 0 w 245"/>
                <a:gd name="T9" fmla="*/ 57 h 180"/>
                <a:gd name="T10" fmla="*/ 66 w 245"/>
                <a:gd name="T11" fmla="*/ 0 h 180"/>
              </a:gdLst>
              <a:ahLst/>
              <a:cxnLst>
                <a:cxn ang="0">
                  <a:pos x="T0" y="T1"/>
                </a:cxn>
                <a:cxn ang="0">
                  <a:pos x="T2" y="T3"/>
                </a:cxn>
                <a:cxn ang="0">
                  <a:pos x="T4" y="T5"/>
                </a:cxn>
                <a:cxn ang="0">
                  <a:pos x="T6" y="T7"/>
                </a:cxn>
                <a:cxn ang="0">
                  <a:pos x="T8" y="T9"/>
                </a:cxn>
                <a:cxn ang="0">
                  <a:pos x="T10" y="T11"/>
                </a:cxn>
              </a:cxnLst>
              <a:rect l="0" t="0" r="r" b="b"/>
              <a:pathLst>
                <a:path w="245" h="180">
                  <a:moveTo>
                    <a:pt x="66" y="0"/>
                  </a:moveTo>
                  <a:cubicBezTo>
                    <a:pt x="115" y="19"/>
                    <a:pt x="203" y="72"/>
                    <a:pt x="232" y="101"/>
                  </a:cubicBezTo>
                  <a:cubicBezTo>
                    <a:pt x="237" y="106"/>
                    <a:pt x="238" y="113"/>
                    <a:pt x="239" y="119"/>
                  </a:cubicBezTo>
                  <a:cubicBezTo>
                    <a:pt x="245" y="166"/>
                    <a:pt x="201" y="180"/>
                    <a:pt x="178" y="173"/>
                  </a:cubicBezTo>
                  <a:cubicBezTo>
                    <a:pt x="111" y="153"/>
                    <a:pt x="61" y="105"/>
                    <a:pt x="0" y="57"/>
                  </a:cubicBezTo>
                  <a:lnTo>
                    <a:pt x="66" y="0"/>
                  </a:lnTo>
                  <a:close/>
                </a:path>
              </a:pathLst>
            </a:custGeom>
            <a:solidFill>
              <a:srgbClr val="021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31"/>
            <p:cNvSpPr>
              <a:spLocks/>
            </p:cNvSpPr>
            <p:nvPr userDrawn="1"/>
          </p:nvSpPr>
          <p:spPr bwMode="auto">
            <a:xfrm>
              <a:off x="8334376" y="3565525"/>
              <a:ext cx="503238" cy="371475"/>
            </a:xfrm>
            <a:custGeom>
              <a:avLst/>
              <a:gdLst>
                <a:gd name="T0" fmla="*/ 129 w 317"/>
                <a:gd name="T1" fmla="*/ 24 h 234"/>
                <a:gd name="T2" fmla="*/ 303 w 317"/>
                <a:gd name="T3" fmla="*/ 149 h 234"/>
                <a:gd name="T4" fmla="*/ 310 w 317"/>
                <a:gd name="T5" fmla="*/ 166 h 234"/>
                <a:gd name="T6" fmla="*/ 248 w 317"/>
                <a:gd name="T7" fmla="*/ 227 h 234"/>
                <a:gd name="T8" fmla="*/ 82 w 317"/>
                <a:gd name="T9" fmla="*/ 143 h 234"/>
                <a:gd name="T10" fmla="*/ 21 w 317"/>
                <a:gd name="T11" fmla="*/ 0 h 234"/>
                <a:gd name="T12" fmla="*/ 129 w 317"/>
                <a:gd name="T13" fmla="*/ 24 h 234"/>
              </a:gdLst>
              <a:ahLst/>
              <a:cxnLst>
                <a:cxn ang="0">
                  <a:pos x="T0" y="T1"/>
                </a:cxn>
                <a:cxn ang="0">
                  <a:pos x="T2" y="T3"/>
                </a:cxn>
                <a:cxn ang="0">
                  <a:pos x="T4" y="T5"/>
                </a:cxn>
                <a:cxn ang="0">
                  <a:pos x="T6" y="T7"/>
                </a:cxn>
                <a:cxn ang="0">
                  <a:pos x="T8" y="T9"/>
                </a:cxn>
                <a:cxn ang="0">
                  <a:pos x="T10" y="T11"/>
                </a:cxn>
                <a:cxn ang="0">
                  <a:pos x="T12" y="T13"/>
                </a:cxn>
              </a:cxnLst>
              <a:rect l="0" t="0" r="r" b="b"/>
              <a:pathLst>
                <a:path w="317" h="234">
                  <a:moveTo>
                    <a:pt x="129" y="24"/>
                  </a:moveTo>
                  <a:cubicBezTo>
                    <a:pt x="178" y="44"/>
                    <a:pt x="278" y="110"/>
                    <a:pt x="303" y="149"/>
                  </a:cubicBezTo>
                  <a:cubicBezTo>
                    <a:pt x="307" y="154"/>
                    <a:pt x="309" y="160"/>
                    <a:pt x="310" y="166"/>
                  </a:cubicBezTo>
                  <a:cubicBezTo>
                    <a:pt x="317" y="214"/>
                    <a:pt x="272" y="234"/>
                    <a:pt x="248" y="227"/>
                  </a:cubicBezTo>
                  <a:cubicBezTo>
                    <a:pt x="200" y="212"/>
                    <a:pt x="131" y="177"/>
                    <a:pt x="82" y="143"/>
                  </a:cubicBezTo>
                  <a:cubicBezTo>
                    <a:pt x="61" y="129"/>
                    <a:pt x="0" y="119"/>
                    <a:pt x="21" y="0"/>
                  </a:cubicBezTo>
                  <a:lnTo>
                    <a:pt x="129" y="24"/>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32"/>
            <p:cNvSpPr>
              <a:spLocks/>
            </p:cNvSpPr>
            <p:nvPr userDrawn="1"/>
          </p:nvSpPr>
          <p:spPr bwMode="auto">
            <a:xfrm>
              <a:off x="8669339" y="4284663"/>
              <a:ext cx="252413" cy="193675"/>
            </a:xfrm>
            <a:custGeom>
              <a:avLst/>
              <a:gdLst>
                <a:gd name="T0" fmla="*/ 84 w 159"/>
                <a:gd name="T1" fmla="*/ 9 h 122"/>
                <a:gd name="T2" fmla="*/ 152 w 159"/>
                <a:gd name="T3" fmla="*/ 84 h 122"/>
                <a:gd name="T4" fmla="*/ 145 w 159"/>
                <a:gd name="T5" fmla="*/ 115 h 122"/>
                <a:gd name="T6" fmla="*/ 103 w 159"/>
                <a:gd name="T7" fmla="*/ 120 h 122"/>
                <a:gd name="T8" fmla="*/ 47 w 159"/>
                <a:gd name="T9" fmla="*/ 87 h 122"/>
                <a:gd name="T10" fmla="*/ 0 w 159"/>
                <a:gd name="T11" fmla="*/ 53 h 122"/>
                <a:gd name="T12" fmla="*/ 9 w 159"/>
                <a:gd name="T13" fmla="*/ 0 h 122"/>
                <a:gd name="T14" fmla="*/ 40 w 159"/>
                <a:gd name="T15" fmla="*/ 8 h 122"/>
                <a:gd name="T16" fmla="*/ 84 w 159"/>
                <a:gd name="T17" fmla="*/ 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22">
                  <a:moveTo>
                    <a:pt x="84" y="9"/>
                  </a:moveTo>
                  <a:cubicBezTo>
                    <a:pt x="89" y="31"/>
                    <a:pt x="142" y="73"/>
                    <a:pt x="152" y="84"/>
                  </a:cubicBezTo>
                  <a:cubicBezTo>
                    <a:pt x="159" y="91"/>
                    <a:pt x="155" y="109"/>
                    <a:pt x="145" y="115"/>
                  </a:cubicBezTo>
                  <a:cubicBezTo>
                    <a:pt x="135" y="122"/>
                    <a:pt x="117" y="122"/>
                    <a:pt x="103" y="120"/>
                  </a:cubicBezTo>
                  <a:cubicBezTo>
                    <a:pt x="87" y="117"/>
                    <a:pt x="68" y="100"/>
                    <a:pt x="47" y="87"/>
                  </a:cubicBezTo>
                  <a:cubicBezTo>
                    <a:pt x="26" y="74"/>
                    <a:pt x="0" y="65"/>
                    <a:pt x="0" y="53"/>
                  </a:cubicBezTo>
                  <a:cubicBezTo>
                    <a:pt x="1" y="36"/>
                    <a:pt x="6" y="24"/>
                    <a:pt x="9" y="0"/>
                  </a:cubicBezTo>
                  <a:cubicBezTo>
                    <a:pt x="40" y="8"/>
                    <a:pt x="40" y="8"/>
                    <a:pt x="40" y="8"/>
                  </a:cubicBezTo>
                  <a:lnTo>
                    <a:pt x="84" y="9"/>
                  </a:lnTo>
                  <a:close/>
                </a:path>
              </a:pathLst>
            </a:custGeom>
            <a:solidFill>
              <a:srgbClr val="615D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133"/>
            <p:cNvSpPr>
              <a:spLocks/>
            </p:cNvSpPr>
            <p:nvPr userDrawn="1"/>
          </p:nvSpPr>
          <p:spPr bwMode="auto">
            <a:xfrm>
              <a:off x="8661401" y="3692525"/>
              <a:ext cx="165100" cy="673100"/>
            </a:xfrm>
            <a:custGeom>
              <a:avLst/>
              <a:gdLst>
                <a:gd name="T0" fmla="*/ 12 w 104"/>
                <a:gd name="T1" fmla="*/ 103 h 424"/>
                <a:gd name="T2" fmla="*/ 0 w 104"/>
                <a:gd name="T3" fmla="*/ 172 h 424"/>
                <a:gd name="T4" fmla="*/ 7 w 104"/>
                <a:gd name="T5" fmla="*/ 373 h 424"/>
                <a:gd name="T6" fmla="*/ 101 w 104"/>
                <a:gd name="T7" fmla="*/ 376 h 424"/>
                <a:gd name="T8" fmla="*/ 104 w 104"/>
                <a:gd name="T9" fmla="*/ 90 h 424"/>
                <a:gd name="T10" fmla="*/ 2 w 104"/>
                <a:gd name="T11" fmla="*/ 0 h 424"/>
                <a:gd name="T12" fmla="*/ 12 w 104"/>
                <a:gd name="T13" fmla="*/ 103 h 424"/>
              </a:gdLst>
              <a:ahLst/>
              <a:cxnLst>
                <a:cxn ang="0">
                  <a:pos x="T0" y="T1"/>
                </a:cxn>
                <a:cxn ang="0">
                  <a:pos x="T2" y="T3"/>
                </a:cxn>
                <a:cxn ang="0">
                  <a:pos x="T4" y="T5"/>
                </a:cxn>
                <a:cxn ang="0">
                  <a:pos x="T6" y="T7"/>
                </a:cxn>
                <a:cxn ang="0">
                  <a:pos x="T8" y="T9"/>
                </a:cxn>
                <a:cxn ang="0">
                  <a:pos x="T10" y="T11"/>
                </a:cxn>
                <a:cxn ang="0">
                  <a:pos x="T12" y="T13"/>
                </a:cxn>
              </a:cxnLst>
              <a:rect l="0" t="0" r="r" b="b"/>
              <a:pathLst>
                <a:path w="104" h="424">
                  <a:moveTo>
                    <a:pt x="12" y="103"/>
                  </a:moveTo>
                  <a:cubicBezTo>
                    <a:pt x="0" y="172"/>
                    <a:pt x="0" y="172"/>
                    <a:pt x="0" y="172"/>
                  </a:cubicBezTo>
                  <a:cubicBezTo>
                    <a:pt x="7" y="373"/>
                    <a:pt x="7" y="373"/>
                    <a:pt x="7" y="373"/>
                  </a:cubicBezTo>
                  <a:cubicBezTo>
                    <a:pt x="7" y="403"/>
                    <a:pt x="100" y="424"/>
                    <a:pt x="101" y="376"/>
                  </a:cubicBezTo>
                  <a:cubicBezTo>
                    <a:pt x="103" y="279"/>
                    <a:pt x="104" y="183"/>
                    <a:pt x="104" y="90"/>
                  </a:cubicBezTo>
                  <a:cubicBezTo>
                    <a:pt x="87" y="61"/>
                    <a:pt x="17" y="2"/>
                    <a:pt x="2" y="0"/>
                  </a:cubicBezTo>
                  <a:lnTo>
                    <a:pt x="12" y="103"/>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34"/>
            <p:cNvSpPr>
              <a:spLocks/>
            </p:cNvSpPr>
            <p:nvPr userDrawn="1"/>
          </p:nvSpPr>
          <p:spPr bwMode="auto">
            <a:xfrm>
              <a:off x="9088439" y="3394075"/>
              <a:ext cx="65088" cy="622300"/>
            </a:xfrm>
            <a:custGeom>
              <a:avLst/>
              <a:gdLst>
                <a:gd name="T0" fmla="*/ 0 w 41"/>
                <a:gd name="T1" fmla="*/ 0 h 392"/>
                <a:gd name="T2" fmla="*/ 1 w 41"/>
                <a:gd name="T3" fmla="*/ 368 h 392"/>
                <a:gd name="T4" fmla="*/ 41 w 41"/>
                <a:gd name="T5" fmla="*/ 392 h 392"/>
                <a:gd name="T6" fmla="*/ 40 w 41"/>
                <a:gd name="T7" fmla="*/ 0 h 392"/>
                <a:gd name="T8" fmla="*/ 0 w 41"/>
                <a:gd name="T9" fmla="*/ 0 h 392"/>
              </a:gdLst>
              <a:ahLst/>
              <a:cxnLst>
                <a:cxn ang="0">
                  <a:pos x="T0" y="T1"/>
                </a:cxn>
                <a:cxn ang="0">
                  <a:pos x="T2" y="T3"/>
                </a:cxn>
                <a:cxn ang="0">
                  <a:pos x="T4" y="T5"/>
                </a:cxn>
                <a:cxn ang="0">
                  <a:pos x="T6" y="T7"/>
                </a:cxn>
                <a:cxn ang="0">
                  <a:pos x="T8" y="T9"/>
                </a:cxn>
              </a:cxnLst>
              <a:rect l="0" t="0" r="r" b="b"/>
              <a:pathLst>
                <a:path w="41" h="392">
                  <a:moveTo>
                    <a:pt x="0" y="0"/>
                  </a:moveTo>
                  <a:lnTo>
                    <a:pt x="1" y="368"/>
                  </a:lnTo>
                  <a:lnTo>
                    <a:pt x="41" y="392"/>
                  </a:lnTo>
                  <a:lnTo>
                    <a:pt x="40" y="0"/>
                  </a:lnTo>
                  <a:lnTo>
                    <a:pt x="0" y="0"/>
                  </a:lnTo>
                  <a:close/>
                </a:path>
              </a:pathLst>
            </a:custGeom>
            <a:solidFill>
              <a:srgbClr val="8289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35"/>
            <p:cNvSpPr>
              <a:spLocks/>
            </p:cNvSpPr>
            <p:nvPr userDrawn="1"/>
          </p:nvSpPr>
          <p:spPr bwMode="auto">
            <a:xfrm>
              <a:off x="9151939" y="3394075"/>
              <a:ext cx="63500" cy="622300"/>
            </a:xfrm>
            <a:custGeom>
              <a:avLst/>
              <a:gdLst>
                <a:gd name="T0" fmla="*/ 0 w 40"/>
                <a:gd name="T1" fmla="*/ 0 h 392"/>
                <a:gd name="T2" fmla="*/ 1 w 40"/>
                <a:gd name="T3" fmla="*/ 392 h 392"/>
                <a:gd name="T4" fmla="*/ 40 w 40"/>
                <a:gd name="T5" fmla="*/ 369 h 392"/>
                <a:gd name="T6" fmla="*/ 39 w 40"/>
                <a:gd name="T7" fmla="*/ 0 h 392"/>
                <a:gd name="T8" fmla="*/ 0 w 40"/>
                <a:gd name="T9" fmla="*/ 0 h 392"/>
              </a:gdLst>
              <a:ahLst/>
              <a:cxnLst>
                <a:cxn ang="0">
                  <a:pos x="T0" y="T1"/>
                </a:cxn>
                <a:cxn ang="0">
                  <a:pos x="T2" y="T3"/>
                </a:cxn>
                <a:cxn ang="0">
                  <a:pos x="T4" y="T5"/>
                </a:cxn>
                <a:cxn ang="0">
                  <a:pos x="T6" y="T7"/>
                </a:cxn>
                <a:cxn ang="0">
                  <a:pos x="T8" y="T9"/>
                </a:cxn>
              </a:cxnLst>
              <a:rect l="0" t="0" r="r" b="b"/>
              <a:pathLst>
                <a:path w="40" h="392">
                  <a:moveTo>
                    <a:pt x="0" y="0"/>
                  </a:moveTo>
                  <a:lnTo>
                    <a:pt x="1" y="392"/>
                  </a:lnTo>
                  <a:lnTo>
                    <a:pt x="40" y="369"/>
                  </a:lnTo>
                  <a:lnTo>
                    <a:pt x="39" y="0"/>
                  </a:lnTo>
                  <a:lnTo>
                    <a:pt x="0" y="0"/>
                  </a:lnTo>
                  <a:close/>
                </a:path>
              </a:pathLst>
            </a:custGeom>
            <a:solidFill>
              <a:srgbClr val="98A0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136"/>
            <p:cNvSpPr>
              <a:spLocks/>
            </p:cNvSpPr>
            <p:nvPr userDrawn="1"/>
          </p:nvSpPr>
          <p:spPr bwMode="auto">
            <a:xfrm>
              <a:off x="9894889" y="3951288"/>
              <a:ext cx="65088" cy="544513"/>
            </a:xfrm>
            <a:custGeom>
              <a:avLst/>
              <a:gdLst>
                <a:gd name="T0" fmla="*/ 0 w 41"/>
                <a:gd name="T1" fmla="*/ 0 h 343"/>
                <a:gd name="T2" fmla="*/ 1 w 41"/>
                <a:gd name="T3" fmla="*/ 320 h 343"/>
                <a:gd name="T4" fmla="*/ 41 w 41"/>
                <a:gd name="T5" fmla="*/ 343 h 343"/>
                <a:gd name="T6" fmla="*/ 40 w 41"/>
                <a:gd name="T7" fmla="*/ 0 h 343"/>
                <a:gd name="T8" fmla="*/ 0 w 41"/>
                <a:gd name="T9" fmla="*/ 0 h 343"/>
              </a:gdLst>
              <a:ahLst/>
              <a:cxnLst>
                <a:cxn ang="0">
                  <a:pos x="T0" y="T1"/>
                </a:cxn>
                <a:cxn ang="0">
                  <a:pos x="T2" y="T3"/>
                </a:cxn>
                <a:cxn ang="0">
                  <a:pos x="T4" y="T5"/>
                </a:cxn>
                <a:cxn ang="0">
                  <a:pos x="T6" y="T7"/>
                </a:cxn>
                <a:cxn ang="0">
                  <a:pos x="T8" y="T9"/>
                </a:cxn>
              </a:cxnLst>
              <a:rect l="0" t="0" r="r" b="b"/>
              <a:pathLst>
                <a:path w="41" h="343">
                  <a:moveTo>
                    <a:pt x="0" y="0"/>
                  </a:moveTo>
                  <a:lnTo>
                    <a:pt x="1" y="320"/>
                  </a:lnTo>
                  <a:lnTo>
                    <a:pt x="41" y="343"/>
                  </a:lnTo>
                  <a:lnTo>
                    <a:pt x="40" y="0"/>
                  </a:lnTo>
                  <a:lnTo>
                    <a:pt x="0" y="0"/>
                  </a:lnTo>
                  <a:close/>
                </a:path>
              </a:pathLst>
            </a:custGeom>
            <a:solidFill>
              <a:srgbClr val="8289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37"/>
            <p:cNvSpPr>
              <a:spLocks/>
            </p:cNvSpPr>
            <p:nvPr userDrawn="1"/>
          </p:nvSpPr>
          <p:spPr bwMode="auto">
            <a:xfrm>
              <a:off x="9958389" y="3951288"/>
              <a:ext cx="63500" cy="544513"/>
            </a:xfrm>
            <a:custGeom>
              <a:avLst/>
              <a:gdLst>
                <a:gd name="T0" fmla="*/ 0 w 40"/>
                <a:gd name="T1" fmla="*/ 0 h 343"/>
                <a:gd name="T2" fmla="*/ 1 w 40"/>
                <a:gd name="T3" fmla="*/ 343 h 343"/>
                <a:gd name="T4" fmla="*/ 40 w 40"/>
                <a:gd name="T5" fmla="*/ 321 h 343"/>
                <a:gd name="T6" fmla="*/ 39 w 40"/>
                <a:gd name="T7" fmla="*/ 0 h 343"/>
                <a:gd name="T8" fmla="*/ 0 w 40"/>
                <a:gd name="T9" fmla="*/ 0 h 343"/>
              </a:gdLst>
              <a:ahLst/>
              <a:cxnLst>
                <a:cxn ang="0">
                  <a:pos x="T0" y="T1"/>
                </a:cxn>
                <a:cxn ang="0">
                  <a:pos x="T2" y="T3"/>
                </a:cxn>
                <a:cxn ang="0">
                  <a:pos x="T4" y="T5"/>
                </a:cxn>
                <a:cxn ang="0">
                  <a:pos x="T6" y="T7"/>
                </a:cxn>
                <a:cxn ang="0">
                  <a:pos x="T8" y="T9"/>
                </a:cxn>
              </a:cxnLst>
              <a:rect l="0" t="0" r="r" b="b"/>
              <a:pathLst>
                <a:path w="40" h="343">
                  <a:moveTo>
                    <a:pt x="0" y="0"/>
                  </a:moveTo>
                  <a:lnTo>
                    <a:pt x="1" y="343"/>
                  </a:lnTo>
                  <a:lnTo>
                    <a:pt x="40" y="321"/>
                  </a:lnTo>
                  <a:lnTo>
                    <a:pt x="39" y="0"/>
                  </a:lnTo>
                  <a:lnTo>
                    <a:pt x="0" y="0"/>
                  </a:lnTo>
                  <a:close/>
                </a:path>
              </a:pathLst>
            </a:custGeom>
            <a:solidFill>
              <a:srgbClr val="98A0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138"/>
            <p:cNvSpPr>
              <a:spLocks/>
            </p:cNvSpPr>
            <p:nvPr userDrawn="1"/>
          </p:nvSpPr>
          <p:spPr bwMode="auto">
            <a:xfrm>
              <a:off x="9669464" y="4267200"/>
              <a:ext cx="163513" cy="544513"/>
            </a:xfrm>
            <a:custGeom>
              <a:avLst/>
              <a:gdLst>
                <a:gd name="T0" fmla="*/ 35 w 103"/>
                <a:gd name="T1" fmla="*/ 30 h 343"/>
                <a:gd name="T2" fmla="*/ 35 w 103"/>
                <a:gd name="T3" fmla="*/ 35 h 343"/>
                <a:gd name="T4" fmla="*/ 42 w 103"/>
                <a:gd name="T5" fmla="*/ 222 h 343"/>
                <a:gd name="T6" fmla="*/ 17 w 103"/>
                <a:gd name="T7" fmla="*/ 312 h 343"/>
                <a:gd name="T8" fmla="*/ 2 w 103"/>
                <a:gd name="T9" fmla="*/ 317 h 343"/>
                <a:gd name="T10" fmla="*/ 0 w 103"/>
                <a:gd name="T11" fmla="*/ 318 h 343"/>
                <a:gd name="T12" fmla="*/ 31 w 103"/>
                <a:gd name="T13" fmla="*/ 343 h 343"/>
                <a:gd name="T14" fmla="*/ 80 w 103"/>
                <a:gd name="T15" fmla="*/ 249 h 343"/>
                <a:gd name="T16" fmla="*/ 83 w 103"/>
                <a:gd name="T17" fmla="*/ 236 h 343"/>
                <a:gd name="T18" fmla="*/ 78 w 103"/>
                <a:gd name="T19" fmla="*/ 216 h 343"/>
                <a:gd name="T20" fmla="*/ 102 w 103"/>
                <a:gd name="T21" fmla="*/ 45 h 343"/>
                <a:gd name="T22" fmla="*/ 100 w 103"/>
                <a:gd name="T23" fmla="*/ 0 h 343"/>
                <a:gd name="T24" fmla="*/ 35 w 103"/>
                <a:gd name="T25" fmla="*/ 3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343">
                  <a:moveTo>
                    <a:pt x="35" y="30"/>
                  </a:moveTo>
                  <a:cubicBezTo>
                    <a:pt x="35" y="32"/>
                    <a:pt x="35" y="34"/>
                    <a:pt x="35" y="35"/>
                  </a:cubicBezTo>
                  <a:cubicBezTo>
                    <a:pt x="33" y="97"/>
                    <a:pt x="41" y="158"/>
                    <a:pt x="42" y="222"/>
                  </a:cubicBezTo>
                  <a:cubicBezTo>
                    <a:pt x="37" y="267"/>
                    <a:pt x="29" y="300"/>
                    <a:pt x="17" y="312"/>
                  </a:cubicBezTo>
                  <a:cubicBezTo>
                    <a:pt x="14" y="315"/>
                    <a:pt x="10" y="319"/>
                    <a:pt x="2" y="317"/>
                  </a:cubicBezTo>
                  <a:cubicBezTo>
                    <a:pt x="2" y="316"/>
                    <a:pt x="1" y="318"/>
                    <a:pt x="0" y="318"/>
                  </a:cubicBezTo>
                  <a:cubicBezTo>
                    <a:pt x="31" y="343"/>
                    <a:pt x="31" y="343"/>
                    <a:pt x="31" y="343"/>
                  </a:cubicBezTo>
                  <a:cubicBezTo>
                    <a:pt x="80" y="249"/>
                    <a:pt x="80" y="249"/>
                    <a:pt x="80" y="249"/>
                  </a:cubicBezTo>
                  <a:cubicBezTo>
                    <a:pt x="81" y="244"/>
                    <a:pt x="84" y="240"/>
                    <a:pt x="83" y="236"/>
                  </a:cubicBezTo>
                  <a:cubicBezTo>
                    <a:pt x="81" y="232"/>
                    <a:pt x="76" y="225"/>
                    <a:pt x="78" y="216"/>
                  </a:cubicBezTo>
                  <a:cubicBezTo>
                    <a:pt x="90" y="144"/>
                    <a:pt x="103" y="92"/>
                    <a:pt x="102" y="45"/>
                  </a:cubicBezTo>
                  <a:cubicBezTo>
                    <a:pt x="101" y="26"/>
                    <a:pt x="100" y="12"/>
                    <a:pt x="100" y="0"/>
                  </a:cubicBezTo>
                  <a:lnTo>
                    <a:pt x="35" y="3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39"/>
            <p:cNvSpPr>
              <a:spLocks/>
            </p:cNvSpPr>
            <p:nvPr userDrawn="1"/>
          </p:nvSpPr>
          <p:spPr bwMode="auto">
            <a:xfrm>
              <a:off x="9658351" y="4637088"/>
              <a:ext cx="166688" cy="196850"/>
            </a:xfrm>
            <a:custGeom>
              <a:avLst/>
              <a:gdLst>
                <a:gd name="T0" fmla="*/ 40 w 105"/>
                <a:gd name="T1" fmla="*/ 70 h 124"/>
                <a:gd name="T2" fmla="*/ 61 w 105"/>
                <a:gd name="T3" fmla="*/ 25 h 124"/>
                <a:gd name="T4" fmla="*/ 89 w 105"/>
                <a:gd name="T5" fmla="*/ 1 h 124"/>
                <a:gd name="T6" fmla="*/ 100 w 105"/>
                <a:gd name="T7" fmla="*/ 49 h 124"/>
                <a:gd name="T8" fmla="*/ 90 w 105"/>
                <a:gd name="T9" fmla="*/ 122 h 124"/>
                <a:gd name="T10" fmla="*/ 86 w 105"/>
                <a:gd name="T11" fmla="*/ 124 h 124"/>
                <a:gd name="T12" fmla="*/ 84 w 105"/>
                <a:gd name="T13" fmla="*/ 122 h 124"/>
                <a:gd name="T14" fmla="*/ 80 w 105"/>
                <a:gd name="T15" fmla="*/ 60 h 124"/>
                <a:gd name="T16" fmla="*/ 66 w 105"/>
                <a:gd name="T17" fmla="*/ 96 h 124"/>
                <a:gd name="T18" fmla="*/ 59 w 105"/>
                <a:gd name="T19" fmla="*/ 106 h 124"/>
                <a:gd name="T20" fmla="*/ 34 w 105"/>
                <a:gd name="T21" fmla="*/ 119 h 124"/>
                <a:gd name="T22" fmla="*/ 16 w 105"/>
                <a:gd name="T23" fmla="*/ 110 h 124"/>
                <a:gd name="T24" fmla="*/ 2 w 105"/>
                <a:gd name="T25" fmla="*/ 90 h 124"/>
                <a:gd name="T26" fmla="*/ 10 w 105"/>
                <a:gd name="T27" fmla="*/ 84 h 124"/>
                <a:gd name="T28" fmla="*/ 25 w 105"/>
                <a:gd name="T29" fmla="*/ 91 h 124"/>
                <a:gd name="T30" fmla="*/ 40 w 105"/>
                <a:gd name="T31" fmla="*/ 7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24">
                  <a:moveTo>
                    <a:pt x="40" y="70"/>
                  </a:moveTo>
                  <a:cubicBezTo>
                    <a:pt x="47" y="53"/>
                    <a:pt x="54" y="38"/>
                    <a:pt x="61" y="25"/>
                  </a:cubicBezTo>
                  <a:cubicBezTo>
                    <a:pt x="64" y="19"/>
                    <a:pt x="69" y="0"/>
                    <a:pt x="89" y="1"/>
                  </a:cubicBezTo>
                  <a:cubicBezTo>
                    <a:pt x="102" y="13"/>
                    <a:pt x="105" y="30"/>
                    <a:pt x="100" y="49"/>
                  </a:cubicBezTo>
                  <a:cubicBezTo>
                    <a:pt x="93" y="73"/>
                    <a:pt x="92" y="94"/>
                    <a:pt x="90" y="122"/>
                  </a:cubicBezTo>
                  <a:cubicBezTo>
                    <a:pt x="86" y="124"/>
                    <a:pt x="86" y="124"/>
                    <a:pt x="86" y="124"/>
                  </a:cubicBezTo>
                  <a:cubicBezTo>
                    <a:pt x="84" y="122"/>
                    <a:pt x="84" y="122"/>
                    <a:pt x="84" y="122"/>
                  </a:cubicBezTo>
                  <a:cubicBezTo>
                    <a:pt x="84" y="93"/>
                    <a:pt x="87" y="89"/>
                    <a:pt x="80" y="60"/>
                  </a:cubicBezTo>
                  <a:cubicBezTo>
                    <a:pt x="67" y="68"/>
                    <a:pt x="68" y="81"/>
                    <a:pt x="66" y="96"/>
                  </a:cubicBezTo>
                  <a:cubicBezTo>
                    <a:pt x="65" y="99"/>
                    <a:pt x="65" y="101"/>
                    <a:pt x="59" y="106"/>
                  </a:cubicBezTo>
                  <a:cubicBezTo>
                    <a:pt x="52" y="112"/>
                    <a:pt x="36" y="119"/>
                    <a:pt x="34" y="119"/>
                  </a:cubicBezTo>
                  <a:cubicBezTo>
                    <a:pt x="30" y="119"/>
                    <a:pt x="20" y="113"/>
                    <a:pt x="16" y="110"/>
                  </a:cubicBezTo>
                  <a:cubicBezTo>
                    <a:pt x="7" y="105"/>
                    <a:pt x="0" y="97"/>
                    <a:pt x="2" y="90"/>
                  </a:cubicBezTo>
                  <a:cubicBezTo>
                    <a:pt x="5" y="83"/>
                    <a:pt x="9" y="84"/>
                    <a:pt x="10" y="84"/>
                  </a:cubicBezTo>
                  <a:cubicBezTo>
                    <a:pt x="10" y="88"/>
                    <a:pt x="22" y="93"/>
                    <a:pt x="25" y="91"/>
                  </a:cubicBezTo>
                  <a:cubicBezTo>
                    <a:pt x="29" y="88"/>
                    <a:pt x="37" y="79"/>
                    <a:pt x="40" y="70"/>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40"/>
            <p:cNvSpPr>
              <a:spLocks/>
            </p:cNvSpPr>
            <p:nvPr userDrawn="1"/>
          </p:nvSpPr>
          <p:spPr bwMode="auto">
            <a:xfrm>
              <a:off x="9561514" y="4318000"/>
              <a:ext cx="163513" cy="554038"/>
            </a:xfrm>
            <a:custGeom>
              <a:avLst/>
              <a:gdLst>
                <a:gd name="T0" fmla="*/ 34 w 103"/>
                <a:gd name="T1" fmla="*/ 26 h 349"/>
                <a:gd name="T2" fmla="*/ 35 w 103"/>
                <a:gd name="T3" fmla="*/ 41 h 349"/>
                <a:gd name="T4" fmla="*/ 42 w 103"/>
                <a:gd name="T5" fmla="*/ 228 h 349"/>
                <a:gd name="T6" fmla="*/ 17 w 103"/>
                <a:gd name="T7" fmla="*/ 319 h 349"/>
                <a:gd name="T8" fmla="*/ 2 w 103"/>
                <a:gd name="T9" fmla="*/ 323 h 349"/>
                <a:gd name="T10" fmla="*/ 0 w 103"/>
                <a:gd name="T11" fmla="*/ 325 h 349"/>
                <a:gd name="T12" fmla="*/ 31 w 103"/>
                <a:gd name="T13" fmla="*/ 349 h 349"/>
                <a:gd name="T14" fmla="*/ 80 w 103"/>
                <a:gd name="T15" fmla="*/ 255 h 349"/>
                <a:gd name="T16" fmla="*/ 82 w 103"/>
                <a:gd name="T17" fmla="*/ 242 h 349"/>
                <a:gd name="T18" fmla="*/ 78 w 103"/>
                <a:gd name="T19" fmla="*/ 222 h 349"/>
                <a:gd name="T20" fmla="*/ 101 w 103"/>
                <a:gd name="T21" fmla="*/ 51 h 349"/>
                <a:gd name="T22" fmla="*/ 100 w 103"/>
                <a:gd name="T23" fmla="*/ 0 h 349"/>
                <a:gd name="T24" fmla="*/ 97 w 103"/>
                <a:gd name="T25" fmla="*/ 1 h 349"/>
                <a:gd name="T26" fmla="*/ 34 w 103"/>
                <a:gd name="T27" fmla="*/ 2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349">
                  <a:moveTo>
                    <a:pt x="34" y="26"/>
                  </a:moveTo>
                  <a:cubicBezTo>
                    <a:pt x="35" y="30"/>
                    <a:pt x="35" y="35"/>
                    <a:pt x="35" y="41"/>
                  </a:cubicBezTo>
                  <a:cubicBezTo>
                    <a:pt x="32" y="103"/>
                    <a:pt x="41" y="164"/>
                    <a:pt x="42" y="228"/>
                  </a:cubicBezTo>
                  <a:cubicBezTo>
                    <a:pt x="37" y="274"/>
                    <a:pt x="29" y="306"/>
                    <a:pt x="17" y="319"/>
                  </a:cubicBezTo>
                  <a:cubicBezTo>
                    <a:pt x="14" y="321"/>
                    <a:pt x="10" y="325"/>
                    <a:pt x="2" y="323"/>
                  </a:cubicBezTo>
                  <a:cubicBezTo>
                    <a:pt x="1" y="322"/>
                    <a:pt x="1" y="324"/>
                    <a:pt x="0" y="325"/>
                  </a:cubicBezTo>
                  <a:cubicBezTo>
                    <a:pt x="31" y="349"/>
                    <a:pt x="31" y="349"/>
                    <a:pt x="31" y="349"/>
                  </a:cubicBezTo>
                  <a:cubicBezTo>
                    <a:pt x="80" y="255"/>
                    <a:pt x="80" y="255"/>
                    <a:pt x="80" y="255"/>
                  </a:cubicBezTo>
                  <a:cubicBezTo>
                    <a:pt x="81" y="250"/>
                    <a:pt x="84" y="246"/>
                    <a:pt x="82" y="242"/>
                  </a:cubicBezTo>
                  <a:cubicBezTo>
                    <a:pt x="81" y="239"/>
                    <a:pt x="76" y="231"/>
                    <a:pt x="78" y="222"/>
                  </a:cubicBezTo>
                  <a:cubicBezTo>
                    <a:pt x="90" y="150"/>
                    <a:pt x="103" y="98"/>
                    <a:pt x="101" y="51"/>
                  </a:cubicBezTo>
                  <a:cubicBezTo>
                    <a:pt x="101" y="29"/>
                    <a:pt x="100" y="13"/>
                    <a:pt x="100" y="0"/>
                  </a:cubicBezTo>
                  <a:cubicBezTo>
                    <a:pt x="97" y="1"/>
                    <a:pt x="97" y="1"/>
                    <a:pt x="97" y="1"/>
                  </a:cubicBezTo>
                  <a:cubicBezTo>
                    <a:pt x="97" y="1"/>
                    <a:pt x="60" y="16"/>
                    <a:pt x="34" y="26"/>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41"/>
            <p:cNvSpPr>
              <a:spLocks/>
            </p:cNvSpPr>
            <p:nvPr userDrawn="1"/>
          </p:nvSpPr>
          <p:spPr bwMode="auto">
            <a:xfrm>
              <a:off x="9550401" y="4697413"/>
              <a:ext cx="166688" cy="196850"/>
            </a:xfrm>
            <a:custGeom>
              <a:avLst/>
              <a:gdLst>
                <a:gd name="T0" fmla="*/ 40 w 105"/>
                <a:gd name="T1" fmla="*/ 70 h 124"/>
                <a:gd name="T2" fmla="*/ 61 w 105"/>
                <a:gd name="T3" fmla="*/ 25 h 124"/>
                <a:gd name="T4" fmla="*/ 89 w 105"/>
                <a:gd name="T5" fmla="*/ 1 h 124"/>
                <a:gd name="T6" fmla="*/ 100 w 105"/>
                <a:gd name="T7" fmla="*/ 50 h 124"/>
                <a:gd name="T8" fmla="*/ 90 w 105"/>
                <a:gd name="T9" fmla="*/ 122 h 124"/>
                <a:gd name="T10" fmla="*/ 86 w 105"/>
                <a:gd name="T11" fmla="*/ 124 h 124"/>
                <a:gd name="T12" fmla="*/ 83 w 105"/>
                <a:gd name="T13" fmla="*/ 123 h 124"/>
                <a:gd name="T14" fmla="*/ 80 w 105"/>
                <a:gd name="T15" fmla="*/ 60 h 124"/>
                <a:gd name="T16" fmla="*/ 66 w 105"/>
                <a:gd name="T17" fmla="*/ 96 h 124"/>
                <a:gd name="T18" fmla="*/ 59 w 105"/>
                <a:gd name="T19" fmla="*/ 106 h 124"/>
                <a:gd name="T20" fmla="*/ 34 w 105"/>
                <a:gd name="T21" fmla="*/ 119 h 124"/>
                <a:gd name="T22" fmla="*/ 16 w 105"/>
                <a:gd name="T23" fmla="*/ 110 h 124"/>
                <a:gd name="T24" fmla="*/ 2 w 105"/>
                <a:gd name="T25" fmla="*/ 91 h 124"/>
                <a:gd name="T26" fmla="*/ 9 w 105"/>
                <a:gd name="T27" fmla="*/ 84 h 124"/>
                <a:gd name="T28" fmla="*/ 24 w 105"/>
                <a:gd name="T29" fmla="*/ 91 h 124"/>
                <a:gd name="T30" fmla="*/ 40 w 105"/>
                <a:gd name="T31" fmla="*/ 7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24">
                  <a:moveTo>
                    <a:pt x="40" y="70"/>
                  </a:moveTo>
                  <a:cubicBezTo>
                    <a:pt x="47" y="53"/>
                    <a:pt x="54" y="38"/>
                    <a:pt x="61" y="25"/>
                  </a:cubicBezTo>
                  <a:cubicBezTo>
                    <a:pt x="64" y="19"/>
                    <a:pt x="69" y="0"/>
                    <a:pt x="89" y="1"/>
                  </a:cubicBezTo>
                  <a:cubicBezTo>
                    <a:pt x="102" y="13"/>
                    <a:pt x="105" y="31"/>
                    <a:pt x="100" y="50"/>
                  </a:cubicBezTo>
                  <a:cubicBezTo>
                    <a:pt x="93" y="74"/>
                    <a:pt x="92" y="95"/>
                    <a:pt x="90" y="122"/>
                  </a:cubicBezTo>
                  <a:cubicBezTo>
                    <a:pt x="86" y="124"/>
                    <a:pt x="86" y="124"/>
                    <a:pt x="86" y="124"/>
                  </a:cubicBezTo>
                  <a:cubicBezTo>
                    <a:pt x="83" y="123"/>
                    <a:pt x="83" y="123"/>
                    <a:pt x="83" y="123"/>
                  </a:cubicBezTo>
                  <a:cubicBezTo>
                    <a:pt x="83" y="93"/>
                    <a:pt x="87" y="89"/>
                    <a:pt x="80" y="60"/>
                  </a:cubicBezTo>
                  <a:cubicBezTo>
                    <a:pt x="67" y="69"/>
                    <a:pt x="68" y="81"/>
                    <a:pt x="66" y="96"/>
                  </a:cubicBezTo>
                  <a:cubicBezTo>
                    <a:pt x="65" y="100"/>
                    <a:pt x="65" y="102"/>
                    <a:pt x="59" y="106"/>
                  </a:cubicBezTo>
                  <a:cubicBezTo>
                    <a:pt x="51" y="112"/>
                    <a:pt x="36" y="119"/>
                    <a:pt x="34" y="119"/>
                  </a:cubicBezTo>
                  <a:cubicBezTo>
                    <a:pt x="30" y="119"/>
                    <a:pt x="20" y="113"/>
                    <a:pt x="16" y="110"/>
                  </a:cubicBezTo>
                  <a:cubicBezTo>
                    <a:pt x="7" y="105"/>
                    <a:pt x="0" y="97"/>
                    <a:pt x="2" y="91"/>
                  </a:cubicBezTo>
                  <a:cubicBezTo>
                    <a:pt x="5" y="83"/>
                    <a:pt x="9" y="84"/>
                    <a:pt x="9" y="84"/>
                  </a:cubicBezTo>
                  <a:cubicBezTo>
                    <a:pt x="10" y="88"/>
                    <a:pt x="21" y="94"/>
                    <a:pt x="24" y="91"/>
                  </a:cubicBezTo>
                  <a:cubicBezTo>
                    <a:pt x="29" y="88"/>
                    <a:pt x="36" y="79"/>
                    <a:pt x="40" y="70"/>
                  </a:cubicBez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42"/>
            <p:cNvSpPr>
              <a:spLocks/>
            </p:cNvSpPr>
            <p:nvPr userDrawn="1"/>
          </p:nvSpPr>
          <p:spPr bwMode="auto">
            <a:xfrm>
              <a:off x="9782176" y="4937125"/>
              <a:ext cx="171450" cy="130175"/>
            </a:xfrm>
            <a:custGeom>
              <a:avLst/>
              <a:gdLst>
                <a:gd name="T0" fmla="*/ 0 w 108"/>
                <a:gd name="T1" fmla="*/ 0 h 82"/>
                <a:gd name="T2" fmla="*/ 0 w 108"/>
                <a:gd name="T3" fmla="*/ 1 h 82"/>
                <a:gd name="T4" fmla="*/ 0 w 108"/>
                <a:gd name="T5" fmla="*/ 1 h 82"/>
                <a:gd name="T6" fmla="*/ 1 w 108"/>
                <a:gd name="T7" fmla="*/ 3 h 82"/>
                <a:gd name="T8" fmla="*/ 1 w 108"/>
                <a:gd name="T9" fmla="*/ 3 h 82"/>
                <a:gd name="T10" fmla="*/ 2 w 108"/>
                <a:gd name="T11" fmla="*/ 4 h 82"/>
                <a:gd name="T12" fmla="*/ 3 w 108"/>
                <a:gd name="T13" fmla="*/ 5 h 82"/>
                <a:gd name="T14" fmla="*/ 4 w 108"/>
                <a:gd name="T15" fmla="*/ 5 h 82"/>
                <a:gd name="T16" fmla="*/ 108 w 108"/>
                <a:gd name="T17" fmla="*/ 66 h 82"/>
                <a:gd name="T18" fmla="*/ 108 w 108"/>
                <a:gd name="T19" fmla="*/ 82 h 82"/>
                <a:gd name="T20" fmla="*/ 4 w 108"/>
                <a:gd name="T21" fmla="*/ 22 h 82"/>
                <a:gd name="T22" fmla="*/ 4 w 108"/>
                <a:gd name="T23" fmla="*/ 22 h 82"/>
                <a:gd name="T24" fmla="*/ 3 w 108"/>
                <a:gd name="T25" fmla="*/ 21 h 82"/>
                <a:gd name="T26" fmla="*/ 2 w 108"/>
                <a:gd name="T27" fmla="*/ 21 h 82"/>
                <a:gd name="T28" fmla="*/ 2 w 108"/>
                <a:gd name="T29" fmla="*/ 21 h 82"/>
                <a:gd name="T30" fmla="*/ 1 w 108"/>
                <a:gd name="T31" fmla="*/ 20 h 82"/>
                <a:gd name="T32" fmla="*/ 1 w 108"/>
                <a:gd name="T33" fmla="*/ 19 h 82"/>
                <a:gd name="T34" fmla="*/ 1 w 108"/>
                <a:gd name="T35" fmla="*/ 19 h 82"/>
                <a:gd name="T36" fmla="*/ 1 w 108"/>
                <a:gd name="T37" fmla="*/ 19 h 82"/>
                <a:gd name="T38" fmla="*/ 1 w 108"/>
                <a:gd name="T39" fmla="*/ 18 h 82"/>
                <a:gd name="T40" fmla="*/ 0 w 108"/>
                <a:gd name="T41" fmla="*/ 18 h 82"/>
                <a:gd name="T42" fmla="*/ 0 w 108"/>
                <a:gd name="T43" fmla="*/ 18 h 82"/>
                <a:gd name="T44" fmla="*/ 0 w 108"/>
                <a:gd name="T45" fmla="*/ 17 h 82"/>
                <a:gd name="T46" fmla="*/ 0 w 108"/>
                <a:gd name="T47" fmla="*/ 17 h 82"/>
                <a:gd name="T48" fmla="*/ 0 w 108"/>
                <a:gd name="T49" fmla="*/ 16 h 82"/>
                <a:gd name="T50" fmla="*/ 0 w 108"/>
                <a:gd name="T51" fmla="*/ 16 h 82"/>
                <a:gd name="T52" fmla="*/ 0 w 108"/>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82">
                  <a:moveTo>
                    <a:pt x="0" y="0"/>
                  </a:moveTo>
                  <a:cubicBezTo>
                    <a:pt x="0" y="0"/>
                    <a:pt x="0" y="1"/>
                    <a:pt x="0" y="1"/>
                  </a:cubicBezTo>
                  <a:cubicBezTo>
                    <a:pt x="0" y="1"/>
                    <a:pt x="0" y="1"/>
                    <a:pt x="0" y="1"/>
                  </a:cubicBezTo>
                  <a:cubicBezTo>
                    <a:pt x="1" y="2"/>
                    <a:pt x="1" y="2"/>
                    <a:pt x="1" y="3"/>
                  </a:cubicBezTo>
                  <a:cubicBezTo>
                    <a:pt x="1" y="3"/>
                    <a:pt x="1" y="3"/>
                    <a:pt x="1" y="3"/>
                  </a:cubicBezTo>
                  <a:cubicBezTo>
                    <a:pt x="1" y="3"/>
                    <a:pt x="2" y="4"/>
                    <a:pt x="2" y="4"/>
                  </a:cubicBezTo>
                  <a:cubicBezTo>
                    <a:pt x="3" y="4"/>
                    <a:pt x="3" y="4"/>
                    <a:pt x="3" y="5"/>
                  </a:cubicBezTo>
                  <a:cubicBezTo>
                    <a:pt x="3" y="5"/>
                    <a:pt x="4" y="5"/>
                    <a:pt x="4" y="5"/>
                  </a:cubicBezTo>
                  <a:cubicBezTo>
                    <a:pt x="108" y="66"/>
                    <a:pt x="108" y="66"/>
                    <a:pt x="108" y="66"/>
                  </a:cubicBezTo>
                  <a:cubicBezTo>
                    <a:pt x="108" y="82"/>
                    <a:pt x="108" y="82"/>
                    <a:pt x="108" y="82"/>
                  </a:cubicBezTo>
                  <a:cubicBezTo>
                    <a:pt x="4" y="22"/>
                    <a:pt x="4" y="22"/>
                    <a:pt x="4" y="22"/>
                  </a:cubicBezTo>
                  <a:cubicBezTo>
                    <a:pt x="4" y="22"/>
                    <a:pt x="4" y="22"/>
                    <a:pt x="4" y="22"/>
                  </a:cubicBezTo>
                  <a:cubicBezTo>
                    <a:pt x="4" y="22"/>
                    <a:pt x="3" y="21"/>
                    <a:pt x="3" y="21"/>
                  </a:cubicBezTo>
                  <a:cubicBezTo>
                    <a:pt x="3" y="21"/>
                    <a:pt x="3" y="21"/>
                    <a:pt x="2" y="21"/>
                  </a:cubicBezTo>
                  <a:cubicBezTo>
                    <a:pt x="2" y="21"/>
                    <a:pt x="2" y="21"/>
                    <a:pt x="2" y="21"/>
                  </a:cubicBezTo>
                  <a:cubicBezTo>
                    <a:pt x="2" y="20"/>
                    <a:pt x="2" y="20"/>
                    <a:pt x="1" y="20"/>
                  </a:cubicBezTo>
                  <a:cubicBezTo>
                    <a:pt x="1" y="20"/>
                    <a:pt x="1" y="20"/>
                    <a:pt x="1" y="19"/>
                  </a:cubicBezTo>
                  <a:cubicBezTo>
                    <a:pt x="1" y="19"/>
                    <a:pt x="1" y="19"/>
                    <a:pt x="1" y="19"/>
                  </a:cubicBezTo>
                  <a:cubicBezTo>
                    <a:pt x="1" y="19"/>
                    <a:pt x="1" y="19"/>
                    <a:pt x="1" y="19"/>
                  </a:cubicBezTo>
                  <a:cubicBezTo>
                    <a:pt x="1" y="19"/>
                    <a:pt x="1" y="18"/>
                    <a:pt x="1" y="18"/>
                  </a:cubicBezTo>
                  <a:cubicBezTo>
                    <a:pt x="1" y="18"/>
                    <a:pt x="0" y="18"/>
                    <a:pt x="0" y="18"/>
                  </a:cubicBezTo>
                  <a:cubicBezTo>
                    <a:pt x="0" y="18"/>
                    <a:pt x="0" y="18"/>
                    <a:pt x="0" y="18"/>
                  </a:cubicBezTo>
                  <a:cubicBezTo>
                    <a:pt x="0" y="18"/>
                    <a:pt x="0" y="18"/>
                    <a:pt x="0" y="17"/>
                  </a:cubicBezTo>
                  <a:cubicBezTo>
                    <a:pt x="0" y="17"/>
                    <a:pt x="0" y="17"/>
                    <a:pt x="0" y="17"/>
                  </a:cubicBezTo>
                  <a:cubicBezTo>
                    <a:pt x="0" y="17"/>
                    <a:pt x="0" y="17"/>
                    <a:pt x="0" y="16"/>
                  </a:cubicBezTo>
                  <a:cubicBezTo>
                    <a:pt x="0" y="16"/>
                    <a:pt x="0" y="16"/>
                    <a:pt x="0" y="1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43"/>
            <p:cNvSpPr>
              <a:spLocks/>
            </p:cNvSpPr>
            <p:nvPr userDrawn="1"/>
          </p:nvSpPr>
          <p:spPr bwMode="auto">
            <a:xfrm>
              <a:off x="9953626" y="4922838"/>
              <a:ext cx="227013" cy="147638"/>
            </a:xfrm>
            <a:custGeom>
              <a:avLst/>
              <a:gdLst>
                <a:gd name="T0" fmla="*/ 4 w 143"/>
                <a:gd name="T1" fmla="*/ 76 h 93"/>
                <a:gd name="T2" fmla="*/ 4 w 143"/>
                <a:gd name="T3" fmla="*/ 76 h 93"/>
                <a:gd name="T4" fmla="*/ 9 w 143"/>
                <a:gd name="T5" fmla="*/ 77 h 93"/>
                <a:gd name="T6" fmla="*/ 9 w 143"/>
                <a:gd name="T7" fmla="*/ 77 h 93"/>
                <a:gd name="T8" fmla="*/ 14 w 143"/>
                <a:gd name="T9" fmla="*/ 76 h 93"/>
                <a:gd name="T10" fmla="*/ 14 w 143"/>
                <a:gd name="T11" fmla="*/ 76 h 93"/>
                <a:gd name="T12" fmla="*/ 18 w 143"/>
                <a:gd name="T13" fmla="*/ 75 h 93"/>
                <a:gd name="T14" fmla="*/ 139 w 143"/>
                <a:gd name="T15" fmla="*/ 5 h 93"/>
                <a:gd name="T16" fmla="*/ 143 w 143"/>
                <a:gd name="T17" fmla="*/ 0 h 93"/>
                <a:gd name="T18" fmla="*/ 143 w 143"/>
                <a:gd name="T19" fmla="*/ 16 h 93"/>
                <a:gd name="T20" fmla="*/ 139 w 143"/>
                <a:gd name="T21" fmla="*/ 22 h 93"/>
                <a:gd name="T22" fmla="*/ 19 w 143"/>
                <a:gd name="T23" fmla="*/ 91 h 93"/>
                <a:gd name="T24" fmla="*/ 17 w 143"/>
                <a:gd name="T25" fmla="*/ 92 h 93"/>
                <a:gd name="T26" fmla="*/ 15 w 143"/>
                <a:gd name="T27" fmla="*/ 93 h 93"/>
                <a:gd name="T28" fmla="*/ 14 w 143"/>
                <a:gd name="T29" fmla="*/ 93 h 93"/>
                <a:gd name="T30" fmla="*/ 14 w 143"/>
                <a:gd name="T31" fmla="*/ 93 h 93"/>
                <a:gd name="T32" fmla="*/ 14 w 143"/>
                <a:gd name="T33" fmla="*/ 93 h 93"/>
                <a:gd name="T34" fmla="*/ 12 w 143"/>
                <a:gd name="T35" fmla="*/ 93 h 93"/>
                <a:gd name="T36" fmla="*/ 11 w 143"/>
                <a:gd name="T37" fmla="*/ 93 h 93"/>
                <a:gd name="T38" fmla="*/ 10 w 143"/>
                <a:gd name="T39" fmla="*/ 93 h 93"/>
                <a:gd name="T40" fmla="*/ 9 w 143"/>
                <a:gd name="T41" fmla="*/ 93 h 93"/>
                <a:gd name="T42" fmla="*/ 9 w 143"/>
                <a:gd name="T43" fmla="*/ 93 h 93"/>
                <a:gd name="T44" fmla="*/ 8 w 143"/>
                <a:gd name="T45" fmla="*/ 93 h 93"/>
                <a:gd name="T46" fmla="*/ 7 w 143"/>
                <a:gd name="T47" fmla="*/ 93 h 93"/>
                <a:gd name="T48" fmla="*/ 5 w 143"/>
                <a:gd name="T49" fmla="*/ 93 h 93"/>
                <a:gd name="T50" fmla="*/ 5 w 143"/>
                <a:gd name="T51" fmla="*/ 93 h 93"/>
                <a:gd name="T52" fmla="*/ 4 w 143"/>
                <a:gd name="T53" fmla="*/ 93 h 93"/>
                <a:gd name="T54" fmla="*/ 3 w 143"/>
                <a:gd name="T55" fmla="*/ 92 h 93"/>
                <a:gd name="T56" fmla="*/ 0 w 143"/>
                <a:gd name="T57" fmla="*/ 91 h 93"/>
                <a:gd name="T58" fmla="*/ 0 w 143"/>
                <a:gd name="T59" fmla="*/ 75 h 93"/>
                <a:gd name="T60" fmla="*/ 4 w 143"/>
                <a:gd name="T61" fmla="*/ 7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3">
                  <a:moveTo>
                    <a:pt x="4" y="76"/>
                  </a:moveTo>
                  <a:cubicBezTo>
                    <a:pt x="4" y="76"/>
                    <a:pt x="4" y="76"/>
                    <a:pt x="4" y="76"/>
                  </a:cubicBezTo>
                  <a:cubicBezTo>
                    <a:pt x="6" y="77"/>
                    <a:pt x="7" y="77"/>
                    <a:pt x="9" y="77"/>
                  </a:cubicBezTo>
                  <a:cubicBezTo>
                    <a:pt x="9" y="77"/>
                    <a:pt x="9" y="77"/>
                    <a:pt x="9" y="77"/>
                  </a:cubicBezTo>
                  <a:cubicBezTo>
                    <a:pt x="11" y="77"/>
                    <a:pt x="12" y="77"/>
                    <a:pt x="14" y="76"/>
                  </a:cubicBezTo>
                  <a:cubicBezTo>
                    <a:pt x="14" y="76"/>
                    <a:pt x="14" y="76"/>
                    <a:pt x="14" y="76"/>
                  </a:cubicBezTo>
                  <a:cubicBezTo>
                    <a:pt x="16" y="76"/>
                    <a:pt x="17" y="75"/>
                    <a:pt x="18" y="75"/>
                  </a:cubicBezTo>
                  <a:cubicBezTo>
                    <a:pt x="139" y="5"/>
                    <a:pt x="139" y="5"/>
                    <a:pt x="139" y="5"/>
                  </a:cubicBezTo>
                  <a:cubicBezTo>
                    <a:pt x="141" y="4"/>
                    <a:pt x="143" y="2"/>
                    <a:pt x="143" y="0"/>
                  </a:cubicBezTo>
                  <a:cubicBezTo>
                    <a:pt x="143" y="16"/>
                    <a:pt x="143" y="16"/>
                    <a:pt x="143" y="16"/>
                  </a:cubicBezTo>
                  <a:cubicBezTo>
                    <a:pt x="143" y="18"/>
                    <a:pt x="142" y="20"/>
                    <a:pt x="139" y="22"/>
                  </a:cubicBezTo>
                  <a:cubicBezTo>
                    <a:pt x="19" y="91"/>
                    <a:pt x="19" y="91"/>
                    <a:pt x="19" y="91"/>
                  </a:cubicBezTo>
                  <a:cubicBezTo>
                    <a:pt x="18" y="92"/>
                    <a:pt x="17" y="92"/>
                    <a:pt x="17" y="92"/>
                  </a:cubicBezTo>
                  <a:cubicBezTo>
                    <a:pt x="16" y="92"/>
                    <a:pt x="16" y="92"/>
                    <a:pt x="15" y="93"/>
                  </a:cubicBezTo>
                  <a:cubicBezTo>
                    <a:pt x="15" y="93"/>
                    <a:pt x="14" y="93"/>
                    <a:pt x="14" y="93"/>
                  </a:cubicBezTo>
                  <a:cubicBezTo>
                    <a:pt x="14" y="93"/>
                    <a:pt x="14" y="93"/>
                    <a:pt x="14" y="93"/>
                  </a:cubicBezTo>
                  <a:cubicBezTo>
                    <a:pt x="14" y="93"/>
                    <a:pt x="14" y="93"/>
                    <a:pt x="14" y="93"/>
                  </a:cubicBezTo>
                  <a:cubicBezTo>
                    <a:pt x="13" y="93"/>
                    <a:pt x="13" y="93"/>
                    <a:pt x="12" y="93"/>
                  </a:cubicBezTo>
                  <a:cubicBezTo>
                    <a:pt x="12" y="93"/>
                    <a:pt x="11" y="93"/>
                    <a:pt x="11" y="93"/>
                  </a:cubicBezTo>
                  <a:cubicBezTo>
                    <a:pt x="11" y="93"/>
                    <a:pt x="10" y="93"/>
                    <a:pt x="10" y="93"/>
                  </a:cubicBezTo>
                  <a:cubicBezTo>
                    <a:pt x="10" y="93"/>
                    <a:pt x="9" y="93"/>
                    <a:pt x="9" y="93"/>
                  </a:cubicBezTo>
                  <a:cubicBezTo>
                    <a:pt x="9" y="93"/>
                    <a:pt x="9" y="93"/>
                    <a:pt x="9" y="93"/>
                  </a:cubicBezTo>
                  <a:cubicBezTo>
                    <a:pt x="9" y="93"/>
                    <a:pt x="9" y="93"/>
                    <a:pt x="8" y="93"/>
                  </a:cubicBezTo>
                  <a:cubicBezTo>
                    <a:pt x="8" y="93"/>
                    <a:pt x="7" y="93"/>
                    <a:pt x="7" y="93"/>
                  </a:cubicBezTo>
                  <a:cubicBezTo>
                    <a:pt x="6" y="93"/>
                    <a:pt x="6" y="93"/>
                    <a:pt x="5" y="93"/>
                  </a:cubicBezTo>
                  <a:cubicBezTo>
                    <a:pt x="5" y="93"/>
                    <a:pt x="5" y="93"/>
                    <a:pt x="5" y="93"/>
                  </a:cubicBezTo>
                  <a:cubicBezTo>
                    <a:pt x="4" y="93"/>
                    <a:pt x="4" y="93"/>
                    <a:pt x="4" y="93"/>
                  </a:cubicBezTo>
                  <a:cubicBezTo>
                    <a:pt x="4" y="93"/>
                    <a:pt x="3" y="93"/>
                    <a:pt x="3" y="92"/>
                  </a:cubicBezTo>
                  <a:cubicBezTo>
                    <a:pt x="2" y="92"/>
                    <a:pt x="1" y="92"/>
                    <a:pt x="0" y="91"/>
                  </a:cubicBezTo>
                  <a:cubicBezTo>
                    <a:pt x="0" y="75"/>
                    <a:pt x="0" y="75"/>
                    <a:pt x="0" y="75"/>
                  </a:cubicBezTo>
                  <a:cubicBezTo>
                    <a:pt x="1" y="75"/>
                    <a:pt x="2" y="76"/>
                    <a:pt x="4" y="76"/>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44"/>
            <p:cNvSpPr>
              <a:spLocks/>
            </p:cNvSpPr>
            <p:nvPr userDrawn="1"/>
          </p:nvSpPr>
          <p:spPr bwMode="auto">
            <a:xfrm>
              <a:off x="9780589" y="4813300"/>
              <a:ext cx="401638" cy="233363"/>
            </a:xfrm>
            <a:custGeom>
              <a:avLst/>
              <a:gdLst>
                <a:gd name="T0" fmla="*/ 5 w 253"/>
                <a:gd name="T1" fmla="*/ 72 h 147"/>
                <a:gd name="T2" fmla="*/ 5 w 253"/>
                <a:gd name="T3" fmla="*/ 83 h 147"/>
                <a:gd name="T4" fmla="*/ 109 w 253"/>
                <a:gd name="T5" fmla="*/ 144 h 147"/>
                <a:gd name="T6" fmla="*/ 127 w 253"/>
                <a:gd name="T7" fmla="*/ 144 h 147"/>
                <a:gd name="T8" fmla="*/ 248 w 253"/>
                <a:gd name="T9" fmla="*/ 74 h 147"/>
                <a:gd name="T10" fmla="*/ 248 w 253"/>
                <a:gd name="T11" fmla="*/ 63 h 147"/>
                <a:gd name="T12" fmla="*/ 144 w 253"/>
                <a:gd name="T13" fmla="*/ 3 h 147"/>
                <a:gd name="T14" fmla="*/ 125 w 253"/>
                <a:gd name="T15" fmla="*/ 3 h 147"/>
                <a:gd name="T16" fmla="*/ 5 w 253"/>
                <a:gd name="T17" fmla="*/ 7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147">
                  <a:moveTo>
                    <a:pt x="5" y="72"/>
                  </a:moveTo>
                  <a:cubicBezTo>
                    <a:pt x="0" y="75"/>
                    <a:pt x="0" y="80"/>
                    <a:pt x="5" y="83"/>
                  </a:cubicBezTo>
                  <a:cubicBezTo>
                    <a:pt x="109" y="144"/>
                    <a:pt x="109" y="144"/>
                    <a:pt x="109" y="144"/>
                  </a:cubicBezTo>
                  <a:cubicBezTo>
                    <a:pt x="114" y="147"/>
                    <a:pt x="122" y="147"/>
                    <a:pt x="127" y="144"/>
                  </a:cubicBezTo>
                  <a:cubicBezTo>
                    <a:pt x="248" y="74"/>
                    <a:pt x="248" y="74"/>
                    <a:pt x="248" y="74"/>
                  </a:cubicBezTo>
                  <a:cubicBezTo>
                    <a:pt x="253" y="71"/>
                    <a:pt x="253" y="66"/>
                    <a:pt x="248" y="63"/>
                  </a:cubicBezTo>
                  <a:cubicBezTo>
                    <a:pt x="144" y="3"/>
                    <a:pt x="144" y="3"/>
                    <a:pt x="144" y="3"/>
                  </a:cubicBezTo>
                  <a:cubicBezTo>
                    <a:pt x="139" y="0"/>
                    <a:pt x="131" y="0"/>
                    <a:pt x="125" y="3"/>
                  </a:cubicBezTo>
                  <a:lnTo>
                    <a:pt x="5" y="7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45"/>
            <p:cNvSpPr>
              <a:spLocks/>
            </p:cNvSpPr>
            <p:nvPr userDrawn="1"/>
          </p:nvSpPr>
          <p:spPr bwMode="auto">
            <a:xfrm>
              <a:off x="9974264" y="4464050"/>
              <a:ext cx="41275" cy="492125"/>
            </a:xfrm>
            <a:custGeom>
              <a:avLst/>
              <a:gdLst>
                <a:gd name="T0" fmla="*/ 4 w 26"/>
                <a:gd name="T1" fmla="*/ 13 h 310"/>
                <a:gd name="T2" fmla="*/ 0 w 26"/>
                <a:gd name="T3" fmla="*/ 94 h 310"/>
                <a:gd name="T4" fmla="*/ 4 w 26"/>
                <a:gd name="T5" fmla="*/ 310 h 310"/>
                <a:gd name="T6" fmla="*/ 26 w 26"/>
                <a:gd name="T7" fmla="*/ 298 h 310"/>
                <a:gd name="T8" fmla="*/ 26 w 26"/>
                <a:gd name="T9" fmla="*/ 0 h 310"/>
                <a:gd name="T10" fmla="*/ 4 w 26"/>
                <a:gd name="T11" fmla="*/ 13 h 310"/>
              </a:gdLst>
              <a:ahLst/>
              <a:cxnLst>
                <a:cxn ang="0">
                  <a:pos x="T0" y="T1"/>
                </a:cxn>
                <a:cxn ang="0">
                  <a:pos x="T2" y="T3"/>
                </a:cxn>
                <a:cxn ang="0">
                  <a:pos x="T4" y="T5"/>
                </a:cxn>
                <a:cxn ang="0">
                  <a:pos x="T6" y="T7"/>
                </a:cxn>
                <a:cxn ang="0">
                  <a:pos x="T8" y="T9"/>
                </a:cxn>
                <a:cxn ang="0">
                  <a:pos x="T10" y="T11"/>
                </a:cxn>
              </a:cxnLst>
              <a:rect l="0" t="0" r="r" b="b"/>
              <a:pathLst>
                <a:path w="26" h="310">
                  <a:moveTo>
                    <a:pt x="4" y="13"/>
                  </a:moveTo>
                  <a:lnTo>
                    <a:pt x="0" y="94"/>
                  </a:lnTo>
                  <a:lnTo>
                    <a:pt x="4" y="310"/>
                  </a:lnTo>
                  <a:lnTo>
                    <a:pt x="26" y="298"/>
                  </a:lnTo>
                  <a:lnTo>
                    <a:pt x="26" y="0"/>
                  </a:lnTo>
                  <a:lnTo>
                    <a:pt x="4" y="13"/>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46"/>
            <p:cNvSpPr>
              <a:spLocks/>
            </p:cNvSpPr>
            <p:nvPr userDrawn="1"/>
          </p:nvSpPr>
          <p:spPr bwMode="auto">
            <a:xfrm>
              <a:off x="9947276" y="4464050"/>
              <a:ext cx="33338" cy="492125"/>
            </a:xfrm>
            <a:custGeom>
              <a:avLst/>
              <a:gdLst>
                <a:gd name="T0" fmla="*/ 21 w 21"/>
                <a:gd name="T1" fmla="*/ 13 h 310"/>
                <a:gd name="T2" fmla="*/ 0 w 21"/>
                <a:gd name="T3" fmla="*/ 0 h 310"/>
                <a:gd name="T4" fmla="*/ 0 w 21"/>
                <a:gd name="T5" fmla="*/ 298 h 310"/>
                <a:gd name="T6" fmla="*/ 21 w 21"/>
                <a:gd name="T7" fmla="*/ 310 h 310"/>
                <a:gd name="T8" fmla="*/ 21 w 21"/>
                <a:gd name="T9" fmla="*/ 13 h 310"/>
              </a:gdLst>
              <a:ahLst/>
              <a:cxnLst>
                <a:cxn ang="0">
                  <a:pos x="T0" y="T1"/>
                </a:cxn>
                <a:cxn ang="0">
                  <a:pos x="T2" y="T3"/>
                </a:cxn>
                <a:cxn ang="0">
                  <a:pos x="T4" y="T5"/>
                </a:cxn>
                <a:cxn ang="0">
                  <a:pos x="T6" y="T7"/>
                </a:cxn>
                <a:cxn ang="0">
                  <a:pos x="T8" y="T9"/>
                </a:cxn>
              </a:cxnLst>
              <a:rect l="0" t="0" r="r" b="b"/>
              <a:pathLst>
                <a:path w="21" h="310">
                  <a:moveTo>
                    <a:pt x="21" y="13"/>
                  </a:moveTo>
                  <a:lnTo>
                    <a:pt x="0" y="0"/>
                  </a:lnTo>
                  <a:lnTo>
                    <a:pt x="0" y="298"/>
                  </a:lnTo>
                  <a:lnTo>
                    <a:pt x="21" y="310"/>
                  </a:lnTo>
                  <a:lnTo>
                    <a:pt x="21" y="13"/>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47"/>
            <p:cNvSpPr>
              <a:spLocks/>
            </p:cNvSpPr>
            <p:nvPr userDrawn="1"/>
          </p:nvSpPr>
          <p:spPr bwMode="auto">
            <a:xfrm>
              <a:off x="9796464" y="4462463"/>
              <a:ext cx="347663" cy="185738"/>
            </a:xfrm>
            <a:custGeom>
              <a:avLst/>
              <a:gdLst>
                <a:gd name="T0" fmla="*/ 18 w 219"/>
                <a:gd name="T1" fmla="*/ 0 h 117"/>
                <a:gd name="T2" fmla="*/ 195 w 219"/>
                <a:gd name="T3" fmla="*/ 102 h 117"/>
                <a:gd name="T4" fmla="*/ 201 w 219"/>
                <a:gd name="T5" fmla="*/ 105 h 117"/>
                <a:gd name="T6" fmla="*/ 202 w 219"/>
                <a:gd name="T7" fmla="*/ 105 h 117"/>
                <a:gd name="T8" fmla="*/ 208 w 219"/>
                <a:gd name="T9" fmla="*/ 107 h 117"/>
                <a:gd name="T10" fmla="*/ 208 w 219"/>
                <a:gd name="T11" fmla="*/ 107 h 117"/>
                <a:gd name="T12" fmla="*/ 214 w 219"/>
                <a:gd name="T13" fmla="*/ 106 h 117"/>
                <a:gd name="T14" fmla="*/ 214 w 219"/>
                <a:gd name="T15" fmla="*/ 106 h 117"/>
                <a:gd name="T16" fmla="*/ 219 w 219"/>
                <a:gd name="T17" fmla="*/ 104 h 117"/>
                <a:gd name="T18" fmla="*/ 219 w 219"/>
                <a:gd name="T19" fmla="*/ 104 h 117"/>
                <a:gd name="T20" fmla="*/ 219 w 219"/>
                <a:gd name="T21" fmla="*/ 104 h 117"/>
                <a:gd name="T22" fmla="*/ 219 w 219"/>
                <a:gd name="T23" fmla="*/ 104 h 117"/>
                <a:gd name="T24" fmla="*/ 201 w 219"/>
                <a:gd name="T25" fmla="*/ 115 h 117"/>
                <a:gd name="T26" fmla="*/ 201 w 219"/>
                <a:gd name="T27" fmla="*/ 115 h 117"/>
                <a:gd name="T28" fmla="*/ 199 w 219"/>
                <a:gd name="T29" fmla="*/ 116 h 117"/>
                <a:gd name="T30" fmla="*/ 197 w 219"/>
                <a:gd name="T31" fmla="*/ 117 h 117"/>
                <a:gd name="T32" fmla="*/ 196 w 219"/>
                <a:gd name="T33" fmla="*/ 117 h 117"/>
                <a:gd name="T34" fmla="*/ 196 w 219"/>
                <a:gd name="T35" fmla="*/ 117 h 117"/>
                <a:gd name="T36" fmla="*/ 195 w 219"/>
                <a:gd name="T37" fmla="*/ 117 h 117"/>
                <a:gd name="T38" fmla="*/ 193 w 219"/>
                <a:gd name="T39" fmla="*/ 117 h 117"/>
                <a:gd name="T40" fmla="*/ 191 w 219"/>
                <a:gd name="T41" fmla="*/ 117 h 117"/>
                <a:gd name="T42" fmla="*/ 190 w 219"/>
                <a:gd name="T43" fmla="*/ 117 h 117"/>
                <a:gd name="T44" fmla="*/ 190 w 219"/>
                <a:gd name="T45" fmla="*/ 117 h 117"/>
                <a:gd name="T46" fmla="*/ 188 w 219"/>
                <a:gd name="T47" fmla="*/ 117 h 117"/>
                <a:gd name="T48" fmla="*/ 185 w 219"/>
                <a:gd name="T49" fmla="*/ 116 h 117"/>
                <a:gd name="T50" fmla="*/ 184 w 219"/>
                <a:gd name="T51" fmla="*/ 116 h 117"/>
                <a:gd name="T52" fmla="*/ 183 w 219"/>
                <a:gd name="T53" fmla="*/ 116 h 117"/>
                <a:gd name="T54" fmla="*/ 181 w 219"/>
                <a:gd name="T55" fmla="*/ 115 h 117"/>
                <a:gd name="T56" fmla="*/ 177 w 219"/>
                <a:gd name="T57" fmla="*/ 113 h 117"/>
                <a:gd name="T58" fmla="*/ 0 w 219"/>
                <a:gd name="T59" fmla="*/ 11 h 117"/>
                <a:gd name="T60" fmla="*/ 18 w 219"/>
                <a:gd name="T6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9" h="117">
                  <a:moveTo>
                    <a:pt x="18" y="0"/>
                  </a:moveTo>
                  <a:cubicBezTo>
                    <a:pt x="195" y="102"/>
                    <a:pt x="195" y="102"/>
                    <a:pt x="195" y="102"/>
                  </a:cubicBezTo>
                  <a:cubicBezTo>
                    <a:pt x="197" y="103"/>
                    <a:pt x="199" y="104"/>
                    <a:pt x="201" y="105"/>
                  </a:cubicBezTo>
                  <a:cubicBezTo>
                    <a:pt x="202" y="105"/>
                    <a:pt x="202" y="105"/>
                    <a:pt x="202" y="105"/>
                  </a:cubicBezTo>
                  <a:cubicBezTo>
                    <a:pt x="204" y="106"/>
                    <a:pt x="206" y="106"/>
                    <a:pt x="208" y="107"/>
                  </a:cubicBezTo>
                  <a:cubicBezTo>
                    <a:pt x="208" y="107"/>
                    <a:pt x="208" y="107"/>
                    <a:pt x="208" y="107"/>
                  </a:cubicBezTo>
                  <a:cubicBezTo>
                    <a:pt x="210" y="107"/>
                    <a:pt x="212" y="107"/>
                    <a:pt x="214" y="106"/>
                  </a:cubicBezTo>
                  <a:cubicBezTo>
                    <a:pt x="214" y="106"/>
                    <a:pt x="214" y="106"/>
                    <a:pt x="214" y="106"/>
                  </a:cubicBezTo>
                  <a:cubicBezTo>
                    <a:pt x="216" y="106"/>
                    <a:pt x="218" y="105"/>
                    <a:pt x="219" y="104"/>
                  </a:cubicBezTo>
                  <a:cubicBezTo>
                    <a:pt x="219" y="104"/>
                    <a:pt x="219" y="104"/>
                    <a:pt x="219" y="104"/>
                  </a:cubicBezTo>
                  <a:cubicBezTo>
                    <a:pt x="219" y="104"/>
                    <a:pt x="219" y="104"/>
                    <a:pt x="219" y="104"/>
                  </a:cubicBezTo>
                  <a:cubicBezTo>
                    <a:pt x="219" y="104"/>
                    <a:pt x="219" y="104"/>
                    <a:pt x="219" y="104"/>
                  </a:cubicBezTo>
                  <a:cubicBezTo>
                    <a:pt x="201" y="115"/>
                    <a:pt x="201" y="115"/>
                    <a:pt x="201" y="115"/>
                  </a:cubicBezTo>
                  <a:cubicBezTo>
                    <a:pt x="201" y="115"/>
                    <a:pt x="201" y="115"/>
                    <a:pt x="201" y="115"/>
                  </a:cubicBezTo>
                  <a:cubicBezTo>
                    <a:pt x="200" y="115"/>
                    <a:pt x="200" y="116"/>
                    <a:pt x="199" y="116"/>
                  </a:cubicBezTo>
                  <a:cubicBezTo>
                    <a:pt x="198" y="116"/>
                    <a:pt x="198" y="116"/>
                    <a:pt x="197" y="117"/>
                  </a:cubicBezTo>
                  <a:cubicBezTo>
                    <a:pt x="197" y="117"/>
                    <a:pt x="196" y="117"/>
                    <a:pt x="196" y="117"/>
                  </a:cubicBezTo>
                  <a:cubicBezTo>
                    <a:pt x="196" y="117"/>
                    <a:pt x="196" y="117"/>
                    <a:pt x="196" y="117"/>
                  </a:cubicBezTo>
                  <a:cubicBezTo>
                    <a:pt x="196" y="117"/>
                    <a:pt x="195" y="117"/>
                    <a:pt x="195" y="117"/>
                  </a:cubicBezTo>
                  <a:cubicBezTo>
                    <a:pt x="195" y="117"/>
                    <a:pt x="194" y="117"/>
                    <a:pt x="193" y="117"/>
                  </a:cubicBezTo>
                  <a:cubicBezTo>
                    <a:pt x="192" y="117"/>
                    <a:pt x="192" y="117"/>
                    <a:pt x="191" y="117"/>
                  </a:cubicBezTo>
                  <a:cubicBezTo>
                    <a:pt x="191" y="117"/>
                    <a:pt x="190" y="117"/>
                    <a:pt x="190" y="117"/>
                  </a:cubicBezTo>
                  <a:cubicBezTo>
                    <a:pt x="190" y="117"/>
                    <a:pt x="190" y="117"/>
                    <a:pt x="190" y="117"/>
                  </a:cubicBezTo>
                  <a:cubicBezTo>
                    <a:pt x="189" y="117"/>
                    <a:pt x="189" y="117"/>
                    <a:pt x="188" y="117"/>
                  </a:cubicBezTo>
                  <a:cubicBezTo>
                    <a:pt x="187" y="117"/>
                    <a:pt x="186" y="117"/>
                    <a:pt x="185" y="116"/>
                  </a:cubicBezTo>
                  <a:cubicBezTo>
                    <a:pt x="185" y="116"/>
                    <a:pt x="185" y="116"/>
                    <a:pt x="184" y="116"/>
                  </a:cubicBezTo>
                  <a:cubicBezTo>
                    <a:pt x="184" y="116"/>
                    <a:pt x="183" y="116"/>
                    <a:pt x="183" y="116"/>
                  </a:cubicBezTo>
                  <a:cubicBezTo>
                    <a:pt x="182" y="115"/>
                    <a:pt x="182" y="115"/>
                    <a:pt x="181" y="115"/>
                  </a:cubicBezTo>
                  <a:cubicBezTo>
                    <a:pt x="180" y="114"/>
                    <a:pt x="178" y="114"/>
                    <a:pt x="177" y="113"/>
                  </a:cubicBezTo>
                  <a:cubicBezTo>
                    <a:pt x="0" y="11"/>
                    <a:pt x="0" y="11"/>
                    <a:pt x="0" y="11"/>
                  </a:cubicBezTo>
                  <a:lnTo>
                    <a:pt x="18" y="0"/>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48"/>
            <p:cNvSpPr>
              <a:spLocks/>
            </p:cNvSpPr>
            <p:nvPr userDrawn="1"/>
          </p:nvSpPr>
          <p:spPr bwMode="auto">
            <a:xfrm>
              <a:off x="9796464" y="4308475"/>
              <a:ext cx="355600" cy="377825"/>
            </a:xfrm>
            <a:custGeom>
              <a:avLst/>
              <a:gdLst>
                <a:gd name="T0" fmla="*/ 0 w 224"/>
                <a:gd name="T1" fmla="*/ 108 h 238"/>
                <a:gd name="T2" fmla="*/ 177 w 224"/>
                <a:gd name="T3" fmla="*/ 210 h 238"/>
                <a:gd name="T4" fmla="*/ 211 w 224"/>
                <a:gd name="T5" fmla="*/ 190 h 238"/>
                <a:gd name="T6" fmla="*/ 211 w 224"/>
                <a:gd name="T7" fmla="*/ 0 h 238"/>
                <a:gd name="T8" fmla="*/ 224 w 224"/>
                <a:gd name="T9" fmla="*/ 7 h 238"/>
                <a:gd name="T10" fmla="*/ 223 w 224"/>
                <a:gd name="T11" fmla="*/ 197 h 238"/>
                <a:gd name="T12" fmla="*/ 177 w 224"/>
                <a:gd name="T13" fmla="*/ 224 h 238"/>
                <a:gd name="T14" fmla="*/ 0 w 224"/>
                <a:gd name="T15" fmla="*/ 122 h 238"/>
                <a:gd name="T16" fmla="*/ 0 w 224"/>
                <a:gd name="T17" fmla="*/ 10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238">
                  <a:moveTo>
                    <a:pt x="0" y="108"/>
                  </a:moveTo>
                  <a:cubicBezTo>
                    <a:pt x="177" y="210"/>
                    <a:pt x="177" y="210"/>
                    <a:pt x="177" y="210"/>
                  </a:cubicBezTo>
                  <a:cubicBezTo>
                    <a:pt x="195" y="220"/>
                    <a:pt x="211" y="212"/>
                    <a:pt x="211" y="190"/>
                  </a:cubicBezTo>
                  <a:cubicBezTo>
                    <a:pt x="211" y="0"/>
                    <a:pt x="211" y="0"/>
                    <a:pt x="211" y="0"/>
                  </a:cubicBezTo>
                  <a:cubicBezTo>
                    <a:pt x="224" y="7"/>
                    <a:pt x="224" y="7"/>
                    <a:pt x="224" y="7"/>
                  </a:cubicBezTo>
                  <a:cubicBezTo>
                    <a:pt x="223" y="197"/>
                    <a:pt x="223" y="197"/>
                    <a:pt x="223" y="197"/>
                  </a:cubicBezTo>
                  <a:cubicBezTo>
                    <a:pt x="223" y="227"/>
                    <a:pt x="202" y="238"/>
                    <a:pt x="177" y="224"/>
                  </a:cubicBezTo>
                  <a:cubicBezTo>
                    <a:pt x="0" y="122"/>
                    <a:pt x="0" y="122"/>
                    <a:pt x="0" y="122"/>
                  </a:cubicBezTo>
                  <a:lnTo>
                    <a:pt x="0" y="108"/>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49"/>
            <p:cNvSpPr>
              <a:spLocks/>
            </p:cNvSpPr>
            <p:nvPr userDrawn="1"/>
          </p:nvSpPr>
          <p:spPr bwMode="auto">
            <a:xfrm>
              <a:off x="9675814" y="4491038"/>
              <a:ext cx="268288" cy="201613"/>
            </a:xfrm>
            <a:custGeom>
              <a:avLst/>
              <a:gdLst>
                <a:gd name="T0" fmla="*/ 0 w 169"/>
                <a:gd name="T1" fmla="*/ 0 h 127"/>
                <a:gd name="T2" fmla="*/ 0 w 169"/>
                <a:gd name="T3" fmla="*/ 2 h 127"/>
                <a:gd name="T4" fmla="*/ 0 w 169"/>
                <a:gd name="T5" fmla="*/ 2 h 127"/>
                <a:gd name="T6" fmla="*/ 1 w 169"/>
                <a:gd name="T7" fmla="*/ 4 h 127"/>
                <a:gd name="T8" fmla="*/ 1 w 169"/>
                <a:gd name="T9" fmla="*/ 5 h 127"/>
                <a:gd name="T10" fmla="*/ 3 w 169"/>
                <a:gd name="T11" fmla="*/ 6 h 127"/>
                <a:gd name="T12" fmla="*/ 4 w 169"/>
                <a:gd name="T13" fmla="*/ 8 h 127"/>
                <a:gd name="T14" fmla="*/ 6 w 169"/>
                <a:gd name="T15" fmla="*/ 8 h 127"/>
                <a:gd name="T16" fmla="*/ 165 w 169"/>
                <a:gd name="T17" fmla="*/ 101 h 127"/>
                <a:gd name="T18" fmla="*/ 169 w 169"/>
                <a:gd name="T19" fmla="*/ 112 h 127"/>
                <a:gd name="T20" fmla="*/ 165 w 169"/>
                <a:gd name="T21" fmla="*/ 127 h 127"/>
                <a:gd name="T22" fmla="*/ 6 w 169"/>
                <a:gd name="T23" fmla="*/ 34 h 127"/>
                <a:gd name="T24" fmla="*/ 5 w 169"/>
                <a:gd name="T25" fmla="*/ 34 h 127"/>
                <a:gd name="T26" fmla="*/ 4 w 169"/>
                <a:gd name="T27" fmla="*/ 33 h 127"/>
                <a:gd name="T28" fmla="*/ 3 w 169"/>
                <a:gd name="T29" fmla="*/ 32 h 127"/>
                <a:gd name="T30" fmla="*/ 3 w 169"/>
                <a:gd name="T31" fmla="*/ 32 h 127"/>
                <a:gd name="T32" fmla="*/ 2 w 169"/>
                <a:gd name="T33" fmla="*/ 31 h 127"/>
                <a:gd name="T34" fmla="*/ 1 w 169"/>
                <a:gd name="T35" fmla="*/ 30 h 127"/>
                <a:gd name="T36" fmla="*/ 1 w 169"/>
                <a:gd name="T37" fmla="*/ 30 h 127"/>
                <a:gd name="T38" fmla="*/ 1 w 169"/>
                <a:gd name="T39" fmla="*/ 29 h 127"/>
                <a:gd name="T40" fmla="*/ 0 w 169"/>
                <a:gd name="T41" fmla="*/ 28 h 127"/>
                <a:gd name="T42" fmla="*/ 0 w 169"/>
                <a:gd name="T43" fmla="*/ 28 h 127"/>
                <a:gd name="T44" fmla="*/ 0 w 169"/>
                <a:gd name="T45" fmla="*/ 28 h 127"/>
                <a:gd name="T46" fmla="*/ 0 w 169"/>
                <a:gd name="T47" fmla="*/ 27 h 127"/>
                <a:gd name="T48" fmla="*/ 0 w 169"/>
                <a:gd name="T49" fmla="*/ 26 h 127"/>
                <a:gd name="T50" fmla="*/ 0 w 169"/>
                <a:gd name="T51" fmla="*/ 26 h 127"/>
                <a:gd name="T52" fmla="*/ 0 w 169"/>
                <a:gd name="T53" fmla="*/ 26 h 127"/>
                <a:gd name="T54" fmla="*/ 0 w 169"/>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9" h="127">
                  <a:moveTo>
                    <a:pt x="0" y="0"/>
                  </a:moveTo>
                  <a:cubicBezTo>
                    <a:pt x="0" y="1"/>
                    <a:pt x="0" y="2"/>
                    <a:pt x="0" y="2"/>
                  </a:cubicBezTo>
                  <a:cubicBezTo>
                    <a:pt x="0" y="2"/>
                    <a:pt x="0" y="2"/>
                    <a:pt x="0" y="2"/>
                  </a:cubicBezTo>
                  <a:cubicBezTo>
                    <a:pt x="0" y="3"/>
                    <a:pt x="1" y="4"/>
                    <a:pt x="1" y="4"/>
                  </a:cubicBezTo>
                  <a:cubicBezTo>
                    <a:pt x="1" y="4"/>
                    <a:pt x="1" y="5"/>
                    <a:pt x="1" y="5"/>
                  </a:cubicBezTo>
                  <a:cubicBezTo>
                    <a:pt x="2" y="5"/>
                    <a:pt x="2" y="6"/>
                    <a:pt x="3" y="6"/>
                  </a:cubicBezTo>
                  <a:cubicBezTo>
                    <a:pt x="3" y="7"/>
                    <a:pt x="4" y="7"/>
                    <a:pt x="4" y="8"/>
                  </a:cubicBezTo>
                  <a:cubicBezTo>
                    <a:pt x="5" y="8"/>
                    <a:pt x="5" y="8"/>
                    <a:pt x="6" y="8"/>
                  </a:cubicBezTo>
                  <a:cubicBezTo>
                    <a:pt x="165" y="101"/>
                    <a:pt x="165" y="101"/>
                    <a:pt x="165" y="101"/>
                  </a:cubicBezTo>
                  <a:cubicBezTo>
                    <a:pt x="169" y="112"/>
                    <a:pt x="169" y="112"/>
                    <a:pt x="169" y="112"/>
                  </a:cubicBezTo>
                  <a:cubicBezTo>
                    <a:pt x="165" y="127"/>
                    <a:pt x="165" y="127"/>
                    <a:pt x="165" y="127"/>
                  </a:cubicBezTo>
                  <a:cubicBezTo>
                    <a:pt x="6" y="34"/>
                    <a:pt x="6" y="34"/>
                    <a:pt x="6" y="34"/>
                  </a:cubicBezTo>
                  <a:cubicBezTo>
                    <a:pt x="6" y="34"/>
                    <a:pt x="5" y="34"/>
                    <a:pt x="5" y="34"/>
                  </a:cubicBezTo>
                  <a:cubicBezTo>
                    <a:pt x="5" y="34"/>
                    <a:pt x="5" y="33"/>
                    <a:pt x="4" y="33"/>
                  </a:cubicBezTo>
                  <a:cubicBezTo>
                    <a:pt x="4" y="33"/>
                    <a:pt x="3" y="32"/>
                    <a:pt x="3" y="32"/>
                  </a:cubicBezTo>
                  <a:cubicBezTo>
                    <a:pt x="3" y="32"/>
                    <a:pt x="3" y="32"/>
                    <a:pt x="3" y="32"/>
                  </a:cubicBezTo>
                  <a:cubicBezTo>
                    <a:pt x="2" y="32"/>
                    <a:pt x="2" y="31"/>
                    <a:pt x="2" y="31"/>
                  </a:cubicBezTo>
                  <a:cubicBezTo>
                    <a:pt x="2" y="30"/>
                    <a:pt x="1" y="30"/>
                    <a:pt x="1" y="30"/>
                  </a:cubicBezTo>
                  <a:cubicBezTo>
                    <a:pt x="1" y="30"/>
                    <a:pt x="1" y="30"/>
                    <a:pt x="1" y="30"/>
                  </a:cubicBezTo>
                  <a:cubicBezTo>
                    <a:pt x="1" y="30"/>
                    <a:pt x="1" y="30"/>
                    <a:pt x="1" y="29"/>
                  </a:cubicBezTo>
                  <a:cubicBezTo>
                    <a:pt x="1" y="29"/>
                    <a:pt x="0" y="29"/>
                    <a:pt x="0" y="28"/>
                  </a:cubicBezTo>
                  <a:cubicBezTo>
                    <a:pt x="0" y="28"/>
                    <a:pt x="0" y="28"/>
                    <a:pt x="0" y="28"/>
                  </a:cubicBezTo>
                  <a:cubicBezTo>
                    <a:pt x="0" y="28"/>
                    <a:pt x="0" y="28"/>
                    <a:pt x="0" y="28"/>
                  </a:cubicBezTo>
                  <a:cubicBezTo>
                    <a:pt x="0" y="28"/>
                    <a:pt x="0" y="27"/>
                    <a:pt x="0" y="27"/>
                  </a:cubicBezTo>
                  <a:cubicBezTo>
                    <a:pt x="0" y="27"/>
                    <a:pt x="0" y="26"/>
                    <a:pt x="0" y="26"/>
                  </a:cubicBezTo>
                  <a:cubicBezTo>
                    <a:pt x="0" y="26"/>
                    <a:pt x="0" y="26"/>
                    <a:pt x="0" y="26"/>
                  </a:cubicBezTo>
                  <a:cubicBezTo>
                    <a:pt x="0" y="26"/>
                    <a:pt x="0" y="26"/>
                    <a:pt x="0" y="2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50"/>
            <p:cNvSpPr>
              <a:spLocks/>
            </p:cNvSpPr>
            <p:nvPr userDrawn="1"/>
          </p:nvSpPr>
          <p:spPr bwMode="auto">
            <a:xfrm>
              <a:off x="9937751" y="4468813"/>
              <a:ext cx="349250" cy="228600"/>
            </a:xfrm>
            <a:custGeom>
              <a:avLst/>
              <a:gdLst>
                <a:gd name="T0" fmla="*/ 7 w 220"/>
                <a:gd name="T1" fmla="*/ 118 h 144"/>
                <a:gd name="T2" fmla="*/ 7 w 220"/>
                <a:gd name="T3" fmla="*/ 118 h 144"/>
                <a:gd name="T4" fmla="*/ 14 w 220"/>
                <a:gd name="T5" fmla="*/ 119 h 144"/>
                <a:gd name="T6" fmla="*/ 15 w 220"/>
                <a:gd name="T7" fmla="*/ 119 h 144"/>
                <a:gd name="T8" fmla="*/ 22 w 220"/>
                <a:gd name="T9" fmla="*/ 118 h 144"/>
                <a:gd name="T10" fmla="*/ 22 w 220"/>
                <a:gd name="T11" fmla="*/ 118 h 144"/>
                <a:gd name="T12" fmla="*/ 29 w 220"/>
                <a:gd name="T13" fmla="*/ 115 h 144"/>
                <a:gd name="T14" fmla="*/ 214 w 220"/>
                <a:gd name="T15" fmla="*/ 8 h 144"/>
                <a:gd name="T16" fmla="*/ 220 w 220"/>
                <a:gd name="T17" fmla="*/ 0 h 144"/>
                <a:gd name="T18" fmla="*/ 220 w 220"/>
                <a:gd name="T19" fmla="*/ 26 h 144"/>
                <a:gd name="T20" fmla="*/ 214 w 220"/>
                <a:gd name="T21" fmla="*/ 34 h 144"/>
                <a:gd name="T22" fmla="*/ 29 w 220"/>
                <a:gd name="T23" fmla="*/ 141 h 144"/>
                <a:gd name="T24" fmla="*/ 26 w 220"/>
                <a:gd name="T25" fmla="*/ 142 h 144"/>
                <a:gd name="T26" fmla="*/ 24 w 220"/>
                <a:gd name="T27" fmla="*/ 143 h 144"/>
                <a:gd name="T28" fmla="*/ 22 w 220"/>
                <a:gd name="T29" fmla="*/ 143 h 144"/>
                <a:gd name="T30" fmla="*/ 22 w 220"/>
                <a:gd name="T31" fmla="*/ 143 h 144"/>
                <a:gd name="T32" fmla="*/ 22 w 220"/>
                <a:gd name="T33" fmla="*/ 144 h 144"/>
                <a:gd name="T34" fmla="*/ 20 w 220"/>
                <a:gd name="T35" fmla="*/ 144 h 144"/>
                <a:gd name="T36" fmla="*/ 18 w 220"/>
                <a:gd name="T37" fmla="*/ 144 h 144"/>
                <a:gd name="T38" fmla="*/ 16 w 220"/>
                <a:gd name="T39" fmla="*/ 144 h 144"/>
                <a:gd name="T40" fmla="*/ 15 w 220"/>
                <a:gd name="T41" fmla="*/ 144 h 144"/>
                <a:gd name="T42" fmla="*/ 15 w 220"/>
                <a:gd name="T43" fmla="*/ 144 h 144"/>
                <a:gd name="T44" fmla="*/ 14 w 220"/>
                <a:gd name="T45" fmla="*/ 144 h 144"/>
                <a:gd name="T46" fmla="*/ 11 w 220"/>
                <a:gd name="T47" fmla="*/ 144 h 144"/>
                <a:gd name="T48" fmla="*/ 9 w 220"/>
                <a:gd name="T49" fmla="*/ 144 h 144"/>
                <a:gd name="T50" fmla="*/ 8 w 220"/>
                <a:gd name="T51" fmla="*/ 143 h 144"/>
                <a:gd name="T52" fmla="*/ 7 w 220"/>
                <a:gd name="T53" fmla="*/ 143 h 144"/>
                <a:gd name="T54" fmla="*/ 5 w 220"/>
                <a:gd name="T55" fmla="*/ 143 h 144"/>
                <a:gd name="T56" fmla="*/ 0 w 220"/>
                <a:gd name="T57" fmla="*/ 141 h 144"/>
                <a:gd name="T58" fmla="*/ 0 w 220"/>
                <a:gd name="T59" fmla="*/ 115 h 144"/>
                <a:gd name="T60" fmla="*/ 7 w 220"/>
                <a:gd name="T61" fmla="*/ 11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7" y="118"/>
                  </a:moveTo>
                  <a:cubicBezTo>
                    <a:pt x="7" y="118"/>
                    <a:pt x="7" y="118"/>
                    <a:pt x="7" y="118"/>
                  </a:cubicBezTo>
                  <a:cubicBezTo>
                    <a:pt x="10" y="118"/>
                    <a:pt x="12" y="119"/>
                    <a:pt x="14" y="119"/>
                  </a:cubicBezTo>
                  <a:cubicBezTo>
                    <a:pt x="15" y="119"/>
                    <a:pt x="15" y="119"/>
                    <a:pt x="15" y="119"/>
                  </a:cubicBezTo>
                  <a:cubicBezTo>
                    <a:pt x="17" y="119"/>
                    <a:pt x="20" y="118"/>
                    <a:pt x="22" y="118"/>
                  </a:cubicBezTo>
                  <a:cubicBezTo>
                    <a:pt x="22" y="118"/>
                    <a:pt x="22" y="118"/>
                    <a:pt x="22" y="118"/>
                  </a:cubicBezTo>
                  <a:cubicBezTo>
                    <a:pt x="25" y="117"/>
                    <a:pt x="27" y="116"/>
                    <a:pt x="29" y="115"/>
                  </a:cubicBezTo>
                  <a:cubicBezTo>
                    <a:pt x="214" y="8"/>
                    <a:pt x="214" y="8"/>
                    <a:pt x="214" y="8"/>
                  </a:cubicBezTo>
                  <a:cubicBezTo>
                    <a:pt x="218" y="6"/>
                    <a:pt x="220" y="3"/>
                    <a:pt x="220" y="0"/>
                  </a:cubicBezTo>
                  <a:cubicBezTo>
                    <a:pt x="220" y="26"/>
                    <a:pt x="220" y="26"/>
                    <a:pt x="220" y="26"/>
                  </a:cubicBezTo>
                  <a:cubicBezTo>
                    <a:pt x="220" y="29"/>
                    <a:pt x="218" y="32"/>
                    <a:pt x="214" y="34"/>
                  </a:cubicBezTo>
                  <a:cubicBezTo>
                    <a:pt x="29" y="141"/>
                    <a:pt x="29" y="141"/>
                    <a:pt x="29" y="141"/>
                  </a:cubicBezTo>
                  <a:cubicBezTo>
                    <a:pt x="28" y="141"/>
                    <a:pt x="27" y="142"/>
                    <a:pt x="26" y="142"/>
                  </a:cubicBezTo>
                  <a:cubicBezTo>
                    <a:pt x="25" y="143"/>
                    <a:pt x="25" y="143"/>
                    <a:pt x="24" y="143"/>
                  </a:cubicBezTo>
                  <a:cubicBezTo>
                    <a:pt x="23" y="143"/>
                    <a:pt x="23" y="143"/>
                    <a:pt x="22" y="143"/>
                  </a:cubicBezTo>
                  <a:cubicBezTo>
                    <a:pt x="22" y="143"/>
                    <a:pt x="22" y="143"/>
                    <a:pt x="22" y="143"/>
                  </a:cubicBezTo>
                  <a:cubicBezTo>
                    <a:pt x="22" y="143"/>
                    <a:pt x="22" y="144"/>
                    <a:pt x="22" y="144"/>
                  </a:cubicBezTo>
                  <a:cubicBezTo>
                    <a:pt x="21" y="144"/>
                    <a:pt x="20" y="144"/>
                    <a:pt x="20" y="144"/>
                  </a:cubicBezTo>
                  <a:cubicBezTo>
                    <a:pt x="19" y="144"/>
                    <a:pt x="18" y="144"/>
                    <a:pt x="18" y="144"/>
                  </a:cubicBezTo>
                  <a:cubicBezTo>
                    <a:pt x="17" y="144"/>
                    <a:pt x="16" y="144"/>
                    <a:pt x="16" y="144"/>
                  </a:cubicBezTo>
                  <a:cubicBezTo>
                    <a:pt x="15" y="144"/>
                    <a:pt x="15" y="144"/>
                    <a:pt x="15" y="144"/>
                  </a:cubicBezTo>
                  <a:cubicBezTo>
                    <a:pt x="15" y="144"/>
                    <a:pt x="15" y="144"/>
                    <a:pt x="15" y="144"/>
                  </a:cubicBezTo>
                  <a:cubicBezTo>
                    <a:pt x="14" y="144"/>
                    <a:pt x="14" y="144"/>
                    <a:pt x="14" y="144"/>
                  </a:cubicBezTo>
                  <a:cubicBezTo>
                    <a:pt x="13" y="144"/>
                    <a:pt x="12" y="144"/>
                    <a:pt x="11" y="144"/>
                  </a:cubicBezTo>
                  <a:cubicBezTo>
                    <a:pt x="10" y="144"/>
                    <a:pt x="10" y="144"/>
                    <a:pt x="9" y="144"/>
                  </a:cubicBezTo>
                  <a:cubicBezTo>
                    <a:pt x="8" y="144"/>
                    <a:pt x="8" y="144"/>
                    <a:pt x="8" y="143"/>
                  </a:cubicBezTo>
                  <a:cubicBezTo>
                    <a:pt x="7" y="143"/>
                    <a:pt x="7" y="143"/>
                    <a:pt x="7" y="143"/>
                  </a:cubicBezTo>
                  <a:cubicBezTo>
                    <a:pt x="6" y="143"/>
                    <a:pt x="5" y="143"/>
                    <a:pt x="5" y="143"/>
                  </a:cubicBezTo>
                  <a:cubicBezTo>
                    <a:pt x="3" y="142"/>
                    <a:pt x="2" y="142"/>
                    <a:pt x="0" y="141"/>
                  </a:cubicBezTo>
                  <a:cubicBezTo>
                    <a:pt x="0" y="115"/>
                    <a:pt x="0" y="115"/>
                    <a:pt x="0" y="115"/>
                  </a:cubicBezTo>
                  <a:cubicBezTo>
                    <a:pt x="2" y="116"/>
                    <a:pt x="4" y="117"/>
                    <a:pt x="7" y="118"/>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51"/>
            <p:cNvSpPr>
              <a:spLocks/>
            </p:cNvSpPr>
            <p:nvPr userDrawn="1"/>
          </p:nvSpPr>
          <p:spPr bwMode="auto">
            <a:xfrm>
              <a:off x="9672639" y="4300538"/>
              <a:ext cx="617538" cy="358775"/>
            </a:xfrm>
            <a:custGeom>
              <a:avLst/>
              <a:gdLst>
                <a:gd name="T0" fmla="*/ 8 w 389"/>
                <a:gd name="T1" fmla="*/ 112 h 226"/>
                <a:gd name="T2" fmla="*/ 8 w 389"/>
                <a:gd name="T3" fmla="*/ 128 h 226"/>
                <a:gd name="T4" fmla="*/ 167 w 389"/>
                <a:gd name="T5" fmla="*/ 221 h 226"/>
                <a:gd name="T6" fmla="*/ 196 w 389"/>
                <a:gd name="T7" fmla="*/ 221 h 226"/>
                <a:gd name="T8" fmla="*/ 381 w 389"/>
                <a:gd name="T9" fmla="*/ 114 h 226"/>
                <a:gd name="T10" fmla="*/ 381 w 389"/>
                <a:gd name="T11" fmla="*/ 98 h 226"/>
                <a:gd name="T12" fmla="*/ 222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8" y="128"/>
                  </a:cubicBezTo>
                  <a:cubicBezTo>
                    <a:pt x="167" y="221"/>
                    <a:pt x="167" y="221"/>
                    <a:pt x="167" y="221"/>
                  </a:cubicBezTo>
                  <a:cubicBezTo>
                    <a:pt x="175" y="226"/>
                    <a:pt x="188" y="226"/>
                    <a:pt x="196" y="221"/>
                  </a:cubicBezTo>
                  <a:cubicBezTo>
                    <a:pt x="381" y="114"/>
                    <a:pt x="381" y="114"/>
                    <a:pt x="381" y="114"/>
                  </a:cubicBezTo>
                  <a:cubicBezTo>
                    <a:pt x="389" y="110"/>
                    <a:pt x="389" y="102"/>
                    <a:pt x="381" y="98"/>
                  </a:cubicBezTo>
                  <a:cubicBezTo>
                    <a:pt x="222" y="5"/>
                    <a:pt x="222" y="5"/>
                    <a:pt x="222" y="5"/>
                  </a:cubicBezTo>
                  <a:cubicBezTo>
                    <a:pt x="214" y="0"/>
                    <a:pt x="201" y="0"/>
                    <a:pt x="193" y="5"/>
                  </a:cubicBezTo>
                  <a:lnTo>
                    <a:pt x="8" y="11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152"/>
            <p:cNvSpPr>
              <a:spLocks/>
            </p:cNvSpPr>
            <p:nvPr userDrawn="1"/>
          </p:nvSpPr>
          <p:spPr bwMode="auto">
            <a:xfrm>
              <a:off x="9605964" y="4208463"/>
              <a:ext cx="600075" cy="369888"/>
            </a:xfrm>
            <a:custGeom>
              <a:avLst/>
              <a:gdLst>
                <a:gd name="T0" fmla="*/ 322 w 378"/>
                <a:gd name="T1" fmla="*/ 52 h 233"/>
                <a:gd name="T2" fmla="*/ 361 w 378"/>
                <a:gd name="T3" fmla="*/ 60 h 233"/>
                <a:gd name="T4" fmla="*/ 373 w 378"/>
                <a:gd name="T5" fmla="*/ 133 h 233"/>
                <a:gd name="T6" fmla="*/ 261 w 378"/>
                <a:gd name="T7" fmla="*/ 221 h 233"/>
                <a:gd name="T8" fmla="*/ 4 w 378"/>
                <a:gd name="T9" fmla="*/ 107 h 233"/>
                <a:gd name="T10" fmla="*/ 28 w 378"/>
                <a:gd name="T11" fmla="*/ 30 h 233"/>
                <a:gd name="T12" fmla="*/ 133 w 378"/>
                <a:gd name="T13" fmla="*/ 14 h 233"/>
                <a:gd name="T14" fmla="*/ 255 w 378"/>
                <a:gd name="T15" fmla="*/ 56 h 233"/>
                <a:gd name="T16" fmla="*/ 322 w 378"/>
                <a:gd name="T17" fmla="*/ 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8" h="233">
                  <a:moveTo>
                    <a:pt x="322" y="52"/>
                  </a:moveTo>
                  <a:cubicBezTo>
                    <a:pt x="361" y="60"/>
                    <a:pt x="361" y="60"/>
                    <a:pt x="361" y="60"/>
                  </a:cubicBezTo>
                  <a:cubicBezTo>
                    <a:pt x="374" y="88"/>
                    <a:pt x="378" y="111"/>
                    <a:pt x="373" y="133"/>
                  </a:cubicBezTo>
                  <a:cubicBezTo>
                    <a:pt x="363" y="176"/>
                    <a:pt x="302" y="215"/>
                    <a:pt x="261" y="221"/>
                  </a:cubicBezTo>
                  <a:cubicBezTo>
                    <a:pt x="184" y="233"/>
                    <a:pt x="64" y="138"/>
                    <a:pt x="4" y="107"/>
                  </a:cubicBezTo>
                  <a:cubicBezTo>
                    <a:pt x="0" y="55"/>
                    <a:pt x="7" y="43"/>
                    <a:pt x="28" y="30"/>
                  </a:cubicBezTo>
                  <a:cubicBezTo>
                    <a:pt x="67" y="7"/>
                    <a:pt x="97" y="0"/>
                    <a:pt x="133" y="14"/>
                  </a:cubicBezTo>
                  <a:cubicBezTo>
                    <a:pt x="179" y="31"/>
                    <a:pt x="219" y="38"/>
                    <a:pt x="255" y="56"/>
                  </a:cubicBezTo>
                  <a:lnTo>
                    <a:pt x="322" y="52"/>
                  </a:lnTo>
                  <a:close/>
                </a:path>
              </a:pathLst>
            </a:custGeom>
            <a:solidFill>
              <a:srgbClr val="005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53"/>
            <p:cNvSpPr>
              <a:spLocks/>
            </p:cNvSpPr>
            <p:nvPr userDrawn="1"/>
          </p:nvSpPr>
          <p:spPr bwMode="auto">
            <a:xfrm>
              <a:off x="7696201" y="4632325"/>
              <a:ext cx="171450" cy="130175"/>
            </a:xfrm>
            <a:custGeom>
              <a:avLst/>
              <a:gdLst>
                <a:gd name="T0" fmla="*/ 0 w 108"/>
                <a:gd name="T1" fmla="*/ 0 h 82"/>
                <a:gd name="T2" fmla="*/ 1 w 108"/>
                <a:gd name="T3" fmla="*/ 1 h 82"/>
                <a:gd name="T4" fmla="*/ 1 w 108"/>
                <a:gd name="T5" fmla="*/ 1 h 82"/>
                <a:gd name="T6" fmla="*/ 1 w 108"/>
                <a:gd name="T7" fmla="*/ 2 h 82"/>
                <a:gd name="T8" fmla="*/ 1 w 108"/>
                <a:gd name="T9" fmla="*/ 3 h 82"/>
                <a:gd name="T10" fmla="*/ 2 w 108"/>
                <a:gd name="T11" fmla="*/ 4 h 82"/>
                <a:gd name="T12" fmla="*/ 3 w 108"/>
                <a:gd name="T13" fmla="*/ 5 h 82"/>
                <a:gd name="T14" fmla="*/ 4 w 108"/>
                <a:gd name="T15" fmla="*/ 5 h 82"/>
                <a:gd name="T16" fmla="*/ 108 w 108"/>
                <a:gd name="T17" fmla="*/ 65 h 82"/>
                <a:gd name="T18" fmla="*/ 108 w 108"/>
                <a:gd name="T19" fmla="*/ 82 h 82"/>
                <a:gd name="T20" fmla="*/ 4 w 108"/>
                <a:gd name="T21" fmla="*/ 22 h 82"/>
                <a:gd name="T22" fmla="*/ 4 w 108"/>
                <a:gd name="T23" fmla="*/ 22 h 82"/>
                <a:gd name="T24" fmla="*/ 3 w 108"/>
                <a:gd name="T25" fmla="*/ 21 h 82"/>
                <a:gd name="T26" fmla="*/ 2 w 108"/>
                <a:gd name="T27" fmla="*/ 20 h 82"/>
                <a:gd name="T28" fmla="*/ 2 w 108"/>
                <a:gd name="T29" fmla="*/ 20 h 82"/>
                <a:gd name="T30" fmla="*/ 2 w 108"/>
                <a:gd name="T31" fmla="*/ 20 h 82"/>
                <a:gd name="T32" fmla="*/ 1 w 108"/>
                <a:gd name="T33" fmla="*/ 19 h 82"/>
                <a:gd name="T34" fmla="*/ 1 w 108"/>
                <a:gd name="T35" fmla="*/ 19 h 82"/>
                <a:gd name="T36" fmla="*/ 1 w 108"/>
                <a:gd name="T37" fmla="*/ 19 h 82"/>
                <a:gd name="T38" fmla="*/ 1 w 108"/>
                <a:gd name="T39" fmla="*/ 18 h 82"/>
                <a:gd name="T40" fmla="*/ 1 w 108"/>
                <a:gd name="T41" fmla="*/ 18 h 82"/>
                <a:gd name="T42" fmla="*/ 1 w 108"/>
                <a:gd name="T43" fmla="*/ 18 h 82"/>
                <a:gd name="T44" fmla="*/ 0 w 108"/>
                <a:gd name="T45" fmla="*/ 17 h 82"/>
                <a:gd name="T46" fmla="*/ 0 w 108"/>
                <a:gd name="T47" fmla="*/ 17 h 82"/>
                <a:gd name="T48" fmla="*/ 0 w 108"/>
                <a:gd name="T49" fmla="*/ 16 h 82"/>
                <a:gd name="T50" fmla="*/ 0 w 108"/>
                <a:gd name="T51" fmla="*/ 16 h 82"/>
                <a:gd name="T52" fmla="*/ 0 w 108"/>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82">
                  <a:moveTo>
                    <a:pt x="0" y="0"/>
                  </a:moveTo>
                  <a:cubicBezTo>
                    <a:pt x="0" y="0"/>
                    <a:pt x="0" y="1"/>
                    <a:pt x="1" y="1"/>
                  </a:cubicBezTo>
                  <a:cubicBezTo>
                    <a:pt x="1" y="1"/>
                    <a:pt x="1" y="1"/>
                    <a:pt x="1" y="1"/>
                  </a:cubicBezTo>
                  <a:cubicBezTo>
                    <a:pt x="1" y="2"/>
                    <a:pt x="1" y="2"/>
                    <a:pt x="1" y="2"/>
                  </a:cubicBezTo>
                  <a:cubicBezTo>
                    <a:pt x="1" y="3"/>
                    <a:pt x="1" y="3"/>
                    <a:pt x="1" y="3"/>
                  </a:cubicBezTo>
                  <a:cubicBezTo>
                    <a:pt x="2" y="3"/>
                    <a:pt x="2" y="3"/>
                    <a:pt x="2" y="4"/>
                  </a:cubicBezTo>
                  <a:cubicBezTo>
                    <a:pt x="3" y="4"/>
                    <a:pt x="3" y="4"/>
                    <a:pt x="3" y="5"/>
                  </a:cubicBezTo>
                  <a:cubicBezTo>
                    <a:pt x="4" y="5"/>
                    <a:pt x="4" y="5"/>
                    <a:pt x="4" y="5"/>
                  </a:cubicBezTo>
                  <a:cubicBezTo>
                    <a:pt x="108" y="65"/>
                    <a:pt x="108" y="65"/>
                    <a:pt x="108" y="65"/>
                  </a:cubicBezTo>
                  <a:cubicBezTo>
                    <a:pt x="108" y="82"/>
                    <a:pt x="108" y="82"/>
                    <a:pt x="108" y="82"/>
                  </a:cubicBezTo>
                  <a:cubicBezTo>
                    <a:pt x="4" y="22"/>
                    <a:pt x="4" y="22"/>
                    <a:pt x="4" y="22"/>
                  </a:cubicBezTo>
                  <a:cubicBezTo>
                    <a:pt x="4" y="22"/>
                    <a:pt x="4" y="22"/>
                    <a:pt x="4" y="22"/>
                  </a:cubicBezTo>
                  <a:cubicBezTo>
                    <a:pt x="4" y="21"/>
                    <a:pt x="4" y="21"/>
                    <a:pt x="3" y="21"/>
                  </a:cubicBezTo>
                  <a:cubicBezTo>
                    <a:pt x="3" y="21"/>
                    <a:pt x="3" y="21"/>
                    <a:pt x="2" y="20"/>
                  </a:cubicBezTo>
                  <a:cubicBezTo>
                    <a:pt x="2" y="20"/>
                    <a:pt x="2" y="20"/>
                    <a:pt x="2" y="20"/>
                  </a:cubicBezTo>
                  <a:cubicBezTo>
                    <a:pt x="2" y="20"/>
                    <a:pt x="2" y="20"/>
                    <a:pt x="2" y="20"/>
                  </a:cubicBezTo>
                  <a:cubicBezTo>
                    <a:pt x="1" y="19"/>
                    <a:pt x="1" y="19"/>
                    <a:pt x="1" y="19"/>
                  </a:cubicBezTo>
                  <a:cubicBezTo>
                    <a:pt x="1" y="19"/>
                    <a:pt x="1" y="19"/>
                    <a:pt x="1" y="19"/>
                  </a:cubicBezTo>
                  <a:cubicBezTo>
                    <a:pt x="1" y="19"/>
                    <a:pt x="1" y="19"/>
                    <a:pt x="1" y="19"/>
                  </a:cubicBezTo>
                  <a:cubicBezTo>
                    <a:pt x="1" y="19"/>
                    <a:pt x="1" y="18"/>
                    <a:pt x="1" y="18"/>
                  </a:cubicBezTo>
                  <a:cubicBezTo>
                    <a:pt x="1" y="18"/>
                    <a:pt x="1" y="18"/>
                    <a:pt x="1" y="18"/>
                  </a:cubicBezTo>
                  <a:cubicBezTo>
                    <a:pt x="1" y="18"/>
                    <a:pt x="1" y="18"/>
                    <a:pt x="1" y="18"/>
                  </a:cubicBezTo>
                  <a:cubicBezTo>
                    <a:pt x="1" y="18"/>
                    <a:pt x="0" y="17"/>
                    <a:pt x="0" y="17"/>
                  </a:cubicBezTo>
                  <a:cubicBezTo>
                    <a:pt x="0" y="17"/>
                    <a:pt x="0" y="17"/>
                    <a:pt x="0" y="17"/>
                  </a:cubicBezTo>
                  <a:cubicBezTo>
                    <a:pt x="0" y="16"/>
                    <a:pt x="0" y="16"/>
                    <a:pt x="0" y="16"/>
                  </a:cubicBezTo>
                  <a:cubicBezTo>
                    <a:pt x="0" y="16"/>
                    <a:pt x="0" y="16"/>
                    <a:pt x="0" y="1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154"/>
            <p:cNvSpPr>
              <a:spLocks/>
            </p:cNvSpPr>
            <p:nvPr userDrawn="1"/>
          </p:nvSpPr>
          <p:spPr bwMode="auto">
            <a:xfrm>
              <a:off x="7867651" y="4618038"/>
              <a:ext cx="227013" cy="147638"/>
            </a:xfrm>
            <a:custGeom>
              <a:avLst/>
              <a:gdLst>
                <a:gd name="T0" fmla="*/ 4 w 143"/>
                <a:gd name="T1" fmla="*/ 76 h 93"/>
                <a:gd name="T2" fmla="*/ 5 w 143"/>
                <a:gd name="T3" fmla="*/ 76 h 93"/>
                <a:gd name="T4" fmla="*/ 9 w 143"/>
                <a:gd name="T5" fmla="*/ 77 h 93"/>
                <a:gd name="T6" fmla="*/ 9 w 143"/>
                <a:gd name="T7" fmla="*/ 77 h 93"/>
                <a:gd name="T8" fmla="*/ 14 w 143"/>
                <a:gd name="T9" fmla="*/ 76 h 93"/>
                <a:gd name="T10" fmla="*/ 14 w 143"/>
                <a:gd name="T11" fmla="*/ 76 h 93"/>
                <a:gd name="T12" fmla="*/ 19 w 143"/>
                <a:gd name="T13" fmla="*/ 74 h 93"/>
                <a:gd name="T14" fmla="*/ 139 w 143"/>
                <a:gd name="T15" fmla="*/ 5 h 93"/>
                <a:gd name="T16" fmla="*/ 143 w 143"/>
                <a:gd name="T17" fmla="*/ 0 h 93"/>
                <a:gd name="T18" fmla="*/ 143 w 143"/>
                <a:gd name="T19" fmla="*/ 16 h 93"/>
                <a:gd name="T20" fmla="*/ 139 w 143"/>
                <a:gd name="T21" fmla="*/ 22 h 93"/>
                <a:gd name="T22" fmla="*/ 19 w 143"/>
                <a:gd name="T23" fmla="*/ 91 h 93"/>
                <a:gd name="T24" fmla="*/ 17 w 143"/>
                <a:gd name="T25" fmla="*/ 92 h 93"/>
                <a:gd name="T26" fmla="*/ 15 w 143"/>
                <a:gd name="T27" fmla="*/ 93 h 93"/>
                <a:gd name="T28" fmla="*/ 14 w 143"/>
                <a:gd name="T29" fmla="*/ 93 h 93"/>
                <a:gd name="T30" fmla="*/ 14 w 143"/>
                <a:gd name="T31" fmla="*/ 93 h 93"/>
                <a:gd name="T32" fmla="*/ 14 w 143"/>
                <a:gd name="T33" fmla="*/ 93 h 93"/>
                <a:gd name="T34" fmla="*/ 12 w 143"/>
                <a:gd name="T35" fmla="*/ 93 h 93"/>
                <a:gd name="T36" fmla="*/ 11 w 143"/>
                <a:gd name="T37" fmla="*/ 93 h 93"/>
                <a:gd name="T38" fmla="*/ 10 w 143"/>
                <a:gd name="T39" fmla="*/ 93 h 93"/>
                <a:gd name="T40" fmla="*/ 9 w 143"/>
                <a:gd name="T41" fmla="*/ 93 h 93"/>
                <a:gd name="T42" fmla="*/ 9 w 143"/>
                <a:gd name="T43" fmla="*/ 93 h 93"/>
                <a:gd name="T44" fmla="*/ 9 w 143"/>
                <a:gd name="T45" fmla="*/ 93 h 93"/>
                <a:gd name="T46" fmla="*/ 7 w 143"/>
                <a:gd name="T47" fmla="*/ 93 h 93"/>
                <a:gd name="T48" fmla="*/ 5 w 143"/>
                <a:gd name="T49" fmla="*/ 93 h 93"/>
                <a:gd name="T50" fmla="*/ 5 w 143"/>
                <a:gd name="T51" fmla="*/ 93 h 93"/>
                <a:gd name="T52" fmla="*/ 4 w 143"/>
                <a:gd name="T53" fmla="*/ 93 h 93"/>
                <a:gd name="T54" fmla="*/ 3 w 143"/>
                <a:gd name="T55" fmla="*/ 92 h 93"/>
                <a:gd name="T56" fmla="*/ 0 w 143"/>
                <a:gd name="T57" fmla="*/ 91 h 93"/>
                <a:gd name="T58" fmla="*/ 0 w 143"/>
                <a:gd name="T59" fmla="*/ 74 h 93"/>
                <a:gd name="T60" fmla="*/ 4 w 143"/>
                <a:gd name="T61" fmla="*/ 7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3">
                  <a:moveTo>
                    <a:pt x="4" y="76"/>
                  </a:moveTo>
                  <a:cubicBezTo>
                    <a:pt x="4" y="76"/>
                    <a:pt x="4" y="76"/>
                    <a:pt x="5" y="76"/>
                  </a:cubicBezTo>
                  <a:cubicBezTo>
                    <a:pt x="6" y="76"/>
                    <a:pt x="8" y="77"/>
                    <a:pt x="9" y="77"/>
                  </a:cubicBezTo>
                  <a:cubicBezTo>
                    <a:pt x="9" y="77"/>
                    <a:pt x="9" y="77"/>
                    <a:pt x="9" y="77"/>
                  </a:cubicBezTo>
                  <a:cubicBezTo>
                    <a:pt x="11" y="77"/>
                    <a:pt x="13" y="77"/>
                    <a:pt x="14" y="76"/>
                  </a:cubicBezTo>
                  <a:cubicBezTo>
                    <a:pt x="14" y="76"/>
                    <a:pt x="14" y="76"/>
                    <a:pt x="14" y="76"/>
                  </a:cubicBezTo>
                  <a:cubicBezTo>
                    <a:pt x="16" y="76"/>
                    <a:pt x="17" y="75"/>
                    <a:pt x="19" y="74"/>
                  </a:cubicBezTo>
                  <a:cubicBezTo>
                    <a:pt x="139" y="5"/>
                    <a:pt x="139" y="5"/>
                    <a:pt x="139" y="5"/>
                  </a:cubicBezTo>
                  <a:cubicBezTo>
                    <a:pt x="142" y="3"/>
                    <a:pt x="143" y="1"/>
                    <a:pt x="143" y="0"/>
                  </a:cubicBezTo>
                  <a:cubicBezTo>
                    <a:pt x="143" y="16"/>
                    <a:pt x="143" y="16"/>
                    <a:pt x="143" y="16"/>
                  </a:cubicBezTo>
                  <a:cubicBezTo>
                    <a:pt x="143" y="18"/>
                    <a:pt x="142" y="20"/>
                    <a:pt x="139" y="22"/>
                  </a:cubicBezTo>
                  <a:cubicBezTo>
                    <a:pt x="19" y="91"/>
                    <a:pt x="19" y="91"/>
                    <a:pt x="19" y="91"/>
                  </a:cubicBezTo>
                  <a:cubicBezTo>
                    <a:pt x="18" y="91"/>
                    <a:pt x="17" y="92"/>
                    <a:pt x="17" y="92"/>
                  </a:cubicBezTo>
                  <a:cubicBezTo>
                    <a:pt x="16" y="92"/>
                    <a:pt x="16" y="92"/>
                    <a:pt x="15" y="93"/>
                  </a:cubicBezTo>
                  <a:cubicBezTo>
                    <a:pt x="15" y="93"/>
                    <a:pt x="15" y="93"/>
                    <a:pt x="14" y="93"/>
                  </a:cubicBezTo>
                  <a:cubicBezTo>
                    <a:pt x="14" y="93"/>
                    <a:pt x="14" y="93"/>
                    <a:pt x="14" y="93"/>
                  </a:cubicBezTo>
                  <a:cubicBezTo>
                    <a:pt x="14" y="93"/>
                    <a:pt x="14" y="93"/>
                    <a:pt x="14" y="93"/>
                  </a:cubicBezTo>
                  <a:cubicBezTo>
                    <a:pt x="13" y="93"/>
                    <a:pt x="13" y="93"/>
                    <a:pt x="12" y="93"/>
                  </a:cubicBezTo>
                  <a:cubicBezTo>
                    <a:pt x="12" y="93"/>
                    <a:pt x="12" y="93"/>
                    <a:pt x="11" y="93"/>
                  </a:cubicBezTo>
                  <a:cubicBezTo>
                    <a:pt x="11" y="93"/>
                    <a:pt x="10" y="93"/>
                    <a:pt x="10" y="93"/>
                  </a:cubicBezTo>
                  <a:cubicBezTo>
                    <a:pt x="10" y="93"/>
                    <a:pt x="10" y="93"/>
                    <a:pt x="9" y="93"/>
                  </a:cubicBezTo>
                  <a:cubicBezTo>
                    <a:pt x="9" y="93"/>
                    <a:pt x="9" y="93"/>
                    <a:pt x="9" y="93"/>
                  </a:cubicBezTo>
                  <a:cubicBezTo>
                    <a:pt x="9" y="93"/>
                    <a:pt x="9" y="93"/>
                    <a:pt x="9" y="93"/>
                  </a:cubicBezTo>
                  <a:cubicBezTo>
                    <a:pt x="8" y="93"/>
                    <a:pt x="8" y="93"/>
                    <a:pt x="7" y="93"/>
                  </a:cubicBezTo>
                  <a:cubicBezTo>
                    <a:pt x="7" y="93"/>
                    <a:pt x="6" y="93"/>
                    <a:pt x="5" y="93"/>
                  </a:cubicBezTo>
                  <a:cubicBezTo>
                    <a:pt x="5" y="93"/>
                    <a:pt x="5" y="93"/>
                    <a:pt x="5" y="93"/>
                  </a:cubicBezTo>
                  <a:cubicBezTo>
                    <a:pt x="4" y="93"/>
                    <a:pt x="4" y="93"/>
                    <a:pt x="4" y="93"/>
                  </a:cubicBezTo>
                  <a:cubicBezTo>
                    <a:pt x="4" y="93"/>
                    <a:pt x="3" y="92"/>
                    <a:pt x="3" y="92"/>
                  </a:cubicBezTo>
                  <a:cubicBezTo>
                    <a:pt x="2" y="92"/>
                    <a:pt x="1" y="92"/>
                    <a:pt x="0" y="91"/>
                  </a:cubicBezTo>
                  <a:cubicBezTo>
                    <a:pt x="0" y="74"/>
                    <a:pt x="0" y="74"/>
                    <a:pt x="0" y="74"/>
                  </a:cubicBezTo>
                  <a:cubicBezTo>
                    <a:pt x="1" y="75"/>
                    <a:pt x="3" y="76"/>
                    <a:pt x="4" y="76"/>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155"/>
            <p:cNvSpPr>
              <a:spLocks/>
            </p:cNvSpPr>
            <p:nvPr userDrawn="1"/>
          </p:nvSpPr>
          <p:spPr bwMode="auto">
            <a:xfrm>
              <a:off x="7694614" y="4508500"/>
              <a:ext cx="401638" cy="231775"/>
            </a:xfrm>
            <a:custGeom>
              <a:avLst/>
              <a:gdLst>
                <a:gd name="T0" fmla="*/ 5 w 253"/>
                <a:gd name="T1" fmla="*/ 72 h 146"/>
                <a:gd name="T2" fmla="*/ 5 w 253"/>
                <a:gd name="T3" fmla="*/ 83 h 146"/>
                <a:gd name="T4" fmla="*/ 109 w 253"/>
                <a:gd name="T5" fmla="*/ 143 h 146"/>
                <a:gd name="T6" fmla="*/ 128 w 253"/>
                <a:gd name="T7" fmla="*/ 143 h 146"/>
                <a:gd name="T8" fmla="*/ 248 w 253"/>
                <a:gd name="T9" fmla="*/ 74 h 146"/>
                <a:gd name="T10" fmla="*/ 248 w 253"/>
                <a:gd name="T11" fmla="*/ 63 h 146"/>
                <a:gd name="T12" fmla="*/ 144 w 253"/>
                <a:gd name="T13" fmla="*/ 3 h 146"/>
                <a:gd name="T14" fmla="*/ 126 w 253"/>
                <a:gd name="T15" fmla="*/ 3 h 146"/>
                <a:gd name="T16" fmla="*/ 5 w 253"/>
                <a:gd name="T17"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146">
                  <a:moveTo>
                    <a:pt x="5" y="72"/>
                  </a:moveTo>
                  <a:cubicBezTo>
                    <a:pt x="0" y="75"/>
                    <a:pt x="0" y="80"/>
                    <a:pt x="5" y="83"/>
                  </a:cubicBezTo>
                  <a:cubicBezTo>
                    <a:pt x="109" y="143"/>
                    <a:pt x="109" y="143"/>
                    <a:pt x="109" y="143"/>
                  </a:cubicBezTo>
                  <a:cubicBezTo>
                    <a:pt x="114" y="146"/>
                    <a:pt x="122" y="146"/>
                    <a:pt x="128" y="143"/>
                  </a:cubicBezTo>
                  <a:cubicBezTo>
                    <a:pt x="248" y="74"/>
                    <a:pt x="248" y="74"/>
                    <a:pt x="248" y="74"/>
                  </a:cubicBezTo>
                  <a:cubicBezTo>
                    <a:pt x="253" y="71"/>
                    <a:pt x="253" y="66"/>
                    <a:pt x="248" y="63"/>
                  </a:cubicBezTo>
                  <a:cubicBezTo>
                    <a:pt x="144" y="3"/>
                    <a:pt x="144" y="3"/>
                    <a:pt x="144" y="3"/>
                  </a:cubicBezTo>
                  <a:cubicBezTo>
                    <a:pt x="139" y="0"/>
                    <a:pt x="131" y="0"/>
                    <a:pt x="126" y="3"/>
                  </a:cubicBezTo>
                  <a:lnTo>
                    <a:pt x="5" y="7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156"/>
            <p:cNvSpPr>
              <a:spLocks/>
            </p:cNvSpPr>
            <p:nvPr userDrawn="1"/>
          </p:nvSpPr>
          <p:spPr bwMode="auto">
            <a:xfrm>
              <a:off x="7889876" y="4159250"/>
              <a:ext cx="39688" cy="492125"/>
            </a:xfrm>
            <a:custGeom>
              <a:avLst/>
              <a:gdLst>
                <a:gd name="T0" fmla="*/ 3 w 25"/>
                <a:gd name="T1" fmla="*/ 12 h 310"/>
                <a:gd name="T2" fmla="*/ 0 w 25"/>
                <a:gd name="T3" fmla="*/ 94 h 310"/>
                <a:gd name="T4" fmla="*/ 4 w 25"/>
                <a:gd name="T5" fmla="*/ 310 h 310"/>
                <a:gd name="T6" fmla="*/ 25 w 25"/>
                <a:gd name="T7" fmla="*/ 298 h 310"/>
                <a:gd name="T8" fmla="*/ 25 w 25"/>
                <a:gd name="T9" fmla="*/ 0 h 310"/>
                <a:gd name="T10" fmla="*/ 3 w 25"/>
                <a:gd name="T11" fmla="*/ 12 h 310"/>
              </a:gdLst>
              <a:ahLst/>
              <a:cxnLst>
                <a:cxn ang="0">
                  <a:pos x="T0" y="T1"/>
                </a:cxn>
                <a:cxn ang="0">
                  <a:pos x="T2" y="T3"/>
                </a:cxn>
                <a:cxn ang="0">
                  <a:pos x="T4" y="T5"/>
                </a:cxn>
                <a:cxn ang="0">
                  <a:pos x="T6" y="T7"/>
                </a:cxn>
                <a:cxn ang="0">
                  <a:pos x="T8" y="T9"/>
                </a:cxn>
                <a:cxn ang="0">
                  <a:pos x="T10" y="T11"/>
                </a:cxn>
              </a:cxnLst>
              <a:rect l="0" t="0" r="r" b="b"/>
              <a:pathLst>
                <a:path w="25" h="310">
                  <a:moveTo>
                    <a:pt x="3" y="12"/>
                  </a:moveTo>
                  <a:lnTo>
                    <a:pt x="0" y="94"/>
                  </a:lnTo>
                  <a:lnTo>
                    <a:pt x="4" y="310"/>
                  </a:lnTo>
                  <a:lnTo>
                    <a:pt x="25" y="298"/>
                  </a:lnTo>
                  <a:lnTo>
                    <a:pt x="25" y="0"/>
                  </a:lnTo>
                  <a:lnTo>
                    <a:pt x="3" y="1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157"/>
            <p:cNvSpPr>
              <a:spLocks/>
            </p:cNvSpPr>
            <p:nvPr userDrawn="1"/>
          </p:nvSpPr>
          <p:spPr bwMode="auto">
            <a:xfrm>
              <a:off x="7861301" y="4159250"/>
              <a:ext cx="34925" cy="492125"/>
            </a:xfrm>
            <a:custGeom>
              <a:avLst/>
              <a:gdLst>
                <a:gd name="T0" fmla="*/ 21 w 22"/>
                <a:gd name="T1" fmla="*/ 12 h 310"/>
                <a:gd name="T2" fmla="*/ 0 w 22"/>
                <a:gd name="T3" fmla="*/ 0 h 310"/>
                <a:gd name="T4" fmla="*/ 1 w 22"/>
                <a:gd name="T5" fmla="*/ 298 h 310"/>
                <a:gd name="T6" fmla="*/ 22 w 22"/>
                <a:gd name="T7" fmla="*/ 310 h 310"/>
                <a:gd name="T8" fmla="*/ 21 w 22"/>
                <a:gd name="T9" fmla="*/ 12 h 310"/>
              </a:gdLst>
              <a:ahLst/>
              <a:cxnLst>
                <a:cxn ang="0">
                  <a:pos x="T0" y="T1"/>
                </a:cxn>
                <a:cxn ang="0">
                  <a:pos x="T2" y="T3"/>
                </a:cxn>
                <a:cxn ang="0">
                  <a:pos x="T4" y="T5"/>
                </a:cxn>
                <a:cxn ang="0">
                  <a:pos x="T6" y="T7"/>
                </a:cxn>
                <a:cxn ang="0">
                  <a:pos x="T8" y="T9"/>
                </a:cxn>
              </a:cxnLst>
              <a:rect l="0" t="0" r="r" b="b"/>
              <a:pathLst>
                <a:path w="22" h="310">
                  <a:moveTo>
                    <a:pt x="21" y="12"/>
                  </a:moveTo>
                  <a:lnTo>
                    <a:pt x="0" y="0"/>
                  </a:lnTo>
                  <a:lnTo>
                    <a:pt x="1" y="298"/>
                  </a:lnTo>
                  <a:lnTo>
                    <a:pt x="22" y="310"/>
                  </a:lnTo>
                  <a:lnTo>
                    <a:pt x="21" y="12"/>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158"/>
            <p:cNvSpPr>
              <a:spLocks/>
            </p:cNvSpPr>
            <p:nvPr userDrawn="1"/>
          </p:nvSpPr>
          <p:spPr bwMode="auto">
            <a:xfrm>
              <a:off x="8035926" y="4298950"/>
              <a:ext cx="26988" cy="36513"/>
            </a:xfrm>
            <a:custGeom>
              <a:avLst/>
              <a:gdLst>
                <a:gd name="T0" fmla="*/ 0 w 17"/>
                <a:gd name="T1" fmla="*/ 23 h 23"/>
                <a:gd name="T2" fmla="*/ 17 w 17"/>
                <a:gd name="T3" fmla="*/ 13 h 23"/>
                <a:gd name="T4" fmla="*/ 17 w 17"/>
                <a:gd name="T5" fmla="*/ 0 h 23"/>
                <a:gd name="T6" fmla="*/ 0 w 17"/>
                <a:gd name="T7" fmla="*/ 10 h 23"/>
                <a:gd name="T8" fmla="*/ 0 w 17"/>
                <a:gd name="T9" fmla="*/ 23 h 23"/>
              </a:gdLst>
              <a:ahLst/>
              <a:cxnLst>
                <a:cxn ang="0">
                  <a:pos x="T0" y="T1"/>
                </a:cxn>
                <a:cxn ang="0">
                  <a:pos x="T2" y="T3"/>
                </a:cxn>
                <a:cxn ang="0">
                  <a:pos x="T4" y="T5"/>
                </a:cxn>
                <a:cxn ang="0">
                  <a:pos x="T6" y="T7"/>
                </a:cxn>
                <a:cxn ang="0">
                  <a:pos x="T8" y="T9"/>
                </a:cxn>
              </a:cxnLst>
              <a:rect l="0" t="0" r="r" b="b"/>
              <a:pathLst>
                <a:path w="17" h="23">
                  <a:moveTo>
                    <a:pt x="0" y="23"/>
                  </a:moveTo>
                  <a:lnTo>
                    <a:pt x="17" y="13"/>
                  </a:lnTo>
                  <a:lnTo>
                    <a:pt x="17" y="0"/>
                  </a:lnTo>
                  <a:lnTo>
                    <a:pt x="0" y="10"/>
                  </a:lnTo>
                  <a:lnTo>
                    <a:pt x="0" y="23"/>
                  </a:lnTo>
                  <a:close/>
                </a:path>
              </a:pathLst>
            </a:custGeom>
            <a:solidFill>
              <a:srgbClr val="367C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159"/>
            <p:cNvSpPr>
              <a:spLocks/>
            </p:cNvSpPr>
            <p:nvPr userDrawn="1"/>
          </p:nvSpPr>
          <p:spPr bwMode="auto">
            <a:xfrm>
              <a:off x="7723189" y="4060825"/>
              <a:ext cx="77788" cy="103188"/>
            </a:xfrm>
            <a:custGeom>
              <a:avLst/>
              <a:gdLst>
                <a:gd name="T0" fmla="*/ 1 w 49"/>
                <a:gd name="T1" fmla="*/ 16 h 65"/>
                <a:gd name="T2" fmla="*/ 0 w 49"/>
                <a:gd name="T3" fmla="*/ 10 h 65"/>
                <a:gd name="T4" fmla="*/ 17 w 49"/>
                <a:gd name="T5" fmla="*/ 0 h 65"/>
                <a:gd name="T6" fmla="*/ 18 w 49"/>
                <a:gd name="T7" fmla="*/ 7 h 65"/>
                <a:gd name="T8" fmla="*/ 18 w 49"/>
                <a:gd name="T9" fmla="*/ 8 h 65"/>
                <a:gd name="T10" fmla="*/ 20 w 49"/>
                <a:gd name="T11" fmla="*/ 15 h 65"/>
                <a:gd name="T12" fmla="*/ 20 w 49"/>
                <a:gd name="T13" fmla="*/ 16 h 65"/>
                <a:gd name="T14" fmla="*/ 23 w 49"/>
                <a:gd name="T15" fmla="*/ 23 h 65"/>
                <a:gd name="T16" fmla="*/ 23 w 49"/>
                <a:gd name="T17" fmla="*/ 23 h 65"/>
                <a:gd name="T18" fmla="*/ 26 w 49"/>
                <a:gd name="T19" fmla="*/ 31 h 65"/>
                <a:gd name="T20" fmla="*/ 27 w 49"/>
                <a:gd name="T21" fmla="*/ 31 h 65"/>
                <a:gd name="T22" fmla="*/ 31 w 49"/>
                <a:gd name="T23" fmla="*/ 38 h 65"/>
                <a:gd name="T24" fmla="*/ 31 w 49"/>
                <a:gd name="T25" fmla="*/ 38 h 65"/>
                <a:gd name="T26" fmla="*/ 36 w 49"/>
                <a:gd name="T27" fmla="*/ 44 h 65"/>
                <a:gd name="T28" fmla="*/ 37 w 49"/>
                <a:gd name="T29" fmla="*/ 45 h 65"/>
                <a:gd name="T30" fmla="*/ 41 w 49"/>
                <a:gd name="T31" fmla="*/ 49 h 65"/>
                <a:gd name="T32" fmla="*/ 43 w 49"/>
                <a:gd name="T33" fmla="*/ 51 h 65"/>
                <a:gd name="T34" fmla="*/ 49 w 49"/>
                <a:gd name="T35" fmla="*/ 55 h 65"/>
                <a:gd name="T36" fmla="*/ 32 w 49"/>
                <a:gd name="T37" fmla="*/ 65 h 65"/>
                <a:gd name="T38" fmla="*/ 26 w 49"/>
                <a:gd name="T39" fmla="*/ 60 h 65"/>
                <a:gd name="T40" fmla="*/ 24 w 49"/>
                <a:gd name="T41" fmla="*/ 59 h 65"/>
                <a:gd name="T42" fmla="*/ 21 w 49"/>
                <a:gd name="T43" fmla="*/ 56 h 65"/>
                <a:gd name="T44" fmla="*/ 20 w 49"/>
                <a:gd name="T45" fmla="*/ 55 h 65"/>
                <a:gd name="T46" fmla="*/ 19 w 49"/>
                <a:gd name="T47" fmla="*/ 54 h 65"/>
                <a:gd name="T48" fmla="*/ 18 w 49"/>
                <a:gd name="T49" fmla="*/ 53 h 65"/>
                <a:gd name="T50" fmla="*/ 15 w 49"/>
                <a:gd name="T51" fmla="*/ 50 h 65"/>
                <a:gd name="T52" fmla="*/ 14 w 49"/>
                <a:gd name="T53" fmla="*/ 48 h 65"/>
                <a:gd name="T54" fmla="*/ 14 w 49"/>
                <a:gd name="T55" fmla="*/ 48 h 65"/>
                <a:gd name="T56" fmla="*/ 13 w 49"/>
                <a:gd name="T57" fmla="*/ 47 h 65"/>
                <a:gd name="T58" fmla="*/ 11 w 49"/>
                <a:gd name="T59" fmla="*/ 44 h 65"/>
                <a:gd name="T60" fmla="*/ 10 w 49"/>
                <a:gd name="T61" fmla="*/ 41 h 65"/>
                <a:gd name="T62" fmla="*/ 10 w 49"/>
                <a:gd name="T63" fmla="*/ 41 h 65"/>
                <a:gd name="T64" fmla="*/ 9 w 49"/>
                <a:gd name="T65" fmla="*/ 41 h 65"/>
                <a:gd name="T66" fmla="*/ 8 w 49"/>
                <a:gd name="T67" fmla="*/ 39 h 65"/>
                <a:gd name="T68" fmla="*/ 7 w 49"/>
                <a:gd name="T69" fmla="*/ 36 h 65"/>
                <a:gd name="T70" fmla="*/ 6 w 49"/>
                <a:gd name="T71" fmla="*/ 33 h 65"/>
                <a:gd name="T72" fmla="*/ 6 w 49"/>
                <a:gd name="T73" fmla="*/ 33 h 65"/>
                <a:gd name="T74" fmla="*/ 6 w 49"/>
                <a:gd name="T75" fmla="*/ 33 h 65"/>
                <a:gd name="T76" fmla="*/ 4 w 49"/>
                <a:gd name="T77" fmla="*/ 30 h 65"/>
                <a:gd name="T78" fmla="*/ 3 w 49"/>
                <a:gd name="T79" fmla="*/ 27 h 65"/>
                <a:gd name="T80" fmla="*/ 3 w 49"/>
                <a:gd name="T81" fmla="*/ 26 h 65"/>
                <a:gd name="T82" fmla="*/ 3 w 49"/>
                <a:gd name="T83" fmla="*/ 25 h 65"/>
                <a:gd name="T84" fmla="*/ 2 w 49"/>
                <a:gd name="T85" fmla="*/ 24 h 65"/>
                <a:gd name="T86" fmla="*/ 1 w 49"/>
                <a:gd name="T87" fmla="*/ 20 h 65"/>
                <a:gd name="T88" fmla="*/ 1 w 49"/>
                <a:gd name="T89" fmla="*/ 18 h 65"/>
                <a:gd name="T90" fmla="*/ 1 w 49"/>
                <a:gd name="T91" fmla="*/ 17 h 65"/>
                <a:gd name="T92" fmla="*/ 1 w 49"/>
                <a:gd name="T93"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9" h="65">
                  <a:moveTo>
                    <a:pt x="1" y="16"/>
                  </a:moveTo>
                  <a:cubicBezTo>
                    <a:pt x="0" y="14"/>
                    <a:pt x="0" y="12"/>
                    <a:pt x="0" y="10"/>
                  </a:cubicBezTo>
                  <a:cubicBezTo>
                    <a:pt x="17" y="0"/>
                    <a:pt x="17" y="0"/>
                    <a:pt x="17" y="0"/>
                  </a:cubicBezTo>
                  <a:cubicBezTo>
                    <a:pt x="17" y="2"/>
                    <a:pt x="18" y="5"/>
                    <a:pt x="18" y="7"/>
                  </a:cubicBezTo>
                  <a:cubicBezTo>
                    <a:pt x="18" y="8"/>
                    <a:pt x="18" y="8"/>
                    <a:pt x="18" y="8"/>
                  </a:cubicBezTo>
                  <a:cubicBezTo>
                    <a:pt x="19" y="11"/>
                    <a:pt x="19" y="13"/>
                    <a:pt x="20" y="15"/>
                  </a:cubicBezTo>
                  <a:cubicBezTo>
                    <a:pt x="20" y="15"/>
                    <a:pt x="20" y="16"/>
                    <a:pt x="20" y="16"/>
                  </a:cubicBezTo>
                  <a:cubicBezTo>
                    <a:pt x="21" y="18"/>
                    <a:pt x="22" y="21"/>
                    <a:pt x="23" y="23"/>
                  </a:cubicBezTo>
                  <a:cubicBezTo>
                    <a:pt x="23" y="23"/>
                    <a:pt x="23" y="23"/>
                    <a:pt x="23" y="23"/>
                  </a:cubicBezTo>
                  <a:cubicBezTo>
                    <a:pt x="24" y="26"/>
                    <a:pt x="25" y="28"/>
                    <a:pt x="26" y="31"/>
                  </a:cubicBezTo>
                  <a:cubicBezTo>
                    <a:pt x="27" y="31"/>
                    <a:pt x="27" y="31"/>
                    <a:pt x="27" y="31"/>
                  </a:cubicBezTo>
                  <a:cubicBezTo>
                    <a:pt x="28" y="33"/>
                    <a:pt x="29" y="36"/>
                    <a:pt x="31" y="38"/>
                  </a:cubicBezTo>
                  <a:cubicBezTo>
                    <a:pt x="31" y="38"/>
                    <a:pt x="31" y="38"/>
                    <a:pt x="31" y="38"/>
                  </a:cubicBezTo>
                  <a:cubicBezTo>
                    <a:pt x="33" y="40"/>
                    <a:pt x="34" y="42"/>
                    <a:pt x="36" y="44"/>
                  </a:cubicBezTo>
                  <a:cubicBezTo>
                    <a:pt x="36" y="44"/>
                    <a:pt x="37" y="45"/>
                    <a:pt x="37" y="45"/>
                  </a:cubicBezTo>
                  <a:cubicBezTo>
                    <a:pt x="38" y="46"/>
                    <a:pt x="40" y="48"/>
                    <a:pt x="41" y="49"/>
                  </a:cubicBezTo>
                  <a:cubicBezTo>
                    <a:pt x="42" y="49"/>
                    <a:pt x="42" y="50"/>
                    <a:pt x="43" y="51"/>
                  </a:cubicBezTo>
                  <a:cubicBezTo>
                    <a:pt x="45" y="52"/>
                    <a:pt x="47" y="53"/>
                    <a:pt x="49" y="55"/>
                  </a:cubicBezTo>
                  <a:cubicBezTo>
                    <a:pt x="32" y="65"/>
                    <a:pt x="32" y="65"/>
                    <a:pt x="32" y="65"/>
                  </a:cubicBezTo>
                  <a:cubicBezTo>
                    <a:pt x="30" y="63"/>
                    <a:pt x="28" y="62"/>
                    <a:pt x="26" y="60"/>
                  </a:cubicBezTo>
                  <a:cubicBezTo>
                    <a:pt x="25" y="60"/>
                    <a:pt x="25" y="59"/>
                    <a:pt x="24" y="59"/>
                  </a:cubicBezTo>
                  <a:cubicBezTo>
                    <a:pt x="23" y="58"/>
                    <a:pt x="22" y="57"/>
                    <a:pt x="21" y="56"/>
                  </a:cubicBezTo>
                  <a:cubicBezTo>
                    <a:pt x="21" y="56"/>
                    <a:pt x="21" y="56"/>
                    <a:pt x="20" y="55"/>
                  </a:cubicBezTo>
                  <a:cubicBezTo>
                    <a:pt x="20" y="55"/>
                    <a:pt x="19" y="54"/>
                    <a:pt x="19" y="54"/>
                  </a:cubicBezTo>
                  <a:cubicBezTo>
                    <a:pt x="19" y="54"/>
                    <a:pt x="18" y="53"/>
                    <a:pt x="18" y="53"/>
                  </a:cubicBezTo>
                  <a:cubicBezTo>
                    <a:pt x="17" y="52"/>
                    <a:pt x="16" y="51"/>
                    <a:pt x="15" y="50"/>
                  </a:cubicBezTo>
                  <a:cubicBezTo>
                    <a:pt x="15" y="49"/>
                    <a:pt x="15" y="49"/>
                    <a:pt x="14" y="48"/>
                  </a:cubicBezTo>
                  <a:cubicBezTo>
                    <a:pt x="14" y="48"/>
                    <a:pt x="14" y="48"/>
                    <a:pt x="14" y="48"/>
                  </a:cubicBezTo>
                  <a:cubicBezTo>
                    <a:pt x="14" y="47"/>
                    <a:pt x="13" y="47"/>
                    <a:pt x="13" y="47"/>
                  </a:cubicBezTo>
                  <a:cubicBezTo>
                    <a:pt x="13" y="46"/>
                    <a:pt x="12" y="45"/>
                    <a:pt x="11" y="44"/>
                  </a:cubicBezTo>
                  <a:cubicBezTo>
                    <a:pt x="11" y="43"/>
                    <a:pt x="10" y="42"/>
                    <a:pt x="10" y="41"/>
                  </a:cubicBezTo>
                  <a:cubicBezTo>
                    <a:pt x="10" y="41"/>
                    <a:pt x="10" y="41"/>
                    <a:pt x="10" y="41"/>
                  </a:cubicBezTo>
                  <a:cubicBezTo>
                    <a:pt x="9" y="41"/>
                    <a:pt x="9" y="41"/>
                    <a:pt x="9" y="41"/>
                  </a:cubicBezTo>
                  <a:cubicBezTo>
                    <a:pt x="9" y="40"/>
                    <a:pt x="9" y="39"/>
                    <a:pt x="8" y="39"/>
                  </a:cubicBezTo>
                  <a:cubicBezTo>
                    <a:pt x="8" y="38"/>
                    <a:pt x="7" y="37"/>
                    <a:pt x="7" y="36"/>
                  </a:cubicBezTo>
                  <a:cubicBezTo>
                    <a:pt x="6" y="35"/>
                    <a:pt x="6" y="34"/>
                    <a:pt x="6" y="33"/>
                  </a:cubicBezTo>
                  <a:cubicBezTo>
                    <a:pt x="6" y="33"/>
                    <a:pt x="6" y="33"/>
                    <a:pt x="6" y="33"/>
                  </a:cubicBezTo>
                  <a:cubicBezTo>
                    <a:pt x="6" y="33"/>
                    <a:pt x="6" y="33"/>
                    <a:pt x="6" y="33"/>
                  </a:cubicBezTo>
                  <a:cubicBezTo>
                    <a:pt x="5" y="32"/>
                    <a:pt x="5" y="31"/>
                    <a:pt x="4" y="30"/>
                  </a:cubicBezTo>
                  <a:cubicBezTo>
                    <a:pt x="4" y="29"/>
                    <a:pt x="4" y="28"/>
                    <a:pt x="3" y="27"/>
                  </a:cubicBezTo>
                  <a:cubicBezTo>
                    <a:pt x="3" y="27"/>
                    <a:pt x="3" y="26"/>
                    <a:pt x="3" y="26"/>
                  </a:cubicBezTo>
                  <a:cubicBezTo>
                    <a:pt x="3" y="26"/>
                    <a:pt x="3" y="25"/>
                    <a:pt x="3" y="25"/>
                  </a:cubicBezTo>
                  <a:cubicBezTo>
                    <a:pt x="3" y="25"/>
                    <a:pt x="2" y="24"/>
                    <a:pt x="2" y="24"/>
                  </a:cubicBezTo>
                  <a:cubicBezTo>
                    <a:pt x="2" y="23"/>
                    <a:pt x="2" y="22"/>
                    <a:pt x="1" y="20"/>
                  </a:cubicBezTo>
                  <a:cubicBezTo>
                    <a:pt x="1" y="20"/>
                    <a:pt x="1" y="19"/>
                    <a:pt x="1" y="18"/>
                  </a:cubicBezTo>
                  <a:cubicBezTo>
                    <a:pt x="1" y="18"/>
                    <a:pt x="1" y="17"/>
                    <a:pt x="1" y="17"/>
                  </a:cubicBezTo>
                  <a:cubicBezTo>
                    <a:pt x="1" y="17"/>
                    <a:pt x="1" y="16"/>
                    <a:pt x="1" y="16"/>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60"/>
            <p:cNvSpPr>
              <a:spLocks/>
            </p:cNvSpPr>
            <p:nvPr userDrawn="1"/>
          </p:nvSpPr>
          <p:spPr bwMode="auto">
            <a:xfrm>
              <a:off x="7723189" y="3778250"/>
              <a:ext cx="28575" cy="298450"/>
            </a:xfrm>
            <a:custGeom>
              <a:avLst/>
              <a:gdLst>
                <a:gd name="T0" fmla="*/ 0 w 18"/>
                <a:gd name="T1" fmla="*/ 188 h 188"/>
                <a:gd name="T2" fmla="*/ 17 w 18"/>
                <a:gd name="T3" fmla="*/ 178 h 188"/>
                <a:gd name="T4" fmla="*/ 18 w 18"/>
                <a:gd name="T5" fmla="*/ 0 h 188"/>
                <a:gd name="T6" fmla="*/ 1 w 18"/>
                <a:gd name="T7" fmla="*/ 10 h 188"/>
                <a:gd name="T8" fmla="*/ 0 w 18"/>
                <a:gd name="T9" fmla="*/ 188 h 188"/>
              </a:gdLst>
              <a:ahLst/>
              <a:cxnLst>
                <a:cxn ang="0">
                  <a:pos x="T0" y="T1"/>
                </a:cxn>
                <a:cxn ang="0">
                  <a:pos x="T2" y="T3"/>
                </a:cxn>
                <a:cxn ang="0">
                  <a:pos x="T4" y="T5"/>
                </a:cxn>
                <a:cxn ang="0">
                  <a:pos x="T6" y="T7"/>
                </a:cxn>
                <a:cxn ang="0">
                  <a:pos x="T8" y="T9"/>
                </a:cxn>
              </a:cxnLst>
              <a:rect l="0" t="0" r="r" b="b"/>
              <a:pathLst>
                <a:path w="18" h="188">
                  <a:moveTo>
                    <a:pt x="0" y="188"/>
                  </a:moveTo>
                  <a:lnTo>
                    <a:pt x="17" y="178"/>
                  </a:lnTo>
                  <a:lnTo>
                    <a:pt x="18" y="0"/>
                  </a:lnTo>
                  <a:lnTo>
                    <a:pt x="1" y="10"/>
                  </a:lnTo>
                  <a:lnTo>
                    <a:pt x="0" y="188"/>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161"/>
            <p:cNvSpPr>
              <a:spLocks/>
            </p:cNvSpPr>
            <p:nvPr userDrawn="1"/>
          </p:nvSpPr>
          <p:spPr bwMode="auto">
            <a:xfrm>
              <a:off x="7705726" y="3768725"/>
              <a:ext cx="46038" cy="25400"/>
            </a:xfrm>
            <a:custGeom>
              <a:avLst/>
              <a:gdLst>
                <a:gd name="T0" fmla="*/ 12 w 29"/>
                <a:gd name="T1" fmla="*/ 16 h 16"/>
                <a:gd name="T2" fmla="*/ 29 w 29"/>
                <a:gd name="T3" fmla="*/ 6 h 16"/>
                <a:gd name="T4" fmla="*/ 17 w 29"/>
                <a:gd name="T5" fmla="*/ 0 h 16"/>
                <a:gd name="T6" fmla="*/ 0 w 29"/>
                <a:gd name="T7" fmla="*/ 9 h 16"/>
                <a:gd name="T8" fmla="*/ 12 w 29"/>
                <a:gd name="T9" fmla="*/ 16 h 16"/>
              </a:gdLst>
              <a:ahLst/>
              <a:cxnLst>
                <a:cxn ang="0">
                  <a:pos x="T0" y="T1"/>
                </a:cxn>
                <a:cxn ang="0">
                  <a:pos x="T2" y="T3"/>
                </a:cxn>
                <a:cxn ang="0">
                  <a:pos x="T4" y="T5"/>
                </a:cxn>
                <a:cxn ang="0">
                  <a:pos x="T6" y="T7"/>
                </a:cxn>
                <a:cxn ang="0">
                  <a:pos x="T8" y="T9"/>
                </a:cxn>
              </a:cxnLst>
              <a:rect l="0" t="0" r="r" b="b"/>
              <a:pathLst>
                <a:path w="29" h="16">
                  <a:moveTo>
                    <a:pt x="12" y="16"/>
                  </a:moveTo>
                  <a:lnTo>
                    <a:pt x="29" y="6"/>
                  </a:lnTo>
                  <a:lnTo>
                    <a:pt x="17" y="0"/>
                  </a:lnTo>
                  <a:lnTo>
                    <a:pt x="0" y="9"/>
                  </a:lnTo>
                  <a:lnTo>
                    <a:pt x="12" y="16"/>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162"/>
            <p:cNvSpPr>
              <a:spLocks/>
            </p:cNvSpPr>
            <p:nvPr userDrawn="1"/>
          </p:nvSpPr>
          <p:spPr bwMode="auto">
            <a:xfrm>
              <a:off x="7773989" y="4148138"/>
              <a:ext cx="288925" cy="166688"/>
            </a:xfrm>
            <a:custGeom>
              <a:avLst/>
              <a:gdLst>
                <a:gd name="T0" fmla="*/ 17 w 182"/>
                <a:gd name="T1" fmla="*/ 0 h 105"/>
                <a:gd name="T2" fmla="*/ 182 w 182"/>
                <a:gd name="T3" fmla="*/ 95 h 105"/>
                <a:gd name="T4" fmla="*/ 165 w 182"/>
                <a:gd name="T5" fmla="*/ 105 h 105"/>
                <a:gd name="T6" fmla="*/ 0 w 182"/>
                <a:gd name="T7" fmla="*/ 10 h 105"/>
                <a:gd name="T8" fmla="*/ 17 w 182"/>
                <a:gd name="T9" fmla="*/ 0 h 105"/>
              </a:gdLst>
              <a:ahLst/>
              <a:cxnLst>
                <a:cxn ang="0">
                  <a:pos x="T0" y="T1"/>
                </a:cxn>
                <a:cxn ang="0">
                  <a:pos x="T2" y="T3"/>
                </a:cxn>
                <a:cxn ang="0">
                  <a:pos x="T4" y="T5"/>
                </a:cxn>
                <a:cxn ang="0">
                  <a:pos x="T6" y="T7"/>
                </a:cxn>
                <a:cxn ang="0">
                  <a:pos x="T8" y="T9"/>
                </a:cxn>
              </a:cxnLst>
              <a:rect l="0" t="0" r="r" b="b"/>
              <a:pathLst>
                <a:path w="182" h="105">
                  <a:moveTo>
                    <a:pt x="17" y="0"/>
                  </a:moveTo>
                  <a:lnTo>
                    <a:pt x="182" y="95"/>
                  </a:lnTo>
                  <a:lnTo>
                    <a:pt x="165" y="105"/>
                  </a:lnTo>
                  <a:lnTo>
                    <a:pt x="0" y="10"/>
                  </a:lnTo>
                  <a:lnTo>
                    <a:pt x="17" y="0"/>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163"/>
            <p:cNvSpPr>
              <a:spLocks/>
            </p:cNvSpPr>
            <p:nvPr userDrawn="1"/>
          </p:nvSpPr>
          <p:spPr bwMode="auto">
            <a:xfrm>
              <a:off x="7705726" y="3783013"/>
              <a:ext cx="330200" cy="552450"/>
            </a:xfrm>
            <a:custGeom>
              <a:avLst/>
              <a:gdLst>
                <a:gd name="T0" fmla="*/ 0 w 208"/>
                <a:gd name="T1" fmla="*/ 0 h 348"/>
                <a:gd name="T2" fmla="*/ 12 w 208"/>
                <a:gd name="T3" fmla="*/ 7 h 348"/>
                <a:gd name="T4" fmla="*/ 11 w 208"/>
                <a:gd name="T5" fmla="*/ 185 h 348"/>
                <a:gd name="T6" fmla="*/ 43 w 208"/>
                <a:gd name="T7" fmla="*/ 240 h 348"/>
                <a:gd name="T8" fmla="*/ 208 w 208"/>
                <a:gd name="T9" fmla="*/ 335 h 348"/>
                <a:gd name="T10" fmla="*/ 208 w 208"/>
                <a:gd name="T11" fmla="*/ 348 h 348"/>
                <a:gd name="T12" fmla="*/ 43 w 208"/>
                <a:gd name="T13" fmla="*/ 253 h 348"/>
                <a:gd name="T14" fmla="*/ 0 w 208"/>
                <a:gd name="T15" fmla="*/ 178 h 348"/>
                <a:gd name="T16" fmla="*/ 0 w 208"/>
                <a:gd name="T17"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348">
                  <a:moveTo>
                    <a:pt x="0" y="0"/>
                  </a:moveTo>
                  <a:cubicBezTo>
                    <a:pt x="12" y="7"/>
                    <a:pt x="12" y="7"/>
                    <a:pt x="12" y="7"/>
                  </a:cubicBezTo>
                  <a:cubicBezTo>
                    <a:pt x="11" y="185"/>
                    <a:pt x="11" y="185"/>
                    <a:pt x="11" y="185"/>
                  </a:cubicBezTo>
                  <a:cubicBezTo>
                    <a:pt x="11" y="205"/>
                    <a:pt x="25" y="229"/>
                    <a:pt x="43" y="240"/>
                  </a:cubicBezTo>
                  <a:cubicBezTo>
                    <a:pt x="208" y="335"/>
                    <a:pt x="208" y="335"/>
                    <a:pt x="208" y="335"/>
                  </a:cubicBezTo>
                  <a:cubicBezTo>
                    <a:pt x="208" y="348"/>
                    <a:pt x="208" y="348"/>
                    <a:pt x="208" y="348"/>
                  </a:cubicBezTo>
                  <a:cubicBezTo>
                    <a:pt x="43" y="253"/>
                    <a:pt x="43" y="253"/>
                    <a:pt x="43" y="253"/>
                  </a:cubicBezTo>
                  <a:cubicBezTo>
                    <a:pt x="19" y="239"/>
                    <a:pt x="0" y="206"/>
                    <a:pt x="0" y="178"/>
                  </a:cubicBezTo>
                  <a:lnTo>
                    <a:pt x="0" y="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164"/>
            <p:cNvSpPr>
              <a:spLocks/>
            </p:cNvSpPr>
            <p:nvPr userDrawn="1"/>
          </p:nvSpPr>
          <p:spPr bwMode="auto">
            <a:xfrm>
              <a:off x="7612064" y="4200525"/>
              <a:ext cx="261938" cy="201613"/>
            </a:xfrm>
            <a:custGeom>
              <a:avLst/>
              <a:gdLst>
                <a:gd name="T0" fmla="*/ 0 w 165"/>
                <a:gd name="T1" fmla="*/ 0 h 127"/>
                <a:gd name="T2" fmla="*/ 0 w 165"/>
                <a:gd name="T3" fmla="*/ 2 h 127"/>
                <a:gd name="T4" fmla="*/ 0 w 165"/>
                <a:gd name="T5" fmla="*/ 2 h 127"/>
                <a:gd name="T6" fmla="*/ 1 w 165"/>
                <a:gd name="T7" fmla="*/ 4 h 127"/>
                <a:gd name="T8" fmla="*/ 1 w 165"/>
                <a:gd name="T9" fmla="*/ 5 h 127"/>
                <a:gd name="T10" fmla="*/ 3 w 165"/>
                <a:gd name="T11" fmla="*/ 6 h 127"/>
                <a:gd name="T12" fmla="*/ 4 w 165"/>
                <a:gd name="T13" fmla="*/ 7 h 127"/>
                <a:gd name="T14" fmla="*/ 5 w 165"/>
                <a:gd name="T15" fmla="*/ 8 h 127"/>
                <a:gd name="T16" fmla="*/ 165 w 165"/>
                <a:gd name="T17" fmla="*/ 101 h 127"/>
                <a:gd name="T18" fmla="*/ 165 w 165"/>
                <a:gd name="T19" fmla="*/ 127 h 127"/>
                <a:gd name="T20" fmla="*/ 6 w 165"/>
                <a:gd name="T21" fmla="*/ 34 h 127"/>
                <a:gd name="T22" fmla="*/ 5 w 165"/>
                <a:gd name="T23" fmla="*/ 34 h 127"/>
                <a:gd name="T24" fmla="*/ 4 w 165"/>
                <a:gd name="T25" fmla="*/ 33 h 127"/>
                <a:gd name="T26" fmla="*/ 3 w 165"/>
                <a:gd name="T27" fmla="*/ 32 h 127"/>
                <a:gd name="T28" fmla="*/ 3 w 165"/>
                <a:gd name="T29" fmla="*/ 32 h 127"/>
                <a:gd name="T30" fmla="*/ 1 w 165"/>
                <a:gd name="T31" fmla="*/ 31 h 127"/>
                <a:gd name="T32" fmla="*/ 1 w 165"/>
                <a:gd name="T33" fmla="*/ 30 h 127"/>
                <a:gd name="T34" fmla="*/ 1 w 165"/>
                <a:gd name="T35" fmla="*/ 30 h 127"/>
                <a:gd name="T36" fmla="*/ 1 w 165"/>
                <a:gd name="T37" fmla="*/ 29 h 127"/>
                <a:gd name="T38" fmla="*/ 0 w 165"/>
                <a:gd name="T39" fmla="*/ 28 h 127"/>
                <a:gd name="T40" fmla="*/ 0 w 165"/>
                <a:gd name="T41" fmla="*/ 28 h 127"/>
                <a:gd name="T42" fmla="*/ 0 w 165"/>
                <a:gd name="T43" fmla="*/ 28 h 127"/>
                <a:gd name="T44" fmla="*/ 0 w 165"/>
                <a:gd name="T45" fmla="*/ 27 h 127"/>
                <a:gd name="T46" fmla="*/ 0 w 165"/>
                <a:gd name="T47" fmla="*/ 26 h 127"/>
                <a:gd name="T48" fmla="*/ 0 w 165"/>
                <a:gd name="T49" fmla="*/ 26 h 127"/>
                <a:gd name="T50" fmla="*/ 0 w 165"/>
                <a:gd name="T51" fmla="*/ 26 h 127"/>
                <a:gd name="T52" fmla="*/ 0 w 165"/>
                <a:gd name="T53"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5" h="127">
                  <a:moveTo>
                    <a:pt x="0" y="0"/>
                  </a:moveTo>
                  <a:cubicBezTo>
                    <a:pt x="0" y="1"/>
                    <a:pt x="0" y="1"/>
                    <a:pt x="0" y="2"/>
                  </a:cubicBezTo>
                  <a:cubicBezTo>
                    <a:pt x="0" y="2"/>
                    <a:pt x="0" y="2"/>
                    <a:pt x="0" y="2"/>
                  </a:cubicBezTo>
                  <a:cubicBezTo>
                    <a:pt x="0" y="3"/>
                    <a:pt x="1" y="4"/>
                    <a:pt x="1" y="4"/>
                  </a:cubicBezTo>
                  <a:cubicBezTo>
                    <a:pt x="1" y="4"/>
                    <a:pt x="1" y="4"/>
                    <a:pt x="1" y="5"/>
                  </a:cubicBezTo>
                  <a:cubicBezTo>
                    <a:pt x="2" y="5"/>
                    <a:pt x="2" y="6"/>
                    <a:pt x="3" y="6"/>
                  </a:cubicBezTo>
                  <a:cubicBezTo>
                    <a:pt x="3" y="7"/>
                    <a:pt x="4" y="7"/>
                    <a:pt x="4" y="7"/>
                  </a:cubicBezTo>
                  <a:cubicBezTo>
                    <a:pt x="5" y="8"/>
                    <a:pt x="5" y="8"/>
                    <a:pt x="5" y="8"/>
                  </a:cubicBezTo>
                  <a:cubicBezTo>
                    <a:pt x="165" y="101"/>
                    <a:pt x="165" y="101"/>
                    <a:pt x="165" y="101"/>
                  </a:cubicBezTo>
                  <a:cubicBezTo>
                    <a:pt x="165" y="127"/>
                    <a:pt x="165" y="127"/>
                    <a:pt x="165" y="127"/>
                  </a:cubicBezTo>
                  <a:cubicBezTo>
                    <a:pt x="6" y="34"/>
                    <a:pt x="6" y="34"/>
                    <a:pt x="6" y="34"/>
                  </a:cubicBezTo>
                  <a:cubicBezTo>
                    <a:pt x="5" y="34"/>
                    <a:pt x="5" y="34"/>
                    <a:pt x="5" y="34"/>
                  </a:cubicBezTo>
                  <a:cubicBezTo>
                    <a:pt x="5" y="34"/>
                    <a:pt x="5" y="33"/>
                    <a:pt x="4" y="33"/>
                  </a:cubicBezTo>
                  <a:cubicBezTo>
                    <a:pt x="4" y="33"/>
                    <a:pt x="3" y="32"/>
                    <a:pt x="3" y="32"/>
                  </a:cubicBezTo>
                  <a:cubicBezTo>
                    <a:pt x="3" y="32"/>
                    <a:pt x="3" y="32"/>
                    <a:pt x="3" y="32"/>
                  </a:cubicBezTo>
                  <a:cubicBezTo>
                    <a:pt x="2" y="31"/>
                    <a:pt x="2" y="31"/>
                    <a:pt x="1" y="31"/>
                  </a:cubicBezTo>
                  <a:cubicBezTo>
                    <a:pt x="1" y="30"/>
                    <a:pt x="1" y="30"/>
                    <a:pt x="1" y="30"/>
                  </a:cubicBezTo>
                  <a:cubicBezTo>
                    <a:pt x="1" y="30"/>
                    <a:pt x="1" y="30"/>
                    <a:pt x="1" y="30"/>
                  </a:cubicBezTo>
                  <a:cubicBezTo>
                    <a:pt x="1" y="30"/>
                    <a:pt x="1" y="29"/>
                    <a:pt x="1" y="29"/>
                  </a:cubicBezTo>
                  <a:cubicBezTo>
                    <a:pt x="0" y="29"/>
                    <a:pt x="0" y="29"/>
                    <a:pt x="0" y="28"/>
                  </a:cubicBezTo>
                  <a:cubicBezTo>
                    <a:pt x="0" y="28"/>
                    <a:pt x="0" y="28"/>
                    <a:pt x="0" y="28"/>
                  </a:cubicBezTo>
                  <a:cubicBezTo>
                    <a:pt x="0" y="28"/>
                    <a:pt x="0" y="28"/>
                    <a:pt x="0" y="28"/>
                  </a:cubicBezTo>
                  <a:cubicBezTo>
                    <a:pt x="0" y="27"/>
                    <a:pt x="0" y="27"/>
                    <a:pt x="0" y="27"/>
                  </a:cubicBezTo>
                  <a:cubicBezTo>
                    <a:pt x="0" y="27"/>
                    <a:pt x="0" y="26"/>
                    <a:pt x="0" y="26"/>
                  </a:cubicBezTo>
                  <a:cubicBezTo>
                    <a:pt x="0" y="26"/>
                    <a:pt x="0" y="26"/>
                    <a:pt x="0" y="26"/>
                  </a:cubicBezTo>
                  <a:cubicBezTo>
                    <a:pt x="0" y="26"/>
                    <a:pt x="0" y="26"/>
                    <a:pt x="0" y="26"/>
                  </a:cubicBezTo>
                  <a:lnTo>
                    <a:pt x="0" y="0"/>
                  </a:lnTo>
                  <a:close/>
                </a:path>
              </a:pathLst>
            </a:custGeom>
            <a:solidFill>
              <a:srgbClr val="1F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165"/>
            <p:cNvSpPr>
              <a:spLocks/>
            </p:cNvSpPr>
            <p:nvPr userDrawn="1"/>
          </p:nvSpPr>
          <p:spPr bwMode="auto">
            <a:xfrm>
              <a:off x="7874001" y="4178300"/>
              <a:ext cx="349250" cy="228600"/>
            </a:xfrm>
            <a:custGeom>
              <a:avLst/>
              <a:gdLst>
                <a:gd name="T0" fmla="*/ 6 w 220"/>
                <a:gd name="T1" fmla="*/ 118 h 144"/>
                <a:gd name="T2" fmla="*/ 7 w 220"/>
                <a:gd name="T3" fmla="*/ 118 h 144"/>
                <a:gd name="T4" fmla="*/ 14 w 220"/>
                <a:gd name="T5" fmla="*/ 119 h 144"/>
                <a:gd name="T6" fmla="*/ 15 w 220"/>
                <a:gd name="T7" fmla="*/ 119 h 144"/>
                <a:gd name="T8" fmla="*/ 22 w 220"/>
                <a:gd name="T9" fmla="*/ 118 h 144"/>
                <a:gd name="T10" fmla="*/ 22 w 220"/>
                <a:gd name="T11" fmla="*/ 118 h 144"/>
                <a:gd name="T12" fmla="*/ 29 w 220"/>
                <a:gd name="T13" fmla="*/ 115 h 144"/>
                <a:gd name="T14" fmla="*/ 214 w 220"/>
                <a:gd name="T15" fmla="*/ 8 h 144"/>
                <a:gd name="T16" fmla="*/ 220 w 220"/>
                <a:gd name="T17" fmla="*/ 0 h 144"/>
                <a:gd name="T18" fmla="*/ 220 w 220"/>
                <a:gd name="T19" fmla="*/ 25 h 144"/>
                <a:gd name="T20" fmla="*/ 214 w 220"/>
                <a:gd name="T21" fmla="*/ 34 h 144"/>
                <a:gd name="T22" fmla="*/ 29 w 220"/>
                <a:gd name="T23" fmla="*/ 141 h 144"/>
                <a:gd name="T24" fmla="*/ 26 w 220"/>
                <a:gd name="T25" fmla="*/ 142 h 144"/>
                <a:gd name="T26" fmla="*/ 24 w 220"/>
                <a:gd name="T27" fmla="*/ 143 h 144"/>
                <a:gd name="T28" fmla="*/ 22 w 220"/>
                <a:gd name="T29" fmla="*/ 143 h 144"/>
                <a:gd name="T30" fmla="*/ 22 w 220"/>
                <a:gd name="T31" fmla="*/ 143 h 144"/>
                <a:gd name="T32" fmla="*/ 21 w 220"/>
                <a:gd name="T33" fmla="*/ 143 h 144"/>
                <a:gd name="T34" fmla="*/ 19 w 220"/>
                <a:gd name="T35" fmla="*/ 144 h 144"/>
                <a:gd name="T36" fmla="*/ 17 w 220"/>
                <a:gd name="T37" fmla="*/ 144 h 144"/>
                <a:gd name="T38" fmla="*/ 15 w 220"/>
                <a:gd name="T39" fmla="*/ 144 h 144"/>
                <a:gd name="T40" fmla="*/ 15 w 220"/>
                <a:gd name="T41" fmla="*/ 144 h 144"/>
                <a:gd name="T42" fmla="*/ 14 w 220"/>
                <a:gd name="T43" fmla="*/ 144 h 144"/>
                <a:gd name="T44" fmla="*/ 13 w 220"/>
                <a:gd name="T45" fmla="*/ 144 h 144"/>
                <a:gd name="T46" fmla="*/ 11 w 220"/>
                <a:gd name="T47" fmla="*/ 144 h 144"/>
                <a:gd name="T48" fmla="*/ 9 w 220"/>
                <a:gd name="T49" fmla="*/ 144 h 144"/>
                <a:gd name="T50" fmla="*/ 7 w 220"/>
                <a:gd name="T51" fmla="*/ 143 h 144"/>
                <a:gd name="T52" fmla="*/ 6 w 220"/>
                <a:gd name="T53" fmla="*/ 143 h 144"/>
                <a:gd name="T54" fmla="*/ 5 w 220"/>
                <a:gd name="T55" fmla="*/ 143 h 144"/>
                <a:gd name="T56" fmla="*/ 0 w 220"/>
                <a:gd name="T57" fmla="*/ 141 h 144"/>
                <a:gd name="T58" fmla="*/ 0 w 220"/>
                <a:gd name="T59" fmla="*/ 115 h 144"/>
                <a:gd name="T60" fmla="*/ 6 w 220"/>
                <a:gd name="T61" fmla="*/ 11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6" y="118"/>
                  </a:moveTo>
                  <a:cubicBezTo>
                    <a:pt x="7" y="118"/>
                    <a:pt x="7" y="118"/>
                    <a:pt x="7" y="118"/>
                  </a:cubicBezTo>
                  <a:cubicBezTo>
                    <a:pt x="10" y="118"/>
                    <a:pt x="12" y="119"/>
                    <a:pt x="14" y="119"/>
                  </a:cubicBezTo>
                  <a:cubicBezTo>
                    <a:pt x="14" y="119"/>
                    <a:pt x="15" y="119"/>
                    <a:pt x="15" y="119"/>
                  </a:cubicBezTo>
                  <a:cubicBezTo>
                    <a:pt x="17" y="119"/>
                    <a:pt x="20" y="118"/>
                    <a:pt x="22" y="118"/>
                  </a:cubicBezTo>
                  <a:cubicBezTo>
                    <a:pt x="22" y="118"/>
                    <a:pt x="22" y="118"/>
                    <a:pt x="22" y="118"/>
                  </a:cubicBezTo>
                  <a:cubicBezTo>
                    <a:pt x="25" y="117"/>
                    <a:pt x="27" y="116"/>
                    <a:pt x="29" y="115"/>
                  </a:cubicBezTo>
                  <a:cubicBezTo>
                    <a:pt x="214" y="8"/>
                    <a:pt x="214" y="8"/>
                    <a:pt x="214" y="8"/>
                  </a:cubicBezTo>
                  <a:cubicBezTo>
                    <a:pt x="218" y="6"/>
                    <a:pt x="220" y="3"/>
                    <a:pt x="220" y="0"/>
                  </a:cubicBezTo>
                  <a:cubicBezTo>
                    <a:pt x="220" y="25"/>
                    <a:pt x="220" y="25"/>
                    <a:pt x="220" y="25"/>
                  </a:cubicBezTo>
                  <a:cubicBezTo>
                    <a:pt x="220" y="28"/>
                    <a:pt x="218" y="31"/>
                    <a:pt x="214" y="34"/>
                  </a:cubicBezTo>
                  <a:cubicBezTo>
                    <a:pt x="29" y="141"/>
                    <a:pt x="29" y="141"/>
                    <a:pt x="29" y="141"/>
                  </a:cubicBezTo>
                  <a:cubicBezTo>
                    <a:pt x="28" y="141"/>
                    <a:pt x="27" y="142"/>
                    <a:pt x="26" y="142"/>
                  </a:cubicBezTo>
                  <a:cubicBezTo>
                    <a:pt x="25" y="142"/>
                    <a:pt x="24" y="143"/>
                    <a:pt x="24" y="143"/>
                  </a:cubicBezTo>
                  <a:cubicBezTo>
                    <a:pt x="23" y="143"/>
                    <a:pt x="23" y="143"/>
                    <a:pt x="22" y="143"/>
                  </a:cubicBezTo>
                  <a:cubicBezTo>
                    <a:pt x="22" y="143"/>
                    <a:pt x="22" y="143"/>
                    <a:pt x="22" y="143"/>
                  </a:cubicBezTo>
                  <a:cubicBezTo>
                    <a:pt x="22" y="143"/>
                    <a:pt x="22" y="143"/>
                    <a:pt x="21" y="143"/>
                  </a:cubicBezTo>
                  <a:cubicBezTo>
                    <a:pt x="21" y="144"/>
                    <a:pt x="20" y="144"/>
                    <a:pt x="19" y="144"/>
                  </a:cubicBezTo>
                  <a:cubicBezTo>
                    <a:pt x="19" y="144"/>
                    <a:pt x="18" y="144"/>
                    <a:pt x="17" y="144"/>
                  </a:cubicBezTo>
                  <a:cubicBezTo>
                    <a:pt x="17" y="144"/>
                    <a:pt x="16" y="144"/>
                    <a:pt x="15" y="144"/>
                  </a:cubicBezTo>
                  <a:cubicBezTo>
                    <a:pt x="15" y="144"/>
                    <a:pt x="15" y="144"/>
                    <a:pt x="15" y="144"/>
                  </a:cubicBezTo>
                  <a:cubicBezTo>
                    <a:pt x="15" y="144"/>
                    <a:pt x="15" y="144"/>
                    <a:pt x="14" y="144"/>
                  </a:cubicBezTo>
                  <a:cubicBezTo>
                    <a:pt x="14" y="144"/>
                    <a:pt x="14" y="144"/>
                    <a:pt x="13" y="144"/>
                  </a:cubicBezTo>
                  <a:cubicBezTo>
                    <a:pt x="13" y="144"/>
                    <a:pt x="12" y="144"/>
                    <a:pt x="11" y="144"/>
                  </a:cubicBezTo>
                  <a:cubicBezTo>
                    <a:pt x="10" y="144"/>
                    <a:pt x="9" y="144"/>
                    <a:pt x="9" y="144"/>
                  </a:cubicBezTo>
                  <a:cubicBezTo>
                    <a:pt x="8" y="144"/>
                    <a:pt x="8" y="143"/>
                    <a:pt x="7" y="143"/>
                  </a:cubicBezTo>
                  <a:cubicBezTo>
                    <a:pt x="7" y="143"/>
                    <a:pt x="7" y="143"/>
                    <a:pt x="6" y="143"/>
                  </a:cubicBezTo>
                  <a:cubicBezTo>
                    <a:pt x="6" y="143"/>
                    <a:pt x="5" y="143"/>
                    <a:pt x="5" y="143"/>
                  </a:cubicBezTo>
                  <a:cubicBezTo>
                    <a:pt x="3" y="142"/>
                    <a:pt x="2" y="142"/>
                    <a:pt x="0" y="141"/>
                  </a:cubicBezTo>
                  <a:cubicBezTo>
                    <a:pt x="0" y="115"/>
                    <a:pt x="0" y="115"/>
                    <a:pt x="0" y="115"/>
                  </a:cubicBezTo>
                  <a:cubicBezTo>
                    <a:pt x="2" y="116"/>
                    <a:pt x="4" y="117"/>
                    <a:pt x="6" y="118"/>
                  </a:cubicBezTo>
                  <a:close/>
                </a:path>
              </a:pathLst>
            </a:custGeom>
            <a:solidFill>
              <a:srgbClr val="294F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166"/>
            <p:cNvSpPr>
              <a:spLocks/>
            </p:cNvSpPr>
            <p:nvPr userDrawn="1"/>
          </p:nvSpPr>
          <p:spPr bwMode="auto">
            <a:xfrm>
              <a:off x="7608889" y="4010025"/>
              <a:ext cx="617538" cy="358775"/>
            </a:xfrm>
            <a:custGeom>
              <a:avLst/>
              <a:gdLst>
                <a:gd name="T0" fmla="*/ 8 w 389"/>
                <a:gd name="T1" fmla="*/ 112 h 226"/>
                <a:gd name="T2" fmla="*/ 7 w 389"/>
                <a:gd name="T3" fmla="*/ 128 h 226"/>
                <a:gd name="T4" fmla="*/ 167 w 389"/>
                <a:gd name="T5" fmla="*/ 221 h 226"/>
                <a:gd name="T6" fmla="*/ 196 w 389"/>
                <a:gd name="T7" fmla="*/ 221 h 226"/>
                <a:gd name="T8" fmla="*/ 381 w 389"/>
                <a:gd name="T9" fmla="*/ 114 h 226"/>
                <a:gd name="T10" fmla="*/ 381 w 389"/>
                <a:gd name="T11" fmla="*/ 98 h 226"/>
                <a:gd name="T12" fmla="*/ 221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7" y="128"/>
                  </a:cubicBezTo>
                  <a:cubicBezTo>
                    <a:pt x="167" y="221"/>
                    <a:pt x="167" y="221"/>
                    <a:pt x="167" y="221"/>
                  </a:cubicBezTo>
                  <a:cubicBezTo>
                    <a:pt x="175" y="226"/>
                    <a:pt x="188" y="226"/>
                    <a:pt x="196" y="221"/>
                  </a:cubicBezTo>
                  <a:cubicBezTo>
                    <a:pt x="381" y="114"/>
                    <a:pt x="381" y="114"/>
                    <a:pt x="381" y="114"/>
                  </a:cubicBezTo>
                  <a:cubicBezTo>
                    <a:pt x="389" y="110"/>
                    <a:pt x="389" y="102"/>
                    <a:pt x="381" y="98"/>
                  </a:cubicBezTo>
                  <a:cubicBezTo>
                    <a:pt x="221" y="5"/>
                    <a:pt x="221" y="5"/>
                    <a:pt x="221" y="5"/>
                  </a:cubicBezTo>
                  <a:cubicBezTo>
                    <a:pt x="214" y="0"/>
                    <a:pt x="201" y="0"/>
                    <a:pt x="193" y="5"/>
                  </a:cubicBezTo>
                  <a:lnTo>
                    <a:pt x="8" y="112"/>
                  </a:lnTo>
                  <a:close/>
                </a:path>
              </a:pathLst>
            </a:custGeom>
            <a:solidFill>
              <a:srgbClr val="376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167"/>
            <p:cNvSpPr>
              <a:spLocks/>
            </p:cNvSpPr>
            <p:nvPr userDrawn="1"/>
          </p:nvSpPr>
          <p:spPr bwMode="auto">
            <a:xfrm>
              <a:off x="7524751" y="3836988"/>
              <a:ext cx="42863" cy="239713"/>
            </a:xfrm>
            <a:custGeom>
              <a:avLst/>
              <a:gdLst>
                <a:gd name="T0" fmla="*/ 22 w 27"/>
                <a:gd name="T1" fmla="*/ 13 h 151"/>
                <a:gd name="T2" fmla="*/ 22 w 27"/>
                <a:gd name="T3" fmla="*/ 142 h 151"/>
                <a:gd name="T4" fmla="*/ 23 w 27"/>
                <a:gd name="T5" fmla="*/ 145 h 151"/>
                <a:gd name="T6" fmla="*/ 23 w 27"/>
                <a:gd name="T7" fmla="*/ 145 h 151"/>
                <a:gd name="T8" fmla="*/ 24 w 27"/>
                <a:gd name="T9" fmla="*/ 148 h 151"/>
                <a:gd name="T10" fmla="*/ 24 w 27"/>
                <a:gd name="T11" fmla="*/ 148 h 151"/>
                <a:gd name="T12" fmla="*/ 24 w 27"/>
                <a:gd name="T13" fmla="*/ 149 h 151"/>
                <a:gd name="T14" fmla="*/ 27 w 27"/>
                <a:gd name="T15" fmla="*/ 151 h 151"/>
                <a:gd name="T16" fmla="*/ 4 w 27"/>
                <a:gd name="T17" fmla="*/ 138 h 151"/>
                <a:gd name="T18" fmla="*/ 2 w 27"/>
                <a:gd name="T19" fmla="*/ 136 h 151"/>
                <a:gd name="T20" fmla="*/ 2 w 27"/>
                <a:gd name="T21" fmla="*/ 136 h 151"/>
                <a:gd name="T22" fmla="*/ 1 w 27"/>
                <a:gd name="T23" fmla="*/ 135 h 151"/>
                <a:gd name="T24" fmla="*/ 1 w 27"/>
                <a:gd name="T25" fmla="*/ 135 h 151"/>
                <a:gd name="T26" fmla="*/ 1 w 27"/>
                <a:gd name="T27" fmla="*/ 135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2 h 151"/>
                <a:gd name="T40" fmla="*/ 0 w 27"/>
                <a:gd name="T41" fmla="*/ 131 h 151"/>
                <a:gd name="T42" fmla="*/ 0 w 27"/>
                <a:gd name="T43" fmla="*/ 130 h 151"/>
                <a:gd name="T44" fmla="*/ 0 w 27"/>
                <a:gd name="T45" fmla="*/ 130 h 151"/>
                <a:gd name="T46" fmla="*/ 0 w 27"/>
                <a:gd name="T47" fmla="*/ 129 h 151"/>
                <a:gd name="T48" fmla="*/ 0 w 27"/>
                <a:gd name="T49" fmla="*/ 129 h 151"/>
                <a:gd name="T50" fmla="*/ 0 w 27"/>
                <a:gd name="T51" fmla="*/ 0 h 151"/>
                <a:gd name="T52" fmla="*/ 22 w 27"/>
                <a:gd name="T53"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3"/>
                  </a:moveTo>
                  <a:cubicBezTo>
                    <a:pt x="22" y="142"/>
                    <a:pt x="22" y="142"/>
                    <a:pt x="22" y="142"/>
                  </a:cubicBezTo>
                  <a:cubicBezTo>
                    <a:pt x="22" y="143"/>
                    <a:pt x="22" y="144"/>
                    <a:pt x="23" y="145"/>
                  </a:cubicBezTo>
                  <a:cubicBezTo>
                    <a:pt x="23" y="145"/>
                    <a:pt x="23" y="145"/>
                    <a:pt x="23" y="145"/>
                  </a:cubicBezTo>
                  <a:cubicBezTo>
                    <a:pt x="23" y="146"/>
                    <a:pt x="23" y="147"/>
                    <a:pt x="24" y="148"/>
                  </a:cubicBezTo>
                  <a:cubicBezTo>
                    <a:pt x="24" y="148"/>
                    <a:pt x="24" y="148"/>
                    <a:pt x="24" y="148"/>
                  </a:cubicBezTo>
                  <a:cubicBezTo>
                    <a:pt x="24" y="148"/>
                    <a:pt x="24" y="148"/>
                    <a:pt x="24" y="149"/>
                  </a:cubicBezTo>
                  <a:cubicBezTo>
                    <a:pt x="25" y="150"/>
                    <a:pt x="26" y="151"/>
                    <a:pt x="27" y="151"/>
                  </a:cubicBezTo>
                  <a:cubicBezTo>
                    <a:pt x="4" y="138"/>
                    <a:pt x="4" y="138"/>
                    <a:pt x="4" y="138"/>
                  </a:cubicBezTo>
                  <a:cubicBezTo>
                    <a:pt x="4" y="138"/>
                    <a:pt x="3" y="137"/>
                    <a:pt x="2" y="136"/>
                  </a:cubicBezTo>
                  <a:cubicBezTo>
                    <a:pt x="2" y="136"/>
                    <a:pt x="2" y="136"/>
                    <a:pt x="2" y="136"/>
                  </a:cubicBezTo>
                  <a:cubicBezTo>
                    <a:pt x="2" y="135"/>
                    <a:pt x="2" y="135"/>
                    <a:pt x="1" y="135"/>
                  </a:cubicBezTo>
                  <a:cubicBezTo>
                    <a:pt x="1" y="135"/>
                    <a:pt x="1" y="135"/>
                    <a:pt x="1" y="135"/>
                  </a:cubicBezTo>
                  <a:cubicBezTo>
                    <a:pt x="1" y="135"/>
                    <a:pt x="1" y="135"/>
                    <a:pt x="1" y="135"/>
                  </a:cubicBezTo>
                  <a:cubicBezTo>
                    <a:pt x="1" y="134"/>
                    <a:pt x="1" y="134"/>
                    <a:pt x="1" y="134"/>
                  </a:cubicBezTo>
                  <a:cubicBezTo>
                    <a:pt x="1" y="134"/>
                    <a:pt x="1" y="133"/>
                    <a:pt x="1" y="133"/>
                  </a:cubicBezTo>
                  <a:cubicBezTo>
                    <a:pt x="1" y="133"/>
                    <a:pt x="1" y="133"/>
                    <a:pt x="1" y="132"/>
                  </a:cubicBezTo>
                  <a:cubicBezTo>
                    <a:pt x="1" y="132"/>
                    <a:pt x="1" y="132"/>
                    <a:pt x="1" y="132"/>
                  </a:cubicBezTo>
                  <a:cubicBezTo>
                    <a:pt x="1" y="132"/>
                    <a:pt x="1" y="132"/>
                    <a:pt x="1" y="132"/>
                  </a:cubicBezTo>
                  <a:cubicBezTo>
                    <a:pt x="1" y="132"/>
                    <a:pt x="1" y="132"/>
                    <a:pt x="1" y="132"/>
                  </a:cubicBezTo>
                  <a:cubicBezTo>
                    <a:pt x="0" y="132"/>
                    <a:pt x="0" y="131"/>
                    <a:pt x="0" y="131"/>
                  </a:cubicBezTo>
                  <a:cubicBezTo>
                    <a:pt x="0" y="131"/>
                    <a:pt x="0" y="131"/>
                    <a:pt x="0" y="130"/>
                  </a:cubicBezTo>
                  <a:cubicBezTo>
                    <a:pt x="0" y="130"/>
                    <a:pt x="0" y="130"/>
                    <a:pt x="0" y="130"/>
                  </a:cubicBezTo>
                  <a:cubicBezTo>
                    <a:pt x="0" y="130"/>
                    <a:pt x="0" y="129"/>
                    <a:pt x="0" y="129"/>
                  </a:cubicBezTo>
                  <a:cubicBezTo>
                    <a:pt x="0" y="129"/>
                    <a:pt x="0" y="129"/>
                    <a:pt x="0" y="129"/>
                  </a:cubicBezTo>
                  <a:cubicBezTo>
                    <a:pt x="0" y="0"/>
                    <a:pt x="0" y="0"/>
                    <a:pt x="0" y="0"/>
                  </a:cubicBezTo>
                  <a:lnTo>
                    <a:pt x="22" y="13"/>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168"/>
            <p:cNvSpPr>
              <a:spLocks/>
            </p:cNvSpPr>
            <p:nvPr userDrawn="1"/>
          </p:nvSpPr>
          <p:spPr bwMode="auto">
            <a:xfrm>
              <a:off x="7524751" y="3624263"/>
              <a:ext cx="368300" cy="233363"/>
            </a:xfrm>
            <a:custGeom>
              <a:avLst/>
              <a:gdLst>
                <a:gd name="T0" fmla="*/ 31 w 232"/>
                <a:gd name="T1" fmla="*/ 126 h 147"/>
                <a:gd name="T2" fmla="*/ 28 w 232"/>
                <a:gd name="T3" fmla="*/ 129 h 147"/>
                <a:gd name="T4" fmla="*/ 26 w 232"/>
                <a:gd name="T5" fmla="*/ 133 h 147"/>
                <a:gd name="T6" fmla="*/ 25 w 232"/>
                <a:gd name="T7" fmla="*/ 136 h 147"/>
                <a:gd name="T8" fmla="*/ 23 w 232"/>
                <a:gd name="T9" fmla="*/ 140 h 147"/>
                <a:gd name="T10" fmla="*/ 22 w 232"/>
                <a:gd name="T11" fmla="*/ 143 h 147"/>
                <a:gd name="T12" fmla="*/ 0 w 232"/>
                <a:gd name="T13" fmla="*/ 134 h 147"/>
                <a:gd name="T14" fmla="*/ 0 w 232"/>
                <a:gd name="T15" fmla="*/ 132 h 147"/>
                <a:gd name="T16" fmla="*/ 0 w 232"/>
                <a:gd name="T17" fmla="*/ 131 h 147"/>
                <a:gd name="T18" fmla="*/ 0 w 232"/>
                <a:gd name="T19" fmla="*/ 130 h 147"/>
                <a:gd name="T20" fmla="*/ 0 w 232"/>
                <a:gd name="T21" fmla="*/ 130 h 147"/>
                <a:gd name="T22" fmla="*/ 1 w 232"/>
                <a:gd name="T23" fmla="*/ 128 h 147"/>
                <a:gd name="T24" fmla="*/ 1 w 232"/>
                <a:gd name="T25" fmla="*/ 127 h 147"/>
                <a:gd name="T26" fmla="*/ 1 w 232"/>
                <a:gd name="T27" fmla="*/ 127 h 147"/>
                <a:gd name="T28" fmla="*/ 2 w 232"/>
                <a:gd name="T29" fmla="*/ 125 h 147"/>
                <a:gd name="T30" fmla="*/ 2 w 232"/>
                <a:gd name="T31" fmla="*/ 124 h 147"/>
                <a:gd name="T32" fmla="*/ 2 w 232"/>
                <a:gd name="T33" fmla="*/ 123 h 147"/>
                <a:gd name="T34" fmla="*/ 3 w 232"/>
                <a:gd name="T35" fmla="*/ 122 h 147"/>
                <a:gd name="T36" fmla="*/ 4 w 232"/>
                <a:gd name="T37" fmla="*/ 121 h 147"/>
                <a:gd name="T38" fmla="*/ 4 w 232"/>
                <a:gd name="T39" fmla="*/ 120 h 147"/>
                <a:gd name="T40" fmla="*/ 5 w 232"/>
                <a:gd name="T41" fmla="*/ 118 h 147"/>
                <a:gd name="T42" fmla="*/ 6 w 232"/>
                <a:gd name="T43" fmla="*/ 116 h 147"/>
                <a:gd name="T44" fmla="*/ 7 w 232"/>
                <a:gd name="T45" fmla="*/ 116 h 147"/>
                <a:gd name="T46" fmla="*/ 8 w 232"/>
                <a:gd name="T47" fmla="*/ 114 h 147"/>
                <a:gd name="T48" fmla="*/ 9 w 232"/>
                <a:gd name="T49" fmla="*/ 114 h 147"/>
                <a:gd name="T50" fmla="*/ 9 w 232"/>
                <a:gd name="T51" fmla="*/ 113 h 147"/>
                <a:gd name="T52" fmla="*/ 10 w 232"/>
                <a:gd name="T53" fmla="*/ 112 h 147"/>
                <a:gd name="T54" fmla="*/ 11 w 232"/>
                <a:gd name="T55" fmla="*/ 111 h 147"/>
                <a:gd name="T56" fmla="*/ 12 w 232"/>
                <a:gd name="T57" fmla="*/ 111 h 147"/>
                <a:gd name="T58" fmla="*/ 13 w 232"/>
                <a:gd name="T59" fmla="*/ 110 h 147"/>
                <a:gd name="T60" fmla="*/ 14 w 232"/>
                <a:gd name="T61" fmla="*/ 109 h 147"/>
                <a:gd name="T62" fmla="*/ 200 w 232"/>
                <a:gd name="T63" fmla="*/ 2 h 147"/>
                <a:gd name="T64" fmla="*/ 201 w 232"/>
                <a:gd name="T65" fmla="*/ 2 h 147"/>
                <a:gd name="T66" fmla="*/ 202 w 232"/>
                <a:gd name="T67" fmla="*/ 1 h 147"/>
                <a:gd name="T68" fmla="*/ 202 w 232"/>
                <a:gd name="T69" fmla="*/ 1 h 147"/>
                <a:gd name="T70" fmla="*/ 203 w 232"/>
                <a:gd name="T71" fmla="*/ 1 h 147"/>
                <a:gd name="T72" fmla="*/ 204 w 232"/>
                <a:gd name="T73" fmla="*/ 0 h 147"/>
                <a:gd name="T74" fmla="*/ 205 w 232"/>
                <a:gd name="T75" fmla="*/ 0 h 147"/>
                <a:gd name="T76" fmla="*/ 205 w 232"/>
                <a:gd name="T77" fmla="*/ 0 h 147"/>
                <a:gd name="T78" fmla="*/ 207 w 232"/>
                <a:gd name="T79" fmla="*/ 0 h 147"/>
                <a:gd name="T80" fmla="*/ 208 w 232"/>
                <a:gd name="T81" fmla="*/ 0 h 147"/>
                <a:gd name="T82" fmla="*/ 209 w 232"/>
                <a:gd name="T83" fmla="*/ 1 h 147"/>
                <a:gd name="T84" fmla="*/ 232 w 232"/>
                <a:gd name="T85" fmla="*/ 14 h 147"/>
                <a:gd name="T86" fmla="*/ 230 w 232"/>
                <a:gd name="T87" fmla="*/ 13 h 147"/>
                <a:gd name="T88" fmla="*/ 227 w 232"/>
                <a:gd name="T89" fmla="*/ 13 h 147"/>
                <a:gd name="T90" fmla="*/ 225 w 232"/>
                <a:gd name="T91" fmla="*/ 14 h 147"/>
                <a:gd name="T92" fmla="*/ 36 w 232"/>
                <a:gd name="T93" fmla="*/ 122 h 147"/>
                <a:gd name="T94" fmla="*/ 33 w 232"/>
                <a:gd name="T95" fmla="*/ 1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7">
                  <a:moveTo>
                    <a:pt x="31" y="126"/>
                  </a:moveTo>
                  <a:cubicBezTo>
                    <a:pt x="31" y="126"/>
                    <a:pt x="31" y="126"/>
                    <a:pt x="31" y="126"/>
                  </a:cubicBezTo>
                  <a:cubicBezTo>
                    <a:pt x="30" y="127"/>
                    <a:pt x="29" y="128"/>
                    <a:pt x="28" y="129"/>
                  </a:cubicBezTo>
                  <a:cubicBezTo>
                    <a:pt x="28" y="129"/>
                    <a:pt x="28" y="129"/>
                    <a:pt x="28" y="129"/>
                  </a:cubicBezTo>
                  <a:cubicBezTo>
                    <a:pt x="28" y="130"/>
                    <a:pt x="27" y="131"/>
                    <a:pt x="26" y="133"/>
                  </a:cubicBezTo>
                  <a:cubicBezTo>
                    <a:pt x="26" y="133"/>
                    <a:pt x="26" y="133"/>
                    <a:pt x="26" y="133"/>
                  </a:cubicBezTo>
                  <a:cubicBezTo>
                    <a:pt x="26" y="134"/>
                    <a:pt x="25" y="135"/>
                    <a:pt x="25" y="136"/>
                  </a:cubicBezTo>
                  <a:cubicBezTo>
                    <a:pt x="25" y="136"/>
                    <a:pt x="25" y="136"/>
                    <a:pt x="25" y="136"/>
                  </a:cubicBezTo>
                  <a:cubicBezTo>
                    <a:pt x="24" y="137"/>
                    <a:pt x="24" y="138"/>
                    <a:pt x="23" y="140"/>
                  </a:cubicBezTo>
                  <a:cubicBezTo>
                    <a:pt x="23" y="140"/>
                    <a:pt x="23" y="140"/>
                    <a:pt x="23" y="140"/>
                  </a:cubicBezTo>
                  <a:cubicBezTo>
                    <a:pt x="23" y="141"/>
                    <a:pt x="23" y="142"/>
                    <a:pt x="22" y="143"/>
                  </a:cubicBezTo>
                  <a:cubicBezTo>
                    <a:pt x="22" y="143"/>
                    <a:pt x="22" y="143"/>
                    <a:pt x="22" y="143"/>
                  </a:cubicBezTo>
                  <a:cubicBezTo>
                    <a:pt x="22" y="144"/>
                    <a:pt x="22" y="146"/>
                    <a:pt x="22" y="147"/>
                  </a:cubicBezTo>
                  <a:cubicBezTo>
                    <a:pt x="0" y="134"/>
                    <a:pt x="0" y="134"/>
                    <a:pt x="0" y="134"/>
                  </a:cubicBezTo>
                  <a:cubicBezTo>
                    <a:pt x="0" y="134"/>
                    <a:pt x="0" y="133"/>
                    <a:pt x="0" y="133"/>
                  </a:cubicBezTo>
                  <a:cubicBezTo>
                    <a:pt x="0" y="133"/>
                    <a:pt x="0" y="133"/>
                    <a:pt x="0" y="132"/>
                  </a:cubicBezTo>
                  <a:cubicBezTo>
                    <a:pt x="0" y="132"/>
                    <a:pt x="0" y="132"/>
                    <a:pt x="0" y="132"/>
                  </a:cubicBezTo>
                  <a:cubicBezTo>
                    <a:pt x="0" y="132"/>
                    <a:pt x="0" y="131"/>
                    <a:pt x="0" y="131"/>
                  </a:cubicBezTo>
                  <a:cubicBezTo>
                    <a:pt x="0" y="131"/>
                    <a:pt x="0" y="131"/>
                    <a:pt x="0" y="130"/>
                  </a:cubicBezTo>
                  <a:cubicBezTo>
                    <a:pt x="0" y="130"/>
                    <a:pt x="0" y="130"/>
                    <a:pt x="0" y="130"/>
                  </a:cubicBezTo>
                  <a:cubicBezTo>
                    <a:pt x="0" y="130"/>
                    <a:pt x="0" y="130"/>
                    <a:pt x="0" y="130"/>
                  </a:cubicBezTo>
                  <a:cubicBezTo>
                    <a:pt x="0" y="130"/>
                    <a:pt x="0" y="130"/>
                    <a:pt x="0" y="130"/>
                  </a:cubicBezTo>
                  <a:cubicBezTo>
                    <a:pt x="0" y="129"/>
                    <a:pt x="0" y="129"/>
                    <a:pt x="1" y="129"/>
                  </a:cubicBezTo>
                  <a:cubicBezTo>
                    <a:pt x="1" y="129"/>
                    <a:pt x="1" y="128"/>
                    <a:pt x="1" y="128"/>
                  </a:cubicBezTo>
                  <a:cubicBezTo>
                    <a:pt x="1" y="128"/>
                    <a:pt x="1" y="128"/>
                    <a:pt x="1" y="127"/>
                  </a:cubicBezTo>
                  <a:cubicBezTo>
                    <a:pt x="1" y="127"/>
                    <a:pt x="1" y="127"/>
                    <a:pt x="1" y="127"/>
                  </a:cubicBezTo>
                  <a:cubicBezTo>
                    <a:pt x="1" y="127"/>
                    <a:pt x="1" y="127"/>
                    <a:pt x="1" y="127"/>
                  </a:cubicBezTo>
                  <a:cubicBezTo>
                    <a:pt x="1" y="127"/>
                    <a:pt x="1" y="127"/>
                    <a:pt x="1" y="127"/>
                  </a:cubicBezTo>
                  <a:cubicBezTo>
                    <a:pt x="1" y="126"/>
                    <a:pt x="1" y="126"/>
                    <a:pt x="1" y="126"/>
                  </a:cubicBezTo>
                  <a:cubicBezTo>
                    <a:pt x="1" y="126"/>
                    <a:pt x="2" y="125"/>
                    <a:pt x="2" y="125"/>
                  </a:cubicBezTo>
                  <a:cubicBezTo>
                    <a:pt x="2" y="125"/>
                    <a:pt x="2" y="125"/>
                    <a:pt x="2" y="124"/>
                  </a:cubicBezTo>
                  <a:cubicBezTo>
                    <a:pt x="2" y="124"/>
                    <a:pt x="2" y="124"/>
                    <a:pt x="2" y="124"/>
                  </a:cubicBezTo>
                  <a:cubicBezTo>
                    <a:pt x="2" y="124"/>
                    <a:pt x="2" y="123"/>
                    <a:pt x="2" y="123"/>
                  </a:cubicBezTo>
                  <a:cubicBezTo>
                    <a:pt x="2" y="123"/>
                    <a:pt x="2" y="123"/>
                    <a:pt x="2" y="123"/>
                  </a:cubicBezTo>
                  <a:cubicBezTo>
                    <a:pt x="2" y="123"/>
                    <a:pt x="2" y="123"/>
                    <a:pt x="2" y="123"/>
                  </a:cubicBezTo>
                  <a:cubicBezTo>
                    <a:pt x="3" y="123"/>
                    <a:pt x="3" y="123"/>
                    <a:pt x="3" y="122"/>
                  </a:cubicBezTo>
                  <a:cubicBezTo>
                    <a:pt x="3" y="122"/>
                    <a:pt x="3" y="122"/>
                    <a:pt x="3" y="122"/>
                  </a:cubicBezTo>
                  <a:cubicBezTo>
                    <a:pt x="3" y="121"/>
                    <a:pt x="3" y="121"/>
                    <a:pt x="4" y="121"/>
                  </a:cubicBezTo>
                  <a:cubicBezTo>
                    <a:pt x="4" y="120"/>
                    <a:pt x="4" y="120"/>
                    <a:pt x="4" y="120"/>
                  </a:cubicBezTo>
                  <a:cubicBezTo>
                    <a:pt x="4" y="120"/>
                    <a:pt x="4" y="120"/>
                    <a:pt x="4" y="120"/>
                  </a:cubicBezTo>
                  <a:cubicBezTo>
                    <a:pt x="4" y="120"/>
                    <a:pt x="4" y="120"/>
                    <a:pt x="4" y="119"/>
                  </a:cubicBezTo>
                  <a:cubicBezTo>
                    <a:pt x="5" y="119"/>
                    <a:pt x="5" y="118"/>
                    <a:pt x="5" y="118"/>
                  </a:cubicBezTo>
                  <a:cubicBezTo>
                    <a:pt x="6" y="117"/>
                    <a:pt x="6" y="117"/>
                    <a:pt x="6" y="117"/>
                  </a:cubicBezTo>
                  <a:cubicBezTo>
                    <a:pt x="6" y="117"/>
                    <a:pt x="6" y="116"/>
                    <a:pt x="6" y="116"/>
                  </a:cubicBezTo>
                  <a:cubicBezTo>
                    <a:pt x="6" y="116"/>
                    <a:pt x="6" y="116"/>
                    <a:pt x="6" y="116"/>
                  </a:cubicBezTo>
                  <a:cubicBezTo>
                    <a:pt x="7" y="116"/>
                    <a:pt x="7" y="116"/>
                    <a:pt x="7" y="116"/>
                  </a:cubicBezTo>
                  <a:cubicBezTo>
                    <a:pt x="7" y="115"/>
                    <a:pt x="7" y="115"/>
                    <a:pt x="7" y="115"/>
                  </a:cubicBezTo>
                  <a:cubicBezTo>
                    <a:pt x="8" y="115"/>
                    <a:pt x="8" y="115"/>
                    <a:pt x="8" y="114"/>
                  </a:cubicBezTo>
                  <a:cubicBezTo>
                    <a:pt x="8" y="114"/>
                    <a:pt x="8" y="114"/>
                    <a:pt x="9" y="114"/>
                  </a:cubicBezTo>
                  <a:cubicBezTo>
                    <a:pt x="9" y="114"/>
                    <a:pt x="9" y="114"/>
                    <a:pt x="9" y="114"/>
                  </a:cubicBezTo>
                  <a:cubicBezTo>
                    <a:pt x="9" y="114"/>
                    <a:pt x="9" y="114"/>
                    <a:pt x="9" y="114"/>
                  </a:cubicBezTo>
                  <a:cubicBezTo>
                    <a:pt x="9" y="113"/>
                    <a:pt x="9" y="113"/>
                    <a:pt x="9" y="113"/>
                  </a:cubicBezTo>
                  <a:cubicBezTo>
                    <a:pt x="9" y="113"/>
                    <a:pt x="10" y="113"/>
                    <a:pt x="10" y="112"/>
                  </a:cubicBezTo>
                  <a:cubicBezTo>
                    <a:pt x="10" y="112"/>
                    <a:pt x="10" y="112"/>
                    <a:pt x="10" y="112"/>
                  </a:cubicBezTo>
                  <a:cubicBezTo>
                    <a:pt x="11" y="112"/>
                    <a:pt x="11" y="112"/>
                    <a:pt x="11" y="111"/>
                  </a:cubicBezTo>
                  <a:cubicBezTo>
                    <a:pt x="11" y="111"/>
                    <a:pt x="11" y="111"/>
                    <a:pt x="11" y="111"/>
                  </a:cubicBezTo>
                  <a:cubicBezTo>
                    <a:pt x="11" y="111"/>
                    <a:pt x="11" y="111"/>
                    <a:pt x="11" y="111"/>
                  </a:cubicBezTo>
                  <a:cubicBezTo>
                    <a:pt x="12" y="111"/>
                    <a:pt x="12" y="111"/>
                    <a:pt x="12" y="111"/>
                  </a:cubicBezTo>
                  <a:cubicBezTo>
                    <a:pt x="12" y="111"/>
                    <a:pt x="12" y="110"/>
                    <a:pt x="12" y="110"/>
                  </a:cubicBezTo>
                  <a:cubicBezTo>
                    <a:pt x="13" y="110"/>
                    <a:pt x="13" y="110"/>
                    <a:pt x="13" y="110"/>
                  </a:cubicBezTo>
                  <a:cubicBezTo>
                    <a:pt x="13" y="110"/>
                    <a:pt x="13" y="110"/>
                    <a:pt x="14" y="109"/>
                  </a:cubicBezTo>
                  <a:cubicBezTo>
                    <a:pt x="14" y="109"/>
                    <a:pt x="14" y="109"/>
                    <a:pt x="14" y="109"/>
                  </a:cubicBezTo>
                  <a:cubicBezTo>
                    <a:pt x="14" y="109"/>
                    <a:pt x="14" y="109"/>
                    <a:pt x="14" y="109"/>
                  </a:cubicBezTo>
                  <a:cubicBezTo>
                    <a:pt x="200" y="2"/>
                    <a:pt x="200" y="2"/>
                    <a:pt x="200" y="2"/>
                  </a:cubicBezTo>
                  <a:cubicBezTo>
                    <a:pt x="200" y="2"/>
                    <a:pt x="200" y="2"/>
                    <a:pt x="200" y="2"/>
                  </a:cubicBezTo>
                  <a:cubicBezTo>
                    <a:pt x="200" y="2"/>
                    <a:pt x="200" y="2"/>
                    <a:pt x="201" y="2"/>
                  </a:cubicBezTo>
                  <a:cubicBezTo>
                    <a:pt x="201" y="1"/>
                    <a:pt x="201" y="1"/>
                    <a:pt x="201" y="1"/>
                  </a:cubicBezTo>
                  <a:cubicBezTo>
                    <a:pt x="201" y="1"/>
                    <a:pt x="202" y="1"/>
                    <a:pt x="202" y="1"/>
                  </a:cubicBezTo>
                  <a:cubicBezTo>
                    <a:pt x="202" y="1"/>
                    <a:pt x="202" y="1"/>
                    <a:pt x="202" y="1"/>
                  </a:cubicBezTo>
                  <a:cubicBezTo>
                    <a:pt x="202" y="1"/>
                    <a:pt x="202" y="1"/>
                    <a:pt x="202" y="1"/>
                  </a:cubicBezTo>
                  <a:cubicBezTo>
                    <a:pt x="202" y="1"/>
                    <a:pt x="202" y="1"/>
                    <a:pt x="202" y="1"/>
                  </a:cubicBezTo>
                  <a:cubicBezTo>
                    <a:pt x="203" y="1"/>
                    <a:pt x="203" y="1"/>
                    <a:pt x="203" y="1"/>
                  </a:cubicBezTo>
                  <a:cubicBezTo>
                    <a:pt x="203" y="1"/>
                    <a:pt x="203" y="1"/>
                    <a:pt x="203" y="0"/>
                  </a:cubicBezTo>
                  <a:cubicBezTo>
                    <a:pt x="204" y="0"/>
                    <a:pt x="204" y="0"/>
                    <a:pt x="204" y="0"/>
                  </a:cubicBezTo>
                  <a:cubicBezTo>
                    <a:pt x="204" y="0"/>
                    <a:pt x="204" y="0"/>
                    <a:pt x="205" y="0"/>
                  </a:cubicBezTo>
                  <a:cubicBezTo>
                    <a:pt x="205" y="0"/>
                    <a:pt x="205" y="0"/>
                    <a:pt x="205" y="0"/>
                  </a:cubicBezTo>
                  <a:cubicBezTo>
                    <a:pt x="205" y="0"/>
                    <a:pt x="205" y="0"/>
                    <a:pt x="205" y="0"/>
                  </a:cubicBezTo>
                  <a:cubicBezTo>
                    <a:pt x="205" y="0"/>
                    <a:pt x="205" y="0"/>
                    <a:pt x="205" y="0"/>
                  </a:cubicBezTo>
                  <a:cubicBezTo>
                    <a:pt x="206" y="0"/>
                    <a:pt x="206" y="0"/>
                    <a:pt x="206" y="0"/>
                  </a:cubicBezTo>
                  <a:cubicBezTo>
                    <a:pt x="206" y="0"/>
                    <a:pt x="206" y="0"/>
                    <a:pt x="207" y="0"/>
                  </a:cubicBezTo>
                  <a:cubicBezTo>
                    <a:pt x="207" y="0"/>
                    <a:pt x="207" y="0"/>
                    <a:pt x="208" y="0"/>
                  </a:cubicBezTo>
                  <a:cubicBezTo>
                    <a:pt x="208" y="0"/>
                    <a:pt x="208" y="0"/>
                    <a:pt x="208" y="0"/>
                  </a:cubicBezTo>
                  <a:cubicBezTo>
                    <a:pt x="208" y="0"/>
                    <a:pt x="208" y="0"/>
                    <a:pt x="208" y="0"/>
                  </a:cubicBezTo>
                  <a:cubicBezTo>
                    <a:pt x="208" y="0"/>
                    <a:pt x="208" y="0"/>
                    <a:pt x="209" y="1"/>
                  </a:cubicBezTo>
                  <a:cubicBezTo>
                    <a:pt x="209" y="1"/>
                    <a:pt x="209" y="1"/>
                    <a:pt x="210" y="1"/>
                  </a:cubicBezTo>
                  <a:cubicBezTo>
                    <a:pt x="232" y="14"/>
                    <a:pt x="232" y="14"/>
                    <a:pt x="232" y="14"/>
                  </a:cubicBezTo>
                  <a:cubicBezTo>
                    <a:pt x="231" y="14"/>
                    <a:pt x="230" y="13"/>
                    <a:pt x="230" y="13"/>
                  </a:cubicBezTo>
                  <a:cubicBezTo>
                    <a:pt x="230" y="13"/>
                    <a:pt x="230" y="13"/>
                    <a:pt x="230" y="13"/>
                  </a:cubicBezTo>
                  <a:cubicBezTo>
                    <a:pt x="229" y="13"/>
                    <a:pt x="228" y="13"/>
                    <a:pt x="227" y="13"/>
                  </a:cubicBezTo>
                  <a:cubicBezTo>
                    <a:pt x="227" y="13"/>
                    <a:pt x="227" y="13"/>
                    <a:pt x="227" y="13"/>
                  </a:cubicBezTo>
                  <a:cubicBezTo>
                    <a:pt x="226" y="13"/>
                    <a:pt x="225" y="13"/>
                    <a:pt x="225" y="14"/>
                  </a:cubicBezTo>
                  <a:cubicBezTo>
                    <a:pt x="225" y="14"/>
                    <a:pt x="225" y="14"/>
                    <a:pt x="225" y="14"/>
                  </a:cubicBezTo>
                  <a:cubicBezTo>
                    <a:pt x="224" y="14"/>
                    <a:pt x="223" y="14"/>
                    <a:pt x="222" y="15"/>
                  </a:cubicBezTo>
                  <a:cubicBezTo>
                    <a:pt x="36" y="122"/>
                    <a:pt x="36" y="122"/>
                    <a:pt x="36" y="122"/>
                  </a:cubicBezTo>
                  <a:cubicBezTo>
                    <a:pt x="35" y="122"/>
                    <a:pt x="34" y="123"/>
                    <a:pt x="34" y="124"/>
                  </a:cubicBezTo>
                  <a:cubicBezTo>
                    <a:pt x="34" y="124"/>
                    <a:pt x="34" y="124"/>
                    <a:pt x="33" y="124"/>
                  </a:cubicBezTo>
                  <a:cubicBezTo>
                    <a:pt x="33" y="125"/>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169"/>
            <p:cNvSpPr>
              <a:spLocks/>
            </p:cNvSpPr>
            <p:nvPr userDrawn="1"/>
          </p:nvSpPr>
          <p:spPr bwMode="auto">
            <a:xfrm>
              <a:off x="7559676" y="3640138"/>
              <a:ext cx="339725" cy="442913"/>
            </a:xfrm>
            <a:custGeom>
              <a:avLst/>
              <a:gdLst>
                <a:gd name="T0" fmla="*/ 14 w 214"/>
                <a:gd name="T1" fmla="*/ 112 h 279"/>
                <a:gd name="T2" fmla="*/ 200 w 214"/>
                <a:gd name="T3" fmla="*/ 5 h 279"/>
                <a:gd name="T4" fmla="*/ 214 w 214"/>
                <a:gd name="T5" fmla="*/ 13 h 279"/>
                <a:gd name="T6" fmla="*/ 214 w 214"/>
                <a:gd name="T7" fmla="*/ 142 h 279"/>
                <a:gd name="T8" fmla="*/ 200 w 214"/>
                <a:gd name="T9" fmla="*/ 167 h 279"/>
                <a:gd name="T10" fmla="*/ 15 w 214"/>
                <a:gd name="T11" fmla="*/ 274 h 279"/>
                <a:gd name="T12" fmla="*/ 0 w 214"/>
                <a:gd name="T13" fmla="*/ 266 h 279"/>
                <a:gd name="T14" fmla="*/ 0 w 214"/>
                <a:gd name="T15" fmla="*/ 137 h 279"/>
                <a:gd name="T16" fmla="*/ 14 w 214"/>
                <a:gd name="T17" fmla="*/ 11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279">
                  <a:moveTo>
                    <a:pt x="14" y="112"/>
                  </a:moveTo>
                  <a:cubicBezTo>
                    <a:pt x="200" y="5"/>
                    <a:pt x="200" y="5"/>
                    <a:pt x="200" y="5"/>
                  </a:cubicBezTo>
                  <a:cubicBezTo>
                    <a:pt x="208" y="0"/>
                    <a:pt x="214" y="4"/>
                    <a:pt x="214" y="13"/>
                  </a:cubicBezTo>
                  <a:cubicBezTo>
                    <a:pt x="214" y="142"/>
                    <a:pt x="214" y="142"/>
                    <a:pt x="214" y="142"/>
                  </a:cubicBezTo>
                  <a:cubicBezTo>
                    <a:pt x="214" y="151"/>
                    <a:pt x="208" y="163"/>
                    <a:pt x="200" y="167"/>
                  </a:cubicBezTo>
                  <a:cubicBezTo>
                    <a:pt x="15" y="274"/>
                    <a:pt x="15" y="274"/>
                    <a:pt x="15" y="274"/>
                  </a:cubicBezTo>
                  <a:cubicBezTo>
                    <a:pt x="7" y="279"/>
                    <a:pt x="0" y="275"/>
                    <a:pt x="0" y="266"/>
                  </a:cubicBezTo>
                  <a:cubicBezTo>
                    <a:pt x="0" y="137"/>
                    <a:pt x="0" y="137"/>
                    <a:pt x="0" y="137"/>
                  </a:cubicBezTo>
                  <a:cubicBezTo>
                    <a:pt x="0" y="128"/>
                    <a:pt x="6" y="116"/>
                    <a:pt x="14"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170"/>
            <p:cNvSpPr>
              <a:spLocks/>
            </p:cNvSpPr>
            <p:nvPr userDrawn="1"/>
          </p:nvSpPr>
          <p:spPr bwMode="auto">
            <a:xfrm>
              <a:off x="7645401" y="3255963"/>
              <a:ext cx="242888" cy="411163"/>
            </a:xfrm>
            <a:custGeom>
              <a:avLst/>
              <a:gdLst>
                <a:gd name="T0" fmla="*/ 109 w 153"/>
                <a:gd name="T1" fmla="*/ 29 h 259"/>
                <a:gd name="T2" fmla="*/ 153 w 153"/>
                <a:gd name="T3" fmla="*/ 222 h 259"/>
                <a:gd name="T4" fmla="*/ 34 w 153"/>
                <a:gd name="T5" fmla="*/ 8 h 259"/>
                <a:gd name="T6" fmla="*/ 109 w 153"/>
                <a:gd name="T7" fmla="*/ 29 h 259"/>
              </a:gdLst>
              <a:ahLst/>
              <a:cxnLst>
                <a:cxn ang="0">
                  <a:pos x="T0" y="T1"/>
                </a:cxn>
                <a:cxn ang="0">
                  <a:pos x="T2" y="T3"/>
                </a:cxn>
                <a:cxn ang="0">
                  <a:pos x="T4" y="T5"/>
                </a:cxn>
                <a:cxn ang="0">
                  <a:pos x="T6" y="T7"/>
                </a:cxn>
              </a:cxnLst>
              <a:rect l="0" t="0" r="r" b="b"/>
              <a:pathLst>
                <a:path w="153" h="259">
                  <a:moveTo>
                    <a:pt x="109" y="29"/>
                  </a:moveTo>
                  <a:cubicBezTo>
                    <a:pt x="148" y="81"/>
                    <a:pt x="122" y="179"/>
                    <a:pt x="153" y="222"/>
                  </a:cubicBezTo>
                  <a:cubicBezTo>
                    <a:pt x="0" y="259"/>
                    <a:pt x="13" y="20"/>
                    <a:pt x="34" y="8"/>
                  </a:cubicBezTo>
                  <a:cubicBezTo>
                    <a:pt x="48" y="0"/>
                    <a:pt x="91" y="4"/>
                    <a:pt x="109" y="29"/>
                  </a:cubicBezTo>
                  <a:close/>
                </a:path>
              </a:pathLst>
            </a:custGeom>
            <a:solidFill>
              <a:srgbClr val="290F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171"/>
            <p:cNvSpPr>
              <a:spLocks/>
            </p:cNvSpPr>
            <p:nvPr userDrawn="1"/>
          </p:nvSpPr>
          <p:spPr bwMode="auto">
            <a:xfrm>
              <a:off x="7607301" y="3552825"/>
              <a:ext cx="354013" cy="823913"/>
            </a:xfrm>
            <a:custGeom>
              <a:avLst/>
              <a:gdLst>
                <a:gd name="T0" fmla="*/ 55 w 223"/>
                <a:gd name="T1" fmla="*/ 34 h 519"/>
                <a:gd name="T2" fmla="*/ 0 w 223"/>
                <a:gd name="T3" fmla="*/ 89 h 519"/>
                <a:gd name="T4" fmla="*/ 16 w 223"/>
                <a:gd name="T5" fmla="*/ 120 h 519"/>
                <a:gd name="T6" fmla="*/ 46 w 223"/>
                <a:gd name="T7" fmla="*/ 199 h 519"/>
                <a:gd name="T8" fmla="*/ 60 w 223"/>
                <a:gd name="T9" fmla="*/ 291 h 519"/>
                <a:gd name="T10" fmla="*/ 215 w 223"/>
                <a:gd name="T11" fmla="*/ 418 h 519"/>
                <a:gd name="T12" fmla="*/ 191 w 223"/>
                <a:gd name="T13" fmla="*/ 282 h 519"/>
                <a:gd name="T14" fmla="*/ 187 w 223"/>
                <a:gd name="T15" fmla="*/ 233 h 519"/>
                <a:gd name="T16" fmla="*/ 201 w 223"/>
                <a:gd name="T17" fmla="*/ 182 h 519"/>
                <a:gd name="T18" fmla="*/ 211 w 223"/>
                <a:gd name="T19" fmla="*/ 129 h 519"/>
                <a:gd name="T20" fmla="*/ 181 w 223"/>
                <a:gd name="T21" fmla="*/ 58 h 519"/>
                <a:gd name="T22" fmla="*/ 160 w 223"/>
                <a:gd name="T23" fmla="*/ 23 h 519"/>
                <a:gd name="T24" fmla="*/ 157 w 223"/>
                <a:gd name="T25" fmla="*/ 21 h 519"/>
                <a:gd name="T26" fmla="*/ 154 w 223"/>
                <a:gd name="T27" fmla="*/ 17 h 519"/>
                <a:gd name="T28" fmla="*/ 55 w 223"/>
                <a:gd name="T29" fmla="*/ 34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3" h="519">
                  <a:moveTo>
                    <a:pt x="55" y="34"/>
                  </a:moveTo>
                  <a:cubicBezTo>
                    <a:pt x="26" y="50"/>
                    <a:pt x="2" y="67"/>
                    <a:pt x="0" y="89"/>
                  </a:cubicBezTo>
                  <a:cubicBezTo>
                    <a:pt x="0" y="98"/>
                    <a:pt x="14" y="107"/>
                    <a:pt x="16" y="120"/>
                  </a:cubicBezTo>
                  <a:cubicBezTo>
                    <a:pt x="22" y="146"/>
                    <a:pt x="34" y="175"/>
                    <a:pt x="46" y="199"/>
                  </a:cubicBezTo>
                  <a:cubicBezTo>
                    <a:pt x="65" y="234"/>
                    <a:pt x="70" y="255"/>
                    <a:pt x="60" y="291"/>
                  </a:cubicBezTo>
                  <a:cubicBezTo>
                    <a:pt x="18" y="431"/>
                    <a:pt x="187" y="519"/>
                    <a:pt x="215" y="418"/>
                  </a:cubicBezTo>
                  <a:cubicBezTo>
                    <a:pt x="223" y="388"/>
                    <a:pt x="219" y="346"/>
                    <a:pt x="191" y="282"/>
                  </a:cubicBezTo>
                  <a:cubicBezTo>
                    <a:pt x="181" y="260"/>
                    <a:pt x="187" y="244"/>
                    <a:pt x="187" y="233"/>
                  </a:cubicBezTo>
                  <a:cubicBezTo>
                    <a:pt x="186" y="223"/>
                    <a:pt x="195" y="206"/>
                    <a:pt x="201" y="182"/>
                  </a:cubicBezTo>
                  <a:cubicBezTo>
                    <a:pt x="211" y="163"/>
                    <a:pt x="213" y="144"/>
                    <a:pt x="211" y="129"/>
                  </a:cubicBezTo>
                  <a:cubicBezTo>
                    <a:pt x="208" y="108"/>
                    <a:pt x="193" y="84"/>
                    <a:pt x="181" y="58"/>
                  </a:cubicBezTo>
                  <a:cubicBezTo>
                    <a:pt x="173" y="44"/>
                    <a:pt x="168" y="31"/>
                    <a:pt x="160" y="23"/>
                  </a:cubicBezTo>
                  <a:cubicBezTo>
                    <a:pt x="159" y="22"/>
                    <a:pt x="158" y="21"/>
                    <a:pt x="157" y="21"/>
                  </a:cubicBezTo>
                  <a:cubicBezTo>
                    <a:pt x="157" y="19"/>
                    <a:pt x="156" y="18"/>
                    <a:pt x="154" y="17"/>
                  </a:cubicBezTo>
                  <a:cubicBezTo>
                    <a:pt x="123" y="0"/>
                    <a:pt x="77" y="21"/>
                    <a:pt x="55" y="34"/>
                  </a:cubicBezTo>
                  <a:close/>
                </a:path>
              </a:pathLst>
            </a:custGeom>
            <a:solidFill>
              <a:srgbClr val="E2D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172"/>
            <p:cNvSpPr>
              <a:spLocks/>
            </p:cNvSpPr>
            <p:nvPr userDrawn="1"/>
          </p:nvSpPr>
          <p:spPr bwMode="auto">
            <a:xfrm>
              <a:off x="7835901" y="3949700"/>
              <a:ext cx="76200" cy="101600"/>
            </a:xfrm>
            <a:custGeom>
              <a:avLst/>
              <a:gdLst>
                <a:gd name="T0" fmla="*/ 0 w 48"/>
                <a:gd name="T1" fmla="*/ 16 h 64"/>
                <a:gd name="T2" fmla="*/ 0 w 48"/>
                <a:gd name="T3" fmla="*/ 9 h 64"/>
                <a:gd name="T4" fmla="*/ 17 w 48"/>
                <a:gd name="T5" fmla="*/ 0 h 64"/>
                <a:gd name="T6" fmla="*/ 17 w 48"/>
                <a:gd name="T7" fmla="*/ 7 h 64"/>
                <a:gd name="T8" fmla="*/ 17 w 48"/>
                <a:gd name="T9" fmla="*/ 8 h 64"/>
                <a:gd name="T10" fmla="*/ 19 w 48"/>
                <a:gd name="T11" fmla="*/ 15 h 64"/>
                <a:gd name="T12" fmla="*/ 19 w 48"/>
                <a:gd name="T13" fmla="*/ 15 h 64"/>
                <a:gd name="T14" fmla="*/ 22 w 48"/>
                <a:gd name="T15" fmla="*/ 23 h 64"/>
                <a:gd name="T16" fmla="*/ 22 w 48"/>
                <a:gd name="T17" fmla="*/ 23 h 64"/>
                <a:gd name="T18" fmla="*/ 26 w 48"/>
                <a:gd name="T19" fmla="*/ 30 h 64"/>
                <a:gd name="T20" fmla="*/ 26 w 48"/>
                <a:gd name="T21" fmla="*/ 31 h 64"/>
                <a:gd name="T22" fmla="*/ 30 w 48"/>
                <a:gd name="T23" fmla="*/ 37 h 64"/>
                <a:gd name="T24" fmla="*/ 31 w 48"/>
                <a:gd name="T25" fmla="*/ 38 h 64"/>
                <a:gd name="T26" fmla="*/ 35 w 48"/>
                <a:gd name="T27" fmla="*/ 44 h 64"/>
                <a:gd name="T28" fmla="*/ 36 w 48"/>
                <a:gd name="T29" fmla="*/ 45 h 64"/>
                <a:gd name="T30" fmla="*/ 40 w 48"/>
                <a:gd name="T31" fmla="*/ 48 h 64"/>
                <a:gd name="T32" fmla="*/ 42 w 48"/>
                <a:gd name="T33" fmla="*/ 50 h 64"/>
                <a:gd name="T34" fmla="*/ 48 w 48"/>
                <a:gd name="T35" fmla="*/ 54 h 64"/>
                <a:gd name="T36" fmla="*/ 31 w 48"/>
                <a:gd name="T37" fmla="*/ 64 h 64"/>
                <a:gd name="T38" fmla="*/ 25 w 48"/>
                <a:gd name="T39" fmla="*/ 60 h 64"/>
                <a:gd name="T40" fmla="*/ 23 w 48"/>
                <a:gd name="T41" fmla="*/ 58 h 64"/>
                <a:gd name="T42" fmla="*/ 21 w 48"/>
                <a:gd name="T43" fmla="*/ 56 h 64"/>
                <a:gd name="T44" fmla="*/ 19 w 48"/>
                <a:gd name="T45" fmla="*/ 55 h 64"/>
                <a:gd name="T46" fmla="*/ 18 w 48"/>
                <a:gd name="T47" fmla="*/ 54 h 64"/>
                <a:gd name="T48" fmla="*/ 17 w 48"/>
                <a:gd name="T49" fmla="*/ 52 h 64"/>
                <a:gd name="T50" fmla="*/ 15 w 48"/>
                <a:gd name="T51" fmla="*/ 49 h 64"/>
                <a:gd name="T52" fmla="*/ 14 w 48"/>
                <a:gd name="T53" fmla="*/ 48 h 64"/>
                <a:gd name="T54" fmla="*/ 13 w 48"/>
                <a:gd name="T55" fmla="*/ 47 h 64"/>
                <a:gd name="T56" fmla="*/ 12 w 48"/>
                <a:gd name="T57" fmla="*/ 46 h 64"/>
                <a:gd name="T58" fmla="*/ 11 w 48"/>
                <a:gd name="T59" fmla="*/ 44 h 64"/>
                <a:gd name="T60" fmla="*/ 9 w 48"/>
                <a:gd name="T61" fmla="*/ 41 h 64"/>
                <a:gd name="T62" fmla="*/ 9 w 48"/>
                <a:gd name="T63" fmla="*/ 41 h 64"/>
                <a:gd name="T64" fmla="*/ 9 w 48"/>
                <a:gd name="T65" fmla="*/ 40 h 64"/>
                <a:gd name="T66" fmla="*/ 7 w 48"/>
                <a:gd name="T67" fmla="*/ 38 h 64"/>
                <a:gd name="T68" fmla="*/ 6 w 48"/>
                <a:gd name="T69" fmla="*/ 35 h 64"/>
                <a:gd name="T70" fmla="*/ 5 w 48"/>
                <a:gd name="T71" fmla="*/ 33 h 64"/>
                <a:gd name="T72" fmla="*/ 5 w 48"/>
                <a:gd name="T73" fmla="*/ 33 h 64"/>
                <a:gd name="T74" fmla="*/ 5 w 48"/>
                <a:gd name="T75" fmla="*/ 33 h 64"/>
                <a:gd name="T76" fmla="*/ 4 w 48"/>
                <a:gd name="T77" fmla="*/ 30 h 64"/>
                <a:gd name="T78" fmla="*/ 3 w 48"/>
                <a:gd name="T79" fmla="*/ 27 h 64"/>
                <a:gd name="T80" fmla="*/ 2 w 48"/>
                <a:gd name="T81" fmla="*/ 25 h 64"/>
                <a:gd name="T82" fmla="*/ 2 w 48"/>
                <a:gd name="T83" fmla="*/ 25 h 64"/>
                <a:gd name="T84" fmla="*/ 2 w 48"/>
                <a:gd name="T85" fmla="*/ 24 h 64"/>
                <a:gd name="T86" fmla="*/ 1 w 48"/>
                <a:gd name="T87" fmla="*/ 20 h 64"/>
                <a:gd name="T88" fmla="*/ 0 w 48"/>
                <a:gd name="T89" fmla="*/ 18 h 64"/>
                <a:gd name="T90" fmla="*/ 0 w 48"/>
                <a:gd name="T91" fmla="*/ 17 h 64"/>
                <a:gd name="T92" fmla="*/ 0 w 48"/>
                <a:gd name="T93"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64">
                  <a:moveTo>
                    <a:pt x="0" y="16"/>
                  </a:moveTo>
                  <a:cubicBezTo>
                    <a:pt x="0" y="14"/>
                    <a:pt x="0" y="11"/>
                    <a:pt x="0" y="9"/>
                  </a:cubicBezTo>
                  <a:cubicBezTo>
                    <a:pt x="17" y="0"/>
                    <a:pt x="17" y="0"/>
                    <a:pt x="17" y="0"/>
                  </a:cubicBezTo>
                  <a:cubicBezTo>
                    <a:pt x="17" y="2"/>
                    <a:pt x="17" y="4"/>
                    <a:pt x="17" y="7"/>
                  </a:cubicBezTo>
                  <a:cubicBezTo>
                    <a:pt x="17" y="7"/>
                    <a:pt x="17" y="8"/>
                    <a:pt x="17" y="8"/>
                  </a:cubicBezTo>
                  <a:cubicBezTo>
                    <a:pt x="18" y="10"/>
                    <a:pt x="18" y="13"/>
                    <a:pt x="19" y="15"/>
                  </a:cubicBezTo>
                  <a:cubicBezTo>
                    <a:pt x="19" y="15"/>
                    <a:pt x="19" y="15"/>
                    <a:pt x="19" y="15"/>
                  </a:cubicBezTo>
                  <a:cubicBezTo>
                    <a:pt x="20" y="18"/>
                    <a:pt x="21" y="20"/>
                    <a:pt x="22" y="23"/>
                  </a:cubicBezTo>
                  <a:cubicBezTo>
                    <a:pt x="22" y="23"/>
                    <a:pt x="22" y="23"/>
                    <a:pt x="22" y="23"/>
                  </a:cubicBezTo>
                  <a:cubicBezTo>
                    <a:pt x="23" y="26"/>
                    <a:pt x="24" y="28"/>
                    <a:pt x="26" y="30"/>
                  </a:cubicBezTo>
                  <a:cubicBezTo>
                    <a:pt x="26" y="31"/>
                    <a:pt x="26" y="31"/>
                    <a:pt x="26" y="31"/>
                  </a:cubicBezTo>
                  <a:cubicBezTo>
                    <a:pt x="27" y="33"/>
                    <a:pt x="29" y="35"/>
                    <a:pt x="30" y="37"/>
                  </a:cubicBezTo>
                  <a:cubicBezTo>
                    <a:pt x="30" y="38"/>
                    <a:pt x="31" y="38"/>
                    <a:pt x="31" y="38"/>
                  </a:cubicBezTo>
                  <a:cubicBezTo>
                    <a:pt x="32" y="40"/>
                    <a:pt x="34" y="42"/>
                    <a:pt x="35" y="44"/>
                  </a:cubicBezTo>
                  <a:cubicBezTo>
                    <a:pt x="36" y="44"/>
                    <a:pt x="36" y="44"/>
                    <a:pt x="36" y="45"/>
                  </a:cubicBezTo>
                  <a:cubicBezTo>
                    <a:pt x="38" y="46"/>
                    <a:pt x="39" y="47"/>
                    <a:pt x="40" y="48"/>
                  </a:cubicBezTo>
                  <a:cubicBezTo>
                    <a:pt x="41" y="49"/>
                    <a:pt x="42" y="50"/>
                    <a:pt x="42" y="50"/>
                  </a:cubicBezTo>
                  <a:cubicBezTo>
                    <a:pt x="44" y="52"/>
                    <a:pt x="46" y="53"/>
                    <a:pt x="48" y="54"/>
                  </a:cubicBezTo>
                  <a:cubicBezTo>
                    <a:pt x="31" y="64"/>
                    <a:pt x="31" y="64"/>
                    <a:pt x="31" y="64"/>
                  </a:cubicBezTo>
                  <a:cubicBezTo>
                    <a:pt x="29" y="63"/>
                    <a:pt x="27" y="62"/>
                    <a:pt x="25" y="60"/>
                  </a:cubicBezTo>
                  <a:cubicBezTo>
                    <a:pt x="25" y="60"/>
                    <a:pt x="24" y="59"/>
                    <a:pt x="23" y="58"/>
                  </a:cubicBezTo>
                  <a:cubicBezTo>
                    <a:pt x="22" y="58"/>
                    <a:pt x="21" y="57"/>
                    <a:pt x="21" y="56"/>
                  </a:cubicBezTo>
                  <a:cubicBezTo>
                    <a:pt x="20" y="56"/>
                    <a:pt x="20" y="55"/>
                    <a:pt x="19" y="55"/>
                  </a:cubicBezTo>
                  <a:cubicBezTo>
                    <a:pt x="19" y="54"/>
                    <a:pt x="19" y="54"/>
                    <a:pt x="18" y="54"/>
                  </a:cubicBezTo>
                  <a:cubicBezTo>
                    <a:pt x="18" y="53"/>
                    <a:pt x="17" y="53"/>
                    <a:pt x="17" y="52"/>
                  </a:cubicBezTo>
                  <a:cubicBezTo>
                    <a:pt x="16" y="51"/>
                    <a:pt x="15" y="50"/>
                    <a:pt x="15" y="49"/>
                  </a:cubicBezTo>
                  <a:cubicBezTo>
                    <a:pt x="14" y="49"/>
                    <a:pt x="14" y="48"/>
                    <a:pt x="14" y="48"/>
                  </a:cubicBezTo>
                  <a:cubicBezTo>
                    <a:pt x="14" y="48"/>
                    <a:pt x="13" y="48"/>
                    <a:pt x="13" y="47"/>
                  </a:cubicBezTo>
                  <a:cubicBezTo>
                    <a:pt x="13" y="47"/>
                    <a:pt x="13" y="47"/>
                    <a:pt x="12" y="46"/>
                  </a:cubicBezTo>
                  <a:cubicBezTo>
                    <a:pt x="12" y="45"/>
                    <a:pt x="11" y="44"/>
                    <a:pt x="11" y="44"/>
                  </a:cubicBezTo>
                  <a:cubicBezTo>
                    <a:pt x="10" y="43"/>
                    <a:pt x="9" y="42"/>
                    <a:pt x="9" y="41"/>
                  </a:cubicBezTo>
                  <a:cubicBezTo>
                    <a:pt x="9" y="41"/>
                    <a:pt x="9" y="41"/>
                    <a:pt x="9" y="41"/>
                  </a:cubicBezTo>
                  <a:cubicBezTo>
                    <a:pt x="9" y="41"/>
                    <a:pt x="9" y="40"/>
                    <a:pt x="9" y="40"/>
                  </a:cubicBezTo>
                  <a:cubicBezTo>
                    <a:pt x="8" y="40"/>
                    <a:pt x="8" y="39"/>
                    <a:pt x="7" y="38"/>
                  </a:cubicBezTo>
                  <a:cubicBezTo>
                    <a:pt x="7" y="37"/>
                    <a:pt x="6" y="36"/>
                    <a:pt x="6" y="35"/>
                  </a:cubicBezTo>
                  <a:cubicBezTo>
                    <a:pt x="6" y="35"/>
                    <a:pt x="5" y="34"/>
                    <a:pt x="5" y="33"/>
                  </a:cubicBezTo>
                  <a:cubicBezTo>
                    <a:pt x="5" y="33"/>
                    <a:pt x="5" y="33"/>
                    <a:pt x="5" y="33"/>
                  </a:cubicBezTo>
                  <a:cubicBezTo>
                    <a:pt x="5" y="33"/>
                    <a:pt x="5" y="33"/>
                    <a:pt x="5" y="33"/>
                  </a:cubicBezTo>
                  <a:cubicBezTo>
                    <a:pt x="4" y="32"/>
                    <a:pt x="4" y="31"/>
                    <a:pt x="4" y="30"/>
                  </a:cubicBezTo>
                  <a:cubicBezTo>
                    <a:pt x="3" y="29"/>
                    <a:pt x="3" y="28"/>
                    <a:pt x="3" y="27"/>
                  </a:cubicBezTo>
                  <a:cubicBezTo>
                    <a:pt x="2" y="26"/>
                    <a:pt x="2" y="26"/>
                    <a:pt x="2" y="25"/>
                  </a:cubicBezTo>
                  <a:cubicBezTo>
                    <a:pt x="2" y="25"/>
                    <a:pt x="2" y="25"/>
                    <a:pt x="2" y="25"/>
                  </a:cubicBezTo>
                  <a:cubicBezTo>
                    <a:pt x="2" y="24"/>
                    <a:pt x="2" y="24"/>
                    <a:pt x="2" y="24"/>
                  </a:cubicBezTo>
                  <a:cubicBezTo>
                    <a:pt x="1" y="22"/>
                    <a:pt x="1" y="21"/>
                    <a:pt x="1" y="20"/>
                  </a:cubicBezTo>
                  <a:cubicBezTo>
                    <a:pt x="1" y="19"/>
                    <a:pt x="0" y="19"/>
                    <a:pt x="0" y="18"/>
                  </a:cubicBezTo>
                  <a:cubicBezTo>
                    <a:pt x="0" y="17"/>
                    <a:pt x="0" y="17"/>
                    <a:pt x="0" y="17"/>
                  </a:cubicBezTo>
                  <a:cubicBezTo>
                    <a:pt x="0" y="16"/>
                    <a:pt x="0" y="16"/>
                    <a:pt x="0" y="16"/>
                  </a:cubicBezTo>
                  <a:close/>
                </a:path>
              </a:pathLst>
            </a:custGeom>
            <a:solidFill>
              <a:srgbClr val="8A8B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173"/>
            <p:cNvSpPr>
              <a:spLocks/>
            </p:cNvSpPr>
            <p:nvPr userDrawn="1"/>
          </p:nvSpPr>
          <p:spPr bwMode="auto">
            <a:xfrm>
              <a:off x="7700964" y="3482975"/>
              <a:ext cx="117475" cy="153988"/>
            </a:xfrm>
            <a:custGeom>
              <a:avLst/>
              <a:gdLst>
                <a:gd name="T0" fmla="*/ 0 w 74"/>
                <a:gd name="T1" fmla="*/ 0 h 97"/>
                <a:gd name="T2" fmla="*/ 7 w 74"/>
                <a:gd name="T3" fmla="*/ 72 h 97"/>
                <a:gd name="T4" fmla="*/ 68 w 74"/>
                <a:gd name="T5" fmla="*/ 97 h 97"/>
                <a:gd name="T6" fmla="*/ 74 w 74"/>
                <a:gd name="T7" fmla="*/ 79 h 97"/>
                <a:gd name="T8" fmla="*/ 65 w 74"/>
                <a:gd name="T9" fmla="*/ 12 h 97"/>
                <a:gd name="T10" fmla="*/ 0 w 74"/>
                <a:gd name="T11" fmla="*/ 0 h 97"/>
              </a:gdLst>
              <a:ahLst/>
              <a:cxnLst>
                <a:cxn ang="0">
                  <a:pos x="T0" y="T1"/>
                </a:cxn>
                <a:cxn ang="0">
                  <a:pos x="T2" y="T3"/>
                </a:cxn>
                <a:cxn ang="0">
                  <a:pos x="T4" y="T5"/>
                </a:cxn>
                <a:cxn ang="0">
                  <a:pos x="T6" y="T7"/>
                </a:cxn>
                <a:cxn ang="0">
                  <a:pos x="T8" y="T9"/>
                </a:cxn>
                <a:cxn ang="0">
                  <a:pos x="T10" y="T11"/>
                </a:cxn>
              </a:cxnLst>
              <a:rect l="0" t="0" r="r" b="b"/>
              <a:pathLst>
                <a:path w="74" h="97">
                  <a:moveTo>
                    <a:pt x="0" y="0"/>
                  </a:moveTo>
                  <a:cubicBezTo>
                    <a:pt x="3" y="12"/>
                    <a:pt x="17" y="39"/>
                    <a:pt x="7" y="72"/>
                  </a:cubicBezTo>
                  <a:cubicBezTo>
                    <a:pt x="68" y="97"/>
                    <a:pt x="68" y="97"/>
                    <a:pt x="68" y="97"/>
                  </a:cubicBezTo>
                  <a:cubicBezTo>
                    <a:pt x="74" y="79"/>
                    <a:pt x="74" y="79"/>
                    <a:pt x="74" y="79"/>
                  </a:cubicBezTo>
                  <a:cubicBezTo>
                    <a:pt x="66" y="53"/>
                    <a:pt x="63" y="37"/>
                    <a:pt x="65" y="12"/>
                  </a:cubicBezTo>
                  <a:lnTo>
                    <a:pt x="0" y="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174"/>
            <p:cNvSpPr>
              <a:spLocks/>
            </p:cNvSpPr>
            <p:nvPr userDrawn="1"/>
          </p:nvSpPr>
          <p:spPr bwMode="auto">
            <a:xfrm>
              <a:off x="7634289" y="3302000"/>
              <a:ext cx="209550" cy="247650"/>
            </a:xfrm>
            <a:custGeom>
              <a:avLst/>
              <a:gdLst>
                <a:gd name="T0" fmla="*/ 107 w 132"/>
                <a:gd name="T1" fmla="*/ 0 h 156"/>
                <a:gd name="T2" fmla="*/ 125 w 132"/>
                <a:gd name="T3" fmla="*/ 91 h 156"/>
                <a:gd name="T4" fmla="*/ 119 w 132"/>
                <a:gd name="T5" fmla="*/ 129 h 156"/>
                <a:gd name="T6" fmla="*/ 100 w 132"/>
                <a:gd name="T7" fmla="*/ 151 h 156"/>
                <a:gd name="T8" fmla="*/ 18 w 132"/>
                <a:gd name="T9" fmla="*/ 110 h 156"/>
                <a:gd name="T10" fmla="*/ 0 w 132"/>
                <a:gd name="T11" fmla="*/ 31 h 156"/>
                <a:gd name="T12" fmla="*/ 107 w 132"/>
                <a:gd name="T13" fmla="*/ 0 h 156"/>
              </a:gdLst>
              <a:ahLst/>
              <a:cxnLst>
                <a:cxn ang="0">
                  <a:pos x="T0" y="T1"/>
                </a:cxn>
                <a:cxn ang="0">
                  <a:pos x="T2" y="T3"/>
                </a:cxn>
                <a:cxn ang="0">
                  <a:pos x="T4" y="T5"/>
                </a:cxn>
                <a:cxn ang="0">
                  <a:pos x="T6" y="T7"/>
                </a:cxn>
                <a:cxn ang="0">
                  <a:pos x="T8" y="T9"/>
                </a:cxn>
                <a:cxn ang="0">
                  <a:pos x="T10" y="T11"/>
                </a:cxn>
                <a:cxn ang="0">
                  <a:pos x="T12" y="T13"/>
                </a:cxn>
              </a:cxnLst>
              <a:rect l="0" t="0" r="r" b="b"/>
              <a:pathLst>
                <a:path w="132" h="156">
                  <a:moveTo>
                    <a:pt x="107" y="0"/>
                  </a:moveTo>
                  <a:cubicBezTo>
                    <a:pt x="132" y="36"/>
                    <a:pt x="121" y="61"/>
                    <a:pt x="125" y="91"/>
                  </a:cubicBezTo>
                  <a:cubicBezTo>
                    <a:pt x="126" y="107"/>
                    <a:pt x="122" y="120"/>
                    <a:pt x="119" y="129"/>
                  </a:cubicBezTo>
                  <a:cubicBezTo>
                    <a:pt x="113" y="143"/>
                    <a:pt x="107" y="149"/>
                    <a:pt x="100" y="151"/>
                  </a:cubicBezTo>
                  <a:cubicBezTo>
                    <a:pt x="85" y="156"/>
                    <a:pt x="23" y="130"/>
                    <a:pt x="18" y="110"/>
                  </a:cubicBezTo>
                  <a:cubicBezTo>
                    <a:pt x="0" y="31"/>
                    <a:pt x="0" y="31"/>
                    <a:pt x="0" y="31"/>
                  </a:cubicBezTo>
                  <a:lnTo>
                    <a:pt x="107" y="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175"/>
            <p:cNvSpPr>
              <a:spLocks/>
            </p:cNvSpPr>
            <p:nvPr userDrawn="1"/>
          </p:nvSpPr>
          <p:spPr bwMode="auto">
            <a:xfrm>
              <a:off x="8097839" y="4086225"/>
              <a:ext cx="155575" cy="558800"/>
            </a:xfrm>
            <a:custGeom>
              <a:avLst/>
              <a:gdLst>
                <a:gd name="T0" fmla="*/ 84 w 98"/>
                <a:gd name="T1" fmla="*/ 117 h 352"/>
                <a:gd name="T2" fmla="*/ 98 w 98"/>
                <a:gd name="T3" fmla="*/ 320 h 352"/>
                <a:gd name="T4" fmla="*/ 71 w 98"/>
                <a:gd name="T5" fmla="*/ 352 h 352"/>
                <a:gd name="T6" fmla="*/ 13 w 98"/>
                <a:gd name="T7" fmla="*/ 135 h 352"/>
                <a:gd name="T8" fmla="*/ 6 w 98"/>
                <a:gd name="T9" fmla="*/ 60 h 352"/>
                <a:gd name="T10" fmla="*/ 84 w 98"/>
                <a:gd name="T11" fmla="*/ 117 h 352"/>
              </a:gdLst>
              <a:ahLst/>
              <a:cxnLst>
                <a:cxn ang="0">
                  <a:pos x="T0" y="T1"/>
                </a:cxn>
                <a:cxn ang="0">
                  <a:pos x="T2" y="T3"/>
                </a:cxn>
                <a:cxn ang="0">
                  <a:pos x="T4" y="T5"/>
                </a:cxn>
                <a:cxn ang="0">
                  <a:pos x="T6" y="T7"/>
                </a:cxn>
                <a:cxn ang="0">
                  <a:pos x="T8" y="T9"/>
                </a:cxn>
                <a:cxn ang="0">
                  <a:pos x="T10" y="T11"/>
                </a:cxn>
              </a:cxnLst>
              <a:rect l="0" t="0" r="r" b="b"/>
              <a:pathLst>
                <a:path w="98" h="352">
                  <a:moveTo>
                    <a:pt x="84" y="117"/>
                  </a:moveTo>
                  <a:cubicBezTo>
                    <a:pt x="94" y="184"/>
                    <a:pt x="92" y="250"/>
                    <a:pt x="98" y="320"/>
                  </a:cubicBezTo>
                  <a:cubicBezTo>
                    <a:pt x="71" y="352"/>
                    <a:pt x="71" y="352"/>
                    <a:pt x="71" y="352"/>
                  </a:cubicBezTo>
                  <a:cubicBezTo>
                    <a:pt x="46" y="249"/>
                    <a:pt x="17" y="195"/>
                    <a:pt x="13" y="135"/>
                  </a:cubicBezTo>
                  <a:cubicBezTo>
                    <a:pt x="11" y="100"/>
                    <a:pt x="9" y="77"/>
                    <a:pt x="6" y="60"/>
                  </a:cubicBezTo>
                  <a:cubicBezTo>
                    <a:pt x="0" y="0"/>
                    <a:pt x="76" y="66"/>
                    <a:pt x="84" y="117"/>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176"/>
            <p:cNvSpPr>
              <a:spLocks/>
            </p:cNvSpPr>
            <p:nvPr userDrawn="1"/>
          </p:nvSpPr>
          <p:spPr bwMode="auto">
            <a:xfrm>
              <a:off x="7975601" y="4010025"/>
              <a:ext cx="174625" cy="692150"/>
            </a:xfrm>
            <a:custGeom>
              <a:avLst/>
              <a:gdLst>
                <a:gd name="T0" fmla="*/ 94 w 110"/>
                <a:gd name="T1" fmla="*/ 129 h 436"/>
                <a:gd name="T2" fmla="*/ 95 w 110"/>
                <a:gd name="T3" fmla="*/ 201 h 436"/>
                <a:gd name="T4" fmla="*/ 110 w 110"/>
                <a:gd name="T5" fmla="*/ 404 h 436"/>
                <a:gd name="T6" fmla="*/ 83 w 110"/>
                <a:gd name="T7" fmla="*/ 436 h 436"/>
                <a:gd name="T8" fmla="*/ 25 w 110"/>
                <a:gd name="T9" fmla="*/ 219 h 436"/>
                <a:gd name="T10" fmla="*/ 19 w 110"/>
                <a:gd name="T11" fmla="*/ 149 h 436"/>
                <a:gd name="T12" fmla="*/ 94 w 110"/>
                <a:gd name="T13" fmla="*/ 129 h 436"/>
              </a:gdLst>
              <a:ahLst/>
              <a:cxnLst>
                <a:cxn ang="0">
                  <a:pos x="T0" y="T1"/>
                </a:cxn>
                <a:cxn ang="0">
                  <a:pos x="T2" y="T3"/>
                </a:cxn>
                <a:cxn ang="0">
                  <a:pos x="T4" y="T5"/>
                </a:cxn>
                <a:cxn ang="0">
                  <a:pos x="T6" y="T7"/>
                </a:cxn>
                <a:cxn ang="0">
                  <a:pos x="T8" y="T9"/>
                </a:cxn>
                <a:cxn ang="0">
                  <a:pos x="T10" y="T11"/>
                </a:cxn>
                <a:cxn ang="0">
                  <a:pos x="T12" y="T13"/>
                </a:cxn>
              </a:cxnLst>
              <a:rect l="0" t="0" r="r" b="b"/>
              <a:pathLst>
                <a:path w="110" h="436">
                  <a:moveTo>
                    <a:pt x="94" y="129"/>
                  </a:moveTo>
                  <a:cubicBezTo>
                    <a:pt x="98" y="161"/>
                    <a:pt x="92" y="177"/>
                    <a:pt x="95" y="201"/>
                  </a:cubicBezTo>
                  <a:cubicBezTo>
                    <a:pt x="105" y="268"/>
                    <a:pt x="104" y="334"/>
                    <a:pt x="110" y="404"/>
                  </a:cubicBezTo>
                  <a:cubicBezTo>
                    <a:pt x="83" y="436"/>
                    <a:pt x="83" y="436"/>
                    <a:pt x="83" y="436"/>
                  </a:cubicBezTo>
                  <a:cubicBezTo>
                    <a:pt x="57" y="333"/>
                    <a:pt x="29" y="279"/>
                    <a:pt x="25" y="219"/>
                  </a:cubicBezTo>
                  <a:cubicBezTo>
                    <a:pt x="23" y="187"/>
                    <a:pt x="21" y="166"/>
                    <a:pt x="19" y="149"/>
                  </a:cubicBezTo>
                  <a:cubicBezTo>
                    <a:pt x="0" y="0"/>
                    <a:pt x="87" y="63"/>
                    <a:pt x="94" y="129"/>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177"/>
            <p:cNvSpPr>
              <a:spLocks/>
            </p:cNvSpPr>
            <p:nvPr userDrawn="1"/>
          </p:nvSpPr>
          <p:spPr bwMode="auto">
            <a:xfrm>
              <a:off x="7635876" y="3570288"/>
              <a:ext cx="617538" cy="800100"/>
            </a:xfrm>
            <a:custGeom>
              <a:avLst/>
              <a:gdLst>
                <a:gd name="T0" fmla="*/ 31 w 389"/>
                <a:gd name="T1" fmla="*/ 352 h 504"/>
                <a:gd name="T2" fmla="*/ 63 w 389"/>
                <a:gd name="T3" fmla="*/ 432 h 504"/>
                <a:gd name="T4" fmla="*/ 236 w 389"/>
                <a:gd name="T5" fmla="*/ 496 h 504"/>
                <a:gd name="T6" fmla="*/ 238 w 389"/>
                <a:gd name="T7" fmla="*/ 497 h 504"/>
                <a:gd name="T8" fmla="*/ 238 w 389"/>
                <a:gd name="T9" fmla="*/ 498 h 504"/>
                <a:gd name="T10" fmla="*/ 239 w 389"/>
                <a:gd name="T11" fmla="*/ 498 h 504"/>
                <a:gd name="T12" fmla="*/ 239 w 389"/>
                <a:gd name="T13" fmla="*/ 498 h 504"/>
                <a:gd name="T14" fmla="*/ 339 w 389"/>
                <a:gd name="T15" fmla="*/ 476 h 504"/>
                <a:gd name="T16" fmla="*/ 382 w 389"/>
                <a:gd name="T17" fmla="*/ 417 h 504"/>
                <a:gd name="T18" fmla="*/ 352 w 389"/>
                <a:gd name="T19" fmla="*/ 373 h 504"/>
                <a:gd name="T20" fmla="*/ 181 w 389"/>
                <a:gd name="T21" fmla="*/ 286 h 504"/>
                <a:gd name="T22" fmla="*/ 174 w 389"/>
                <a:gd name="T23" fmla="*/ 274 h 504"/>
                <a:gd name="T24" fmla="*/ 175 w 389"/>
                <a:gd name="T25" fmla="*/ 274 h 504"/>
                <a:gd name="T26" fmla="*/ 183 w 389"/>
                <a:gd name="T27" fmla="*/ 173 h 504"/>
                <a:gd name="T28" fmla="*/ 195 w 389"/>
                <a:gd name="T29" fmla="*/ 118 h 504"/>
                <a:gd name="T30" fmla="*/ 166 w 389"/>
                <a:gd name="T31" fmla="*/ 47 h 504"/>
                <a:gd name="T32" fmla="*/ 138 w 389"/>
                <a:gd name="T33" fmla="*/ 8 h 504"/>
                <a:gd name="T34" fmla="*/ 119 w 389"/>
                <a:gd name="T35" fmla="*/ 0 h 504"/>
                <a:gd name="T36" fmla="*/ 148 w 389"/>
                <a:gd name="T37" fmla="*/ 135 h 504"/>
                <a:gd name="T38" fmla="*/ 33 w 389"/>
                <a:gd name="T39" fmla="*/ 26 h 504"/>
                <a:gd name="T40" fmla="*/ 0 w 389"/>
                <a:gd name="T41" fmla="*/ 48 h 504"/>
                <a:gd name="T42" fmla="*/ 62 w 389"/>
                <a:gd name="T43" fmla="*/ 151 h 504"/>
                <a:gd name="T44" fmla="*/ 29 w 389"/>
                <a:gd name="T45" fmla="*/ 193 h 504"/>
                <a:gd name="T46" fmla="*/ 45 w 389"/>
                <a:gd name="T47" fmla="*/ 252 h 504"/>
                <a:gd name="T48" fmla="*/ 30 w 389"/>
                <a:gd name="T49" fmla="*/ 352 h 504"/>
                <a:gd name="T50" fmla="*/ 31 w 389"/>
                <a:gd name="T51" fmla="*/ 352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9" h="504">
                  <a:moveTo>
                    <a:pt x="31" y="352"/>
                  </a:moveTo>
                  <a:cubicBezTo>
                    <a:pt x="33" y="381"/>
                    <a:pt x="41" y="414"/>
                    <a:pt x="63" y="432"/>
                  </a:cubicBezTo>
                  <a:cubicBezTo>
                    <a:pt x="103" y="464"/>
                    <a:pt x="177" y="455"/>
                    <a:pt x="236" y="496"/>
                  </a:cubicBezTo>
                  <a:cubicBezTo>
                    <a:pt x="236" y="496"/>
                    <a:pt x="237" y="497"/>
                    <a:pt x="238" y="497"/>
                  </a:cubicBezTo>
                  <a:cubicBezTo>
                    <a:pt x="238" y="498"/>
                    <a:pt x="238" y="498"/>
                    <a:pt x="238" y="498"/>
                  </a:cubicBezTo>
                  <a:cubicBezTo>
                    <a:pt x="239" y="498"/>
                    <a:pt x="239" y="498"/>
                    <a:pt x="239" y="498"/>
                  </a:cubicBezTo>
                  <a:cubicBezTo>
                    <a:pt x="239" y="498"/>
                    <a:pt x="239" y="498"/>
                    <a:pt x="239" y="498"/>
                  </a:cubicBezTo>
                  <a:cubicBezTo>
                    <a:pt x="254" y="504"/>
                    <a:pt x="302" y="498"/>
                    <a:pt x="339" y="476"/>
                  </a:cubicBezTo>
                  <a:cubicBezTo>
                    <a:pt x="378" y="456"/>
                    <a:pt x="389" y="426"/>
                    <a:pt x="382" y="417"/>
                  </a:cubicBezTo>
                  <a:cubicBezTo>
                    <a:pt x="376" y="400"/>
                    <a:pt x="369" y="384"/>
                    <a:pt x="352" y="373"/>
                  </a:cubicBezTo>
                  <a:cubicBezTo>
                    <a:pt x="322" y="355"/>
                    <a:pt x="210" y="289"/>
                    <a:pt x="181" y="286"/>
                  </a:cubicBezTo>
                  <a:cubicBezTo>
                    <a:pt x="178" y="282"/>
                    <a:pt x="176" y="278"/>
                    <a:pt x="174" y="274"/>
                  </a:cubicBezTo>
                  <a:cubicBezTo>
                    <a:pt x="175" y="274"/>
                    <a:pt x="175" y="274"/>
                    <a:pt x="175" y="274"/>
                  </a:cubicBezTo>
                  <a:cubicBezTo>
                    <a:pt x="161" y="242"/>
                    <a:pt x="175" y="204"/>
                    <a:pt x="183" y="173"/>
                  </a:cubicBezTo>
                  <a:cubicBezTo>
                    <a:pt x="193" y="154"/>
                    <a:pt x="197" y="133"/>
                    <a:pt x="195" y="118"/>
                  </a:cubicBezTo>
                  <a:cubicBezTo>
                    <a:pt x="192" y="97"/>
                    <a:pt x="178" y="73"/>
                    <a:pt x="166" y="47"/>
                  </a:cubicBezTo>
                  <a:cubicBezTo>
                    <a:pt x="158" y="32"/>
                    <a:pt x="147" y="16"/>
                    <a:pt x="138" y="8"/>
                  </a:cubicBezTo>
                  <a:cubicBezTo>
                    <a:pt x="135" y="4"/>
                    <a:pt x="127" y="1"/>
                    <a:pt x="119" y="0"/>
                  </a:cubicBezTo>
                  <a:cubicBezTo>
                    <a:pt x="130" y="11"/>
                    <a:pt x="159" y="99"/>
                    <a:pt x="148" y="135"/>
                  </a:cubicBezTo>
                  <a:cubicBezTo>
                    <a:pt x="138" y="99"/>
                    <a:pt x="63" y="41"/>
                    <a:pt x="33" y="26"/>
                  </a:cubicBezTo>
                  <a:cubicBezTo>
                    <a:pt x="17" y="35"/>
                    <a:pt x="11" y="38"/>
                    <a:pt x="0" y="48"/>
                  </a:cubicBezTo>
                  <a:cubicBezTo>
                    <a:pt x="43" y="42"/>
                    <a:pt x="65" y="93"/>
                    <a:pt x="62" y="151"/>
                  </a:cubicBezTo>
                  <a:cubicBezTo>
                    <a:pt x="61" y="175"/>
                    <a:pt x="50" y="192"/>
                    <a:pt x="29" y="193"/>
                  </a:cubicBezTo>
                  <a:cubicBezTo>
                    <a:pt x="40" y="217"/>
                    <a:pt x="47" y="238"/>
                    <a:pt x="45" y="252"/>
                  </a:cubicBezTo>
                  <a:cubicBezTo>
                    <a:pt x="40" y="281"/>
                    <a:pt x="26" y="308"/>
                    <a:pt x="30" y="352"/>
                  </a:cubicBezTo>
                  <a:cubicBezTo>
                    <a:pt x="30" y="352"/>
                    <a:pt x="30" y="352"/>
                    <a:pt x="31" y="352"/>
                  </a:cubicBezTo>
                  <a:close/>
                </a:path>
              </a:pathLst>
            </a:custGeom>
            <a:solidFill>
              <a:srgbClr val="473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178"/>
            <p:cNvSpPr>
              <a:spLocks/>
            </p:cNvSpPr>
            <p:nvPr userDrawn="1"/>
          </p:nvSpPr>
          <p:spPr bwMode="auto">
            <a:xfrm>
              <a:off x="7702551" y="3582988"/>
              <a:ext cx="109538" cy="98425"/>
            </a:xfrm>
            <a:custGeom>
              <a:avLst/>
              <a:gdLst>
                <a:gd name="T0" fmla="*/ 4 w 69"/>
                <a:gd name="T1" fmla="*/ 0 h 62"/>
                <a:gd name="T2" fmla="*/ 68 w 69"/>
                <a:gd name="T3" fmla="*/ 33 h 62"/>
                <a:gd name="T4" fmla="*/ 69 w 69"/>
                <a:gd name="T5" fmla="*/ 62 h 62"/>
                <a:gd name="T6" fmla="*/ 0 w 69"/>
                <a:gd name="T7" fmla="*/ 19 h 62"/>
                <a:gd name="T8" fmla="*/ 4 w 69"/>
                <a:gd name="T9" fmla="*/ 0 h 62"/>
              </a:gdLst>
              <a:ahLst/>
              <a:cxnLst>
                <a:cxn ang="0">
                  <a:pos x="T0" y="T1"/>
                </a:cxn>
                <a:cxn ang="0">
                  <a:pos x="T2" y="T3"/>
                </a:cxn>
                <a:cxn ang="0">
                  <a:pos x="T4" y="T5"/>
                </a:cxn>
                <a:cxn ang="0">
                  <a:pos x="T6" y="T7"/>
                </a:cxn>
                <a:cxn ang="0">
                  <a:pos x="T8" y="T9"/>
                </a:cxn>
              </a:cxnLst>
              <a:rect l="0" t="0" r="r" b="b"/>
              <a:pathLst>
                <a:path w="69" h="62">
                  <a:moveTo>
                    <a:pt x="4" y="0"/>
                  </a:moveTo>
                  <a:cubicBezTo>
                    <a:pt x="26" y="13"/>
                    <a:pt x="47" y="19"/>
                    <a:pt x="68" y="33"/>
                  </a:cubicBezTo>
                  <a:cubicBezTo>
                    <a:pt x="69" y="62"/>
                    <a:pt x="69" y="62"/>
                    <a:pt x="69" y="62"/>
                  </a:cubicBezTo>
                  <a:cubicBezTo>
                    <a:pt x="45" y="41"/>
                    <a:pt x="27" y="36"/>
                    <a:pt x="0" y="19"/>
                  </a:cubicBezTo>
                  <a:lnTo>
                    <a:pt x="4" y="0"/>
                  </a:ln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179"/>
            <p:cNvSpPr>
              <a:spLocks/>
            </p:cNvSpPr>
            <p:nvPr userDrawn="1"/>
          </p:nvSpPr>
          <p:spPr bwMode="auto">
            <a:xfrm>
              <a:off x="7564439" y="3240088"/>
              <a:ext cx="277813" cy="398463"/>
            </a:xfrm>
            <a:custGeom>
              <a:avLst/>
              <a:gdLst>
                <a:gd name="T0" fmla="*/ 85 w 175"/>
                <a:gd name="T1" fmla="*/ 138 h 251"/>
                <a:gd name="T2" fmla="*/ 70 w 175"/>
                <a:gd name="T3" fmla="*/ 120 h 251"/>
                <a:gd name="T4" fmla="*/ 65 w 175"/>
                <a:gd name="T5" fmla="*/ 136 h 251"/>
                <a:gd name="T6" fmla="*/ 74 w 175"/>
                <a:gd name="T7" fmla="*/ 160 h 251"/>
                <a:gd name="T8" fmla="*/ 83 w 175"/>
                <a:gd name="T9" fmla="*/ 160 h 251"/>
                <a:gd name="T10" fmla="*/ 111 w 175"/>
                <a:gd name="T11" fmla="*/ 248 h 251"/>
                <a:gd name="T12" fmla="*/ 33 w 175"/>
                <a:gd name="T13" fmla="*/ 50 h 251"/>
                <a:gd name="T14" fmla="*/ 159 w 175"/>
                <a:gd name="T15" fmla="*/ 46 h 251"/>
                <a:gd name="T16" fmla="*/ 85 w 175"/>
                <a:gd name="T17" fmla="*/ 138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51">
                  <a:moveTo>
                    <a:pt x="85" y="138"/>
                  </a:moveTo>
                  <a:cubicBezTo>
                    <a:pt x="84" y="120"/>
                    <a:pt x="74" y="119"/>
                    <a:pt x="70" y="120"/>
                  </a:cubicBezTo>
                  <a:cubicBezTo>
                    <a:pt x="64" y="122"/>
                    <a:pt x="63" y="128"/>
                    <a:pt x="65" y="136"/>
                  </a:cubicBezTo>
                  <a:cubicBezTo>
                    <a:pt x="67" y="143"/>
                    <a:pt x="69" y="153"/>
                    <a:pt x="74" y="160"/>
                  </a:cubicBezTo>
                  <a:cubicBezTo>
                    <a:pt x="77" y="164"/>
                    <a:pt x="80" y="158"/>
                    <a:pt x="83" y="160"/>
                  </a:cubicBezTo>
                  <a:cubicBezTo>
                    <a:pt x="101" y="184"/>
                    <a:pt x="102" y="233"/>
                    <a:pt x="111" y="248"/>
                  </a:cubicBezTo>
                  <a:cubicBezTo>
                    <a:pt x="14" y="251"/>
                    <a:pt x="0" y="115"/>
                    <a:pt x="33" y="50"/>
                  </a:cubicBezTo>
                  <a:cubicBezTo>
                    <a:pt x="55" y="7"/>
                    <a:pt x="143" y="0"/>
                    <a:pt x="159" y="46"/>
                  </a:cubicBezTo>
                  <a:cubicBezTo>
                    <a:pt x="175" y="91"/>
                    <a:pt x="99" y="101"/>
                    <a:pt x="85" y="138"/>
                  </a:cubicBezTo>
                  <a:close/>
                </a:path>
              </a:pathLst>
            </a:custGeom>
            <a:solidFill>
              <a:srgbClr val="290F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180"/>
            <p:cNvSpPr>
              <a:spLocks/>
            </p:cNvSpPr>
            <p:nvPr userDrawn="1"/>
          </p:nvSpPr>
          <p:spPr bwMode="auto">
            <a:xfrm>
              <a:off x="7807326" y="3570288"/>
              <a:ext cx="38100" cy="90488"/>
            </a:xfrm>
            <a:custGeom>
              <a:avLst/>
              <a:gdLst>
                <a:gd name="T0" fmla="*/ 0 w 24"/>
                <a:gd name="T1" fmla="*/ 0 h 57"/>
                <a:gd name="T2" fmla="*/ 2 w 24"/>
                <a:gd name="T3" fmla="*/ 42 h 57"/>
                <a:gd name="T4" fmla="*/ 24 w 24"/>
                <a:gd name="T5" fmla="*/ 57 h 57"/>
                <a:gd name="T6" fmla="*/ 14 w 24"/>
                <a:gd name="T7" fmla="*/ 4 h 57"/>
                <a:gd name="T8" fmla="*/ 0 w 24"/>
                <a:gd name="T9" fmla="*/ 0 h 57"/>
              </a:gdLst>
              <a:ahLst/>
              <a:cxnLst>
                <a:cxn ang="0">
                  <a:pos x="T0" y="T1"/>
                </a:cxn>
                <a:cxn ang="0">
                  <a:pos x="T2" y="T3"/>
                </a:cxn>
                <a:cxn ang="0">
                  <a:pos x="T4" y="T5"/>
                </a:cxn>
                <a:cxn ang="0">
                  <a:pos x="T6" y="T7"/>
                </a:cxn>
                <a:cxn ang="0">
                  <a:pos x="T8" y="T9"/>
                </a:cxn>
              </a:cxnLst>
              <a:rect l="0" t="0" r="r" b="b"/>
              <a:pathLst>
                <a:path w="24" h="57">
                  <a:moveTo>
                    <a:pt x="0" y="0"/>
                  </a:moveTo>
                  <a:cubicBezTo>
                    <a:pt x="2" y="7"/>
                    <a:pt x="3" y="21"/>
                    <a:pt x="2" y="42"/>
                  </a:cubicBezTo>
                  <a:cubicBezTo>
                    <a:pt x="9" y="46"/>
                    <a:pt x="17" y="53"/>
                    <a:pt x="24" y="57"/>
                  </a:cubicBezTo>
                  <a:cubicBezTo>
                    <a:pt x="21" y="35"/>
                    <a:pt x="20" y="26"/>
                    <a:pt x="14" y="4"/>
                  </a:cubicBezTo>
                  <a:lnTo>
                    <a:pt x="0" y="0"/>
                  </a:ln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81"/>
            <p:cNvSpPr>
              <a:spLocks/>
            </p:cNvSpPr>
            <p:nvPr userDrawn="1"/>
          </p:nvSpPr>
          <p:spPr bwMode="auto">
            <a:xfrm>
              <a:off x="8048626" y="4575175"/>
              <a:ext cx="168275" cy="269875"/>
            </a:xfrm>
            <a:custGeom>
              <a:avLst/>
              <a:gdLst>
                <a:gd name="T0" fmla="*/ 59 w 106"/>
                <a:gd name="T1" fmla="*/ 12 h 170"/>
                <a:gd name="T2" fmla="*/ 89 w 106"/>
                <a:gd name="T3" fmla="*/ 128 h 170"/>
                <a:gd name="T4" fmla="*/ 106 w 106"/>
                <a:gd name="T5" fmla="*/ 158 h 170"/>
                <a:gd name="T6" fmla="*/ 84 w 106"/>
                <a:gd name="T7" fmla="*/ 170 h 170"/>
                <a:gd name="T8" fmla="*/ 46 w 106"/>
                <a:gd name="T9" fmla="*/ 164 h 170"/>
                <a:gd name="T10" fmla="*/ 24 w 106"/>
                <a:gd name="T11" fmla="*/ 106 h 170"/>
                <a:gd name="T12" fmla="*/ 18 w 106"/>
                <a:gd name="T13" fmla="*/ 45 h 170"/>
                <a:gd name="T14" fmla="*/ 20 w 106"/>
                <a:gd name="T15" fmla="*/ 0 h 170"/>
                <a:gd name="T16" fmla="*/ 59 w 106"/>
                <a:gd name="T17" fmla="*/ 1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70">
                  <a:moveTo>
                    <a:pt x="59" y="12"/>
                  </a:moveTo>
                  <a:cubicBezTo>
                    <a:pt x="62" y="35"/>
                    <a:pt x="80" y="111"/>
                    <a:pt x="89" y="128"/>
                  </a:cubicBezTo>
                  <a:cubicBezTo>
                    <a:pt x="93" y="136"/>
                    <a:pt x="97" y="145"/>
                    <a:pt x="106" y="158"/>
                  </a:cubicBezTo>
                  <a:cubicBezTo>
                    <a:pt x="106" y="158"/>
                    <a:pt x="87" y="169"/>
                    <a:pt x="84" y="170"/>
                  </a:cubicBezTo>
                  <a:cubicBezTo>
                    <a:pt x="82" y="170"/>
                    <a:pt x="46" y="164"/>
                    <a:pt x="46" y="164"/>
                  </a:cubicBezTo>
                  <a:cubicBezTo>
                    <a:pt x="46" y="164"/>
                    <a:pt x="24" y="109"/>
                    <a:pt x="24" y="106"/>
                  </a:cubicBezTo>
                  <a:cubicBezTo>
                    <a:pt x="20" y="69"/>
                    <a:pt x="0" y="75"/>
                    <a:pt x="18" y="45"/>
                  </a:cubicBezTo>
                  <a:cubicBezTo>
                    <a:pt x="27" y="31"/>
                    <a:pt x="22" y="14"/>
                    <a:pt x="20" y="0"/>
                  </a:cubicBezTo>
                  <a:lnTo>
                    <a:pt x="59" y="12"/>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182"/>
            <p:cNvSpPr>
              <a:spLocks/>
            </p:cNvSpPr>
            <p:nvPr userDrawn="1"/>
          </p:nvSpPr>
          <p:spPr bwMode="auto">
            <a:xfrm>
              <a:off x="8045451" y="4646613"/>
              <a:ext cx="182563" cy="219075"/>
            </a:xfrm>
            <a:custGeom>
              <a:avLst/>
              <a:gdLst>
                <a:gd name="T0" fmla="*/ 99 w 115"/>
                <a:gd name="T1" fmla="*/ 99 h 138"/>
                <a:gd name="T2" fmla="*/ 115 w 115"/>
                <a:gd name="T3" fmla="*/ 123 h 138"/>
                <a:gd name="T4" fmla="*/ 87 w 115"/>
                <a:gd name="T5" fmla="*/ 137 h 138"/>
                <a:gd name="T6" fmla="*/ 47 w 115"/>
                <a:gd name="T7" fmla="*/ 122 h 138"/>
                <a:gd name="T8" fmla="*/ 24 w 115"/>
                <a:gd name="T9" fmla="*/ 60 h 138"/>
                <a:gd name="T10" fmla="*/ 30 w 115"/>
                <a:gd name="T11" fmla="*/ 114 h 138"/>
                <a:gd name="T12" fmla="*/ 25 w 115"/>
                <a:gd name="T13" fmla="*/ 114 h 138"/>
                <a:gd name="T14" fmla="*/ 10 w 115"/>
                <a:gd name="T15" fmla="*/ 56 h 138"/>
                <a:gd name="T16" fmla="*/ 4 w 115"/>
                <a:gd name="T17" fmla="*/ 40 h 138"/>
                <a:gd name="T18" fmla="*/ 19 w 115"/>
                <a:gd name="T19" fmla="*/ 0 h 138"/>
                <a:gd name="T20" fmla="*/ 72 w 115"/>
                <a:gd name="T21" fmla="*/ 105 h 138"/>
                <a:gd name="T22" fmla="*/ 99 w 115"/>
                <a:gd name="T23" fmla="*/ 9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38">
                  <a:moveTo>
                    <a:pt x="99" y="99"/>
                  </a:moveTo>
                  <a:cubicBezTo>
                    <a:pt x="107" y="113"/>
                    <a:pt x="115" y="115"/>
                    <a:pt x="115" y="123"/>
                  </a:cubicBezTo>
                  <a:cubicBezTo>
                    <a:pt x="115" y="134"/>
                    <a:pt x="94" y="137"/>
                    <a:pt x="87" y="137"/>
                  </a:cubicBezTo>
                  <a:cubicBezTo>
                    <a:pt x="76" y="138"/>
                    <a:pt x="56" y="131"/>
                    <a:pt x="47" y="122"/>
                  </a:cubicBezTo>
                  <a:cubicBezTo>
                    <a:pt x="41" y="100"/>
                    <a:pt x="32" y="81"/>
                    <a:pt x="24" y="60"/>
                  </a:cubicBezTo>
                  <a:cubicBezTo>
                    <a:pt x="30" y="114"/>
                    <a:pt x="30" y="114"/>
                    <a:pt x="30" y="114"/>
                  </a:cubicBezTo>
                  <a:cubicBezTo>
                    <a:pt x="25" y="114"/>
                    <a:pt x="25" y="114"/>
                    <a:pt x="25" y="114"/>
                  </a:cubicBezTo>
                  <a:cubicBezTo>
                    <a:pt x="21" y="95"/>
                    <a:pt x="16" y="72"/>
                    <a:pt x="10" y="56"/>
                  </a:cubicBezTo>
                  <a:cubicBezTo>
                    <a:pt x="8" y="50"/>
                    <a:pt x="4" y="44"/>
                    <a:pt x="4" y="40"/>
                  </a:cubicBezTo>
                  <a:cubicBezTo>
                    <a:pt x="0" y="24"/>
                    <a:pt x="11" y="12"/>
                    <a:pt x="19" y="0"/>
                  </a:cubicBezTo>
                  <a:cubicBezTo>
                    <a:pt x="28" y="28"/>
                    <a:pt x="41" y="95"/>
                    <a:pt x="72" y="105"/>
                  </a:cubicBezTo>
                  <a:cubicBezTo>
                    <a:pt x="82" y="109"/>
                    <a:pt x="95" y="104"/>
                    <a:pt x="99" y="99"/>
                  </a:cubicBez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183"/>
            <p:cNvSpPr>
              <a:spLocks/>
            </p:cNvSpPr>
            <p:nvPr userDrawn="1"/>
          </p:nvSpPr>
          <p:spPr bwMode="auto">
            <a:xfrm>
              <a:off x="8150226" y="4513263"/>
              <a:ext cx="168275" cy="269875"/>
            </a:xfrm>
            <a:custGeom>
              <a:avLst/>
              <a:gdLst>
                <a:gd name="T0" fmla="*/ 58 w 106"/>
                <a:gd name="T1" fmla="*/ 12 h 170"/>
                <a:gd name="T2" fmla="*/ 88 w 106"/>
                <a:gd name="T3" fmla="*/ 128 h 170"/>
                <a:gd name="T4" fmla="*/ 106 w 106"/>
                <a:gd name="T5" fmla="*/ 158 h 170"/>
                <a:gd name="T6" fmla="*/ 84 w 106"/>
                <a:gd name="T7" fmla="*/ 170 h 170"/>
                <a:gd name="T8" fmla="*/ 46 w 106"/>
                <a:gd name="T9" fmla="*/ 165 h 170"/>
                <a:gd name="T10" fmla="*/ 23 w 106"/>
                <a:gd name="T11" fmla="*/ 106 h 170"/>
                <a:gd name="T12" fmla="*/ 18 w 106"/>
                <a:gd name="T13" fmla="*/ 45 h 170"/>
                <a:gd name="T14" fmla="*/ 20 w 106"/>
                <a:gd name="T15" fmla="*/ 0 h 170"/>
                <a:gd name="T16" fmla="*/ 58 w 106"/>
                <a:gd name="T17" fmla="*/ 1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70">
                  <a:moveTo>
                    <a:pt x="58" y="12"/>
                  </a:moveTo>
                  <a:cubicBezTo>
                    <a:pt x="62" y="35"/>
                    <a:pt x="79" y="111"/>
                    <a:pt x="88" y="128"/>
                  </a:cubicBezTo>
                  <a:cubicBezTo>
                    <a:pt x="92" y="136"/>
                    <a:pt x="96" y="145"/>
                    <a:pt x="106" y="158"/>
                  </a:cubicBezTo>
                  <a:cubicBezTo>
                    <a:pt x="106" y="158"/>
                    <a:pt x="86" y="169"/>
                    <a:pt x="84" y="170"/>
                  </a:cubicBezTo>
                  <a:cubicBezTo>
                    <a:pt x="81" y="170"/>
                    <a:pt x="46" y="165"/>
                    <a:pt x="46" y="165"/>
                  </a:cubicBezTo>
                  <a:cubicBezTo>
                    <a:pt x="46" y="165"/>
                    <a:pt x="24" y="110"/>
                    <a:pt x="23" y="106"/>
                  </a:cubicBezTo>
                  <a:cubicBezTo>
                    <a:pt x="19" y="69"/>
                    <a:pt x="0" y="75"/>
                    <a:pt x="18" y="45"/>
                  </a:cubicBezTo>
                  <a:cubicBezTo>
                    <a:pt x="26" y="31"/>
                    <a:pt x="22" y="15"/>
                    <a:pt x="20" y="0"/>
                  </a:cubicBezTo>
                  <a:lnTo>
                    <a:pt x="58" y="12"/>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184"/>
            <p:cNvSpPr>
              <a:spLocks/>
            </p:cNvSpPr>
            <p:nvPr userDrawn="1"/>
          </p:nvSpPr>
          <p:spPr bwMode="auto">
            <a:xfrm>
              <a:off x="8147051" y="4584700"/>
              <a:ext cx="182563" cy="219075"/>
            </a:xfrm>
            <a:custGeom>
              <a:avLst/>
              <a:gdLst>
                <a:gd name="T0" fmla="*/ 99 w 115"/>
                <a:gd name="T1" fmla="*/ 99 h 138"/>
                <a:gd name="T2" fmla="*/ 114 w 115"/>
                <a:gd name="T3" fmla="*/ 123 h 138"/>
                <a:gd name="T4" fmla="*/ 86 w 115"/>
                <a:gd name="T5" fmla="*/ 137 h 138"/>
                <a:gd name="T6" fmla="*/ 46 w 115"/>
                <a:gd name="T7" fmla="*/ 122 h 138"/>
                <a:gd name="T8" fmla="*/ 24 w 115"/>
                <a:gd name="T9" fmla="*/ 60 h 138"/>
                <a:gd name="T10" fmla="*/ 29 w 115"/>
                <a:gd name="T11" fmla="*/ 114 h 138"/>
                <a:gd name="T12" fmla="*/ 25 w 115"/>
                <a:gd name="T13" fmla="*/ 114 h 138"/>
                <a:gd name="T14" fmla="*/ 10 w 115"/>
                <a:gd name="T15" fmla="*/ 56 h 138"/>
                <a:gd name="T16" fmla="*/ 3 w 115"/>
                <a:gd name="T17" fmla="*/ 40 h 138"/>
                <a:gd name="T18" fmla="*/ 18 w 115"/>
                <a:gd name="T19" fmla="*/ 0 h 138"/>
                <a:gd name="T20" fmla="*/ 71 w 115"/>
                <a:gd name="T21" fmla="*/ 106 h 138"/>
                <a:gd name="T22" fmla="*/ 99 w 115"/>
                <a:gd name="T23" fmla="*/ 9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38">
                  <a:moveTo>
                    <a:pt x="99" y="99"/>
                  </a:moveTo>
                  <a:cubicBezTo>
                    <a:pt x="107" y="113"/>
                    <a:pt x="114" y="115"/>
                    <a:pt x="114" y="123"/>
                  </a:cubicBezTo>
                  <a:cubicBezTo>
                    <a:pt x="115" y="134"/>
                    <a:pt x="94" y="137"/>
                    <a:pt x="86" y="137"/>
                  </a:cubicBezTo>
                  <a:cubicBezTo>
                    <a:pt x="76" y="138"/>
                    <a:pt x="56" y="131"/>
                    <a:pt x="46" y="122"/>
                  </a:cubicBezTo>
                  <a:cubicBezTo>
                    <a:pt x="41" y="100"/>
                    <a:pt x="32" y="81"/>
                    <a:pt x="24" y="60"/>
                  </a:cubicBezTo>
                  <a:cubicBezTo>
                    <a:pt x="29" y="114"/>
                    <a:pt x="29" y="114"/>
                    <a:pt x="29" y="114"/>
                  </a:cubicBezTo>
                  <a:cubicBezTo>
                    <a:pt x="25" y="114"/>
                    <a:pt x="25" y="114"/>
                    <a:pt x="25" y="114"/>
                  </a:cubicBezTo>
                  <a:cubicBezTo>
                    <a:pt x="21" y="95"/>
                    <a:pt x="15" y="73"/>
                    <a:pt x="10" y="56"/>
                  </a:cubicBezTo>
                  <a:cubicBezTo>
                    <a:pt x="8" y="50"/>
                    <a:pt x="4" y="44"/>
                    <a:pt x="3" y="40"/>
                  </a:cubicBezTo>
                  <a:cubicBezTo>
                    <a:pt x="0" y="25"/>
                    <a:pt x="11" y="13"/>
                    <a:pt x="18" y="0"/>
                  </a:cubicBezTo>
                  <a:cubicBezTo>
                    <a:pt x="28" y="29"/>
                    <a:pt x="41" y="95"/>
                    <a:pt x="71" y="106"/>
                  </a:cubicBezTo>
                  <a:cubicBezTo>
                    <a:pt x="82" y="109"/>
                    <a:pt x="95" y="104"/>
                    <a:pt x="99" y="99"/>
                  </a:cubicBezTo>
                  <a:close/>
                </a:path>
              </a:pathLst>
            </a:custGeom>
            <a:solidFill>
              <a:srgbClr val="0428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185"/>
            <p:cNvSpPr>
              <a:spLocks/>
            </p:cNvSpPr>
            <p:nvPr userDrawn="1"/>
          </p:nvSpPr>
          <p:spPr bwMode="auto">
            <a:xfrm>
              <a:off x="7840664" y="3573463"/>
              <a:ext cx="242888" cy="303213"/>
            </a:xfrm>
            <a:custGeom>
              <a:avLst/>
              <a:gdLst>
                <a:gd name="T0" fmla="*/ 0 w 153"/>
                <a:gd name="T1" fmla="*/ 0 h 191"/>
                <a:gd name="T2" fmla="*/ 112 w 153"/>
                <a:gd name="T3" fmla="*/ 102 h 191"/>
                <a:gd name="T4" fmla="*/ 146 w 153"/>
                <a:gd name="T5" fmla="*/ 158 h 191"/>
                <a:gd name="T6" fmla="*/ 65 w 153"/>
                <a:gd name="T7" fmla="*/ 139 h 191"/>
                <a:gd name="T8" fmla="*/ 66 w 153"/>
                <a:gd name="T9" fmla="*/ 116 h 191"/>
                <a:gd name="T10" fmla="*/ 37 w 153"/>
                <a:gd name="T11" fmla="*/ 45 h 191"/>
                <a:gd name="T12" fmla="*/ 9 w 153"/>
                <a:gd name="T13" fmla="*/ 6 h 191"/>
                <a:gd name="T14" fmla="*/ 0 w 153"/>
                <a:gd name="T15" fmla="*/ 0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191">
                  <a:moveTo>
                    <a:pt x="0" y="0"/>
                  </a:moveTo>
                  <a:cubicBezTo>
                    <a:pt x="24" y="1"/>
                    <a:pt x="82" y="70"/>
                    <a:pt x="112" y="102"/>
                  </a:cubicBezTo>
                  <a:cubicBezTo>
                    <a:pt x="132" y="123"/>
                    <a:pt x="153" y="148"/>
                    <a:pt x="146" y="158"/>
                  </a:cubicBezTo>
                  <a:cubicBezTo>
                    <a:pt x="121" y="191"/>
                    <a:pt x="83" y="154"/>
                    <a:pt x="65" y="139"/>
                  </a:cubicBezTo>
                  <a:cubicBezTo>
                    <a:pt x="67" y="130"/>
                    <a:pt x="67" y="123"/>
                    <a:pt x="66" y="116"/>
                  </a:cubicBezTo>
                  <a:cubicBezTo>
                    <a:pt x="63" y="95"/>
                    <a:pt x="49" y="71"/>
                    <a:pt x="37" y="45"/>
                  </a:cubicBezTo>
                  <a:cubicBezTo>
                    <a:pt x="29" y="30"/>
                    <a:pt x="18" y="14"/>
                    <a:pt x="9" y="6"/>
                  </a:cubicBezTo>
                  <a:cubicBezTo>
                    <a:pt x="7" y="4"/>
                    <a:pt x="4" y="2"/>
                    <a:pt x="0" y="0"/>
                  </a:cubicBezTo>
                  <a:close/>
                </a:path>
              </a:pathLst>
            </a:custGeom>
            <a:solidFill>
              <a:srgbClr val="CBB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186"/>
            <p:cNvSpPr>
              <a:spLocks/>
            </p:cNvSpPr>
            <p:nvPr userDrawn="1"/>
          </p:nvSpPr>
          <p:spPr bwMode="auto">
            <a:xfrm>
              <a:off x="8810626" y="5138738"/>
              <a:ext cx="287338" cy="195263"/>
            </a:xfrm>
            <a:custGeom>
              <a:avLst/>
              <a:gdLst>
                <a:gd name="T0" fmla="*/ 144 w 181"/>
                <a:gd name="T1" fmla="*/ 26 h 123"/>
                <a:gd name="T2" fmla="*/ 181 w 181"/>
                <a:gd name="T3" fmla="*/ 53 h 123"/>
                <a:gd name="T4" fmla="*/ 167 w 181"/>
                <a:gd name="T5" fmla="*/ 112 h 123"/>
                <a:gd name="T6" fmla="*/ 109 w 181"/>
                <a:gd name="T7" fmla="*/ 107 h 123"/>
                <a:gd name="T8" fmla="*/ 105 w 181"/>
                <a:gd name="T9" fmla="*/ 94 h 123"/>
                <a:gd name="T10" fmla="*/ 76 w 181"/>
                <a:gd name="T11" fmla="*/ 87 h 123"/>
                <a:gd name="T12" fmla="*/ 1 w 181"/>
                <a:gd name="T13" fmla="*/ 19 h 123"/>
                <a:gd name="T14" fmla="*/ 12 w 181"/>
                <a:gd name="T15" fmla="*/ 1 h 123"/>
                <a:gd name="T16" fmla="*/ 94 w 181"/>
                <a:gd name="T17" fmla="*/ 15 h 123"/>
                <a:gd name="T18" fmla="*/ 144 w 181"/>
                <a:gd name="T19" fmla="*/ 2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123">
                  <a:moveTo>
                    <a:pt x="144" y="26"/>
                  </a:moveTo>
                  <a:cubicBezTo>
                    <a:pt x="181" y="53"/>
                    <a:pt x="181" y="53"/>
                    <a:pt x="181" y="53"/>
                  </a:cubicBezTo>
                  <a:cubicBezTo>
                    <a:pt x="180" y="87"/>
                    <a:pt x="180" y="103"/>
                    <a:pt x="167" y="112"/>
                  </a:cubicBezTo>
                  <a:cubicBezTo>
                    <a:pt x="152" y="123"/>
                    <a:pt x="125" y="114"/>
                    <a:pt x="109" y="107"/>
                  </a:cubicBezTo>
                  <a:cubicBezTo>
                    <a:pt x="105" y="94"/>
                    <a:pt x="105" y="94"/>
                    <a:pt x="105" y="94"/>
                  </a:cubicBezTo>
                  <a:cubicBezTo>
                    <a:pt x="89" y="92"/>
                    <a:pt x="93" y="96"/>
                    <a:pt x="76" y="87"/>
                  </a:cubicBezTo>
                  <a:cubicBezTo>
                    <a:pt x="48" y="71"/>
                    <a:pt x="7" y="47"/>
                    <a:pt x="1" y="19"/>
                  </a:cubicBezTo>
                  <a:cubicBezTo>
                    <a:pt x="0" y="12"/>
                    <a:pt x="5" y="0"/>
                    <a:pt x="12" y="1"/>
                  </a:cubicBezTo>
                  <a:cubicBezTo>
                    <a:pt x="94" y="15"/>
                    <a:pt x="94" y="15"/>
                    <a:pt x="94" y="15"/>
                  </a:cubicBezTo>
                  <a:lnTo>
                    <a:pt x="144" y="26"/>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187"/>
            <p:cNvSpPr>
              <a:spLocks/>
            </p:cNvSpPr>
            <p:nvPr userDrawn="1"/>
          </p:nvSpPr>
          <p:spPr bwMode="auto">
            <a:xfrm>
              <a:off x="8916989" y="4732338"/>
              <a:ext cx="206375" cy="525463"/>
            </a:xfrm>
            <a:custGeom>
              <a:avLst/>
              <a:gdLst>
                <a:gd name="T0" fmla="*/ 130 w 130"/>
                <a:gd name="T1" fmla="*/ 65 h 331"/>
                <a:gd name="T2" fmla="*/ 116 w 130"/>
                <a:gd name="T3" fmla="*/ 321 h 331"/>
                <a:gd name="T4" fmla="*/ 116 w 130"/>
                <a:gd name="T5" fmla="*/ 321 h 331"/>
                <a:gd name="T6" fmla="*/ 114 w 130"/>
                <a:gd name="T7" fmla="*/ 326 h 331"/>
                <a:gd name="T8" fmla="*/ 51 w 130"/>
                <a:gd name="T9" fmla="*/ 307 h 331"/>
                <a:gd name="T10" fmla="*/ 25 w 130"/>
                <a:gd name="T11" fmla="*/ 289 h 331"/>
                <a:gd name="T12" fmla="*/ 15 w 130"/>
                <a:gd name="T13" fmla="*/ 282 h 331"/>
                <a:gd name="T14" fmla="*/ 0 w 130"/>
                <a:gd name="T15" fmla="*/ 0 h 331"/>
                <a:gd name="T16" fmla="*/ 130 w 130"/>
                <a:gd name="T17" fmla="*/ 65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331">
                  <a:moveTo>
                    <a:pt x="130" y="65"/>
                  </a:moveTo>
                  <a:cubicBezTo>
                    <a:pt x="116" y="321"/>
                    <a:pt x="116" y="321"/>
                    <a:pt x="116" y="321"/>
                  </a:cubicBezTo>
                  <a:cubicBezTo>
                    <a:pt x="116" y="321"/>
                    <a:pt x="116" y="321"/>
                    <a:pt x="116" y="321"/>
                  </a:cubicBezTo>
                  <a:cubicBezTo>
                    <a:pt x="117" y="323"/>
                    <a:pt x="116" y="325"/>
                    <a:pt x="114" y="326"/>
                  </a:cubicBezTo>
                  <a:cubicBezTo>
                    <a:pt x="105" y="331"/>
                    <a:pt x="77" y="323"/>
                    <a:pt x="51" y="307"/>
                  </a:cubicBezTo>
                  <a:cubicBezTo>
                    <a:pt x="40" y="301"/>
                    <a:pt x="31" y="294"/>
                    <a:pt x="25" y="289"/>
                  </a:cubicBezTo>
                  <a:cubicBezTo>
                    <a:pt x="22" y="287"/>
                    <a:pt x="18" y="284"/>
                    <a:pt x="15" y="282"/>
                  </a:cubicBezTo>
                  <a:cubicBezTo>
                    <a:pt x="0" y="0"/>
                    <a:pt x="0" y="0"/>
                    <a:pt x="0" y="0"/>
                  </a:cubicBezTo>
                  <a:lnTo>
                    <a:pt x="130" y="65"/>
                  </a:lnTo>
                  <a:close/>
                </a:path>
              </a:pathLst>
            </a:custGeom>
            <a:solidFill>
              <a:srgbClr val="2523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188"/>
            <p:cNvSpPr>
              <a:spLocks/>
            </p:cNvSpPr>
            <p:nvPr userDrawn="1"/>
          </p:nvSpPr>
          <p:spPr bwMode="auto">
            <a:xfrm>
              <a:off x="8809039" y="5151438"/>
              <a:ext cx="282575" cy="182563"/>
            </a:xfrm>
            <a:custGeom>
              <a:avLst/>
              <a:gdLst>
                <a:gd name="T0" fmla="*/ 178 w 178"/>
                <a:gd name="T1" fmla="*/ 90 h 115"/>
                <a:gd name="T2" fmla="*/ 169 w 178"/>
                <a:gd name="T3" fmla="*/ 104 h 115"/>
                <a:gd name="T4" fmla="*/ 110 w 178"/>
                <a:gd name="T5" fmla="*/ 99 h 115"/>
                <a:gd name="T6" fmla="*/ 105 w 178"/>
                <a:gd name="T7" fmla="*/ 86 h 115"/>
                <a:gd name="T8" fmla="*/ 67 w 178"/>
                <a:gd name="T9" fmla="*/ 76 h 115"/>
                <a:gd name="T10" fmla="*/ 1 w 178"/>
                <a:gd name="T11" fmla="*/ 17 h 115"/>
                <a:gd name="T12" fmla="*/ 6 w 178"/>
                <a:gd name="T13" fmla="*/ 0 h 115"/>
                <a:gd name="T14" fmla="*/ 6 w 178"/>
                <a:gd name="T15" fmla="*/ 7 h 115"/>
                <a:gd name="T16" fmla="*/ 72 w 178"/>
                <a:gd name="T17" fmla="*/ 66 h 115"/>
                <a:gd name="T18" fmla="*/ 110 w 178"/>
                <a:gd name="T19" fmla="*/ 76 h 115"/>
                <a:gd name="T20" fmla="*/ 115 w 178"/>
                <a:gd name="T21" fmla="*/ 89 h 115"/>
                <a:gd name="T22" fmla="*/ 174 w 178"/>
                <a:gd name="T23" fmla="*/ 94 h 115"/>
                <a:gd name="T24" fmla="*/ 178 w 178"/>
                <a:gd name="T25" fmla="*/ 9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15">
                  <a:moveTo>
                    <a:pt x="178" y="90"/>
                  </a:moveTo>
                  <a:cubicBezTo>
                    <a:pt x="177" y="96"/>
                    <a:pt x="174" y="100"/>
                    <a:pt x="169" y="104"/>
                  </a:cubicBezTo>
                  <a:cubicBezTo>
                    <a:pt x="154" y="115"/>
                    <a:pt x="126" y="106"/>
                    <a:pt x="110" y="99"/>
                  </a:cubicBezTo>
                  <a:cubicBezTo>
                    <a:pt x="105" y="86"/>
                    <a:pt x="105" y="86"/>
                    <a:pt x="105" y="86"/>
                  </a:cubicBezTo>
                  <a:cubicBezTo>
                    <a:pt x="83" y="84"/>
                    <a:pt x="89" y="87"/>
                    <a:pt x="67" y="76"/>
                  </a:cubicBezTo>
                  <a:cubicBezTo>
                    <a:pt x="40" y="62"/>
                    <a:pt x="7" y="42"/>
                    <a:pt x="1" y="17"/>
                  </a:cubicBezTo>
                  <a:cubicBezTo>
                    <a:pt x="0" y="12"/>
                    <a:pt x="2" y="4"/>
                    <a:pt x="6" y="0"/>
                  </a:cubicBezTo>
                  <a:cubicBezTo>
                    <a:pt x="5" y="3"/>
                    <a:pt x="5" y="5"/>
                    <a:pt x="6" y="7"/>
                  </a:cubicBezTo>
                  <a:cubicBezTo>
                    <a:pt x="12" y="32"/>
                    <a:pt x="45" y="52"/>
                    <a:pt x="72" y="66"/>
                  </a:cubicBezTo>
                  <a:cubicBezTo>
                    <a:pt x="94" y="77"/>
                    <a:pt x="88" y="74"/>
                    <a:pt x="110" y="76"/>
                  </a:cubicBezTo>
                  <a:cubicBezTo>
                    <a:pt x="115" y="89"/>
                    <a:pt x="115" y="89"/>
                    <a:pt x="115" y="89"/>
                  </a:cubicBezTo>
                  <a:cubicBezTo>
                    <a:pt x="131" y="96"/>
                    <a:pt x="159" y="105"/>
                    <a:pt x="174" y="94"/>
                  </a:cubicBezTo>
                  <a:cubicBezTo>
                    <a:pt x="176" y="92"/>
                    <a:pt x="177" y="91"/>
                    <a:pt x="178" y="90"/>
                  </a:cubicBezTo>
                  <a:close/>
                </a:path>
              </a:pathLst>
            </a:custGeom>
            <a:solidFill>
              <a:srgbClr val="D0DB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189"/>
            <p:cNvSpPr>
              <a:spLocks/>
            </p:cNvSpPr>
            <p:nvPr userDrawn="1"/>
          </p:nvSpPr>
          <p:spPr bwMode="auto">
            <a:xfrm>
              <a:off x="8672514" y="5229225"/>
              <a:ext cx="290513" cy="184150"/>
            </a:xfrm>
            <a:custGeom>
              <a:avLst/>
              <a:gdLst>
                <a:gd name="T0" fmla="*/ 143 w 183"/>
                <a:gd name="T1" fmla="*/ 19 h 116"/>
                <a:gd name="T2" fmla="*/ 181 w 183"/>
                <a:gd name="T3" fmla="*/ 45 h 116"/>
                <a:gd name="T4" fmla="*/ 170 w 183"/>
                <a:gd name="T5" fmla="*/ 104 h 116"/>
                <a:gd name="T6" fmla="*/ 111 w 183"/>
                <a:gd name="T7" fmla="*/ 102 h 116"/>
                <a:gd name="T8" fmla="*/ 106 w 183"/>
                <a:gd name="T9" fmla="*/ 89 h 116"/>
                <a:gd name="T10" fmla="*/ 68 w 183"/>
                <a:gd name="T11" fmla="*/ 78 h 116"/>
                <a:gd name="T12" fmla="*/ 2 w 183"/>
                <a:gd name="T13" fmla="*/ 20 h 116"/>
                <a:gd name="T14" fmla="*/ 12 w 183"/>
                <a:gd name="T15" fmla="*/ 1 h 116"/>
                <a:gd name="T16" fmla="*/ 92 w 183"/>
                <a:gd name="T17" fmla="*/ 10 h 116"/>
                <a:gd name="T18" fmla="*/ 143 w 183"/>
                <a:gd name="T19"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3" h="116">
                  <a:moveTo>
                    <a:pt x="143" y="19"/>
                  </a:moveTo>
                  <a:cubicBezTo>
                    <a:pt x="181" y="45"/>
                    <a:pt x="181" y="45"/>
                    <a:pt x="181" y="45"/>
                  </a:cubicBezTo>
                  <a:cubicBezTo>
                    <a:pt x="182" y="79"/>
                    <a:pt x="183" y="95"/>
                    <a:pt x="170" y="104"/>
                  </a:cubicBezTo>
                  <a:cubicBezTo>
                    <a:pt x="155" y="116"/>
                    <a:pt x="128" y="108"/>
                    <a:pt x="111" y="102"/>
                  </a:cubicBezTo>
                  <a:cubicBezTo>
                    <a:pt x="106" y="89"/>
                    <a:pt x="106" y="89"/>
                    <a:pt x="106" y="89"/>
                  </a:cubicBezTo>
                  <a:cubicBezTo>
                    <a:pt x="84" y="87"/>
                    <a:pt x="90" y="90"/>
                    <a:pt x="68" y="78"/>
                  </a:cubicBezTo>
                  <a:cubicBezTo>
                    <a:pt x="41" y="64"/>
                    <a:pt x="8" y="45"/>
                    <a:pt x="2" y="20"/>
                  </a:cubicBezTo>
                  <a:cubicBezTo>
                    <a:pt x="0" y="13"/>
                    <a:pt x="5" y="0"/>
                    <a:pt x="12" y="1"/>
                  </a:cubicBezTo>
                  <a:cubicBezTo>
                    <a:pt x="92" y="10"/>
                    <a:pt x="92" y="10"/>
                    <a:pt x="92" y="10"/>
                  </a:cubicBezTo>
                  <a:lnTo>
                    <a:pt x="143" y="19"/>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190"/>
            <p:cNvSpPr>
              <a:spLocks/>
            </p:cNvSpPr>
            <p:nvPr userDrawn="1"/>
          </p:nvSpPr>
          <p:spPr bwMode="auto">
            <a:xfrm>
              <a:off x="8799514" y="4714875"/>
              <a:ext cx="185738" cy="622300"/>
            </a:xfrm>
            <a:custGeom>
              <a:avLst/>
              <a:gdLst>
                <a:gd name="T0" fmla="*/ 117 w 117"/>
                <a:gd name="T1" fmla="*/ 62 h 392"/>
                <a:gd name="T2" fmla="*/ 113 w 117"/>
                <a:gd name="T3" fmla="*/ 131 h 392"/>
                <a:gd name="T4" fmla="*/ 106 w 117"/>
                <a:gd name="T5" fmla="*/ 383 h 392"/>
                <a:gd name="T6" fmla="*/ 105 w 117"/>
                <a:gd name="T7" fmla="*/ 383 h 392"/>
                <a:gd name="T8" fmla="*/ 103 w 117"/>
                <a:gd name="T9" fmla="*/ 387 h 392"/>
                <a:gd name="T10" fmla="*/ 39 w 117"/>
                <a:gd name="T11" fmla="*/ 368 h 392"/>
                <a:gd name="T12" fmla="*/ 6 w 117"/>
                <a:gd name="T13" fmla="*/ 332 h 392"/>
                <a:gd name="T14" fmla="*/ 5 w 117"/>
                <a:gd name="T15" fmla="*/ 56 h 392"/>
                <a:gd name="T16" fmla="*/ 117 w 117"/>
                <a:gd name="T17" fmla="*/ 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2">
                  <a:moveTo>
                    <a:pt x="117" y="62"/>
                  </a:moveTo>
                  <a:cubicBezTo>
                    <a:pt x="115" y="85"/>
                    <a:pt x="114" y="108"/>
                    <a:pt x="113" y="131"/>
                  </a:cubicBezTo>
                  <a:cubicBezTo>
                    <a:pt x="106" y="383"/>
                    <a:pt x="106" y="383"/>
                    <a:pt x="106" y="383"/>
                  </a:cubicBezTo>
                  <a:cubicBezTo>
                    <a:pt x="105" y="383"/>
                    <a:pt x="105" y="383"/>
                    <a:pt x="105" y="383"/>
                  </a:cubicBezTo>
                  <a:cubicBezTo>
                    <a:pt x="105" y="384"/>
                    <a:pt x="104" y="386"/>
                    <a:pt x="103" y="387"/>
                  </a:cubicBezTo>
                  <a:cubicBezTo>
                    <a:pt x="94" y="392"/>
                    <a:pt x="66" y="383"/>
                    <a:pt x="39" y="368"/>
                  </a:cubicBezTo>
                  <a:cubicBezTo>
                    <a:pt x="14" y="353"/>
                    <a:pt x="0" y="338"/>
                    <a:pt x="6" y="332"/>
                  </a:cubicBezTo>
                  <a:cubicBezTo>
                    <a:pt x="5" y="56"/>
                    <a:pt x="5" y="56"/>
                    <a:pt x="5" y="56"/>
                  </a:cubicBezTo>
                  <a:cubicBezTo>
                    <a:pt x="3" y="0"/>
                    <a:pt x="116" y="11"/>
                    <a:pt x="117" y="62"/>
                  </a:cubicBezTo>
                  <a:close/>
                </a:path>
              </a:pathLst>
            </a:custGeom>
            <a:solidFill>
              <a:srgbClr val="333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191"/>
            <p:cNvSpPr>
              <a:spLocks/>
            </p:cNvSpPr>
            <p:nvPr userDrawn="1"/>
          </p:nvSpPr>
          <p:spPr bwMode="auto">
            <a:xfrm>
              <a:off x="8978901" y="5414963"/>
              <a:ext cx="171450" cy="130175"/>
            </a:xfrm>
            <a:custGeom>
              <a:avLst/>
              <a:gdLst>
                <a:gd name="T0" fmla="*/ 0 w 108"/>
                <a:gd name="T1" fmla="*/ 0 h 82"/>
                <a:gd name="T2" fmla="*/ 1 w 108"/>
                <a:gd name="T3" fmla="*/ 1 h 82"/>
                <a:gd name="T4" fmla="*/ 1 w 108"/>
                <a:gd name="T5" fmla="*/ 1 h 82"/>
                <a:gd name="T6" fmla="*/ 1 w 108"/>
                <a:gd name="T7" fmla="*/ 2 h 82"/>
                <a:gd name="T8" fmla="*/ 2 w 108"/>
                <a:gd name="T9" fmla="*/ 3 h 82"/>
                <a:gd name="T10" fmla="*/ 3 w 108"/>
                <a:gd name="T11" fmla="*/ 4 h 82"/>
                <a:gd name="T12" fmla="*/ 3 w 108"/>
                <a:gd name="T13" fmla="*/ 4 h 82"/>
                <a:gd name="T14" fmla="*/ 4 w 108"/>
                <a:gd name="T15" fmla="*/ 5 h 82"/>
                <a:gd name="T16" fmla="*/ 108 w 108"/>
                <a:gd name="T17" fmla="*/ 65 h 82"/>
                <a:gd name="T18" fmla="*/ 108 w 108"/>
                <a:gd name="T19" fmla="*/ 82 h 82"/>
                <a:gd name="T20" fmla="*/ 4 w 108"/>
                <a:gd name="T21" fmla="*/ 22 h 82"/>
                <a:gd name="T22" fmla="*/ 4 w 108"/>
                <a:gd name="T23" fmla="*/ 21 h 82"/>
                <a:gd name="T24" fmla="*/ 4 w 108"/>
                <a:gd name="T25" fmla="*/ 21 h 82"/>
                <a:gd name="T26" fmla="*/ 3 w 108"/>
                <a:gd name="T27" fmla="*/ 20 h 82"/>
                <a:gd name="T28" fmla="*/ 3 w 108"/>
                <a:gd name="T29" fmla="*/ 20 h 82"/>
                <a:gd name="T30" fmla="*/ 2 w 108"/>
                <a:gd name="T31" fmla="*/ 19 h 82"/>
                <a:gd name="T32" fmla="*/ 2 w 108"/>
                <a:gd name="T33" fmla="*/ 19 h 82"/>
                <a:gd name="T34" fmla="*/ 1 w 108"/>
                <a:gd name="T35" fmla="*/ 19 h 82"/>
                <a:gd name="T36" fmla="*/ 1 w 108"/>
                <a:gd name="T37" fmla="*/ 19 h 82"/>
                <a:gd name="T38" fmla="*/ 1 w 108"/>
                <a:gd name="T39" fmla="*/ 18 h 82"/>
                <a:gd name="T40" fmla="*/ 1 w 108"/>
                <a:gd name="T41" fmla="*/ 18 h 82"/>
                <a:gd name="T42" fmla="*/ 1 w 108"/>
                <a:gd name="T43" fmla="*/ 18 h 82"/>
                <a:gd name="T44" fmla="*/ 1 w 108"/>
                <a:gd name="T45" fmla="*/ 17 h 82"/>
                <a:gd name="T46" fmla="*/ 1 w 108"/>
                <a:gd name="T47" fmla="*/ 16 h 82"/>
                <a:gd name="T48" fmla="*/ 1 w 108"/>
                <a:gd name="T49" fmla="*/ 16 h 82"/>
                <a:gd name="T50" fmla="*/ 1 w 108"/>
                <a:gd name="T51" fmla="*/ 16 h 82"/>
                <a:gd name="T52" fmla="*/ 0 w 108"/>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82">
                  <a:moveTo>
                    <a:pt x="0" y="0"/>
                  </a:moveTo>
                  <a:cubicBezTo>
                    <a:pt x="0" y="0"/>
                    <a:pt x="1" y="1"/>
                    <a:pt x="1" y="1"/>
                  </a:cubicBezTo>
                  <a:cubicBezTo>
                    <a:pt x="1" y="1"/>
                    <a:pt x="1" y="1"/>
                    <a:pt x="1" y="1"/>
                  </a:cubicBezTo>
                  <a:cubicBezTo>
                    <a:pt x="1" y="2"/>
                    <a:pt x="1" y="2"/>
                    <a:pt x="1" y="2"/>
                  </a:cubicBezTo>
                  <a:cubicBezTo>
                    <a:pt x="1" y="2"/>
                    <a:pt x="1" y="2"/>
                    <a:pt x="2" y="3"/>
                  </a:cubicBezTo>
                  <a:cubicBezTo>
                    <a:pt x="2" y="3"/>
                    <a:pt x="2" y="3"/>
                    <a:pt x="3" y="4"/>
                  </a:cubicBezTo>
                  <a:cubicBezTo>
                    <a:pt x="3" y="4"/>
                    <a:pt x="3" y="4"/>
                    <a:pt x="3" y="4"/>
                  </a:cubicBezTo>
                  <a:cubicBezTo>
                    <a:pt x="4" y="5"/>
                    <a:pt x="4" y="5"/>
                    <a:pt x="4" y="5"/>
                  </a:cubicBezTo>
                  <a:cubicBezTo>
                    <a:pt x="108" y="65"/>
                    <a:pt x="108" y="65"/>
                    <a:pt x="108" y="65"/>
                  </a:cubicBezTo>
                  <a:cubicBezTo>
                    <a:pt x="108" y="82"/>
                    <a:pt x="108" y="82"/>
                    <a:pt x="108" y="82"/>
                  </a:cubicBezTo>
                  <a:cubicBezTo>
                    <a:pt x="4" y="22"/>
                    <a:pt x="4" y="22"/>
                    <a:pt x="4" y="22"/>
                  </a:cubicBezTo>
                  <a:cubicBezTo>
                    <a:pt x="4" y="22"/>
                    <a:pt x="4" y="22"/>
                    <a:pt x="4" y="21"/>
                  </a:cubicBezTo>
                  <a:cubicBezTo>
                    <a:pt x="4" y="21"/>
                    <a:pt x="4" y="21"/>
                    <a:pt x="4" y="21"/>
                  </a:cubicBezTo>
                  <a:cubicBezTo>
                    <a:pt x="3" y="21"/>
                    <a:pt x="3" y="21"/>
                    <a:pt x="3" y="20"/>
                  </a:cubicBezTo>
                  <a:cubicBezTo>
                    <a:pt x="3" y="20"/>
                    <a:pt x="3" y="20"/>
                    <a:pt x="3" y="20"/>
                  </a:cubicBezTo>
                  <a:cubicBezTo>
                    <a:pt x="2" y="20"/>
                    <a:pt x="2" y="20"/>
                    <a:pt x="2" y="19"/>
                  </a:cubicBezTo>
                  <a:cubicBezTo>
                    <a:pt x="2" y="19"/>
                    <a:pt x="2" y="19"/>
                    <a:pt x="2" y="19"/>
                  </a:cubicBezTo>
                  <a:cubicBezTo>
                    <a:pt x="2" y="19"/>
                    <a:pt x="1" y="19"/>
                    <a:pt x="1" y="19"/>
                  </a:cubicBezTo>
                  <a:cubicBezTo>
                    <a:pt x="1" y="19"/>
                    <a:pt x="1" y="19"/>
                    <a:pt x="1" y="19"/>
                  </a:cubicBezTo>
                  <a:cubicBezTo>
                    <a:pt x="1" y="18"/>
                    <a:pt x="1" y="18"/>
                    <a:pt x="1" y="18"/>
                  </a:cubicBezTo>
                  <a:cubicBezTo>
                    <a:pt x="1" y="18"/>
                    <a:pt x="1" y="18"/>
                    <a:pt x="1" y="18"/>
                  </a:cubicBezTo>
                  <a:cubicBezTo>
                    <a:pt x="1" y="18"/>
                    <a:pt x="1" y="18"/>
                    <a:pt x="1" y="18"/>
                  </a:cubicBezTo>
                  <a:cubicBezTo>
                    <a:pt x="1" y="17"/>
                    <a:pt x="1" y="17"/>
                    <a:pt x="1" y="17"/>
                  </a:cubicBezTo>
                  <a:cubicBezTo>
                    <a:pt x="1" y="17"/>
                    <a:pt x="1" y="17"/>
                    <a:pt x="1" y="16"/>
                  </a:cubicBezTo>
                  <a:cubicBezTo>
                    <a:pt x="1" y="16"/>
                    <a:pt x="1" y="16"/>
                    <a:pt x="1" y="16"/>
                  </a:cubicBezTo>
                  <a:cubicBezTo>
                    <a:pt x="1" y="16"/>
                    <a:pt x="1" y="16"/>
                    <a:pt x="1" y="1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192"/>
            <p:cNvSpPr>
              <a:spLocks/>
            </p:cNvSpPr>
            <p:nvPr userDrawn="1"/>
          </p:nvSpPr>
          <p:spPr bwMode="auto">
            <a:xfrm>
              <a:off x="9150351" y="5399088"/>
              <a:ext cx="225425" cy="149225"/>
            </a:xfrm>
            <a:custGeom>
              <a:avLst/>
              <a:gdLst>
                <a:gd name="T0" fmla="*/ 4 w 143"/>
                <a:gd name="T1" fmla="*/ 77 h 94"/>
                <a:gd name="T2" fmla="*/ 5 w 143"/>
                <a:gd name="T3" fmla="*/ 77 h 94"/>
                <a:gd name="T4" fmla="*/ 9 w 143"/>
                <a:gd name="T5" fmla="*/ 78 h 94"/>
                <a:gd name="T6" fmla="*/ 10 w 143"/>
                <a:gd name="T7" fmla="*/ 78 h 94"/>
                <a:gd name="T8" fmla="*/ 14 w 143"/>
                <a:gd name="T9" fmla="*/ 77 h 94"/>
                <a:gd name="T10" fmla="*/ 14 w 143"/>
                <a:gd name="T11" fmla="*/ 77 h 94"/>
                <a:gd name="T12" fmla="*/ 19 w 143"/>
                <a:gd name="T13" fmla="*/ 75 h 94"/>
                <a:gd name="T14" fmla="*/ 139 w 143"/>
                <a:gd name="T15" fmla="*/ 6 h 94"/>
                <a:gd name="T16" fmla="*/ 143 w 143"/>
                <a:gd name="T17" fmla="*/ 0 h 94"/>
                <a:gd name="T18" fmla="*/ 143 w 143"/>
                <a:gd name="T19" fmla="*/ 17 h 94"/>
                <a:gd name="T20" fmla="*/ 139 w 143"/>
                <a:gd name="T21" fmla="*/ 22 h 94"/>
                <a:gd name="T22" fmla="*/ 19 w 143"/>
                <a:gd name="T23" fmla="*/ 92 h 94"/>
                <a:gd name="T24" fmla="*/ 17 w 143"/>
                <a:gd name="T25" fmla="*/ 93 h 94"/>
                <a:gd name="T26" fmla="*/ 15 w 143"/>
                <a:gd name="T27" fmla="*/ 93 h 94"/>
                <a:gd name="T28" fmla="*/ 15 w 143"/>
                <a:gd name="T29" fmla="*/ 94 h 94"/>
                <a:gd name="T30" fmla="*/ 14 w 143"/>
                <a:gd name="T31" fmla="*/ 94 h 94"/>
                <a:gd name="T32" fmla="*/ 14 w 143"/>
                <a:gd name="T33" fmla="*/ 94 h 94"/>
                <a:gd name="T34" fmla="*/ 13 w 143"/>
                <a:gd name="T35" fmla="*/ 94 h 94"/>
                <a:gd name="T36" fmla="*/ 11 w 143"/>
                <a:gd name="T37" fmla="*/ 94 h 94"/>
                <a:gd name="T38" fmla="*/ 10 w 143"/>
                <a:gd name="T39" fmla="*/ 94 h 94"/>
                <a:gd name="T40" fmla="*/ 10 w 143"/>
                <a:gd name="T41" fmla="*/ 94 h 94"/>
                <a:gd name="T42" fmla="*/ 9 w 143"/>
                <a:gd name="T43" fmla="*/ 94 h 94"/>
                <a:gd name="T44" fmla="*/ 9 w 143"/>
                <a:gd name="T45" fmla="*/ 94 h 94"/>
                <a:gd name="T46" fmla="*/ 7 w 143"/>
                <a:gd name="T47" fmla="*/ 94 h 94"/>
                <a:gd name="T48" fmla="*/ 6 w 143"/>
                <a:gd name="T49" fmla="*/ 94 h 94"/>
                <a:gd name="T50" fmla="*/ 5 w 143"/>
                <a:gd name="T51" fmla="*/ 94 h 94"/>
                <a:gd name="T52" fmla="*/ 4 w 143"/>
                <a:gd name="T53" fmla="*/ 94 h 94"/>
                <a:gd name="T54" fmla="*/ 3 w 143"/>
                <a:gd name="T55" fmla="*/ 93 h 94"/>
                <a:gd name="T56" fmla="*/ 0 w 143"/>
                <a:gd name="T57" fmla="*/ 92 h 94"/>
                <a:gd name="T58" fmla="*/ 0 w 143"/>
                <a:gd name="T59" fmla="*/ 75 h 94"/>
                <a:gd name="T60" fmla="*/ 4 w 143"/>
                <a:gd name="T61" fmla="*/ 7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4">
                  <a:moveTo>
                    <a:pt x="4" y="77"/>
                  </a:moveTo>
                  <a:cubicBezTo>
                    <a:pt x="4" y="77"/>
                    <a:pt x="5" y="77"/>
                    <a:pt x="5" y="77"/>
                  </a:cubicBezTo>
                  <a:cubicBezTo>
                    <a:pt x="6" y="77"/>
                    <a:pt x="8" y="78"/>
                    <a:pt x="9" y="78"/>
                  </a:cubicBezTo>
                  <a:cubicBezTo>
                    <a:pt x="9" y="78"/>
                    <a:pt x="9" y="78"/>
                    <a:pt x="10" y="78"/>
                  </a:cubicBezTo>
                  <a:cubicBezTo>
                    <a:pt x="11" y="78"/>
                    <a:pt x="13" y="77"/>
                    <a:pt x="14" y="77"/>
                  </a:cubicBezTo>
                  <a:cubicBezTo>
                    <a:pt x="14" y="77"/>
                    <a:pt x="14" y="77"/>
                    <a:pt x="14" y="77"/>
                  </a:cubicBezTo>
                  <a:cubicBezTo>
                    <a:pt x="16" y="77"/>
                    <a:pt x="18" y="76"/>
                    <a:pt x="19" y="75"/>
                  </a:cubicBezTo>
                  <a:cubicBezTo>
                    <a:pt x="139" y="6"/>
                    <a:pt x="139" y="6"/>
                    <a:pt x="139" y="6"/>
                  </a:cubicBezTo>
                  <a:cubicBezTo>
                    <a:pt x="142" y="4"/>
                    <a:pt x="143" y="2"/>
                    <a:pt x="143" y="0"/>
                  </a:cubicBezTo>
                  <a:cubicBezTo>
                    <a:pt x="143" y="17"/>
                    <a:pt x="143" y="17"/>
                    <a:pt x="143" y="17"/>
                  </a:cubicBezTo>
                  <a:cubicBezTo>
                    <a:pt x="143" y="19"/>
                    <a:pt x="142" y="21"/>
                    <a:pt x="139" y="22"/>
                  </a:cubicBezTo>
                  <a:cubicBezTo>
                    <a:pt x="19" y="92"/>
                    <a:pt x="19" y="92"/>
                    <a:pt x="19" y="92"/>
                  </a:cubicBezTo>
                  <a:cubicBezTo>
                    <a:pt x="18" y="92"/>
                    <a:pt x="18" y="93"/>
                    <a:pt x="17" y="93"/>
                  </a:cubicBezTo>
                  <a:cubicBezTo>
                    <a:pt x="16" y="93"/>
                    <a:pt x="16" y="93"/>
                    <a:pt x="15" y="93"/>
                  </a:cubicBezTo>
                  <a:cubicBezTo>
                    <a:pt x="15" y="93"/>
                    <a:pt x="15" y="94"/>
                    <a:pt x="15" y="94"/>
                  </a:cubicBezTo>
                  <a:cubicBezTo>
                    <a:pt x="14" y="94"/>
                    <a:pt x="14" y="94"/>
                    <a:pt x="14" y="94"/>
                  </a:cubicBezTo>
                  <a:cubicBezTo>
                    <a:pt x="14" y="94"/>
                    <a:pt x="14" y="94"/>
                    <a:pt x="14" y="94"/>
                  </a:cubicBezTo>
                  <a:cubicBezTo>
                    <a:pt x="14" y="94"/>
                    <a:pt x="13" y="94"/>
                    <a:pt x="13" y="94"/>
                  </a:cubicBezTo>
                  <a:cubicBezTo>
                    <a:pt x="12" y="94"/>
                    <a:pt x="12" y="94"/>
                    <a:pt x="11" y="94"/>
                  </a:cubicBezTo>
                  <a:cubicBezTo>
                    <a:pt x="11" y="94"/>
                    <a:pt x="11" y="94"/>
                    <a:pt x="10" y="94"/>
                  </a:cubicBezTo>
                  <a:cubicBezTo>
                    <a:pt x="10" y="94"/>
                    <a:pt x="10" y="94"/>
                    <a:pt x="10" y="94"/>
                  </a:cubicBezTo>
                  <a:cubicBezTo>
                    <a:pt x="10" y="94"/>
                    <a:pt x="9" y="94"/>
                    <a:pt x="9" y="94"/>
                  </a:cubicBezTo>
                  <a:cubicBezTo>
                    <a:pt x="9" y="94"/>
                    <a:pt x="9" y="94"/>
                    <a:pt x="9" y="94"/>
                  </a:cubicBezTo>
                  <a:cubicBezTo>
                    <a:pt x="8" y="94"/>
                    <a:pt x="8" y="94"/>
                    <a:pt x="7" y="94"/>
                  </a:cubicBezTo>
                  <a:cubicBezTo>
                    <a:pt x="7" y="94"/>
                    <a:pt x="6" y="94"/>
                    <a:pt x="6" y="94"/>
                  </a:cubicBezTo>
                  <a:cubicBezTo>
                    <a:pt x="5" y="94"/>
                    <a:pt x="5" y="94"/>
                    <a:pt x="5" y="94"/>
                  </a:cubicBezTo>
                  <a:cubicBezTo>
                    <a:pt x="5" y="94"/>
                    <a:pt x="4" y="94"/>
                    <a:pt x="4" y="94"/>
                  </a:cubicBezTo>
                  <a:cubicBezTo>
                    <a:pt x="4" y="93"/>
                    <a:pt x="3" y="93"/>
                    <a:pt x="3" y="93"/>
                  </a:cubicBezTo>
                  <a:cubicBezTo>
                    <a:pt x="2" y="93"/>
                    <a:pt x="1" y="92"/>
                    <a:pt x="0" y="92"/>
                  </a:cubicBezTo>
                  <a:cubicBezTo>
                    <a:pt x="0" y="75"/>
                    <a:pt x="0" y="75"/>
                    <a:pt x="0" y="75"/>
                  </a:cubicBezTo>
                  <a:cubicBezTo>
                    <a:pt x="1" y="76"/>
                    <a:pt x="3" y="76"/>
                    <a:pt x="4" y="77"/>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193"/>
            <p:cNvSpPr>
              <a:spLocks/>
            </p:cNvSpPr>
            <p:nvPr userDrawn="1"/>
          </p:nvSpPr>
          <p:spPr bwMode="auto">
            <a:xfrm>
              <a:off x="8977314" y="5291138"/>
              <a:ext cx="400050" cy="231775"/>
            </a:xfrm>
            <a:custGeom>
              <a:avLst/>
              <a:gdLst>
                <a:gd name="T0" fmla="*/ 5 w 253"/>
                <a:gd name="T1" fmla="*/ 72 h 146"/>
                <a:gd name="T2" fmla="*/ 5 w 253"/>
                <a:gd name="T3" fmla="*/ 83 h 146"/>
                <a:gd name="T4" fmla="*/ 109 w 253"/>
                <a:gd name="T5" fmla="*/ 143 h 146"/>
                <a:gd name="T6" fmla="*/ 128 w 253"/>
                <a:gd name="T7" fmla="*/ 143 h 146"/>
                <a:gd name="T8" fmla="*/ 248 w 253"/>
                <a:gd name="T9" fmla="*/ 74 h 146"/>
                <a:gd name="T10" fmla="*/ 248 w 253"/>
                <a:gd name="T11" fmla="*/ 63 h 146"/>
                <a:gd name="T12" fmla="*/ 144 w 253"/>
                <a:gd name="T13" fmla="*/ 3 h 146"/>
                <a:gd name="T14" fmla="*/ 126 w 253"/>
                <a:gd name="T15" fmla="*/ 3 h 146"/>
                <a:gd name="T16" fmla="*/ 5 w 253"/>
                <a:gd name="T17"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146">
                  <a:moveTo>
                    <a:pt x="5" y="72"/>
                  </a:moveTo>
                  <a:cubicBezTo>
                    <a:pt x="0" y="75"/>
                    <a:pt x="0" y="80"/>
                    <a:pt x="5" y="83"/>
                  </a:cubicBezTo>
                  <a:cubicBezTo>
                    <a:pt x="109" y="143"/>
                    <a:pt x="109" y="143"/>
                    <a:pt x="109" y="143"/>
                  </a:cubicBezTo>
                  <a:cubicBezTo>
                    <a:pt x="114" y="146"/>
                    <a:pt x="123" y="146"/>
                    <a:pt x="128" y="143"/>
                  </a:cubicBezTo>
                  <a:cubicBezTo>
                    <a:pt x="248" y="74"/>
                    <a:pt x="248" y="74"/>
                    <a:pt x="248" y="74"/>
                  </a:cubicBezTo>
                  <a:cubicBezTo>
                    <a:pt x="253" y="71"/>
                    <a:pt x="253" y="66"/>
                    <a:pt x="248" y="63"/>
                  </a:cubicBezTo>
                  <a:cubicBezTo>
                    <a:pt x="144" y="3"/>
                    <a:pt x="144" y="3"/>
                    <a:pt x="144" y="3"/>
                  </a:cubicBezTo>
                  <a:cubicBezTo>
                    <a:pt x="139" y="0"/>
                    <a:pt x="131" y="0"/>
                    <a:pt x="126" y="3"/>
                  </a:cubicBezTo>
                  <a:lnTo>
                    <a:pt x="5" y="7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194"/>
            <p:cNvSpPr>
              <a:spLocks/>
            </p:cNvSpPr>
            <p:nvPr userDrawn="1"/>
          </p:nvSpPr>
          <p:spPr bwMode="auto">
            <a:xfrm>
              <a:off x="9172576" y="4941888"/>
              <a:ext cx="39688" cy="492125"/>
            </a:xfrm>
            <a:custGeom>
              <a:avLst/>
              <a:gdLst>
                <a:gd name="T0" fmla="*/ 3 w 25"/>
                <a:gd name="T1" fmla="*/ 12 h 310"/>
                <a:gd name="T2" fmla="*/ 0 w 25"/>
                <a:gd name="T3" fmla="*/ 93 h 310"/>
                <a:gd name="T4" fmla="*/ 4 w 25"/>
                <a:gd name="T5" fmla="*/ 310 h 310"/>
                <a:gd name="T6" fmla="*/ 25 w 25"/>
                <a:gd name="T7" fmla="*/ 298 h 310"/>
                <a:gd name="T8" fmla="*/ 25 w 25"/>
                <a:gd name="T9" fmla="*/ 0 h 310"/>
                <a:gd name="T10" fmla="*/ 3 w 25"/>
                <a:gd name="T11" fmla="*/ 12 h 310"/>
              </a:gdLst>
              <a:ahLst/>
              <a:cxnLst>
                <a:cxn ang="0">
                  <a:pos x="T0" y="T1"/>
                </a:cxn>
                <a:cxn ang="0">
                  <a:pos x="T2" y="T3"/>
                </a:cxn>
                <a:cxn ang="0">
                  <a:pos x="T4" y="T5"/>
                </a:cxn>
                <a:cxn ang="0">
                  <a:pos x="T6" y="T7"/>
                </a:cxn>
                <a:cxn ang="0">
                  <a:pos x="T8" y="T9"/>
                </a:cxn>
                <a:cxn ang="0">
                  <a:pos x="T10" y="T11"/>
                </a:cxn>
              </a:cxnLst>
              <a:rect l="0" t="0" r="r" b="b"/>
              <a:pathLst>
                <a:path w="25" h="310">
                  <a:moveTo>
                    <a:pt x="3" y="12"/>
                  </a:moveTo>
                  <a:lnTo>
                    <a:pt x="0" y="93"/>
                  </a:lnTo>
                  <a:lnTo>
                    <a:pt x="4" y="310"/>
                  </a:lnTo>
                  <a:lnTo>
                    <a:pt x="25" y="298"/>
                  </a:lnTo>
                  <a:lnTo>
                    <a:pt x="25" y="0"/>
                  </a:lnTo>
                  <a:lnTo>
                    <a:pt x="3" y="1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195"/>
            <p:cNvSpPr>
              <a:spLocks/>
            </p:cNvSpPr>
            <p:nvPr userDrawn="1"/>
          </p:nvSpPr>
          <p:spPr bwMode="auto">
            <a:xfrm>
              <a:off x="9144001" y="4941888"/>
              <a:ext cx="34925" cy="492125"/>
            </a:xfrm>
            <a:custGeom>
              <a:avLst/>
              <a:gdLst>
                <a:gd name="T0" fmla="*/ 21 w 22"/>
                <a:gd name="T1" fmla="*/ 12 h 310"/>
                <a:gd name="T2" fmla="*/ 0 w 22"/>
                <a:gd name="T3" fmla="*/ 0 h 310"/>
                <a:gd name="T4" fmla="*/ 1 w 22"/>
                <a:gd name="T5" fmla="*/ 298 h 310"/>
                <a:gd name="T6" fmla="*/ 22 w 22"/>
                <a:gd name="T7" fmla="*/ 310 h 310"/>
                <a:gd name="T8" fmla="*/ 21 w 22"/>
                <a:gd name="T9" fmla="*/ 12 h 310"/>
              </a:gdLst>
              <a:ahLst/>
              <a:cxnLst>
                <a:cxn ang="0">
                  <a:pos x="T0" y="T1"/>
                </a:cxn>
                <a:cxn ang="0">
                  <a:pos x="T2" y="T3"/>
                </a:cxn>
                <a:cxn ang="0">
                  <a:pos x="T4" y="T5"/>
                </a:cxn>
                <a:cxn ang="0">
                  <a:pos x="T6" y="T7"/>
                </a:cxn>
                <a:cxn ang="0">
                  <a:pos x="T8" y="T9"/>
                </a:cxn>
              </a:cxnLst>
              <a:rect l="0" t="0" r="r" b="b"/>
              <a:pathLst>
                <a:path w="22" h="310">
                  <a:moveTo>
                    <a:pt x="21" y="12"/>
                  </a:moveTo>
                  <a:lnTo>
                    <a:pt x="0" y="0"/>
                  </a:lnTo>
                  <a:lnTo>
                    <a:pt x="1" y="298"/>
                  </a:lnTo>
                  <a:lnTo>
                    <a:pt x="22" y="310"/>
                  </a:lnTo>
                  <a:lnTo>
                    <a:pt x="21" y="12"/>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196"/>
            <p:cNvSpPr>
              <a:spLocks/>
            </p:cNvSpPr>
            <p:nvPr userDrawn="1"/>
          </p:nvSpPr>
          <p:spPr bwMode="auto">
            <a:xfrm>
              <a:off x="8993189" y="4940300"/>
              <a:ext cx="346075" cy="185738"/>
            </a:xfrm>
            <a:custGeom>
              <a:avLst/>
              <a:gdLst>
                <a:gd name="T0" fmla="*/ 19 w 219"/>
                <a:gd name="T1" fmla="*/ 0 h 117"/>
                <a:gd name="T2" fmla="*/ 195 w 219"/>
                <a:gd name="T3" fmla="*/ 102 h 117"/>
                <a:gd name="T4" fmla="*/ 202 w 219"/>
                <a:gd name="T5" fmla="*/ 105 h 117"/>
                <a:gd name="T6" fmla="*/ 203 w 219"/>
                <a:gd name="T7" fmla="*/ 105 h 117"/>
                <a:gd name="T8" fmla="*/ 208 w 219"/>
                <a:gd name="T9" fmla="*/ 106 h 117"/>
                <a:gd name="T10" fmla="*/ 209 w 219"/>
                <a:gd name="T11" fmla="*/ 106 h 117"/>
                <a:gd name="T12" fmla="*/ 214 w 219"/>
                <a:gd name="T13" fmla="*/ 106 h 117"/>
                <a:gd name="T14" fmla="*/ 215 w 219"/>
                <a:gd name="T15" fmla="*/ 106 h 117"/>
                <a:gd name="T16" fmla="*/ 219 w 219"/>
                <a:gd name="T17" fmla="*/ 104 h 117"/>
                <a:gd name="T18" fmla="*/ 219 w 219"/>
                <a:gd name="T19" fmla="*/ 104 h 117"/>
                <a:gd name="T20" fmla="*/ 219 w 219"/>
                <a:gd name="T21" fmla="*/ 104 h 117"/>
                <a:gd name="T22" fmla="*/ 219 w 219"/>
                <a:gd name="T23" fmla="*/ 104 h 117"/>
                <a:gd name="T24" fmla="*/ 201 w 219"/>
                <a:gd name="T25" fmla="*/ 115 h 117"/>
                <a:gd name="T26" fmla="*/ 201 w 219"/>
                <a:gd name="T27" fmla="*/ 115 h 117"/>
                <a:gd name="T28" fmla="*/ 199 w 219"/>
                <a:gd name="T29" fmla="*/ 116 h 117"/>
                <a:gd name="T30" fmla="*/ 197 w 219"/>
                <a:gd name="T31" fmla="*/ 116 h 117"/>
                <a:gd name="T32" fmla="*/ 196 w 219"/>
                <a:gd name="T33" fmla="*/ 117 h 117"/>
                <a:gd name="T34" fmla="*/ 196 w 219"/>
                <a:gd name="T35" fmla="*/ 117 h 117"/>
                <a:gd name="T36" fmla="*/ 196 w 219"/>
                <a:gd name="T37" fmla="*/ 117 h 117"/>
                <a:gd name="T38" fmla="*/ 193 w 219"/>
                <a:gd name="T39" fmla="*/ 117 h 117"/>
                <a:gd name="T40" fmla="*/ 191 w 219"/>
                <a:gd name="T41" fmla="*/ 117 h 117"/>
                <a:gd name="T42" fmla="*/ 191 w 219"/>
                <a:gd name="T43" fmla="*/ 117 h 117"/>
                <a:gd name="T44" fmla="*/ 190 w 219"/>
                <a:gd name="T45" fmla="*/ 117 h 117"/>
                <a:gd name="T46" fmla="*/ 189 w 219"/>
                <a:gd name="T47" fmla="*/ 117 h 117"/>
                <a:gd name="T48" fmla="*/ 186 w 219"/>
                <a:gd name="T49" fmla="*/ 116 h 117"/>
                <a:gd name="T50" fmla="*/ 184 w 219"/>
                <a:gd name="T51" fmla="*/ 116 h 117"/>
                <a:gd name="T52" fmla="*/ 183 w 219"/>
                <a:gd name="T53" fmla="*/ 115 h 117"/>
                <a:gd name="T54" fmla="*/ 182 w 219"/>
                <a:gd name="T55" fmla="*/ 115 h 117"/>
                <a:gd name="T56" fmla="*/ 177 w 219"/>
                <a:gd name="T57" fmla="*/ 112 h 117"/>
                <a:gd name="T58" fmla="*/ 0 w 219"/>
                <a:gd name="T59" fmla="*/ 10 h 117"/>
                <a:gd name="T60" fmla="*/ 19 w 219"/>
                <a:gd name="T6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9" h="117">
                  <a:moveTo>
                    <a:pt x="19" y="0"/>
                  </a:moveTo>
                  <a:cubicBezTo>
                    <a:pt x="195" y="102"/>
                    <a:pt x="195" y="102"/>
                    <a:pt x="195" y="102"/>
                  </a:cubicBezTo>
                  <a:cubicBezTo>
                    <a:pt x="197" y="103"/>
                    <a:pt x="200" y="104"/>
                    <a:pt x="202" y="105"/>
                  </a:cubicBezTo>
                  <a:cubicBezTo>
                    <a:pt x="202" y="105"/>
                    <a:pt x="202" y="105"/>
                    <a:pt x="203" y="105"/>
                  </a:cubicBezTo>
                  <a:cubicBezTo>
                    <a:pt x="205" y="106"/>
                    <a:pt x="207" y="106"/>
                    <a:pt x="208" y="106"/>
                  </a:cubicBezTo>
                  <a:cubicBezTo>
                    <a:pt x="208" y="106"/>
                    <a:pt x="209" y="106"/>
                    <a:pt x="209" y="106"/>
                  </a:cubicBezTo>
                  <a:cubicBezTo>
                    <a:pt x="211" y="106"/>
                    <a:pt x="213" y="106"/>
                    <a:pt x="214" y="106"/>
                  </a:cubicBezTo>
                  <a:cubicBezTo>
                    <a:pt x="214" y="106"/>
                    <a:pt x="214" y="106"/>
                    <a:pt x="215" y="106"/>
                  </a:cubicBezTo>
                  <a:cubicBezTo>
                    <a:pt x="216" y="106"/>
                    <a:pt x="218" y="105"/>
                    <a:pt x="219" y="104"/>
                  </a:cubicBezTo>
                  <a:cubicBezTo>
                    <a:pt x="219" y="104"/>
                    <a:pt x="219" y="104"/>
                    <a:pt x="219" y="104"/>
                  </a:cubicBezTo>
                  <a:cubicBezTo>
                    <a:pt x="219" y="104"/>
                    <a:pt x="219" y="104"/>
                    <a:pt x="219" y="104"/>
                  </a:cubicBezTo>
                  <a:cubicBezTo>
                    <a:pt x="219" y="104"/>
                    <a:pt x="219" y="104"/>
                    <a:pt x="219" y="104"/>
                  </a:cubicBezTo>
                  <a:cubicBezTo>
                    <a:pt x="201" y="115"/>
                    <a:pt x="201" y="115"/>
                    <a:pt x="201" y="115"/>
                  </a:cubicBezTo>
                  <a:cubicBezTo>
                    <a:pt x="201" y="115"/>
                    <a:pt x="201" y="115"/>
                    <a:pt x="201" y="115"/>
                  </a:cubicBezTo>
                  <a:cubicBezTo>
                    <a:pt x="200" y="115"/>
                    <a:pt x="200" y="115"/>
                    <a:pt x="199" y="116"/>
                  </a:cubicBezTo>
                  <a:cubicBezTo>
                    <a:pt x="199" y="116"/>
                    <a:pt x="198" y="116"/>
                    <a:pt x="197" y="116"/>
                  </a:cubicBezTo>
                  <a:cubicBezTo>
                    <a:pt x="197" y="116"/>
                    <a:pt x="197" y="117"/>
                    <a:pt x="196" y="117"/>
                  </a:cubicBezTo>
                  <a:cubicBezTo>
                    <a:pt x="196" y="117"/>
                    <a:pt x="196" y="117"/>
                    <a:pt x="196" y="117"/>
                  </a:cubicBezTo>
                  <a:cubicBezTo>
                    <a:pt x="196" y="117"/>
                    <a:pt x="196" y="117"/>
                    <a:pt x="196" y="117"/>
                  </a:cubicBezTo>
                  <a:cubicBezTo>
                    <a:pt x="195" y="117"/>
                    <a:pt x="194" y="117"/>
                    <a:pt x="193" y="117"/>
                  </a:cubicBezTo>
                  <a:cubicBezTo>
                    <a:pt x="193" y="117"/>
                    <a:pt x="192" y="117"/>
                    <a:pt x="191" y="117"/>
                  </a:cubicBezTo>
                  <a:cubicBezTo>
                    <a:pt x="191" y="117"/>
                    <a:pt x="191" y="117"/>
                    <a:pt x="191" y="117"/>
                  </a:cubicBezTo>
                  <a:cubicBezTo>
                    <a:pt x="190" y="117"/>
                    <a:pt x="190" y="117"/>
                    <a:pt x="190" y="117"/>
                  </a:cubicBezTo>
                  <a:cubicBezTo>
                    <a:pt x="190" y="117"/>
                    <a:pt x="189" y="117"/>
                    <a:pt x="189" y="117"/>
                  </a:cubicBezTo>
                  <a:cubicBezTo>
                    <a:pt x="188" y="117"/>
                    <a:pt x="187" y="116"/>
                    <a:pt x="186" y="116"/>
                  </a:cubicBezTo>
                  <a:cubicBezTo>
                    <a:pt x="185" y="116"/>
                    <a:pt x="185" y="116"/>
                    <a:pt x="184" y="116"/>
                  </a:cubicBezTo>
                  <a:cubicBezTo>
                    <a:pt x="184" y="116"/>
                    <a:pt x="184" y="115"/>
                    <a:pt x="183" y="115"/>
                  </a:cubicBezTo>
                  <a:cubicBezTo>
                    <a:pt x="183" y="115"/>
                    <a:pt x="182" y="115"/>
                    <a:pt x="182" y="115"/>
                  </a:cubicBezTo>
                  <a:cubicBezTo>
                    <a:pt x="180" y="114"/>
                    <a:pt x="179" y="113"/>
                    <a:pt x="177" y="112"/>
                  </a:cubicBezTo>
                  <a:cubicBezTo>
                    <a:pt x="0" y="10"/>
                    <a:pt x="0" y="10"/>
                    <a:pt x="0" y="10"/>
                  </a:cubicBezTo>
                  <a:lnTo>
                    <a:pt x="19" y="0"/>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197"/>
            <p:cNvSpPr>
              <a:spLocks/>
            </p:cNvSpPr>
            <p:nvPr userDrawn="1"/>
          </p:nvSpPr>
          <p:spPr bwMode="auto">
            <a:xfrm>
              <a:off x="8993189" y="4784725"/>
              <a:ext cx="354013" cy="379413"/>
            </a:xfrm>
            <a:custGeom>
              <a:avLst/>
              <a:gdLst>
                <a:gd name="T0" fmla="*/ 0 w 224"/>
                <a:gd name="T1" fmla="*/ 108 h 239"/>
                <a:gd name="T2" fmla="*/ 177 w 224"/>
                <a:gd name="T3" fmla="*/ 210 h 239"/>
                <a:gd name="T4" fmla="*/ 211 w 224"/>
                <a:gd name="T5" fmla="*/ 191 h 239"/>
                <a:gd name="T6" fmla="*/ 212 w 224"/>
                <a:gd name="T7" fmla="*/ 0 h 239"/>
                <a:gd name="T8" fmla="*/ 224 w 224"/>
                <a:gd name="T9" fmla="*/ 7 h 239"/>
                <a:gd name="T10" fmla="*/ 223 w 224"/>
                <a:gd name="T11" fmla="*/ 198 h 239"/>
                <a:gd name="T12" fmla="*/ 177 w 224"/>
                <a:gd name="T13" fmla="*/ 225 h 239"/>
                <a:gd name="T14" fmla="*/ 0 w 224"/>
                <a:gd name="T15" fmla="*/ 122 h 239"/>
                <a:gd name="T16" fmla="*/ 0 w 224"/>
                <a:gd name="T17" fmla="*/ 108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239">
                  <a:moveTo>
                    <a:pt x="0" y="108"/>
                  </a:moveTo>
                  <a:cubicBezTo>
                    <a:pt x="177" y="210"/>
                    <a:pt x="177" y="210"/>
                    <a:pt x="177" y="210"/>
                  </a:cubicBezTo>
                  <a:cubicBezTo>
                    <a:pt x="196" y="221"/>
                    <a:pt x="211" y="212"/>
                    <a:pt x="211" y="191"/>
                  </a:cubicBezTo>
                  <a:cubicBezTo>
                    <a:pt x="212" y="0"/>
                    <a:pt x="212" y="0"/>
                    <a:pt x="212" y="0"/>
                  </a:cubicBezTo>
                  <a:cubicBezTo>
                    <a:pt x="224" y="7"/>
                    <a:pt x="224" y="7"/>
                    <a:pt x="224" y="7"/>
                  </a:cubicBezTo>
                  <a:cubicBezTo>
                    <a:pt x="223" y="198"/>
                    <a:pt x="223" y="198"/>
                    <a:pt x="223" y="198"/>
                  </a:cubicBezTo>
                  <a:cubicBezTo>
                    <a:pt x="223" y="227"/>
                    <a:pt x="202" y="239"/>
                    <a:pt x="177" y="225"/>
                  </a:cubicBezTo>
                  <a:cubicBezTo>
                    <a:pt x="0" y="122"/>
                    <a:pt x="0" y="122"/>
                    <a:pt x="0" y="122"/>
                  </a:cubicBezTo>
                  <a:lnTo>
                    <a:pt x="0" y="108"/>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198"/>
            <p:cNvSpPr>
              <a:spLocks/>
            </p:cNvSpPr>
            <p:nvPr userDrawn="1"/>
          </p:nvSpPr>
          <p:spPr bwMode="auto">
            <a:xfrm>
              <a:off x="8872539" y="4968875"/>
              <a:ext cx="268288" cy="201613"/>
            </a:xfrm>
            <a:custGeom>
              <a:avLst/>
              <a:gdLst>
                <a:gd name="T0" fmla="*/ 0 w 169"/>
                <a:gd name="T1" fmla="*/ 0 h 127"/>
                <a:gd name="T2" fmla="*/ 0 w 169"/>
                <a:gd name="T3" fmla="*/ 2 h 127"/>
                <a:gd name="T4" fmla="*/ 0 w 169"/>
                <a:gd name="T5" fmla="*/ 2 h 127"/>
                <a:gd name="T6" fmla="*/ 1 w 169"/>
                <a:gd name="T7" fmla="*/ 4 h 127"/>
                <a:gd name="T8" fmla="*/ 2 w 169"/>
                <a:gd name="T9" fmla="*/ 4 h 127"/>
                <a:gd name="T10" fmla="*/ 3 w 169"/>
                <a:gd name="T11" fmla="*/ 6 h 127"/>
                <a:gd name="T12" fmla="*/ 5 w 169"/>
                <a:gd name="T13" fmla="*/ 7 h 127"/>
                <a:gd name="T14" fmla="*/ 6 w 169"/>
                <a:gd name="T15" fmla="*/ 8 h 127"/>
                <a:gd name="T16" fmla="*/ 166 w 169"/>
                <a:gd name="T17" fmla="*/ 101 h 127"/>
                <a:gd name="T18" fmla="*/ 169 w 169"/>
                <a:gd name="T19" fmla="*/ 112 h 127"/>
                <a:gd name="T20" fmla="*/ 166 w 169"/>
                <a:gd name="T21" fmla="*/ 127 h 127"/>
                <a:gd name="T22" fmla="*/ 6 w 169"/>
                <a:gd name="T23" fmla="*/ 34 h 127"/>
                <a:gd name="T24" fmla="*/ 6 w 169"/>
                <a:gd name="T25" fmla="*/ 34 h 127"/>
                <a:gd name="T26" fmla="*/ 5 w 169"/>
                <a:gd name="T27" fmla="*/ 33 h 127"/>
                <a:gd name="T28" fmla="*/ 3 w 169"/>
                <a:gd name="T29" fmla="*/ 32 h 127"/>
                <a:gd name="T30" fmla="*/ 3 w 169"/>
                <a:gd name="T31" fmla="*/ 32 h 127"/>
                <a:gd name="T32" fmla="*/ 2 w 169"/>
                <a:gd name="T33" fmla="*/ 30 h 127"/>
                <a:gd name="T34" fmla="*/ 2 w 169"/>
                <a:gd name="T35" fmla="*/ 30 h 127"/>
                <a:gd name="T36" fmla="*/ 1 w 169"/>
                <a:gd name="T37" fmla="*/ 30 h 127"/>
                <a:gd name="T38" fmla="*/ 1 w 169"/>
                <a:gd name="T39" fmla="*/ 29 h 127"/>
                <a:gd name="T40" fmla="*/ 1 w 169"/>
                <a:gd name="T41" fmla="*/ 28 h 127"/>
                <a:gd name="T42" fmla="*/ 1 w 169"/>
                <a:gd name="T43" fmla="*/ 28 h 127"/>
                <a:gd name="T44" fmla="*/ 0 w 169"/>
                <a:gd name="T45" fmla="*/ 28 h 127"/>
                <a:gd name="T46" fmla="*/ 0 w 169"/>
                <a:gd name="T47" fmla="*/ 27 h 127"/>
                <a:gd name="T48" fmla="*/ 0 w 169"/>
                <a:gd name="T49" fmla="*/ 26 h 127"/>
                <a:gd name="T50" fmla="*/ 0 w 169"/>
                <a:gd name="T51" fmla="*/ 25 h 127"/>
                <a:gd name="T52" fmla="*/ 0 w 169"/>
                <a:gd name="T53" fmla="*/ 25 h 127"/>
                <a:gd name="T54" fmla="*/ 0 w 169"/>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9" h="127">
                  <a:moveTo>
                    <a:pt x="0" y="0"/>
                  </a:moveTo>
                  <a:cubicBezTo>
                    <a:pt x="0" y="1"/>
                    <a:pt x="0" y="1"/>
                    <a:pt x="0" y="2"/>
                  </a:cubicBezTo>
                  <a:cubicBezTo>
                    <a:pt x="0" y="2"/>
                    <a:pt x="0" y="2"/>
                    <a:pt x="0" y="2"/>
                  </a:cubicBezTo>
                  <a:cubicBezTo>
                    <a:pt x="1" y="3"/>
                    <a:pt x="1" y="4"/>
                    <a:pt x="1" y="4"/>
                  </a:cubicBezTo>
                  <a:cubicBezTo>
                    <a:pt x="1" y="4"/>
                    <a:pt x="2" y="4"/>
                    <a:pt x="2" y="4"/>
                  </a:cubicBezTo>
                  <a:cubicBezTo>
                    <a:pt x="2" y="5"/>
                    <a:pt x="3" y="6"/>
                    <a:pt x="3" y="6"/>
                  </a:cubicBezTo>
                  <a:cubicBezTo>
                    <a:pt x="4" y="7"/>
                    <a:pt x="4" y="7"/>
                    <a:pt x="5" y="7"/>
                  </a:cubicBezTo>
                  <a:cubicBezTo>
                    <a:pt x="5" y="8"/>
                    <a:pt x="5" y="8"/>
                    <a:pt x="6" y="8"/>
                  </a:cubicBezTo>
                  <a:cubicBezTo>
                    <a:pt x="166" y="101"/>
                    <a:pt x="166" y="101"/>
                    <a:pt x="166" y="101"/>
                  </a:cubicBezTo>
                  <a:cubicBezTo>
                    <a:pt x="169" y="112"/>
                    <a:pt x="169" y="112"/>
                    <a:pt x="169" y="112"/>
                  </a:cubicBezTo>
                  <a:cubicBezTo>
                    <a:pt x="166" y="127"/>
                    <a:pt x="166" y="127"/>
                    <a:pt x="166" y="127"/>
                  </a:cubicBezTo>
                  <a:cubicBezTo>
                    <a:pt x="6" y="34"/>
                    <a:pt x="6" y="34"/>
                    <a:pt x="6" y="34"/>
                  </a:cubicBezTo>
                  <a:cubicBezTo>
                    <a:pt x="6" y="34"/>
                    <a:pt x="6" y="34"/>
                    <a:pt x="6" y="34"/>
                  </a:cubicBezTo>
                  <a:cubicBezTo>
                    <a:pt x="5" y="33"/>
                    <a:pt x="5" y="33"/>
                    <a:pt x="5" y="33"/>
                  </a:cubicBezTo>
                  <a:cubicBezTo>
                    <a:pt x="4" y="32"/>
                    <a:pt x="4" y="32"/>
                    <a:pt x="3" y="32"/>
                  </a:cubicBezTo>
                  <a:cubicBezTo>
                    <a:pt x="3" y="32"/>
                    <a:pt x="3" y="32"/>
                    <a:pt x="3" y="32"/>
                  </a:cubicBezTo>
                  <a:cubicBezTo>
                    <a:pt x="3" y="31"/>
                    <a:pt x="2" y="31"/>
                    <a:pt x="2" y="30"/>
                  </a:cubicBezTo>
                  <a:cubicBezTo>
                    <a:pt x="2" y="30"/>
                    <a:pt x="2" y="30"/>
                    <a:pt x="2" y="30"/>
                  </a:cubicBezTo>
                  <a:cubicBezTo>
                    <a:pt x="2" y="30"/>
                    <a:pt x="2" y="30"/>
                    <a:pt x="1" y="30"/>
                  </a:cubicBezTo>
                  <a:cubicBezTo>
                    <a:pt x="1" y="30"/>
                    <a:pt x="1" y="29"/>
                    <a:pt x="1" y="29"/>
                  </a:cubicBezTo>
                  <a:cubicBezTo>
                    <a:pt x="1" y="29"/>
                    <a:pt x="1" y="28"/>
                    <a:pt x="1" y="28"/>
                  </a:cubicBezTo>
                  <a:cubicBezTo>
                    <a:pt x="1" y="28"/>
                    <a:pt x="1" y="28"/>
                    <a:pt x="1" y="28"/>
                  </a:cubicBezTo>
                  <a:cubicBezTo>
                    <a:pt x="0" y="28"/>
                    <a:pt x="0" y="28"/>
                    <a:pt x="0" y="28"/>
                  </a:cubicBezTo>
                  <a:cubicBezTo>
                    <a:pt x="0" y="27"/>
                    <a:pt x="0" y="27"/>
                    <a:pt x="0" y="27"/>
                  </a:cubicBezTo>
                  <a:cubicBezTo>
                    <a:pt x="0" y="26"/>
                    <a:pt x="0" y="26"/>
                    <a:pt x="0" y="26"/>
                  </a:cubicBezTo>
                  <a:cubicBezTo>
                    <a:pt x="0" y="26"/>
                    <a:pt x="0" y="26"/>
                    <a:pt x="0" y="25"/>
                  </a:cubicBezTo>
                  <a:cubicBezTo>
                    <a:pt x="0" y="25"/>
                    <a:pt x="0" y="25"/>
                    <a:pt x="0" y="25"/>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199"/>
            <p:cNvSpPr>
              <a:spLocks/>
            </p:cNvSpPr>
            <p:nvPr userDrawn="1"/>
          </p:nvSpPr>
          <p:spPr bwMode="auto">
            <a:xfrm>
              <a:off x="9136064" y="4946650"/>
              <a:ext cx="347663" cy="228600"/>
            </a:xfrm>
            <a:custGeom>
              <a:avLst/>
              <a:gdLst>
                <a:gd name="T0" fmla="*/ 6 w 220"/>
                <a:gd name="T1" fmla="*/ 117 h 144"/>
                <a:gd name="T2" fmla="*/ 7 w 220"/>
                <a:gd name="T3" fmla="*/ 118 h 144"/>
                <a:gd name="T4" fmla="*/ 14 w 220"/>
                <a:gd name="T5" fmla="*/ 118 h 144"/>
                <a:gd name="T6" fmla="*/ 14 w 220"/>
                <a:gd name="T7" fmla="*/ 118 h 144"/>
                <a:gd name="T8" fmla="*/ 21 w 220"/>
                <a:gd name="T9" fmla="*/ 118 h 144"/>
                <a:gd name="T10" fmla="*/ 22 w 220"/>
                <a:gd name="T11" fmla="*/ 118 h 144"/>
                <a:gd name="T12" fmla="*/ 28 w 220"/>
                <a:gd name="T13" fmla="*/ 115 h 144"/>
                <a:gd name="T14" fmla="*/ 214 w 220"/>
                <a:gd name="T15" fmla="*/ 8 h 144"/>
                <a:gd name="T16" fmla="*/ 220 w 220"/>
                <a:gd name="T17" fmla="*/ 0 h 144"/>
                <a:gd name="T18" fmla="*/ 220 w 220"/>
                <a:gd name="T19" fmla="*/ 25 h 144"/>
                <a:gd name="T20" fmla="*/ 214 w 220"/>
                <a:gd name="T21" fmla="*/ 34 h 144"/>
                <a:gd name="T22" fmla="*/ 28 w 220"/>
                <a:gd name="T23" fmla="*/ 141 h 144"/>
                <a:gd name="T24" fmla="*/ 25 w 220"/>
                <a:gd name="T25" fmla="*/ 142 h 144"/>
                <a:gd name="T26" fmla="*/ 23 w 220"/>
                <a:gd name="T27" fmla="*/ 143 h 144"/>
                <a:gd name="T28" fmla="*/ 22 w 220"/>
                <a:gd name="T29" fmla="*/ 143 h 144"/>
                <a:gd name="T30" fmla="*/ 22 w 220"/>
                <a:gd name="T31" fmla="*/ 143 h 144"/>
                <a:gd name="T32" fmla="*/ 21 w 220"/>
                <a:gd name="T33" fmla="*/ 143 h 144"/>
                <a:gd name="T34" fmla="*/ 19 w 220"/>
                <a:gd name="T35" fmla="*/ 144 h 144"/>
                <a:gd name="T36" fmla="*/ 17 w 220"/>
                <a:gd name="T37" fmla="*/ 144 h 144"/>
                <a:gd name="T38" fmla="*/ 15 w 220"/>
                <a:gd name="T39" fmla="*/ 144 h 144"/>
                <a:gd name="T40" fmla="*/ 14 w 220"/>
                <a:gd name="T41" fmla="*/ 144 h 144"/>
                <a:gd name="T42" fmla="*/ 14 w 220"/>
                <a:gd name="T43" fmla="*/ 144 h 144"/>
                <a:gd name="T44" fmla="*/ 13 w 220"/>
                <a:gd name="T45" fmla="*/ 144 h 144"/>
                <a:gd name="T46" fmla="*/ 11 w 220"/>
                <a:gd name="T47" fmla="*/ 144 h 144"/>
                <a:gd name="T48" fmla="*/ 8 w 220"/>
                <a:gd name="T49" fmla="*/ 143 h 144"/>
                <a:gd name="T50" fmla="*/ 7 w 220"/>
                <a:gd name="T51" fmla="*/ 143 h 144"/>
                <a:gd name="T52" fmla="*/ 6 w 220"/>
                <a:gd name="T53" fmla="*/ 143 h 144"/>
                <a:gd name="T54" fmla="*/ 4 w 220"/>
                <a:gd name="T55" fmla="*/ 143 h 144"/>
                <a:gd name="T56" fmla="*/ 0 w 220"/>
                <a:gd name="T57" fmla="*/ 141 h 144"/>
                <a:gd name="T58" fmla="*/ 0 w 220"/>
                <a:gd name="T59" fmla="*/ 115 h 144"/>
                <a:gd name="T60" fmla="*/ 6 w 220"/>
                <a:gd name="T61" fmla="*/ 11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6" y="117"/>
                  </a:moveTo>
                  <a:cubicBezTo>
                    <a:pt x="6" y="117"/>
                    <a:pt x="6" y="118"/>
                    <a:pt x="7" y="118"/>
                  </a:cubicBezTo>
                  <a:cubicBezTo>
                    <a:pt x="9" y="118"/>
                    <a:pt x="11" y="118"/>
                    <a:pt x="14" y="118"/>
                  </a:cubicBezTo>
                  <a:cubicBezTo>
                    <a:pt x="14" y="118"/>
                    <a:pt x="14" y="118"/>
                    <a:pt x="14" y="118"/>
                  </a:cubicBezTo>
                  <a:cubicBezTo>
                    <a:pt x="17" y="118"/>
                    <a:pt x="19" y="118"/>
                    <a:pt x="21" y="118"/>
                  </a:cubicBezTo>
                  <a:cubicBezTo>
                    <a:pt x="22" y="118"/>
                    <a:pt x="22" y="118"/>
                    <a:pt x="22" y="118"/>
                  </a:cubicBezTo>
                  <a:cubicBezTo>
                    <a:pt x="24" y="117"/>
                    <a:pt x="26" y="116"/>
                    <a:pt x="28" y="115"/>
                  </a:cubicBezTo>
                  <a:cubicBezTo>
                    <a:pt x="214" y="8"/>
                    <a:pt x="214" y="8"/>
                    <a:pt x="214" y="8"/>
                  </a:cubicBezTo>
                  <a:cubicBezTo>
                    <a:pt x="218" y="6"/>
                    <a:pt x="220" y="3"/>
                    <a:pt x="220" y="0"/>
                  </a:cubicBezTo>
                  <a:cubicBezTo>
                    <a:pt x="220" y="25"/>
                    <a:pt x="220" y="25"/>
                    <a:pt x="220" y="25"/>
                  </a:cubicBezTo>
                  <a:cubicBezTo>
                    <a:pt x="220" y="28"/>
                    <a:pt x="218" y="31"/>
                    <a:pt x="214" y="34"/>
                  </a:cubicBezTo>
                  <a:cubicBezTo>
                    <a:pt x="28" y="141"/>
                    <a:pt x="28" y="141"/>
                    <a:pt x="28" y="141"/>
                  </a:cubicBezTo>
                  <a:cubicBezTo>
                    <a:pt x="27" y="141"/>
                    <a:pt x="26" y="142"/>
                    <a:pt x="25" y="142"/>
                  </a:cubicBezTo>
                  <a:cubicBezTo>
                    <a:pt x="25" y="142"/>
                    <a:pt x="24" y="143"/>
                    <a:pt x="23" y="143"/>
                  </a:cubicBezTo>
                  <a:cubicBezTo>
                    <a:pt x="23" y="143"/>
                    <a:pt x="22" y="143"/>
                    <a:pt x="22" y="143"/>
                  </a:cubicBezTo>
                  <a:cubicBezTo>
                    <a:pt x="22" y="143"/>
                    <a:pt x="22" y="143"/>
                    <a:pt x="22" y="143"/>
                  </a:cubicBezTo>
                  <a:cubicBezTo>
                    <a:pt x="21" y="143"/>
                    <a:pt x="21" y="143"/>
                    <a:pt x="21" y="143"/>
                  </a:cubicBezTo>
                  <a:cubicBezTo>
                    <a:pt x="20" y="143"/>
                    <a:pt x="20" y="144"/>
                    <a:pt x="19" y="144"/>
                  </a:cubicBezTo>
                  <a:cubicBezTo>
                    <a:pt x="18" y="144"/>
                    <a:pt x="18" y="144"/>
                    <a:pt x="17" y="144"/>
                  </a:cubicBezTo>
                  <a:cubicBezTo>
                    <a:pt x="16" y="144"/>
                    <a:pt x="16" y="144"/>
                    <a:pt x="15" y="144"/>
                  </a:cubicBezTo>
                  <a:cubicBezTo>
                    <a:pt x="15" y="144"/>
                    <a:pt x="14" y="144"/>
                    <a:pt x="14" y="144"/>
                  </a:cubicBezTo>
                  <a:cubicBezTo>
                    <a:pt x="14" y="144"/>
                    <a:pt x="14" y="144"/>
                    <a:pt x="14" y="144"/>
                  </a:cubicBezTo>
                  <a:cubicBezTo>
                    <a:pt x="14" y="144"/>
                    <a:pt x="13" y="144"/>
                    <a:pt x="13" y="144"/>
                  </a:cubicBezTo>
                  <a:cubicBezTo>
                    <a:pt x="12" y="144"/>
                    <a:pt x="11" y="144"/>
                    <a:pt x="11" y="144"/>
                  </a:cubicBezTo>
                  <a:cubicBezTo>
                    <a:pt x="10" y="144"/>
                    <a:pt x="9" y="144"/>
                    <a:pt x="8" y="143"/>
                  </a:cubicBezTo>
                  <a:cubicBezTo>
                    <a:pt x="8" y="143"/>
                    <a:pt x="7" y="143"/>
                    <a:pt x="7" y="143"/>
                  </a:cubicBezTo>
                  <a:cubicBezTo>
                    <a:pt x="7" y="143"/>
                    <a:pt x="6" y="143"/>
                    <a:pt x="6" y="143"/>
                  </a:cubicBezTo>
                  <a:cubicBezTo>
                    <a:pt x="5" y="143"/>
                    <a:pt x="5" y="143"/>
                    <a:pt x="4" y="143"/>
                  </a:cubicBezTo>
                  <a:cubicBezTo>
                    <a:pt x="3" y="142"/>
                    <a:pt x="1" y="141"/>
                    <a:pt x="0" y="141"/>
                  </a:cubicBezTo>
                  <a:cubicBezTo>
                    <a:pt x="0" y="115"/>
                    <a:pt x="0" y="115"/>
                    <a:pt x="0" y="115"/>
                  </a:cubicBezTo>
                  <a:cubicBezTo>
                    <a:pt x="1" y="116"/>
                    <a:pt x="4" y="117"/>
                    <a:pt x="6" y="117"/>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200"/>
            <p:cNvSpPr>
              <a:spLocks/>
            </p:cNvSpPr>
            <p:nvPr userDrawn="1"/>
          </p:nvSpPr>
          <p:spPr bwMode="auto">
            <a:xfrm>
              <a:off x="8869364" y="4778375"/>
              <a:ext cx="615950" cy="358775"/>
            </a:xfrm>
            <a:custGeom>
              <a:avLst/>
              <a:gdLst>
                <a:gd name="T0" fmla="*/ 8 w 389"/>
                <a:gd name="T1" fmla="*/ 112 h 226"/>
                <a:gd name="T2" fmla="*/ 8 w 389"/>
                <a:gd name="T3" fmla="*/ 128 h 226"/>
                <a:gd name="T4" fmla="*/ 168 w 389"/>
                <a:gd name="T5" fmla="*/ 221 h 226"/>
                <a:gd name="T6" fmla="*/ 196 w 389"/>
                <a:gd name="T7" fmla="*/ 221 h 226"/>
                <a:gd name="T8" fmla="*/ 382 w 389"/>
                <a:gd name="T9" fmla="*/ 114 h 226"/>
                <a:gd name="T10" fmla="*/ 382 w 389"/>
                <a:gd name="T11" fmla="*/ 97 h 226"/>
                <a:gd name="T12" fmla="*/ 222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8" y="128"/>
                  </a:cubicBezTo>
                  <a:cubicBezTo>
                    <a:pt x="168" y="221"/>
                    <a:pt x="168" y="221"/>
                    <a:pt x="168" y="221"/>
                  </a:cubicBezTo>
                  <a:cubicBezTo>
                    <a:pt x="176" y="226"/>
                    <a:pt x="188" y="226"/>
                    <a:pt x="196" y="221"/>
                  </a:cubicBezTo>
                  <a:cubicBezTo>
                    <a:pt x="382" y="114"/>
                    <a:pt x="382" y="114"/>
                    <a:pt x="382" y="114"/>
                  </a:cubicBezTo>
                  <a:cubicBezTo>
                    <a:pt x="389" y="109"/>
                    <a:pt x="389" y="102"/>
                    <a:pt x="382" y="97"/>
                  </a:cubicBezTo>
                  <a:cubicBezTo>
                    <a:pt x="222" y="5"/>
                    <a:pt x="222" y="5"/>
                    <a:pt x="222" y="5"/>
                  </a:cubicBezTo>
                  <a:cubicBezTo>
                    <a:pt x="214" y="0"/>
                    <a:pt x="201" y="0"/>
                    <a:pt x="193" y="5"/>
                  </a:cubicBezTo>
                  <a:lnTo>
                    <a:pt x="8" y="11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201"/>
            <p:cNvSpPr>
              <a:spLocks/>
            </p:cNvSpPr>
            <p:nvPr userDrawn="1"/>
          </p:nvSpPr>
          <p:spPr bwMode="auto">
            <a:xfrm>
              <a:off x="8907464" y="4654550"/>
              <a:ext cx="334963" cy="352425"/>
            </a:xfrm>
            <a:custGeom>
              <a:avLst/>
              <a:gdLst>
                <a:gd name="T0" fmla="*/ 197 w 211"/>
                <a:gd name="T1" fmla="*/ 222 h 222"/>
                <a:gd name="T2" fmla="*/ 54 w 211"/>
                <a:gd name="T3" fmla="*/ 119 h 222"/>
                <a:gd name="T4" fmla="*/ 4 w 211"/>
                <a:gd name="T5" fmla="*/ 93 h 222"/>
                <a:gd name="T6" fmla="*/ 28 w 211"/>
                <a:gd name="T7" fmla="*/ 16 h 222"/>
                <a:gd name="T8" fmla="*/ 211 w 211"/>
                <a:gd name="T9" fmla="*/ 70 h 222"/>
                <a:gd name="T10" fmla="*/ 197 w 211"/>
                <a:gd name="T11" fmla="*/ 222 h 222"/>
              </a:gdLst>
              <a:ahLst/>
              <a:cxnLst>
                <a:cxn ang="0">
                  <a:pos x="T0" y="T1"/>
                </a:cxn>
                <a:cxn ang="0">
                  <a:pos x="T2" y="T3"/>
                </a:cxn>
                <a:cxn ang="0">
                  <a:pos x="T4" y="T5"/>
                </a:cxn>
                <a:cxn ang="0">
                  <a:pos x="T6" y="T7"/>
                </a:cxn>
                <a:cxn ang="0">
                  <a:pos x="T8" y="T9"/>
                </a:cxn>
                <a:cxn ang="0">
                  <a:pos x="T10" y="T11"/>
                </a:cxn>
              </a:cxnLst>
              <a:rect l="0" t="0" r="r" b="b"/>
              <a:pathLst>
                <a:path w="211" h="222">
                  <a:moveTo>
                    <a:pt x="197" y="222"/>
                  </a:moveTo>
                  <a:cubicBezTo>
                    <a:pt x="148" y="211"/>
                    <a:pt x="111" y="159"/>
                    <a:pt x="54" y="119"/>
                  </a:cubicBezTo>
                  <a:cubicBezTo>
                    <a:pt x="4" y="93"/>
                    <a:pt x="4" y="93"/>
                    <a:pt x="4" y="93"/>
                  </a:cubicBezTo>
                  <a:cubicBezTo>
                    <a:pt x="0" y="41"/>
                    <a:pt x="4" y="24"/>
                    <a:pt x="28" y="16"/>
                  </a:cubicBezTo>
                  <a:cubicBezTo>
                    <a:pt x="74" y="0"/>
                    <a:pt x="152" y="41"/>
                    <a:pt x="211" y="70"/>
                  </a:cubicBezTo>
                  <a:lnTo>
                    <a:pt x="197" y="222"/>
                  </a:lnTo>
                  <a:close/>
                </a:path>
              </a:pathLst>
            </a:custGeom>
            <a:solidFill>
              <a:srgbClr val="2523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202"/>
            <p:cNvSpPr>
              <a:spLocks/>
            </p:cNvSpPr>
            <p:nvPr userDrawn="1"/>
          </p:nvSpPr>
          <p:spPr bwMode="auto">
            <a:xfrm>
              <a:off x="8802689" y="4718050"/>
              <a:ext cx="628650" cy="376238"/>
            </a:xfrm>
            <a:custGeom>
              <a:avLst/>
              <a:gdLst>
                <a:gd name="T0" fmla="*/ 354 w 397"/>
                <a:gd name="T1" fmla="*/ 45 h 237"/>
                <a:gd name="T2" fmla="*/ 386 w 397"/>
                <a:gd name="T3" fmla="*/ 62 h 237"/>
                <a:gd name="T4" fmla="*/ 367 w 397"/>
                <a:gd name="T5" fmla="*/ 174 h 237"/>
                <a:gd name="T6" fmla="*/ 197 w 397"/>
                <a:gd name="T7" fmla="*/ 221 h 237"/>
                <a:gd name="T8" fmla="*/ 53 w 397"/>
                <a:gd name="T9" fmla="*/ 118 h 237"/>
                <a:gd name="T10" fmla="*/ 3 w 397"/>
                <a:gd name="T11" fmla="*/ 92 h 237"/>
                <a:gd name="T12" fmla="*/ 28 w 397"/>
                <a:gd name="T13" fmla="*/ 15 h 237"/>
                <a:gd name="T14" fmla="*/ 210 w 397"/>
                <a:gd name="T15" fmla="*/ 69 h 237"/>
                <a:gd name="T16" fmla="*/ 354 w 397"/>
                <a:gd name="T17" fmla="*/ 4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7" h="237">
                  <a:moveTo>
                    <a:pt x="354" y="45"/>
                  </a:moveTo>
                  <a:cubicBezTo>
                    <a:pt x="386" y="62"/>
                    <a:pt x="386" y="62"/>
                    <a:pt x="386" y="62"/>
                  </a:cubicBezTo>
                  <a:cubicBezTo>
                    <a:pt x="397" y="113"/>
                    <a:pt x="391" y="150"/>
                    <a:pt x="367" y="174"/>
                  </a:cubicBezTo>
                  <a:cubicBezTo>
                    <a:pt x="333" y="210"/>
                    <a:pt x="262" y="237"/>
                    <a:pt x="197" y="221"/>
                  </a:cubicBezTo>
                  <a:cubicBezTo>
                    <a:pt x="148" y="210"/>
                    <a:pt x="110" y="159"/>
                    <a:pt x="53" y="118"/>
                  </a:cubicBezTo>
                  <a:cubicBezTo>
                    <a:pt x="3" y="92"/>
                    <a:pt x="3" y="92"/>
                    <a:pt x="3" y="92"/>
                  </a:cubicBezTo>
                  <a:cubicBezTo>
                    <a:pt x="0" y="40"/>
                    <a:pt x="4" y="24"/>
                    <a:pt x="28" y="15"/>
                  </a:cubicBezTo>
                  <a:cubicBezTo>
                    <a:pt x="73" y="0"/>
                    <a:pt x="151" y="40"/>
                    <a:pt x="210" y="69"/>
                  </a:cubicBezTo>
                  <a:lnTo>
                    <a:pt x="354" y="45"/>
                  </a:lnTo>
                  <a:close/>
                </a:path>
              </a:pathLst>
            </a:custGeom>
            <a:solidFill>
              <a:srgbClr val="333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203"/>
            <p:cNvSpPr>
              <a:spLocks/>
            </p:cNvSpPr>
            <p:nvPr userDrawn="1"/>
          </p:nvSpPr>
          <p:spPr bwMode="auto">
            <a:xfrm>
              <a:off x="8674101" y="5233988"/>
              <a:ext cx="282575" cy="179388"/>
            </a:xfrm>
            <a:custGeom>
              <a:avLst/>
              <a:gdLst>
                <a:gd name="T0" fmla="*/ 178 w 178"/>
                <a:gd name="T1" fmla="*/ 88 h 113"/>
                <a:gd name="T2" fmla="*/ 169 w 178"/>
                <a:gd name="T3" fmla="*/ 101 h 113"/>
                <a:gd name="T4" fmla="*/ 110 w 178"/>
                <a:gd name="T5" fmla="*/ 99 h 113"/>
                <a:gd name="T6" fmla="*/ 105 w 178"/>
                <a:gd name="T7" fmla="*/ 86 h 113"/>
                <a:gd name="T8" fmla="*/ 67 w 178"/>
                <a:gd name="T9" fmla="*/ 75 h 113"/>
                <a:gd name="T10" fmla="*/ 1 w 178"/>
                <a:gd name="T11" fmla="*/ 17 h 113"/>
                <a:gd name="T12" fmla="*/ 6 w 178"/>
                <a:gd name="T13" fmla="*/ 0 h 113"/>
                <a:gd name="T14" fmla="*/ 6 w 178"/>
                <a:gd name="T15" fmla="*/ 7 h 113"/>
                <a:gd name="T16" fmla="*/ 72 w 178"/>
                <a:gd name="T17" fmla="*/ 66 h 113"/>
                <a:gd name="T18" fmla="*/ 110 w 178"/>
                <a:gd name="T19" fmla="*/ 76 h 113"/>
                <a:gd name="T20" fmla="*/ 115 w 178"/>
                <a:gd name="T21" fmla="*/ 89 h 113"/>
                <a:gd name="T22" fmla="*/ 174 w 178"/>
                <a:gd name="T23" fmla="*/ 92 h 113"/>
                <a:gd name="T24" fmla="*/ 178 w 178"/>
                <a:gd name="T25" fmla="*/ 8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13">
                  <a:moveTo>
                    <a:pt x="178" y="88"/>
                  </a:moveTo>
                  <a:cubicBezTo>
                    <a:pt x="177" y="94"/>
                    <a:pt x="174" y="98"/>
                    <a:pt x="169" y="101"/>
                  </a:cubicBezTo>
                  <a:cubicBezTo>
                    <a:pt x="154" y="113"/>
                    <a:pt x="127" y="105"/>
                    <a:pt x="110" y="99"/>
                  </a:cubicBezTo>
                  <a:cubicBezTo>
                    <a:pt x="105" y="86"/>
                    <a:pt x="105" y="86"/>
                    <a:pt x="105" y="86"/>
                  </a:cubicBezTo>
                  <a:cubicBezTo>
                    <a:pt x="83" y="84"/>
                    <a:pt x="89" y="87"/>
                    <a:pt x="67" y="75"/>
                  </a:cubicBezTo>
                  <a:cubicBezTo>
                    <a:pt x="40" y="61"/>
                    <a:pt x="7" y="42"/>
                    <a:pt x="1" y="17"/>
                  </a:cubicBezTo>
                  <a:cubicBezTo>
                    <a:pt x="0" y="12"/>
                    <a:pt x="2" y="4"/>
                    <a:pt x="6" y="0"/>
                  </a:cubicBezTo>
                  <a:cubicBezTo>
                    <a:pt x="5" y="2"/>
                    <a:pt x="5" y="5"/>
                    <a:pt x="6" y="7"/>
                  </a:cubicBezTo>
                  <a:cubicBezTo>
                    <a:pt x="12" y="32"/>
                    <a:pt x="45" y="52"/>
                    <a:pt x="72" y="66"/>
                  </a:cubicBezTo>
                  <a:cubicBezTo>
                    <a:pt x="94" y="77"/>
                    <a:pt x="88" y="74"/>
                    <a:pt x="110" y="76"/>
                  </a:cubicBezTo>
                  <a:cubicBezTo>
                    <a:pt x="115" y="89"/>
                    <a:pt x="115" y="89"/>
                    <a:pt x="115" y="89"/>
                  </a:cubicBezTo>
                  <a:cubicBezTo>
                    <a:pt x="132" y="95"/>
                    <a:pt x="159" y="103"/>
                    <a:pt x="174" y="92"/>
                  </a:cubicBezTo>
                  <a:cubicBezTo>
                    <a:pt x="176" y="90"/>
                    <a:pt x="177" y="89"/>
                    <a:pt x="178" y="88"/>
                  </a:cubicBezTo>
                  <a:close/>
                </a:path>
              </a:pathLst>
            </a:custGeom>
            <a:solidFill>
              <a:srgbClr val="D0DB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204"/>
            <p:cNvSpPr>
              <a:spLocks/>
            </p:cNvSpPr>
            <p:nvPr userDrawn="1"/>
          </p:nvSpPr>
          <p:spPr bwMode="auto">
            <a:xfrm>
              <a:off x="7580314" y="4418013"/>
              <a:ext cx="65088" cy="620713"/>
            </a:xfrm>
            <a:custGeom>
              <a:avLst/>
              <a:gdLst>
                <a:gd name="T0" fmla="*/ 0 w 41"/>
                <a:gd name="T1" fmla="*/ 0 h 391"/>
                <a:gd name="T2" fmla="*/ 1 w 41"/>
                <a:gd name="T3" fmla="*/ 368 h 391"/>
                <a:gd name="T4" fmla="*/ 41 w 41"/>
                <a:gd name="T5" fmla="*/ 391 h 391"/>
                <a:gd name="T6" fmla="*/ 40 w 41"/>
                <a:gd name="T7" fmla="*/ 0 h 391"/>
                <a:gd name="T8" fmla="*/ 0 w 41"/>
                <a:gd name="T9" fmla="*/ 0 h 391"/>
              </a:gdLst>
              <a:ahLst/>
              <a:cxnLst>
                <a:cxn ang="0">
                  <a:pos x="T0" y="T1"/>
                </a:cxn>
                <a:cxn ang="0">
                  <a:pos x="T2" y="T3"/>
                </a:cxn>
                <a:cxn ang="0">
                  <a:pos x="T4" y="T5"/>
                </a:cxn>
                <a:cxn ang="0">
                  <a:pos x="T6" y="T7"/>
                </a:cxn>
                <a:cxn ang="0">
                  <a:pos x="T8" y="T9"/>
                </a:cxn>
              </a:cxnLst>
              <a:rect l="0" t="0" r="r" b="b"/>
              <a:pathLst>
                <a:path w="41" h="391">
                  <a:moveTo>
                    <a:pt x="0" y="0"/>
                  </a:moveTo>
                  <a:lnTo>
                    <a:pt x="1" y="368"/>
                  </a:lnTo>
                  <a:lnTo>
                    <a:pt x="41" y="391"/>
                  </a:lnTo>
                  <a:lnTo>
                    <a:pt x="40" y="0"/>
                  </a:lnTo>
                  <a:lnTo>
                    <a:pt x="0" y="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206"/>
            <p:cNvSpPr>
              <a:spLocks/>
            </p:cNvSpPr>
            <p:nvPr userDrawn="1"/>
          </p:nvSpPr>
          <p:spPr bwMode="auto">
            <a:xfrm>
              <a:off x="7643813" y="4418013"/>
              <a:ext cx="63500" cy="620713"/>
            </a:xfrm>
            <a:custGeom>
              <a:avLst/>
              <a:gdLst>
                <a:gd name="T0" fmla="*/ 0 w 40"/>
                <a:gd name="T1" fmla="*/ 0 h 391"/>
                <a:gd name="T2" fmla="*/ 1 w 40"/>
                <a:gd name="T3" fmla="*/ 391 h 391"/>
                <a:gd name="T4" fmla="*/ 40 w 40"/>
                <a:gd name="T5" fmla="*/ 369 h 391"/>
                <a:gd name="T6" fmla="*/ 39 w 40"/>
                <a:gd name="T7" fmla="*/ 0 h 391"/>
                <a:gd name="T8" fmla="*/ 0 w 40"/>
                <a:gd name="T9" fmla="*/ 0 h 391"/>
              </a:gdLst>
              <a:ahLst/>
              <a:cxnLst>
                <a:cxn ang="0">
                  <a:pos x="T0" y="T1"/>
                </a:cxn>
                <a:cxn ang="0">
                  <a:pos x="T2" y="T3"/>
                </a:cxn>
                <a:cxn ang="0">
                  <a:pos x="T4" y="T5"/>
                </a:cxn>
                <a:cxn ang="0">
                  <a:pos x="T6" y="T7"/>
                </a:cxn>
                <a:cxn ang="0">
                  <a:pos x="T8" y="T9"/>
                </a:cxn>
              </a:cxnLst>
              <a:rect l="0" t="0" r="r" b="b"/>
              <a:pathLst>
                <a:path w="40" h="391">
                  <a:moveTo>
                    <a:pt x="0" y="0"/>
                  </a:moveTo>
                  <a:lnTo>
                    <a:pt x="1" y="391"/>
                  </a:lnTo>
                  <a:lnTo>
                    <a:pt x="40" y="369"/>
                  </a:lnTo>
                  <a:lnTo>
                    <a:pt x="39" y="0"/>
                  </a:lnTo>
                  <a:lnTo>
                    <a:pt x="0" y="0"/>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207"/>
            <p:cNvSpPr>
              <a:spLocks/>
            </p:cNvSpPr>
            <p:nvPr userDrawn="1"/>
          </p:nvSpPr>
          <p:spPr bwMode="auto">
            <a:xfrm>
              <a:off x="8386763" y="4695826"/>
              <a:ext cx="65088" cy="823913"/>
            </a:xfrm>
            <a:custGeom>
              <a:avLst/>
              <a:gdLst>
                <a:gd name="T0" fmla="*/ 40 w 41"/>
                <a:gd name="T1" fmla="*/ 23 h 519"/>
                <a:gd name="T2" fmla="*/ 0 w 41"/>
                <a:gd name="T3" fmla="*/ 0 h 519"/>
                <a:gd name="T4" fmla="*/ 1 w 41"/>
                <a:gd name="T5" fmla="*/ 496 h 519"/>
                <a:gd name="T6" fmla="*/ 41 w 41"/>
                <a:gd name="T7" fmla="*/ 519 h 519"/>
                <a:gd name="T8" fmla="*/ 40 w 41"/>
                <a:gd name="T9" fmla="*/ 23 h 519"/>
              </a:gdLst>
              <a:ahLst/>
              <a:cxnLst>
                <a:cxn ang="0">
                  <a:pos x="T0" y="T1"/>
                </a:cxn>
                <a:cxn ang="0">
                  <a:pos x="T2" y="T3"/>
                </a:cxn>
                <a:cxn ang="0">
                  <a:pos x="T4" y="T5"/>
                </a:cxn>
                <a:cxn ang="0">
                  <a:pos x="T6" y="T7"/>
                </a:cxn>
                <a:cxn ang="0">
                  <a:pos x="T8" y="T9"/>
                </a:cxn>
              </a:cxnLst>
              <a:rect l="0" t="0" r="r" b="b"/>
              <a:pathLst>
                <a:path w="41" h="519">
                  <a:moveTo>
                    <a:pt x="40" y="23"/>
                  </a:moveTo>
                  <a:lnTo>
                    <a:pt x="0" y="0"/>
                  </a:lnTo>
                  <a:lnTo>
                    <a:pt x="1" y="496"/>
                  </a:lnTo>
                  <a:lnTo>
                    <a:pt x="41" y="519"/>
                  </a:lnTo>
                  <a:lnTo>
                    <a:pt x="40" y="23"/>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208"/>
            <p:cNvSpPr>
              <a:spLocks/>
            </p:cNvSpPr>
            <p:nvPr userDrawn="1"/>
          </p:nvSpPr>
          <p:spPr bwMode="auto">
            <a:xfrm>
              <a:off x="8450263" y="4697413"/>
              <a:ext cx="65088" cy="822325"/>
            </a:xfrm>
            <a:custGeom>
              <a:avLst/>
              <a:gdLst>
                <a:gd name="T0" fmla="*/ 0 w 41"/>
                <a:gd name="T1" fmla="*/ 22 h 518"/>
                <a:gd name="T2" fmla="*/ 1 w 41"/>
                <a:gd name="T3" fmla="*/ 518 h 518"/>
                <a:gd name="T4" fmla="*/ 41 w 41"/>
                <a:gd name="T5" fmla="*/ 496 h 518"/>
                <a:gd name="T6" fmla="*/ 40 w 41"/>
                <a:gd name="T7" fmla="*/ 0 h 518"/>
                <a:gd name="T8" fmla="*/ 0 w 41"/>
                <a:gd name="T9" fmla="*/ 22 h 518"/>
              </a:gdLst>
              <a:ahLst/>
              <a:cxnLst>
                <a:cxn ang="0">
                  <a:pos x="T0" y="T1"/>
                </a:cxn>
                <a:cxn ang="0">
                  <a:pos x="T2" y="T3"/>
                </a:cxn>
                <a:cxn ang="0">
                  <a:pos x="T4" y="T5"/>
                </a:cxn>
                <a:cxn ang="0">
                  <a:pos x="T6" y="T7"/>
                </a:cxn>
                <a:cxn ang="0">
                  <a:pos x="T8" y="T9"/>
                </a:cxn>
              </a:cxnLst>
              <a:rect l="0" t="0" r="r" b="b"/>
              <a:pathLst>
                <a:path w="41" h="518">
                  <a:moveTo>
                    <a:pt x="0" y="22"/>
                  </a:moveTo>
                  <a:lnTo>
                    <a:pt x="1" y="518"/>
                  </a:lnTo>
                  <a:lnTo>
                    <a:pt x="41" y="496"/>
                  </a:lnTo>
                  <a:lnTo>
                    <a:pt x="40" y="0"/>
                  </a:lnTo>
                  <a:lnTo>
                    <a:pt x="0" y="2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209"/>
            <p:cNvSpPr>
              <a:spLocks/>
            </p:cNvSpPr>
            <p:nvPr userDrawn="1"/>
          </p:nvSpPr>
          <p:spPr bwMode="auto">
            <a:xfrm>
              <a:off x="7373938" y="4273551"/>
              <a:ext cx="1116013" cy="754063"/>
            </a:xfrm>
            <a:custGeom>
              <a:avLst/>
              <a:gdLst>
                <a:gd name="T0" fmla="*/ 0 w 703"/>
                <a:gd name="T1" fmla="*/ 0 h 475"/>
                <a:gd name="T2" fmla="*/ 0 w 703"/>
                <a:gd name="T3" fmla="*/ 66 h 475"/>
                <a:gd name="T4" fmla="*/ 703 w 703"/>
                <a:gd name="T5" fmla="*/ 475 h 475"/>
                <a:gd name="T6" fmla="*/ 703 w 703"/>
                <a:gd name="T7" fmla="*/ 408 h 475"/>
                <a:gd name="T8" fmla="*/ 0 w 703"/>
                <a:gd name="T9" fmla="*/ 0 h 475"/>
              </a:gdLst>
              <a:ahLst/>
              <a:cxnLst>
                <a:cxn ang="0">
                  <a:pos x="T0" y="T1"/>
                </a:cxn>
                <a:cxn ang="0">
                  <a:pos x="T2" y="T3"/>
                </a:cxn>
                <a:cxn ang="0">
                  <a:pos x="T4" y="T5"/>
                </a:cxn>
                <a:cxn ang="0">
                  <a:pos x="T6" y="T7"/>
                </a:cxn>
                <a:cxn ang="0">
                  <a:pos x="T8" y="T9"/>
                </a:cxn>
              </a:cxnLst>
              <a:rect l="0" t="0" r="r" b="b"/>
              <a:pathLst>
                <a:path w="703" h="475">
                  <a:moveTo>
                    <a:pt x="0" y="0"/>
                  </a:moveTo>
                  <a:cubicBezTo>
                    <a:pt x="0" y="66"/>
                    <a:pt x="0" y="66"/>
                    <a:pt x="0" y="66"/>
                  </a:cubicBezTo>
                  <a:cubicBezTo>
                    <a:pt x="234" y="202"/>
                    <a:pt x="469" y="338"/>
                    <a:pt x="703" y="475"/>
                  </a:cubicBezTo>
                  <a:cubicBezTo>
                    <a:pt x="703" y="408"/>
                    <a:pt x="703" y="408"/>
                    <a:pt x="703" y="408"/>
                  </a:cubicBezTo>
                  <a:cubicBezTo>
                    <a:pt x="468" y="272"/>
                    <a:pt x="234" y="136"/>
                    <a:pt x="0" y="0"/>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210"/>
            <p:cNvSpPr>
              <a:spLocks/>
            </p:cNvSpPr>
            <p:nvPr userDrawn="1"/>
          </p:nvSpPr>
          <p:spPr bwMode="auto">
            <a:xfrm>
              <a:off x="7373938" y="3236913"/>
              <a:ext cx="2916238" cy="1684338"/>
            </a:xfrm>
            <a:custGeom>
              <a:avLst/>
              <a:gdLst>
                <a:gd name="T0" fmla="*/ 1135 w 1838"/>
                <a:gd name="T1" fmla="*/ 0 h 1061"/>
                <a:gd name="T2" fmla="*/ 0 w 1838"/>
                <a:gd name="T3" fmla="*/ 653 h 1061"/>
                <a:gd name="T4" fmla="*/ 703 w 1838"/>
                <a:gd name="T5" fmla="*/ 1061 h 1061"/>
                <a:gd name="T6" fmla="*/ 1838 w 1838"/>
                <a:gd name="T7" fmla="*/ 409 h 1061"/>
                <a:gd name="T8" fmla="*/ 1135 w 1838"/>
                <a:gd name="T9" fmla="*/ 0 h 1061"/>
              </a:gdLst>
              <a:ahLst/>
              <a:cxnLst>
                <a:cxn ang="0">
                  <a:pos x="T0" y="T1"/>
                </a:cxn>
                <a:cxn ang="0">
                  <a:pos x="T2" y="T3"/>
                </a:cxn>
                <a:cxn ang="0">
                  <a:pos x="T4" y="T5"/>
                </a:cxn>
                <a:cxn ang="0">
                  <a:pos x="T6" y="T7"/>
                </a:cxn>
                <a:cxn ang="0">
                  <a:pos x="T8" y="T9"/>
                </a:cxn>
              </a:cxnLst>
              <a:rect l="0" t="0" r="r" b="b"/>
              <a:pathLst>
                <a:path w="1838" h="1061">
                  <a:moveTo>
                    <a:pt x="1135" y="0"/>
                  </a:moveTo>
                  <a:cubicBezTo>
                    <a:pt x="0" y="653"/>
                    <a:pt x="0" y="653"/>
                    <a:pt x="0" y="653"/>
                  </a:cubicBezTo>
                  <a:cubicBezTo>
                    <a:pt x="234" y="789"/>
                    <a:pt x="468" y="925"/>
                    <a:pt x="703" y="1061"/>
                  </a:cubicBezTo>
                  <a:cubicBezTo>
                    <a:pt x="1838" y="409"/>
                    <a:pt x="1838" y="409"/>
                    <a:pt x="1838" y="409"/>
                  </a:cubicBezTo>
                  <a:cubicBezTo>
                    <a:pt x="1604" y="272"/>
                    <a:pt x="1369" y="136"/>
                    <a:pt x="1135" y="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211"/>
            <p:cNvSpPr>
              <a:spLocks/>
            </p:cNvSpPr>
            <p:nvPr userDrawn="1"/>
          </p:nvSpPr>
          <p:spPr bwMode="auto">
            <a:xfrm>
              <a:off x="8489951" y="3886201"/>
              <a:ext cx="1800225" cy="1141413"/>
            </a:xfrm>
            <a:custGeom>
              <a:avLst/>
              <a:gdLst>
                <a:gd name="T0" fmla="*/ 0 w 1134"/>
                <a:gd name="T1" fmla="*/ 652 h 719"/>
                <a:gd name="T2" fmla="*/ 0 w 1134"/>
                <a:gd name="T3" fmla="*/ 719 h 719"/>
                <a:gd name="T4" fmla="*/ 1134 w 1134"/>
                <a:gd name="T5" fmla="*/ 66 h 719"/>
                <a:gd name="T6" fmla="*/ 1134 w 1134"/>
                <a:gd name="T7" fmla="*/ 0 h 719"/>
                <a:gd name="T8" fmla="*/ 0 w 1134"/>
                <a:gd name="T9" fmla="*/ 652 h 719"/>
              </a:gdLst>
              <a:ahLst/>
              <a:cxnLst>
                <a:cxn ang="0">
                  <a:pos x="T0" y="T1"/>
                </a:cxn>
                <a:cxn ang="0">
                  <a:pos x="T2" y="T3"/>
                </a:cxn>
                <a:cxn ang="0">
                  <a:pos x="T4" y="T5"/>
                </a:cxn>
                <a:cxn ang="0">
                  <a:pos x="T6" y="T7"/>
                </a:cxn>
                <a:cxn ang="0">
                  <a:pos x="T8" y="T9"/>
                </a:cxn>
              </a:cxnLst>
              <a:rect l="0" t="0" r="r" b="b"/>
              <a:pathLst>
                <a:path w="1134" h="719">
                  <a:moveTo>
                    <a:pt x="0" y="652"/>
                  </a:moveTo>
                  <a:lnTo>
                    <a:pt x="0" y="719"/>
                  </a:lnTo>
                  <a:lnTo>
                    <a:pt x="1134" y="66"/>
                  </a:lnTo>
                  <a:lnTo>
                    <a:pt x="1134" y="0"/>
                  </a:lnTo>
                  <a:lnTo>
                    <a:pt x="0" y="65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212"/>
            <p:cNvSpPr>
              <a:spLocks/>
            </p:cNvSpPr>
            <p:nvPr userDrawn="1"/>
          </p:nvSpPr>
          <p:spPr bwMode="auto">
            <a:xfrm>
              <a:off x="9825038" y="4048126"/>
              <a:ext cx="17463" cy="22225"/>
            </a:xfrm>
            <a:custGeom>
              <a:avLst/>
              <a:gdLst>
                <a:gd name="T0" fmla="*/ 5 w 11"/>
                <a:gd name="T1" fmla="*/ 2 h 14"/>
                <a:gd name="T2" fmla="*/ 1 w 11"/>
                <a:gd name="T3" fmla="*/ 10 h 14"/>
                <a:gd name="T4" fmla="*/ 5 w 11"/>
                <a:gd name="T5" fmla="*/ 13 h 14"/>
                <a:gd name="T6" fmla="*/ 10 w 11"/>
                <a:gd name="T7" fmla="*/ 4 h 14"/>
                <a:gd name="T8" fmla="*/ 5 w 11"/>
                <a:gd name="T9" fmla="*/ 2 h 14"/>
              </a:gdLst>
              <a:ahLst/>
              <a:cxnLst>
                <a:cxn ang="0">
                  <a:pos x="T0" y="T1"/>
                </a:cxn>
                <a:cxn ang="0">
                  <a:pos x="T2" y="T3"/>
                </a:cxn>
                <a:cxn ang="0">
                  <a:pos x="T4" y="T5"/>
                </a:cxn>
                <a:cxn ang="0">
                  <a:pos x="T6" y="T7"/>
                </a:cxn>
                <a:cxn ang="0">
                  <a:pos x="T8" y="T9"/>
                </a:cxn>
              </a:cxnLst>
              <a:rect l="0" t="0" r="r" b="b"/>
              <a:pathLst>
                <a:path w="11" h="14">
                  <a:moveTo>
                    <a:pt x="5" y="2"/>
                  </a:moveTo>
                  <a:cubicBezTo>
                    <a:pt x="3" y="3"/>
                    <a:pt x="0" y="7"/>
                    <a:pt x="1" y="10"/>
                  </a:cubicBezTo>
                  <a:cubicBezTo>
                    <a:pt x="1" y="13"/>
                    <a:pt x="3" y="14"/>
                    <a:pt x="5" y="13"/>
                  </a:cubicBezTo>
                  <a:cubicBezTo>
                    <a:pt x="11" y="10"/>
                    <a:pt x="11" y="7"/>
                    <a:pt x="10" y="4"/>
                  </a:cubicBezTo>
                  <a:cubicBezTo>
                    <a:pt x="10" y="1"/>
                    <a:pt x="8" y="0"/>
                    <a:pt x="5" y="2"/>
                  </a:cubicBezTo>
                  <a:close/>
                </a:path>
              </a:pathLst>
            </a:custGeom>
            <a:solidFill>
              <a:srgbClr val="EC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213"/>
            <p:cNvSpPr>
              <a:spLocks noEditPoints="1"/>
            </p:cNvSpPr>
            <p:nvPr userDrawn="1"/>
          </p:nvSpPr>
          <p:spPr bwMode="auto">
            <a:xfrm>
              <a:off x="8475663" y="3944938"/>
              <a:ext cx="366713" cy="501650"/>
            </a:xfrm>
            <a:custGeom>
              <a:avLst/>
              <a:gdLst>
                <a:gd name="T0" fmla="*/ 19 w 231"/>
                <a:gd name="T1" fmla="*/ 292 h 316"/>
                <a:gd name="T2" fmla="*/ 18 w 231"/>
                <a:gd name="T3" fmla="*/ 136 h 316"/>
                <a:gd name="T4" fmla="*/ 212 w 231"/>
                <a:gd name="T5" fmla="*/ 25 h 316"/>
                <a:gd name="T6" fmla="*/ 212 w 231"/>
                <a:gd name="T7" fmla="*/ 180 h 316"/>
                <a:gd name="T8" fmla="*/ 19 w 231"/>
                <a:gd name="T9" fmla="*/ 292 h 316"/>
                <a:gd name="T10" fmla="*/ 115 w 231"/>
                <a:gd name="T11" fmla="*/ 67 h 316"/>
                <a:gd name="T12" fmla="*/ 110 w 231"/>
                <a:gd name="T13" fmla="*/ 75 h 316"/>
                <a:gd name="T14" fmla="*/ 115 w 231"/>
                <a:gd name="T15" fmla="*/ 78 h 316"/>
                <a:gd name="T16" fmla="*/ 120 w 231"/>
                <a:gd name="T17" fmla="*/ 69 h 316"/>
                <a:gd name="T18" fmla="*/ 115 w 231"/>
                <a:gd name="T19" fmla="*/ 67 h 316"/>
                <a:gd name="T20" fmla="*/ 230 w 231"/>
                <a:gd name="T21" fmla="*/ 8 h 316"/>
                <a:gd name="T22" fmla="*/ 221 w 231"/>
                <a:gd name="T23" fmla="*/ 3 h 316"/>
                <a:gd name="T24" fmla="*/ 9 w 231"/>
                <a:gd name="T25" fmla="*/ 126 h 316"/>
                <a:gd name="T26" fmla="*/ 0 w 231"/>
                <a:gd name="T27" fmla="*/ 141 h 316"/>
                <a:gd name="T28" fmla="*/ 0 w 231"/>
                <a:gd name="T29" fmla="*/ 308 h 316"/>
                <a:gd name="T30" fmla="*/ 9 w 231"/>
                <a:gd name="T31" fmla="*/ 313 h 316"/>
                <a:gd name="T32" fmla="*/ 222 w 231"/>
                <a:gd name="T33" fmla="*/ 190 h 316"/>
                <a:gd name="T34" fmla="*/ 231 w 231"/>
                <a:gd name="T35" fmla="*/ 175 h 316"/>
                <a:gd name="T36" fmla="*/ 230 w 231"/>
                <a:gd name="T37" fmla="*/ 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316">
                  <a:moveTo>
                    <a:pt x="19" y="292"/>
                  </a:moveTo>
                  <a:cubicBezTo>
                    <a:pt x="18" y="136"/>
                    <a:pt x="18" y="136"/>
                    <a:pt x="18" y="136"/>
                  </a:cubicBezTo>
                  <a:cubicBezTo>
                    <a:pt x="212" y="25"/>
                    <a:pt x="212" y="25"/>
                    <a:pt x="212" y="25"/>
                  </a:cubicBezTo>
                  <a:cubicBezTo>
                    <a:pt x="212" y="180"/>
                    <a:pt x="212" y="180"/>
                    <a:pt x="212" y="180"/>
                  </a:cubicBezTo>
                  <a:cubicBezTo>
                    <a:pt x="19" y="292"/>
                    <a:pt x="19" y="292"/>
                    <a:pt x="19" y="292"/>
                  </a:cubicBezTo>
                  <a:close/>
                  <a:moveTo>
                    <a:pt x="115" y="67"/>
                  </a:moveTo>
                  <a:cubicBezTo>
                    <a:pt x="112" y="68"/>
                    <a:pt x="110" y="72"/>
                    <a:pt x="110" y="75"/>
                  </a:cubicBezTo>
                  <a:cubicBezTo>
                    <a:pt x="110" y="78"/>
                    <a:pt x="112" y="79"/>
                    <a:pt x="115" y="78"/>
                  </a:cubicBezTo>
                  <a:cubicBezTo>
                    <a:pt x="118" y="76"/>
                    <a:pt x="120" y="72"/>
                    <a:pt x="120" y="69"/>
                  </a:cubicBezTo>
                  <a:cubicBezTo>
                    <a:pt x="120" y="66"/>
                    <a:pt x="118" y="65"/>
                    <a:pt x="115" y="67"/>
                  </a:cubicBezTo>
                  <a:close/>
                  <a:moveTo>
                    <a:pt x="230" y="8"/>
                  </a:moveTo>
                  <a:cubicBezTo>
                    <a:pt x="230" y="2"/>
                    <a:pt x="226" y="0"/>
                    <a:pt x="221" y="3"/>
                  </a:cubicBezTo>
                  <a:cubicBezTo>
                    <a:pt x="9" y="126"/>
                    <a:pt x="9" y="126"/>
                    <a:pt x="9" y="126"/>
                  </a:cubicBezTo>
                  <a:cubicBezTo>
                    <a:pt x="4" y="129"/>
                    <a:pt x="0" y="136"/>
                    <a:pt x="0" y="141"/>
                  </a:cubicBezTo>
                  <a:cubicBezTo>
                    <a:pt x="0" y="308"/>
                    <a:pt x="0" y="308"/>
                    <a:pt x="0" y="308"/>
                  </a:cubicBezTo>
                  <a:cubicBezTo>
                    <a:pt x="0" y="314"/>
                    <a:pt x="4" y="316"/>
                    <a:pt x="9" y="313"/>
                  </a:cubicBezTo>
                  <a:cubicBezTo>
                    <a:pt x="222" y="190"/>
                    <a:pt x="222" y="190"/>
                    <a:pt x="222" y="190"/>
                  </a:cubicBezTo>
                  <a:cubicBezTo>
                    <a:pt x="227" y="188"/>
                    <a:pt x="231" y="181"/>
                    <a:pt x="231" y="175"/>
                  </a:cubicBezTo>
                  <a:lnTo>
                    <a:pt x="230"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214"/>
            <p:cNvSpPr>
              <a:spLocks/>
            </p:cNvSpPr>
            <p:nvPr userDrawn="1"/>
          </p:nvSpPr>
          <p:spPr bwMode="auto">
            <a:xfrm>
              <a:off x="8504238" y="3984626"/>
              <a:ext cx="307975" cy="423863"/>
            </a:xfrm>
            <a:custGeom>
              <a:avLst/>
              <a:gdLst>
                <a:gd name="T0" fmla="*/ 194 w 194"/>
                <a:gd name="T1" fmla="*/ 0 h 267"/>
                <a:gd name="T2" fmla="*/ 0 w 194"/>
                <a:gd name="T3" fmla="*/ 111 h 267"/>
                <a:gd name="T4" fmla="*/ 1 w 194"/>
                <a:gd name="T5" fmla="*/ 267 h 267"/>
                <a:gd name="T6" fmla="*/ 194 w 194"/>
                <a:gd name="T7" fmla="*/ 155 h 267"/>
                <a:gd name="T8" fmla="*/ 194 w 194"/>
                <a:gd name="T9" fmla="*/ 0 h 267"/>
              </a:gdLst>
              <a:ahLst/>
              <a:cxnLst>
                <a:cxn ang="0">
                  <a:pos x="T0" y="T1"/>
                </a:cxn>
                <a:cxn ang="0">
                  <a:pos x="T2" y="T3"/>
                </a:cxn>
                <a:cxn ang="0">
                  <a:pos x="T4" y="T5"/>
                </a:cxn>
                <a:cxn ang="0">
                  <a:pos x="T6" y="T7"/>
                </a:cxn>
                <a:cxn ang="0">
                  <a:pos x="T8" y="T9"/>
                </a:cxn>
              </a:cxnLst>
              <a:rect l="0" t="0" r="r" b="b"/>
              <a:pathLst>
                <a:path w="194" h="267">
                  <a:moveTo>
                    <a:pt x="194" y="0"/>
                  </a:moveTo>
                  <a:lnTo>
                    <a:pt x="0" y="111"/>
                  </a:lnTo>
                  <a:lnTo>
                    <a:pt x="1" y="267"/>
                  </a:lnTo>
                  <a:lnTo>
                    <a:pt x="194" y="155"/>
                  </a:lnTo>
                  <a:lnTo>
                    <a:pt x="194" y="0"/>
                  </a:lnTo>
                  <a:close/>
                </a:path>
              </a:pathLst>
            </a:custGeom>
            <a:solidFill>
              <a:srgbClr val="EC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215"/>
            <p:cNvSpPr>
              <a:spLocks/>
            </p:cNvSpPr>
            <p:nvPr userDrawn="1"/>
          </p:nvSpPr>
          <p:spPr bwMode="auto">
            <a:xfrm>
              <a:off x="8456613" y="4157663"/>
              <a:ext cx="23813" cy="285750"/>
            </a:xfrm>
            <a:custGeom>
              <a:avLst/>
              <a:gdLst>
                <a:gd name="T0" fmla="*/ 12 w 15"/>
                <a:gd name="T1" fmla="*/ 174 h 180"/>
                <a:gd name="T2" fmla="*/ 12 w 15"/>
                <a:gd name="T3" fmla="*/ 7 h 180"/>
                <a:gd name="T4" fmla="*/ 0 w 15"/>
                <a:gd name="T5" fmla="*/ 0 h 180"/>
                <a:gd name="T6" fmla="*/ 1 w 15"/>
                <a:gd name="T7" fmla="*/ 167 h 180"/>
                <a:gd name="T8" fmla="*/ 1 w 15"/>
                <a:gd name="T9" fmla="*/ 169 h 180"/>
                <a:gd name="T10" fmla="*/ 3 w 15"/>
                <a:gd name="T11" fmla="*/ 173 h 180"/>
                <a:gd name="T12" fmla="*/ 15 w 15"/>
                <a:gd name="T13" fmla="*/ 180 h 180"/>
                <a:gd name="T14" fmla="*/ 12 w 15"/>
                <a:gd name="T15" fmla="*/ 174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80">
                  <a:moveTo>
                    <a:pt x="12" y="174"/>
                  </a:moveTo>
                  <a:cubicBezTo>
                    <a:pt x="12" y="7"/>
                    <a:pt x="12" y="7"/>
                    <a:pt x="12" y="7"/>
                  </a:cubicBezTo>
                  <a:cubicBezTo>
                    <a:pt x="0" y="0"/>
                    <a:pt x="0" y="0"/>
                    <a:pt x="0" y="0"/>
                  </a:cubicBezTo>
                  <a:cubicBezTo>
                    <a:pt x="1" y="167"/>
                    <a:pt x="1" y="167"/>
                    <a:pt x="1" y="167"/>
                  </a:cubicBezTo>
                  <a:cubicBezTo>
                    <a:pt x="1" y="168"/>
                    <a:pt x="1" y="169"/>
                    <a:pt x="1" y="169"/>
                  </a:cubicBezTo>
                  <a:cubicBezTo>
                    <a:pt x="1" y="171"/>
                    <a:pt x="2" y="172"/>
                    <a:pt x="3" y="173"/>
                  </a:cubicBezTo>
                  <a:cubicBezTo>
                    <a:pt x="15" y="180"/>
                    <a:pt x="15" y="180"/>
                    <a:pt x="15" y="180"/>
                  </a:cubicBezTo>
                  <a:cubicBezTo>
                    <a:pt x="13" y="179"/>
                    <a:pt x="12" y="177"/>
                    <a:pt x="12" y="174"/>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216"/>
            <p:cNvSpPr>
              <a:spLocks/>
            </p:cNvSpPr>
            <p:nvPr userDrawn="1"/>
          </p:nvSpPr>
          <p:spPr bwMode="auto">
            <a:xfrm>
              <a:off x="8456613" y="3937001"/>
              <a:ext cx="381000" cy="231775"/>
            </a:xfrm>
            <a:custGeom>
              <a:avLst/>
              <a:gdLst>
                <a:gd name="T0" fmla="*/ 228 w 240"/>
                <a:gd name="T1" fmla="*/ 1 h 146"/>
                <a:gd name="T2" fmla="*/ 228 w 240"/>
                <a:gd name="T3" fmla="*/ 0 h 146"/>
                <a:gd name="T4" fmla="*/ 227 w 240"/>
                <a:gd name="T5" fmla="*/ 0 h 146"/>
                <a:gd name="T6" fmla="*/ 227 w 240"/>
                <a:gd name="T7" fmla="*/ 0 h 146"/>
                <a:gd name="T8" fmla="*/ 225 w 240"/>
                <a:gd name="T9" fmla="*/ 0 h 146"/>
                <a:gd name="T10" fmla="*/ 225 w 240"/>
                <a:gd name="T11" fmla="*/ 0 h 146"/>
                <a:gd name="T12" fmla="*/ 224 w 240"/>
                <a:gd name="T13" fmla="*/ 0 h 146"/>
                <a:gd name="T14" fmla="*/ 223 w 240"/>
                <a:gd name="T15" fmla="*/ 0 h 146"/>
                <a:gd name="T16" fmla="*/ 222 w 240"/>
                <a:gd name="T17" fmla="*/ 1 h 146"/>
                <a:gd name="T18" fmla="*/ 6 w 240"/>
                <a:gd name="T19" fmla="*/ 126 h 146"/>
                <a:gd name="T20" fmla="*/ 6 w 240"/>
                <a:gd name="T21" fmla="*/ 127 h 146"/>
                <a:gd name="T22" fmla="*/ 5 w 240"/>
                <a:gd name="T23" fmla="*/ 127 h 146"/>
                <a:gd name="T24" fmla="*/ 4 w 240"/>
                <a:gd name="T25" fmla="*/ 129 h 146"/>
                <a:gd name="T26" fmla="*/ 4 w 240"/>
                <a:gd name="T27" fmla="*/ 129 h 146"/>
                <a:gd name="T28" fmla="*/ 3 w 240"/>
                <a:gd name="T29" fmla="*/ 131 h 146"/>
                <a:gd name="T30" fmla="*/ 3 w 240"/>
                <a:gd name="T31" fmla="*/ 131 h 146"/>
                <a:gd name="T32" fmla="*/ 2 w 240"/>
                <a:gd name="T33" fmla="*/ 132 h 146"/>
                <a:gd name="T34" fmla="*/ 2 w 240"/>
                <a:gd name="T35" fmla="*/ 133 h 146"/>
                <a:gd name="T36" fmla="*/ 1 w 240"/>
                <a:gd name="T37" fmla="*/ 134 h 146"/>
                <a:gd name="T38" fmla="*/ 1 w 240"/>
                <a:gd name="T39" fmla="*/ 135 h 146"/>
                <a:gd name="T40" fmla="*/ 1 w 240"/>
                <a:gd name="T41" fmla="*/ 135 h 146"/>
                <a:gd name="T42" fmla="*/ 0 w 240"/>
                <a:gd name="T43" fmla="*/ 137 h 146"/>
                <a:gd name="T44" fmla="*/ 0 w 240"/>
                <a:gd name="T45" fmla="*/ 138 h 146"/>
                <a:gd name="T46" fmla="*/ 0 w 240"/>
                <a:gd name="T47" fmla="*/ 139 h 146"/>
                <a:gd name="T48" fmla="*/ 12 w 240"/>
                <a:gd name="T49" fmla="*/ 144 h 146"/>
                <a:gd name="T50" fmla="*/ 12 w 240"/>
                <a:gd name="T51" fmla="*/ 142 h 146"/>
                <a:gd name="T52" fmla="*/ 13 w 240"/>
                <a:gd name="T53" fmla="*/ 140 h 146"/>
                <a:gd name="T54" fmla="*/ 14 w 240"/>
                <a:gd name="T55" fmla="*/ 137 h 146"/>
                <a:gd name="T56" fmla="*/ 16 w 240"/>
                <a:gd name="T57" fmla="*/ 136 h 146"/>
                <a:gd name="T58" fmla="*/ 17 w 240"/>
                <a:gd name="T59" fmla="*/ 134 h 146"/>
                <a:gd name="T60" fmla="*/ 18 w 240"/>
                <a:gd name="T61" fmla="*/ 133 h 146"/>
                <a:gd name="T62" fmla="*/ 233 w 240"/>
                <a:gd name="T63" fmla="*/ 8 h 146"/>
                <a:gd name="T64" fmla="*/ 235 w 240"/>
                <a:gd name="T65" fmla="*/ 7 h 146"/>
                <a:gd name="T66" fmla="*/ 237 w 240"/>
                <a:gd name="T67" fmla="*/ 7 h 146"/>
                <a:gd name="T68" fmla="*/ 238 w 240"/>
                <a:gd name="T69" fmla="*/ 7 h 146"/>
                <a:gd name="T70" fmla="*/ 240 w 240"/>
                <a:gd name="T71" fmla="*/ 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0" h="146">
                  <a:moveTo>
                    <a:pt x="240" y="7"/>
                  </a:moveTo>
                  <a:cubicBezTo>
                    <a:pt x="228" y="1"/>
                    <a:pt x="228" y="1"/>
                    <a:pt x="228" y="1"/>
                  </a:cubicBezTo>
                  <a:cubicBezTo>
                    <a:pt x="228" y="1"/>
                    <a:pt x="228" y="1"/>
                    <a:pt x="228" y="1"/>
                  </a:cubicBezTo>
                  <a:cubicBezTo>
                    <a:pt x="228" y="0"/>
                    <a:pt x="228" y="0"/>
                    <a:pt x="228" y="0"/>
                  </a:cubicBezTo>
                  <a:cubicBezTo>
                    <a:pt x="227" y="0"/>
                    <a:pt x="227" y="0"/>
                    <a:pt x="227" y="0"/>
                  </a:cubicBezTo>
                  <a:cubicBezTo>
                    <a:pt x="227" y="0"/>
                    <a:pt x="227" y="0"/>
                    <a:pt x="227" y="0"/>
                  </a:cubicBezTo>
                  <a:cubicBezTo>
                    <a:pt x="227" y="0"/>
                    <a:pt x="227" y="0"/>
                    <a:pt x="227" y="0"/>
                  </a:cubicBezTo>
                  <a:cubicBezTo>
                    <a:pt x="227" y="0"/>
                    <a:pt x="227" y="0"/>
                    <a:pt x="227" y="0"/>
                  </a:cubicBezTo>
                  <a:cubicBezTo>
                    <a:pt x="226" y="0"/>
                    <a:pt x="226" y="0"/>
                    <a:pt x="226" y="0"/>
                  </a:cubicBezTo>
                  <a:cubicBezTo>
                    <a:pt x="226" y="0"/>
                    <a:pt x="226" y="0"/>
                    <a:pt x="225" y="0"/>
                  </a:cubicBezTo>
                  <a:cubicBezTo>
                    <a:pt x="225" y="0"/>
                    <a:pt x="225" y="0"/>
                    <a:pt x="225" y="0"/>
                  </a:cubicBezTo>
                  <a:cubicBezTo>
                    <a:pt x="225" y="0"/>
                    <a:pt x="225" y="0"/>
                    <a:pt x="225" y="0"/>
                  </a:cubicBezTo>
                  <a:cubicBezTo>
                    <a:pt x="225" y="0"/>
                    <a:pt x="225" y="0"/>
                    <a:pt x="225" y="0"/>
                  </a:cubicBezTo>
                  <a:cubicBezTo>
                    <a:pt x="224" y="0"/>
                    <a:pt x="224" y="0"/>
                    <a:pt x="224" y="0"/>
                  </a:cubicBezTo>
                  <a:cubicBezTo>
                    <a:pt x="224" y="0"/>
                    <a:pt x="224" y="0"/>
                    <a:pt x="224" y="0"/>
                  </a:cubicBezTo>
                  <a:cubicBezTo>
                    <a:pt x="224" y="0"/>
                    <a:pt x="223" y="0"/>
                    <a:pt x="223" y="0"/>
                  </a:cubicBezTo>
                  <a:cubicBezTo>
                    <a:pt x="223" y="0"/>
                    <a:pt x="223" y="1"/>
                    <a:pt x="223" y="1"/>
                  </a:cubicBezTo>
                  <a:cubicBezTo>
                    <a:pt x="222" y="1"/>
                    <a:pt x="222" y="1"/>
                    <a:pt x="222" y="1"/>
                  </a:cubicBezTo>
                  <a:cubicBezTo>
                    <a:pt x="9" y="124"/>
                    <a:pt x="9" y="124"/>
                    <a:pt x="9" y="124"/>
                  </a:cubicBezTo>
                  <a:cubicBezTo>
                    <a:pt x="8" y="125"/>
                    <a:pt x="7" y="125"/>
                    <a:pt x="6" y="126"/>
                  </a:cubicBezTo>
                  <a:cubicBezTo>
                    <a:pt x="6" y="126"/>
                    <a:pt x="6" y="126"/>
                    <a:pt x="6" y="126"/>
                  </a:cubicBezTo>
                  <a:cubicBezTo>
                    <a:pt x="6" y="126"/>
                    <a:pt x="6" y="127"/>
                    <a:pt x="6" y="127"/>
                  </a:cubicBezTo>
                  <a:cubicBezTo>
                    <a:pt x="6" y="127"/>
                    <a:pt x="5" y="127"/>
                    <a:pt x="5" y="127"/>
                  </a:cubicBezTo>
                  <a:cubicBezTo>
                    <a:pt x="5" y="127"/>
                    <a:pt x="5" y="127"/>
                    <a:pt x="5" y="127"/>
                  </a:cubicBezTo>
                  <a:cubicBezTo>
                    <a:pt x="5" y="128"/>
                    <a:pt x="5" y="128"/>
                    <a:pt x="4" y="128"/>
                  </a:cubicBezTo>
                  <a:cubicBezTo>
                    <a:pt x="4" y="128"/>
                    <a:pt x="4" y="128"/>
                    <a:pt x="4" y="129"/>
                  </a:cubicBezTo>
                  <a:cubicBezTo>
                    <a:pt x="4" y="129"/>
                    <a:pt x="4" y="129"/>
                    <a:pt x="4" y="129"/>
                  </a:cubicBezTo>
                  <a:cubicBezTo>
                    <a:pt x="4" y="129"/>
                    <a:pt x="4" y="129"/>
                    <a:pt x="4" y="129"/>
                  </a:cubicBezTo>
                  <a:cubicBezTo>
                    <a:pt x="4" y="129"/>
                    <a:pt x="3" y="130"/>
                    <a:pt x="3" y="130"/>
                  </a:cubicBezTo>
                  <a:cubicBezTo>
                    <a:pt x="3" y="130"/>
                    <a:pt x="3" y="130"/>
                    <a:pt x="3" y="131"/>
                  </a:cubicBezTo>
                  <a:cubicBezTo>
                    <a:pt x="3" y="131"/>
                    <a:pt x="3" y="131"/>
                    <a:pt x="3" y="131"/>
                  </a:cubicBezTo>
                  <a:cubicBezTo>
                    <a:pt x="3" y="131"/>
                    <a:pt x="3" y="131"/>
                    <a:pt x="3" y="131"/>
                  </a:cubicBezTo>
                  <a:cubicBezTo>
                    <a:pt x="3" y="131"/>
                    <a:pt x="2" y="131"/>
                    <a:pt x="2" y="131"/>
                  </a:cubicBezTo>
                  <a:cubicBezTo>
                    <a:pt x="2" y="132"/>
                    <a:pt x="2" y="132"/>
                    <a:pt x="2" y="132"/>
                  </a:cubicBezTo>
                  <a:cubicBezTo>
                    <a:pt x="2" y="132"/>
                    <a:pt x="2" y="133"/>
                    <a:pt x="2" y="133"/>
                  </a:cubicBezTo>
                  <a:cubicBezTo>
                    <a:pt x="2" y="133"/>
                    <a:pt x="2" y="133"/>
                    <a:pt x="2" y="133"/>
                  </a:cubicBezTo>
                  <a:cubicBezTo>
                    <a:pt x="2" y="133"/>
                    <a:pt x="2" y="133"/>
                    <a:pt x="2" y="133"/>
                  </a:cubicBezTo>
                  <a:cubicBezTo>
                    <a:pt x="1" y="133"/>
                    <a:pt x="1" y="133"/>
                    <a:pt x="1" y="134"/>
                  </a:cubicBezTo>
                  <a:cubicBezTo>
                    <a:pt x="1" y="134"/>
                    <a:pt x="1" y="134"/>
                    <a:pt x="1" y="135"/>
                  </a:cubicBezTo>
                  <a:cubicBezTo>
                    <a:pt x="1" y="135"/>
                    <a:pt x="1" y="135"/>
                    <a:pt x="1" y="135"/>
                  </a:cubicBezTo>
                  <a:cubicBezTo>
                    <a:pt x="1" y="135"/>
                    <a:pt x="1" y="135"/>
                    <a:pt x="1" y="135"/>
                  </a:cubicBezTo>
                  <a:cubicBezTo>
                    <a:pt x="1" y="135"/>
                    <a:pt x="1" y="135"/>
                    <a:pt x="1" y="135"/>
                  </a:cubicBezTo>
                  <a:cubicBezTo>
                    <a:pt x="1" y="136"/>
                    <a:pt x="0" y="136"/>
                    <a:pt x="0" y="136"/>
                  </a:cubicBezTo>
                  <a:cubicBezTo>
                    <a:pt x="0" y="137"/>
                    <a:pt x="0" y="137"/>
                    <a:pt x="0" y="137"/>
                  </a:cubicBezTo>
                  <a:cubicBezTo>
                    <a:pt x="0" y="137"/>
                    <a:pt x="0" y="137"/>
                    <a:pt x="0" y="137"/>
                  </a:cubicBezTo>
                  <a:cubicBezTo>
                    <a:pt x="0" y="137"/>
                    <a:pt x="0" y="138"/>
                    <a:pt x="0" y="138"/>
                  </a:cubicBezTo>
                  <a:cubicBezTo>
                    <a:pt x="0" y="138"/>
                    <a:pt x="0" y="139"/>
                    <a:pt x="0" y="139"/>
                  </a:cubicBezTo>
                  <a:cubicBezTo>
                    <a:pt x="0" y="139"/>
                    <a:pt x="0" y="139"/>
                    <a:pt x="0" y="139"/>
                  </a:cubicBezTo>
                  <a:cubicBezTo>
                    <a:pt x="12" y="146"/>
                    <a:pt x="12" y="146"/>
                    <a:pt x="12" y="146"/>
                  </a:cubicBezTo>
                  <a:cubicBezTo>
                    <a:pt x="12" y="146"/>
                    <a:pt x="12" y="145"/>
                    <a:pt x="12" y="144"/>
                  </a:cubicBezTo>
                  <a:cubicBezTo>
                    <a:pt x="12" y="144"/>
                    <a:pt x="12" y="144"/>
                    <a:pt x="12" y="144"/>
                  </a:cubicBezTo>
                  <a:cubicBezTo>
                    <a:pt x="12" y="143"/>
                    <a:pt x="12" y="143"/>
                    <a:pt x="12" y="142"/>
                  </a:cubicBezTo>
                  <a:cubicBezTo>
                    <a:pt x="12" y="142"/>
                    <a:pt x="13" y="142"/>
                    <a:pt x="13" y="142"/>
                  </a:cubicBezTo>
                  <a:cubicBezTo>
                    <a:pt x="13" y="141"/>
                    <a:pt x="13" y="140"/>
                    <a:pt x="13" y="140"/>
                  </a:cubicBezTo>
                  <a:cubicBezTo>
                    <a:pt x="13" y="140"/>
                    <a:pt x="13" y="140"/>
                    <a:pt x="13" y="140"/>
                  </a:cubicBezTo>
                  <a:cubicBezTo>
                    <a:pt x="14" y="139"/>
                    <a:pt x="14" y="138"/>
                    <a:pt x="14" y="137"/>
                  </a:cubicBezTo>
                  <a:cubicBezTo>
                    <a:pt x="14" y="137"/>
                    <a:pt x="14" y="137"/>
                    <a:pt x="14" y="137"/>
                  </a:cubicBezTo>
                  <a:cubicBezTo>
                    <a:pt x="15" y="137"/>
                    <a:pt x="15" y="136"/>
                    <a:pt x="16" y="136"/>
                  </a:cubicBezTo>
                  <a:cubicBezTo>
                    <a:pt x="16" y="135"/>
                    <a:pt x="16" y="135"/>
                    <a:pt x="16" y="135"/>
                  </a:cubicBezTo>
                  <a:cubicBezTo>
                    <a:pt x="16" y="135"/>
                    <a:pt x="17" y="134"/>
                    <a:pt x="17" y="134"/>
                  </a:cubicBezTo>
                  <a:cubicBezTo>
                    <a:pt x="17" y="134"/>
                    <a:pt x="17" y="134"/>
                    <a:pt x="17" y="133"/>
                  </a:cubicBezTo>
                  <a:cubicBezTo>
                    <a:pt x="18" y="133"/>
                    <a:pt x="18" y="133"/>
                    <a:pt x="18" y="133"/>
                  </a:cubicBezTo>
                  <a:cubicBezTo>
                    <a:pt x="19" y="132"/>
                    <a:pt x="20" y="131"/>
                    <a:pt x="21" y="131"/>
                  </a:cubicBezTo>
                  <a:cubicBezTo>
                    <a:pt x="233" y="8"/>
                    <a:pt x="233" y="8"/>
                    <a:pt x="233" y="8"/>
                  </a:cubicBezTo>
                  <a:cubicBezTo>
                    <a:pt x="234" y="8"/>
                    <a:pt x="234" y="7"/>
                    <a:pt x="235" y="7"/>
                  </a:cubicBezTo>
                  <a:cubicBezTo>
                    <a:pt x="235" y="7"/>
                    <a:pt x="235" y="7"/>
                    <a:pt x="235" y="7"/>
                  </a:cubicBezTo>
                  <a:cubicBezTo>
                    <a:pt x="236" y="7"/>
                    <a:pt x="236" y="7"/>
                    <a:pt x="237" y="7"/>
                  </a:cubicBezTo>
                  <a:cubicBezTo>
                    <a:pt x="237" y="7"/>
                    <a:pt x="237" y="7"/>
                    <a:pt x="237" y="7"/>
                  </a:cubicBezTo>
                  <a:cubicBezTo>
                    <a:pt x="237" y="7"/>
                    <a:pt x="238" y="7"/>
                    <a:pt x="238" y="7"/>
                  </a:cubicBezTo>
                  <a:cubicBezTo>
                    <a:pt x="238" y="7"/>
                    <a:pt x="238" y="7"/>
                    <a:pt x="238" y="7"/>
                  </a:cubicBezTo>
                  <a:cubicBezTo>
                    <a:pt x="239" y="7"/>
                    <a:pt x="239" y="7"/>
                    <a:pt x="240" y="7"/>
                  </a:cubicBezTo>
                  <a:cubicBezTo>
                    <a:pt x="240" y="7"/>
                    <a:pt x="240" y="7"/>
                    <a:pt x="240" y="7"/>
                  </a:cubicBezTo>
                  <a:cubicBezTo>
                    <a:pt x="240" y="7"/>
                    <a:pt x="240" y="7"/>
                    <a:pt x="240" y="7"/>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217"/>
            <p:cNvSpPr>
              <a:spLocks/>
            </p:cNvSpPr>
            <p:nvPr userDrawn="1"/>
          </p:nvSpPr>
          <p:spPr bwMode="auto">
            <a:xfrm>
              <a:off x="8512176" y="4240213"/>
              <a:ext cx="436563" cy="254000"/>
            </a:xfrm>
            <a:custGeom>
              <a:avLst/>
              <a:gdLst>
                <a:gd name="T0" fmla="*/ 207 w 275"/>
                <a:gd name="T1" fmla="*/ 0 h 160"/>
                <a:gd name="T2" fmla="*/ 0 w 275"/>
                <a:gd name="T3" fmla="*/ 120 h 160"/>
                <a:gd name="T4" fmla="*/ 69 w 275"/>
                <a:gd name="T5" fmla="*/ 160 h 160"/>
                <a:gd name="T6" fmla="*/ 275 w 275"/>
                <a:gd name="T7" fmla="*/ 40 h 160"/>
                <a:gd name="T8" fmla="*/ 207 w 275"/>
                <a:gd name="T9" fmla="*/ 0 h 160"/>
              </a:gdLst>
              <a:ahLst/>
              <a:cxnLst>
                <a:cxn ang="0">
                  <a:pos x="T0" y="T1"/>
                </a:cxn>
                <a:cxn ang="0">
                  <a:pos x="T2" y="T3"/>
                </a:cxn>
                <a:cxn ang="0">
                  <a:pos x="T4" y="T5"/>
                </a:cxn>
                <a:cxn ang="0">
                  <a:pos x="T6" y="T7"/>
                </a:cxn>
                <a:cxn ang="0">
                  <a:pos x="T8" y="T9"/>
                </a:cxn>
              </a:cxnLst>
              <a:rect l="0" t="0" r="r" b="b"/>
              <a:pathLst>
                <a:path w="275" h="160">
                  <a:moveTo>
                    <a:pt x="207" y="0"/>
                  </a:moveTo>
                  <a:lnTo>
                    <a:pt x="0" y="120"/>
                  </a:lnTo>
                  <a:lnTo>
                    <a:pt x="69" y="160"/>
                  </a:lnTo>
                  <a:lnTo>
                    <a:pt x="275" y="40"/>
                  </a:lnTo>
                  <a:lnTo>
                    <a:pt x="207"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218"/>
            <p:cNvSpPr>
              <a:spLocks/>
            </p:cNvSpPr>
            <p:nvPr userDrawn="1"/>
          </p:nvSpPr>
          <p:spPr bwMode="auto">
            <a:xfrm>
              <a:off x="8736013" y="4370388"/>
              <a:ext cx="352425" cy="227013"/>
            </a:xfrm>
            <a:custGeom>
              <a:avLst/>
              <a:gdLst>
                <a:gd name="T0" fmla="*/ 0 w 222"/>
                <a:gd name="T1" fmla="*/ 129 h 143"/>
                <a:gd name="T2" fmla="*/ 0 w 222"/>
                <a:gd name="T3" fmla="*/ 143 h 143"/>
                <a:gd name="T4" fmla="*/ 222 w 222"/>
                <a:gd name="T5" fmla="*/ 14 h 143"/>
                <a:gd name="T6" fmla="*/ 222 w 222"/>
                <a:gd name="T7" fmla="*/ 0 h 143"/>
                <a:gd name="T8" fmla="*/ 0 w 222"/>
                <a:gd name="T9" fmla="*/ 129 h 143"/>
              </a:gdLst>
              <a:ahLst/>
              <a:cxnLst>
                <a:cxn ang="0">
                  <a:pos x="T0" y="T1"/>
                </a:cxn>
                <a:cxn ang="0">
                  <a:pos x="T2" y="T3"/>
                </a:cxn>
                <a:cxn ang="0">
                  <a:pos x="T4" y="T5"/>
                </a:cxn>
                <a:cxn ang="0">
                  <a:pos x="T6" y="T7"/>
                </a:cxn>
                <a:cxn ang="0">
                  <a:pos x="T8" y="T9"/>
                </a:cxn>
              </a:cxnLst>
              <a:rect l="0" t="0" r="r" b="b"/>
              <a:pathLst>
                <a:path w="222" h="143">
                  <a:moveTo>
                    <a:pt x="0" y="129"/>
                  </a:moveTo>
                  <a:lnTo>
                    <a:pt x="0" y="143"/>
                  </a:lnTo>
                  <a:lnTo>
                    <a:pt x="222" y="14"/>
                  </a:lnTo>
                  <a:lnTo>
                    <a:pt x="222" y="0"/>
                  </a:lnTo>
                  <a:lnTo>
                    <a:pt x="0" y="129"/>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219"/>
            <p:cNvSpPr>
              <a:spLocks noEditPoints="1"/>
            </p:cNvSpPr>
            <p:nvPr userDrawn="1"/>
          </p:nvSpPr>
          <p:spPr bwMode="auto">
            <a:xfrm>
              <a:off x="8486776" y="4225926"/>
              <a:ext cx="601663" cy="349250"/>
            </a:xfrm>
            <a:custGeom>
              <a:avLst/>
              <a:gdLst>
                <a:gd name="T0" fmla="*/ 85 w 379"/>
                <a:gd name="T1" fmla="*/ 169 h 220"/>
                <a:gd name="T2" fmla="*/ 16 w 379"/>
                <a:gd name="T3" fmla="*/ 129 h 220"/>
                <a:gd name="T4" fmla="*/ 223 w 379"/>
                <a:gd name="T5" fmla="*/ 9 h 220"/>
                <a:gd name="T6" fmla="*/ 291 w 379"/>
                <a:gd name="T7" fmla="*/ 49 h 220"/>
                <a:gd name="T8" fmla="*/ 85 w 379"/>
                <a:gd name="T9" fmla="*/ 169 h 220"/>
                <a:gd name="T10" fmla="*/ 85 w 379"/>
                <a:gd name="T11" fmla="*/ 169 h 220"/>
                <a:gd name="T12" fmla="*/ 222 w 379"/>
                <a:gd name="T13" fmla="*/ 0 h 220"/>
                <a:gd name="T14" fmla="*/ 0 w 379"/>
                <a:gd name="T15" fmla="*/ 128 h 220"/>
                <a:gd name="T16" fmla="*/ 157 w 379"/>
                <a:gd name="T17" fmla="*/ 220 h 220"/>
                <a:gd name="T18" fmla="*/ 379 w 379"/>
                <a:gd name="T19" fmla="*/ 91 h 220"/>
                <a:gd name="T20" fmla="*/ 222 w 379"/>
                <a:gd name="T2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9" h="220">
                  <a:moveTo>
                    <a:pt x="85" y="169"/>
                  </a:moveTo>
                  <a:lnTo>
                    <a:pt x="16" y="129"/>
                  </a:lnTo>
                  <a:lnTo>
                    <a:pt x="223" y="9"/>
                  </a:lnTo>
                  <a:lnTo>
                    <a:pt x="291" y="49"/>
                  </a:lnTo>
                  <a:lnTo>
                    <a:pt x="85" y="169"/>
                  </a:lnTo>
                  <a:lnTo>
                    <a:pt x="85" y="169"/>
                  </a:lnTo>
                  <a:close/>
                  <a:moveTo>
                    <a:pt x="222" y="0"/>
                  </a:moveTo>
                  <a:lnTo>
                    <a:pt x="0" y="128"/>
                  </a:lnTo>
                  <a:lnTo>
                    <a:pt x="157" y="220"/>
                  </a:lnTo>
                  <a:lnTo>
                    <a:pt x="379" y="91"/>
                  </a:lnTo>
                  <a:lnTo>
                    <a:pt x="222" y="0"/>
                  </a:ln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220"/>
            <p:cNvSpPr>
              <a:spLocks/>
            </p:cNvSpPr>
            <p:nvPr userDrawn="1"/>
          </p:nvSpPr>
          <p:spPr bwMode="auto">
            <a:xfrm>
              <a:off x="8458201" y="4411663"/>
              <a:ext cx="277813" cy="185738"/>
            </a:xfrm>
            <a:custGeom>
              <a:avLst/>
              <a:gdLst>
                <a:gd name="T0" fmla="*/ 0 w 175"/>
                <a:gd name="T1" fmla="*/ 0 h 117"/>
                <a:gd name="T2" fmla="*/ 0 w 175"/>
                <a:gd name="T3" fmla="*/ 14 h 117"/>
                <a:gd name="T4" fmla="*/ 175 w 175"/>
                <a:gd name="T5" fmla="*/ 117 h 117"/>
                <a:gd name="T6" fmla="*/ 175 w 175"/>
                <a:gd name="T7" fmla="*/ 103 h 117"/>
                <a:gd name="T8" fmla="*/ 0 w 175"/>
                <a:gd name="T9" fmla="*/ 0 h 117"/>
              </a:gdLst>
              <a:ahLst/>
              <a:cxnLst>
                <a:cxn ang="0">
                  <a:pos x="T0" y="T1"/>
                </a:cxn>
                <a:cxn ang="0">
                  <a:pos x="T2" y="T3"/>
                </a:cxn>
                <a:cxn ang="0">
                  <a:pos x="T4" y="T5"/>
                </a:cxn>
                <a:cxn ang="0">
                  <a:pos x="T6" y="T7"/>
                </a:cxn>
                <a:cxn ang="0">
                  <a:pos x="T8" y="T9"/>
                </a:cxn>
              </a:cxnLst>
              <a:rect l="0" t="0" r="r" b="b"/>
              <a:pathLst>
                <a:path w="175" h="117">
                  <a:moveTo>
                    <a:pt x="0" y="0"/>
                  </a:moveTo>
                  <a:lnTo>
                    <a:pt x="0" y="14"/>
                  </a:lnTo>
                  <a:lnTo>
                    <a:pt x="175" y="117"/>
                  </a:lnTo>
                  <a:lnTo>
                    <a:pt x="175" y="103"/>
                  </a:lnTo>
                  <a:lnTo>
                    <a:pt x="0"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221"/>
            <p:cNvSpPr>
              <a:spLocks/>
            </p:cNvSpPr>
            <p:nvPr userDrawn="1"/>
          </p:nvSpPr>
          <p:spPr bwMode="auto">
            <a:xfrm>
              <a:off x="8547101" y="4410076"/>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222"/>
            <p:cNvSpPr>
              <a:spLocks/>
            </p:cNvSpPr>
            <p:nvPr userDrawn="1"/>
          </p:nvSpPr>
          <p:spPr bwMode="auto">
            <a:xfrm>
              <a:off x="8578851" y="4391026"/>
              <a:ext cx="17463" cy="11113"/>
            </a:xfrm>
            <a:custGeom>
              <a:avLst/>
              <a:gdLst>
                <a:gd name="T0" fmla="*/ 5 w 11"/>
                <a:gd name="T1" fmla="*/ 7 h 7"/>
                <a:gd name="T2" fmla="*/ 6 w 11"/>
                <a:gd name="T3" fmla="*/ 7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3"/>
                    <a:pt x="10" y="3"/>
                  </a:cubicBezTo>
                  <a:cubicBezTo>
                    <a:pt x="6" y="1"/>
                    <a:pt x="6" y="1"/>
                    <a:pt x="6" y="1"/>
                  </a:cubicBezTo>
                  <a:cubicBezTo>
                    <a:pt x="6" y="1"/>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223"/>
            <p:cNvSpPr>
              <a:spLocks/>
            </p:cNvSpPr>
            <p:nvPr userDrawn="1"/>
          </p:nvSpPr>
          <p:spPr bwMode="auto">
            <a:xfrm>
              <a:off x="8567738" y="4397376"/>
              <a:ext cx="17463" cy="11113"/>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224"/>
            <p:cNvSpPr>
              <a:spLocks/>
            </p:cNvSpPr>
            <p:nvPr userDrawn="1"/>
          </p:nvSpPr>
          <p:spPr bwMode="auto">
            <a:xfrm>
              <a:off x="8558213" y="4403726"/>
              <a:ext cx="17463" cy="11113"/>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225"/>
            <p:cNvSpPr>
              <a:spLocks/>
            </p:cNvSpPr>
            <p:nvPr userDrawn="1"/>
          </p:nvSpPr>
          <p:spPr bwMode="auto">
            <a:xfrm>
              <a:off x="8570913" y="4406901"/>
              <a:ext cx="26988" cy="15875"/>
            </a:xfrm>
            <a:custGeom>
              <a:avLst/>
              <a:gdLst>
                <a:gd name="T0" fmla="*/ 7 w 17"/>
                <a:gd name="T1" fmla="*/ 1 h 10"/>
                <a:gd name="T2" fmla="*/ 0 w 17"/>
                <a:gd name="T3" fmla="*/ 5 h 10"/>
                <a:gd name="T4" fmla="*/ 0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226"/>
            <p:cNvSpPr>
              <a:spLocks/>
            </p:cNvSpPr>
            <p:nvPr userDrawn="1"/>
          </p:nvSpPr>
          <p:spPr bwMode="auto">
            <a:xfrm>
              <a:off x="8535988" y="4416426"/>
              <a:ext cx="17463" cy="9525"/>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3"/>
                  </a:cubicBezTo>
                  <a:cubicBezTo>
                    <a:pt x="7" y="0"/>
                    <a:pt x="7" y="0"/>
                    <a:pt x="7" y="0"/>
                  </a:cubicBezTo>
                  <a:cubicBezTo>
                    <a:pt x="6" y="0"/>
                    <a:pt x="6"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227"/>
            <p:cNvSpPr>
              <a:spLocks/>
            </p:cNvSpPr>
            <p:nvPr userDrawn="1"/>
          </p:nvSpPr>
          <p:spPr bwMode="auto">
            <a:xfrm>
              <a:off x="8526463" y="4422776"/>
              <a:ext cx="17463" cy="9525"/>
            </a:xfrm>
            <a:custGeom>
              <a:avLst/>
              <a:gdLst>
                <a:gd name="T0" fmla="*/ 11 w 11"/>
                <a:gd name="T1" fmla="*/ 2 h 6"/>
                <a:gd name="T2" fmla="*/ 6 w 11"/>
                <a:gd name="T3" fmla="*/ 0 h 6"/>
                <a:gd name="T4" fmla="*/ 5 w 11"/>
                <a:gd name="T5" fmla="*/ 0 h 6"/>
                <a:gd name="T6" fmla="*/ 1 w 11"/>
                <a:gd name="T7" fmla="*/ 2 h 6"/>
                <a:gd name="T8" fmla="*/ 1 w 11"/>
                <a:gd name="T9" fmla="*/ 3 h 6"/>
                <a:gd name="T10" fmla="*/ 5 w 11"/>
                <a:gd name="T11" fmla="*/ 6 h 6"/>
                <a:gd name="T12" fmla="*/ 6 w 11"/>
                <a:gd name="T13" fmla="*/ 6 h 6"/>
                <a:gd name="T14" fmla="*/ 11 w 11"/>
                <a:gd name="T15" fmla="*/ 3 h 6"/>
                <a:gd name="T16" fmla="*/ 11 w 11"/>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2"/>
                  </a:moveTo>
                  <a:cubicBezTo>
                    <a:pt x="6" y="0"/>
                    <a:pt x="6" y="0"/>
                    <a:pt x="6" y="0"/>
                  </a:cubicBezTo>
                  <a:cubicBezTo>
                    <a:pt x="6" y="0"/>
                    <a:pt x="5" y="0"/>
                    <a:pt x="5" y="0"/>
                  </a:cubicBezTo>
                  <a:cubicBezTo>
                    <a:pt x="1" y="2"/>
                    <a:pt x="1" y="2"/>
                    <a:pt x="1" y="2"/>
                  </a:cubicBezTo>
                  <a:cubicBezTo>
                    <a:pt x="0" y="3"/>
                    <a:pt x="0" y="3"/>
                    <a:pt x="1" y="3"/>
                  </a:cubicBezTo>
                  <a:cubicBezTo>
                    <a:pt x="5" y="6"/>
                    <a:pt x="5" y="6"/>
                    <a:pt x="5" y="6"/>
                  </a:cubicBezTo>
                  <a:cubicBezTo>
                    <a:pt x="5" y="6"/>
                    <a:pt x="6" y="6"/>
                    <a:pt x="6" y="6"/>
                  </a:cubicBezTo>
                  <a:cubicBezTo>
                    <a:pt x="11" y="3"/>
                    <a:pt x="11" y="3"/>
                    <a:pt x="11" y="3"/>
                  </a:cubicBezTo>
                  <a:cubicBezTo>
                    <a:pt x="11" y="3"/>
                    <a:pt x="11" y="3"/>
                    <a:pt x="11" y="2"/>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228"/>
            <p:cNvSpPr>
              <a:spLocks/>
            </p:cNvSpPr>
            <p:nvPr userDrawn="1"/>
          </p:nvSpPr>
          <p:spPr bwMode="auto">
            <a:xfrm>
              <a:off x="8555038" y="4416426"/>
              <a:ext cx="26988" cy="15875"/>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229"/>
            <p:cNvSpPr>
              <a:spLocks/>
            </p:cNvSpPr>
            <p:nvPr userDrawn="1"/>
          </p:nvSpPr>
          <p:spPr bwMode="auto">
            <a:xfrm>
              <a:off x="8577263" y="4422776"/>
              <a:ext cx="26988" cy="15875"/>
            </a:xfrm>
            <a:custGeom>
              <a:avLst/>
              <a:gdLst>
                <a:gd name="T0" fmla="*/ 8 w 17"/>
                <a:gd name="T1" fmla="*/ 9 h 10"/>
                <a:gd name="T2" fmla="*/ 10 w 17"/>
                <a:gd name="T3" fmla="*/ 9 h 10"/>
                <a:gd name="T4" fmla="*/ 17 w 17"/>
                <a:gd name="T5" fmla="*/ 5 h 10"/>
                <a:gd name="T6" fmla="*/ 17 w 17"/>
                <a:gd name="T7" fmla="*/ 4 h 10"/>
                <a:gd name="T8" fmla="*/ 10 w 17"/>
                <a:gd name="T9" fmla="*/ 0 h 10"/>
                <a:gd name="T10" fmla="*/ 8 w 17"/>
                <a:gd name="T11" fmla="*/ 0 h 10"/>
                <a:gd name="T12" fmla="*/ 1 w 17"/>
                <a:gd name="T13" fmla="*/ 4 h 10"/>
                <a:gd name="T14" fmla="*/ 1 w 17"/>
                <a:gd name="T15" fmla="*/ 5 h 10"/>
                <a:gd name="T16" fmla="*/ 8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9"/>
                  </a:move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lnTo>
                    <a:pt x="8"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230"/>
            <p:cNvSpPr>
              <a:spLocks/>
            </p:cNvSpPr>
            <p:nvPr userDrawn="1"/>
          </p:nvSpPr>
          <p:spPr bwMode="auto">
            <a:xfrm>
              <a:off x="8539163" y="4425951"/>
              <a:ext cx="26988" cy="15875"/>
            </a:xfrm>
            <a:custGeom>
              <a:avLst/>
              <a:gdLst>
                <a:gd name="T0" fmla="*/ 16 w 17"/>
                <a:gd name="T1" fmla="*/ 4 h 10"/>
                <a:gd name="T2" fmla="*/ 9 w 17"/>
                <a:gd name="T3" fmla="*/ 0 h 10"/>
                <a:gd name="T4" fmla="*/ 7 w 17"/>
                <a:gd name="T5" fmla="*/ 0 h 10"/>
                <a:gd name="T6" fmla="*/ 0 w 17"/>
                <a:gd name="T7" fmla="*/ 4 h 10"/>
                <a:gd name="T8" fmla="*/ 0 w 17"/>
                <a:gd name="T9" fmla="*/ 6 h 10"/>
                <a:gd name="T10" fmla="*/ 7 w 17"/>
                <a:gd name="T11" fmla="*/ 10 h 10"/>
                <a:gd name="T12" fmla="*/ 10 w 17"/>
                <a:gd name="T13" fmla="*/ 10 h 10"/>
                <a:gd name="T14" fmla="*/ 16 w 17"/>
                <a:gd name="T15" fmla="*/ 6 h 10"/>
                <a:gd name="T16" fmla="*/ 16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6" y="4"/>
                  </a:move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231"/>
            <p:cNvSpPr>
              <a:spLocks/>
            </p:cNvSpPr>
            <p:nvPr userDrawn="1"/>
          </p:nvSpPr>
          <p:spPr bwMode="auto">
            <a:xfrm>
              <a:off x="8555038" y="4432301"/>
              <a:ext cx="33338" cy="19050"/>
            </a:xfrm>
            <a:custGeom>
              <a:avLst/>
              <a:gdLst>
                <a:gd name="T0" fmla="*/ 20 w 21"/>
                <a:gd name="T1" fmla="*/ 4 h 12"/>
                <a:gd name="T2" fmla="*/ 13 w 21"/>
                <a:gd name="T3" fmla="*/ 0 h 12"/>
                <a:gd name="T4" fmla="*/ 11 w 21"/>
                <a:gd name="T5" fmla="*/ 0 h 12"/>
                <a:gd name="T6" fmla="*/ 1 w 21"/>
                <a:gd name="T7" fmla="*/ 6 h 12"/>
                <a:gd name="T8" fmla="*/ 1 w 21"/>
                <a:gd name="T9" fmla="*/ 8 h 12"/>
                <a:gd name="T10" fmla="*/ 7 w 21"/>
                <a:gd name="T11" fmla="*/ 12 h 12"/>
                <a:gd name="T12" fmla="*/ 10 w 21"/>
                <a:gd name="T13" fmla="*/ 12 h 12"/>
                <a:gd name="T14" fmla="*/ 20 w 21"/>
                <a:gd name="T15" fmla="*/ 5 h 12"/>
                <a:gd name="T16" fmla="*/ 20 w 21"/>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20" y="4"/>
                  </a:moveTo>
                  <a:cubicBezTo>
                    <a:pt x="13" y="0"/>
                    <a:pt x="13" y="0"/>
                    <a:pt x="13" y="0"/>
                  </a:cubicBezTo>
                  <a:cubicBezTo>
                    <a:pt x="13" y="0"/>
                    <a:pt x="12" y="0"/>
                    <a:pt x="11" y="0"/>
                  </a:cubicBezTo>
                  <a:cubicBezTo>
                    <a:pt x="1" y="6"/>
                    <a:pt x="1" y="6"/>
                    <a:pt x="1" y="6"/>
                  </a:cubicBezTo>
                  <a:cubicBezTo>
                    <a:pt x="0" y="7"/>
                    <a:pt x="0" y="7"/>
                    <a:pt x="1" y="8"/>
                  </a:cubicBezTo>
                  <a:cubicBezTo>
                    <a:pt x="7" y="12"/>
                    <a:pt x="7" y="12"/>
                    <a:pt x="7" y="12"/>
                  </a:cubicBezTo>
                  <a:cubicBezTo>
                    <a:pt x="8" y="12"/>
                    <a:pt x="9" y="12"/>
                    <a:pt x="10" y="12"/>
                  </a:cubicBezTo>
                  <a:cubicBezTo>
                    <a:pt x="20" y="5"/>
                    <a:pt x="20" y="5"/>
                    <a:pt x="20" y="5"/>
                  </a:cubicBezTo>
                  <a:cubicBezTo>
                    <a:pt x="21" y="5"/>
                    <a:pt x="21" y="5"/>
                    <a:pt x="20"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232"/>
            <p:cNvSpPr>
              <a:spLocks/>
            </p:cNvSpPr>
            <p:nvPr userDrawn="1"/>
          </p:nvSpPr>
          <p:spPr bwMode="auto">
            <a:xfrm>
              <a:off x="8586788" y="4397376"/>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5"/>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233"/>
            <p:cNvSpPr>
              <a:spLocks/>
            </p:cNvSpPr>
            <p:nvPr userDrawn="1"/>
          </p:nvSpPr>
          <p:spPr bwMode="auto">
            <a:xfrm>
              <a:off x="8594726" y="4413251"/>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234"/>
            <p:cNvSpPr>
              <a:spLocks/>
            </p:cNvSpPr>
            <p:nvPr userDrawn="1"/>
          </p:nvSpPr>
          <p:spPr bwMode="auto">
            <a:xfrm>
              <a:off x="8682038" y="4381501"/>
              <a:ext cx="26988" cy="15875"/>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1 w 17"/>
                <a:gd name="T11" fmla="*/ 4 h 10"/>
                <a:gd name="T12" fmla="*/ 1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5"/>
                    <a:pt x="17" y="4"/>
                  </a:cubicBezTo>
                  <a:cubicBezTo>
                    <a:pt x="10" y="0"/>
                    <a:pt x="10" y="0"/>
                    <a:pt x="10" y="0"/>
                  </a:cubicBezTo>
                  <a:cubicBezTo>
                    <a:pt x="9" y="0"/>
                    <a:pt x="8" y="0"/>
                    <a:pt x="7" y="0"/>
                  </a:cubicBezTo>
                  <a:cubicBezTo>
                    <a:pt x="1" y="4"/>
                    <a:pt x="1" y="4"/>
                    <a:pt x="1" y="4"/>
                  </a:cubicBezTo>
                  <a:cubicBezTo>
                    <a:pt x="0" y="5"/>
                    <a:pt x="0" y="5"/>
                    <a:pt x="1"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235"/>
            <p:cNvSpPr>
              <a:spLocks/>
            </p:cNvSpPr>
            <p:nvPr userDrawn="1"/>
          </p:nvSpPr>
          <p:spPr bwMode="auto">
            <a:xfrm>
              <a:off x="8599488" y="4429126"/>
              <a:ext cx="26988" cy="15875"/>
            </a:xfrm>
            <a:custGeom>
              <a:avLst/>
              <a:gdLst>
                <a:gd name="T0" fmla="*/ 7 w 17"/>
                <a:gd name="T1" fmla="*/ 10 h 10"/>
                <a:gd name="T2" fmla="*/ 9 w 17"/>
                <a:gd name="T3" fmla="*/ 10 h 10"/>
                <a:gd name="T4" fmla="*/ 16 w 17"/>
                <a:gd name="T5" fmla="*/ 6 h 10"/>
                <a:gd name="T6" fmla="*/ 16 w 17"/>
                <a:gd name="T7" fmla="*/ 5 h 10"/>
                <a:gd name="T8" fmla="*/ 9 w 17"/>
                <a:gd name="T9" fmla="*/ 1 h 10"/>
                <a:gd name="T10" fmla="*/ 7 w 17"/>
                <a:gd name="T11" fmla="*/ 1 h 10"/>
                <a:gd name="T12" fmla="*/ 0 w 17"/>
                <a:gd name="T13" fmla="*/ 5 h 10"/>
                <a:gd name="T14" fmla="*/ 0 w 17"/>
                <a:gd name="T15" fmla="*/ 6 h 10"/>
                <a:gd name="T16" fmla="*/ 7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0"/>
                  </a:move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lnTo>
                    <a:pt x="7"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236"/>
            <p:cNvSpPr>
              <a:spLocks/>
            </p:cNvSpPr>
            <p:nvPr userDrawn="1"/>
          </p:nvSpPr>
          <p:spPr bwMode="auto">
            <a:xfrm>
              <a:off x="8623301" y="4456113"/>
              <a:ext cx="26988" cy="15875"/>
            </a:xfrm>
            <a:custGeom>
              <a:avLst/>
              <a:gdLst>
                <a:gd name="T0" fmla="*/ 10 w 17"/>
                <a:gd name="T1" fmla="*/ 1 h 10"/>
                <a:gd name="T2" fmla="*/ 7 w 17"/>
                <a:gd name="T3" fmla="*/ 1 h 10"/>
                <a:gd name="T4" fmla="*/ 1 w 17"/>
                <a:gd name="T5" fmla="*/ 5 h 10"/>
                <a:gd name="T6" fmla="*/ 1 w 17"/>
                <a:gd name="T7" fmla="*/ 6 h 10"/>
                <a:gd name="T8" fmla="*/ 7 w 17"/>
                <a:gd name="T9" fmla="*/ 10 h 10"/>
                <a:gd name="T10" fmla="*/ 10 w 17"/>
                <a:gd name="T11" fmla="*/ 10 h 10"/>
                <a:gd name="T12" fmla="*/ 16 w 17"/>
                <a:gd name="T13" fmla="*/ 6 h 10"/>
                <a:gd name="T14" fmla="*/ 16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5"/>
                    <a:pt x="1" y="6"/>
                  </a:cubicBezTo>
                  <a:cubicBezTo>
                    <a:pt x="7" y="10"/>
                    <a:pt x="7" y="10"/>
                    <a:pt x="7" y="10"/>
                  </a:cubicBezTo>
                  <a:cubicBezTo>
                    <a:pt x="8" y="10"/>
                    <a:pt x="9" y="10"/>
                    <a:pt x="10" y="10"/>
                  </a:cubicBezTo>
                  <a:cubicBezTo>
                    <a:pt x="16" y="6"/>
                    <a:pt x="16" y="6"/>
                    <a:pt x="16" y="6"/>
                  </a:cubicBezTo>
                  <a:cubicBezTo>
                    <a:pt x="17" y="5"/>
                    <a:pt x="17" y="5"/>
                    <a:pt x="16"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237"/>
            <p:cNvSpPr>
              <a:spLocks/>
            </p:cNvSpPr>
            <p:nvPr userDrawn="1"/>
          </p:nvSpPr>
          <p:spPr bwMode="auto">
            <a:xfrm>
              <a:off x="8639176" y="4446588"/>
              <a:ext cx="26988" cy="15875"/>
            </a:xfrm>
            <a:custGeom>
              <a:avLst/>
              <a:gdLst>
                <a:gd name="T0" fmla="*/ 10 w 17"/>
                <a:gd name="T1" fmla="*/ 1 h 10"/>
                <a:gd name="T2" fmla="*/ 7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238"/>
            <p:cNvSpPr>
              <a:spLocks/>
            </p:cNvSpPr>
            <p:nvPr userDrawn="1"/>
          </p:nvSpPr>
          <p:spPr bwMode="auto">
            <a:xfrm>
              <a:off x="8572501" y="4438651"/>
              <a:ext cx="38100" cy="22225"/>
            </a:xfrm>
            <a:custGeom>
              <a:avLst/>
              <a:gdLst>
                <a:gd name="T0" fmla="*/ 23 w 24"/>
                <a:gd name="T1" fmla="*/ 5 h 14"/>
                <a:gd name="T2" fmla="*/ 16 w 24"/>
                <a:gd name="T3" fmla="*/ 1 h 14"/>
                <a:gd name="T4" fmla="*/ 14 w 24"/>
                <a:gd name="T5" fmla="*/ 1 h 14"/>
                <a:gd name="T6" fmla="*/ 0 w 24"/>
                <a:gd name="T7" fmla="*/ 9 h 14"/>
                <a:gd name="T8" fmla="*/ 0 w 24"/>
                <a:gd name="T9" fmla="*/ 10 h 14"/>
                <a:gd name="T10" fmla="*/ 7 w 24"/>
                <a:gd name="T11" fmla="*/ 14 h 14"/>
                <a:gd name="T12" fmla="*/ 9 w 24"/>
                <a:gd name="T13" fmla="*/ 14 h 14"/>
                <a:gd name="T14" fmla="*/ 23 w 24"/>
                <a:gd name="T15" fmla="*/ 6 h 14"/>
                <a:gd name="T16" fmla="*/ 23 w 2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23" y="5"/>
                  </a:moveTo>
                  <a:cubicBezTo>
                    <a:pt x="16" y="1"/>
                    <a:pt x="16" y="1"/>
                    <a:pt x="16" y="1"/>
                  </a:cubicBezTo>
                  <a:cubicBezTo>
                    <a:pt x="15" y="0"/>
                    <a:pt x="14" y="0"/>
                    <a:pt x="14" y="1"/>
                  </a:cubicBezTo>
                  <a:cubicBezTo>
                    <a:pt x="0" y="9"/>
                    <a:pt x="0" y="9"/>
                    <a:pt x="0" y="9"/>
                  </a:cubicBezTo>
                  <a:cubicBezTo>
                    <a:pt x="0" y="9"/>
                    <a:pt x="0" y="9"/>
                    <a:pt x="0" y="10"/>
                  </a:cubicBezTo>
                  <a:cubicBezTo>
                    <a:pt x="7" y="14"/>
                    <a:pt x="7" y="14"/>
                    <a:pt x="7" y="14"/>
                  </a:cubicBezTo>
                  <a:cubicBezTo>
                    <a:pt x="8" y="14"/>
                    <a:pt x="9" y="14"/>
                    <a:pt x="9" y="14"/>
                  </a:cubicBezTo>
                  <a:cubicBezTo>
                    <a:pt x="23" y="6"/>
                    <a:pt x="23" y="6"/>
                    <a:pt x="23" y="6"/>
                  </a:cubicBezTo>
                  <a:cubicBezTo>
                    <a:pt x="24" y="6"/>
                    <a:pt x="23" y="5"/>
                    <a:pt x="23"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239"/>
            <p:cNvSpPr>
              <a:spLocks/>
            </p:cNvSpPr>
            <p:nvPr userDrawn="1"/>
          </p:nvSpPr>
          <p:spPr bwMode="auto">
            <a:xfrm>
              <a:off x="8589963" y="4445001"/>
              <a:ext cx="46038" cy="26988"/>
            </a:xfrm>
            <a:custGeom>
              <a:avLst/>
              <a:gdLst>
                <a:gd name="T0" fmla="*/ 29 w 29"/>
                <a:gd name="T1" fmla="*/ 4 h 17"/>
                <a:gd name="T2" fmla="*/ 22 w 29"/>
                <a:gd name="T3" fmla="*/ 0 h 17"/>
                <a:gd name="T4" fmla="*/ 19 w 29"/>
                <a:gd name="T5" fmla="*/ 0 h 17"/>
                <a:gd name="T6" fmla="*/ 1 w 29"/>
                <a:gd name="T7" fmla="*/ 11 h 17"/>
                <a:gd name="T8" fmla="*/ 1 w 29"/>
                <a:gd name="T9" fmla="*/ 12 h 17"/>
                <a:gd name="T10" fmla="*/ 7 w 29"/>
                <a:gd name="T11" fmla="*/ 16 h 17"/>
                <a:gd name="T12" fmla="*/ 10 w 29"/>
                <a:gd name="T13" fmla="*/ 16 h 17"/>
                <a:gd name="T14" fmla="*/ 29 w 29"/>
                <a:gd name="T15" fmla="*/ 5 h 17"/>
                <a:gd name="T16" fmla="*/ 29 w 29"/>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29" y="4"/>
                  </a:moveTo>
                  <a:cubicBezTo>
                    <a:pt x="22" y="0"/>
                    <a:pt x="22" y="0"/>
                    <a:pt x="22" y="0"/>
                  </a:cubicBezTo>
                  <a:cubicBezTo>
                    <a:pt x="21" y="0"/>
                    <a:pt x="20" y="0"/>
                    <a:pt x="19" y="0"/>
                  </a:cubicBezTo>
                  <a:cubicBezTo>
                    <a:pt x="1" y="11"/>
                    <a:pt x="1" y="11"/>
                    <a:pt x="1" y="11"/>
                  </a:cubicBezTo>
                  <a:cubicBezTo>
                    <a:pt x="0" y="11"/>
                    <a:pt x="0" y="12"/>
                    <a:pt x="1" y="12"/>
                  </a:cubicBezTo>
                  <a:cubicBezTo>
                    <a:pt x="7" y="16"/>
                    <a:pt x="7" y="16"/>
                    <a:pt x="7" y="16"/>
                  </a:cubicBezTo>
                  <a:cubicBezTo>
                    <a:pt x="8" y="17"/>
                    <a:pt x="9" y="17"/>
                    <a:pt x="10" y="16"/>
                  </a:cubicBezTo>
                  <a:cubicBezTo>
                    <a:pt x="29" y="5"/>
                    <a:pt x="29" y="5"/>
                    <a:pt x="29" y="5"/>
                  </a:cubicBezTo>
                  <a:cubicBezTo>
                    <a:pt x="29" y="5"/>
                    <a:pt x="29" y="4"/>
                    <a:pt x="29"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240"/>
            <p:cNvSpPr>
              <a:spLocks/>
            </p:cNvSpPr>
            <p:nvPr userDrawn="1"/>
          </p:nvSpPr>
          <p:spPr bwMode="auto">
            <a:xfrm>
              <a:off x="8599488" y="4379913"/>
              <a:ext cx="17463" cy="9525"/>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241"/>
            <p:cNvSpPr>
              <a:spLocks/>
            </p:cNvSpPr>
            <p:nvPr userDrawn="1"/>
          </p:nvSpPr>
          <p:spPr bwMode="auto">
            <a:xfrm>
              <a:off x="8589963" y="4386263"/>
              <a:ext cx="15875" cy="9525"/>
            </a:xfrm>
            <a:custGeom>
              <a:avLst/>
              <a:gdLst>
                <a:gd name="T0" fmla="*/ 4 w 10"/>
                <a:gd name="T1" fmla="*/ 6 h 6"/>
                <a:gd name="T2" fmla="*/ 6 w 10"/>
                <a:gd name="T3" fmla="*/ 6 h 6"/>
                <a:gd name="T4" fmla="*/ 10 w 10"/>
                <a:gd name="T5" fmla="*/ 3 h 6"/>
                <a:gd name="T6" fmla="*/ 10 w 10"/>
                <a:gd name="T7" fmla="*/ 2 h 6"/>
                <a:gd name="T8" fmla="*/ 6 w 10"/>
                <a:gd name="T9" fmla="*/ 0 h 6"/>
                <a:gd name="T10" fmla="*/ 4 w 10"/>
                <a:gd name="T11" fmla="*/ 0 h 6"/>
                <a:gd name="T12" fmla="*/ 0 w 10"/>
                <a:gd name="T13" fmla="*/ 2 h 6"/>
                <a:gd name="T14" fmla="*/ 0 w 10"/>
                <a:gd name="T15" fmla="*/ 3 h 6"/>
                <a:gd name="T16" fmla="*/ 4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4" y="6"/>
                  </a:moveTo>
                  <a:cubicBezTo>
                    <a:pt x="5" y="6"/>
                    <a:pt x="5" y="6"/>
                    <a:pt x="6" y="6"/>
                  </a:cubicBezTo>
                  <a:cubicBezTo>
                    <a:pt x="10" y="3"/>
                    <a:pt x="10" y="3"/>
                    <a:pt x="10" y="3"/>
                  </a:cubicBezTo>
                  <a:cubicBezTo>
                    <a:pt x="10" y="3"/>
                    <a:pt x="10"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242"/>
            <p:cNvSpPr>
              <a:spLocks/>
            </p:cNvSpPr>
            <p:nvPr userDrawn="1"/>
          </p:nvSpPr>
          <p:spPr bwMode="auto">
            <a:xfrm>
              <a:off x="8610601" y="4373563"/>
              <a:ext cx="17463" cy="9525"/>
            </a:xfrm>
            <a:custGeom>
              <a:avLst/>
              <a:gdLst>
                <a:gd name="T0" fmla="*/ 5 w 11"/>
                <a:gd name="T1" fmla="*/ 6 h 6"/>
                <a:gd name="T2" fmla="*/ 6 w 11"/>
                <a:gd name="T3" fmla="*/ 6 h 6"/>
                <a:gd name="T4" fmla="*/ 10 w 11"/>
                <a:gd name="T5" fmla="*/ 3 h 6"/>
                <a:gd name="T6" fmla="*/ 10 w 11"/>
                <a:gd name="T7" fmla="*/ 3 h 6"/>
                <a:gd name="T8" fmla="*/ 6 w 11"/>
                <a:gd name="T9" fmla="*/ 0 h 6"/>
                <a:gd name="T10" fmla="*/ 5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3"/>
                  </a:cubicBezTo>
                  <a:cubicBezTo>
                    <a:pt x="6" y="0"/>
                    <a:pt x="6" y="0"/>
                    <a:pt x="6" y="0"/>
                  </a:cubicBezTo>
                  <a:cubicBezTo>
                    <a:pt x="6" y="0"/>
                    <a:pt x="5" y="0"/>
                    <a:pt x="5"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243"/>
            <p:cNvSpPr>
              <a:spLocks/>
            </p:cNvSpPr>
            <p:nvPr userDrawn="1"/>
          </p:nvSpPr>
          <p:spPr bwMode="auto">
            <a:xfrm>
              <a:off x="8631238" y="4360863"/>
              <a:ext cx="17463" cy="11113"/>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244"/>
            <p:cNvSpPr>
              <a:spLocks/>
            </p:cNvSpPr>
            <p:nvPr userDrawn="1"/>
          </p:nvSpPr>
          <p:spPr bwMode="auto">
            <a:xfrm>
              <a:off x="8620126" y="4367213"/>
              <a:ext cx="17463" cy="9525"/>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6" y="0"/>
                    <a:pt x="5" y="0"/>
                  </a:cubicBezTo>
                  <a:cubicBezTo>
                    <a:pt x="1" y="3"/>
                    <a:pt x="1" y="3"/>
                    <a:pt x="1" y="3"/>
                  </a:cubicBezTo>
                  <a:cubicBezTo>
                    <a:pt x="0" y="3"/>
                    <a:pt x="1"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245"/>
            <p:cNvSpPr>
              <a:spLocks/>
            </p:cNvSpPr>
            <p:nvPr userDrawn="1"/>
          </p:nvSpPr>
          <p:spPr bwMode="auto">
            <a:xfrm>
              <a:off x="8704263" y="4318001"/>
              <a:ext cx="17463" cy="11113"/>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246"/>
            <p:cNvSpPr>
              <a:spLocks/>
            </p:cNvSpPr>
            <p:nvPr userDrawn="1"/>
          </p:nvSpPr>
          <p:spPr bwMode="auto">
            <a:xfrm>
              <a:off x="8694738" y="4324351"/>
              <a:ext cx="17463" cy="11113"/>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247"/>
            <p:cNvSpPr>
              <a:spLocks/>
            </p:cNvSpPr>
            <p:nvPr userDrawn="1"/>
          </p:nvSpPr>
          <p:spPr bwMode="auto">
            <a:xfrm>
              <a:off x="8683626" y="4330701"/>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4"/>
                    <a:pt x="11" y="3"/>
                    <a:pt x="10"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248"/>
            <p:cNvSpPr>
              <a:spLocks/>
            </p:cNvSpPr>
            <p:nvPr userDrawn="1"/>
          </p:nvSpPr>
          <p:spPr bwMode="auto">
            <a:xfrm>
              <a:off x="8704263" y="4330701"/>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249"/>
            <p:cNvSpPr>
              <a:spLocks/>
            </p:cNvSpPr>
            <p:nvPr userDrawn="1"/>
          </p:nvSpPr>
          <p:spPr bwMode="auto">
            <a:xfrm>
              <a:off x="8672513" y="4337051"/>
              <a:ext cx="17463" cy="9525"/>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3"/>
                  </a:cubicBezTo>
                  <a:cubicBezTo>
                    <a:pt x="7" y="0"/>
                    <a:pt x="7" y="0"/>
                    <a:pt x="7" y="0"/>
                  </a:cubicBezTo>
                  <a:cubicBezTo>
                    <a:pt x="6" y="0"/>
                    <a:pt x="6"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250"/>
            <p:cNvSpPr>
              <a:spLocks/>
            </p:cNvSpPr>
            <p:nvPr userDrawn="1"/>
          </p:nvSpPr>
          <p:spPr bwMode="auto">
            <a:xfrm>
              <a:off x="8726488" y="4335463"/>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251"/>
            <p:cNvSpPr>
              <a:spLocks/>
            </p:cNvSpPr>
            <p:nvPr userDrawn="1"/>
          </p:nvSpPr>
          <p:spPr bwMode="auto">
            <a:xfrm>
              <a:off x="8662988" y="4343401"/>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252"/>
            <p:cNvSpPr>
              <a:spLocks/>
            </p:cNvSpPr>
            <p:nvPr userDrawn="1"/>
          </p:nvSpPr>
          <p:spPr bwMode="auto">
            <a:xfrm>
              <a:off x="8686801" y="4340226"/>
              <a:ext cx="26988" cy="15875"/>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5"/>
                  </a:cubicBezTo>
                  <a:cubicBezTo>
                    <a:pt x="8" y="9"/>
                    <a:pt x="8" y="9"/>
                    <a:pt x="8" y="9"/>
                  </a:cubicBezTo>
                  <a:cubicBezTo>
                    <a:pt x="8" y="10"/>
                    <a:pt x="9" y="10"/>
                    <a:pt x="10" y="9"/>
                  </a:cubicBezTo>
                  <a:cubicBezTo>
                    <a:pt x="17" y="5"/>
                    <a:pt x="17" y="5"/>
                    <a:pt x="17" y="5"/>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253"/>
            <p:cNvSpPr>
              <a:spLocks/>
            </p:cNvSpPr>
            <p:nvPr userDrawn="1"/>
          </p:nvSpPr>
          <p:spPr bwMode="auto">
            <a:xfrm>
              <a:off x="8748713" y="4343401"/>
              <a:ext cx="26988" cy="15875"/>
            </a:xfrm>
            <a:custGeom>
              <a:avLst/>
              <a:gdLst>
                <a:gd name="T0" fmla="*/ 9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254"/>
            <p:cNvSpPr>
              <a:spLocks/>
            </p:cNvSpPr>
            <p:nvPr userDrawn="1"/>
          </p:nvSpPr>
          <p:spPr bwMode="auto">
            <a:xfrm>
              <a:off x="8710613" y="4344988"/>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255"/>
            <p:cNvSpPr>
              <a:spLocks/>
            </p:cNvSpPr>
            <p:nvPr userDrawn="1"/>
          </p:nvSpPr>
          <p:spPr bwMode="auto">
            <a:xfrm>
              <a:off x="8775701" y="4348163"/>
              <a:ext cx="26988" cy="15875"/>
            </a:xfrm>
            <a:custGeom>
              <a:avLst/>
              <a:gdLst>
                <a:gd name="T0" fmla="*/ 9 w 17"/>
                <a:gd name="T1" fmla="*/ 9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256"/>
            <p:cNvSpPr>
              <a:spLocks/>
            </p:cNvSpPr>
            <p:nvPr userDrawn="1"/>
          </p:nvSpPr>
          <p:spPr bwMode="auto">
            <a:xfrm>
              <a:off x="8670926" y="4349751"/>
              <a:ext cx="26988" cy="15875"/>
            </a:xfrm>
            <a:custGeom>
              <a:avLst/>
              <a:gdLst>
                <a:gd name="T0" fmla="*/ 7 w 17"/>
                <a:gd name="T1" fmla="*/ 0 h 10"/>
                <a:gd name="T2" fmla="*/ 0 w 17"/>
                <a:gd name="T3" fmla="*/ 4 h 10"/>
                <a:gd name="T4" fmla="*/ 0 w 17"/>
                <a:gd name="T5" fmla="*/ 6 h 10"/>
                <a:gd name="T6" fmla="*/ 7 w 17"/>
                <a:gd name="T7" fmla="*/ 9 h 10"/>
                <a:gd name="T8" fmla="*/ 9 w 17"/>
                <a:gd name="T9" fmla="*/ 9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9"/>
                    <a:pt x="7" y="9"/>
                    <a:pt x="7" y="9"/>
                  </a:cubicBezTo>
                  <a:cubicBezTo>
                    <a:pt x="8" y="10"/>
                    <a:pt x="9" y="10"/>
                    <a:pt x="9" y="9"/>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257"/>
            <p:cNvSpPr>
              <a:spLocks/>
            </p:cNvSpPr>
            <p:nvPr userDrawn="1"/>
          </p:nvSpPr>
          <p:spPr bwMode="auto">
            <a:xfrm>
              <a:off x="8731251" y="4352926"/>
              <a:ext cx="26988" cy="15875"/>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258"/>
            <p:cNvSpPr>
              <a:spLocks/>
            </p:cNvSpPr>
            <p:nvPr userDrawn="1"/>
          </p:nvSpPr>
          <p:spPr bwMode="auto">
            <a:xfrm>
              <a:off x="8758238" y="4357688"/>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259"/>
            <p:cNvSpPr>
              <a:spLocks/>
            </p:cNvSpPr>
            <p:nvPr userDrawn="1"/>
          </p:nvSpPr>
          <p:spPr bwMode="auto">
            <a:xfrm>
              <a:off x="8653463" y="4359276"/>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260"/>
            <p:cNvSpPr>
              <a:spLocks/>
            </p:cNvSpPr>
            <p:nvPr userDrawn="1"/>
          </p:nvSpPr>
          <p:spPr bwMode="auto">
            <a:xfrm>
              <a:off x="8677276" y="4364038"/>
              <a:ext cx="26988" cy="15875"/>
            </a:xfrm>
            <a:custGeom>
              <a:avLst/>
              <a:gdLst>
                <a:gd name="T0" fmla="*/ 7 w 17"/>
                <a:gd name="T1" fmla="*/ 1 h 10"/>
                <a:gd name="T2" fmla="*/ 1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261"/>
            <p:cNvSpPr>
              <a:spLocks/>
            </p:cNvSpPr>
            <p:nvPr userDrawn="1"/>
          </p:nvSpPr>
          <p:spPr bwMode="auto">
            <a:xfrm>
              <a:off x="8742363" y="4367213"/>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262"/>
            <p:cNvSpPr>
              <a:spLocks/>
            </p:cNvSpPr>
            <p:nvPr userDrawn="1"/>
          </p:nvSpPr>
          <p:spPr bwMode="auto">
            <a:xfrm>
              <a:off x="8637588" y="4368801"/>
              <a:ext cx="26988" cy="15875"/>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263"/>
            <p:cNvSpPr>
              <a:spLocks/>
            </p:cNvSpPr>
            <p:nvPr userDrawn="1"/>
          </p:nvSpPr>
          <p:spPr bwMode="auto">
            <a:xfrm>
              <a:off x="8659813" y="4373563"/>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264"/>
            <p:cNvSpPr>
              <a:spLocks/>
            </p:cNvSpPr>
            <p:nvPr userDrawn="1"/>
          </p:nvSpPr>
          <p:spPr bwMode="auto">
            <a:xfrm>
              <a:off x="8759826" y="4376738"/>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265"/>
            <p:cNvSpPr>
              <a:spLocks/>
            </p:cNvSpPr>
            <p:nvPr userDrawn="1"/>
          </p:nvSpPr>
          <p:spPr bwMode="auto">
            <a:xfrm>
              <a:off x="8620126" y="4378326"/>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266"/>
            <p:cNvSpPr>
              <a:spLocks/>
            </p:cNvSpPr>
            <p:nvPr userDrawn="1"/>
          </p:nvSpPr>
          <p:spPr bwMode="auto">
            <a:xfrm>
              <a:off x="8643938" y="4383088"/>
              <a:ext cx="26988" cy="15875"/>
            </a:xfrm>
            <a:custGeom>
              <a:avLst/>
              <a:gdLst>
                <a:gd name="T0" fmla="*/ 7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267"/>
            <p:cNvSpPr>
              <a:spLocks/>
            </p:cNvSpPr>
            <p:nvPr userDrawn="1"/>
          </p:nvSpPr>
          <p:spPr bwMode="auto">
            <a:xfrm>
              <a:off x="8709026" y="4386263"/>
              <a:ext cx="26988" cy="15875"/>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5"/>
                  </a:cubicBezTo>
                  <a:cubicBezTo>
                    <a:pt x="9" y="1"/>
                    <a:pt x="9" y="1"/>
                    <a:pt x="9" y="1"/>
                  </a:cubicBezTo>
                  <a:cubicBezTo>
                    <a:pt x="9" y="0"/>
                    <a:pt x="8" y="0"/>
                    <a:pt x="7" y="1"/>
                  </a:cubicBezTo>
                  <a:cubicBezTo>
                    <a:pt x="0" y="5"/>
                    <a:pt x="0" y="5"/>
                    <a:pt x="0" y="5"/>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268"/>
            <p:cNvSpPr>
              <a:spLocks/>
            </p:cNvSpPr>
            <p:nvPr userDrawn="1"/>
          </p:nvSpPr>
          <p:spPr bwMode="auto">
            <a:xfrm>
              <a:off x="8604251" y="4387851"/>
              <a:ext cx="26988" cy="15875"/>
            </a:xfrm>
            <a:custGeom>
              <a:avLst/>
              <a:gdLst>
                <a:gd name="T0" fmla="*/ 7 w 17"/>
                <a:gd name="T1" fmla="*/ 1 h 10"/>
                <a:gd name="T2" fmla="*/ 1 w 17"/>
                <a:gd name="T3" fmla="*/ 5 h 10"/>
                <a:gd name="T4" fmla="*/ 0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269"/>
            <p:cNvSpPr>
              <a:spLocks/>
            </p:cNvSpPr>
            <p:nvPr userDrawn="1"/>
          </p:nvSpPr>
          <p:spPr bwMode="auto">
            <a:xfrm>
              <a:off x="8666163" y="4391026"/>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9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9"/>
                    <a:pt x="7" y="9"/>
                    <a:pt x="7" y="9"/>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270"/>
            <p:cNvSpPr>
              <a:spLocks/>
            </p:cNvSpPr>
            <p:nvPr userDrawn="1"/>
          </p:nvSpPr>
          <p:spPr bwMode="auto">
            <a:xfrm>
              <a:off x="8628063" y="4392613"/>
              <a:ext cx="26988" cy="15875"/>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271"/>
            <p:cNvSpPr>
              <a:spLocks/>
            </p:cNvSpPr>
            <p:nvPr userDrawn="1"/>
          </p:nvSpPr>
          <p:spPr bwMode="auto">
            <a:xfrm>
              <a:off x="8691563" y="4395788"/>
              <a:ext cx="26988" cy="15875"/>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272"/>
            <p:cNvSpPr>
              <a:spLocks/>
            </p:cNvSpPr>
            <p:nvPr userDrawn="1"/>
          </p:nvSpPr>
          <p:spPr bwMode="auto">
            <a:xfrm>
              <a:off x="8648701" y="4400551"/>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273"/>
            <p:cNvSpPr>
              <a:spLocks/>
            </p:cNvSpPr>
            <p:nvPr userDrawn="1"/>
          </p:nvSpPr>
          <p:spPr bwMode="auto">
            <a:xfrm>
              <a:off x="8675688" y="4405313"/>
              <a:ext cx="26988" cy="15875"/>
            </a:xfrm>
            <a:custGeom>
              <a:avLst/>
              <a:gdLst>
                <a:gd name="T0" fmla="*/ 10 w 17"/>
                <a:gd name="T1" fmla="*/ 10 h 10"/>
                <a:gd name="T2" fmla="*/ 16 w 17"/>
                <a:gd name="T3" fmla="*/ 6 h 10"/>
                <a:gd name="T4" fmla="*/ 16 w 17"/>
                <a:gd name="T5" fmla="*/ 5 h 10"/>
                <a:gd name="T6" fmla="*/ 10 w 17"/>
                <a:gd name="T7" fmla="*/ 1 h 10"/>
                <a:gd name="T8" fmla="*/ 7 w 17"/>
                <a:gd name="T9" fmla="*/ 1 h 10"/>
                <a:gd name="T10" fmla="*/ 1 w 17"/>
                <a:gd name="T11" fmla="*/ 5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10" y="1"/>
                    <a:pt x="10" y="1"/>
                    <a:pt x="10" y="1"/>
                  </a:cubicBezTo>
                  <a:cubicBezTo>
                    <a:pt x="9" y="0"/>
                    <a:pt x="8" y="0"/>
                    <a:pt x="7" y="1"/>
                  </a:cubicBezTo>
                  <a:cubicBezTo>
                    <a:pt x="1" y="5"/>
                    <a:pt x="1" y="5"/>
                    <a:pt x="1" y="5"/>
                  </a:cubicBezTo>
                  <a:cubicBezTo>
                    <a:pt x="0" y="5"/>
                    <a:pt x="0" y="6"/>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274"/>
            <p:cNvSpPr>
              <a:spLocks/>
            </p:cNvSpPr>
            <p:nvPr userDrawn="1"/>
          </p:nvSpPr>
          <p:spPr bwMode="auto">
            <a:xfrm>
              <a:off x="8632826" y="4410076"/>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275"/>
            <p:cNvSpPr>
              <a:spLocks/>
            </p:cNvSpPr>
            <p:nvPr userDrawn="1"/>
          </p:nvSpPr>
          <p:spPr bwMode="auto">
            <a:xfrm>
              <a:off x="8658226" y="4414838"/>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276"/>
            <p:cNvSpPr>
              <a:spLocks/>
            </p:cNvSpPr>
            <p:nvPr userDrawn="1"/>
          </p:nvSpPr>
          <p:spPr bwMode="auto">
            <a:xfrm>
              <a:off x="8615363" y="4419601"/>
              <a:ext cx="26988" cy="15875"/>
            </a:xfrm>
            <a:custGeom>
              <a:avLst/>
              <a:gdLst>
                <a:gd name="T0" fmla="*/ 8 w 17"/>
                <a:gd name="T1" fmla="*/ 10 h 10"/>
                <a:gd name="T2" fmla="*/ 10 w 17"/>
                <a:gd name="T3" fmla="*/ 10 h 10"/>
                <a:gd name="T4" fmla="*/ 17 w 17"/>
                <a:gd name="T5" fmla="*/ 6 h 10"/>
                <a:gd name="T6" fmla="*/ 17 w 17"/>
                <a:gd name="T7" fmla="*/ 4 h 10"/>
                <a:gd name="T8" fmla="*/ 10 w 17"/>
                <a:gd name="T9" fmla="*/ 1 h 10"/>
                <a:gd name="T10" fmla="*/ 8 w 17"/>
                <a:gd name="T11" fmla="*/ 1 h 10"/>
                <a:gd name="T12" fmla="*/ 1 w 17"/>
                <a:gd name="T13" fmla="*/ 4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5"/>
                    <a:pt x="17" y="5"/>
                    <a:pt x="17" y="4"/>
                  </a:cubicBezTo>
                  <a:cubicBezTo>
                    <a:pt x="10" y="1"/>
                    <a:pt x="10" y="1"/>
                    <a:pt x="10" y="1"/>
                  </a:cubicBezTo>
                  <a:cubicBezTo>
                    <a:pt x="9" y="0"/>
                    <a:pt x="8" y="0"/>
                    <a:pt x="8" y="1"/>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277"/>
            <p:cNvSpPr>
              <a:spLocks/>
            </p:cNvSpPr>
            <p:nvPr userDrawn="1"/>
          </p:nvSpPr>
          <p:spPr bwMode="auto">
            <a:xfrm>
              <a:off x="8642351" y="4424363"/>
              <a:ext cx="26988" cy="15875"/>
            </a:xfrm>
            <a:custGeom>
              <a:avLst/>
              <a:gdLst>
                <a:gd name="T0" fmla="*/ 10 w 17"/>
                <a:gd name="T1" fmla="*/ 10 h 10"/>
                <a:gd name="T2" fmla="*/ 17 w 17"/>
                <a:gd name="T3" fmla="*/ 6 h 10"/>
                <a:gd name="T4" fmla="*/ 16 w 17"/>
                <a:gd name="T5" fmla="*/ 5 h 10"/>
                <a:gd name="T6" fmla="*/ 10 w 17"/>
                <a:gd name="T7" fmla="*/ 1 h 10"/>
                <a:gd name="T8" fmla="*/ 7 w 17"/>
                <a:gd name="T9" fmla="*/ 1 h 10"/>
                <a:gd name="T10" fmla="*/ 1 w 17"/>
                <a:gd name="T11" fmla="*/ 5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6" y="5"/>
                  </a:cubicBezTo>
                  <a:cubicBezTo>
                    <a:pt x="10" y="1"/>
                    <a:pt x="10" y="1"/>
                    <a:pt x="10" y="1"/>
                  </a:cubicBezTo>
                  <a:cubicBezTo>
                    <a:pt x="9" y="0"/>
                    <a:pt x="8" y="0"/>
                    <a:pt x="7" y="1"/>
                  </a:cubicBezTo>
                  <a:cubicBezTo>
                    <a:pt x="1" y="5"/>
                    <a:pt x="1" y="5"/>
                    <a:pt x="1" y="5"/>
                  </a:cubicBezTo>
                  <a:cubicBezTo>
                    <a:pt x="0" y="5"/>
                    <a:pt x="0" y="6"/>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278"/>
            <p:cNvSpPr>
              <a:spLocks/>
            </p:cNvSpPr>
            <p:nvPr userDrawn="1"/>
          </p:nvSpPr>
          <p:spPr bwMode="auto">
            <a:xfrm>
              <a:off x="8672513" y="4387851"/>
              <a:ext cx="96838" cy="55563"/>
            </a:xfrm>
            <a:custGeom>
              <a:avLst/>
              <a:gdLst>
                <a:gd name="T0" fmla="*/ 53 w 61"/>
                <a:gd name="T1" fmla="*/ 0 h 35"/>
                <a:gd name="T2" fmla="*/ 51 w 61"/>
                <a:gd name="T3" fmla="*/ 0 h 35"/>
                <a:gd name="T4" fmla="*/ 1 w 61"/>
                <a:gd name="T5" fmla="*/ 29 h 35"/>
                <a:gd name="T6" fmla="*/ 1 w 61"/>
                <a:gd name="T7" fmla="*/ 31 h 35"/>
                <a:gd name="T8" fmla="*/ 8 w 61"/>
                <a:gd name="T9" fmla="*/ 35 h 35"/>
                <a:gd name="T10" fmla="*/ 10 w 61"/>
                <a:gd name="T11" fmla="*/ 34 h 35"/>
                <a:gd name="T12" fmla="*/ 60 w 61"/>
                <a:gd name="T13" fmla="*/ 5 h 35"/>
                <a:gd name="T14" fmla="*/ 60 w 61"/>
                <a:gd name="T15" fmla="*/ 4 h 35"/>
                <a:gd name="T16" fmla="*/ 53 w 61"/>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5">
                  <a:moveTo>
                    <a:pt x="53" y="0"/>
                  </a:moveTo>
                  <a:cubicBezTo>
                    <a:pt x="53" y="0"/>
                    <a:pt x="52" y="0"/>
                    <a:pt x="51" y="0"/>
                  </a:cubicBezTo>
                  <a:cubicBezTo>
                    <a:pt x="1" y="29"/>
                    <a:pt x="1" y="29"/>
                    <a:pt x="1" y="29"/>
                  </a:cubicBezTo>
                  <a:cubicBezTo>
                    <a:pt x="0" y="30"/>
                    <a:pt x="0" y="30"/>
                    <a:pt x="1" y="31"/>
                  </a:cubicBezTo>
                  <a:cubicBezTo>
                    <a:pt x="8" y="35"/>
                    <a:pt x="8" y="35"/>
                    <a:pt x="8" y="35"/>
                  </a:cubicBezTo>
                  <a:cubicBezTo>
                    <a:pt x="8" y="35"/>
                    <a:pt x="9" y="35"/>
                    <a:pt x="10" y="34"/>
                  </a:cubicBezTo>
                  <a:cubicBezTo>
                    <a:pt x="60" y="5"/>
                    <a:pt x="60" y="5"/>
                    <a:pt x="60" y="5"/>
                  </a:cubicBezTo>
                  <a:cubicBezTo>
                    <a:pt x="61" y="5"/>
                    <a:pt x="61" y="4"/>
                    <a:pt x="60" y="4"/>
                  </a:cubicBezTo>
                  <a:lnTo>
                    <a:pt x="53"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279"/>
            <p:cNvSpPr>
              <a:spLocks/>
            </p:cNvSpPr>
            <p:nvPr userDrawn="1"/>
          </p:nvSpPr>
          <p:spPr bwMode="auto">
            <a:xfrm>
              <a:off x="8624888" y="4435476"/>
              <a:ext cx="28575" cy="15875"/>
            </a:xfrm>
            <a:custGeom>
              <a:avLst/>
              <a:gdLst>
                <a:gd name="T0" fmla="*/ 8 w 18"/>
                <a:gd name="T1" fmla="*/ 9 h 10"/>
                <a:gd name="T2" fmla="*/ 10 w 18"/>
                <a:gd name="T3" fmla="*/ 9 h 10"/>
                <a:gd name="T4" fmla="*/ 17 w 18"/>
                <a:gd name="T5" fmla="*/ 5 h 10"/>
                <a:gd name="T6" fmla="*/ 17 w 18"/>
                <a:gd name="T7" fmla="*/ 4 h 10"/>
                <a:gd name="T8" fmla="*/ 10 w 18"/>
                <a:gd name="T9" fmla="*/ 0 h 10"/>
                <a:gd name="T10" fmla="*/ 8 w 18"/>
                <a:gd name="T11" fmla="*/ 0 h 10"/>
                <a:gd name="T12" fmla="*/ 1 w 18"/>
                <a:gd name="T13" fmla="*/ 4 h 10"/>
                <a:gd name="T14" fmla="*/ 1 w 18"/>
                <a:gd name="T15" fmla="*/ 5 h 10"/>
                <a:gd name="T16" fmla="*/ 8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9"/>
                  </a:moveTo>
                  <a:cubicBezTo>
                    <a:pt x="9" y="10"/>
                    <a:pt x="9" y="10"/>
                    <a:pt x="10" y="9"/>
                  </a:cubicBezTo>
                  <a:cubicBezTo>
                    <a:pt x="17" y="5"/>
                    <a:pt x="17" y="5"/>
                    <a:pt x="17" y="5"/>
                  </a:cubicBezTo>
                  <a:cubicBezTo>
                    <a:pt x="18" y="5"/>
                    <a:pt x="17" y="4"/>
                    <a:pt x="17" y="4"/>
                  </a:cubicBezTo>
                  <a:cubicBezTo>
                    <a:pt x="10" y="0"/>
                    <a:pt x="10" y="0"/>
                    <a:pt x="10" y="0"/>
                  </a:cubicBezTo>
                  <a:cubicBezTo>
                    <a:pt x="9" y="0"/>
                    <a:pt x="8" y="0"/>
                    <a:pt x="8" y="0"/>
                  </a:cubicBezTo>
                  <a:cubicBezTo>
                    <a:pt x="1" y="4"/>
                    <a:pt x="1" y="4"/>
                    <a:pt x="1" y="4"/>
                  </a:cubicBezTo>
                  <a:cubicBezTo>
                    <a:pt x="0" y="4"/>
                    <a:pt x="0" y="5"/>
                    <a:pt x="1" y="5"/>
                  </a:cubicBezTo>
                  <a:lnTo>
                    <a:pt x="8"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280"/>
            <p:cNvSpPr>
              <a:spLocks/>
            </p:cNvSpPr>
            <p:nvPr userDrawn="1"/>
          </p:nvSpPr>
          <p:spPr bwMode="auto">
            <a:xfrm>
              <a:off x="8656638" y="4437063"/>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281"/>
            <p:cNvSpPr>
              <a:spLocks/>
            </p:cNvSpPr>
            <p:nvPr userDrawn="1"/>
          </p:nvSpPr>
          <p:spPr bwMode="auto">
            <a:xfrm>
              <a:off x="8610601" y="4403726"/>
              <a:ext cx="26988" cy="14288"/>
            </a:xfrm>
            <a:custGeom>
              <a:avLst/>
              <a:gdLst>
                <a:gd name="T0" fmla="*/ 8 w 17"/>
                <a:gd name="T1" fmla="*/ 0 h 9"/>
                <a:gd name="T2" fmla="*/ 1 w 17"/>
                <a:gd name="T3" fmla="*/ 4 h 9"/>
                <a:gd name="T4" fmla="*/ 1 w 17"/>
                <a:gd name="T5" fmla="*/ 5 h 9"/>
                <a:gd name="T6" fmla="*/ 8 w 17"/>
                <a:gd name="T7" fmla="*/ 9 h 9"/>
                <a:gd name="T8" fmla="*/ 10 w 17"/>
                <a:gd name="T9" fmla="*/ 9 h 9"/>
                <a:gd name="T10" fmla="*/ 17 w 17"/>
                <a:gd name="T11" fmla="*/ 5 h 9"/>
                <a:gd name="T12" fmla="*/ 17 w 17"/>
                <a:gd name="T13" fmla="*/ 4 h 9"/>
                <a:gd name="T14" fmla="*/ 10 w 17"/>
                <a:gd name="T15" fmla="*/ 0 h 9"/>
                <a:gd name="T16" fmla="*/ 8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8" y="0"/>
                  </a:move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282"/>
            <p:cNvSpPr>
              <a:spLocks/>
            </p:cNvSpPr>
            <p:nvPr userDrawn="1"/>
          </p:nvSpPr>
          <p:spPr bwMode="auto">
            <a:xfrm>
              <a:off x="8697913" y="4371976"/>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9" y="0"/>
                    <a:pt x="8" y="0"/>
                  </a:cubicBezTo>
                  <a:cubicBezTo>
                    <a:pt x="1" y="4"/>
                    <a:pt x="1" y="4"/>
                    <a:pt x="1" y="4"/>
                  </a:cubicBezTo>
                  <a:cubicBezTo>
                    <a:pt x="0" y="4"/>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283"/>
            <p:cNvSpPr>
              <a:spLocks/>
            </p:cNvSpPr>
            <p:nvPr userDrawn="1"/>
          </p:nvSpPr>
          <p:spPr bwMode="auto">
            <a:xfrm>
              <a:off x="8724901" y="4376738"/>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284"/>
            <p:cNvSpPr>
              <a:spLocks/>
            </p:cNvSpPr>
            <p:nvPr userDrawn="1"/>
          </p:nvSpPr>
          <p:spPr bwMode="auto">
            <a:xfrm>
              <a:off x="8715376" y="4362451"/>
              <a:ext cx="26988" cy="15875"/>
            </a:xfrm>
            <a:custGeom>
              <a:avLst/>
              <a:gdLst>
                <a:gd name="T0" fmla="*/ 10 w 17"/>
                <a:gd name="T1" fmla="*/ 9 h 10"/>
                <a:gd name="T2" fmla="*/ 16 w 17"/>
                <a:gd name="T3" fmla="*/ 5 h 10"/>
                <a:gd name="T4" fmla="*/ 16 w 17"/>
                <a:gd name="T5" fmla="*/ 4 h 10"/>
                <a:gd name="T6" fmla="*/ 10 w 17"/>
                <a:gd name="T7" fmla="*/ 0 h 10"/>
                <a:gd name="T8" fmla="*/ 7 w 17"/>
                <a:gd name="T9" fmla="*/ 0 h 10"/>
                <a:gd name="T10" fmla="*/ 1 w 17"/>
                <a:gd name="T11" fmla="*/ 4 h 10"/>
                <a:gd name="T12" fmla="*/ 1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10" y="0"/>
                    <a:pt x="10" y="0"/>
                    <a:pt x="10" y="0"/>
                  </a:cubicBezTo>
                  <a:cubicBezTo>
                    <a:pt x="9" y="0"/>
                    <a:pt x="8" y="0"/>
                    <a:pt x="7" y="0"/>
                  </a:cubicBezTo>
                  <a:cubicBezTo>
                    <a:pt x="1" y="4"/>
                    <a:pt x="1" y="4"/>
                    <a:pt x="1" y="4"/>
                  </a:cubicBezTo>
                  <a:cubicBezTo>
                    <a:pt x="0" y="4"/>
                    <a:pt x="0" y="5"/>
                    <a:pt x="1"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285"/>
            <p:cNvSpPr>
              <a:spLocks/>
            </p:cNvSpPr>
            <p:nvPr userDrawn="1"/>
          </p:nvSpPr>
          <p:spPr bwMode="auto">
            <a:xfrm>
              <a:off x="8693151" y="4354513"/>
              <a:ext cx="28575" cy="15875"/>
            </a:xfrm>
            <a:custGeom>
              <a:avLst/>
              <a:gdLst>
                <a:gd name="T0" fmla="*/ 8 w 18"/>
                <a:gd name="T1" fmla="*/ 1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8" y="5"/>
                    <a:pt x="17" y="4"/>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286"/>
            <p:cNvSpPr>
              <a:spLocks/>
            </p:cNvSpPr>
            <p:nvPr userDrawn="1"/>
          </p:nvSpPr>
          <p:spPr bwMode="auto">
            <a:xfrm>
              <a:off x="8775701" y="4300538"/>
              <a:ext cx="38100" cy="22225"/>
            </a:xfrm>
            <a:custGeom>
              <a:avLst/>
              <a:gdLst>
                <a:gd name="T0" fmla="*/ 15 w 24"/>
                <a:gd name="T1" fmla="*/ 0 h 14"/>
                <a:gd name="T2" fmla="*/ 0 w 24"/>
                <a:gd name="T3" fmla="*/ 9 h 14"/>
                <a:gd name="T4" fmla="*/ 1 w 24"/>
                <a:gd name="T5" fmla="*/ 10 h 14"/>
                <a:gd name="T6" fmla="*/ 7 w 24"/>
                <a:gd name="T7" fmla="*/ 14 h 14"/>
                <a:gd name="T8" fmla="*/ 9 w 24"/>
                <a:gd name="T9" fmla="*/ 14 h 14"/>
                <a:gd name="T10" fmla="*/ 24 w 24"/>
                <a:gd name="T11" fmla="*/ 5 h 14"/>
                <a:gd name="T12" fmla="*/ 24 w 24"/>
                <a:gd name="T13" fmla="*/ 4 h 14"/>
                <a:gd name="T14" fmla="*/ 17 w 24"/>
                <a:gd name="T15" fmla="*/ 0 h 14"/>
                <a:gd name="T16" fmla="*/ 15 w 24"/>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15" y="0"/>
                  </a:moveTo>
                  <a:cubicBezTo>
                    <a:pt x="0" y="9"/>
                    <a:pt x="0" y="9"/>
                    <a:pt x="0" y="9"/>
                  </a:cubicBezTo>
                  <a:cubicBezTo>
                    <a:pt x="0" y="9"/>
                    <a:pt x="0" y="9"/>
                    <a:pt x="1" y="10"/>
                  </a:cubicBezTo>
                  <a:cubicBezTo>
                    <a:pt x="7" y="14"/>
                    <a:pt x="7" y="14"/>
                    <a:pt x="7" y="14"/>
                  </a:cubicBezTo>
                  <a:cubicBezTo>
                    <a:pt x="8" y="14"/>
                    <a:pt x="9" y="14"/>
                    <a:pt x="9" y="14"/>
                  </a:cubicBezTo>
                  <a:cubicBezTo>
                    <a:pt x="24" y="5"/>
                    <a:pt x="24" y="5"/>
                    <a:pt x="24" y="5"/>
                  </a:cubicBezTo>
                  <a:cubicBezTo>
                    <a:pt x="24" y="5"/>
                    <a:pt x="24" y="5"/>
                    <a:pt x="24" y="4"/>
                  </a:cubicBezTo>
                  <a:cubicBezTo>
                    <a:pt x="17" y="0"/>
                    <a:pt x="17" y="0"/>
                    <a:pt x="17" y="0"/>
                  </a:cubicBezTo>
                  <a:cubicBezTo>
                    <a:pt x="16" y="0"/>
                    <a:pt x="15" y="0"/>
                    <a:pt x="15"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287"/>
            <p:cNvSpPr>
              <a:spLocks/>
            </p:cNvSpPr>
            <p:nvPr userDrawn="1"/>
          </p:nvSpPr>
          <p:spPr bwMode="auto">
            <a:xfrm>
              <a:off x="8759826" y="4316413"/>
              <a:ext cx="26988" cy="15875"/>
            </a:xfrm>
            <a:custGeom>
              <a:avLst/>
              <a:gdLst>
                <a:gd name="T0" fmla="*/ 8 w 17"/>
                <a:gd name="T1" fmla="*/ 0 h 10"/>
                <a:gd name="T2" fmla="*/ 1 w 17"/>
                <a:gd name="T3" fmla="*/ 4 h 10"/>
                <a:gd name="T4" fmla="*/ 1 w 17"/>
                <a:gd name="T5" fmla="*/ 6 h 10"/>
                <a:gd name="T6" fmla="*/ 8 w 17"/>
                <a:gd name="T7" fmla="*/ 9 h 10"/>
                <a:gd name="T8" fmla="*/ 10 w 17"/>
                <a:gd name="T9" fmla="*/ 9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9"/>
                    <a:pt x="8" y="9"/>
                    <a:pt x="8" y="9"/>
                  </a:cubicBezTo>
                  <a:cubicBezTo>
                    <a:pt x="8" y="10"/>
                    <a:pt x="9" y="10"/>
                    <a:pt x="10" y="9"/>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288"/>
            <p:cNvSpPr>
              <a:spLocks/>
            </p:cNvSpPr>
            <p:nvPr userDrawn="1"/>
          </p:nvSpPr>
          <p:spPr bwMode="auto">
            <a:xfrm>
              <a:off x="8821738" y="4300538"/>
              <a:ext cx="26988" cy="15875"/>
            </a:xfrm>
            <a:custGeom>
              <a:avLst/>
              <a:gdLst>
                <a:gd name="T0" fmla="*/ 10 w 17"/>
                <a:gd name="T1" fmla="*/ 9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289"/>
            <p:cNvSpPr>
              <a:spLocks/>
            </p:cNvSpPr>
            <p:nvPr userDrawn="1"/>
          </p:nvSpPr>
          <p:spPr bwMode="auto">
            <a:xfrm>
              <a:off x="8831263" y="4344988"/>
              <a:ext cx="19050" cy="9525"/>
            </a:xfrm>
            <a:custGeom>
              <a:avLst/>
              <a:gdLst>
                <a:gd name="T0" fmla="*/ 9 w 12"/>
                <a:gd name="T1" fmla="*/ 0 h 6"/>
                <a:gd name="T2" fmla="*/ 8 w 12"/>
                <a:gd name="T3" fmla="*/ 0 h 6"/>
                <a:gd name="T4" fmla="*/ 0 w 12"/>
                <a:gd name="T5" fmla="*/ 4 h 6"/>
                <a:gd name="T6" fmla="*/ 1 w 12"/>
                <a:gd name="T7" fmla="*/ 5 h 6"/>
                <a:gd name="T8" fmla="*/ 4 w 12"/>
                <a:gd name="T9" fmla="*/ 6 h 6"/>
                <a:gd name="T10" fmla="*/ 5 w 12"/>
                <a:gd name="T11" fmla="*/ 6 h 6"/>
                <a:gd name="T12" fmla="*/ 12 w 12"/>
                <a:gd name="T13" fmla="*/ 2 h 6"/>
                <a:gd name="T14" fmla="*/ 12 w 12"/>
                <a:gd name="T15" fmla="*/ 1 h 6"/>
                <a:gd name="T16" fmla="*/ 9 w 12"/>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9" y="0"/>
                  </a:moveTo>
                  <a:lnTo>
                    <a:pt x="8" y="0"/>
                  </a:lnTo>
                  <a:lnTo>
                    <a:pt x="0" y="4"/>
                  </a:lnTo>
                  <a:lnTo>
                    <a:pt x="1" y="5"/>
                  </a:lnTo>
                  <a:lnTo>
                    <a:pt x="4" y="6"/>
                  </a:lnTo>
                  <a:lnTo>
                    <a:pt x="5" y="6"/>
                  </a:lnTo>
                  <a:lnTo>
                    <a:pt x="12" y="2"/>
                  </a:lnTo>
                  <a:lnTo>
                    <a:pt x="12" y="1"/>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290"/>
            <p:cNvSpPr>
              <a:spLocks/>
            </p:cNvSpPr>
            <p:nvPr userDrawn="1"/>
          </p:nvSpPr>
          <p:spPr bwMode="auto">
            <a:xfrm>
              <a:off x="8823326" y="4340226"/>
              <a:ext cx="19050" cy="11113"/>
            </a:xfrm>
            <a:custGeom>
              <a:avLst/>
              <a:gdLst>
                <a:gd name="T0" fmla="*/ 8 w 12"/>
                <a:gd name="T1" fmla="*/ 0 h 7"/>
                <a:gd name="T2" fmla="*/ 0 w 12"/>
                <a:gd name="T3" fmla="*/ 4 h 7"/>
                <a:gd name="T4" fmla="*/ 0 w 12"/>
                <a:gd name="T5" fmla="*/ 5 h 7"/>
                <a:gd name="T6" fmla="*/ 4 w 12"/>
                <a:gd name="T7" fmla="*/ 7 h 7"/>
                <a:gd name="T8" fmla="*/ 5 w 12"/>
                <a:gd name="T9" fmla="*/ 7 h 7"/>
                <a:gd name="T10" fmla="*/ 12 w 12"/>
                <a:gd name="T11" fmla="*/ 2 h 7"/>
                <a:gd name="T12" fmla="*/ 12 w 12"/>
                <a:gd name="T13" fmla="*/ 2 h 7"/>
                <a:gd name="T14" fmla="*/ 9 w 12"/>
                <a:gd name="T15" fmla="*/ 0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0" y="4"/>
                  </a:lnTo>
                  <a:lnTo>
                    <a:pt x="0" y="5"/>
                  </a:lnTo>
                  <a:lnTo>
                    <a:pt x="4" y="7"/>
                  </a:lnTo>
                  <a:lnTo>
                    <a:pt x="5" y="7"/>
                  </a:lnTo>
                  <a:lnTo>
                    <a:pt x="12" y="2"/>
                  </a:lnTo>
                  <a:lnTo>
                    <a:pt x="12" y="2"/>
                  </a:lnTo>
                  <a:lnTo>
                    <a:pt x="9" y="0"/>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291"/>
            <p:cNvSpPr>
              <a:spLocks/>
            </p:cNvSpPr>
            <p:nvPr userDrawn="1"/>
          </p:nvSpPr>
          <p:spPr bwMode="auto">
            <a:xfrm>
              <a:off x="8816976" y="4352926"/>
              <a:ext cx="19050" cy="11113"/>
            </a:xfrm>
            <a:custGeom>
              <a:avLst/>
              <a:gdLst>
                <a:gd name="T0" fmla="*/ 9 w 12"/>
                <a:gd name="T1" fmla="*/ 0 h 7"/>
                <a:gd name="T2" fmla="*/ 8 w 12"/>
                <a:gd name="T3" fmla="*/ 0 h 7"/>
                <a:gd name="T4" fmla="*/ 0 w 12"/>
                <a:gd name="T5" fmla="*/ 5 h 7"/>
                <a:gd name="T6" fmla="*/ 0 w 12"/>
                <a:gd name="T7" fmla="*/ 5 h 7"/>
                <a:gd name="T8" fmla="*/ 3 w 12"/>
                <a:gd name="T9" fmla="*/ 7 h 7"/>
                <a:gd name="T10" fmla="*/ 4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3" y="7"/>
                  </a:lnTo>
                  <a:lnTo>
                    <a:pt x="4"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292"/>
            <p:cNvSpPr>
              <a:spLocks/>
            </p:cNvSpPr>
            <p:nvPr userDrawn="1"/>
          </p:nvSpPr>
          <p:spPr bwMode="auto">
            <a:xfrm>
              <a:off x="8782051" y="4310063"/>
              <a:ext cx="49213" cy="30163"/>
            </a:xfrm>
            <a:custGeom>
              <a:avLst/>
              <a:gdLst>
                <a:gd name="T0" fmla="*/ 10 w 31"/>
                <a:gd name="T1" fmla="*/ 18 h 19"/>
                <a:gd name="T2" fmla="*/ 31 w 31"/>
                <a:gd name="T3" fmla="*/ 6 h 19"/>
                <a:gd name="T4" fmla="*/ 31 w 31"/>
                <a:gd name="T5" fmla="*/ 5 h 19"/>
                <a:gd name="T6" fmla="*/ 24 w 31"/>
                <a:gd name="T7" fmla="*/ 1 h 19"/>
                <a:gd name="T8" fmla="*/ 22 w 31"/>
                <a:gd name="T9" fmla="*/ 1 h 19"/>
                <a:gd name="T10" fmla="*/ 1 w 31"/>
                <a:gd name="T11" fmla="*/ 13 h 19"/>
                <a:gd name="T12" fmla="*/ 0 w 31"/>
                <a:gd name="T13" fmla="*/ 14 h 19"/>
                <a:gd name="T14" fmla="*/ 7 w 31"/>
                <a:gd name="T15" fmla="*/ 18 h 19"/>
                <a:gd name="T16" fmla="*/ 10 w 31"/>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9">
                  <a:moveTo>
                    <a:pt x="10" y="18"/>
                  </a:moveTo>
                  <a:cubicBezTo>
                    <a:pt x="31" y="6"/>
                    <a:pt x="31" y="6"/>
                    <a:pt x="31" y="6"/>
                  </a:cubicBezTo>
                  <a:cubicBezTo>
                    <a:pt x="31" y="6"/>
                    <a:pt x="31" y="5"/>
                    <a:pt x="31" y="5"/>
                  </a:cubicBezTo>
                  <a:cubicBezTo>
                    <a:pt x="24" y="1"/>
                    <a:pt x="24" y="1"/>
                    <a:pt x="24" y="1"/>
                  </a:cubicBezTo>
                  <a:cubicBezTo>
                    <a:pt x="23" y="0"/>
                    <a:pt x="22" y="0"/>
                    <a:pt x="22" y="1"/>
                  </a:cubicBezTo>
                  <a:cubicBezTo>
                    <a:pt x="1" y="13"/>
                    <a:pt x="1" y="13"/>
                    <a:pt x="1" y="13"/>
                  </a:cubicBezTo>
                  <a:cubicBezTo>
                    <a:pt x="0" y="13"/>
                    <a:pt x="0" y="14"/>
                    <a:pt x="0" y="14"/>
                  </a:cubicBezTo>
                  <a:cubicBezTo>
                    <a:pt x="7" y="18"/>
                    <a:pt x="7" y="18"/>
                    <a:pt x="7" y="18"/>
                  </a:cubicBezTo>
                  <a:cubicBezTo>
                    <a:pt x="8" y="19"/>
                    <a:pt x="9" y="19"/>
                    <a:pt x="10" y="18"/>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293"/>
            <p:cNvSpPr>
              <a:spLocks/>
            </p:cNvSpPr>
            <p:nvPr userDrawn="1"/>
          </p:nvSpPr>
          <p:spPr bwMode="auto">
            <a:xfrm>
              <a:off x="8764588" y="4333876"/>
              <a:ext cx="26988" cy="14288"/>
            </a:xfrm>
            <a:custGeom>
              <a:avLst/>
              <a:gdLst>
                <a:gd name="T0" fmla="*/ 10 w 17"/>
                <a:gd name="T1" fmla="*/ 9 h 9"/>
                <a:gd name="T2" fmla="*/ 17 w 17"/>
                <a:gd name="T3" fmla="*/ 5 h 9"/>
                <a:gd name="T4" fmla="*/ 17 w 17"/>
                <a:gd name="T5" fmla="*/ 4 h 9"/>
                <a:gd name="T6" fmla="*/ 10 w 17"/>
                <a:gd name="T7" fmla="*/ 0 h 9"/>
                <a:gd name="T8" fmla="*/ 8 w 17"/>
                <a:gd name="T9" fmla="*/ 0 h 9"/>
                <a:gd name="T10" fmla="*/ 1 w 17"/>
                <a:gd name="T11" fmla="*/ 4 h 9"/>
                <a:gd name="T12" fmla="*/ 1 w 17"/>
                <a:gd name="T13" fmla="*/ 5 h 9"/>
                <a:gd name="T14" fmla="*/ 8 w 17"/>
                <a:gd name="T15" fmla="*/ 9 h 9"/>
                <a:gd name="T16" fmla="*/ 10 w 1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9"/>
                    <a:pt x="9" y="9"/>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294"/>
            <p:cNvSpPr>
              <a:spLocks/>
            </p:cNvSpPr>
            <p:nvPr userDrawn="1"/>
          </p:nvSpPr>
          <p:spPr bwMode="auto">
            <a:xfrm>
              <a:off x="8791576" y="4321176"/>
              <a:ext cx="57150" cy="33338"/>
            </a:xfrm>
            <a:custGeom>
              <a:avLst/>
              <a:gdLst>
                <a:gd name="T0" fmla="*/ 36 w 36"/>
                <a:gd name="T1" fmla="*/ 4 h 21"/>
                <a:gd name="T2" fmla="*/ 29 w 36"/>
                <a:gd name="T3" fmla="*/ 0 h 21"/>
                <a:gd name="T4" fmla="*/ 27 w 36"/>
                <a:gd name="T5" fmla="*/ 0 h 21"/>
                <a:gd name="T6" fmla="*/ 1 w 36"/>
                <a:gd name="T7" fmla="*/ 15 h 21"/>
                <a:gd name="T8" fmla="*/ 1 w 36"/>
                <a:gd name="T9" fmla="*/ 16 h 21"/>
                <a:gd name="T10" fmla="*/ 7 w 36"/>
                <a:gd name="T11" fmla="*/ 20 h 21"/>
                <a:gd name="T12" fmla="*/ 10 w 36"/>
                <a:gd name="T13" fmla="*/ 20 h 21"/>
                <a:gd name="T14" fmla="*/ 36 w 36"/>
                <a:gd name="T15" fmla="*/ 5 h 21"/>
                <a:gd name="T16" fmla="*/ 36 w 36"/>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1">
                  <a:moveTo>
                    <a:pt x="36" y="4"/>
                  </a:moveTo>
                  <a:cubicBezTo>
                    <a:pt x="29" y="0"/>
                    <a:pt x="29" y="0"/>
                    <a:pt x="29" y="0"/>
                  </a:cubicBezTo>
                  <a:cubicBezTo>
                    <a:pt x="28" y="0"/>
                    <a:pt x="27" y="0"/>
                    <a:pt x="27" y="0"/>
                  </a:cubicBezTo>
                  <a:cubicBezTo>
                    <a:pt x="18" y="5"/>
                    <a:pt x="9" y="10"/>
                    <a:pt x="1" y="15"/>
                  </a:cubicBezTo>
                  <a:cubicBezTo>
                    <a:pt x="0" y="16"/>
                    <a:pt x="0" y="16"/>
                    <a:pt x="1" y="16"/>
                  </a:cubicBezTo>
                  <a:cubicBezTo>
                    <a:pt x="7" y="20"/>
                    <a:pt x="7" y="20"/>
                    <a:pt x="7" y="20"/>
                  </a:cubicBezTo>
                  <a:cubicBezTo>
                    <a:pt x="8" y="21"/>
                    <a:pt x="9" y="21"/>
                    <a:pt x="10" y="20"/>
                  </a:cubicBezTo>
                  <a:cubicBezTo>
                    <a:pt x="18" y="15"/>
                    <a:pt x="27" y="10"/>
                    <a:pt x="36" y="5"/>
                  </a:cubicBezTo>
                  <a:cubicBezTo>
                    <a:pt x="36" y="5"/>
                    <a:pt x="36" y="4"/>
                    <a:pt x="3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295"/>
            <p:cNvSpPr>
              <a:spLocks/>
            </p:cNvSpPr>
            <p:nvPr userDrawn="1"/>
          </p:nvSpPr>
          <p:spPr bwMode="auto">
            <a:xfrm>
              <a:off x="8720138" y="4321176"/>
              <a:ext cx="26988" cy="15875"/>
            </a:xfrm>
            <a:custGeom>
              <a:avLst/>
              <a:gdLst>
                <a:gd name="T0" fmla="*/ 7 w 17"/>
                <a:gd name="T1" fmla="*/ 0 h 10"/>
                <a:gd name="T2" fmla="*/ 1 w 17"/>
                <a:gd name="T3" fmla="*/ 4 h 10"/>
                <a:gd name="T4" fmla="*/ 1 w 17"/>
                <a:gd name="T5" fmla="*/ 5 h 10"/>
                <a:gd name="T6" fmla="*/ 7 w 17"/>
                <a:gd name="T7" fmla="*/ 9 h 10"/>
                <a:gd name="T8" fmla="*/ 10 w 17"/>
                <a:gd name="T9" fmla="*/ 9 h 10"/>
                <a:gd name="T10" fmla="*/ 16 w 17"/>
                <a:gd name="T11" fmla="*/ 5 h 10"/>
                <a:gd name="T12" fmla="*/ 16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4"/>
                    <a:pt x="0" y="5"/>
                    <a:pt x="1" y="5"/>
                  </a:cubicBezTo>
                  <a:cubicBezTo>
                    <a:pt x="7" y="9"/>
                    <a:pt x="7" y="9"/>
                    <a:pt x="7" y="9"/>
                  </a:cubicBezTo>
                  <a:cubicBezTo>
                    <a:pt x="8" y="10"/>
                    <a:pt x="9" y="10"/>
                    <a:pt x="10" y="9"/>
                  </a:cubicBezTo>
                  <a:cubicBezTo>
                    <a:pt x="16" y="5"/>
                    <a:pt x="16" y="5"/>
                    <a:pt x="16" y="5"/>
                  </a:cubicBezTo>
                  <a:cubicBezTo>
                    <a:pt x="17" y="5"/>
                    <a:pt x="17" y="4"/>
                    <a:pt x="16"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296"/>
            <p:cNvSpPr>
              <a:spLocks/>
            </p:cNvSpPr>
            <p:nvPr userDrawn="1"/>
          </p:nvSpPr>
          <p:spPr bwMode="auto">
            <a:xfrm>
              <a:off x="8747126" y="4294188"/>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297"/>
            <p:cNvSpPr>
              <a:spLocks/>
            </p:cNvSpPr>
            <p:nvPr userDrawn="1"/>
          </p:nvSpPr>
          <p:spPr bwMode="auto">
            <a:xfrm>
              <a:off x="8736013" y="4300538"/>
              <a:ext cx="17463" cy="9525"/>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298"/>
            <p:cNvSpPr>
              <a:spLocks/>
            </p:cNvSpPr>
            <p:nvPr userDrawn="1"/>
          </p:nvSpPr>
          <p:spPr bwMode="auto">
            <a:xfrm>
              <a:off x="8753476" y="4291013"/>
              <a:ext cx="44450" cy="26988"/>
            </a:xfrm>
            <a:custGeom>
              <a:avLst/>
              <a:gdLst>
                <a:gd name="T0" fmla="*/ 18 w 28"/>
                <a:gd name="T1" fmla="*/ 0 h 17"/>
                <a:gd name="T2" fmla="*/ 0 w 28"/>
                <a:gd name="T3" fmla="*/ 11 h 17"/>
                <a:gd name="T4" fmla="*/ 0 w 28"/>
                <a:gd name="T5" fmla="*/ 12 h 17"/>
                <a:gd name="T6" fmla="*/ 7 w 28"/>
                <a:gd name="T7" fmla="*/ 16 h 17"/>
                <a:gd name="T8" fmla="*/ 10 w 28"/>
                <a:gd name="T9" fmla="*/ 16 h 17"/>
                <a:gd name="T10" fmla="*/ 28 w 28"/>
                <a:gd name="T11" fmla="*/ 6 h 17"/>
                <a:gd name="T12" fmla="*/ 28 w 28"/>
                <a:gd name="T13" fmla="*/ 4 h 17"/>
                <a:gd name="T14" fmla="*/ 21 w 28"/>
                <a:gd name="T15" fmla="*/ 0 h 17"/>
                <a:gd name="T16" fmla="*/ 18 w 28"/>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18" y="0"/>
                  </a:moveTo>
                  <a:cubicBezTo>
                    <a:pt x="0" y="11"/>
                    <a:pt x="0" y="11"/>
                    <a:pt x="0" y="11"/>
                  </a:cubicBezTo>
                  <a:cubicBezTo>
                    <a:pt x="0" y="11"/>
                    <a:pt x="0" y="12"/>
                    <a:pt x="0" y="12"/>
                  </a:cubicBezTo>
                  <a:cubicBezTo>
                    <a:pt x="7" y="16"/>
                    <a:pt x="7" y="16"/>
                    <a:pt x="7" y="16"/>
                  </a:cubicBezTo>
                  <a:cubicBezTo>
                    <a:pt x="8" y="17"/>
                    <a:pt x="9" y="17"/>
                    <a:pt x="10" y="16"/>
                  </a:cubicBezTo>
                  <a:cubicBezTo>
                    <a:pt x="28" y="6"/>
                    <a:pt x="28" y="6"/>
                    <a:pt x="28" y="6"/>
                  </a:cubicBezTo>
                  <a:cubicBezTo>
                    <a:pt x="28" y="5"/>
                    <a:pt x="28" y="5"/>
                    <a:pt x="28" y="4"/>
                  </a:cubicBezTo>
                  <a:cubicBezTo>
                    <a:pt x="21" y="0"/>
                    <a:pt x="21" y="0"/>
                    <a:pt x="21" y="0"/>
                  </a:cubicBezTo>
                  <a:cubicBezTo>
                    <a:pt x="20" y="0"/>
                    <a:pt x="19" y="0"/>
                    <a:pt x="1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299"/>
            <p:cNvSpPr>
              <a:spLocks/>
            </p:cNvSpPr>
            <p:nvPr userDrawn="1"/>
          </p:nvSpPr>
          <p:spPr bwMode="auto">
            <a:xfrm>
              <a:off x="8736013" y="4311651"/>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9" y="10"/>
                    <a:pt x="9" y="10"/>
                    <a:pt x="10" y="9"/>
                  </a:cubicBezTo>
                  <a:cubicBezTo>
                    <a:pt x="17" y="5"/>
                    <a:pt x="17" y="5"/>
                    <a:pt x="17" y="5"/>
                  </a:cubicBezTo>
                  <a:cubicBezTo>
                    <a:pt x="18"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300"/>
            <p:cNvSpPr>
              <a:spLocks/>
            </p:cNvSpPr>
            <p:nvPr userDrawn="1"/>
          </p:nvSpPr>
          <p:spPr bwMode="auto">
            <a:xfrm>
              <a:off x="8743951" y="4325938"/>
              <a:ext cx="26988" cy="15875"/>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301"/>
            <p:cNvSpPr>
              <a:spLocks/>
            </p:cNvSpPr>
            <p:nvPr userDrawn="1"/>
          </p:nvSpPr>
          <p:spPr bwMode="auto">
            <a:xfrm>
              <a:off x="8874126" y="4310063"/>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302"/>
            <p:cNvSpPr>
              <a:spLocks/>
            </p:cNvSpPr>
            <p:nvPr userDrawn="1"/>
          </p:nvSpPr>
          <p:spPr bwMode="auto">
            <a:xfrm>
              <a:off x="8831263" y="4244976"/>
              <a:ext cx="17463" cy="9525"/>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7" y="6"/>
                  </a:cubicBezTo>
                  <a:cubicBezTo>
                    <a:pt x="11" y="3"/>
                    <a:pt x="11" y="3"/>
                    <a:pt x="11" y="3"/>
                  </a:cubicBezTo>
                  <a:cubicBezTo>
                    <a:pt x="11" y="3"/>
                    <a:pt x="11" y="3"/>
                    <a:pt x="11" y="3"/>
                  </a:cubicBezTo>
                  <a:cubicBezTo>
                    <a:pt x="7" y="0"/>
                    <a:pt x="7" y="0"/>
                    <a:pt x="7"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303"/>
            <p:cNvSpPr>
              <a:spLocks/>
            </p:cNvSpPr>
            <p:nvPr userDrawn="1"/>
          </p:nvSpPr>
          <p:spPr bwMode="auto">
            <a:xfrm>
              <a:off x="8821738" y="4251326"/>
              <a:ext cx="17463" cy="9525"/>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304"/>
            <p:cNvSpPr>
              <a:spLocks/>
            </p:cNvSpPr>
            <p:nvPr userDrawn="1"/>
          </p:nvSpPr>
          <p:spPr bwMode="auto">
            <a:xfrm>
              <a:off x="8839201" y="4251326"/>
              <a:ext cx="26988" cy="15875"/>
            </a:xfrm>
            <a:custGeom>
              <a:avLst/>
              <a:gdLst>
                <a:gd name="T0" fmla="*/ 0 w 17"/>
                <a:gd name="T1" fmla="*/ 6 h 10"/>
                <a:gd name="T2" fmla="*/ 7 w 17"/>
                <a:gd name="T3" fmla="*/ 10 h 10"/>
                <a:gd name="T4" fmla="*/ 10 w 17"/>
                <a:gd name="T5" fmla="*/ 10 h 10"/>
                <a:gd name="T6" fmla="*/ 16 w 17"/>
                <a:gd name="T7" fmla="*/ 6 h 10"/>
                <a:gd name="T8" fmla="*/ 16 w 17"/>
                <a:gd name="T9" fmla="*/ 5 h 10"/>
                <a:gd name="T10" fmla="*/ 10 w 17"/>
                <a:gd name="T11" fmla="*/ 1 h 10"/>
                <a:gd name="T12" fmla="*/ 7 w 17"/>
                <a:gd name="T13" fmla="*/ 1 h 10"/>
                <a:gd name="T14" fmla="*/ 0 w 17"/>
                <a:gd name="T15" fmla="*/ 5 h 10"/>
                <a:gd name="T16" fmla="*/ 0 w 17"/>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6"/>
                  </a:move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ubicBezTo>
                    <a:pt x="0" y="5"/>
                    <a:pt x="0" y="5"/>
                    <a:pt x="0" y="5"/>
                  </a:cubicBezTo>
                  <a:cubicBezTo>
                    <a:pt x="0" y="5"/>
                    <a:pt x="0" y="6"/>
                    <a:pt x="0"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305"/>
            <p:cNvSpPr>
              <a:spLocks/>
            </p:cNvSpPr>
            <p:nvPr userDrawn="1"/>
          </p:nvSpPr>
          <p:spPr bwMode="auto">
            <a:xfrm>
              <a:off x="8821738" y="4262438"/>
              <a:ext cx="26988" cy="14288"/>
            </a:xfrm>
            <a:custGeom>
              <a:avLst/>
              <a:gdLst>
                <a:gd name="T0" fmla="*/ 10 w 17"/>
                <a:gd name="T1" fmla="*/ 0 h 9"/>
                <a:gd name="T2" fmla="*/ 8 w 17"/>
                <a:gd name="T3" fmla="*/ 0 h 9"/>
                <a:gd name="T4" fmla="*/ 1 w 17"/>
                <a:gd name="T5" fmla="*/ 4 h 9"/>
                <a:gd name="T6" fmla="*/ 1 w 17"/>
                <a:gd name="T7" fmla="*/ 5 h 9"/>
                <a:gd name="T8" fmla="*/ 8 w 17"/>
                <a:gd name="T9" fmla="*/ 9 h 9"/>
                <a:gd name="T10" fmla="*/ 10 w 17"/>
                <a:gd name="T11" fmla="*/ 9 h 9"/>
                <a:gd name="T12" fmla="*/ 17 w 17"/>
                <a:gd name="T13" fmla="*/ 5 h 9"/>
                <a:gd name="T14" fmla="*/ 17 w 17"/>
                <a:gd name="T15" fmla="*/ 4 h 9"/>
                <a:gd name="T16" fmla="*/ 10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0"/>
                  </a:moveTo>
                  <a:cubicBezTo>
                    <a:pt x="9" y="0"/>
                    <a:pt x="8" y="0"/>
                    <a:pt x="8" y="0"/>
                  </a:cubicBez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306"/>
            <p:cNvSpPr>
              <a:spLocks/>
            </p:cNvSpPr>
            <p:nvPr userDrawn="1"/>
          </p:nvSpPr>
          <p:spPr bwMode="auto">
            <a:xfrm>
              <a:off x="8837613" y="4270376"/>
              <a:ext cx="26988" cy="15875"/>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307"/>
            <p:cNvSpPr>
              <a:spLocks/>
            </p:cNvSpPr>
            <p:nvPr userDrawn="1"/>
          </p:nvSpPr>
          <p:spPr bwMode="auto">
            <a:xfrm>
              <a:off x="8855076" y="4260851"/>
              <a:ext cx="44450" cy="25400"/>
            </a:xfrm>
            <a:custGeom>
              <a:avLst/>
              <a:gdLst>
                <a:gd name="T0" fmla="*/ 0 w 28"/>
                <a:gd name="T1" fmla="*/ 6 h 16"/>
                <a:gd name="T2" fmla="*/ 18 w 28"/>
                <a:gd name="T3" fmla="*/ 16 h 16"/>
                <a:gd name="T4" fmla="*/ 21 w 28"/>
                <a:gd name="T5" fmla="*/ 16 h 16"/>
                <a:gd name="T6" fmla="*/ 27 w 28"/>
                <a:gd name="T7" fmla="*/ 12 h 16"/>
                <a:gd name="T8" fmla="*/ 27 w 28"/>
                <a:gd name="T9" fmla="*/ 11 h 16"/>
                <a:gd name="T10" fmla="*/ 10 w 28"/>
                <a:gd name="T11" fmla="*/ 1 h 16"/>
                <a:gd name="T12" fmla="*/ 7 w 28"/>
                <a:gd name="T13" fmla="*/ 1 h 16"/>
                <a:gd name="T14" fmla="*/ 0 w 28"/>
                <a:gd name="T15" fmla="*/ 5 h 16"/>
                <a:gd name="T16" fmla="*/ 0 w 28"/>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0" y="6"/>
                  </a:moveTo>
                  <a:cubicBezTo>
                    <a:pt x="6" y="9"/>
                    <a:pt x="12" y="13"/>
                    <a:pt x="18" y="16"/>
                  </a:cubicBezTo>
                  <a:cubicBezTo>
                    <a:pt x="19" y="16"/>
                    <a:pt x="20" y="16"/>
                    <a:pt x="21" y="16"/>
                  </a:cubicBezTo>
                  <a:cubicBezTo>
                    <a:pt x="27" y="12"/>
                    <a:pt x="27" y="12"/>
                    <a:pt x="27" y="12"/>
                  </a:cubicBezTo>
                  <a:cubicBezTo>
                    <a:pt x="28" y="12"/>
                    <a:pt x="28" y="11"/>
                    <a:pt x="27" y="11"/>
                  </a:cubicBezTo>
                  <a:cubicBezTo>
                    <a:pt x="21" y="7"/>
                    <a:pt x="15" y="4"/>
                    <a:pt x="10" y="1"/>
                  </a:cubicBezTo>
                  <a:cubicBezTo>
                    <a:pt x="9" y="0"/>
                    <a:pt x="8" y="0"/>
                    <a:pt x="7" y="1"/>
                  </a:cubicBezTo>
                  <a:cubicBezTo>
                    <a:pt x="0" y="5"/>
                    <a:pt x="0" y="5"/>
                    <a:pt x="0" y="5"/>
                  </a:cubicBezTo>
                  <a:cubicBezTo>
                    <a:pt x="0" y="5"/>
                    <a:pt x="0" y="5"/>
                    <a:pt x="0"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308"/>
            <p:cNvSpPr>
              <a:spLocks/>
            </p:cNvSpPr>
            <p:nvPr userDrawn="1"/>
          </p:nvSpPr>
          <p:spPr bwMode="auto">
            <a:xfrm>
              <a:off x="8855076" y="4281488"/>
              <a:ext cx="26988" cy="15875"/>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309"/>
            <p:cNvSpPr>
              <a:spLocks/>
            </p:cNvSpPr>
            <p:nvPr userDrawn="1"/>
          </p:nvSpPr>
          <p:spPr bwMode="auto">
            <a:xfrm>
              <a:off x="8872538" y="4291013"/>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310"/>
            <p:cNvSpPr>
              <a:spLocks/>
            </p:cNvSpPr>
            <p:nvPr userDrawn="1"/>
          </p:nvSpPr>
          <p:spPr bwMode="auto">
            <a:xfrm>
              <a:off x="8890001" y="4281488"/>
              <a:ext cx="44450" cy="25400"/>
            </a:xfrm>
            <a:custGeom>
              <a:avLst/>
              <a:gdLst>
                <a:gd name="T0" fmla="*/ 27 w 28"/>
                <a:gd name="T1" fmla="*/ 10 h 16"/>
                <a:gd name="T2" fmla="*/ 10 w 28"/>
                <a:gd name="T3" fmla="*/ 0 h 16"/>
                <a:gd name="T4" fmla="*/ 7 w 28"/>
                <a:gd name="T5" fmla="*/ 0 h 16"/>
                <a:gd name="T6" fmla="*/ 1 w 28"/>
                <a:gd name="T7" fmla="*/ 4 h 16"/>
                <a:gd name="T8" fmla="*/ 1 w 28"/>
                <a:gd name="T9" fmla="*/ 5 h 16"/>
                <a:gd name="T10" fmla="*/ 18 w 28"/>
                <a:gd name="T11" fmla="*/ 16 h 16"/>
                <a:gd name="T12" fmla="*/ 21 w 28"/>
                <a:gd name="T13" fmla="*/ 16 h 16"/>
                <a:gd name="T14" fmla="*/ 27 w 28"/>
                <a:gd name="T15" fmla="*/ 12 h 16"/>
                <a:gd name="T16" fmla="*/ 27 w 28"/>
                <a:gd name="T1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27" y="10"/>
                  </a:moveTo>
                  <a:cubicBezTo>
                    <a:pt x="22" y="7"/>
                    <a:pt x="16" y="4"/>
                    <a:pt x="10" y="0"/>
                  </a:cubicBezTo>
                  <a:cubicBezTo>
                    <a:pt x="9" y="0"/>
                    <a:pt x="8" y="0"/>
                    <a:pt x="7" y="0"/>
                  </a:cubicBezTo>
                  <a:cubicBezTo>
                    <a:pt x="1" y="4"/>
                    <a:pt x="1" y="4"/>
                    <a:pt x="1" y="4"/>
                  </a:cubicBezTo>
                  <a:cubicBezTo>
                    <a:pt x="0" y="4"/>
                    <a:pt x="0" y="5"/>
                    <a:pt x="1" y="5"/>
                  </a:cubicBezTo>
                  <a:cubicBezTo>
                    <a:pt x="7" y="9"/>
                    <a:pt x="13" y="12"/>
                    <a:pt x="18" y="16"/>
                  </a:cubicBezTo>
                  <a:cubicBezTo>
                    <a:pt x="19" y="16"/>
                    <a:pt x="20" y="16"/>
                    <a:pt x="21" y="16"/>
                  </a:cubicBezTo>
                  <a:cubicBezTo>
                    <a:pt x="27" y="12"/>
                    <a:pt x="27" y="12"/>
                    <a:pt x="27" y="12"/>
                  </a:cubicBezTo>
                  <a:cubicBezTo>
                    <a:pt x="28" y="11"/>
                    <a:pt x="28" y="11"/>
                    <a:pt x="27"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311"/>
            <p:cNvSpPr>
              <a:spLocks/>
            </p:cNvSpPr>
            <p:nvPr userDrawn="1"/>
          </p:nvSpPr>
          <p:spPr bwMode="auto">
            <a:xfrm>
              <a:off x="8890001" y="4300538"/>
              <a:ext cx="26988" cy="15875"/>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312"/>
            <p:cNvSpPr>
              <a:spLocks/>
            </p:cNvSpPr>
            <p:nvPr userDrawn="1"/>
          </p:nvSpPr>
          <p:spPr bwMode="auto">
            <a:xfrm>
              <a:off x="8839201" y="4291013"/>
              <a:ext cx="26988" cy="15875"/>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313"/>
            <p:cNvSpPr>
              <a:spLocks/>
            </p:cNvSpPr>
            <p:nvPr userDrawn="1"/>
          </p:nvSpPr>
          <p:spPr bwMode="auto">
            <a:xfrm>
              <a:off x="8821738" y="4279901"/>
              <a:ext cx="26988" cy="15875"/>
            </a:xfrm>
            <a:custGeom>
              <a:avLst/>
              <a:gdLst>
                <a:gd name="T0" fmla="*/ 10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314"/>
            <p:cNvSpPr>
              <a:spLocks/>
            </p:cNvSpPr>
            <p:nvPr userDrawn="1"/>
          </p:nvSpPr>
          <p:spPr bwMode="auto">
            <a:xfrm>
              <a:off x="8804276" y="4291013"/>
              <a:ext cx="26988" cy="14288"/>
            </a:xfrm>
            <a:custGeom>
              <a:avLst/>
              <a:gdLst>
                <a:gd name="T0" fmla="*/ 8 w 17"/>
                <a:gd name="T1" fmla="*/ 0 h 9"/>
                <a:gd name="T2" fmla="*/ 1 w 17"/>
                <a:gd name="T3" fmla="*/ 4 h 9"/>
                <a:gd name="T4" fmla="*/ 1 w 17"/>
                <a:gd name="T5" fmla="*/ 5 h 9"/>
                <a:gd name="T6" fmla="*/ 8 w 17"/>
                <a:gd name="T7" fmla="*/ 9 h 9"/>
                <a:gd name="T8" fmla="*/ 10 w 17"/>
                <a:gd name="T9" fmla="*/ 9 h 9"/>
                <a:gd name="T10" fmla="*/ 17 w 17"/>
                <a:gd name="T11" fmla="*/ 5 h 9"/>
                <a:gd name="T12" fmla="*/ 17 w 17"/>
                <a:gd name="T13" fmla="*/ 4 h 9"/>
                <a:gd name="T14" fmla="*/ 10 w 17"/>
                <a:gd name="T15" fmla="*/ 0 h 9"/>
                <a:gd name="T16" fmla="*/ 8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8" y="0"/>
                  </a:move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315"/>
            <p:cNvSpPr>
              <a:spLocks/>
            </p:cNvSpPr>
            <p:nvPr userDrawn="1"/>
          </p:nvSpPr>
          <p:spPr bwMode="auto">
            <a:xfrm>
              <a:off x="8805863" y="4271963"/>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9"/>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316"/>
            <p:cNvSpPr>
              <a:spLocks/>
            </p:cNvSpPr>
            <p:nvPr userDrawn="1"/>
          </p:nvSpPr>
          <p:spPr bwMode="auto">
            <a:xfrm>
              <a:off x="8767763" y="4281488"/>
              <a:ext cx="17463" cy="11113"/>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317"/>
            <p:cNvSpPr>
              <a:spLocks/>
            </p:cNvSpPr>
            <p:nvPr userDrawn="1"/>
          </p:nvSpPr>
          <p:spPr bwMode="auto">
            <a:xfrm>
              <a:off x="8810626" y="4257676"/>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318"/>
            <p:cNvSpPr>
              <a:spLocks/>
            </p:cNvSpPr>
            <p:nvPr userDrawn="1"/>
          </p:nvSpPr>
          <p:spPr bwMode="auto">
            <a:xfrm>
              <a:off x="8799513" y="4262438"/>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319"/>
            <p:cNvSpPr>
              <a:spLocks/>
            </p:cNvSpPr>
            <p:nvPr userDrawn="1"/>
          </p:nvSpPr>
          <p:spPr bwMode="auto">
            <a:xfrm>
              <a:off x="8788401" y="4268788"/>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320"/>
            <p:cNvSpPr>
              <a:spLocks/>
            </p:cNvSpPr>
            <p:nvPr userDrawn="1"/>
          </p:nvSpPr>
          <p:spPr bwMode="auto">
            <a:xfrm>
              <a:off x="8778876" y="4275138"/>
              <a:ext cx="17463" cy="11113"/>
            </a:xfrm>
            <a:custGeom>
              <a:avLst/>
              <a:gdLst>
                <a:gd name="T0" fmla="*/ 5 w 11"/>
                <a:gd name="T1" fmla="*/ 6 h 7"/>
                <a:gd name="T2" fmla="*/ 6 w 11"/>
                <a:gd name="T3" fmla="*/ 6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0" y="4"/>
                    <a:pt x="10" y="4"/>
                    <a:pt x="10" y="4"/>
                  </a:cubicBezTo>
                  <a:cubicBezTo>
                    <a:pt x="11" y="4"/>
                    <a:pt x="11" y="3"/>
                    <a:pt x="10" y="3"/>
                  </a:cubicBezTo>
                  <a:cubicBezTo>
                    <a:pt x="6" y="1"/>
                    <a:pt x="6" y="1"/>
                    <a:pt x="6" y="1"/>
                  </a:cubicBezTo>
                  <a:cubicBezTo>
                    <a:pt x="6" y="0"/>
                    <a:pt x="5" y="0"/>
                    <a:pt x="5" y="1"/>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321"/>
            <p:cNvSpPr>
              <a:spLocks/>
            </p:cNvSpPr>
            <p:nvPr userDrawn="1"/>
          </p:nvSpPr>
          <p:spPr bwMode="auto">
            <a:xfrm>
              <a:off x="8788401" y="4281488"/>
              <a:ext cx="26988" cy="15875"/>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322"/>
            <p:cNvSpPr>
              <a:spLocks/>
            </p:cNvSpPr>
            <p:nvPr userDrawn="1"/>
          </p:nvSpPr>
          <p:spPr bwMode="auto">
            <a:xfrm>
              <a:off x="8847138" y="4335463"/>
              <a:ext cx="19050" cy="11113"/>
            </a:xfrm>
            <a:custGeom>
              <a:avLst/>
              <a:gdLst>
                <a:gd name="T0" fmla="*/ 9 w 12"/>
                <a:gd name="T1" fmla="*/ 0 h 7"/>
                <a:gd name="T2" fmla="*/ 8 w 12"/>
                <a:gd name="T3" fmla="*/ 0 h 7"/>
                <a:gd name="T4" fmla="*/ 0 w 12"/>
                <a:gd name="T5" fmla="*/ 4 h 7"/>
                <a:gd name="T6" fmla="*/ 0 w 12"/>
                <a:gd name="T7" fmla="*/ 5 h 7"/>
                <a:gd name="T8" fmla="*/ 4 w 12"/>
                <a:gd name="T9" fmla="*/ 7 h 7"/>
                <a:gd name="T10" fmla="*/ 5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4" y="7"/>
                  </a:lnTo>
                  <a:lnTo>
                    <a:pt x="5"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323"/>
            <p:cNvSpPr>
              <a:spLocks/>
            </p:cNvSpPr>
            <p:nvPr userDrawn="1"/>
          </p:nvSpPr>
          <p:spPr bwMode="auto">
            <a:xfrm>
              <a:off x="8856663" y="4321176"/>
              <a:ext cx="26988" cy="15875"/>
            </a:xfrm>
            <a:custGeom>
              <a:avLst/>
              <a:gdLst>
                <a:gd name="T0" fmla="*/ 10 w 17"/>
                <a:gd name="T1" fmla="*/ 0 h 10"/>
                <a:gd name="T2" fmla="*/ 8 w 17"/>
                <a:gd name="T3" fmla="*/ 0 h 10"/>
                <a:gd name="T4" fmla="*/ 1 w 17"/>
                <a:gd name="T5" fmla="*/ 4 h 10"/>
                <a:gd name="T6" fmla="*/ 1 w 17"/>
                <a:gd name="T7" fmla="*/ 5 h 10"/>
                <a:gd name="T8" fmla="*/ 8 w 17"/>
                <a:gd name="T9" fmla="*/ 9 h 10"/>
                <a:gd name="T10" fmla="*/ 10 w 17"/>
                <a:gd name="T11" fmla="*/ 9 h 10"/>
                <a:gd name="T12" fmla="*/ 17 w 17"/>
                <a:gd name="T13" fmla="*/ 5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324"/>
            <p:cNvSpPr>
              <a:spLocks/>
            </p:cNvSpPr>
            <p:nvPr userDrawn="1"/>
          </p:nvSpPr>
          <p:spPr bwMode="auto">
            <a:xfrm>
              <a:off x="8839201" y="4310063"/>
              <a:ext cx="26988" cy="15875"/>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5"/>
                  </a:cubicBezTo>
                  <a:cubicBezTo>
                    <a:pt x="10" y="1"/>
                    <a:pt x="10" y="1"/>
                    <a:pt x="10" y="1"/>
                  </a:cubicBezTo>
                  <a:cubicBezTo>
                    <a:pt x="9" y="0"/>
                    <a:pt x="8" y="0"/>
                    <a:pt x="8" y="1"/>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325"/>
            <p:cNvSpPr>
              <a:spLocks/>
            </p:cNvSpPr>
            <p:nvPr userDrawn="1"/>
          </p:nvSpPr>
          <p:spPr bwMode="auto">
            <a:xfrm>
              <a:off x="8856663" y="4300538"/>
              <a:ext cx="26988" cy="15875"/>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326"/>
            <p:cNvSpPr>
              <a:spLocks/>
            </p:cNvSpPr>
            <p:nvPr userDrawn="1"/>
          </p:nvSpPr>
          <p:spPr bwMode="auto">
            <a:xfrm>
              <a:off x="8607426" y="4465638"/>
              <a:ext cx="26988" cy="15875"/>
            </a:xfrm>
            <a:custGeom>
              <a:avLst/>
              <a:gdLst>
                <a:gd name="T0" fmla="*/ 10 w 17"/>
                <a:gd name="T1" fmla="*/ 0 h 10"/>
                <a:gd name="T2" fmla="*/ 7 w 17"/>
                <a:gd name="T3" fmla="*/ 0 h 10"/>
                <a:gd name="T4" fmla="*/ 1 w 17"/>
                <a:gd name="T5" fmla="*/ 4 h 10"/>
                <a:gd name="T6" fmla="*/ 1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1" y="4"/>
                    <a:pt x="1" y="4"/>
                    <a:pt x="1" y="4"/>
                  </a:cubicBezTo>
                  <a:cubicBezTo>
                    <a:pt x="0" y="5"/>
                    <a:pt x="0" y="5"/>
                    <a:pt x="1"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327"/>
            <p:cNvSpPr>
              <a:spLocks/>
            </p:cNvSpPr>
            <p:nvPr userDrawn="1"/>
          </p:nvSpPr>
          <p:spPr bwMode="auto">
            <a:xfrm>
              <a:off x="8793163" y="4357688"/>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328"/>
            <p:cNvSpPr>
              <a:spLocks/>
            </p:cNvSpPr>
            <p:nvPr userDrawn="1"/>
          </p:nvSpPr>
          <p:spPr bwMode="auto">
            <a:xfrm>
              <a:off x="8775701" y="4367213"/>
              <a:ext cx="26988" cy="15875"/>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329"/>
            <p:cNvSpPr>
              <a:spLocks/>
            </p:cNvSpPr>
            <p:nvPr userDrawn="1"/>
          </p:nvSpPr>
          <p:spPr bwMode="auto">
            <a:xfrm>
              <a:off x="8651876" y="4348163"/>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330"/>
            <p:cNvSpPr>
              <a:spLocks/>
            </p:cNvSpPr>
            <p:nvPr userDrawn="1"/>
          </p:nvSpPr>
          <p:spPr bwMode="auto">
            <a:xfrm>
              <a:off x="8642351" y="4354513"/>
              <a:ext cx="17463" cy="11113"/>
            </a:xfrm>
            <a:custGeom>
              <a:avLst/>
              <a:gdLst>
                <a:gd name="T0" fmla="*/ 5 w 11"/>
                <a:gd name="T1" fmla="*/ 6 h 7"/>
                <a:gd name="T2" fmla="*/ 6 w 11"/>
                <a:gd name="T3" fmla="*/ 6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0" y="4"/>
                    <a:pt x="10" y="4"/>
                    <a:pt x="10" y="4"/>
                  </a:cubicBezTo>
                  <a:cubicBezTo>
                    <a:pt x="11" y="4"/>
                    <a:pt x="11" y="3"/>
                    <a:pt x="10" y="3"/>
                  </a:cubicBezTo>
                  <a:cubicBezTo>
                    <a:pt x="6" y="1"/>
                    <a:pt x="6" y="1"/>
                    <a:pt x="6" y="1"/>
                  </a:cubicBezTo>
                  <a:cubicBezTo>
                    <a:pt x="6" y="0"/>
                    <a:pt x="5" y="0"/>
                    <a:pt x="5" y="1"/>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Freeform 331"/>
            <p:cNvSpPr>
              <a:spLocks/>
            </p:cNvSpPr>
            <p:nvPr userDrawn="1"/>
          </p:nvSpPr>
          <p:spPr bwMode="auto">
            <a:xfrm>
              <a:off x="8715376" y="4313238"/>
              <a:ext cx="17463" cy="9525"/>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2"/>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332"/>
            <p:cNvSpPr>
              <a:spLocks/>
            </p:cNvSpPr>
            <p:nvPr userDrawn="1"/>
          </p:nvSpPr>
          <p:spPr bwMode="auto">
            <a:xfrm>
              <a:off x="8726488" y="4306888"/>
              <a:ext cx="15875" cy="9525"/>
            </a:xfrm>
            <a:custGeom>
              <a:avLst/>
              <a:gdLst>
                <a:gd name="T0" fmla="*/ 4 w 10"/>
                <a:gd name="T1" fmla="*/ 6 h 6"/>
                <a:gd name="T2" fmla="*/ 6 w 10"/>
                <a:gd name="T3" fmla="*/ 6 h 6"/>
                <a:gd name="T4" fmla="*/ 10 w 10"/>
                <a:gd name="T5" fmla="*/ 3 h 6"/>
                <a:gd name="T6" fmla="*/ 10 w 10"/>
                <a:gd name="T7" fmla="*/ 2 h 6"/>
                <a:gd name="T8" fmla="*/ 6 w 10"/>
                <a:gd name="T9" fmla="*/ 0 h 6"/>
                <a:gd name="T10" fmla="*/ 4 w 10"/>
                <a:gd name="T11" fmla="*/ 0 h 6"/>
                <a:gd name="T12" fmla="*/ 0 w 10"/>
                <a:gd name="T13" fmla="*/ 2 h 6"/>
                <a:gd name="T14" fmla="*/ 0 w 10"/>
                <a:gd name="T15" fmla="*/ 3 h 6"/>
                <a:gd name="T16" fmla="*/ 4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4" y="6"/>
                  </a:moveTo>
                  <a:cubicBezTo>
                    <a:pt x="5" y="6"/>
                    <a:pt x="5" y="6"/>
                    <a:pt x="6" y="6"/>
                  </a:cubicBezTo>
                  <a:cubicBezTo>
                    <a:pt x="10" y="3"/>
                    <a:pt x="10" y="3"/>
                    <a:pt x="10" y="3"/>
                  </a:cubicBezTo>
                  <a:cubicBezTo>
                    <a:pt x="10" y="3"/>
                    <a:pt x="10"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333"/>
            <p:cNvSpPr>
              <a:spLocks/>
            </p:cNvSpPr>
            <p:nvPr userDrawn="1"/>
          </p:nvSpPr>
          <p:spPr bwMode="auto">
            <a:xfrm>
              <a:off x="8756651" y="4287838"/>
              <a:ext cx="17463" cy="9525"/>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6"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3" name="Freeform 334"/>
            <p:cNvSpPr>
              <a:spLocks/>
            </p:cNvSpPr>
            <p:nvPr userDrawn="1"/>
          </p:nvSpPr>
          <p:spPr bwMode="auto">
            <a:xfrm>
              <a:off x="8767763" y="4392613"/>
              <a:ext cx="166688" cy="96838"/>
            </a:xfrm>
            <a:custGeom>
              <a:avLst/>
              <a:gdLst>
                <a:gd name="T0" fmla="*/ 67 w 105"/>
                <a:gd name="T1" fmla="*/ 0 h 61"/>
                <a:gd name="T2" fmla="*/ 0 w 105"/>
                <a:gd name="T3" fmla="*/ 39 h 61"/>
                <a:gd name="T4" fmla="*/ 38 w 105"/>
                <a:gd name="T5" fmla="*/ 61 h 61"/>
                <a:gd name="T6" fmla="*/ 105 w 105"/>
                <a:gd name="T7" fmla="*/ 22 h 61"/>
                <a:gd name="T8" fmla="*/ 67 w 105"/>
                <a:gd name="T9" fmla="*/ 0 h 61"/>
              </a:gdLst>
              <a:ahLst/>
              <a:cxnLst>
                <a:cxn ang="0">
                  <a:pos x="T0" y="T1"/>
                </a:cxn>
                <a:cxn ang="0">
                  <a:pos x="T2" y="T3"/>
                </a:cxn>
                <a:cxn ang="0">
                  <a:pos x="T4" y="T5"/>
                </a:cxn>
                <a:cxn ang="0">
                  <a:pos x="T6" y="T7"/>
                </a:cxn>
                <a:cxn ang="0">
                  <a:pos x="T8" y="T9"/>
                </a:cxn>
              </a:cxnLst>
              <a:rect l="0" t="0" r="r" b="b"/>
              <a:pathLst>
                <a:path w="105" h="61">
                  <a:moveTo>
                    <a:pt x="67" y="0"/>
                  </a:moveTo>
                  <a:lnTo>
                    <a:pt x="0" y="39"/>
                  </a:lnTo>
                  <a:lnTo>
                    <a:pt x="38" y="61"/>
                  </a:lnTo>
                  <a:lnTo>
                    <a:pt x="105" y="22"/>
                  </a:lnTo>
                  <a:lnTo>
                    <a:pt x="67"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Freeform 335"/>
            <p:cNvSpPr>
              <a:spLocks/>
            </p:cNvSpPr>
            <p:nvPr userDrawn="1"/>
          </p:nvSpPr>
          <p:spPr bwMode="auto">
            <a:xfrm>
              <a:off x="8556626" y="4214813"/>
              <a:ext cx="77788" cy="155575"/>
            </a:xfrm>
            <a:custGeom>
              <a:avLst/>
              <a:gdLst>
                <a:gd name="T0" fmla="*/ 24 w 49"/>
                <a:gd name="T1" fmla="*/ 0 h 98"/>
                <a:gd name="T2" fmla="*/ 0 w 49"/>
                <a:gd name="T3" fmla="*/ 98 h 98"/>
                <a:gd name="T4" fmla="*/ 20 w 49"/>
                <a:gd name="T5" fmla="*/ 86 h 98"/>
                <a:gd name="T6" fmla="*/ 49 w 49"/>
                <a:gd name="T7" fmla="*/ 69 h 98"/>
                <a:gd name="T8" fmla="*/ 35 w 49"/>
                <a:gd name="T9" fmla="*/ 29 h 98"/>
                <a:gd name="T10" fmla="*/ 24 w 49"/>
                <a:gd name="T11" fmla="*/ 0 h 98"/>
              </a:gdLst>
              <a:ahLst/>
              <a:cxnLst>
                <a:cxn ang="0">
                  <a:pos x="T0" y="T1"/>
                </a:cxn>
                <a:cxn ang="0">
                  <a:pos x="T2" y="T3"/>
                </a:cxn>
                <a:cxn ang="0">
                  <a:pos x="T4" y="T5"/>
                </a:cxn>
                <a:cxn ang="0">
                  <a:pos x="T6" y="T7"/>
                </a:cxn>
                <a:cxn ang="0">
                  <a:pos x="T8" y="T9"/>
                </a:cxn>
                <a:cxn ang="0">
                  <a:pos x="T10" y="T11"/>
                </a:cxn>
              </a:cxnLst>
              <a:rect l="0" t="0" r="r" b="b"/>
              <a:pathLst>
                <a:path w="49" h="98">
                  <a:moveTo>
                    <a:pt x="24" y="0"/>
                  </a:moveTo>
                  <a:lnTo>
                    <a:pt x="0" y="98"/>
                  </a:lnTo>
                  <a:lnTo>
                    <a:pt x="20" y="86"/>
                  </a:lnTo>
                  <a:lnTo>
                    <a:pt x="49" y="69"/>
                  </a:lnTo>
                  <a:lnTo>
                    <a:pt x="35" y="29"/>
                  </a:lnTo>
                  <a:lnTo>
                    <a:pt x="24" y="0"/>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5" name="Freeform 336"/>
            <p:cNvSpPr>
              <a:spLocks/>
            </p:cNvSpPr>
            <p:nvPr userDrawn="1"/>
          </p:nvSpPr>
          <p:spPr bwMode="auto">
            <a:xfrm>
              <a:off x="8588376" y="4121151"/>
              <a:ext cx="117475" cy="230188"/>
            </a:xfrm>
            <a:custGeom>
              <a:avLst/>
              <a:gdLst>
                <a:gd name="T0" fmla="*/ 37 w 74"/>
                <a:gd name="T1" fmla="*/ 0 h 145"/>
                <a:gd name="T2" fmla="*/ 15 w 74"/>
                <a:gd name="T3" fmla="*/ 88 h 145"/>
                <a:gd name="T4" fmla="*/ 29 w 74"/>
                <a:gd name="T5" fmla="*/ 128 h 145"/>
                <a:gd name="T6" fmla="*/ 0 w 74"/>
                <a:gd name="T7" fmla="*/ 145 h 145"/>
                <a:gd name="T8" fmla="*/ 23 w 74"/>
                <a:gd name="T9" fmla="*/ 132 h 145"/>
                <a:gd name="T10" fmla="*/ 74 w 74"/>
                <a:gd name="T11" fmla="*/ 102 h 145"/>
                <a:gd name="T12" fmla="*/ 50 w 74"/>
                <a:gd name="T13" fmla="*/ 35 h 145"/>
                <a:gd name="T14" fmla="*/ 37 w 74"/>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45">
                  <a:moveTo>
                    <a:pt x="37" y="0"/>
                  </a:moveTo>
                  <a:lnTo>
                    <a:pt x="15" y="88"/>
                  </a:lnTo>
                  <a:lnTo>
                    <a:pt x="29" y="128"/>
                  </a:lnTo>
                  <a:lnTo>
                    <a:pt x="0" y="145"/>
                  </a:lnTo>
                  <a:lnTo>
                    <a:pt x="23" y="132"/>
                  </a:lnTo>
                  <a:lnTo>
                    <a:pt x="74" y="102"/>
                  </a:lnTo>
                  <a:lnTo>
                    <a:pt x="50" y="35"/>
                  </a:lnTo>
                  <a:lnTo>
                    <a:pt x="37"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6" name="Freeform 337"/>
            <p:cNvSpPr>
              <a:spLocks/>
            </p:cNvSpPr>
            <p:nvPr userDrawn="1"/>
          </p:nvSpPr>
          <p:spPr bwMode="auto">
            <a:xfrm>
              <a:off x="8624888" y="4062413"/>
              <a:ext cx="146050" cy="268288"/>
            </a:xfrm>
            <a:custGeom>
              <a:avLst/>
              <a:gdLst>
                <a:gd name="T0" fmla="*/ 46 w 92"/>
                <a:gd name="T1" fmla="*/ 0 h 169"/>
                <a:gd name="T2" fmla="*/ 27 w 92"/>
                <a:gd name="T3" fmla="*/ 72 h 169"/>
                <a:gd name="T4" fmla="*/ 51 w 92"/>
                <a:gd name="T5" fmla="*/ 139 h 169"/>
                <a:gd name="T6" fmla="*/ 0 w 92"/>
                <a:gd name="T7" fmla="*/ 169 h 169"/>
                <a:gd name="T8" fmla="*/ 50 w 92"/>
                <a:gd name="T9" fmla="*/ 140 h 169"/>
                <a:gd name="T10" fmla="*/ 92 w 92"/>
                <a:gd name="T11" fmla="*/ 116 h 169"/>
                <a:gd name="T12" fmla="*/ 70 w 92"/>
                <a:gd name="T13" fmla="*/ 60 h 169"/>
                <a:gd name="T14" fmla="*/ 46 w 92"/>
                <a:gd name="T15" fmla="*/ 0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9">
                  <a:moveTo>
                    <a:pt x="46" y="0"/>
                  </a:moveTo>
                  <a:lnTo>
                    <a:pt x="27" y="72"/>
                  </a:lnTo>
                  <a:lnTo>
                    <a:pt x="51" y="139"/>
                  </a:lnTo>
                  <a:lnTo>
                    <a:pt x="0" y="169"/>
                  </a:lnTo>
                  <a:lnTo>
                    <a:pt x="50" y="140"/>
                  </a:lnTo>
                  <a:lnTo>
                    <a:pt x="92" y="116"/>
                  </a:lnTo>
                  <a:lnTo>
                    <a:pt x="70" y="60"/>
                  </a:lnTo>
                  <a:lnTo>
                    <a:pt x="4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7" name="Freeform 338"/>
            <p:cNvSpPr>
              <a:spLocks/>
            </p:cNvSpPr>
            <p:nvPr userDrawn="1"/>
          </p:nvSpPr>
          <p:spPr bwMode="auto">
            <a:xfrm>
              <a:off x="8662988" y="3103563"/>
              <a:ext cx="303213" cy="338138"/>
            </a:xfrm>
            <a:custGeom>
              <a:avLst/>
              <a:gdLst>
                <a:gd name="T0" fmla="*/ 181 w 191"/>
                <a:gd name="T1" fmla="*/ 156 h 213"/>
                <a:gd name="T2" fmla="*/ 125 w 191"/>
                <a:gd name="T3" fmla="*/ 180 h 213"/>
                <a:gd name="T4" fmla="*/ 0 w 191"/>
                <a:gd name="T5" fmla="*/ 73 h 213"/>
                <a:gd name="T6" fmla="*/ 29 w 191"/>
                <a:gd name="T7" fmla="*/ 0 h 213"/>
                <a:gd name="T8" fmla="*/ 181 w 191"/>
                <a:gd name="T9" fmla="*/ 156 h 213"/>
              </a:gdLst>
              <a:ahLst/>
              <a:cxnLst>
                <a:cxn ang="0">
                  <a:pos x="T0" y="T1"/>
                </a:cxn>
                <a:cxn ang="0">
                  <a:pos x="T2" y="T3"/>
                </a:cxn>
                <a:cxn ang="0">
                  <a:pos x="T4" y="T5"/>
                </a:cxn>
                <a:cxn ang="0">
                  <a:pos x="T6" y="T7"/>
                </a:cxn>
                <a:cxn ang="0">
                  <a:pos x="T8" y="T9"/>
                </a:cxn>
              </a:cxnLst>
              <a:rect l="0" t="0" r="r" b="b"/>
              <a:pathLst>
                <a:path w="191" h="213">
                  <a:moveTo>
                    <a:pt x="181" y="156"/>
                  </a:moveTo>
                  <a:cubicBezTo>
                    <a:pt x="191" y="200"/>
                    <a:pt x="126" y="213"/>
                    <a:pt x="125" y="180"/>
                  </a:cubicBezTo>
                  <a:cubicBezTo>
                    <a:pt x="82" y="145"/>
                    <a:pt x="41" y="109"/>
                    <a:pt x="0" y="73"/>
                  </a:cubicBezTo>
                  <a:cubicBezTo>
                    <a:pt x="29" y="0"/>
                    <a:pt x="29" y="0"/>
                    <a:pt x="29" y="0"/>
                  </a:cubicBezTo>
                  <a:cubicBezTo>
                    <a:pt x="89" y="23"/>
                    <a:pt x="130" y="84"/>
                    <a:pt x="181" y="156"/>
                  </a:cubicBezTo>
                  <a:close/>
                </a:path>
              </a:pathLst>
            </a:custGeom>
            <a:solidFill>
              <a:srgbClr val="9FA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8" name="Freeform 339"/>
            <p:cNvSpPr>
              <a:spLocks/>
            </p:cNvSpPr>
            <p:nvPr userDrawn="1"/>
          </p:nvSpPr>
          <p:spPr bwMode="auto">
            <a:xfrm>
              <a:off x="8358188" y="3067051"/>
              <a:ext cx="457200" cy="609600"/>
            </a:xfrm>
            <a:custGeom>
              <a:avLst/>
              <a:gdLst>
                <a:gd name="T0" fmla="*/ 41 w 288"/>
                <a:gd name="T1" fmla="*/ 66 h 384"/>
                <a:gd name="T2" fmla="*/ 196 w 288"/>
                <a:gd name="T3" fmla="*/ 3 h 384"/>
                <a:gd name="T4" fmla="*/ 253 w 288"/>
                <a:gd name="T5" fmla="*/ 34 h 384"/>
                <a:gd name="T6" fmla="*/ 179 w 288"/>
                <a:gd name="T7" fmla="*/ 257 h 384"/>
                <a:gd name="T8" fmla="*/ 187 w 288"/>
                <a:gd name="T9" fmla="*/ 285 h 384"/>
                <a:gd name="T10" fmla="*/ 4 w 288"/>
                <a:gd name="T11" fmla="*/ 315 h 384"/>
                <a:gd name="T12" fmla="*/ 28 w 288"/>
                <a:gd name="T13" fmla="*/ 209 h 384"/>
                <a:gd name="T14" fmla="*/ 41 w 288"/>
                <a:gd name="T15" fmla="*/ 66 h 3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384">
                  <a:moveTo>
                    <a:pt x="41" y="66"/>
                  </a:moveTo>
                  <a:cubicBezTo>
                    <a:pt x="74" y="12"/>
                    <a:pt x="166" y="0"/>
                    <a:pt x="196" y="3"/>
                  </a:cubicBezTo>
                  <a:cubicBezTo>
                    <a:pt x="217" y="5"/>
                    <a:pt x="243" y="16"/>
                    <a:pt x="253" y="34"/>
                  </a:cubicBezTo>
                  <a:cubicBezTo>
                    <a:pt x="288" y="102"/>
                    <a:pt x="190" y="216"/>
                    <a:pt x="179" y="257"/>
                  </a:cubicBezTo>
                  <a:cubicBezTo>
                    <a:pt x="177" y="266"/>
                    <a:pt x="182" y="275"/>
                    <a:pt x="187" y="285"/>
                  </a:cubicBezTo>
                  <a:cubicBezTo>
                    <a:pt x="154" y="384"/>
                    <a:pt x="0" y="355"/>
                    <a:pt x="4" y="315"/>
                  </a:cubicBezTo>
                  <a:cubicBezTo>
                    <a:pt x="5" y="295"/>
                    <a:pt x="19" y="253"/>
                    <a:pt x="28" y="209"/>
                  </a:cubicBezTo>
                  <a:cubicBezTo>
                    <a:pt x="41" y="145"/>
                    <a:pt x="21" y="100"/>
                    <a:pt x="41" y="66"/>
                  </a:cubicBezTo>
                  <a:close/>
                </a:path>
              </a:pathLst>
            </a:custGeom>
            <a:solidFill>
              <a:srgbClr val="C1C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9" name="Freeform 340"/>
            <p:cNvSpPr>
              <a:spLocks/>
            </p:cNvSpPr>
            <p:nvPr userDrawn="1"/>
          </p:nvSpPr>
          <p:spPr bwMode="auto">
            <a:xfrm>
              <a:off x="8601076" y="3030538"/>
              <a:ext cx="152400" cy="180975"/>
            </a:xfrm>
            <a:custGeom>
              <a:avLst/>
              <a:gdLst>
                <a:gd name="T0" fmla="*/ 42 w 96"/>
                <a:gd name="T1" fmla="*/ 0 h 114"/>
                <a:gd name="T2" fmla="*/ 6 w 96"/>
                <a:gd name="T3" fmla="*/ 55 h 114"/>
                <a:gd name="T4" fmla="*/ 58 w 96"/>
                <a:gd name="T5" fmla="*/ 103 h 114"/>
                <a:gd name="T6" fmla="*/ 96 w 96"/>
                <a:gd name="T7" fmla="*/ 62 h 114"/>
                <a:gd name="T8" fmla="*/ 42 w 96"/>
                <a:gd name="T9" fmla="*/ 0 h 114"/>
              </a:gdLst>
              <a:ahLst/>
              <a:cxnLst>
                <a:cxn ang="0">
                  <a:pos x="T0" y="T1"/>
                </a:cxn>
                <a:cxn ang="0">
                  <a:pos x="T2" y="T3"/>
                </a:cxn>
                <a:cxn ang="0">
                  <a:pos x="T4" y="T5"/>
                </a:cxn>
                <a:cxn ang="0">
                  <a:pos x="T6" y="T7"/>
                </a:cxn>
                <a:cxn ang="0">
                  <a:pos x="T8" y="T9"/>
                </a:cxn>
              </a:cxnLst>
              <a:rect l="0" t="0" r="r" b="b"/>
              <a:pathLst>
                <a:path w="96" h="114">
                  <a:moveTo>
                    <a:pt x="42" y="0"/>
                  </a:moveTo>
                  <a:cubicBezTo>
                    <a:pt x="32" y="25"/>
                    <a:pt x="19" y="32"/>
                    <a:pt x="6" y="55"/>
                  </a:cubicBezTo>
                  <a:cubicBezTo>
                    <a:pt x="0" y="78"/>
                    <a:pt x="32" y="114"/>
                    <a:pt x="58" y="103"/>
                  </a:cubicBezTo>
                  <a:cubicBezTo>
                    <a:pt x="70" y="88"/>
                    <a:pt x="85" y="75"/>
                    <a:pt x="96" y="62"/>
                  </a:cubicBezTo>
                  <a:lnTo>
                    <a:pt x="42" y="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0" name="Freeform 341"/>
            <p:cNvSpPr>
              <a:spLocks/>
            </p:cNvSpPr>
            <p:nvPr userDrawn="1"/>
          </p:nvSpPr>
          <p:spPr bwMode="auto">
            <a:xfrm>
              <a:off x="8655051" y="2903538"/>
              <a:ext cx="214313" cy="280988"/>
            </a:xfrm>
            <a:custGeom>
              <a:avLst/>
              <a:gdLst>
                <a:gd name="T0" fmla="*/ 127 w 135"/>
                <a:gd name="T1" fmla="*/ 86 h 177"/>
                <a:gd name="T2" fmla="*/ 111 w 135"/>
                <a:gd name="T3" fmla="*/ 139 h 177"/>
                <a:gd name="T4" fmla="*/ 74 w 135"/>
                <a:gd name="T5" fmla="*/ 175 h 177"/>
                <a:gd name="T6" fmla="*/ 53 w 135"/>
                <a:gd name="T7" fmla="*/ 175 h 177"/>
                <a:gd name="T8" fmla="*/ 17 w 135"/>
                <a:gd name="T9" fmla="*/ 135 h 177"/>
                <a:gd name="T10" fmla="*/ 7 w 135"/>
                <a:gd name="T11" fmla="*/ 92 h 177"/>
                <a:gd name="T12" fmla="*/ 9 w 135"/>
                <a:gd name="T13" fmla="*/ 71 h 177"/>
                <a:gd name="T14" fmla="*/ 24 w 135"/>
                <a:gd name="T15" fmla="*/ 9 h 177"/>
                <a:gd name="T16" fmla="*/ 113 w 135"/>
                <a:gd name="T17" fmla="*/ 9 h 177"/>
                <a:gd name="T18" fmla="*/ 127 w 135"/>
                <a:gd name="T19" fmla="*/ 8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77">
                  <a:moveTo>
                    <a:pt x="127" y="86"/>
                  </a:moveTo>
                  <a:cubicBezTo>
                    <a:pt x="123" y="109"/>
                    <a:pt x="130" y="103"/>
                    <a:pt x="111" y="139"/>
                  </a:cubicBezTo>
                  <a:cubicBezTo>
                    <a:pt x="105" y="149"/>
                    <a:pt x="78" y="173"/>
                    <a:pt x="74" y="175"/>
                  </a:cubicBezTo>
                  <a:cubicBezTo>
                    <a:pt x="69" y="177"/>
                    <a:pt x="59" y="177"/>
                    <a:pt x="53" y="175"/>
                  </a:cubicBezTo>
                  <a:cubicBezTo>
                    <a:pt x="43" y="172"/>
                    <a:pt x="22" y="143"/>
                    <a:pt x="17" y="135"/>
                  </a:cubicBezTo>
                  <a:cubicBezTo>
                    <a:pt x="6" y="116"/>
                    <a:pt x="0" y="110"/>
                    <a:pt x="7" y="92"/>
                  </a:cubicBezTo>
                  <a:cubicBezTo>
                    <a:pt x="9" y="71"/>
                    <a:pt x="9" y="71"/>
                    <a:pt x="9" y="71"/>
                  </a:cubicBezTo>
                  <a:cubicBezTo>
                    <a:pt x="24" y="9"/>
                    <a:pt x="24" y="9"/>
                    <a:pt x="24" y="9"/>
                  </a:cubicBezTo>
                  <a:cubicBezTo>
                    <a:pt x="63" y="3"/>
                    <a:pt x="96" y="0"/>
                    <a:pt x="113" y="9"/>
                  </a:cubicBezTo>
                  <a:cubicBezTo>
                    <a:pt x="130" y="18"/>
                    <a:pt x="135" y="40"/>
                    <a:pt x="127" y="86"/>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Freeform 342"/>
            <p:cNvSpPr>
              <a:spLocks/>
            </p:cNvSpPr>
            <p:nvPr userDrawn="1"/>
          </p:nvSpPr>
          <p:spPr bwMode="auto">
            <a:xfrm>
              <a:off x="8621713" y="2862263"/>
              <a:ext cx="274638" cy="204788"/>
            </a:xfrm>
            <a:custGeom>
              <a:avLst/>
              <a:gdLst>
                <a:gd name="T0" fmla="*/ 55 w 173"/>
                <a:gd name="T1" fmla="*/ 12 h 129"/>
                <a:gd name="T2" fmla="*/ 21 w 173"/>
                <a:gd name="T3" fmla="*/ 122 h 129"/>
                <a:gd name="T4" fmla="*/ 30 w 173"/>
                <a:gd name="T5" fmla="*/ 118 h 129"/>
                <a:gd name="T6" fmla="*/ 44 w 173"/>
                <a:gd name="T7" fmla="*/ 100 h 129"/>
                <a:gd name="T8" fmla="*/ 53 w 173"/>
                <a:gd name="T9" fmla="*/ 129 h 129"/>
                <a:gd name="T10" fmla="*/ 80 w 173"/>
                <a:gd name="T11" fmla="*/ 100 h 129"/>
                <a:gd name="T12" fmla="*/ 173 w 173"/>
                <a:gd name="T13" fmla="*/ 82 h 129"/>
                <a:gd name="T14" fmla="*/ 133 w 173"/>
                <a:gd name="T15" fmla="*/ 15 h 129"/>
                <a:gd name="T16" fmla="*/ 55 w 173"/>
                <a:gd name="T17" fmla="*/ 1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129">
                  <a:moveTo>
                    <a:pt x="55" y="12"/>
                  </a:moveTo>
                  <a:cubicBezTo>
                    <a:pt x="0" y="18"/>
                    <a:pt x="15" y="97"/>
                    <a:pt x="21" y="122"/>
                  </a:cubicBezTo>
                  <a:cubicBezTo>
                    <a:pt x="25" y="121"/>
                    <a:pt x="29" y="123"/>
                    <a:pt x="30" y="118"/>
                  </a:cubicBezTo>
                  <a:cubicBezTo>
                    <a:pt x="32" y="108"/>
                    <a:pt x="38" y="100"/>
                    <a:pt x="44" y="100"/>
                  </a:cubicBezTo>
                  <a:cubicBezTo>
                    <a:pt x="52" y="100"/>
                    <a:pt x="56" y="109"/>
                    <a:pt x="53" y="129"/>
                  </a:cubicBezTo>
                  <a:cubicBezTo>
                    <a:pt x="61" y="122"/>
                    <a:pt x="71" y="114"/>
                    <a:pt x="80" y="100"/>
                  </a:cubicBezTo>
                  <a:cubicBezTo>
                    <a:pt x="81" y="101"/>
                    <a:pt x="153" y="122"/>
                    <a:pt x="173" y="82"/>
                  </a:cubicBezTo>
                  <a:cubicBezTo>
                    <a:pt x="163" y="73"/>
                    <a:pt x="155" y="26"/>
                    <a:pt x="133" y="15"/>
                  </a:cubicBezTo>
                  <a:cubicBezTo>
                    <a:pt x="107" y="1"/>
                    <a:pt x="72" y="0"/>
                    <a:pt x="55" y="12"/>
                  </a:cubicBezTo>
                  <a:close/>
                </a:path>
              </a:pathLst>
            </a:custGeom>
            <a:solidFill>
              <a:srgbClr val="6324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Freeform 343"/>
            <p:cNvSpPr>
              <a:spLocks/>
            </p:cNvSpPr>
            <p:nvPr userDrawn="1"/>
          </p:nvSpPr>
          <p:spPr bwMode="auto">
            <a:xfrm>
              <a:off x="8620126" y="3656013"/>
              <a:ext cx="268288" cy="182563"/>
            </a:xfrm>
            <a:custGeom>
              <a:avLst/>
              <a:gdLst>
                <a:gd name="T0" fmla="*/ 0 w 169"/>
                <a:gd name="T1" fmla="*/ 0 h 115"/>
                <a:gd name="T2" fmla="*/ 0 w 169"/>
                <a:gd name="T3" fmla="*/ 16 h 115"/>
                <a:gd name="T4" fmla="*/ 169 w 169"/>
                <a:gd name="T5" fmla="*/ 115 h 115"/>
                <a:gd name="T6" fmla="*/ 169 w 169"/>
                <a:gd name="T7" fmla="*/ 99 h 115"/>
                <a:gd name="T8" fmla="*/ 0 w 169"/>
                <a:gd name="T9" fmla="*/ 0 h 115"/>
              </a:gdLst>
              <a:ahLst/>
              <a:cxnLst>
                <a:cxn ang="0">
                  <a:pos x="T0" y="T1"/>
                </a:cxn>
                <a:cxn ang="0">
                  <a:pos x="T2" y="T3"/>
                </a:cxn>
                <a:cxn ang="0">
                  <a:pos x="T4" y="T5"/>
                </a:cxn>
                <a:cxn ang="0">
                  <a:pos x="T6" y="T7"/>
                </a:cxn>
                <a:cxn ang="0">
                  <a:pos x="T8" y="T9"/>
                </a:cxn>
              </a:cxnLst>
              <a:rect l="0" t="0" r="r" b="b"/>
              <a:pathLst>
                <a:path w="169" h="115">
                  <a:moveTo>
                    <a:pt x="0" y="0"/>
                  </a:moveTo>
                  <a:cubicBezTo>
                    <a:pt x="0" y="16"/>
                    <a:pt x="0" y="16"/>
                    <a:pt x="0" y="16"/>
                  </a:cubicBezTo>
                  <a:cubicBezTo>
                    <a:pt x="56" y="49"/>
                    <a:pt x="113" y="82"/>
                    <a:pt x="169" y="115"/>
                  </a:cubicBezTo>
                  <a:cubicBezTo>
                    <a:pt x="169" y="99"/>
                    <a:pt x="169" y="99"/>
                    <a:pt x="169" y="99"/>
                  </a:cubicBezTo>
                  <a:cubicBezTo>
                    <a:pt x="113" y="66"/>
                    <a:pt x="56" y="33"/>
                    <a:pt x="0" y="0"/>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3" name="Freeform 344"/>
            <p:cNvSpPr>
              <a:spLocks/>
            </p:cNvSpPr>
            <p:nvPr userDrawn="1"/>
          </p:nvSpPr>
          <p:spPr bwMode="auto">
            <a:xfrm>
              <a:off x="8620126" y="3459163"/>
              <a:ext cx="609600" cy="354013"/>
            </a:xfrm>
            <a:custGeom>
              <a:avLst/>
              <a:gdLst>
                <a:gd name="T0" fmla="*/ 215 w 384"/>
                <a:gd name="T1" fmla="*/ 0 h 223"/>
                <a:gd name="T2" fmla="*/ 0 w 384"/>
                <a:gd name="T3" fmla="*/ 124 h 223"/>
                <a:gd name="T4" fmla="*/ 169 w 384"/>
                <a:gd name="T5" fmla="*/ 223 h 223"/>
                <a:gd name="T6" fmla="*/ 384 w 384"/>
                <a:gd name="T7" fmla="*/ 99 h 223"/>
                <a:gd name="T8" fmla="*/ 215 w 384"/>
                <a:gd name="T9" fmla="*/ 0 h 223"/>
              </a:gdLst>
              <a:ahLst/>
              <a:cxnLst>
                <a:cxn ang="0">
                  <a:pos x="T0" y="T1"/>
                </a:cxn>
                <a:cxn ang="0">
                  <a:pos x="T2" y="T3"/>
                </a:cxn>
                <a:cxn ang="0">
                  <a:pos x="T4" y="T5"/>
                </a:cxn>
                <a:cxn ang="0">
                  <a:pos x="T6" y="T7"/>
                </a:cxn>
                <a:cxn ang="0">
                  <a:pos x="T8" y="T9"/>
                </a:cxn>
              </a:cxnLst>
              <a:rect l="0" t="0" r="r" b="b"/>
              <a:pathLst>
                <a:path w="384" h="223">
                  <a:moveTo>
                    <a:pt x="215" y="0"/>
                  </a:moveTo>
                  <a:cubicBezTo>
                    <a:pt x="0" y="124"/>
                    <a:pt x="0" y="124"/>
                    <a:pt x="0" y="124"/>
                  </a:cubicBezTo>
                  <a:cubicBezTo>
                    <a:pt x="56" y="157"/>
                    <a:pt x="113" y="190"/>
                    <a:pt x="169" y="223"/>
                  </a:cubicBezTo>
                  <a:cubicBezTo>
                    <a:pt x="384" y="99"/>
                    <a:pt x="384" y="99"/>
                    <a:pt x="384" y="99"/>
                  </a:cubicBezTo>
                  <a:cubicBezTo>
                    <a:pt x="328" y="66"/>
                    <a:pt x="271" y="33"/>
                    <a:pt x="215" y="0"/>
                  </a:cubicBez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4" name="Freeform 345"/>
            <p:cNvSpPr>
              <a:spLocks/>
            </p:cNvSpPr>
            <p:nvPr userDrawn="1"/>
          </p:nvSpPr>
          <p:spPr bwMode="auto">
            <a:xfrm>
              <a:off x="8888413" y="3616326"/>
              <a:ext cx="341313" cy="222250"/>
            </a:xfrm>
            <a:custGeom>
              <a:avLst/>
              <a:gdLst>
                <a:gd name="T0" fmla="*/ 0 w 215"/>
                <a:gd name="T1" fmla="*/ 124 h 140"/>
                <a:gd name="T2" fmla="*/ 0 w 215"/>
                <a:gd name="T3" fmla="*/ 140 h 140"/>
                <a:gd name="T4" fmla="*/ 215 w 215"/>
                <a:gd name="T5" fmla="*/ 16 h 140"/>
                <a:gd name="T6" fmla="*/ 215 w 215"/>
                <a:gd name="T7" fmla="*/ 0 h 140"/>
                <a:gd name="T8" fmla="*/ 0 w 215"/>
                <a:gd name="T9" fmla="*/ 124 h 140"/>
              </a:gdLst>
              <a:ahLst/>
              <a:cxnLst>
                <a:cxn ang="0">
                  <a:pos x="T0" y="T1"/>
                </a:cxn>
                <a:cxn ang="0">
                  <a:pos x="T2" y="T3"/>
                </a:cxn>
                <a:cxn ang="0">
                  <a:pos x="T4" y="T5"/>
                </a:cxn>
                <a:cxn ang="0">
                  <a:pos x="T6" y="T7"/>
                </a:cxn>
                <a:cxn ang="0">
                  <a:pos x="T8" y="T9"/>
                </a:cxn>
              </a:cxnLst>
              <a:rect l="0" t="0" r="r" b="b"/>
              <a:pathLst>
                <a:path w="215" h="140">
                  <a:moveTo>
                    <a:pt x="0" y="124"/>
                  </a:moveTo>
                  <a:lnTo>
                    <a:pt x="0" y="140"/>
                  </a:lnTo>
                  <a:lnTo>
                    <a:pt x="215" y="16"/>
                  </a:lnTo>
                  <a:lnTo>
                    <a:pt x="215" y="0"/>
                  </a:lnTo>
                  <a:lnTo>
                    <a:pt x="0" y="124"/>
                  </a:ln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5" name="Freeform 346"/>
            <p:cNvSpPr>
              <a:spLocks/>
            </p:cNvSpPr>
            <p:nvPr userDrawn="1"/>
          </p:nvSpPr>
          <p:spPr bwMode="auto">
            <a:xfrm>
              <a:off x="8743951" y="3524251"/>
              <a:ext cx="446088" cy="258763"/>
            </a:xfrm>
            <a:custGeom>
              <a:avLst/>
              <a:gdLst>
                <a:gd name="T0" fmla="*/ 211 w 281"/>
                <a:gd name="T1" fmla="*/ 0 h 163"/>
                <a:gd name="T2" fmla="*/ 0 w 281"/>
                <a:gd name="T3" fmla="*/ 123 h 163"/>
                <a:gd name="T4" fmla="*/ 70 w 281"/>
                <a:gd name="T5" fmla="*/ 163 h 163"/>
                <a:gd name="T6" fmla="*/ 281 w 281"/>
                <a:gd name="T7" fmla="*/ 41 h 163"/>
                <a:gd name="T8" fmla="*/ 211 w 281"/>
                <a:gd name="T9" fmla="*/ 0 h 163"/>
              </a:gdLst>
              <a:ahLst/>
              <a:cxnLst>
                <a:cxn ang="0">
                  <a:pos x="T0" y="T1"/>
                </a:cxn>
                <a:cxn ang="0">
                  <a:pos x="T2" y="T3"/>
                </a:cxn>
                <a:cxn ang="0">
                  <a:pos x="T4" y="T5"/>
                </a:cxn>
                <a:cxn ang="0">
                  <a:pos x="T6" y="T7"/>
                </a:cxn>
                <a:cxn ang="0">
                  <a:pos x="T8" y="T9"/>
                </a:cxn>
              </a:cxnLst>
              <a:rect l="0" t="0" r="r" b="b"/>
              <a:pathLst>
                <a:path w="281" h="163">
                  <a:moveTo>
                    <a:pt x="211" y="0"/>
                  </a:moveTo>
                  <a:lnTo>
                    <a:pt x="0" y="123"/>
                  </a:lnTo>
                  <a:lnTo>
                    <a:pt x="70" y="163"/>
                  </a:lnTo>
                  <a:lnTo>
                    <a:pt x="281" y="41"/>
                  </a:lnTo>
                  <a:lnTo>
                    <a:pt x="211" y="0"/>
                  </a:lnTo>
                  <a:close/>
                </a:path>
              </a:pathLst>
            </a:custGeom>
            <a:solidFill>
              <a:srgbClr val="878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6" name="Freeform 347"/>
            <p:cNvSpPr>
              <a:spLocks/>
            </p:cNvSpPr>
            <p:nvPr userDrawn="1"/>
          </p:nvSpPr>
          <p:spPr bwMode="auto">
            <a:xfrm>
              <a:off x="8778876" y="3698876"/>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7" name="Freeform 348"/>
            <p:cNvSpPr>
              <a:spLocks/>
            </p:cNvSpPr>
            <p:nvPr userDrawn="1"/>
          </p:nvSpPr>
          <p:spPr bwMode="auto">
            <a:xfrm>
              <a:off x="8810626" y="3679826"/>
              <a:ext cx="17463" cy="9525"/>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Freeform 349"/>
            <p:cNvSpPr>
              <a:spLocks/>
            </p:cNvSpPr>
            <p:nvPr userDrawn="1"/>
          </p:nvSpPr>
          <p:spPr bwMode="auto">
            <a:xfrm>
              <a:off x="8799513" y="3686176"/>
              <a:ext cx="19050" cy="9525"/>
            </a:xfrm>
            <a:custGeom>
              <a:avLst/>
              <a:gdLst>
                <a:gd name="T0" fmla="*/ 5 w 12"/>
                <a:gd name="T1" fmla="*/ 6 h 6"/>
                <a:gd name="T2" fmla="*/ 7 w 12"/>
                <a:gd name="T3" fmla="*/ 6 h 6"/>
                <a:gd name="T4" fmla="*/ 11 w 12"/>
                <a:gd name="T5" fmla="*/ 3 h 6"/>
                <a:gd name="T6" fmla="*/ 11 w 12"/>
                <a:gd name="T7" fmla="*/ 2 h 6"/>
                <a:gd name="T8" fmla="*/ 7 w 12"/>
                <a:gd name="T9" fmla="*/ 0 h 6"/>
                <a:gd name="T10" fmla="*/ 5 w 12"/>
                <a:gd name="T11" fmla="*/ 0 h 6"/>
                <a:gd name="T12" fmla="*/ 1 w 12"/>
                <a:gd name="T13" fmla="*/ 2 h 6"/>
                <a:gd name="T14" fmla="*/ 1 w 12"/>
                <a:gd name="T15" fmla="*/ 3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3"/>
                    <a:pt x="11" y="3"/>
                    <a:pt x="11" y="3"/>
                  </a:cubicBezTo>
                  <a:cubicBezTo>
                    <a:pt x="12" y="3"/>
                    <a:pt x="12"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9" name="Freeform 350"/>
            <p:cNvSpPr>
              <a:spLocks/>
            </p:cNvSpPr>
            <p:nvPr userDrawn="1"/>
          </p:nvSpPr>
          <p:spPr bwMode="auto">
            <a:xfrm>
              <a:off x="8789988" y="3692526"/>
              <a:ext cx="17463" cy="9525"/>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0" name="Freeform 351"/>
            <p:cNvSpPr>
              <a:spLocks/>
            </p:cNvSpPr>
            <p:nvPr userDrawn="1"/>
          </p:nvSpPr>
          <p:spPr bwMode="auto">
            <a:xfrm>
              <a:off x="8802688" y="3695701"/>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1" name="Freeform 352"/>
            <p:cNvSpPr>
              <a:spLocks/>
            </p:cNvSpPr>
            <p:nvPr userDrawn="1"/>
          </p:nvSpPr>
          <p:spPr bwMode="auto">
            <a:xfrm>
              <a:off x="8767763" y="3703638"/>
              <a:ext cx="17463" cy="11113"/>
            </a:xfrm>
            <a:custGeom>
              <a:avLst/>
              <a:gdLst>
                <a:gd name="T0" fmla="*/ 5 w 11"/>
                <a:gd name="T1" fmla="*/ 7 h 7"/>
                <a:gd name="T2" fmla="*/ 7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7"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353"/>
            <p:cNvSpPr>
              <a:spLocks/>
            </p:cNvSpPr>
            <p:nvPr userDrawn="1"/>
          </p:nvSpPr>
          <p:spPr bwMode="auto">
            <a:xfrm>
              <a:off x="8758238" y="3709988"/>
              <a:ext cx="17463" cy="11113"/>
            </a:xfrm>
            <a:custGeom>
              <a:avLst/>
              <a:gdLst>
                <a:gd name="T0" fmla="*/ 11 w 11"/>
                <a:gd name="T1" fmla="*/ 3 h 7"/>
                <a:gd name="T2" fmla="*/ 6 w 11"/>
                <a:gd name="T3" fmla="*/ 0 h 7"/>
                <a:gd name="T4" fmla="*/ 5 w 11"/>
                <a:gd name="T5" fmla="*/ 0 h 7"/>
                <a:gd name="T6" fmla="*/ 0 w 11"/>
                <a:gd name="T7" fmla="*/ 3 h 7"/>
                <a:gd name="T8" fmla="*/ 0 w 11"/>
                <a:gd name="T9" fmla="*/ 4 h 7"/>
                <a:gd name="T10" fmla="*/ 5 w 11"/>
                <a:gd name="T11" fmla="*/ 6 h 7"/>
                <a:gd name="T12" fmla="*/ 6 w 11"/>
                <a:gd name="T13" fmla="*/ 6 h 7"/>
                <a:gd name="T14" fmla="*/ 11 w 11"/>
                <a:gd name="T15" fmla="*/ 4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6" y="0"/>
                    <a:pt x="6" y="0"/>
                    <a:pt x="6" y="0"/>
                  </a:cubicBezTo>
                  <a:cubicBezTo>
                    <a:pt x="6" y="0"/>
                    <a:pt x="5" y="0"/>
                    <a:pt x="5" y="0"/>
                  </a:cubicBezTo>
                  <a:cubicBezTo>
                    <a:pt x="0" y="3"/>
                    <a:pt x="0" y="3"/>
                    <a:pt x="0" y="3"/>
                  </a:cubicBezTo>
                  <a:cubicBezTo>
                    <a:pt x="0" y="3"/>
                    <a:pt x="0" y="4"/>
                    <a:pt x="0" y="4"/>
                  </a:cubicBezTo>
                  <a:cubicBezTo>
                    <a:pt x="5" y="6"/>
                    <a:pt x="5" y="6"/>
                    <a:pt x="5" y="6"/>
                  </a:cubicBezTo>
                  <a:cubicBezTo>
                    <a:pt x="5" y="7"/>
                    <a:pt x="6" y="7"/>
                    <a:pt x="6" y="6"/>
                  </a:cubicBezTo>
                  <a:cubicBezTo>
                    <a:pt x="11" y="4"/>
                    <a:pt x="11" y="4"/>
                    <a:pt x="11" y="4"/>
                  </a:cubicBezTo>
                  <a:cubicBezTo>
                    <a:pt x="11" y="4"/>
                    <a:pt x="11" y="3"/>
                    <a:pt x="11" y="3"/>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3" name="Freeform 354"/>
            <p:cNvSpPr>
              <a:spLocks/>
            </p:cNvSpPr>
            <p:nvPr userDrawn="1"/>
          </p:nvSpPr>
          <p:spPr bwMode="auto">
            <a:xfrm>
              <a:off x="8786813" y="3705226"/>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4" name="Freeform 355"/>
            <p:cNvSpPr>
              <a:spLocks/>
            </p:cNvSpPr>
            <p:nvPr userDrawn="1"/>
          </p:nvSpPr>
          <p:spPr bwMode="auto">
            <a:xfrm>
              <a:off x="8809038" y="3709988"/>
              <a:ext cx="28575" cy="15875"/>
            </a:xfrm>
            <a:custGeom>
              <a:avLst/>
              <a:gdLst>
                <a:gd name="T0" fmla="*/ 8 w 18"/>
                <a:gd name="T1" fmla="*/ 10 h 10"/>
                <a:gd name="T2" fmla="*/ 10 w 18"/>
                <a:gd name="T3" fmla="*/ 10 h 10"/>
                <a:gd name="T4" fmla="*/ 17 w 18"/>
                <a:gd name="T5" fmla="*/ 6 h 10"/>
                <a:gd name="T6" fmla="*/ 17 w 18"/>
                <a:gd name="T7" fmla="*/ 5 h 10"/>
                <a:gd name="T8" fmla="*/ 10 w 18"/>
                <a:gd name="T9" fmla="*/ 1 h 10"/>
                <a:gd name="T10" fmla="*/ 8 w 18"/>
                <a:gd name="T11" fmla="*/ 1 h 10"/>
                <a:gd name="T12" fmla="*/ 1 w 18"/>
                <a:gd name="T13" fmla="*/ 5 h 10"/>
                <a:gd name="T14" fmla="*/ 1 w 18"/>
                <a:gd name="T15" fmla="*/ 6 h 10"/>
                <a:gd name="T16" fmla="*/ 8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0"/>
                  </a:move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5" name="Freeform 356"/>
            <p:cNvSpPr>
              <a:spLocks/>
            </p:cNvSpPr>
            <p:nvPr userDrawn="1"/>
          </p:nvSpPr>
          <p:spPr bwMode="auto">
            <a:xfrm>
              <a:off x="8770938" y="3714751"/>
              <a:ext cx="26988" cy="15875"/>
            </a:xfrm>
            <a:custGeom>
              <a:avLst/>
              <a:gdLst>
                <a:gd name="T0" fmla="*/ 16 w 17"/>
                <a:gd name="T1" fmla="*/ 4 h 10"/>
                <a:gd name="T2" fmla="*/ 9 w 17"/>
                <a:gd name="T3" fmla="*/ 0 h 10"/>
                <a:gd name="T4" fmla="*/ 7 w 17"/>
                <a:gd name="T5" fmla="*/ 0 h 10"/>
                <a:gd name="T6" fmla="*/ 0 w 17"/>
                <a:gd name="T7" fmla="*/ 4 h 10"/>
                <a:gd name="T8" fmla="*/ 0 w 17"/>
                <a:gd name="T9" fmla="*/ 5 h 10"/>
                <a:gd name="T10" fmla="*/ 7 w 17"/>
                <a:gd name="T11" fmla="*/ 9 h 10"/>
                <a:gd name="T12" fmla="*/ 10 w 17"/>
                <a:gd name="T13" fmla="*/ 9 h 10"/>
                <a:gd name="T14" fmla="*/ 16 w 17"/>
                <a:gd name="T15" fmla="*/ 5 h 10"/>
                <a:gd name="T16" fmla="*/ 16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6" y="4"/>
                  </a:move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ubicBezTo>
                    <a:pt x="16" y="5"/>
                    <a:pt x="16" y="5"/>
                    <a:pt x="16" y="5"/>
                  </a:cubicBezTo>
                  <a:cubicBezTo>
                    <a:pt x="17" y="5"/>
                    <a:pt x="17" y="4"/>
                    <a:pt x="1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6" name="Freeform 357"/>
            <p:cNvSpPr>
              <a:spLocks/>
            </p:cNvSpPr>
            <p:nvPr userDrawn="1"/>
          </p:nvSpPr>
          <p:spPr bwMode="auto">
            <a:xfrm>
              <a:off x="8786813" y="3721101"/>
              <a:ext cx="33338" cy="19050"/>
            </a:xfrm>
            <a:custGeom>
              <a:avLst/>
              <a:gdLst>
                <a:gd name="T0" fmla="*/ 21 w 21"/>
                <a:gd name="T1" fmla="*/ 4 h 12"/>
                <a:gd name="T2" fmla="*/ 14 w 21"/>
                <a:gd name="T3" fmla="*/ 0 h 12"/>
                <a:gd name="T4" fmla="*/ 11 w 21"/>
                <a:gd name="T5" fmla="*/ 0 h 12"/>
                <a:gd name="T6" fmla="*/ 1 w 21"/>
                <a:gd name="T7" fmla="*/ 6 h 12"/>
                <a:gd name="T8" fmla="*/ 1 w 21"/>
                <a:gd name="T9" fmla="*/ 7 h 12"/>
                <a:gd name="T10" fmla="*/ 8 w 21"/>
                <a:gd name="T11" fmla="*/ 11 h 12"/>
                <a:gd name="T12" fmla="*/ 10 w 21"/>
                <a:gd name="T13" fmla="*/ 11 h 12"/>
                <a:gd name="T14" fmla="*/ 21 w 21"/>
                <a:gd name="T15" fmla="*/ 5 h 12"/>
                <a:gd name="T16" fmla="*/ 21 w 21"/>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21" y="4"/>
                  </a:moveTo>
                  <a:cubicBezTo>
                    <a:pt x="14" y="0"/>
                    <a:pt x="14" y="0"/>
                    <a:pt x="14" y="0"/>
                  </a:cubicBezTo>
                  <a:cubicBezTo>
                    <a:pt x="13" y="0"/>
                    <a:pt x="12" y="0"/>
                    <a:pt x="11" y="0"/>
                  </a:cubicBezTo>
                  <a:cubicBezTo>
                    <a:pt x="1" y="6"/>
                    <a:pt x="1" y="6"/>
                    <a:pt x="1" y="6"/>
                  </a:cubicBezTo>
                  <a:cubicBezTo>
                    <a:pt x="0" y="6"/>
                    <a:pt x="0" y="7"/>
                    <a:pt x="1" y="7"/>
                  </a:cubicBezTo>
                  <a:cubicBezTo>
                    <a:pt x="8" y="11"/>
                    <a:pt x="8" y="11"/>
                    <a:pt x="8" y="11"/>
                  </a:cubicBezTo>
                  <a:cubicBezTo>
                    <a:pt x="8" y="12"/>
                    <a:pt x="9" y="12"/>
                    <a:pt x="10" y="11"/>
                  </a:cubicBezTo>
                  <a:cubicBezTo>
                    <a:pt x="21" y="5"/>
                    <a:pt x="21" y="5"/>
                    <a:pt x="21" y="5"/>
                  </a:cubicBezTo>
                  <a:cubicBezTo>
                    <a:pt x="21" y="5"/>
                    <a:pt x="21" y="4"/>
                    <a:pt x="21"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7" name="Freeform 358"/>
            <p:cNvSpPr>
              <a:spLocks/>
            </p:cNvSpPr>
            <p:nvPr userDrawn="1"/>
          </p:nvSpPr>
          <p:spPr bwMode="auto">
            <a:xfrm>
              <a:off x="8820151" y="3686176"/>
              <a:ext cx="26988" cy="15875"/>
            </a:xfrm>
            <a:custGeom>
              <a:avLst/>
              <a:gdLst>
                <a:gd name="T0" fmla="*/ 7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8" name="Freeform 359"/>
            <p:cNvSpPr>
              <a:spLocks/>
            </p:cNvSpPr>
            <p:nvPr userDrawn="1"/>
          </p:nvSpPr>
          <p:spPr bwMode="auto">
            <a:xfrm>
              <a:off x="8826501" y="3700463"/>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9" name="Freeform 360"/>
            <p:cNvSpPr>
              <a:spLocks/>
            </p:cNvSpPr>
            <p:nvPr userDrawn="1"/>
          </p:nvSpPr>
          <p:spPr bwMode="auto">
            <a:xfrm>
              <a:off x="8916988" y="3668713"/>
              <a:ext cx="26988" cy="15875"/>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0" name="Freeform 361"/>
            <p:cNvSpPr>
              <a:spLocks/>
            </p:cNvSpPr>
            <p:nvPr userDrawn="1"/>
          </p:nvSpPr>
          <p:spPr bwMode="auto">
            <a:xfrm>
              <a:off x="8831263" y="3717926"/>
              <a:ext cx="28575" cy="15875"/>
            </a:xfrm>
            <a:custGeom>
              <a:avLst/>
              <a:gdLst>
                <a:gd name="T0" fmla="*/ 8 w 18"/>
                <a:gd name="T1" fmla="*/ 10 h 10"/>
                <a:gd name="T2" fmla="*/ 10 w 18"/>
                <a:gd name="T3" fmla="*/ 10 h 10"/>
                <a:gd name="T4" fmla="*/ 17 w 18"/>
                <a:gd name="T5" fmla="*/ 6 h 10"/>
                <a:gd name="T6" fmla="*/ 17 w 18"/>
                <a:gd name="T7" fmla="*/ 4 h 10"/>
                <a:gd name="T8" fmla="*/ 10 w 18"/>
                <a:gd name="T9" fmla="*/ 0 h 10"/>
                <a:gd name="T10" fmla="*/ 8 w 18"/>
                <a:gd name="T11" fmla="*/ 0 h 10"/>
                <a:gd name="T12" fmla="*/ 1 w 18"/>
                <a:gd name="T13" fmla="*/ 4 h 10"/>
                <a:gd name="T14" fmla="*/ 1 w 18"/>
                <a:gd name="T15" fmla="*/ 6 h 10"/>
                <a:gd name="T16" fmla="*/ 8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0"/>
                  </a:moveTo>
                  <a:cubicBezTo>
                    <a:pt x="9" y="10"/>
                    <a:pt x="10" y="10"/>
                    <a:pt x="10" y="10"/>
                  </a:cubicBezTo>
                  <a:cubicBezTo>
                    <a:pt x="17" y="6"/>
                    <a:pt x="17" y="6"/>
                    <a:pt x="17" y="6"/>
                  </a:cubicBezTo>
                  <a:cubicBezTo>
                    <a:pt x="18" y="5"/>
                    <a:pt x="18" y="5"/>
                    <a:pt x="17" y="4"/>
                  </a:cubicBezTo>
                  <a:cubicBezTo>
                    <a:pt x="10" y="0"/>
                    <a:pt x="10" y="0"/>
                    <a:pt x="10" y="0"/>
                  </a:cubicBezTo>
                  <a:cubicBezTo>
                    <a:pt x="10" y="0"/>
                    <a:pt x="8" y="0"/>
                    <a:pt x="8" y="0"/>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1" name="Freeform 362"/>
            <p:cNvSpPr>
              <a:spLocks/>
            </p:cNvSpPr>
            <p:nvPr userDrawn="1"/>
          </p:nvSpPr>
          <p:spPr bwMode="auto">
            <a:xfrm>
              <a:off x="8856663" y="3744913"/>
              <a:ext cx="26988" cy="15875"/>
            </a:xfrm>
            <a:custGeom>
              <a:avLst/>
              <a:gdLst>
                <a:gd name="T0" fmla="*/ 10 w 17"/>
                <a:gd name="T1" fmla="*/ 1 h 10"/>
                <a:gd name="T2" fmla="*/ 7 w 17"/>
                <a:gd name="T3" fmla="*/ 1 h 10"/>
                <a:gd name="T4" fmla="*/ 0 w 17"/>
                <a:gd name="T5" fmla="*/ 5 h 10"/>
                <a:gd name="T6" fmla="*/ 0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0" y="5"/>
                    <a:pt x="0" y="5"/>
                    <a:pt x="0" y="5"/>
                  </a:cubicBezTo>
                  <a:cubicBezTo>
                    <a:pt x="0" y="5"/>
                    <a:pt x="0" y="6"/>
                    <a:pt x="0"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2" name="Freeform 363"/>
            <p:cNvSpPr>
              <a:spLocks/>
            </p:cNvSpPr>
            <p:nvPr userDrawn="1"/>
          </p:nvSpPr>
          <p:spPr bwMode="auto">
            <a:xfrm>
              <a:off x="8872538" y="3735388"/>
              <a:ext cx="28575" cy="15875"/>
            </a:xfrm>
            <a:custGeom>
              <a:avLst/>
              <a:gdLst>
                <a:gd name="T0" fmla="*/ 10 w 18"/>
                <a:gd name="T1" fmla="*/ 1 h 10"/>
                <a:gd name="T2" fmla="*/ 8 w 18"/>
                <a:gd name="T3" fmla="*/ 1 h 10"/>
                <a:gd name="T4" fmla="*/ 1 w 18"/>
                <a:gd name="T5" fmla="*/ 5 h 10"/>
                <a:gd name="T6" fmla="*/ 1 w 18"/>
                <a:gd name="T7" fmla="*/ 6 h 10"/>
                <a:gd name="T8" fmla="*/ 8 w 18"/>
                <a:gd name="T9" fmla="*/ 10 h 10"/>
                <a:gd name="T10" fmla="*/ 10 w 18"/>
                <a:gd name="T11" fmla="*/ 10 h 10"/>
                <a:gd name="T12" fmla="*/ 17 w 18"/>
                <a:gd name="T13" fmla="*/ 6 h 10"/>
                <a:gd name="T14" fmla="*/ 17 w 18"/>
                <a:gd name="T15" fmla="*/ 5 h 10"/>
                <a:gd name="T16" fmla="*/ 10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 name="Freeform 364"/>
            <p:cNvSpPr>
              <a:spLocks/>
            </p:cNvSpPr>
            <p:nvPr userDrawn="1"/>
          </p:nvSpPr>
          <p:spPr bwMode="auto">
            <a:xfrm>
              <a:off x="8804276" y="3727451"/>
              <a:ext cx="38100" cy="22225"/>
            </a:xfrm>
            <a:custGeom>
              <a:avLst/>
              <a:gdLst>
                <a:gd name="T0" fmla="*/ 24 w 24"/>
                <a:gd name="T1" fmla="*/ 5 h 14"/>
                <a:gd name="T2" fmla="*/ 17 w 24"/>
                <a:gd name="T3" fmla="*/ 1 h 14"/>
                <a:gd name="T4" fmla="*/ 15 w 24"/>
                <a:gd name="T5" fmla="*/ 0 h 14"/>
                <a:gd name="T6" fmla="*/ 0 w 24"/>
                <a:gd name="T7" fmla="*/ 9 h 14"/>
                <a:gd name="T8" fmla="*/ 1 w 24"/>
                <a:gd name="T9" fmla="*/ 10 h 14"/>
                <a:gd name="T10" fmla="*/ 8 w 24"/>
                <a:gd name="T11" fmla="*/ 14 h 14"/>
                <a:gd name="T12" fmla="*/ 10 w 24"/>
                <a:gd name="T13" fmla="*/ 14 h 14"/>
                <a:gd name="T14" fmla="*/ 24 w 24"/>
                <a:gd name="T15" fmla="*/ 6 h 14"/>
                <a:gd name="T16" fmla="*/ 24 w 2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24" y="5"/>
                  </a:moveTo>
                  <a:cubicBezTo>
                    <a:pt x="17" y="1"/>
                    <a:pt x="17" y="1"/>
                    <a:pt x="17" y="1"/>
                  </a:cubicBezTo>
                  <a:cubicBezTo>
                    <a:pt x="16" y="0"/>
                    <a:pt x="15" y="0"/>
                    <a:pt x="15" y="0"/>
                  </a:cubicBezTo>
                  <a:cubicBezTo>
                    <a:pt x="0" y="9"/>
                    <a:pt x="0" y="9"/>
                    <a:pt x="0" y="9"/>
                  </a:cubicBezTo>
                  <a:cubicBezTo>
                    <a:pt x="0" y="9"/>
                    <a:pt x="0" y="9"/>
                    <a:pt x="1" y="10"/>
                  </a:cubicBezTo>
                  <a:cubicBezTo>
                    <a:pt x="8" y="14"/>
                    <a:pt x="8" y="14"/>
                    <a:pt x="8" y="14"/>
                  </a:cubicBezTo>
                  <a:cubicBezTo>
                    <a:pt x="8" y="14"/>
                    <a:pt x="9" y="14"/>
                    <a:pt x="10" y="14"/>
                  </a:cubicBezTo>
                  <a:cubicBezTo>
                    <a:pt x="24" y="6"/>
                    <a:pt x="24" y="6"/>
                    <a:pt x="24" y="6"/>
                  </a:cubicBezTo>
                  <a:cubicBezTo>
                    <a:pt x="24" y="5"/>
                    <a:pt x="24" y="5"/>
                    <a:pt x="24"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4" name="Freeform 365"/>
            <p:cNvSpPr>
              <a:spLocks/>
            </p:cNvSpPr>
            <p:nvPr userDrawn="1"/>
          </p:nvSpPr>
          <p:spPr bwMode="auto">
            <a:xfrm>
              <a:off x="8821738" y="3733801"/>
              <a:ext cx="47625" cy="26988"/>
            </a:xfrm>
            <a:custGeom>
              <a:avLst/>
              <a:gdLst>
                <a:gd name="T0" fmla="*/ 30 w 30"/>
                <a:gd name="T1" fmla="*/ 4 h 17"/>
                <a:gd name="T2" fmla="*/ 23 w 30"/>
                <a:gd name="T3" fmla="*/ 0 h 17"/>
                <a:gd name="T4" fmla="*/ 20 w 30"/>
                <a:gd name="T5" fmla="*/ 0 h 17"/>
                <a:gd name="T6" fmla="*/ 1 w 30"/>
                <a:gd name="T7" fmla="*/ 11 h 17"/>
                <a:gd name="T8" fmla="*/ 1 w 30"/>
                <a:gd name="T9" fmla="*/ 12 h 17"/>
                <a:gd name="T10" fmla="*/ 8 w 30"/>
                <a:gd name="T11" fmla="*/ 16 h 17"/>
                <a:gd name="T12" fmla="*/ 10 w 30"/>
                <a:gd name="T13" fmla="*/ 16 h 17"/>
                <a:gd name="T14" fmla="*/ 30 w 30"/>
                <a:gd name="T15" fmla="*/ 5 h 17"/>
                <a:gd name="T16" fmla="*/ 30 w 30"/>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7">
                  <a:moveTo>
                    <a:pt x="30" y="4"/>
                  </a:moveTo>
                  <a:cubicBezTo>
                    <a:pt x="23" y="0"/>
                    <a:pt x="23" y="0"/>
                    <a:pt x="23" y="0"/>
                  </a:cubicBezTo>
                  <a:cubicBezTo>
                    <a:pt x="22" y="0"/>
                    <a:pt x="21" y="0"/>
                    <a:pt x="20" y="0"/>
                  </a:cubicBezTo>
                  <a:cubicBezTo>
                    <a:pt x="1" y="11"/>
                    <a:pt x="1" y="11"/>
                    <a:pt x="1" y="11"/>
                  </a:cubicBezTo>
                  <a:cubicBezTo>
                    <a:pt x="1" y="11"/>
                    <a:pt x="0" y="12"/>
                    <a:pt x="1" y="12"/>
                  </a:cubicBezTo>
                  <a:cubicBezTo>
                    <a:pt x="8" y="16"/>
                    <a:pt x="8" y="16"/>
                    <a:pt x="8" y="16"/>
                  </a:cubicBezTo>
                  <a:cubicBezTo>
                    <a:pt x="9" y="17"/>
                    <a:pt x="10" y="17"/>
                    <a:pt x="10" y="16"/>
                  </a:cubicBezTo>
                  <a:cubicBezTo>
                    <a:pt x="30" y="5"/>
                    <a:pt x="30" y="5"/>
                    <a:pt x="30" y="5"/>
                  </a:cubicBezTo>
                  <a:cubicBezTo>
                    <a:pt x="30" y="5"/>
                    <a:pt x="30" y="4"/>
                    <a:pt x="30"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 name="Freeform 366"/>
            <p:cNvSpPr>
              <a:spLocks/>
            </p:cNvSpPr>
            <p:nvPr userDrawn="1"/>
          </p:nvSpPr>
          <p:spPr bwMode="auto">
            <a:xfrm>
              <a:off x="8832851" y="3667126"/>
              <a:ext cx="17463" cy="9525"/>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367"/>
            <p:cNvSpPr>
              <a:spLocks/>
            </p:cNvSpPr>
            <p:nvPr userDrawn="1"/>
          </p:nvSpPr>
          <p:spPr bwMode="auto">
            <a:xfrm>
              <a:off x="8821738" y="3673476"/>
              <a:ext cx="17463" cy="9525"/>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368"/>
            <p:cNvSpPr>
              <a:spLocks/>
            </p:cNvSpPr>
            <p:nvPr userDrawn="1"/>
          </p:nvSpPr>
          <p:spPr bwMode="auto">
            <a:xfrm>
              <a:off x="8843963" y="3660776"/>
              <a:ext cx="17463" cy="9525"/>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3"/>
                  </a:cubicBezTo>
                  <a:cubicBezTo>
                    <a:pt x="6" y="0"/>
                    <a:pt x="6" y="0"/>
                    <a:pt x="6" y="0"/>
                  </a:cubicBezTo>
                  <a:cubicBezTo>
                    <a:pt x="6"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369"/>
            <p:cNvSpPr>
              <a:spLocks/>
            </p:cNvSpPr>
            <p:nvPr userDrawn="1"/>
          </p:nvSpPr>
          <p:spPr bwMode="auto">
            <a:xfrm>
              <a:off x="8864601" y="3648076"/>
              <a:ext cx="17463" cy="9525"/>
            </a:xfrm>
            <a:custGeom>
              <a:avLst/>
              <a:gdLst>
                <a:gd name="T0" fmla="*/ 5 w 11"/>
                <a:gd name="T1" fmla="*/ 6 h 6"/>
                <a:gd name="T2" fmla="*/ 7 w 11"/>
                <a:gd name="T3" fmla="*/ 6 h 6"/>
                <a:gd name="T4" fmla="*/ 11 w 11"/>
                <a:gd name="T5" fmla="*/ 4 h 6"/>
                <a:gd name="T6" fmla="*/ 11 w 11"/>
                <a:gd name="T7" fmla="*/ 3 h 6"/>
                <a:gd name="T8" fmla="*/ 6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7" y="6"/>
                  </a:cubicBezTo>
                  <a:cubicBezTo>
                    <a:pt x="11" y="4"/>
                    <a:pt x="11" y="4"/>
                    <a:pt x="11" y="4"/>
                  </a:cubicBezTo>
                  <a:cubicBezTo>
                    <a:pt x="11" y="3"/>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370"/>
            <p:cNvSpPr>
              <a:spLocks/>
            </p:cNvSpPr>
            <p:nvPr userDrawn="1"/>
          </p:nvSpPr>
          <p:spPr bwMode="auto">
            <a:xfrm>
              <a:off x="8853488" y="3654426"/>
              <a:ext cx="19050" cy="9525"/>
            </a:xfrm>
            <a:custGeom>
              <a:avLst/>
              <a:gdLst>
                <a:gd name="T0" fmla="*/ 5 w 12"/>
                <a:gd name="T1" fmla="*/ 6 h 6"/>
                <a:gd name="T2" fmla="*/ 7 w 12"/>
                <a:gd name="T3" fmla="*/ 6 h 6"/>
                <a:gd name="T4" fmla="*/ 11 w 12"/>
                <a:gd name="T5" fmla="*/ 4 h 6"/>
                <a:gd name="T6" fmla="*/ 11 w 12"/>
                <a:gd name="T7" fmla="*/ 3 h 6"/>
                <a:gd name="T8" fmla="*/ 7 w 12"/>
                <a:gd name="T9" fmla="*/ 0 h 6"/>
                <a:gd name="T10" fmla="*/ 5 w 12"/>
                <a:gd name="T11" fmla="*/ 0 h 6"/>
                <a:gd name="T12" fmla="*/ 1 w 12"/>
                <a:gd name="T13" fmla="*/ 3 h 6"/>
                <a:gd name="T14" fmla="*/ 1 w 12"/>
                <a:gd name="T15" fmla="*/ 4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4"/>
                    <a:pt x="11" y="4"/>
                    <a:pt x="11" y="4"/>
                  </a:cubicBezTo>
                  <a:cubicBezTo>
                    <a:pt x="12" y="3"/>
                    <a:pt x="12" y="3"/>
                    <a:pt x="11" y="3"/>
                  </a:cubicBezTo>
                  <a:cubicBezTo>
                    <a:pt x="7" y="0"/>
                    <a:pt x="7" y="0"/>
                    <a:pt x="7" y="0"/>
                  </a:cubicBezTo>
                  <a:cubicBezTo>
                    <a:pt x="6" y="0"/>
                    <a:pt x="6"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371"/>
            <p:cNvSpPr>
              <a:spLocks/>
            </p:cNvSpPr>
            <p:nvPr userDrawn="1"/>
          </p:nvSpPr>
          <p:spPr bwMode="auto">
            <a:xfrm>
              <a:off x="8939213" y="3605213"/>
              <a:ext cx="17463" cy="9525"/>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372"/>
            <p:cNvSpPr>
              <a:spLocks/>
            </p:cNvSpPr>
            <p:nvPr userDrawn="1"/>
          </p:nvSpPr>
          <p:spPr bwMode="auto">
            <a:xfrm>
              <a:off x="8929688" y="3609976"/>
              <a:ext cx="17463" cy="11113"/>
            </a:xfrm>
            <a:custGeom>
              <a:avLst/>
              <a:gdLst>
                <a:gd name="T0" fmla="*/ 4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7"/>
                  </a:moveTo>
                  <a:cubicBezTo>
                    <a:pt x="5" y="7"/>
                    <a:pt x="5" y="7"/>
                    <a:pt x="6" y="7"/>
                  </a:cubicBezTo>
                  <a:cubicBezTo>
                    <a:pt x="10" y="4"/>
                    <a:pt x="10" y="4"/>
                    <a:pt x="10" y="4"/>
                  </a:cubicBezTo>
                  <a:cubicBezTo>
                    <a:pt x="11" y="4"/>
                    <a:pt x="11" y="4"/>
                    <a:pt x="10" y="3"/>
                  </a:cubicBezTo>
                  <a:cubicBezTo>
                    <a:pt x="6" y="1"/>
                    <a:pt x="6" y="1"/>
                    <a:pt x="6" y="1"/>
                  </a:cubicBezTo>
                  <a:cubicBezTo>
                    <a:pt x="5" y="0"/>
                    <a:pt x="5" y="0"/>
                    <a:pt x="4" y="1"/>
                  </a:cubicBezTo>
                  <a:cubicBezTo>
                    <a:pt x="0" y="3"/>
                    <a:pt x="0" y="3"/>
                    <a:pt x="0" y="3"/>
                  </a:cubicBezTo>
                  <a:cubicBezTo>
                    <a:pt x="0" y="4"/>
                    <a:pt x="0" y="4"/>
                    <a:pt x="0" y="4"/>
                  </a:cubicBezTo>
                  <a:lnTo>
                    <a:pt x="4"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373"/>
            <p:cNvSpPr>
              <a:spLocks/>
            </p:cNvSpPr>
            <p:nvPr userDrawn="1"/>
          </p:nvSpPr>
          <p:spPr bwMode="auto">
            <a:xfrm>
              <a:off x="8918576" y="3617913"/>
              <a:ext cx="17463" cy="9525"/>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2"/>
                  </a:cubicBezTo>
                  <a:cubicBezTo>
                    <a:pt x="6" y="0"/>
                    <a:pt x="6" y="0"/>
                    <a:pt x="6" y="0"/>
                  </a:cubicBezTo>
                  <a:cubicBezTo>
                    <a:pt x="6"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374"/>
            <p:cNvSpPr>
              <a:spLocks/>
            </p:cNvSpPr>
            <p:nvPr userDrawn="1"/>
          </p:nvSpPr>
          <p:spPr bwMode="auto">
            <a:xfrm>
              <a:off x="8939213" y="3616326"/>
              <a:ext cx="26988" cy="15875"/>
            </a:xfrm>
            <a:custGeom>
              <a:avLst/>
              <a:gdLst>
                <a:gd name="T0" fmla="*/ 7 w 17"/>
                <a:gd name="T1" fmla="*/ 0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5"/>
                    <a:pt x="0" y="5"/>
                    <a:pt x="0" y="5"/>
                  </a:cubicBezTo>
                  <a:cubicBezTo>
                    <a:pt x="0" y="5"/>
                    <a:pt x="0" y="5"/>
                    <a:pt x="0" y="6"/>
                  </a:cubicBezTo>
                  <a:cubicBezTo>
                    <a:pt x="7" y="10"/>
                    <a:pt x="7" y="10"/>
                    <a:pt x="7" y="10"/>
                  </a:cubicBezTo>
                  <a:cubicBezTo>
                    <a:pt x="8" y="10"/>
                    <a:pt x="9" y="10"/>
                    <a:pt x="9" y="10"/>
                  </a:cubicBezTo>
                  <a:cubicBezTo>
                    <a:pt x="16" y="6"/>
                    <a:pt x="16" y="6"/>
                    <a:pt x="16" y="6"/>
                  </a:cubicBezTo>
                  <a:cubicBezTo>
                    <a:pt x="17" y="6"/>
                    <a:pt x="17" y="5"/>
                    <a:pt x="16" y="5"/>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375"/>
            <p:cNvSpPr>
              <a:spLocks/>
            </p:cNvSpPr>
            <p:nvPr userDrawn="1"/>
          </p:nvSpPr>
          <p:spPr bwMode="auto">
            <a:xfrm>
              <a:off x="8907463" y="3622676"/>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376"/>
            <p:cNvSpPr>
              <a:spLocks/>
            </p:cNvSpPr>
            <p:nvPr userDrawn="1"/>
          </p:nvSpPr>
          <p:spPr bwMode="auto">
            <a:xfrm>
              <a:off x="8963026" y="3621088"/>
              <a:ext cx="26988" cy="17463"/>
            </a:xfrm>
            <a:custGeom>
              <a:avLst/>
              <a:gdLst>
                <a:gd name="T0" fmla="*/ 7 w 17"/>
                <a:gd name="T1" fmla="*/ 1 h 11"/>
                <a:gd name="T2" fmla="*/ 0 w 17"/>
                <a:gd name="T3" fmla="*/ 5 h 11"/>
                <a:gd name="T4" fmla="*/ 0 w 17"/>
                <a:gd name="T5" fmla="*/ 6 h 11"/>
                <a:gd name="T6" fmla="*/ 7 w 17"/>
                <a:gd name="T7" fmla="*/ 10 h 11"/>
                <a:gd name="T8" fmla="*/ 10 w 17"/>
                <a:gd name="T9" fmla="*/ 10 h 11"/>
                <a:gd name="T10" fmla="*/ 16 w 17"/>
                <a:gd name="T11" fmla="*/ 6 h 11"/>
                <a:gd name="T12" fmla="*/ 16 w 17"/>
                <a:gd name="T13" fmla="*/ 5 h 11"/>
                <a:gd name="T14" fmla="*/ 9 w 17"/>
                <a:gd name="T15" fmla="*/ 1 h 11"/>
                <a:gd name="T16" fmla="*/ 7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7" y="1"/>
                  </a:moveTo>
                  <a:cubicBezTo>
                    <a:pt x="0" y="5"/>
                    <a:pt x="0" y="5"/>
                    <a:pt x="0" y="5"/>
                  </a:cubicBezTo>
                  <a:cubicBezTo>
                    <a:pt x="0" y="5"/>
                    <a:pt x="0" y="6"/>
                    <a:pt x="0" y="6"/>
                  </a:cubicBezTo>
                  <a:cubicBezTo>
                    <a:pt x="7" y="10"/>
                    <a:pt x="7" y="10"/>
                    <a:pt x="7" y="10"/>
                  </a:cubicBezTo>
                  <a:cubicBezTo>
                    <a:pt x="8" y="11"/>
                    <a:pt x="9" y="11"/>
                    <a:pt x="10"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377"/>
            <p:cNvSpPr>
              <a:spLocks/>
            </p:cNvSpPr>
            <p:nvPr userDrawn="1"/>
          </p:nvSpPr>
          <p:spPr bwMode="auto">
            <a:xfrm>
              <a:off x="8897938" y="3629026"/>
              <a:ext cx="17463" cy="11113"/>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6"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3"/>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378"/>
            <p:cNvSpPr>
              <a:spLocks/>
            </p:cNvSpPr>
            <p:nvPr userDrawn="1"/>
          </p:nvSpPr>
          <p:spPr bwMode="auto">
            <a:xfrm>
              <a:off x="8921751" y="3625851"/>
              <a:ext cx="26988" cy="15875"/>
            </a:xfrm>
            <a:custGeom>
              <a:avLst/>
              <a:gdLst>
                <a:gd name="T0" fmla="*/ 7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 name="Freeform 379"/>
            <p:cNvSpPr>
              <a:spLocks/>
            </p:cNvSpPr>
            <p:nvPr userDrawn="1"/>
          </p:nvSpPr>
          <p:spPr bwMode="auto">
            <a:xfrm>
              <a:off x="8983663" y="3629026"/>
              <a:ext cx="28575" cy="15875"/>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10" y="0"/>
                    <a:pt x="9" y="0"/>
                    <a:pt x="8" y="0"/>
                  </a:cubicBezTo>
                  <a:cubicBezTo>
                    <a:pt x="1" y="5"/>
                    <a:pt x="1" y="5"/>
                    <a:pt x="1" y="5"/>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Freeform 380"/>
            <p:cNvSpPr>
              <a:spLocks/>
            </p:cNvSpPr>
            <p:nvPr userDrawn="1"/>
          </p:nvSpPr>
          <p:spPr bwMode="auto">
            <a:xfrm>
              <a:off x="8945563" y="3632201"/>
              <a:ext cx="26988" cy="15875"/>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Freeform 381"/>
            <p:cNvSpPr>
              <a:spLocks/>
            </p:cNvSpPr>
            <p:nvPr userDrawn="1"/>
          </p:nvSpPr>
          <p:spPr bwMode="auto">
            <a:xfrm>
              <a:off x="9012238" y="3633788"/>
              <a:ext cx="26988" cy="17463"/>
            </a:xfrm>
            <a:custGeom>
              <a:avLst/>
              <a:gdLst>
                <a:gd name="T0" fmla="*/ 9 w 17"/>
                <a:gd name="T1" fmla="*/ 10 h 11"/>
                <a:gd name="T2" fmla="*/ 16 w 17"/>
                <a:gd name="T3" fmla="*/ 6 h 11"/>
                <a:gd name="T4" fmla="*/ 16 w 17"/>
                <a:gd name="T5" fmla="*/ 5 h 11"/>
                <a:gd name="T6" fmla="*/ 9 w 17"/>
                <a:gd name="T7" fmla="*/ 1 h 11"/>
                <a:gd name="T8" fmla="*/ 7 w 17"/>
                <a:gd name="T9" fmla="*/ 1 h 11"/>
                <a:gd name="T10" fmla="*/ 0 w 17"/>
                <a:gd name="T11" fmla="*/ 5 h 11"/>
                <a:gd name="T12" fmla="*/ 0 w 17"/>
                <a:gd name="T13" fmla="*/ 6 h 11"/>
                <a:gd name="T14" fmla="*/ 7 w 17"/>
                <a:gd name="T15" fmla="*/ 10 h 11"/>
                <a:gd name="T16" fmla="*/ 9 w 17"/>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9" y="10"/>
                  </a:moveTo>
                  <a:cubicBezTo>
                    <a:pt x="16" y="6"/>
                    <a:pt x="16" y="6"/>
                    <a:pt x="16" y="6"/>
                  </a:cubicBezTo>
                  <a:cubicBezTo>
                    <a:pt x="17" y="6"/>
                    <a:pt x="17" y="5"/>
                    <a:pt x="16" y="5"/>
                  </a:cubicBezTo>
                  <a:cubicBezTo>
                    <a:pt x="9" y="1"/>
                    <a:pt x="9" y="1"/>
                    <a:pt x="9" y="1"/>
                  </a:cubicBezTo>
                  <a:cubicBezTo>
                    <a:pt x="9" y="0"/>
                    <a:pt x="8" y="1"/>
                    <a:pt x="7" y="1"/>
                  </a:cubicBezTo>
                  <a:cubicBezTo>
                    <a:pt x="0" y="5"/>
                    <a:pt x="0" y="5"/>
                    <a:pt x="0" y="5"/>
                  </a:cubicBezTo>
                  <a:cubicBezTo>
                    <a:pt x="0" y="5"/>
                    <a:pt x="0" y="6"/>
                    <a:pt x="0" y="6"/>
                  </a:cubicBezTo>
                  <a:cubicBezTo>
                    <a:pt x="7" y="10"/>
                    <a:pt x="7" y="10"/>
                    <a:pt x="7" y="10"/>
                  </a:cubicBezTo>
                  <a:cubicBezTo>
                    <a:pt x="8" y="11"/>
                    <a:pt x="9" y="11"/>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 name="Freeform 382"/>
            <p:cNvSpPr>
              <a:spLocks/>
            </p:cNvSpPr>
            <p:nvPr userDrawn="1"/>
          </p:nvSpPr>
          <p:spPr bwMode="auto">
            <a:xfrm>
              <a:off x="8904288" y="3636963"/>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8" y="10"/>
                    <a:pt x="10" y="10"/>
                    <a:pt x="10" y="9"/>
                  </a:cubicBezTo>
                  <a:cubicBezTo>
                    <a:pt x="17" y="5"/>
                    <a:pt x="17" y="5"/>
                    <a:pt x="17" y="5"/>
                  </a:cubicBezTo>
                  <a:cubicBezTo>
                    <a:pt x="18" y="5"/>
                    <a:pt x="18"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Freeform 383"/>
            <p:cNvSpPr>
              <a:spLocks/>
            </p:cNvSpPr>
            <p:nvPr userDrawn="1"/>
          </p:nvSpPr>
          <p:spPr bwMode="auto">
            <a:xfrm>
              <a:off x="8967788" y="3638551"/>
              <a:ext cx="26988" cy="15875"/>
            </a:xfrm>
            <a:custGeom>
              <a:avLst/>
              <a:gdLst>
                <a:gd name="T0" fmla="*/ 10 w 17"/>
                <a:gd name="T1" fmla="*/ 10 h 10"/>
                <a:gd name="T2" fmla="*/ 17 w 17"/>
                <a:gd name="T3" fmla="*/ 6 h 10"/>
                <a:gd name="T4" fmla="*/ 17 w 17"/>
                <a:gd name="T5" fmla="*/ 5 h 10"/>
                <a:gd name="T6" fmla="*/ 10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 name="Freeform 384"/>
            <p:cNvSpPr>
              <a:spLocks/>
            </p:cNvSpPr>
            <p:nvPr userDrawn="1"/>
          </p:nvSpPr>
          <p:spPr bwMode="auto">
            <a:xfrm>
              <a:off x="8994776" y="3644901"/>
              <a:ext cx="26988" cy="15875"/>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 name="Freeform 385"/>
            <p:cNvSpPr>
              <a:spLocks/>
            </p:cNvSpPr>
            <p:nvPr userDrawn="1"/>
          </p:nvSpPr>
          <p:spPr bwMode="auto">
            <a:xfrm>
              <a:off x="8888413" y="3646488"/>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Freeform 386"/>
            <p:cNvSpPr>
              <a:spLocks/>
            </p:cNvSpPr>
            <p:nvPr userDrawn="1"/>
          </p:nvSpPr>
          <p:spPr bwMode="auto">
            <a:xfrm>
              <a:off x="8912226" y="3651251"/>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 name="Freeform 387"/>
            <p:cNvSpPr>
              <a:spLocks/>
            </p:cNvSpPr>
            <p:nvPr userDrawn="1"/>
          </p:nvSpPr>
          <p:spPr bwMode="auto">
            <a:xfrm>
              <a:off x="8977313" y="3654426"/>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388"/>
            <p:cNvSpPr>
              <a:spLocks/>
            </p:cNvSpPr>
            <p:nvPr userDrawn="1"/>
          </p:nvSpPr>
          <p:spPr bwMode="auto">
            <a:xfrm>
              <a:off x="8870951" y="3656013"/>
              <a:ext cx="26988" cy="15875"/>
            </a:xfrm>
            <a:custGeom>
              <a:avLst/>
              <a:gdLst>
                <a:gd name="T0" fmla="*/ 7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 name="Freeform 389"/>
            <p:cNvSpPr>
              <a:spLocks/>
            </p:cNvSpPr>
            <p:nvPr userDrawn="1"/>
          </p:nvSpPr>
          <p:spPr bwMode="auto">
            <a:xfrm>
              <a:off x="8894763" y="3660776"/>
              <a:ext cx="26988" cy="15875"/>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 name="Freeform 390"/>
            <p:cNvSpPr>
              <a:spLocks/>
            </p:cNvSpPr>
            <p:nvPr userDrawn="1"/>
          </p:nvSpPr>
          <p:spPr bwMode="auto">
            <a:xfrm>
              <a:off x="8994776" y="3663951"/>
              <a:ext cx="28575" cy="17463"/>
            </a:xfrm>
            <a:custGeom>
              <a:avLst/>
              <a:gdLst>
                <a:gd name="T0" fmla="*/ 10 w 18"/>
                <a:gd name="T1" fmla="*/ 1 h 11"/>
                <a:gd name="T2" fmla="*/ 8 w 18"/>
                <a:gd name="T3" fmla="*/ 1 h 11"/>
                <a:gd name="T4" fmla="*/ 1 w 18"/>
                <a:gd name="T5" fmla="*/ 5 h 11"/>
                <a:gd name="T6" fmla="*/ 1 w 18"/>
                <a:gd name="T7" fmla="*/ 6 h 11"/>
                <a:gd name="T8" fmla="*/ 8 w 18"/>
                <a:gd name="T9" fmla="*/ 10 h 11"/>
                <a:gd name="T10" fmla="*/ 10 w 18"/>
                <a:gd name="T11" fmla="*/ 10 h 11"/>
                <a:gd name="T12" fmla="*/ 17 w 18"/>
                <a:gd name="T13" fmla="*/ 6 h 11"/>
                <a:gd name="T14" fmla="*/ 17 w 18"/>
                <a:gd name="T15" fmla="*/ 5 h 11"/>
                <a:gd name="T16" fmla="*/ 10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
                  </a:moveTo>
                  <a:cubicBezTo>
                    <a:pt x="10" y="0"/>
                    <a:pt x="9" y="0"/>
                    <a:pt x="8" y="1"/>
                  </a:cubicBez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 name="Freeform 391"/>
            <p:cNvSpPr>
              <a:spLocks/>
            </p:cNvSpPr>
            <p:nvPr userDrawn="1"/>
          </p:nvSpPr>
          <p:spPr bwMode="auto">
            <a:xfrm>
              <a:off x="8853488" y="3665538"/>
              <a:ext cx="28575" cy="15875"/>
            </a:xfrm>
            <a:custGeom>
              <a:avLst/>
              <a:gdLst>
                <a:gd name="T0" fmla="*/ 8 w 18"/>
                <a:gd name="T1" fmla="*/ 0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5"/>
                    <a:pt x="1" y="5"/>
                    <a:pt x="1" y="5"/>
                  </a:cubicBezTo>
                  <a:cubicBezTo>
                    <a:pt x="0" y="5"/>
                    <a:pt x="0" y="5"/>
                    <a:pt x="1" y="6"/>
                  </a:cubicBezTo>
                  <a:cubicBezTo>
                    <a:pt x="8" y="10"/>
                    <a:pt x="8" y="10"/>
                    <a:pt x="8" y="10"/>
                  </a:cubicBezTo>
                  <a:cubicBezTo>
                    <a:pt x="8" y="10"/>
                    <a:pt x="10" y="10"/>
                    <a:pt x="10" y="10"/>
                  </a:cubicBezTo>
                  <a:cubicBezTo>
                    <a:pt x="17" y="6"/>
                    <a:pt x="17" y="6"/>
                    <a:pt x="17" y="6"/>
                  </a:cubicBezTo>
                  <a:cubicBezTo>
                    <a:pt x="18" y="5"/>
                    <a:pt x="18" y="5"/>
                    <a:pt x="17" y="5"/>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 name="Freeform 392"/>
            <p:cNvSpPr>
              <a:spLocks/>
            </p:cNvSpPr>
            <p:nvPr userDrawn="1"/>
          </p:nvSpPr>
          <p:spPr bwMode="auto">
            <a:xfrm>
              <a:off x="8877301" y="3670301"/>
              <a:ext cx="28575" cy="17463"/>
            </a:xfrm>
            <a:custGeom>
              <a:avLst/>
              <a:gdLst>
                <a:gd name="T0" fmla="*/ 8 w 18"/>
                <a:gd name="T1" fmla="*/ 1 h 11"/>
                <a:gd name="T2" fmla="*/ 1 w 18"/>
                <a:gd name="T3" fmla="*/ 5 h 11"/>
                <a:gd name="T4" fmla="*/ 1 w 18"/>
                <a:gd name="T5" fmla="*/ 6 h 11"/>
                <a:gd name="T6" fmla="*/ 8 w 18"/>
                <a:gd name="T7" fmla="*/ 10 h 11"/>
                <a:gd name="T8" fmla="*/ 10 w 18"/>
                <a:gd name="T9" fmla="*/ 10 h 11"/>
                <a:gd name="T10" fmla="*/ 17 w 18"/>
                <a:gd name="T11" fmla="*/ 6 h 11"/>
                <a:gd name="T12" fmla="*/ 17 w 18"/>
                <a:gd name="T13" fmla="*/ 5 h 11"/>
                <a:gd name="T14" fmla="*/ 10 w 18"/>
                <a:gd name="T15" fmla="*/ 1 h 11"/>
                <a:gd name="T16" fmla="*/ 8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
                  </a:move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cubicBezTo>
                    <a:pt x="10" y="1"/>
                    <a:pt x="10" y="1"/>
                    <a:pt x="10" y="1"/>
                  </a:cubicBezTo>
                  <a:cubicBezTo>
                    <a:pt x="10"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2" name="Freeform 393"/>
            <p:cNvSpPr>
              <a:spLocks/>
            </p:cNvSpPr>
            <p:nvPr userDrawn="1"/>
          </p:nvSpPr>
          <p:spPr bwMode="auto">
            <a:xfrm>
              <a:off x="8943976" y="3673476"/>
              <a:ext cx="26988" cy="15875"/>
            </a:xfrm>
            <a:custGeom>
              <a:avLst/>
              <a:gdLst>
                <a:gd name="T0" fmla="*/ 10 w 17"/>
                <a:gd name="T1" fmla="*/ 10 h 10"/>
                <a:gd name="T2" fmla="*/ 17 w 17"/>
                <a:gd name="T3" fmla="*/ 6 h 10"/>
                <a:gd name="T4" fmla="*/ 17 w 17"/>
                <a:gd name="T5" fmla="*/ 5 h 10"/>
                <a:gd name="T6" fmla="*/ 10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 name="Freeform 394"/>
            <p:cNvSpPr>
              <a:spLocks/>
            </p:cNvSpPr>
            <p:nvPr userDrawn="1"/>
          </p:nvSpPr>
          <p:spPr bwMode="auto">
            <a:xfrm>
              <a:off x="8837613" y="3675063"/>
              <a:ext cx="26988" cy="15875"/>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 name="Freeform 395"/>
            <p:cNvSpPr>
              <a:spLocks/>
            </p:cNvSpPr>
            <p:nvPr userDrawn="1"/>
          </p:nvSpPr>
          <p:spPr bwMode="auto">
            <a:xfrm>
              <a:off x="8899526" y="3678238"/>
              <a:ext cx="28575" cy="15875"/>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9" y="0"/>
                    <a:pt x="8" y="0"/>
                    <a:pt x="8" y="0"/>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 name="Freeform 396"/>
            <p:cNvSpPr>
              <a:spLocks/>
            </p:cNvSpPr>
            <p:nvPr userDrawn="1"/>
          </p:nvSpPr>
          <p:spPr bwMode="auto">
            <a:xfrm>
              <a:off x="8861426" y="3681413"/>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 name="Freeform 397"/>
            <p:cNvSpPr>
              <a:spLocks/>
            </p:cNvSpPr>
            <p:nvPr userDrawn="1"/>
          </p:nvSpPr>
          <p:spPr bwMode="auto">
            <a:xfrm>
              <a:off x="8926513" y="3684588"/>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 name="Freeform 398"/>
            <p:cNvSpPr>
              <a:spLocks/>
            </p:cNvSpPr>
            <p:nvPr userDrawn="1"/>
          </p:nvSpPr>
          <p:spPr bwMode="auto">
            <a:xfrm>
              <a:off x="8882063" y="3687763"/>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Freeform 399"/>
            <p:cNvSpPr>
              <a:spLocks/>
            </p:cNvSpPr>
            <p:nvPr userDrawn="1"/>
          </p:nvSpPr>
          <p:spPr bwMode="auto">
            <a:xfrm>
              <a:off x="8910638" y="3694113"/>
              <a:ext cx="26988" cy="15875"/>
            </a:xfrm>
            <a:custGeom>
              <a:avLst/>
              <a:gdLst>
                <a:gd name="T0" fmla="*/ 9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Freeform 400"/>
            <p:cNvSpPr>
              <a:spLocks/>
            </p:cNvSpPr>
            <p:nvPr userDrawn="1"/>
          </p:nvSpPr>
          <p:spPr bwMode="auto">
            <a:xfrm>
              <a:off x="8866188" y="3698876"/>
              <a:ext cx="26988" cy="15875"/>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Freeform 401"/>
            <p:cNvSpPr>
              <a:spLocks/>
            </p:cNvSpPr>
            <p:nvPr userDrawn="1"/>
          </p:nvSpPr>
          <p:spPr bwMode="auto">
            <a:xfrm>
              <a:off x="8893176" y="3703638"/>
              <a:ext cx="26988" cy="15875"/>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Freeform 402"/>
            <p:cNvSpPr>
              <a:spLocks/>
            </p:cNvSpPr>
            <p:nvPr userDrawn="1"/>
          </p:nvSpPr>
          <p:spPr bwMode="auto">
            <a:xfrm>
              <a:off x="8848726" y="3708401"/>
              <a:ext cx="28575" cy="15875"/>
            </a:xfrm>
            <a:custGeom>
              <a:avLst/>
              <a:gdLst>
                <a:gd name="T0" fmla="*/ 8 w 18"/>
                <a:gd name="T1" fmla="*/ 9 h 10"/>
                <a:gd name="T2" fmla="*/ 10 w 18"/>
                <a:gd name="T3" fmla="*/ 9 h 10"/>
                <a:gd name="T4" fmla="*/ 17 w 18"/>
                <a:gd name="T5" fmla="*/ 5 h 10"/>
                <a:gd name="T6" fmla="*/ 17 w 18"/>
                <a:gd name="T7" fmla="*/ 4 h 10"/>
                <a:gd name="T8" fmla="*/ 10 w 18"/>
                <a:gd name="T9" fmla="*/ 0 h 10"/>
                <a:gd name="T10" fmla="*/ 8 w 18"/>
                <a:gd name="T11" fmla="*/ 0 h 10"/>
                <a:gd name="T12" fmla="*/ 1 w 18"/>
                <a:gd name="T13" fmla="*/ 4 h 10"/>
                <a:gd name="T14" fmla="*/ 1 w 18"/>
                <a:gd name="T15" fmla="*/ 5 h 10"/>
                <a:gd name="T16" fmla="*/ 8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9"/>
                  </a:moveTo>
                  <a:cubicBezTo>
                    <a:pt x="8" y="10"/>
                    <a:pt x="9" y="10"/>
                    <a:pt x="10" y="9"/>
                  </a:cubicBez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lnTo>
                    <a:pt x="8"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Freeform 403"/>
            <p:cNvSpPr>
              <a:spLocks/>
            </p:cNvSpPr>
            <p:nvPr userDrawn="1"/>
          </p:nvSpPr>
          <p:spPr bwMode="auto">
            <a:xfrm>
              <a:off x="8875713" y="3713163"/>
              <a:ext cx="28575" cy="15875"/>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9" y="0"/>
                    <a:pt x="8" y="0"/>
                    <a:pt x="8" y="0"/>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Freeform 404"/>
            <p:cNvSpPr>
              <a:spLocks/>
            </p:cNvSpPr>
            <p:nvPr userDrawn="1"/>
          </p:nvSpPr>
          <p:spPr bwMode="auto">
            <a:xfrm>
              <a:off x="8907463" y="3675063"/>
              <a:ext cx="98425" cy="57150"/>
            </a:xfrm>
            <a:custGeom>
              <a:avLst/>
              <a:gdLst>
                <a:gd name="T0" fmla="*/ 54 w 62"/>
                <a:gd name="T1" fmla="*/ 0 h 36"/>
                <a:gd name="T2" fmla="*/ 52 w 62"/>
                <a:gd name="T3" fmla="*/ 0 h 36"/>
                <a:gd name="T4" fmla="*/ 1 w 62"/>
                <a:gd name="T5" fmla="*/ 30 h 36"/>
                <a:gd name="T6" fmla="*/ 0 w 62"/>
                <a:gd name="T7" fmla="*/ 31 h 36"/>
                <a:gd name="T8" fmla="*/ 8 w 62"/>
                <a:gd name="T9" fmla="*/ 35 h 36"/>
                <a:gd name="T10" fmla="*/ 10 w 62"/>
                <a:gd name="T11" fmla="*/ 35 h 36"/>
                <a:gd name="T12" fmla="*/ 61 w 62"/>
                <a:gd name="T13" fmla="*/ 6 h 36"/>
                <a:gd name="T14" fmla="*/ 61 w 62"/>
                <a:gd name="T15" fmla="*/ 4 h 36"/>
                <a:gd name="T16" fmla="*/ 54 w 62"/>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6">
                  <a:moveTo>
                    <a:pt x="54" y="0"/>
                  </a:moveTo>
                  <a:cubicBezTo>
                    <a:pt x="54" y="0"/>
                    <a:pt x="53" y="0"/>
                    <a:pt x="52" y="0"/>
                  </a:cubicBezTo>
                  <a:cubicBezTo>
                    <a:pt x="1" y="30"/>
                    <a:pt x="1" y="30"/>
                    <a:pt x="1" y="30"/>
                  </a:cubicBezTo>
                  <a:cubicBezTo>
                    <a:pt x="0" y="30"/>
                    <a:pt x="0" y="31"/>
                    <a:pt x="0" y="31"/>
                  </a:cubicBezTo>
                  <a:cubicBezTo>
                    <a:pt x="8" y="35"/>
                    <a:pt x="8" y="35"/>
                    <a:pt x="8" y="35"/>
                  </a:cubicBezTo>
                  <a:cubicBezTo>
                    <a:pt x="8" y="36"/>
                    <a:pt x="9" y="36"/>
                    <a:pt x="10" y="35"/>
                  </a:cubicBezTo>
                  <a:cubicBezTo>
                    <a:pt x="61" y="6"/>
                    <a:pt x="61" y="6"/>
                    <a:pt x="61" y="6"/>
                  </a:cubicBezTo>
                  <a:cubicBezTo>
                    <a:pt x="62" y="5"/>
                    <a:pt x="62" y="5"/>
                    <a:pt x="61" y="4"/>
                  </a:cubicBezTo>
                  <a:lnTo>
                    <a:pt x="54"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Freeform 405"/>
            <p:cNvSpPr>
              <a:spLocks/>
            </p:cNvSpPr>
            <p:nvPr userDrawn="1"/>
          </p:nvSpPr>
          <p:spPr bwMode="auto">
            <a:xfrm>
              <a:off x="8858251" y="3722688"/>
              <a:ext cx="28575" cy="17463"/>
            </a:xfrm>
            <a:custGeom>
              <a:avLst/>
              <a:gdLst>
                <a:gd name="T0" fmla="*/ 8 w 18"/>
                <a:gd name="T1" fmla="*/ 10 h 11"/>
                <a:gd name="T2" fmla="*/ 10 w 18"/>
                <a:gd name="T3" fmla="*/ 10 h 11"/>
                <a:gd name="T4" fmla="*/ 17 w 18"/>
                <a:gd name="T5" fmla="*/ 6 h 11"/>
                <a:gd name="T6" fmla="*/ 17 w 18"/>
                <a:gd name="T7" fmla="*/ 5 h 11"/>
                <a:gd name="T8" fmla="*/ 10 w 18"/>
                <a:gd name="T9" fmla="*/ 1 h 11"/>
                <a:gd name="T10" fmla="*/ 8 w 18"/>
                <a:gd name="T11" fmla="*/ 1 h 11"/>
                <a:gd name="T12" fmla="*/ 1 w 18"/>
                <a:gd name="T13" fmla="*/ 5 h 11"/>
                <a:gd name="T14" fmla="*/ 1 w 18"/>
                <a:gd name="T15" fmla="*/ 6 h 11"/>
                <a:gd name="T16" fmla="*/ 8 w 18"/>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0"/>
                  </a:moveTo>
                  <a:cubicBezTo>
                    <a:pt x="9" y="10"/>
                    <a:pt x="10" y="11"/>
                    <a:pt x="10" y="10"/>
                  </a:cubicBez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Freeform 407"/>
            <p:cNvSpPr>
              <a:spLocks/>
            </p:cNvSpPr>
            <p:nvPr userDrawn="1"/>
          </p:nvSpPr>
          <p:spPr bwMode="auto">
            <a:xfrm>
              <a:off x="8890001" y="3725863"/>
              <a:ext cx="28575" cy="15875"/>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Freeform 408"/>
            <p:cNvSpPr>
              <a:spLocks/>
            </p:cNvSpPr>
            <p:nvPr userDrawn="1"/>
          </p:nvSpPr>
          <p:spPr bwMode="auto">
            <a:xfrm>
              <a:off x="8843964" y="3690938"/>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Freeform 409"/>
            <p:cNvSpPr>
              <a:spLocks/>
            </p:cNvSpPr>
            <p:nvPr userDrawn="1"/>
          </p:nvSpPr>
          <p:spPr bwMode="auto">
            <a:xfrm>
              <a:off x="8932864" y="3659188"/>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10" y="0"/>
                    <a:pt x="9" y="0"/>
                    <a:pt x="8" y="0"/>
                  </a:cubicBezTo>
                  <a:cubicBezTo>
                    <a:pt x="1" y="4"/>
                    <a:pt x="1" y="4"/>
                    <a:pt x="1" y="4"/>
                  </a:cubicBezTo>
                  <a:cubicBezTo>
                    <a:pt x="0" y="4"/>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 name="Freeform 410"/>
            <p:cNvSpPr>
              <a:spLocks/>
            </p:cNvSpPr>
            <p:nvPr userDrawn="1"/>
          </p:nvSpPr>
          <p:spPr bwMode="auto">
            <a:xfrm>
              <a:off x="8961439" y="3663951"/>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5"/>
                    <a:pt x="0" y="5"/>
                    <a:pt x="0" y="5"/>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 name="Freeform 411"/>
            <p:cNvSpPr>
              <a:spLocks/>
            </p:cNvSpPr>
            <p:nvPr userDrawn="1"/>
          </p:nvSpPr>
          <p:spPr bwMode="auto">
            <a:xfrm>
              <a:off x="8950326" y="3649663"/>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 name="Freeform 412"/>
            <p:cNvSpPr>
              <a:spLocks/>
            </p:cNvSpPr>
            <p:nvPr userDrawn="1"/>
          </p:nvSpPr>
          <p:spPr bwMode="auto">
            <a:xfrm>
              <a:off x="8928101" y="3641726"/>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 name="Freeform 413"/>
            <p:cNvSpPr>
              <a:spLocks/>
            </p:cNvSpPr>
            <p:nvPr userDrawn="1"/>
          </p:nvSpPr>
          <p:spPr bwMode="auto">
            <a:xfrm>
              <a:off x="9012239" y="3586163"/>
              <a:ext cx="39688" cy="22225"/>
            </a:xfrm>
            <a:custGeom>
              <a:avLst/>
              <a:gdLst>
                <a:gd name="T0" fmla="*/ 15 w 25"/>
                <a:gd name="T1" fmla="*/ 0 h 14"/>
                <a:gd name="T2" fmla="*/ 0 w 25"/>
                <a:gd name="T3" fmla="*/ 9 h 14"/>
                <a:gd name="T4" fmla="*/ 1 w 25"/>
                <a:gd name="T5" fmla="*/ 10 h 14"/>
                <a:gd name="T6" fmla="*/ 8 w 25"/>
                <a:gd name="T7" fmla="*/ 14 h 14"/>
                <a:gd name="T8" fmla="*/ 10 w 25"/>
                <a:gd name="T9" fmla="*/ 14 h 14"/>
                <a:gd name="T10" fmla="*/ 25 w 25"/>
                <a:gd name="T11" fmla="*/ 5 h 14"/>
                <a:gd name="T12" fmla="*/ 24 w 25"/>
                <a:gd name="T13" fmla="*/ 4 h 14"/>
                <a:gd name="T14" fmla="*/ 17 w 25"/>
                <a:gd name="T15" fmla="*/ 0 h 14"/>
                <a:gd name="T16" fmla="*/ 15 w 2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4">
                  <a:moveTo>
                    <a:pt x="15" y="0"/>
                  </a:moveTo>
                  <a:cubicBezTo>
                    <a:pt x="0" y="9"/>
                    <a:pt x="0" y="9"/>
                    <a:pt x="0" y="9"/>
                  </a:cubicBezTo>
                  <a:cubicBezTo>
                    <a:pt x="0" y="9"/>
                    <a:pt x="0" y="10"/>
                    <a:pt x="1" y="10"/>
                  </a:cubicBezTo>
                  <a:cubicBezTo>
                    <a:pt x="8" y="14"/>
                    <a:pt x="8" y="14"/>
                    <a:pt x="8" y="14"/>
                  </a:cubicBezTo>
                  <a:cubicBezTo>
                    <a:pt x="8" y="14"/>
                    <a:pt x="9" y="14"/>
                    <a:pt x="10" y="14"/>
                  </a:cubicBezTo>
                  <a:cubicBezTo>
                    <a:pt x="25" y="5"/>
                    <a:pt x="25" y="5"/>
                    <a:pt x="25" y="5"/>
                  </a:cubicBezTo>
                  <a:cubicBezTo>
                    <a:pt x="25" y="5"/>
                    <a:pt x="25" y="5"/>
                    <a:pt x="24" y="4"/>
                  </a:cubicBezTo>
                  <a:cubicBezTo>
                    <a:pt x="17" y="0"/>
                    <a:pt x="17" y="0"/>
                    <a:pt x="17" y="0"/>
                  </a:cubicBezTo>
                  <a:cubicBezTo>
                    <a:pt x="17" y="0"/>
                    <a:pt x="16" y="0"/>
                    <a:pt x="15"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 name="Freeform 414"/>
            <p:cNvSpPr>
              <a:spLocks/>
            </p:cNvSpPr>
            <p:nvPr userDrawn="1"/>
          </p:nvSpPr>
          <p:spPr bwMode="auto">
            <a:xfrm>
              <a:off x="8996364" y="3602038"/>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Freeform 415"/>
            <p:cNvSpPr>
              <a:spLocks/>
            </p:cNvSpPr>
            <p:nvPr userDrawn="1"/>
          </p:nvSpPr>
          <p:spPr bwMode="auto">
            <a:xfrm>
              <a:off x="9059864" y="3586163"/>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Freeform 416"/>
            <p:cNvSpPr>
              <a:spLocks/>
            </p:cNvSpPr>
            <p:nvPr userDrawn="1"/>
          </p:nvSpPr>
          <p:spPr bwMode="auto">
            <a:xfrm>
              <a:off x="9069389" y="3630613"/>
              <a:ext cx="20638" cy="11113"/>
            </a:xfrm>
            <a:custGeom>
              <a:avLst/>
              <a:gdLst>
                <a:gd name="T0" fmla="*/ 9 w 13"/>
                <a:gd name="T1" fmla="*/ 0 h 7"/>
                <a:gd name="T2" fmla="*/ 8 w 13"/>
                <a:gd name="T3" fmla="*/ 0 h 7"/>
                <a:gd name="T4" fmla="*/ 0 w 13"/>
                <a:gd name="T5" fmla="*/ 5 h 7"/>
                <a:gd name="T6" fmla="*/ 0 w 13"/>
                <a:gd name="T7" fmla="*/ 5 h 7"/>
                <a:gd name="T8" fmla="*/ 4 w 13"/>
                <a:gd name="T9" fmla="*/ 7 h 7"/>
                <a:gd name="T10" fmla="*/ 5 w 13"/>
                <a:gd name="T11" fmla="*/ 7 h 7"/>
                <a:gd name="T12" fmla="*/ 13 w 13"/>
                <a:gd name="T13" fmla="*/ 3 h 7"/>
                <a:gd name="T14" fmla="*/ 13 w 13"/>
                <a:gd name="T15" fmla="*/ 2 h 7"/>
                <a:gd name="T16" fmla="*/ 9 w 13"/>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
                  <a:moveTo>
                    <a:pt x="9" y="0"/>
                  </a:moveTo>
                  <a:lnTo>
                    <a:pt x="8" y="0"/>
                  </a:lnTo>
                  <a:lnTo>
                    <a:pt x="0" y="5"/>
                  </a:lnTo>
                  <a:lnTo>
                    <a:pt x="0" y="5"/>
                  </a:lnTo>
                  <a:lnTo>
                    <a:pt x="4" y="7"/>
                  </a:lnTo>
                  <a:lnTo>
                    <a:pt x="5" y="7"/>
                  </a:lnTo>
                  <a:lnTo>
                    <a:pt x="13" y="3"/>
                  </a:lnTo>
                  <a:lnTo>
                    <a:pt x="13"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 name="Freeform 417"/>
            <p:cNvSpPr>
              <a:spLocks/>
            </p:cNvSpPr>
            <p:nvPr userDrawn="1"/>
          </p:nvSpPr>
          <p:spPr bwMode="auto">
            <a:xfrm>
              <a:off x="9061451" y="3625851"/>
              <a:ext cx="19050" cy="11113"/>
            </a:xfrm>
            <a:custGeom>
              <a:avLst/>
              <a:gdLst>
                <a:gd name="T0" fmla="*/ 8 w 12"/>
                <a:gd name="T1" fmla="*/ 0 h 7"/>
                <a:gd name="T2" fmla="*/ 0 w 12"/>
                <a:gd name="T3" fmla="*/ 5 h 7"/>
                <a:gd name="T4" fmla="*/ 0 w 12"/>
                <a:gd name="T5" fmla="*/ 5 h 7"/>
                <a:gd name="T6" fmla="*/ 3 w 12"/>
                <a:gd name="T7" fmla="*/ 7 h 7"/>
                <a:gd name="T8" fmla="*/ 5 w 12"/>
                <a:gd name="T9" fmla="*/ 7 h 7"/>
                <a:gd name="T10" fmla="*/ 12 w 12"/>
                <a:gd name="T11" fmla="*/ 3 h 7"/>
                <a:gd name="T12" fmla="*/ 12 w 12"/>
                <a:gd name="T13" fmla="*/ 2 h 7"/>
                <a:gd name="T14" fmla="*/ 9 w 12"/>
                <a:gd name="T15" fmla="*/ 0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0" y="5"/>
                  </a:lnTo>
                  <a:lnTo>
                    <a:pt x="0" y="5"/>
                  </a:lnTo>
                  <a:lnTo>
                    <a:pt x="3" y="7"/>
                  </a:lnTo>
                  <a:lnTo>
                    <a:pt x="5" y="7"/>
                  </a:lnTo>
                  <a:lnTo>
                    <a:pt x="12" y="3"/>
                  </a:lnTo>
                  <a:lnTo>
                    <a:pt x="12" y="2"/>
                  </a:lnTo>
                  <a:lnTo>
                    <a:pt x="9" y="0"/>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 name="Freeform 418"/>
            <p:cNvSpPr>
              <a:spLocks/>
            </p:cNvSpPr>
            <p:nvPr userDrawn="1"/>
          </p:nvSpPr>
          <p:spPr bwMode="auto">
            <a:xfrm>
              <a:off x="9053514" y="3640138"/>
              <a:ext cx="20638" cy="11113"/>
            </a:xfrm>
            <a:custGeom>
              <a:avLst/>
              <a:gdLst>
                <a:gd name="T0" fmla="*/ 9 w 13"/>
                <a:gd name="T1" fmla="*/ 0 h 7"/>
                <a:gd name="T2" fmla="*/ 8 w 13"/>
                <a:gd name="T3" fmla="*/ 0 h 7"/>
                <a:gd name="T4" fmla="*/ 0 w 13"/>
                <a:gd name="T5" fmla="*/ 4 h 7"/>
                <a:gd name="T6" fmla="*/ 1 w 13"/>
                <a:gd name="T7" fmla="*/ 5 h 7"/>
                <a:gd name="T8" fmla="*/ 4 w 13"/>
                <a:gd name="T9" fmla="*/ 7 h 7"/>
                <a:gd name="T10" fmla="*/ 5 w 13"/>
                <a:gd name="T11" fmla="*/ 7 h 7"/>
                <a:gd name="T12" fmla="*/ 13 w 13"/>
                <a:gd name="T13" fmla="*/ 2 h 7"/>
                <a:gd name="T14" fmla="*/ 13 w 13"/>
                <a:gd name="T15" fmla="*/ 2 h 7"/>
                <a:gd name="T16" fmla="*/ 9 w 13"/>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
                  <a:moveTo>
                    <a:pt x="9" y="0"/>
                  </a:moveTo>
                  <a:lnTo>
                    <a:pt x="8" y="0"/>
                  </a:lnTo>
                  <a:lnTo>
                    <a:pt x="0" y="4"/>
                  </a:lnTo>
                  <a:lnTo>
                    <a:pt x="1" y="5"/>
                  </a:lnTo>
                  <a:lnTo>
                    <a:pt x="4" y="7"/>
                  </a:lnTo>
                  <a:lnTo>
                    <a:pt x="5" y="7"/>
                  </a:lnTo>
                  <a:lnTo>
                    <a:pt x="13" y="2"/>
                  </a:lnTo>
                  <a:lnTo>
                    <a:pt x="13"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 name="Freeform 419"/>
            <p:cNvSpPr>
              <a:spLocks/>
            </p:cNvSpPr>
            <p:nvPr userDrawn="1"/>
          </p:nvSpPr>
          <p:spPr bwMode="auto">
            <a:xfrm>
              <a:off x="9018589" y="3595688"/>
              <a:ext cx="50800" cy="30163"/>
            </a:xfrm>
            <a:custGeom>
              <a:avLst/>
              <a:gdLst>
                <a:gd name="T0" fmla="*/ 10 w 32"/>
                <a:gd name="T1" fmla="*/ 19 h 19"/>
                <a:gd name="T2" fmla="*/ 31 w 32"/>
                <a:gd name="T3" fmla="*/ 6 h 19"/>
                <a:gd name="T4" fmla="*/ 32 w 32"/>
                <a:gd name="T5" fmla="*/ 5 h 19"/>
                <a:gd name="T6" fmla="*/ 25 w 32"/>
                <a:gd name="T7" fmla="*/ 1 h 19"/>
                <a:gd name="T8" fmla="*/ 22 w 32"/>
                <a:gd name="T9" fmla="*/ 1 h 19"/>
                <a:gd name="T10" fmla="*/ 1 w 32"/>
                <a:gd name="T11" fmla="*/ 13 h 19"/>
                <a:gd name="T12" fmla="*/ 1 w 32"/>
                <a:gd name="T13" fmla="*/ 15 h 19"/>
                <a:gd name="T14" fmla="*/ 8 w 32"/>
                <a:gd name="T15" fmla="*/ 19 h 19"/>
                <a:gd name="T16" fmla="*/ 10 w 32"/>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9">
                  <a:moveTo>
                    <a:pt x="10" y="19"/>
                  </a:moveTo>
                  <a:cubicBezTo>
                    <a:pt x="31" y="6"/>
                    <a:pt x="31" y="6"/>
                    <a:pt x="31" y="6"/>
                  </a:cubicBezTo>
                  <a:cubicBezTo>
                    <a:pt x="32" y="6"/>
                    <a:pt x="32" y="5"/>
                    <a:pt x="32" y="5"/>
                  </a:cubicBezTo>
                  <a:cubicBezTo>
                    <a:pt x="25" y="1"/>
                    <a:pt x="25" y="1"/>
                    <a:pt x="25" y="1"/>
                  </a:cubicBezTo>
                  <a:cubicBezTo>
                    <a:pt x="24" y="0"/>
                    <a:pt x="23" y="0"/>
                    <a:pt x="22" y="1"/>
                  </a:cubicBezTo>
                  <a:cubicBezTo>
                    <a:pt x="1" y="13"/>
                    <a:pt x="1" y="13"/>
                    <a:pt x="1" y="13"/>
                  </a:cubicBezTo>
                  <a:cubicBezTo>
                    <a:pt x="0" y="14"/>
                    <a:pt x="0" y="14"/>
                    <a:pt x="1" y="15"/>
                  </a:cubicBezTo>
                  <a:cubicBezTo>
                    <a:pt x="8" y="19"/>
                    <a:pt x="8" y="19"/>
                    <a:pt x="8" y="19"/>
                  </a:cubicBezTo>
                  <a:cubicBezTo>
                    <a:pt x="8" y="19"/>
                    <a:pt x="9" y="19"/>
                    <a:pt x="10" y="1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 name="Freeform 420"/>
            <p:cNvSpPr>
              <a:spLocks/>
            </p:cNvSpPr>
            <p:nvPr userDrawn="1"/>
          </p:nvSpPr>
          <p:spPr bwMode="auto">
            <a:xfrm>
              <a:off x="9001126" y="3619501"/>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9" name="Freeform 421"/>
            <p:cNvSpPr>
              <a:spLocks/>
            </p:cNvSpPr>
            <p:nvPr userDrawn="1"/>
          </p:nvSpPr>
          <p:spPr bwMode="auto">
            <a:xfrm>
              <a:off x="9028114" y="3606801"/>
              <a:ext cx="58738" cy="33338"/>
            </a:xfrm>
            <a:custGeom>
              <a:avLst/>
              <a:gdLst>
                <a:gd name="T0" fmla="*/ 37 w 37"/>
                <a:gd name="T1" fmla="*/ 4 h 21"/>
                <a:gd name="T2" fmla="*/ 30 w 37"/>
                <a:gd name="T3" fmla="*/ 0 h 21"/>
                <a:gd name="T4" fmla="*/ 27 w 37"/>
                <a:gd name="T5" fmla="*/ 0 h 21"/>
                <a:gd name="T6" fmla="*/ 1 w 37"/>
                <a:gd name="T7" fmla="*/ 16 h 21"/>
                <a:gd name="T8" fmla="*/ 1 w 37"/>
                <a:gd name="T9" fmla="*/ 17 h 21"/>
                <a:gd name="T10" fmla="*/ 8 w 37"/>
                <a:gd name="T11" fmla="*/ 21 h 21"/>
                <a:gd name="T12" fmla="*/ 10 w 37"/>
                <a:gd name="T13" fmla="*/ 21 h 21"/>
                <a:gd name="T14" fmla="*/ 37 w 37"/>
                <a:gd name="T15" fmla="*/ 6 h 21"/>
                <a:gd name="T16" fmla="*/ 37 w 37"/>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1">
                  <a:moveTo>
                    <a:pt x="37" y="4"/>
                  </a:moveTo>
                  <a:cubicBezTo>
                    <a:pt x="30" y="0"/>
                    <a:pt x="30" y="0"/>
                    <a:pt x="30" y="0"/>
                  </a:cubicBezTo>
                  <a:cubicBezTo>
                    <a:pt x="29" y="0"/>
                    <a:pt x="28" y="0"/>
                    <a:pt x="27" y="0"/>
                  </a:cubicBezTo>
                  <a:cubicBezTo>
                    <a:pt x="19" y="5"/>
                    <a:pt x="10" y="11"/>
                    <a:pt x="1" y="16"/>
                  </a:cubicBezTo>
                  <a:cubicBezTo>
                    <a:pt x="0" y="16"/>
                    <a:pt x="0" y="17"/>
                    <a:pt x="1" y="17"/>
                  </a:cubicBezTo>
                  <a:cubicBezTo>
                    <a:pt x="8" y="21"/>
                    <a:pt x="8" y="21"/>
                    <a:pt x="8" y="21"/>
                  </a:cubicBezTo>
                  <a:cubicBezTo>
                    <a:pt x="8" y="21"/>
                    <a:pt x="9" y="21"/>
                    <a:pt x="10" y="21"/>
                  </a:cubicBezTo>
                  <a:cubicBezTo>
                    <a:pt x="19" y="16"/>
                    <a:pt x="28" y="11"/>
                    <a:pt x="37" y="6"/>
                  </a:cubicBezTo>
                  <a:cubicBezTo>
                    <a:pt x="37" y="5"/>
                    <a:pt x="37" y="5"/>
                    <a:pt x="37"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0" name="Freeform 422"/>
            <p:cNvSpPr>
              <a:spLocks/>
            </p:cNvSpPr>
            <p:nvPr userDrawn="1"/>
          </p:nvSpPr>
          <p:spPr bwMode="auto">
            <a:xfrm>
              <a:off x="8955089" y="3606801"/>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10"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1" name="Freeform 423"/>
            <p:cNvSpPr>
              <a:spLocks/>
            </p:cNvSpPr>
            <p:nvPr userDrawn="1"/>
          </p:nvSpPr>
          <p:spPr bwMode="auto">
            <a:xfrm>
              <a:off x="8982076" y="3579813"/>
              <a:ext cx="19050" cy="9525"/>
            </a:xfrm>
            <a:custGeom>
              <a:avLst/>
              <a:gdLst>
                <a:gd name="T0" fmla="*/ 5 w 12"/>
                <a:gd name="T1" fmla="*/ 6 h 6"/>
                <a:gd name="T2" fmla="*/ 7 w 12"/>
                <a:gd name="T3" fmla="*/ 6 h 6"/>
                <a:gd name="T4" fmla="*/ 11 w 12"/>
                <a:gd name="T5" fmla="*/ 3 h 6"/>
                <a:gd name="T6" fmla="*/ 11 w 12"/>
                <a:gd name="T7" fmla="*/ 3 h 6"/>
                <a:gd name="T8" fmla="*/ 7 w 12"/>
                <a:gd name="T9" fmla="*/ 0 h 6"/>
                <a:gd name="T10" fmla="*/ 5 w 12"/>
                <a:gd name="T11" fmla="*/ 0 h 6"/>
                <a:gd name="T12" fmla="*/ 1 w 12"/>
                <a:gd name="T13" fmla="*/ 3 h 6"/>
                <a:gd name="T14" fmla="*/ 1 w 12"/>
                <a:gd name="T15" fmla="*/ 3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3"/>
                    <a:pt x="11" y="3"/>
                    <a:pt x="11" y="3"/>
                  </a:cubicBezTo>
                  <a:cubicBezTo>
                    <a:pt x="12" y="3"/>
                    <a:pt x="12" y="3"/>
                    <a:pt x="11" y="3"/>
                  </a:cubicBezTo>
                  <a:cubicBezTo>
                    <a:pt x="7" y="0"/>
                    <a:pt x="7" y="0"/>
                    <a:pt x="7" y="0"/>
                  </a:cubicBezTo>
                  <a:cubicBezTo>
                    <a:pt x="6" y="0"/>
                    <a:pt x="6"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 name="Freeform 424"/>
            <p:cNvSpPr>
              <a:spLocks/>
            </p:cNvSpPr>
            <p:nvPr userDrawn="1"/>
          </p:nvSpPr>
          <p:spPr bwMode="auto">
            <a:xfrm>
              <a:off x="8972551" y="3586163"/>
              <a:ext cx="17463" cy="9525"/>
            </a:xfrm>
            <a:custGeom>
              <a:avLst/>
              <a:gdLst>
                <a:gd name="T0" fmla="*/ 5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3"/>
                  </a:cubicBezTo>
                  <a:cubicBezTo>
                    <a:pt x="6" y="0"/>
                    <a:pt x="6" y="0"/>
                    <a:pt x="6" y="0"/>
                  </a:cubicBezTo>
                  <a:cubicBezTo>
                    <a:pt x="6" y="0"/>
                    <a:pt x="5" y="0"/>
                    <a:pt x="4"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 name="Freeform 425"/>
            <p:cNvSpPr>
              <a:spLocks/>
            </p:cNvSpPr>
            <p:nvPr userDrawn="1"/>
          </p:nvSpPr>
          <p:spPr bwMode="auto">
            <a:xfrm>
              <a:off x="8990014" y="3576638"/>
              <a:ext cx="44450" cy="26988"/>
            </a:xfrm>
            <a:custGeom>
              <a:avLst/>
              <a:gdLst>
                <a:gd name="T0" fmla="*/ 19 w 28"/>
                <a:gd name="T1" fmla="*/ 0 h 17"/>
                <a:gd name="T2" fmla="*/ 0 w 28"/>
                <a:gd name="T3" fmla="*/ 11 h 17"/>
                <a:gd name="T4" fmla="*/ 0 w 28"/>
                <a:gd name="T5" fmla="*/ 12 h 17"/>
                <a:gd name="T6" fmla="*/ 7 w 28"/>
                <a:gd name="T7" fmla="*/ 16 h 17"/>
                <a:gd name="T8" fmla="*/ 9 w 28"/>
                <a:gd name="T9" fmla="*/ 16 h 17"/>
                <a:gd name="T10" fmla="*/ 28 w 28"/>
                <a:gd name="T11" fmla="*/ 6 h 17"/>
                <a:gd name="T12" fmla="*/ 28 w 28"/>
                <a:gd name="T13" fmla="*/ 4 h 17"/>
                <a:gd name="T14" fmla="*/ 21 w 28"/>
                <a:gd name="T15" fmla="*/ 0 h 17"/>
                <a:gd name="T16" fmla="*/ 19 w 28"/>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19" y="0"/>
                  </a:moveTo>
                  <a:cubicBezTo>
                    <a:pt x="0" y="11"/>
                    <a:pt x="0" y="11"/>
                    <a:pt x="0" y="11"/>
                  </a:cubicBezTo>
                  <a:cubicBezTo>
                    <a:pt x="0" y="11"/>
                    <a:pt x="0" y="12"/>
                    <a:pt x="0" y="12"/>
                  </a:cubicBezTo>
                  <a:cubicBezTo>
                    <a:pt x="7" y="16"/>
                    <a:pt x="7" y="16"/>
                    <a:pt x="7" y="16"/>
                  </a:cubicBezTo>
                  <a:cubicBezTo>
                    <a:pt x="8" y="17"/>
                    <a:pt x="9" y="17"/>
                    <a:pt x="9" y="16"/>
                  </a:cubicBezTo>
                  <a:cubicBezTo>
                    <a:pt x="28" y="6"/>
                    <a:pt x="28" y="6"/>
                    <a:pt x="28" y="6"/>
                  </a:cubicBezTo>
                  <a:cubicBezTo>
                    <a:pt x="28" y="5"/>
                    <a:pt x="28" y="5"/>
                    <a:pt x="28" y="4"/>
                  </a:cubicBezTo>
                  <a:cubicBezTo>
                    <a:pt x="21" y="0"/>
                    <a:pt x="21" y="0"/>
                    <a:pt x="21" y="0"/>
                  </a:cubicBezTo>
                  <a:cubicBezTo>
                    <a:pt x="20" y="0"/>
                    <a:pt x="19" y="0"/>
                    <a:pt x="19"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426"/>
            <p:cNvSpPr>
              <a:spLocks/>
            </p:cNvSpPr>
            <p:nvPr userDrawn="1"/>
          </p:nvSpPr>
          <p:spPr bwMode="auto">
            <a:xfrm>
              <a:off x="8972551" y="3597276"/>
              <a:ext cx="26988" cy="15875"/>
            </a:xfrm>
            <a:custGeom>
              <a:avLst/>
              <a:gdLst>
                <a:gd name="T0" fmla="*/ 7 w 17"/>
                <a:gd name="T1" fmla="*/ 0 h 10"/>
                <a:gd name="T2" fmla="*/ 1 w 17"/>
                <a:gd name="T3" fmla="*/ 4 h 10"/>
                <a:gd name="T4" fmla="*/ 1 w 17"/>
                <a:gd name="T5" fmla="*/ 5 h 10"/>
                <a:gd name="T6" fmla="*/ 8 w 17"/>
                <a:gd name="T7" fmla="*/ 9 h 10"/>
                <a:gd name="T8" fmla="*/ 10 w 17"/>
                <a:gd name="T9" fmla="*/ 10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5"/>
                    <a:pt x="0" y="5"/>
                    <a:pt x="1" y="5"/>
                  </a:cubicBezTo>
                  <a:cubicBezTo>
                    <a:pt x="8" y="9"/>
                    <a:pt x="8" y="9"/>
                    <a:pt x="8" y="9"/>
                  </a:cubicBezTo>
                  <a:cubicBezTo>
                    <a:pt x="8" y="10"/>
                    <a:pt x="9" y="10"/>
                    <a:pt x="10" y="10"/>
                  </a:cubicBezTo>
                  <a:cubicBezTo>
                    <a:pt x="17" y="5"/>
                    <a:pt x="17" y="5"/>
                    <a:pt x="17" y="5"/>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 name="Freeform 427"/>
            <p:cNvSpPr>
              <a:spLocks/>
            </p:cNvSpPr>
            <p:nvPr userDrawn="1"/>
          </p:nvSpPr>
          <p:spPr bwMode="auto">
            <a:xfrm>
              <a:off x="8978901" y="3611563"/>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6" name="Freeform 428"/>
            <p:cNvSpPr>
              <a:spLocks/>
            </p:cNvSpPr>
            <p:nvPr userDrawn="1"/>
          </p:nvSpPr>
          <p:spPr bwMode="auto">
            <a:xfrm>
              <a:off x="9112251" y="3597276"/>
              <a:ext cx="28575" cy="15875"/>
            </a:xfrm>
            <a:custGeom>
              <a:avLst/>
              <a:gdLst>
                <a:gd name="T0" fmla="*/ 10 w 18"/>
                <a:gd name="T1" fmla="*/ 0 h 10"/>
                <a:gd name="T2" fmla="*/ 8 w 18"/>
                <a:gd name="T3" fmla="*/ 0 h 10"/>
                <a:gd name="T4" fmla="*/ 1 w 18"/>
                <a:gd name="T5" fmla="*/ 4 h 10"/>
                <a:gd name="T6" fmla="*/ 1 w 18"/>
                <a:gd name="T7" fmla="*/ 5 h 10"/>
                <a:gd name="T8" fmla="*/ 8 w 18"/>
                <a:gd name="T9" fmla="*/ 9 h 10"/>
                <a:gd name="T10" fmla="*/ 10 w 18"/>
                <a:gd name="T11" fmla="*/ 9 h 10"/>
                <a:gd name="T12" fmla="*/ 17 w 18"/>
                <a:gd name="T13" fmla="*/ 5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8" y="5"/>
                    <a:pt x="18"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7" name="Freeform 429"/>
            <p:cNvSpPr>
              <a:spLocks/>
            </p:cNvSpPr>
            <p:nvPr userDrawn="1"/>
          </p:nvSpPr>
          <p:spPr bwMode="auto">
            <a:xfrm>
              <a:off x="9069389" y="3529013"/>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8" name="Freeform 430"/>
            <p:cNvSpPr>
              <a:spLocks/>
            </p:cNvSpPr>
            <p:nvPr userDrawn="1"/>
          </p:nvSpPr>
          <p:spPr bwMode="auto">
            <a:xfrm>
              <a:off x="9058276" y="3535363"/>
              <a:ext cx="17463" cy="9525"/>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6"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9" name="Freeform 431"/>
            <p:cNvSpPr>
              <a:spLocks/>
            </p:cNvSpPr>
            <p:nvPr userDrawn="1"/>
          </p:nvSpPr>
          <p:spPr bwMode="auto">
            <a:xfrm>
              <a:off x="9077326" y="3536951"/>
              <a:ext cx="26988" cy="15875"/>
            </a:xfrm>
            <a:custGeom>
              <a:avLst/>
              <a:gdLst>
                <a:gd name="T0" fmla="*/ 0 w 17"/>
                <a:gd name="T1" fmla="*/ 5 h 10"/>
                <a:gd name="T2" fmla="*/ 7 w 17"/>
                <a:gd name="T3" fmla="*/ 10 h 10"/>
                <a:gd name="T4" fmla="*/ 10 w 17"/>
                <a:gd name="T5" fmla="*/ 10 h 10"/>
                <a:gd name="T6" fmla="*/ 17 w 17"/>
                <a:gd name="T7" fmla="*/ 5 h 10"/>
                <a:gd name="T8" fmla="*/ 17 w 17"/>
                <a:gd name="T9" fmla="*/ 4 h 10"/>
                <a:gd name="T10" fmla="*/ 10 w 17"/>
                <a:gd name="T11" fmla="*/ 0 h 10"/>
                <a:gd name="T12" fmla="*/ 7 w 17"/>
                <a:gd name="T13" fmla="*/ 0 h 10"/>
                <a:gd name="T14" fmla="*/ 0 w 17"/>
                <a:gd name="T15" fmla="*/ 4 h 10"/>
                <a:gd name="T16" fmla="*/ 0 w 17"/>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5"/>
                  </a:moveTo>
                  <a:cubicBezTo>
                    <a:pt x="7" y="10"/>
                    <a:pt x="7" y="10"/>
                    <a:pt x="7" y="10"/>
                  </a:cubicBezTo>
                  <a:cubicBezTo>
                    <a:pt x="8" y="10"/>
                    <a:pt x="9" y="10"/>
                    <a:pt x="10" y="10"/>
                  </a:cubicBez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0" name="Freeform 432"/>
            <p:cNvSpPr>
              <a:spLocks/>
            </p:cNvSpPr>
            <p:nvPr userDrawn="1"/>
          </p:nvSpPr>
          <p:spPr bwMode="auto">
            <a:xfrm>
              <a:off x="9059864" y="3546476"/>
              <a:ext cx="26988" cy="15875"/>
            </a:xfrm>
            <a:custGeom>
              <a:avLst/>
              <a:gdLst>
                <a:gd name="T0" fmla="*/ 10 w 17"/>
                <a:gd name="T1" fmla="*/ 0 h 10"/>
                <a:gd name="T2" fmla="*/ 8 w 17"/>
                <a:gd name="T3" fmla="*/ 0 h 10"/>
                <a:gd name="T4" fmla="*/ 1 w 17"/>
                <a:gd name="T5" fmla="*/ 4 h 10"/>
                <a:gd name="T6" fmla="*/ 1 w 17"/>
                <a:gd name="T7" fmla="*/ 6 h 10"/>
                <a:gd name="T8" fmla="*/ 8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Freeform 433"/>
            <p:cNvSpPr>
              <a:spLocks/>
            </p:cNvSpPr>
            <p:nvPr userDrawn="1"/>
          </p:nvSpPr>
          <p:spPr bwMode="auto">
            <a:xfrm>
              <a:off x="9075739" y="3556001"/>
              <a:ext cx="28575" cy="15875"/>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2" name="Freeform 434"/>
            <p:cNvSpPr>
              <a:spLocks/>
            </p:cNvSpPr>
            <p:nvPr userDrawn="1"/>
          </p:nvSpPr>
          <p:spPr bwMode="auto">
            <a:xfrm>
              <a:off x="9093201" y="3546476"/>
              <a:ext cx="46038" cy="25400"/>
            </a:xfrm>
            <a:custGeom>
              <a:avLst/>
              <a:gdLst>
                <a:gd name="T0" fmla="*/ 1 w 29"/>
                <a:gd name="T1" fmla="*/ 5 h 16"/>
                <a:gd name="T2" fmla="*/ 19 w 29"/>
                <a:gd name="T3" fmla="*/ 16 h 16"/>
                <a:gd name="T4" fmla="*/ 21 w 29"/>
                <a:gd name="T5" fmla="*/ 16 h 16"/>
                <a:gd name="T6" fmla="*/ 28 w 29"/>
                <a:gd name="T7" fmla="*/ 12 h 16"/>
                <a:gd name="T8" fmla="*/ 28 w 29"/>
                <a:gd name="T9" fmla="*/ 11 h 16"/>
                <a:gd name="T10" fmla="*/ 10 w 29"/>
                <a:gd name="T11" fmla="*/ 0 h 16"/>
                <a:gd name="T12" fmla="*/ 8 w 29"/>
                <a:gd name="T13" fmla="*/ 0 h 16"/>
                <a:gd name="T14" fmla="*/ 1 w 29"/>
                <a:gd name="T15" fmla="*/ 4 h 16"/>
                <a:gd name="T16" fmla="*/ 1 w 29"/>
                <a:gd name="T1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6">
                  <a:moveTo>
                    <a:pt x="1" y="5"/>
                  </a:moveTo>
                  <a:cubicBezTo>
                    <a:pt x="7" y="9"/>
                    <a:pt x="13" y="12"/>
                    <a:pt x="19" y="16"/>
                  </a:cubicBezTo>
                  <a:cubicBezTo>
                    <a:pt x="19" y="16"/>
                    <a:pt x="21" y="16"/>
                    <a:pt x="21" y="16"/>
                  </a:cubicBezTo>
                  <a:cubicBezTo>
                    <a:pt x="28" y="12"/>
                    <a:pt x="28" y="12"/>
                    <a:pt x="28" y="12"/>
                  </a:cubicBezTo>
                  <a:cubicBezTo>
                    <a:pt x="29" y="11"/>
                    <a:pt x="29" y="11"/>
                    <a:pt x="28" y="11"/>
                  </a:cubicBezTo>
                  <a:cubicBezTo>
                    <a:pt x="22" y="7"/>
                    <a:pt x="16" y="4"/>
                    <a:pt x="10" y="0"/>
                  </a:cubicBezTo>
                  <a:cubicBezTo>
                    <a:pt x="9" y="0"/>
                    <a:pt x="8" y="0"/>
                    <a:pt x="8" y="0"/>
                  </a:cubicBezTo>
                  <a:cubicBezTo>
                    <a:pt x="1" y="4"/>
                    <a:pt x="1" y="4"/>
                    <a:pt x="1" y="4"/>
                  </a:cubicBezTo>
                  <a:cubicBezTo>
                    <a:pt x="0" y="4"/>
                    <a:pt x="0" y="5"/>
                    <a:pt x="1"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3" name="Freeform 435"/>
            <p:cNvSpPr>
              <a:spLocks/>
            </p:cNvSpPr>
            <p:nvPr userDrawn="1"/>
          </p:nvSpPr>
          <p:spPr bwMode="auto">
            <a:xfrm>
              <a:off x="9093201" y="3565526"/>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Freeform 436"/>
            <p:cNvSpPr>
              <a:spLocks/>
            </p:cNvSpPr>
            <p:nvPr userDrawn="1"/>
          </p:nvSpPr>
          <p:spPr bwMode="auto">
            <a:xfrm>
              <a:off x="9112251" y="3576638"/>
              <a:ext cx="26988" cy="15875"/>
            </a:xfrm>
            <a:custGeom>
              <a:avLst/>
              <a:gdLst>
                <a:gd name="T0" fmla="*/ 10 w 17"/>
                <a:gd name="T1" fmla="*/ 10 h 10"/>
                <a:gd name="T2" fmla="*/ 17 w 17"/>
                <a:gd name="T3" fmla="*/ 6 h 10"/>
                <a:gd name="T4" fmla="*/ 16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6"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5" name="Freeform 437"/>
            <p:cNvSpPr>
              <a:spLocks/>
            </p:cNvSpPr>
            <p:nvPr userDrawn="1"/>
          </p:nvSpPr>
          <p:spPr bwMode="auto">
            <a:xfrm>
              <a:off x="9129714" y="3565526"/>
              <a:ext cx="44450" cy="26988"/>
            </a:xfrm>
            <a:custGeom>
              <a:avLst/>
              <a:gdLst>
                <a:gd name="T0" fmla="*/ 28 w 28"/>
                <a:gd name="T1" fmla="*/ 11 h 17"/>
                <a:gd name="T2" fmla="*/ 9 w 28"/>
                <a:gd name="T3" fmla="*/ 1 h 17"/>
                <a:gd name="T4" fmla="*/ 7 w 28"/>
                <a:gd name="T5" fmla="*/ 1 h 17"/>
                <a:gd name="T6" fmla="*/ 0 w 28"/>
                <a:gd name="T7" fmla="*/ 5 h 17"/>
                <a:gd name="T8" fmla="*/ 0 w 28"/>
                <a:gd name="T9" fmla="*/ 6 h 17"/>
                <a:gd name="T10" fmla="*/ 18 w 28"/>
                <a:gd name="T11" fmla="*/ 17 h 17"/>
                <a:gd name="T12" fmla="*/ 21 w 28"/>
                <a:gd name="T13" fmla="*/ 17 h 17"/>
                <a:gd name="T14" fmla="*/ 28 w 28"/>
                <a:gd name="T15" fmla="*/ 13 h 17"/>
                <a:gd name="T16" fmla="*/ 28 w 28"/>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28" y="11"/>
                  </a:moveTo>
                  <a:cubicBezTo>
                    <a:pt x="22" y="8"/>
                    <a:pt x="15" y="4"/>
                    <a:pt x="9" y="1"/>
                  </a:cubicBezTo>
                  <a:cubicBezTo>
                    <a:pt x="9" y="0"/>
                    <a:pt x="8" y="1"/>
                    <a:pt x="7" y="1"/>
                  </a:cubicBezTo>
                  <a:cubicBezTo>
                    <a:pt x="0" y="5"/>
                    <a:pt x="0" y="5"/>
                    <a:pt x="0" y="5"/>
                  </a:cubicBezTo>
                  <a:cubicBezTo>
                    <a:pt x="0" y="5"/>
                    <a:pt x="0" y="6"/>
                    <a:pt x="0" y="6"/>
                  </a:cubicBezTo>
                  <a:cubicBezTo>
                    <a:pt x="6" y="10"/>
                    <a:pt x="12" y="13"/>
                    <a:pt x="18" y="17"/>
                  </a:cubicBezTo>
                  <a:cubicBezTo>
                    <a:pt x="19" y="17"/>
                    <a:pt x="20" y="17"/>
                    <a:pt x="21" y="17"/>
                  </a:cubicBezTo>
                  <a:cubicBezTo>
                    <a:pt x="28" y="13"/>
                    <a:pt x="28" y="13"/>
                    <a:pt x="28" y="13"/>
                  </a:cubicBezTo>
                  <a:cubicBezTo>
                    <a:pt x="28" y="12"/>
                    <a:pt x="28" y="12"/>
                    <a:pt x="28" y="1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6" name="Freeform 438"/>
            <p:cNvSpPr>
              <a:spLocks/>
            </p:cNvSpPr>
            <p:nvPr userDrawn="1"/>
          </p:nvSpPr>
          <p:spPr bwMode="auto">
            <a:xfrm>
              <a:off x="9129714" y="3586163"/>
              <a:ext cx="26988" cy="15875"/>
            </a:xfrm>
            <a:custGeom>
              <a:avLst/>
              <a:gdLst>
                <a:gd name="T0" fmla="*/ 10 w 17"/>
                <a:gd name="T1" fmla="*/ 1 h 10"/>
                <a:gd name="T2" fmla="*/ 7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7" name="Freeform 439"/>
            <p:cNvSpPr>
              <a:spLocks/>
            </p:cNvSpPr>
            <p:nvPr userDrawn="1"/>
          </p:nvSpPr>
          <p:spPr bwMode="auto">
            <a:xfrm>
              <a:off x="9077326" y="3576638"/>
              <a:ext cx="26988" cy="15875"/>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8" name="Freeform 440"/>
            <p:cNvSpPr>
              <a:spLocks/>
            </p:cNvSpPr>
            <p:nvPr userDrawn="1"/>
          </p:nvSpPr>
          <p:spPr bwMode="auto">
            <a:xfrm>
              <a:off x="9058276" y="3565526"/>
              <a:ext cx="28575" cy="15875"/>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10" y="0"/>
                    <a:pt x="9" y="0"/>
                    <a:pt x="8" y="0"/>
                  </a:cubicBezTo>
                  <a:cubicBezTo>
                    <a:pt x="1" y="5"/>
                    <a:pt x="1" y="5"/>
                    <a:pt x="1" y="5"/>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9" name="Freeform 441"/>
            <p:cNvSpPr>
              <a:spLocks/>
            </p:cNvSpPr>
            <p:nvPr userDrawn="1"/>
          </p:nvSpPr>
          <p:spPr bwMode="auto">
            <a:xfrm>
              <a:off x="9042401" y="3575051"/>
              <a:ext cx="26988" cy="15875"/>
            </a:xfrm>
            <a:custGeom>
              <a:avLst/>
              <a:gdLst>
                <a:gd name="T0" fmla="*/ 7 w 17"/>
                <a:gd name="T1" fmla="*/ 1 h 10"/>
                <a:gd name="T2" fmla="*/ 0 w 17"/>
                <a:gd name="T3" fmla="*/ 5 h 10"/>
                <a:gd name="T4" fmla="*/ 0 w 17"/>
                <a:gd name="T5" fmla="*/ 6 h 10"/>
                <a:gd name="T6" fmla="*/ 7 w 17"/>
                <a:gd name="T7" fmla="*/ 10 h 10"/>
                <a:gd name="T8" fmla="*/ 10 w 17"/>
                <a:gd name="T9" fmla="*/ 10 h 10"/>
                <a:gd name="T10" fmla="*/ 17 w 17"/>
                <a:gd name="T11" fmla="*/ 6 h 10"/>
                <a:gd name="T12" fmla="*/ 17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0" name="Freeform 442"/>
            <p:cNvSpPr>
              <a:spLocks/>
            </p:cNvSpPr>
            <p:nvPr userDrawn="1"/>
          </p:nvSpPr>
          <p:spPr bwMode="auto">
            <a:xfrm>
              <a:off x="9042401" y="3556001"/>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0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5"/>
                  </a:cubicBezTo>
                  <a:cubicBezTo>
                    <a:pt x="10" y="0"/>
                    <a:pt x="10" y="0"/>
                    <a:pt x="10" y="0"/>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1" name="Freeform 443"/>
            <p:cNvSpPr>
              <a:spLocks/>
            </p:cNvSpPr>
            <p:nvPr userDrawn="1"/>
          </p:nvSpPr>
          <p:spPr bwMode="auto">
            <a:xfrm>
              <a:off x="9004301" y="3567113"/>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2" name="Freeform 444"/>
            <p:cNvSpPr>
              <a:spLocks/>
            </p:cNvSpPr>
            <p:nvPr userDrawn="1"/>
          </p:nvSpPr>
          <p:spPr bwMode="auto">
            <a:xfrm>
              <a:off x="9048751" y="3541713"/>
              <a:ext cx="17463" cy="9525"/>
            </a:xfrm>
            <a:custGeom>
              <a:avLst/>
              <a:gdLst>
                <a:gd name="T0" fmla="*/ 4 w 11"/>
                <a:gd name="T1" fmla="*/ 6 h 6"/>
                <a:gd name="T2" fmla="*/ 6 w 11"/>
                <a:gd name="T3" fmla="*/ 6 h 6"/>
                <a:gd name="T4" fmla="*/ 10 w 11"/>
                <a:gd name="T5" fmla="*/ 4 h 6"/>
                <a:gd name="T6" fmla="*/ 10 w 11"/>
                <a:gd name="T7" fmla="*/ 3 h 6"/>
                <a:gd name="T8" fmla="*/ 6 w 11"/>
                <a:gd name="T9" fmla="*/ 0 h 6"/>
                <a:gd name="T10" fmla="*/ 4 w 11"/>
                <a:gd name="T11" fmla="*/ 0 h 6"/>
                <a:gd name="T12" fmla="*/ 0 w 11"/>
                <a:gd name="T13" fmla="*/ 3 h 6"/>
                <a:gd name="T14" fmla="*/ 0 w 11"/>
                <a:gd name="T15" fmla="*/ 4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4"/>
                    <a:pt x="10" y="4"/>
                    <a:pt x="10" y="4"/>
                  </a:cubicBezTo>
                  <a:cubicBezTo>
                    <a:pt x="11" y="3"/>
                    <a:pt x="11" y="3"/>
                    <a:pt x="10" y="3"/>
                  </a:cubicBezTo>
                  <a:cubicBezTo>
                    <a:pt x="6" y="0"/>
                    <a:pt x="6" y="0"/>
                    <a:pt x="6" y="0"/>
                  </a:cubicBezTo>
                  <a:cubicBezTo>
                    <a:pt x="5" y="0"/>
                    <a:pt x="5" y="0"/>
                    <a:pt x="4" y="0"/>
                  </a:cubicBezTo>
                  <a:cubicBezTo>
                    <a:pt x="0" y="3"/>
                    <a:pt x="0" y="3"/>
                    <a:pt x="0" y="3"/>
                  </a:cubicBezTo>
                  <a:cubicBezTo>
                    <a:pt x="0" y="3"/>
                    <a:pt x="0" y="3"/>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3" name="Freeform 445"/>
            <p:cNvSpPr>
              <a:spLocks/>
            </p:cNvSpPr>
            <p:nvPr userDrawn="1"/>
          </p:nvSpPr>
          <p:spPr bwMode="auto">
            <a:xfrm>
              <a:off x="9037639" y="3548063"/>
              <a:ext cx="17463" cy="9525"/>
            </a:xfrm>
            <a:custGeom>
              <a:avLst/>
              <a:gdLst>
                <a:gd name="T0" fmla="*/ 5 w 11"/>
                <a:gd name="T1" fmla="*/ 6 h 6"/>
                <a:gd name="T2" fmla="*/ 6 w 11"/>
                <a:gd name="T3" fmla="*/ 6 h 6"/>
                <a:gd name="T4" fmla="*/ 11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4" name="Freeform 446"/>
            <p:cNvSpPr>
              <a:spLocks/>
            </p:cNvSpPr>
            <p:nvPr userDrawn="1"/>
          </p:nvSpPr>
          <p:spPr bwMode="auto">
            <a:xfrm>
              <a:off x="9026526" y="3554413"/>
              <a:ext cx="17463" cy="9525"/>
            </a:xfrm>
            <a:custGeom>
              <a:avLst/>
              <a:gdLst>
                <a:gd name="T0" fmla="*/ 4 w 11"/>
                <a:gd name="T1" fmla="*/ 6 h 6"/>
                <a:gd name="T2" fmla="*/ 6 w 11"/>
                <a:gd name="T3" fmla="*/ 6 h 6"/>
                <a:gd name="T4" fmla="*/ 10 w 11"/>
                <a:gd name="T5" fmla="*/ 4 h 6"/>
                <a:gd name="T6" fmla="*/ 10 w 11"/>
                <a:gd name="T7" fmla="*/ 3 h 6"/>
                <a:gd name="T8" fmla="*/ 6 w 11"/>
                <a:gd name="T9" fmla="*/ 0 h 6"/>
                <a:gd name="T10" fmla="*/ 4 w 11"/>
                <a:gd name="T11" fmla="*/ 0 h 6"/>
                <a:gd name="T12" fmla="*/ 0 w 11"/>
                <a:gd name="T13" fmla="*/ 3 h 6"/>
                <a:gd name="T14" fmla="*/ 0 w 11"/>
                <a:gd name="T15" fmla="*/ 4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4"/>
                    <a:pt x="10" y="4"/>
                    <a:pt x="10" y="4"/>
                  </a:cubicBezTo>
                  <a:cubicBezTo>
                    <a:pt x="11" y="3"/>
                    <a:pt x="11" y="3"/>
                    <a:pt x="10" y="3"/>
                  </a:cubicBezTo>
                  <a:cubicBezTo>
                    <a:pt x="6" y="0"/>
                    <a:pt x="6" y="0"/>
                    <a:pt x="6" y="0"/>
                  </a:cubicBezTo>
                  <a:cubicBezTo>
                    <a:pt x="6" y="0"/>
                    <a:pt x="5" y="0"/>
                    <a:pt x="4" y="0"/>
                  </a:cubicBezTo>
                  <a:cubicBezTo>
                    <a:pt x="0" y="3"/>
                    <a:pt x="0" y="3"/>
                    <a:pt x="0" y="3"/>
                  </a:cubicBezTo>
                  <a:cubicBezTo>
                    <a:pt x="0" y="3"/>
                    <a:pt x="0" y="3"/>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5" name="Freeform 447"/>
            <p:cNvSpPr>
              <a:spLocks/>
            </p:cNvSpPr>
            <p:nvPr userDrawn="1"/>
          </p:nvSpPr>
          <p:spPr bwMode="auto">
            <a:xfrm>
              <a:off x="9015414" y="3560763"/>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6" name="Freeform 448"/>
            <p:cNvSpPr>
              <a:spLocks/>
            </p:cNvSpPr>
            <p:nvPr userDrawn="1"/>
          </p:nvSpPr>
          <p:spPr bwMode="auto">
            <a:xfrm>
              <a:off x="9024939" y="3565526"/>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7" name="Freeform 449"/>
            <p:cNvSpPr>
              <a:spLocks/>
            </p:cNvSpPr>
            <p:nvPr userDrawn="1"/>
          </p:nvSpPr>
          <p:spPr bwMode="auto">
            <a:xfrm>
              <a:off x="9085264" y="3621088"/>
              <a:ext cx="19050" cy="11113"/>
            </a:xfrm>
            <a:custGeom>
              <a:avLst/>
              <a:gdLst>
                <a:gd name="T0" fmla="*/ 9 w 12"/>
                <a:gd name="T1" fmla="*/ 0 h 7"/>
                <a:gd name="T2" fmla="*/ 8 w 12"/>
                <a:gd name="T3" fmla="*/ 0 h 7"/>
                <a:gd name="T4" fmla="*/ 0 w 12"/>
                <a:gd name="T5" fmla="*/ 5 h 7"/>
                <a:gd name="T6" fmla="*/ 0 w 12"/>
                <a:gd name="T7" fmla="*/ 5 h 7"/>
                <a:gd name="T8" fmla="*/ 4 w 12"/>
                <a:gd name="T9" fmla="*/ 7 h 7"/>
                <a:gd name="T10" fmla="*/ 5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4" y="7"/>
                  </a:lnTo>
                  <a:lnTo>
                    <a:pt x="5"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8" name="Freeform 450"/>
            <p:cNvSpPr>
              <a:spLocks/>
            </p:cNvSpPr>
            <p:nvPr userDrawn="1"/>
          </p:nvSpPr>
          <p:spPr bwMode="auto">
            <a:xfrm>
              <a:off x="9094789" y="3606801"/>
              <a:ext cx="28575" cy="15875"/>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9" name="Freeform 451"/>
            <p:cNvSpPr>
              <a:spLocks/>
            </p:cNvSpPr>
            <p:nvPr userDrawn="1"/>
          </p:nvSpPr>
          <p:spPr bwMode="auto">
            <a:xfrm>
              <a:off x="9077326" y="3595688"/>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0" name="Freeform 452"/>
            <p:cNvSpPr>
              <a:spLocks/>
            </p:cNvSpPr>
            <p:nvPr userDrawn="1"/>
          </p:nvSpPr>
          <p:spPr bwMode="auto">
            <a:xfrm>
              <a:off x="9094789" y="3586163"/>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1" name="Freeform 453"/>
            <p:cNvSpPr>
              <a:spLocks/>
            </p:cNvSpPr>
            <p:nvPr userDrawn="1"/>
          </p:nvSpPr>
          <p:spPr bwMode="auto">
            <a:xfrm>
              <a:off x="8840789" y="3754438"/>
              <a:ext cx="26988" cy="15875"/>
            </a:xfrm>
            <a:custGeom>
              <a:avLst/>
              <a:gdLst>
                <a:gd name="T0" fmla="*/ 10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2" name="Freeform 454"/>
            <p:cNvSpPr>
              <a:spLocks/>
            </p:cNvSpPr>
            <p:nvPr userDrawn="1"/>
          </p:nvSpPr>
          <p:spPr bwMode="auto">
            <a:xfrm>
              <a:off x="9029701" y="3644901"/>
              <a:ext cx="26988" cy="15875"/>
            </a:xfrm>
            <a:custGeom>
              <a:avLst/>
              <a:gdLst>
                <a:gd name="T0" fmla="*/ 10 w 17"/>
                <a:gd name="T1" fmla="*/ 0 h 10"/>
                <a:gd name="T2" fmla="*/ 7 w 17"/>
                <a:gd name="T3" fmla="*/ 0 h 10"/>
                <a:gd name="T4" fmla="*/ 0 w 17"/>
                <a:gd name="T5" fmla="*/ 4 h 10"/>
                <a:gd name="T6" fmla="*/ 0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3" name="Freeform 455"/>
            <p:cNvSpPr>
              <a:spLocks/>
            </p:cNvSpPr>
            <p:nvPr userDrawn="1"/>
          </p:nvSpPr>
          <p:spPr bwMode="auto">
            <a:xfrm>
              <a:off x="9012239" y="3654426"/>
              <a:ext cx="28575" cy="15875"/>
            </a:xfrm>
            <a:custGeom>
              <a:avLst/>
              <a:gdLst>
                <a:gd name="T0" fmla="*/ 10 w 18"/>
                <a:gd name="T1" fmla="*/ 1 h 10"/>
                <a:gd name="T2" fmla="*/ 8 w 18"/>
                <a:gd name="T3" fmla="*/ 1 h 10"/>
                <a:gd name="T4" fmla="*/ 1 w 18"/>
                <a:gd name="T5" fmla="*/ 5 h 10"/>
                <a:gd name="T6" fmla="*/ 1 w 18"/>
                <a:gd name="T7" fmla="*/ 6 h 10"/>
                <a:gd name="T8" fmla="*/ 8 w 18"/>
                <a:gd name="T9" fmla="*/ 10 h 10"/>
                <a:gd name="T10" fmla="*/ 10 w 18"/>
                <a:gd name="T11" fmla="*/ 10 h 10"/>
                <a:gd name="T12" fmla="*/ 17 w 18"/>
                <a:gd name="T13" fmla="*/ 6 h 10"/>
                <a:gd name="T14" fmla="*/ 17 w 18"/>
                <a:gd name="T15" fmla="*/ 5 h 10"/>
                <a:gd name="T16" fmla="*/ 10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4" name="Freeform 456"/>
            <p:cNvSpPr>
              <a:spLocks/>
            </p:cNvSpPr>
            <p:nvPr userDrawn="1"/>
          </p:nvSpPr>
          <p:spPr bwMode="auto">
            <a:xfrm>
              <a:off x="8886826" y="3635376"/>
              <a:ext cx="17463" cy="11113"/>
            </a:xfrm>
            <a:custGeom>
              <a:avLst/>
              <a:gdLst>
                <a:gd name="T0" fmla="*/ 5 w 11"/>
                <a:gd name="T1" fmla="*/ 6 h 7"/>
                <a:gd name="T2" fmla="*/ 6 w 11"/>
                <a:gd name="T3" fmla="*/ 6 h 7"/>
                <a:gd name="T4" fmla="*/ 11 w 11"/>
                <a:gd name="T5" fmla="*/ 4 h 7"/>
                <a:gd name="T6" fmla="*/ 10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6"/>
                    <a:pt x="6" y="7"/>
                    <a:pt x="6" y="6"/>
                  </a:cubicBezTo>
                  <a:cubicBezTo>
                    <a:pt x="11" y="4"/>
                    <a:pt x="11" y="4"/>
                    <a:pt x="11"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5" name="Freeform 457"/>
            <p:cNvSpPr>
              <a:spLocks/>
            </p:cNvSpPr>
            <p:nvPr userDrawn="1"/>
          </p:nvSpPr>
          <p:spPr bwMode="auto">
            <a:xfrm>
              <a:off x="8875714" y="3641726"/>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6" name="Freeform 458"/>
            <p:cNvSpPr>
              <a:spLocks/>
            </p:cNvSpPr>
            <p:nvPr userDrawn="1"/>
          </p:nvSpPr>
          <p:spPr bwMode="auto">
            <a:xfrm>
              <a:off x="8950326" y="3598863"/>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7" name="Freeform 459"/>
            <p:cNvSpPr>
              <a:spLocks/>
            </p:cNvSpPr>
            <p:nvPr userDrawn="1"/>
          </p:nvSpPr>
          <p:spPr bwMode="auto">
            <a:xfrm>
              <a:off x="8961439" y="3592513"/>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8" name="Freeform 460"/>
            <p:cNvSpPr>
              <a:spLocks/>
            </p:cNvSpPr>
            <p:nvPr userDrawn="1"/>
          </p:nvSpPr>
          <p:spPr bwMode="auto">
            <a:xfrm>
              <a:off x="8993189" y="3573463"/>
              <a:ext cx="17463" cy="9525"/>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3"/>
                  </a:cubicBezTo>
                  <a:cubicBezTo>
                    <a:pt x="7" y="0"/>
                    <a:pt x="7" y="0"/>
                    <a:pt x="7"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9" name="Freeform 461"/>
            <p:cNvSpPr>
              <a:spLocks/>
            </p:cNvSpPr>
            <p:nvPr userDrawn="1"/>
          </p:nvSpPr>
          <p:spPr bwMode="auto">
            <a:xfrm>
              <a:off x="8748714" y="3525838"/>
              <a:ext cx="212725" cy="123825"/>
            </a:xfrm>
            <a:custGeom>
              <a:avLst/>
              <a:gdLst>
                <a:gd name="T0" fmla="*/ 85 w 134"/>
                <a:gd name="T1" fmla="*/ 0 h 78"/>
                <a:gd name="T2" fmla="*/ 0 w 134"/>
                <a:gd name="T3" fmla="*/ 50 h 78"/>
                <a:gd name="T4" fmla="*/ 49 w 134"/>
                <a:gd name="T5" fmla="*/ 78 h 78"/>
                <a:gd name="T6" fmla="*/ 134 w 134"/>
                <a:gd name="T7" fmla="*/ 28 h 78"/>
                <a:gd name="T8" fmla="*/ 85 w 134"/>
                <a:gd name="T9" fmla="*/ 0 h 78"/>
              </a:gdLst>
              <a:ahLst/>
              <a:cxnLst>
                <a:cxn ang="0">
                  <a:pos x="T0" y="T1"/>
                </a:cxn>
                <a:cxn ang="0">
                  <a:pos x="T2" y="T3"/>
                </a:cxn>
                <a:cxn ang="0">
                  <a:pos x="T4" y="T5"/>
                </a:cxn>
                <a:cxn ang="0">
                  <a:pos x="T6" y="T7"/>
                </a:cxn>
                <a:cxn ang="0">
                  <a:pos x="T8" y="T9"/>
                </a:cxn>
              </a:cxnLst>
              <a:rect l="0" t="0" r="r" b="b"/>
              <a:pathLst>
                <a:path w="134" h="78">
                  <a:moveTo>
                    <a:pt x="85" y="0"/>
                  </a:moveTo>
                  <a:lnTo>
                    <a:pt x="0" y="50"/>
                  </a:lnTo>
                  <a:lnTo>
                    <a:pt x="49" y="78"/>
                  </a:lnTo>
                  <a:lnTo>
                    <a:pt x="134" y="28"/>
                  </a:lnTo>
                  <a:lnTo>
                    <a:pt x="85"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0" name="Freeform 462"/>
            <p:cNvSpPr>
              <a:spLocks/>
            </p:cNvSpPr>
            <p:nvPr userDrawn="1"/>
          </p:nvSpPr>
          <p:spPr bwMode="auto">
            <a:xfrm>
              <a:off x="7853364" y="4098926"/>
              <a:ext cx="269875" cy="180975"/>
            </a:xfrm>
            <a:custGeom>
              <a:avLst/>
              <a:gdLst>
                <a:gd name="T0" fmla="*/ 0 w 170"/>
                <a:gd name="T1" fmla="*/ 0 h 114"/>
                <a:gd name="T2" fmla="*/ 0 w 170"/>
                <a:gd name="T3" fmla="*/ 16 h 114"/>
                <a:gd name="T4" fmla="*/ 170 w 170"/>
                <a:gd name="T5" fmla="*/ 114 h 114"/>
                <a:gd name="T6" fmla="*/ 170 w 170"/>
                <a:gd name="T7" fmla="*/ 98 h 114"/>
                <a:gd name="T8" fmla="*/ 0 w 170"/>
                <a:gd name="T9" fmla="*/ 0 h 114"/>
              </a:gdLst>
              <a:ahLst/>
              <a:cxnLst>
                <a:cxn ang="0">
                  <a:pos x="T0" y="T1"/>
                </a:cxn>
                <a:cxn ang="0">
                  <a:pos x="T2" y="T3"/>
                </a:cxn>
                <a:cxn ang="0">
                  <a:pos x="T4" y="T5"/>
                </a:cxn>
                <a:cxn ang="0">
                  <a:pos x="T6" y="T7"/>
                </a:cxn>
                <a:cxn ang="0">
                  <a:pos x="T8" y="T9"/>
                </a:cxn>
              </a:cxnLst>
              <a:rect l="0" t="0" r="r" b="b"/>
              <a:pathLst>
                <a:path w="170" h="114">
                  <a:moveTo>
                    <a:pt x="0" y="0"/>
                  </a:moveTo>
                  <a:cubicBezTo>
                    <a:pt x="0" y="16"/>
                    <a:pt x="0" y="16"/>
                    <a:pt x="0" y="16"/>
                  </a:cubicBezTo>
                  <a:cubicBezTo>
                    <a:pt x="57" y="49"/>
                    <a:pt x="113" y="81"/>
                    <a:pt x="170" y="114"/>
                  </a:cubicBezTo>
                  <a:cubicBezTo>
                    <a:pt x="170" y="98"/>
                    <a:pt x="170" y="98"/>
                    <a:pt x="170" y="98"/>
                  </a:cubicBezTo>
                  <a:cubicBezTo>
                    <a:pt x="113" y="65"/>
                    <a:pt x="57" y="33"/>
                    <a:pt x="0" y="0"/>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1" name="Freeform 463"/>
            <p:cNvSpPr>
              <a:spLocks/>
            </p:cNvSpPr>
            <p:nvPr userDrawn="1"/>
          </p:nvSpPr>
          <p:spPr bwMode="auto">
            <a:xfrm>
              <a:off x="7853364" y="3902076"/>
              <a:ext cx="611188" cy="352425"/>
            </a:xfrm>
            <a:custGeom>
              <a:avLst/>
              <a:gdLst>
                <a:gd name="T0" fmla="*/ 215 w 385"/>
                <a:gd name="T1" fmla="*/ 0 h 222"/>
                <a:gd name="T2" fmla="*/ 0 w 385"/>
                <a:gd name="T3" fmla="*/ 124 h 222"/>
                <a:gd name="T4" fmla="*/ 170 w 385"/>
                <a:gd name="T5" fmla="*/ 222 h 222"/>
                <a:gd name="T6" fmla="*/ 385 w 385"/>
                <a:gd name="T7" fmla="*/ 98 h 222"/>
                <a:gd name="T8" fmla="*/ 215 w 385"/>
                <a:gd name="T9" fmla="*/ 0 h 222"/>
              </a:gdLst>
              <a:ahLst/>
              <a:cxnLst>
                <a:cxn ang="0">
                  <a:pos x="T0" y="T1"/>
                </a:cxn>
                <a:cxn ang="0">
                  <a:pos x="T2" y="T3"/>
                </a:cxn>
                <a:cxn ang="0">
                  <a:pos x="T4" y="T5"/>
                </a:cxn>
                <a:cxn ang="0">
                  <a:pos x="T6" y="T7"/>
                </a:cxn>
                <a:cxn ang="0">
                  <a:pos x="T8" y="T9"/>
                </a:cxn>
              </a:cxnLst>
              <a:rect l="0" t="0" r="r" b="b"/>
              <a:pathLst>
                <a:path w="385" h="222">
                  <a:moveTo>
                    <a:pt x="215" y="0"/>
                  </a:moveTo>
                  <a:cubicBezTo>
                    <a:pt x="0" y="124"/>
                    <a:pt x="0" y="124"/>
                    <a:pt x="0" y="124"/>
                  </a:cubicBezTo>
                  <a:cubicBezTo>
                    <a:pt x="57" y="157"/>
                    <a:pt x="113" y="189"/>
                    <a:pt x="170" y="222"/>
                  </a:cubicBezTo>
                  <a:cubicBezTo>
                    <a:pt x="385" y="98"/>
                    <a:pt x="385" y="98"/>
                    <a:pt x="385" y="98"/>
                  </a:cubicBezTo>
                  <a:cubicBezTo>
                    <a:pt x="328" y="65"/>
                    <a:pt x="272" y="32"/>
                    <a:pt x="215" y="0"/>
                  </a:cubicBez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2" name="Freeform 464"/>
            <p:cNvSpPr>
              <a:spLocks/>
            </p:cNvSpPr>
            <p:nvPr userDrawn="1"/>
          </p:nvSpPr>
          <p:spPr bwMode="auto">
            <a:xfrm>
              <a:off x="8123239" y="4057651"/>
              <a:ext cx="341313" cy="222250"/>
            </a:xfrm>
            <a:custGeom>
              <a:avLst/>
              <a:gdLst>
                <a:gd name="T0" fmla="*/ 0 w 215"/>
                <a:gd name="T1" fmla="*/ 124 h 140"/>
                <a:gd name="T2" fmla="*/ 0 w 215"/>
                <a:gd name="T3" fmla="*/ 140 h 140"/>
                <a:gd name="T4" fmla="*/ 215 w 215"/>
                <a:gd name="T5" fmla="*/ 16 h 140"/>
                <a:gd name="T6" fmla="*/ 215 w 215"/>
                <a:gd name="T7" fmla="*/ 0 h 140"/>
                <a:gd name="T8" fmla="*/ 0 w 215"/>
                <a:gd name="T9" fmla="*/ 124 h 140"/>
              </a:gdLst>
              <a:ahLst/>
              <a:cxnLst>
                <a:cxn ang="0">
                  <a:pos x="T0" y="T1"/>
                </a:cxn>
                <a:cxn ang="0">
                  <a:pos x="T2" y="T3"/>
                </a:cxn>
                <a:cxn ang="0">
                  <a:pos x="T4" y="T5"/>
                </a:cxn>
                <a:cxn ang="0">
                  <a:pos x="T6" y="T7"/>
                </a:cxn>
                <a:cxn ang="0">
                  <a:pos x="T8" y="T9"/>
                </a:cxn>
              </a:cxnLst>
              <a:rect l="0" t="0" r="r" b="b"/>
              <a:pathLst>
                <a:path w="215" h="140">
                  <a:moveTo>
                    <a:pt x="0" y="124"/>
                  </a:moveTo>
                  <a:lnTo>
                    <a:pt x="0" y="140"/>
                  </a:lnTo>
                  <a:lnTo>
                    <a:pt x="215" y="16"/>
                  </a:lnTo>
                  <a:lnTo>
                    <a:pt x="215" y="0"/>
                  </a:lnTo>
                  <a:lnTo>
                    <a:pt x="0" y="124"/>
                  </a:ln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3" name="Freeform 465"/>
            <p:cNvSpPr>
              <a:spLocks/>
            </p:cNvSpPr>
            <p:nvPr userDrawn="1"/>
          </p:nvSpPr>
          <p:spPr bwMode="auto">
            <a:xfrm>
              <a:off x="7977189" y="3967163"/>
              <a:ext cx="446088" cy="258763"/>
            </a:xfrm>
            <a:custGeom>
              <a:avLst/>
              <a:gdLst>
                <a:gd name="T0" fmla="*/ 211 w 281"/>
                <a:gd name="T1" fmla="*/ 0 h 163"/>
                <a:gd name="T2" fmla="*/ 0 w 281"/>
                <a:gd name="T3" fmla="*/ 122 h 163"/>
                <a:gd name="T4" fmla="*/ 70 w 281"/>
                <a:gd name="T5" fmla="*/ 163 h 163"/>
                <a:gd name="T6" fmla="*/ 281 w 281"/>
                <a:gd name="T7" fmla="*/ 40 h 163"/>
                <a:gd name="T8" fmla="*/ 211 w 281"/>
                <a:gd name="T9" fmla="*/ 0 h 163"/>
              </a:gdLst>
              <a:ahLst/>
              <a:cxnLst>
                <a:cxn ang="0">
                  <a:pos x="T0" y="T1"/>
                </a:cxn>
                <a:cxn ang="0">
                  <a:pos x="T2" y="T3"/>
                </a:cxn>
                <a:cxn ang="0">
                  <a:pos x="T4" y="T5"/>
                </a:cxn>
                <a:cxn ang="0">
                  <a:pos x="T6" y="T7"/>
                </a:cxn>
                <a:cxn ang="0">
                  <a:pos x="T8" y="T9"/>
                </a:cxn>
              </a:cxnLst>
              <a:rect l="0" t="0" r="r" b="b"/>
              <a:pathLst>
                <a:path w="281" h="163">
                  <a:moveTo>
                    <a:pt x="211" y="0"/>
                  </a:moveTo>
                  <a:lnTo>
                    <a:pt x="0" y="122"/>
                  </a:lnTo>
                  <a:lnTo>
                    <a:pt x="70" y="163"/>
                  </a:lnTo>
                  <a:lnTo>
                    <a:pt x="281" y="40"/>
                  </a:lnTo>
                  <a:lnTo>
                    <a:pt x="211" y="0"/>
                  </a:lnTo>
                  <a:close/>
                </a:path>
              </a:pathLst>
            </a:custGeom>
            <a:solidFill>
              <a:srgbClr val="878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4" name="Freeform 466"/>
            <p:cNvSpPr>
              <a:spLocks/>
            </p:cNvSpPr>
            <p:nvPr userDrawn="1"/>
          </p:nvSpPr>
          <p:spPr bwMode="auto">
            <a:xfrm>
              <a:off x="8012114" y="4140201"/>
              <a:ext cx="17463" cy="11113"/>
            </a:xfrm>
            <a:custGeom>
              <a:avLst/>
              <a:gdLst>
                <a:gd name="T0" fmla="*/ 5 w 11"/>
                <a:gd name="T1" fmla="*/ 6 h 7"/>
                <a:gd name="T2" fmla="*/ 7 w 11"/>
                <a:gd name="T3" fmla="*/ 6 h 7"/>
                <a:gd name="T4" fmla="*/ 11 w 11"/>
                <a:gd name="T5" fmla="*/ 4 h 7"/>
                <a:gd name="T6" fmla="*/ 11 w 11"/>
                <a:gd name="T7" fmla="*/ 3 h 7"/>
                <a:gd name="T8" fmla="*/ 7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6" y="7"/>
                    <a:pt x="6" y="7"/>
                    <a:pt x="7" y="6"/>
                  </a:cubicBezTo>
                  <a:cubicBezTo>
                    <a:pt x="11" y="4"/>
                    <a:pt x="11" y="4"/>
                    <a:pt x="11" y="4"/>
                  </a:cubicBezTo>
                  <a:cubicBezTo>
                    <a:pt x="11" y="4"/>
                    <a:pt x="11" y="3"/>
                    <a:pt x="11" y="3"/>
                  </a:cubicBezTo>
                  <a:cubicBezTo>
                    <a:pt x="7" y="0"/>
                    <a:pt x="7" y="0"/>
                    <a:pt x="7" y="0"/>
                  </a:cubicBezTo>
                  <a:cubicBezTo>
                    <a:pt x="6" y="0"/>
                    <a:pt x="6"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5" name="Freeform 467"/>
            <p:cNvSpPr>
              <a:spLocks/>
            </p:cNvSpPr>
            <p:nvPr userDrawn="1"/>
          </p:nvSpPr>
          <p:spPr bwMode="auto">
            <a:xfrm>
              <a:off x="8045451" y="4121151"/>
              <a:ext cx="17463" cy="11113"/>
            </a:xfrm>
            <a:custGeom>
              <a:avLst/>
              <a:gdLst>
                <a:gd name="T0" fmla="*/ 5 w 11"/>
                <a:gd name="T1" fmla="*/ 6 h 7"/>
                <a:gd name="T2" fmla="*/ 6 w 11"/>
                <a:gd name="T3" fmla="*/ 6 h 7"/>
                <a:gd name="T4" fmla="*/ 11 w 11"/>
                <a:gd name="T5" fmla="*/ 4 h 7"/>
                <a:gd name="T6" fmla="*/ 10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0"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Freeform 468"/>
            <p:cNvSpPr>
              <a:spLocks/>
            </p:cNvSpPr>
            <p:nvPr userDrawn="1"/>
          </p:nvSpPr>
          <p:spPr bwMode="auto">
            <a:xfrm>
              <a:off x="8034339" y="4127501"/>
              <a:ext cx="17463" cy="11113"/>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7" name="Freeform 469"/>
            <p:cNvSpPr>
              <a:spLocks/>
            </p:cNvSpPr>
            <p:nvPr userDrawn="1"/>
          </p:nvSpPr>
          <p:spPr bwMode="auto">
            <a:xfrm>
              <a:off x="8023226" y="4133851"/>
              <a:ext cx="17463" cy="11113"/>
            </a:xfrm>
            <a:custGeom>
              <a:avLst/>
              <a:gdLst>
                <a:gd name="T0" fmla="*/ 5 w 11"/>
                <a:gd name="T1" fmla="*/ 6 h 7"/>
                <a:gd name="T2" fmla="*/ 7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7"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8" name="Freeform 470"/>
            <p:cNvSpPr>
              <a:spLocks/>
            </p:cNvSpPr>
            <p:nvPr userDrawn="1"/>
          </p:nvSpPr>
          <p:spPr bwMode="auto">
            <a:xfrm>
              <a:off x="8037514" y="4137026"/>
              <a:ext cx="26988" cy="15875"/>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9" name="Freeform 471"/>
            <p:cNvSpPr>
              <a:spLocks/>
            </p:cNvSpPr>
            <p:nvPr userDrawn="1"/>
          </p:nvSpPr>
          <p:spPr bwMode="auto">
            <a:xfrm>
              <a:off x="8002589" y="4146551"/>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0" name="Freeform 472"/>
            <p:cNvSpPr>
              <a:spLocks/>
            </p:cNvSpPr>
            <p:nvPr userDrawn="1"/>
          </p:nvSpPr>
          <p:spPr bwMode="auto">
            <a:xfrm>
              <a:off x="7991476" y="4152901"/>
              <a:ext cx="17463" cy="9525"/>
            </a:xfrm>
            <a:custGeom>
              <a:avLst/>
              <a:gdLst>
                <a:gd name="T0" fmla="*/ 11 w 11"/>
                <a:gd name="T1" fmla="*/ 2 h 6"/>
                <a:gd name="T2" fmla="*/ 7 w 11"/>
                <a:gd name="T3" fmla="*/ 0 h 6"/>
                <a:gd name="T4" fmla="*/ 5 w 11"/>
                <a:gd name="T5" fmla="*/ 0 h 6"/>
                <a:gd name="T6" fmla="*/ 1 w 11"/>
                <a:gd name="T7" fmla="*/ 2 h 6"/>
                <a:gd name="T8" fmla="*/ 1 w 11"/>
                <a:gd name="T9" fmla="*/ 3 h 6"/>
                <a:gd name="T10" fmla="*/ 5 w 11"/>
                <a:gd name="T11" fmla="*/ 6 h 6"/>
                <a:gd name="T12" fmla="*/ 7 w 11"/>
                <a:gd name="T13" fmla="*/ 6 h 6"/>
                <a:gd name="T14" fmla="*/ 11 w 11"/>
                <a:gd name="T15" fmla="*/ 3 h 6"/>
                <a:gd name="T16" fmla="*/ 11 w 11"/>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2"/>
                  </a:moveTo>
                  <a:cubicBezTo>
                    <a:pt x="7" y="0"/>
                    <a:pt x="7" y="0"/>
                    <a:pt x="7" y="0"/>
                  </a:cubicBezTo>
                  <a:cubicBezTo>
                    <a:pt x="6" y="0"/>
                    <a:pt x="5" y="0"/>
                    <a:pt x="5" y="0"/>
                  </a:cubicBezTo>
                  <a:cubicBezTo>
                    <a:pt x="1" y="2"/>
                    <a:pt x="1" y="2"/>
                    <a:pt x="1" y="2"/>
                  </a:cubicBezTo>
                  <a:cubicBezTo>
                    <a:pt x="0" y="3"/>
                    <a:pt x="0" y="3"/>
                    <a:pt x="1" y="3"/>
                  </a:cubicBezTo>
                  <a:cubicBezTo>
                    <a:pt x="5" y="6"/>
                    <a:pt x="5" y="6"/>
                    <a:pt x="5" y="6"/>
                  </a:cubicBezTo>
                  <a:cubicBezTo>
                    <a:pt x="6" y="6"/>
                    <a:pt x="6" y="6"/>
                    <a:pt x="7" y="6"/>
                  </a:cubicBezTo>
                  <a:cubicBezTo>
                    <a:pt x="11" y="3"/>
                    <a:pt x="11" y="3"/>
                    <a:pt x="11" y="3"/>
                  </a:cubicBezTo>
                  <a:cubicBezTo>
                    <a:pt x="11" y="3"/>
                    <a:pt x="11" y="3"/>
                    <a:pt x="11" y="2"/>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1" name="Freeform 473"/>
            <p:cNvSpPr>
              <a:spLocks/>
            </p:cNvSpPr>
            <p:nvPr userDrawn="1"/>
          </p:nvSpPr>
          <p:spPr bwMode="auto">
            <a:xfrm>
              <a:off x="8020051" y="4146551"/>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2" name="Freeform 474"/>
            <p:cNvSpPr>
              <a:spLocks/>
            </p:cNvSpPr>
            <p:nvPr userDrawn="1"/>
          </p:nvSpPr>
          <p:spPr bwMode="auto">
            <a:xfrm>
              <a:off x="8043864" y="4152901"/>
              <a:ext cx="26988" cy="15875"/>
            </a:xfrm>
            <a:custGeom>
              <a:avLst/>
              <a:gdLst>
                <a:gd name="T0" fmla="*/ 8 w 17"/>
                <a:gd name="T1" fmla="*/ 10 h 10"/>
                <a:gd name="T2" fmla="*/ 10 w 17"/>
                <a:gd name="T3" fmla="*/ 10 h 10"/>
                <a:gd name="T4" fmla="*/ 17 w 17"/>
                <a:gd name="T5" fmla="*/ 6 h 10"/>
                <a:gd name="T6" fmla="*/ 17 w 17"/>
                <a:gd name="T7" fmla="*/ 4 h 10"/>
                <a:gd name="T8" fmla="*/ 10 w 17"/>
                <a:gd name="T9" fmla="*/ 0 h 10"/>
                <a:gd name="T10" fmla="*/ 8 w 17"/>
                <a:gd name="T11" fmla="*/ 0 h 10"/>
                <a:gd name="T12" fmla="*/ 1 w 17"/>
                <a:gd name="T13" fmla="*/ 4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3" name="Freeform 475"/>
            <p:cNvSpPr>
              <a:spLocks/>
            </p:cNvSpPr>
            <p:nvPr userDrawn="1"/>
          </p:nvSpPr>
          <p:spPr bwMode="auto">
            <a:xfrm>
              <a:off x="8004176" y="4156076"/>
              <a:ext cx="28575" cy="15875"/>
            </a:xfrm>
            <a:custGeom>
              <a:avLst/>
              <a:gdLst>
                <a:gd name="T0" fmla="*/ 17 w 18"/>
                <a:gd name="T1" fmla="*/ 5 h 10"/>
                <a:gd name="T2" fmla="*/ 10 w 18"/>
                <a:gd name="T3" fmla="*/ 1 h 10"/>
                <a:gd name="T4" fmla="*/ 8 w 18"/>
                <a:gd name="T5" fmla="*/ 1 h 10"/>
                <a:gd name="T6" fmla="*/ 1 w 18"/>
                <a:gd name="T7" fmla="*/ 5 h 10"/>
                <a:gd name="T8" fmla="*/ 1 w 18"/>
                <a:gd name="T9" fmla="*/ 6 h 10"/>
                <a:gd name="T10" fmla="*/ 8 w 18"/>
                <a:gd name="T11" fmla="*/ 10 h 10"/>
                <a:gd name="T12" fmla="*/ 10 w 18"/>
                <a:gd name="T13" fmla="*/ 10 h 10"/>
                <a:gd name="T14" fmla="*/ 17 w 18"/>
                <a:gd name="T15" fmla="*/ 6 h 10"/>
                <a:gd name="T16" fmla="*/ 17 w 18"/>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7" y="5"/>
                  </a:move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4" name="Freeform 476"/>
            <p:cNvSpPr>
              <a:spLocks/>
            </p:cNvSpPr>
            <p:nvPr userDrawn="1"/>
          </p:nvSpPr>
          <p:spPr bwMode="auto">
            <a:xfrm>
              <a:off x="8021639" y="4162426"/>
              <a:ext cx="33338" cy="19050"/>
            </a:xfrm>
            <a:custGeom>
              <a:avLst/>
              <a:gdLst>
                <a:gd name="T0" fmla="*/ 20 w 21"/>
                <a:gd name="T1" fmla="*/ 5 h 12"/>
                <a:gd name="T2" fmla="*/ 13 w 21"/>
                <a:gd name="T3" fmla="*/ 0 h 12"/>
                <a:gd name="T4" fmla="*/ 11 w 21"/>
                <a:gd name="T5" fmla="*/ 0 h 12"/>
                <a:gd name="T6" fmla="*/ 0 w 21"/>
                <a:gd name="T7" fmla="*/ 7 h 12"/>
                <a:gd name="T8" fmla="*/ 0 w 21"/>
                <a:gd name="T9" fmla="*/ 8 h 12"/>
                <a:gd name="T10" fmla="*/ 7 w 21"/>
                <a:gd name="T11" fmla="*/ 12 h 12"/>
                <a:gd name="T12" fmla="*/ 9 w 21"/>
                <a:gd name="T13" fmla="*/ 12 h 12"/>
                <a:gd name="T14" fmla="*/ 20 w 21"/>
                <a:gd name="T15" fmla="*/ 6 h 12"/>
                <a:gd name="T16" fmla="*/ 20 w 21"/>
                <a:gd name="T17"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20" y="5"/>
                  </a:moveTo>
                  <a:cubicBezTo>
                    <a:pt x="13" y="0"/>
                    <a:pt x="13" y="0"/>
                    <a:pt x="13" y="0"/>
                  </a:cubicBezTo>
                  <a:cubicBezTo>
                    <a:pt x="12" y="0"/>
                    <a:pt x="11" y="0"/>
                    <a:pt x="11" y="0"/>
                  </a:cubicBezTo>
                  <a:cubicBezTo>
                    <a:pt x="0" y="7"/>
                    <a:pt x="0" y="7"/>
                    <a:pt x="0" y="7"/>
                  </a:cubicBezTo>
                  <a:cubicBezTo>
                    <a:pt x="0" y="7"/>
                    <a:pt x="0" y="8"/>
                    <a:pt x="0" y="8"/>
                  </a:cubicBezTo>
                  <a:cubicBezTo>
                    <a:pt x="7" y="12"/>
                    <a:pt x="7" y="12"/>
                    <a:pt x="7" y="12"/>
                  </a:cubicBezTo>
                  <a:cubicBezTo>
                    <a:pt x="8" y="12"/>
                    <a:pt x="9" y="12"/>
                    <a:pt x="9" y="12"/>
                  </a:cubicBezTo>
                  <a:cubicBezTo>
                    <a:pt x="20" y="6"/>
                    <a:pt x="20" y="6"/>
                    <a:pt x="20" y="6"/>
                  </a:cubicBezTo>
                  <a:cubicBezTo>
                    <a:pt x="21" y="5"/>
                    <a:pt x="21" y="5"/>
                    <a:pt x="20"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5" name="Freeform 477"/>
            <p:cNvSpPr>
              <a:spLocks/>
            </p:cNvSpPr>
            <p:nvPr userDrawn="1"/>
          </p:nvSpPr>
          <p:spPr bwMode="auto">
            <a:xfrm>
              <a:off x="8053389" y="4127501"/>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6" name="Freeform 478"/>
            <p:cNvSpPr>
              <a:spLocks/>
            </p:cNvSpPr>
            <p:nvPr userDrawn="1"/>
          </p:nvSpPr>
          <p:spPr bwMode="auto">
            <a:xfrm>
              <a:off x="8061326" y="4143376"/>
              <a:ext cx="26988" cy="15875"/>
            </a:xfrm>
            <a:custGeom>
              <a:avLst/>
              <a:gdLst>
                <a:gd name="T0" fmla="*/ 7 w 17"/>
                <a:gd name="T1" fmla="*/ 0 h 10"/>
                <a:gd name="T2" fmla="*/ 0 w 17"/>
                <a:gd name="T3" fmla="*/ 4 h 10"/>
                <a:gd name="T4" fmla="*/ 0 w 17"/>
                <a:gd name="T5" fmla="*/ 5 h 10"/>
                <a:gd name="T6" fmla="*/ 7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7" name="Freeform 479"/>
            <p:cNvSpPr>
              <a:spLocks/>
            </p:cNvSpPr>
            <p:nvPr userDrawn="1"/>
          </p:nvSpPr>
          <p:spPr bwMode="auto">
            <a:xfrm>
              <a:off x="8150226" y="4110038"/>
              <a:ext cx="28575" cy="17463"/>
            </a:xfrm>
            <a:custGeom>
              <a:avLst/>
              <a:gdLst>
                <a:gd name="T0" fmla="*/ 10 w 18"/>
                <a:gd name="T1" fmla="*/ 10 h 11"/>
                <a:gd name="T2" fmla="*/ 17 w 18"/>
                <a:gd name="T3" fmla="*/ 6 h 11"/>
                <a:gd name="T4" fmla="*/ 17 w 18"/>
                <a:gd name="T5" fmla="*/ 5 h 11"/>
                <a:gd name="T6" fmla="*/ 10 w 18"/>
                <a:gd name="T7" fmla="*/ 1 h 11"/>
                <a:gd name="T8" fmla="*/ 8 w 18"/>
                <a:gd name="T9" fmla="*/ 1 h 11"/>
                <a:gd name="T10" fmla="*/ 1 w 18"/>
                <a:gd name="T11" fmla="*/ 5 h 11"/>
                <a:gd name="T12" fmla="*/ 1 w 18"/>
                <a:gd name="T13" fmla="*/ 6 h 11"/>
                <a:gd name="T14" fmla="*/ 8 w 18"/>
                <a:gd name="T15" fmla="*/ 10 h 11"/>
                <a:gd name="T16" fmla="*/ 10 w 18"/>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0"/>
                  </a:moveTo>
                  <a:cubicBezTo>
                    <a:pt x="17" y="6"/>
                    <a:pt x="17" y="6"/>
                    <a:pt x="17" y="6"/>
                  </a:cubicBezTo>
                  <a:cubicBezTo>
                    <a:pt x="18" y="6"/>
                    <a:pt x="18" y="5"/>
                    <a:pt x="17" y="5"/>
                  </a:cubicBezTo>
                  <a:cubicBezTo>
                    <a:pt x="10" y="1"/>
                    <a:pt x="10" y="1"/>
                    <a:pt x="10" y="1"/>
                  </a:cubicBezTo>
                  <a:cubicBezTo>
                    <a:pt x="9" y="0"/>
                    <a:pt x="9" y="0"/>
                    <a:pt x="8" y="1"/>
                  </a:cubicBezTo>
                  <a:cubicBezTo>
                    <a:pt x="1" y="5"/>
                    <a:pt x="1" y="5"/>
                    <a:pt x="1" y="5"/>
                  </a:cubicBezTo>
                  <a:cubicBezTo>
                    <a:pt x="0" y="5"/>
                    <a:pt x="0" y="6"/>
                    <a:pt x="1" y="6"/>
                  </a:cubicBezTo>
                  <a:cubicBezTo>
                    <a:pt x="8" y="10"/>
                    <a:pt x="8" y="10"/>
                    <a:pt x="8" y="10"/>
                  </a:cubicBezTo>
                  <a:cubicBezTo>
                    <a:pt x="9" y="11"/>
                    <a:pt x="10"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8" name="Freeform 480"/>
            <p:cNvSpPr>
              <a:spLocks/>
            </p:cNvSpPr>
            <p:nvPr userDrawn="1"/>
          </p:nvSpPr>
          <p:spPr bwMode="auto">
            <a:xfrm>
              <a:off x="8066089" y="4160838"/>
              <a:ext cx="26988" cy="15875"/>
            </a:xfrm>
            <a:custGeom>
              <a:avLst/>
              <a:gdLst>
                <a:gd name="T0" fmla="*/ 7 w 17"/>
                <a:gd name="T1" fmla="*/ 9 h 10"/>
                <a:gd name="T2" fmla="*/ 10 w 17"/>
                <a:gd name="T3" fmla="*/ 9 h 10"/>
                <a:gd name="T4" fmla="*/ 17 w 17"/>
                <a:gd name="T5" fmla="*/ 5 h 10"/>
                <a:gd name="T6" fmla="*/ 17 w 17"/>
                <a:gd name="T7" fmla="*/ 4 h 10"/>
                <a:gd name="T8" fmla="*/ 10 w 17"/>
                <a:gd name="T9" fmla="*/ 0 h 10"/>
                <a:gd name="T10" fmla="*/ 7 w 17"/>
                <a:gd name="T11" fmla="*/ 0 h 10"/>
                <a:gd name="T12" fmla="*/ 0 w 17"/>
                <a:gd name="T13" fmla="*/ 4 h 10"/>
                <a:gd name="T14" fmla="*/ 0 w 17"/>
                <a:gd name="T15" fmla="*/ 5 h 10"/>
                <a:gd name="T16" fmla="*/ 7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9"/>
                  </a:move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lnTo>
                    <a:pt x="7"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Freeform 481"/>
            <p:cNvSpPr>
              <a:spLocks/>
            </p:cNvSpPr>
            <p:nvPr userDrawn="1"/>
          </p:nvSpPr>
          <p:spPr bwMode="auto">
            <a:xfrm>
              <a:off x="8089901" y="4187826"/>
              <a:ext cx="28575" cy="15875"/>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0" name="Freeform 482"/>
            <p:cNvSpPr>
              <a:spLocks/>
            </p:cNvSpPr>
            <p:nvPr userDrawn="1"/>
          </p:nvSpPr>
          <p:spPr bwMode="auto">
            <a:xfrm>
              <a:off x="8107364" y="4178301"/>
              <a:ext cx="26988" cy="15875"/>
            </a:xfrm>
            <a:custGeom>
              <a:avLst/>
              <a:gdLst>
                <a:gd name="T0" fmla="*/ 10 w 17"/>
                <a:gd name="T1" fmla="*/ 0 h 10"/>
                <a:gd name="T2" fmla="*/ 7 w 17"/>
                <a:gd name="T3" fmla="*/ 0 h 10"/>
                <a:gd name="T4" fmla="*/ 0 w 17"/>
                <a:gd name="T5" fmla="*/ 4 h 10"/>
                <a:gd name="T6" fmla="*/ 0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1" name="Freeform 483"/>
            <p:cNvSpPr>
              <a:spLocks/>
            </p:cNvSpPr>
            <p:nvPr userDrawn="1"/>
          </p:nvSpPr>
          <p:spPr bwMode="auto">
            <a:xfrm>
              <a:off x="8037514" y="4170363"/>
              <a:ext cx="39688" cy="22225"/>
            </a:xfrm>
            <a:custGeom>
              <a:avLst/>
              <a:gdLst>
                <a:gd name="T0" fmla="*/ 24 w 25"/>
                <a:gd name="T1" fmla="*/ 4 h 14"/>
                <a:gd name="T2" fmla="*/ 17 w 25"/>
                <a:gd name="T3" fmla="*/ 0 h 14"/>
                <a:gd name="T4" fmla="*/ 15 w 25"/>
                <a:gd name="T5" fmla="*/ 0 h 14"/>
                <a:gd name="T6" fmla="*/ 1 w 25"/>
                <a:gd name="T7" fmla="*/ 8 h 14"/>
                <a:gd name="T8" fmla="*/ 1 w 25"/>
                <a:gd name="T9" fmla="*/ 9 h 14"/>
                <a:gd name="T10" fmla="*/ 8 w 25"/>
                <a:gd name="T11" fmla="*/ 13 h 14"/>
                <a:gd name="T12" fmla="*/ 10 w 25"/>
                <a:gd name="T13" fmla="*/ 13 h 14"/>
                <a:gd name="T14" fmla="*/ 24 w 25"/>
                <a:gd name="T15" fmla="*/ 5 h 14"/>
                <a:gd name="T16" fmla="*/ 24 w 25"/>
                <a:gd name="T17"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4">
                  <a:moveTo>
                    <a:pt x="24" y="4"/>
                  </a:moveTo>
                  <a:cubicBezTo>
                    <a:pt x="17" y="0"/>
                    <a:pt x="17" y="0"/>
                    <a:pt x="17" y="0"/>
                  </a:cubicBezTo>
                  <a:cubicBezTo>
                    <a:pt x="16" y="0"/>
                    <a:pt x="16" y="0"/>
                    <a:pt x="15" y="0"/>
                  </a:cubicBezTo>
                  <a:cubicBezTo>
                    <a:pt x="1" y="8"/>
                    <a:pt x="1" y="8"/>
                    <a:pt x="1" y="8"/>
                  </a:cubicBezTo>
                  <a:cubicBezTo>
                    <a:pt x="0" y="8"/>
                    <a:pt x="0" y="9"/>
                    <a:pt x="1" y="9"/>
                  </a:cubicBezTo>
                  <a:cubicBezTo>
                    <a:pt x="8" y="13"/>
                    <a:pt x="8" y="13"/>
                    <a:pt x="8" y="13"/>
                  </a:cubicBezTo>
                  <a:cubicBezTo>
                    <a:pt x="9" y="14"/>
                    <a:pt x="10" y="14"/>
                    <a:pt x="10" y="13"/>
                  </a:cubicBezTo>
                  <a:cubicBezTo>
                    <a:pt x="24" y="5"/>
                    <a:pt x="24" y="5"/>
                    <a:pt x="24" y="5"/>
                  </a:cubicBezTo>
                  <a:cubicBezTo>
                    <a:pt x="25" y="5"/>
                    <a:pt x="25" y="4"/>
                    <a:pt x="24"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2" name="Freeform 484"/>
            <p:cNvSpPr>
              <a:spLocks/>
            </p:cNvSpPr>
            <p:nvPr userDrawn="1"/>
          </p:nvSpPr>
          <p:spPr bwMode="auto">
            <a:xfrm>
              <a:off x="8056564" y="4175126"/>
              <a:ext cx="47625" cy="26988"/>
            </a:xfrm>
            <a:custGeom>
              <a:avLst/>
              <a:gdLst>
                <a:gd name="T0" fmla="*/ 29 w 30"/>
                <a:gd name="T1" fmla="*/ 4 h 17"/>
                <a:gd name="T2" fmla="*/ 22 w 30"/>
                <a:gd name="T3" fmla="*/ 0 h 17"/>
                <a:gd name="T4" fmla="*/ 20 w 30"/>
                <a:gd name="T5" fmla="*/ 0 h 17"/>
                <a:gd name="T6" fmla="*/ 1 w 30"/>
                <a:gd name="T7" fmla="*/ 12 h 17"/>
                <a:gd name="T8" fmla="*/ 1 w 30"/>
                <a:gd name="T9" fmla="*/ 13 h 17"/>
                <a:gd name="T10" fmla="*/ 8 w 30"/>
                <a:gd name="T11" fmla="*/ 17 h 17"/>
                <a:gd name="T12" fmla="*/ 10 w 30"/>
                <a:gd name="T13" fmla="*/ 17 h 17"/>
                <a:gd name="T14" fmla="*/ 29 w 30"/>
                <a:gd name="T15" fmla="*/ 6 h 17"/>
                <a:gd name="T16" fmla="*/ 29 w 30"/>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7">
                  <a:moveTo>
                    <a:pt x="29" y="4"/>
                  </a:moveTo>
                  <a:cubicBezTo>
                    <a:pt x="22" y="0"/>
                    <a:pt x="22" y="0"/>
                    <a:pt x="22" y="0"/>
                  </a:cubicBezTo>
                  <a:cubicBezTo>
                    <a:pt x="22" y="0"/>
                    <a:pt x="20" y="0"/>
                    <a:pt x="20" y="0"/>
                  </a:cubicBezTo>
                  <a:cubicBezTo>
                    <a:pt x="1" y="12"/>
                    <a:pt x="1" y="12"/>
                    <a:pt x="1" y="12"/>
                  </a:cubicBezTo>
                  <a:cubicBezTo>
                    <a:pt x="0" y="12"/>
                    <a:pt x="0" y="13"/>
                    <a:pt x="1" y="13"/>
                  </a:cubicBezTo>
                  <a:cubicBezTo>
                    <a:pt x="8" y="17"/>
                    <a:pt x="8" y="17"/>
                    <a:pt x="8" y="17"/>
                  </a:cubicBezTo>
                  <a:cubicBezTo>
                    <a:pt x="8" y="17"/>
                    <a:pt x="9" y="17"/>
                    <a:pt x="10" y="17"/>
                  </a:cubicBezTo>
                  <a:cubicBezTo>
                    <a:pt x="29" y="6"/>
                    <a:pt x="29" y="6"/>
                    <a:pt x="29" y="6"/>
                  </a:cubicBezTo>
                  <a:cubicBezTo>
                    <a:pt x="30" y="5"/>
                    <a:pt x="30" y="5"/>
                    <a:pt x="29"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3" name="Freeform 485"/>
            <p:cNvSpPr>
              <a:spLocks/>
            </p:cNvSpPr>
            <p:nvPr userDrawn="1"/>
          </p:nvSpPr>
          <p:spPr bwMode="auto">
            <a:xfrm>
              <a:off x="8066089" y="4108451"/>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4" name="Freeform 486"/>
            <p:cNvSpPr>
              <a:spLocks/>
            </p:cNvSpPr>
            <p:nvPr userDrawn="1"/>
          </p:nvSpPr>
          <p:spPr bwMode="auto">
            <a:xfrm>
              <a:off x="8056564" y="4114801"/>
              <a:ext cx="17463" cy="11113"/>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5" name="Freeform 487"/>
            <p:cNvSpPr>
              <a:spLocks/>
            </p:cNvSpPr>
            <p:nvPr userDrawn="1"/>
          </p:nvSpPr>
          <p:spPr bwMode="auto">
            <a:xfrm>
              <a:off x="8077201" y="4102101"/>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6" name="Freeform 488"/>
            <p:cNvSpPr>
              <a:spLocks/>
            </p:cNvSpPr>
            <p:nvPr userDrawn="1"/>
          </p:nvSpPr>
          <p:spPr bwMode="auto">
            <a:xfrm>
              <a:off x="8099426" y="4089401"/>
              <a:ext cx="17463" cy="11113"/>
            </a:xfrm>
            <a:custGeom>
              <a:avLst/>
              <a:gdLst>
                <a:gd name="T0" fmla="*/ 5 w 11"/>
                <a:gd name="T1" fmla="*/ 7 h 7"/>
                <a:gd name="T2" fmla="*/ 6 w 11"/>
                <a:gd name="T3" fmla="*/ 7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4"/>
                    <a:pt x="10"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7" name="Freeform 489"/>
            <p:cNvSpPr>
              <a:spLocks/>
            </p:cNvSpPr>
            <p:nvPr userDrawn="1"/>
          </p:nvSpPr>
          <p:spPr bwMode="auto">
            <a:xfrm>
              <a:off x="8088314" y="4095751"/>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8" name="Freeform 490"/>
            <p:cNvSpPr>
              <a:spLocks/>
            </p:cNvSpPr>
            <p:nvPr userDrawn="1"/>
          </p:nvSpPr>
          <p:spPr bwMode="auto">
            <a:xfrm>
              <a:off x="8174039" y="4046538"/>
              <a:ext cx="17463" cy="11113"/>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9" name="Freeform 491"/>
            <p:cNvSpPr>
              <a:spLocks/>
            </p:cNvSpPr>
            <p:nvPr userDrawn="1"/>
          </p:nvSpPr>
          <p:spPr bwMode="auto">
            <a:xfrm>
              <a:off x="8162926" y="4052888"/>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0" name="Freeform 492"/>
            <p:cNvSpPr>
              <a:spLocks/>
            </p:cNvSpPr>
            <p:nvPr userDrawn="1"/>
          </p:nvSpPr>
          <p:spPr bwMode="auto">
            <a:xfrm>
              <a:off x="8151814" y="4059238"/>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1" name="Freeform 493"/>
            <p:cNvSpPr>
              <a:spLocks/>
            </p:cNvSpPr>
            <p:nvPr userDrawn="1"/>
          </p:nvSpPr>
          <p:spPr bwMode="auto">
            <a:xfrm>
              <a:off x="8172451" y="4059238"/>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8" y="5"/>
                    <a:pt x="18"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2" name="Freeform 494"/>
            <p:cNvSpPr>
              <a:spLocks/>
            </p:cNvSpPr>
            <p:nvPr userDrawn="1"/>
          </p:nvSpPr>
          <p:spPr bwMode="auto">
            <a:xfrm>
              <a:off x="8142289" y="4065588"/>
              <a:ext cx="17463" cy="9525"/>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3"/>
                  </a:cubicBezTo>
                  <a:cubicBezTo>
                    <a:pt x="6" y="0"/>
                    <a:pt x="6" y="0"/>
                    <a:pt x="6" y="0"/>
                  </a:cubicBezTo>
                  <a:cubicBezTo>
                    <a:pt x="5"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3" name="Freeform 495"/>
            <p:cNvSpPr>
              <a:spLocks/>
            </p:cNvSpPr>
            <p:nvPr userDrawn="1"/>
          </p:nvSpPr>
          <p:spPr bwMode="auto">
            <a:xfrm>
              <a:off x="8196264" y="4064001"/>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4" name="Freeform 496"/>
            <p:cNvSpPr>
              <a:spLocks/>
            </p:cNvSpPr>
            <p:nvPr userDrawn="1"/>
          </p:nvSpPr>
          <p:spPr bwMode="auto">
            <a:xfrm>
              <a:off x="8131176" y="4071938"/>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5" name="Freeform 497"/>
            <p:cNvSpPr>
              <a:spLocks/>
            </p:cNvSpPr>
            <p:nvPr userDrawn="1"/>
          </p:nvSpPr>
          <p:spPr bwMode="auto">
            <a:xfrm>
              <a:off x="8154989" y="4068763"/>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6" name="Freeform 498"/>
            <p:cNvSpPr>
              <a:spLocks/>
            </p:cNvSpPr>
            <p:nvPr userDrawn="1"/>
          </p:nvSpPr>
          <p:spPr bwMode="auto">
            <a:xfrm>
              <a:off x="8218489" y="4071938"/>
              <a:ext cx="26988" cy="15875"/>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7" name="Freeform 499"/>
            <p:cNvSpPr>
              <a:spLocks/>
            </p:cNvSpPr>
            <p:nvPr userDrawn="1"/>
          </p:nvSpPr>
          <p:spPr bwMode="auto">
            <a:xfrm>
              <a:off x="8178801" y="4073526"/>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8" name="Freeform 500"/>
            <p:cNvSpPr>
              <a:spLocks/>
            </p:cNvSpPr>
            <p:nvPr userDrawn="1"/>
          </p:nvSpPr>
          <p:spPr bwMode="auto">
            <a:xfrm>
              <a:off x="8245476" y="4076701"/>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9" name="Freeform 501"/>
            <p:cNvSpPr>
              <a:spLocks/>
            </p:cNvSpPr>
            <p:nvPr userDrawn="1"/>
          </p:nvSpPr>
          <p:spPr bwMode="auto">
            <a:xfrm>
              <a:off x="8139114" y="4078288"/>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0" name="Freeform 502"/>
            <p:cNvSpPr>
              <a:spLocks/>
            </p:cNvSpPr>
            <p:nvPr userDrawn="1"/>
          </p:nvSpPr>
          <p:spPr bwMode="auto">
            <a:xfrm>
              <a:off x="8201026" y="4081463"/>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9" y="0"/>
                    <a:pt x="8" y="0"/>
                  </a:cubicBezTo>
                  <a:cubicBezTo>
                    <a:pt x="1" y="4"/>
                    <a:pt x="1" y="4"/>
                    <a:pt x="1" y="4"/>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1" name="Freeform 503"/>
            <p:cNvSpPr>
              <a:spLocks/>
            </p:cNvSpPr>
            <p:nvPr userDrawn="1"/>
          </p:nvSpPr>
          <p:spPr bwMode="auto">
            <a:xfrm>
              <a:off x="8228014" y="4086226"/>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2" name="Freeform 504"/>
            <p:cNvSpPr>
              <a:spLocks/>
            </p:cNvSpPr>
            <p:nvPr userDrawn="1"/>
          </p:nvSpPr>
          <p:spPr bwMode="auto">
            <a:xfrm>
              <a:off x="8121651" y="4087813"/>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3" name="Freeform 505"/>
            <p:cNvSpPr>
              <a:spLocks/>
            </p:cNvSpPr>
            <p:nvPr userDrawn="1"/>
          </p:nvSpPr>
          <p:spPr bwMode="auto">
            <a:xfrm>
              <a:off x="8145464" y="4094163"/>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8" y="5"/>
                    <a:pt x="18"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4" name="Freeform 506"/>
            <p:cNvSpPr>
              <a:spLocks/>
            </p:cNvSpPr>
            <p:nvPr userDrawn="1"/>
          </p:nvSpPr>
          <p:spPr bwMode="auto">
            <a:xfrm>
              <a:off x="8212139" y="4095751"/>
              <a:ext cx="26988" cy="17463"/>
            </a:xfrm>
            <a:custGeom>
              <a:avLst/>
              <a:gdLst>
                <a:gd name="T0" fmla="*/ 10 w 17"/>
                <a:gd name="T1" fmla="*/ 10 h 11"/>
                <a:gd name="T2" fmla="*/ 17 w 17"/>
                <a:gd name="T3" fmla="*/ 6 h 11"/>
                <a:gd name="T4" fmla="*/ 17 w 17"/>
                <a:gd name="T5" fmla="*/ 5 h 11"/>
                <a:gd name="T6" fmla="*/ 10 w 17"/>
                <a:gd name="T7" fmla="*/ 1 h 11"/>
                <a:gd name="T8" fmla="*/ 7 w 17"/>
                <a:gd name="T9" fmla="*/ 1 h 11"/>
                <a:gd name="T10" fmla="*/ 0 w 17"/>
                <a:gd name="T11" fmla="*/ 5 h 11"/>
                <a:gd name="T12" fmla="*/ 0 w 17"/>
                <a:gd name="T13" fmla="*/ 6 h 11"/>
                <a:gd name="T14" fmla="*/ 7 w 17"/>
                <a:gd name="T15" fmla="*/ 10 h 11"/>
                <a:gd name="T16" fmla="*/ 10 w 17"/>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0" y="10"/>
                  </a:moveTo>
                  <a:cubicBezTo>
                    <a:pt x="17" y="6"/>
                    <a:pt x="17" y="6"/>
                    <a:pt x="17" y="6"/>
                  </a:cubicBezTo>
                  <a:cubicBezTo>
                    <a:pt x="17" y="6"/>
                    <a:pt x="17" y="5"/>
                    <a:pt x="17" y="5"/>
                  </a:cubicBezTo>
                  <a:cubicBezTo>
                    <a:pt x="10" y="1"/>
                    <a:pt x="10" y="1"/>
                    <a:pt x="10" y="1"/>
                  </a:cubicBezTo>
                  <a:cubicBezTo>
                    <a:pt x="9" y="0"/>
                    <a:pt x="8" y="0"/>
                    <a:pt x="7" y="1"/>
                  </a:cubicBezTo>
                  <a:cubicBezTo>
                    <a:pt x="0" y="5"/>
                    <a:pt x="0" y="5"/>
                    <a:pt x="0" y="5"/>
                  </a:cubicBezTo>
                  <a:cubicBezTo>
                    <a:pt x="0" y="5"/>
                    <a:pt x="0" y="6"/>
                    <a:pt x="0" y="6"/>
                  </a:cubicBezTo>
                  <a:cubicBezTo>
                    <a:pt x="7" y="10"/>
                    <a:pt x="7" y="10"/>
                    <a:pt x="7" y="10"/>
                  </a:cubicBezTo>
                  <a:cubicBezTo>
                    <a:pt x="8" y="11"/>
                    <a:pt x="9"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5" name="Freeform 507"/>
            <p:cNvSpPr>
              <a:spLocks/>
            </p:cNvSpPr>
            <p:nvPr userDrawn="1"/>
          </p:nvSpPr>
          <p:spPr bwMode="auto">
            <a:xfrm>
              <a:off x="8104189" y="4097338"/>
              <a:ext cx="28575" cy="17463"/>
            </a:xfrm>
            <a:custGeom>
              <a:avLst/>
              <a:gdLst>
                <a:gd name="T0" fmla="*/ 8 w 18"/>
                <a:gd name="T1" fmla="*/ 1 h 11"/>
                <a:gd name="T2" fmla="*/ 1 w 18"/>
                <a:gd name="T3" fmla="*/ 5 h 11"/>
                <a:gd name="T4" fmla="*/ 1 w 18"/>
                <a:gd name="T5" fmla="*/ 6 h 11"/>
                <a:gd name="T6" fmla="*/ 8 w 18"/>
                <a:gd name="T7" fmla="*/ 10 h 11"/>
                <a:gd name="T8" fmla="*/ 10 w 18"/>
                <a:gd name="T9" fmla="*/ 10 h 11"/>
                <a:gd name="T10" fmla="*/ 17 w 18"/>
                <a:gd name="T11" fmla="*/ 6 h 11"/>
                <a:gd name="T12" fmla="*/ 17 w 18"/>
                <a:gd name="T13" fmla="*/ 5 h 11"/>
                <a:gd name="T14" fmla="*/ 10 w 18"/>
                <a:gd name="T15" fmla="*/ 1 h 11"/>
                <a:gd name="T16" fmla="*/ 8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
                  </a:move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6" name="Freeform 508"/>
            <p:cNvSpPr>
              <a:spLocks/>
            </p:cNvSpPr>
            <p:nvPr userDrawn="1"/>
          </p:nvSpPr>
          <p:spPr bwMode="auto">
            <a:xfrm>
              <a:off x="8128001" y="4103688"/>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5"/>
                    <a:pt x="17" y="5"/>
                    <a:pt x="17" y="5"/>
                  </a:cubicBezTo>
                  <a:cubicBezTo>
                    <a:pt x="18" y="5"/>
                    <a:pt x="18" y="5"/>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7" name="Freeform 509"/>
            <p:cNvSpPr>
              <a:spLocks/>
            </p:cNvSpPr>
            <p:nvPr userDrawn="1"/>
          </p:nvSpPr>
          <p:spPr bwMode="auto">
            <a:xfrm>
              <a:off x="8229601" y="4106863"/>
              <a:ext cx="26988" cy="15875"/>
            </a:xfrm>
            <a:custGeom>
              <a:avLst/>
              <a:gdLst>
                <a:gd name="T0" fmla="*/ 10 w 17"/>
                <a:gd name="T1" fmla="*/ 0 h 10"/>
                <a:gd name="T2" fmla="*/ 8 w 17"/>
                <a:gd name="T3" fmla="*/ 0 h 10"/>
                <a:gd name="T4" fmla="*/ 1 w 17"/>
                <a:gd name="T5" fmla="*/ 4 h 10"/>
                <a:gd name="T6" fmla="*/ 1 w 17"/>
                <a:gd name="T7" fmla="*/ 6 h 10"/>
                <a:gd name="T8" fmla="*/ 8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8" name="Freeform 510"/>
            <p:cNvSpPr>
              <a:spLocks/>
            </p:cNvSpPr>
            <p:nvPr userDrawn="1"/>
          </p:nvSpPr>
          <p:spPr bwMode="auto">
            <a:xfrm>
              <a:off x="8088314" y="4108451"/>
              <a:ext cx="26988" cy="15875"/>
            </a:xfrm>
            <a:custGeom>
              <a:avLst/>
              <a:gdLst>
                <a:gd name="T0" fmla="*/ 7 w 17"/>
                <a:gd name="T1" fmla="*/ 0 h 10"/>
                <a:gd name="T2" fmla="*/ 0 w 17"/>
                <a:gd name="T3" fmla="*/ 4 h 10"/>
                <a:gd name="T4" fmla="*/ 0 w 17"/>
                <a:gd name="T5" fmla="*/ 5 h 10"/>
                <a:gd name="T6" fmla="*/ 7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9" name="Freeform 511"/>
            <p:cNvSpPr>
              <a:spLocks/>
            </p:cNvSpPr>
            <p:nvPr userDrawn="1"/>
          </p:nvSpPr>
          <p:spPr bwMode="auto">
            <a:xfrm>
              <a:off x="8112126" y="4113213"/>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0" name="Freeform 512"/>
            <p:cNvSpPr>
              <a:spLocks/>
            </p:cNvSpPr>
            <p:nvPr userDrawn="1"/>
          </p:nvSpPr>
          <p:spPr bwMode="auto">
            <a:xfrm>
              <a:off x="8177214" y="4116388"/>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1" name="Freeform 513"/>
            <p:cNvSpPr>
              <a:spLocks/>
            </p:cNvSpPr>
            <p:nvPr userDrawn="1"/>
          </p:nvSpPr>
          <p:spPr bwMode="auto">
            <a:xfrm>
              <a:off x="8070851" y="4117976"/>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2" name="Freeform 514"/>
            <p:cNvSpPr>
              <a:spLocks/>
            </p:cNvSpPr>
            <p:nvPr userDrawn="1"/>
          </p:nvSpPr>
          <p:spPr bwMode="auto">
            <a:xfrm>
              <a:off x="8134351" y="4121151"/>
              <a:ext cx="26988" cy="15875"/>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3" name="Freeform 515"/>
            <p:cNvSpPr>
              <a:spLocks/>
            </p:cNvSpPr>
            <p:nvPr userDrawn="1"/>
          </p:nvSpPr>
          <p:spPr bwMode="auto">
            <a:xfrm>
              <a:off x="8094664" y="4122738"/>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4" name="Freeform 516"/>
            <p:cNvSpPr>
              <a:spLocks/>
            </p:cNvSpPr>
            <p:nvPr userDrawn="1"/>
          </p:nvSpPr>
          <p:spPr bwMode="auto">
            <a:xfrm>
              <a:off x="8161339" y="4125913"/>
              <a:ext cx="26988" cy="15875"/>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5" name="Freeform 517"/>
            <p:cNvSpPr>
              <a:spLocks/>
            </p:cNvSpPr>
            <p:nvPr userDrawn="1"/>
          </p:nvSpPr>
          <p:spPr bwMode="auto">
            <a:xfrm>
              <a:off x="8116889" y="4130676"/>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6" name="Freeform 518"/>
            <p:cNvSpPr>
              <a:spLocks/>
            </p:cNvSpPr>
            <p:nvPr userDrawn="1"/>
          </p:nvSpPr>
          <p:spPr bwMode="auto">
            <a:xfrm>
              <a:off x="8143876" y="4135438"/>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7" name="Freeform 519"/>
            <p:cNvSpPr>
              <a:spLocks/>
            </p:cNvSpPr>
            <p:nvPr userDrawn="1"/>
          </p:nvSpPr>
          <p:spPr bwMode="auto">
            <a:xfrm>
              <a:off x="8099426" y="4140201"/>
              <a:ext cx="28575" cy="15875"/>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8" name="Freeform 520"/>
            <p:cNvSpPr>
              <a:spLocks/>
            </p:cNvSpPr>
            <p:nvPr userDrawn="1"/>
          </p:nvSpPr>
          <p:spPr bwMode="auto">
            <a:xfrm>
              <a:off x="8126414" y="4144963"/>
              <a:ext cx="28575" cy="17463"/>
            </a:xfrm>
            <a:custGeom>
              <a:avLst/>
              <a:gdLst>
                <a:gd name="T0" fmla="*/ 10 w 18"/>
                <a:gd name="T1" fmla="*/ 10 h 11"/>
                <a:gd name="T2" fmla="*/ 17 w 18"/>
                <a:gd name="T3" fmla="*/ 6 h 11"/>
                <a:gd name="T4" fmla="*/ 17 w 18"/>
                <a:gd name="T5" fmla="*/ 5 h 11"/>
                <a:gd name="T6" fmla="*/ 10 w 18"/>
                <a:gd name="T7" fmla="*/ 1 h 11"/>
                <a:gd name="T8" fmla="*/ 8 w 18"/>
                <a:gd name="T9" fmla="*/ 1 h 11"/>
                <a:gd name="T10" fmla="*/ 1 w 18"/>
                <a:gd name="T11" fmla="*/ 5 h 11"/>
                <a:gd name="T12" fmla="*/ 1 w 18"/>
                <a:gd name="T13" fmla="*/ 6 h 11"/>
                <a:gd name="T14" fmla="*/ 8 w 18"/>
                <a:gd name="T15" fmla="*/ 10 h 11"/>
                <a:gd name="T16" fmla="*/ 10 w 18"/>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1"/>
                    <a:pt x="10"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9" name="Freeform 521"/>
            <p:cNvSpPr>
              <a:spLocks/>
            </p:cNvSpPr>
            <p:nvPr userDrawn="1"/>
          </p:nvSpPr>
          <p:spPr bwMode="auto">
            <a:xfrm>
              <a:off x="8083551" y="4149726"/>
              <a:ext cx="26988" cy="15875"/>
            </a:xfrm>
            <a:custGeom>
              <a:avLst/>
              <a:gdLst>
                <a:gd name="T0" fmla="*/ 7 w 17"/>
                <a:gd name="T1" fmla="*/ 10 h 10"/>
                <a:gd name="T2" fmla="*/ 10 w 17"/>
                <a:gd name="T3" fmla="*/ 10 h 10"/>
                <a:gd name="T4" fmla="*/ 16 w 17"/>
                <a:gd name="T5" fmla="*/ 6 h 10"/>
                <a:gd name="T6" fmla="*/ 16 w 17"/>
                <a:gd name="T7" fmla="*/ 5 h 10"/>
                <a:gd name="T8" fmla="*/ 9 w 17"/>
                <a:gd name="T9" fmla="*/ 1 h 10"/>
                <a:gd name="T10" fmla="*/ 7 w 17"/>
                <a:gd name="T11" fmla="*/ 1 h 10"/>
                <a:gd name="T12" fmla="*/ 0 w 17"/>
                <a:gd name="T13" fmla="*/ 5 h 10"/>
                <a:gd name="T14" fmla="*/ 0 w 17"/>
                <a:gd name="T15" fmla="*/ 6 h 10"/>
                <a:gd name="T16" fmla="*/ 7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0"/>
                  </a:moveTo>
                  <a:cubicBezTo>
                    <a:pt x="8" y="10"/>
                    <a:pt x="9" y="10"/>
                    <a:pt x="10" y="10"/>
                  </a:cubicBez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lnTo>
                    <a:pt x="7"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0" name="Freeform 522"/>
            <p:cNvSpPr>
              <a:spLocks/>
            </p:cNvSpPr>
            <p:nvPr userDrawn="1"/>
          </p:nvSpPr>
          <p:spPr bwMode="auto">
            <a:xfrm>
              <a:off x="8110539" y="4156076"/>
              <a:ext cx="26988" cy="15875"/>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1" name="Freeform 523"/>
            <p:cNvSpPr>
              <a:spLocks/>
            </p:cNvSpPr>
            <p:nvPr userDrawn="1"/>
          </p:nvSpPr>
          <p:spPr bwMode="auto">
            <a:xfrm>
              <a:off x="8140701" y="4116388"/>
              <a:ext cx="98425" cy="57150"/>
            </a:xfrm>
            <a:custGeom>
              <a:avLst/>
              <a:gdLst>
                <a:gd name="T0" fmla="*/ 55 w 62"/>
                <a:gd name="T1" fmla="*/ 1 h 36"/>
                <a:gd name="T2" fmla="*/ 52 w 62"/>
                <a:gd name="T3" fmla="*/ 1 h 36"/>
                <a:gd name="T4" fmla="*/ 1 w 62"/>
                <a:gd name="T5" fmla="*/ 30 h 36"/>
                <a:gd name="T6" fmla="*/ 1 w 62"/>
                <a:gd name="T7" fmla="*/ 32 h 36"/>
                <a:gd name="T8" fmla="*/ 8 w 62"/>
                <a:gd name="T9" fmla="*/ 36 h 36"/>
                <a:gd name="T10" fmla="*/ 11 w 62"/>
                <a:gd name="T11" fmla="*/ 36 h 36"/>
                <a:gd name="T12" fmla="*/ 62 w 62"/>
                <a:gd name="T13" fmla="*/ 6 h 36"/>
                <a:gd name="T14" fmla="*/ 62 w 62"/>
                <a:gd name="T15" fmla="*/ 5 h 36"/>
                <a:gd name="T16" fmla="*/ 55 w 62"/>
                <a:gd name="T1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6">
                  <a:moveTo>
                    <a:pt x="55" y="1"/>
                  </a:moveTo>
                  <a:cubicBezTo>
                    <a:pt x="54" y="0"/>
                    <a:pt x="53" y="0"/>
                    <a:pt x="52" y="1"/>
                  </a:cubicBezTo>
                  <a:cubicBezTo>
                    <a:pt x="1" y="30"/>
                    <a:pt x="1" y="30"/>
                    <a:pt x="1" y="30"/>
                  </a:cubicBezTo>
                  <a:cubicBezTo>
                    <a:pt x="1" y="31"/>
                    <a:pt x="0" y="32"/>
                    <a:pt x="1" y="32"/>
                  </a:cubicBezTo>
                  <a:cubicBezTo>
                    <a:pt x="8" y="36"/>
                    <a:pt x="8" y="36"/>
                    <a:pt x="8" y="36"/>
                  </a:cubicBezTo>
                  <a:cubicBezTo>
                    <a:pt x="9" y="36"/>
                    <a:pt x="10" y="36"/>
                    <a:pt x="11" y="36"/>
                  </a:cubicBezTo>
                  <a:cubicBezTo>
                    <a:pt x="62" y="6"/>
                    <a:pt x="62" y="6"/>
                    <a:pt x="62" y="6"/>
                  </a:cubicBezTo>
                  <a:cubicBezTo>
                    <a:pt x="62" y="6"/>
                    <a:pt x="62" y="5"/>
                    <a:pt x="62" y="5"/>
                  </a:cubicBezTo>
                  <a:lnTo>
                    <a:pt x="55"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2" name="Freeform 524"/>
            <p:cNvSpPr>
              <a:spLocks/>
            </p:cNvSpPr>
            <p:nvPr userDrawn="1"/>
          </p:nvSpPr>
          <p:spPr bwMode="auto">
            <a:xfrm>
              <a:off x="8093076" y="4165601"/>
              <a:ext cx="26988" cy="15875"/>
            </a:xfrm>
            <a:custGeom>
              <a:avLst/>
              <a:gdLst>
                <a:gd name="T0" fmla="*/ 8 w 17"/>
                <a:gd name="T1" fmla="*/ 10 h 10"/>
                <a:gd name="T2" fmla="*/ 10 w 17"/>
                <a:gd name="T3" fmla="*/ 10 h 10"/>
                <a:gd name="T4" fmla="*/ 17 w 17"/>
                <a:gd name="T5" fmla="*/ 6 h 10"/>
                <a:gd name="T6" fmla="*/ 17 w 17"/>
                <a:gd name="T7" fmla="*/ 4 h 10"/>
                <a:gd name="T8" fmla="*/ 10 w 17"/>
                <a:gd name="T9" fmla="*/ 0 h 10"/>
                <a:gd name="T10" fmla="*/ 7 w 17"/>
                <a:gd name="T11" fmla="*/ 0 h 10"/>
                <a:gd name="T12" fmla="*/ 1 w 17"/>
                <a:gd name="T13" fmla="*/ 4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3" name="Freeform 525"/>
            <p:cNvSpPr>
              <a:spLocks/>
            </p:cNvSpPr>
            <p:nvPr userDrawn="1"/>
          </p:nvSpPr>
          <p:spPr bwMode="auto">
            <a:xfrm>
              <a:off x="8124826" y="4168776"/>
              <a:ext cx="26988" cy="15875"/>
            </a:xfrm>
            <a:custGeom>
              <a:avLst/>
              <a:gdLst>
                <a:gd name="T0" fmla="*/ 9 w 17"/>
                <a:gd name="T1" fmla="*/ 0 h 10"/>
                <a:gd name="T2" fmla="*/ 7 w 17"/>
                <a:gd name="T3" fmla="*/ 0 h 10"/>
                <a:gd name="T4" fmla="*/ 0 w 17"/>
                <a:gd name="T5" fmla="*/ 4 h 10"/>
                <a:gd name="T6" fmla="*/ 0 w 17"/>
                <a:gd name="T7" fmla="*/ 5 h 10"/>
                <a:gd name="T8" fmla="*/ 7 w 17"/>
                <a:gd name="T9" fmla="*/ 9 h 10"/>
                <a:gd name="T10" fmla="*/ 9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4" name="Freeform 526"/>
            <p:cNvSpPr>
              <a:spLocks/>
            </p:cNvSpPr>
            <p:nvPr userDrawn="1"/>
          </p:nvSpPr>
          <p:spPr bwMode="auto">
            <a:xfrm>
              <a:off x="8077201" y="4132263"/>
              <a:ext cx="28575" cy="17463"/>
            </a:xfrm>
            <a:custGeom>
              <a:avLst/>
              <a:gdLst>
                <a:gd name="T0" fmla="*/ 8 w 18"/>
                <a:gd name="T1" fmla="*/ 1 h 11"/>
                <a:gd name="T2" fmla="*/ 1 w 18"/>
                <a:gd name="T3" fmla="*/ 5 h 11"/>
                <a:gd name="T4" fmla="*/ 1 w 18"/>
                <a:gd name="T5" fmla="*/ 6 h 11"/>
                <a:gd name="T6" fmla="*/ 8 w 18"/>
                <a:gd name="T7" fmla="*/ 10 h 11"/>
                <a:gd name="T8" fmla="*/ 10 w 18"/>
                <a:gd name="T9" fmla="*/ 10 h 11"/>
                <a:gd name="T10" fmla="*/ 17 w 18"/>
                <a:gd name="T11" fmla="*/ 6 h 11"/>
                <a:gd name="T12" fmla="*/ 17 w 18"/>
                <a:gd name="T13" fmla="*/ 5 h 11"/>
                <a:gd name="T14" fmla="*/ 10 w 18"/>
                <a:gd name="T15" fmla="*/ 1 h 11"/>
                <a:gd name="T16" fmla="*/ 8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
                  </a:moveTo>
                  <a:cubicBezTo>
                    <a:pt x="1" y="5"/>
                    <a:pt x="1" y="5"/>
                    <a:pt x="1" y="5"/>
                  </a:cubicBezTo>
                  <a:cubicBezTo>
                    <a:pt x="0" y="5"/>
                    <a:pt x="0" y="6"/>
                    <a:pt x="1" y="6"/>
                  </a:cubicBezTo>
                  <a:cubicBezTo>
                    <a:pt x="8" y="10"/>
                    <a:pt x="8" y="10"/>
                    <a:pt x="8" y="10"/>
                  </a:cubicBezTo>
                  <a:cubicBezTo>
                    <a:pt x="9" y="11"/>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5" name="Freeform 527"/>
            <p:cNvSpPr>
              <a:spLocks/>
            </p:cNvSpPr>
            <p:nvPr userDrawn="1"/>
          </p:nvSpPr>
          <p:spPr bwMode="auto">
            <a:xfrm>
              <a:off x="8167689" y="4100513"/>
              <a:ext cx="26988" cy="15875"/>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6" name="Freeform 528"/>
            <p:cNvSpPr>
              <a:spLocks/>
            </p:cNvSpPr>
            <p:nvPr userDrawn="1"/>
          </p:nvSpPr>
          <p:spPr bwMode="auto">
            <a:xfrm>
              <a:off x="8194676" y="4106863"/>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7" name="Freeform 529"/>
            <p:cNvSpPr>
              <a:spLocks/>
            </p:cNvSpPr>
            <p:nvPr userDrawn="1"/>
          </p:nvSpPr>
          <p:spPr bwMode="auto">
            <a:xfrm>
              <a:off x="8185151" y="4090988"/>
              <a:ext cx="26988" cy="15875"/>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8" name="Freeform 530"/>
            <p:cNvSpPr>
              <a:spLocks/>
            </p:cNvSpPr>
            <p:nvPr userDrawn="1"/>
          </p:nvSpPr>
          <p:spPr bwMode="auto">
            <a:xfrm>
              <a:off x="8162926" y="4083051"/>
              <a:ext cx="26988" cy="17463"/>
            </a:xfrm>
            <a:custGeom>
              <a:avLst/>
              <a:gdLst>
                <a:gd name="T0" fmla="*/ 7 w 17"/>
                <a:gd name="T1" fmla="*/ 1 h 11"/>
                <a:gd name="T2" fmla="*/ 0 w 17"/>
                <a:gd name="T3" fmla="*/ 5 h 11"/>
                <a:gd name="T4" fmla="*/ 0 w 17"/>
                <a:gd name="T5" fmla="*/ 6 h 11"/>
                <a:gd name="T6" fmla="*/ 7 w 17"/>
                <a:gd name="T7" fmla="*/ 10 h 11"/>
                <a:gd name="T8" fmla="*/ 10 w 17"/>
                <a:gd name="T9" fmla="*/ 10 h 11"/>
                <a:gd name="T10" fmla="*/ 17 w 17"/>
                <a:gd name="T11" fmla="*/ 6 h 11"/>
                <a:gd name="T12" fmla="*/ 17 w 17"/>
                <a:gd name="T13" fmla="*/ 5 h 11"/>
                <a:gd name="T14" fmla="*/ 10 w 17"/>
                <a:gd name="T15" fmla="*/ 1 h 11"/>
                <a:gd name="T16" fmla="*/ 7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7" y="1"/>
                  </a:moveTo>
                  <a:cubicBezTo>
                    <a:pt x="0" y="5"/>
                    <a:pt x="0" y="5"/>
                    <a:pt x="0" y="5"/>
                  </a:cubicBezTo>
                  <a:cubicBezTo>
                    <a:pt x="0" y="5"/>
                    <a:pt x="0" y="6"/>
                    <a:pt x="0" y="6"/>
                  </a:cubicBezTo>
                  <a:cubicBezTo>
                    <a:pt x="7" y="10"/>
                    <a:pt x="7" y="10"/>
                    <a:pt x="7" y="10"/>
                  </a:cubicBezTo>
                  <a:cubicBezTo>
                    <a:pt x="8" y="11"/>
                    <a:pt x="9" y="11"/>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9" name="Freeform 531"/>
            <p:cNvSpPr>
              <a:spLocks/>
            </p:cNvSpPr>
            <p:nvPr userDrawn="1"/>
          </p:nvSpPr>
          <p:spPr bwMode="auto">
            <a:xfrm>
              <a:off x="8245476" y="4027488"/>
              <a:ext cx="39688" cy="23813"/>
            </a:xfrm>
            <a:custGeom>
              <a:avLst/>
              <a:gdLst>
                <a:gd name="T0" fmla="*/ 16 w 25"/>
                <a:gd name="T1" fmla="*/ 1 h 15"/>
                <a:gd name="T2" fmla="*/ 1 w 25"/>
                <a:gd name="T3" fmla="*/ 9 h 15"/>
                <a:gd name="T4" fmla="*/ 1 w 25"/>
                <a:gd name="T5" fmla="*/ 10 h 15"/>
                <a:gd name="T6" fmla="*/ 8 w 25"/>
                <a:gd name="T7" fmla="*/ 14 h 15"/>
                <a:gd name="T8" fmla="*/ 10 w 25"/>
                <a:gd name="T9" fmla="*/ 15 h 15"/>
                <a:gd name="T10" fmla="*/ 25 w 25"/>
                <a:gd name="T11" fmla="*/ 6 h 15"/>
                <a:gd name="T12" fmla="*/ 25 w 25"/>
                <a:gd name="T13" fmla="*/ 5 h 15"/>
                <a:gd name="T14" fmla="*/ 18 w 25"/>
                <a:gd name="T15" fmla="*/ 1 h 15"/>
                <a:gd name="T16" fmla="*/ 16 w 25"/>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5">
                  <a:moveTo>
                    <a:pt x="16" y="1"/>
                  </a:moveTo>
                  <a:cubicBezTo>
                    <a:pt x="1" y="9"/>
                    <a:pt x="1" y="9"/>
                    <a:pt x="1" y="9"/>
                  </a:cubicBezTo>
                  <a:cubicBezTo>
                    <a:pt x="0" y="10"/>
                    <a:pt x="1" y="10"/>
                    <a:pt x="1" y="10"/>
                  </a:cubicBezTo>
                  <a:cubicBezTo>
                    <a:pt x="8" y="14"/>
                    <a:pt x="8" y="14"/>
                    <a:pt x="8" y="14"/>
                  </a:cubicBezTo>
                  <a:cubicBezTo>
                    <a:pt x="9" y="15"/>
                    <a:pt x="10" y="15"/>
                    <a:pt x="10" y="15"/>
                  </a:cubicBezTo>
                  <a:cubicBezTo>
                    <a:pt x="25" y="6"/>
                    <a:pt x="25" y="6"/>
                    <a:pt x="25" y="6"/>
                  </a:cubicBezTo>
                  <a:cubicBezTo>
                    <a:pt x="25" y="6"/>
                    <a:pt x="25" y="5"/>
                    <a:pt x="25" y="5"/>
                  </a:cubicBezTo>
                  <a:cubicBezTo>
                    <a:pt x="18" y="1"/>
                    <a:pt x="18" y="1"/>
                    <a:pt x="18" y="1"/>
                  </a:cubicBezTo>
                  <a:cubicBezTo>
                    <a:pt x="17" y="0"/>
                    <a:pt x="16" y="0"/>
                    <a:pt x="16"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0" name="Freeform 532"/>
            <p:cNvSpPr>
              <a:spLocks/>
            </p:cNvSpPr>
            <p:nvPr userDrawn="1"/>
          </p:nvSpPr>
          <p:spPr bwMode="auto">
            <a:xfrm>
              <a:off x="8229601" y="4044951"/>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9" y="10"/>
                    <a:pt x="10" y="10"/>
                    <a:pt x="10" y="9"/>
                  </a:cubicBezTo>
                  <a:cubicBezTo>
                    <a:pt x="17" y="5"/>
                    <a:pt x="17" y="5"/>
                    <a:pt x="17" y="5"/>
                  </a:cubicBezTo>
                  <a:cubicBezTo>
                    <a:pt x="18" y="5"/>
                    <a:pt x="18" y="4"/>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1" name="Freeform 533"/>
            <p:cNvSpPr>
              <a:spLocks/>
            </p:cNvSpPr>
            <p:nvPr userDrawn="1"/>
          </p:nvSpPr>
          <p:spPr bwMode="auto">
            <a:xfrm>
              <a:off x="8294689" y="4027488"/>
              <a:ext cx="26988" cy="15875"/>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2" name="Freeform 534"/>
            <p:cNvSpPr>
              <a:spLocks/>
            </p:cNvSpPr>
            <p:nvPr userDrawn="1"/>
          </p:nvSpPr>
          <p:spPr bwMode="auto">
            <a:xfrm>
              <a:off x="8304214" y="4073526"/>
              <a:ext cx="19050" cy="11113"/>
            </a:xfrm>
            <a:custGeom>
              <a:avLst/>
              <a:gdLst>
                <a:gd name="T0" fmla="*/ 9 w 12"/>
                <a:gd name="T1" fmla="*/ 0 h 7"/>
                <a:gd name="T2" fmla="*/ 8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3" y="7"/>
                  </a:lnTo>
                  <a:lnTo>
                    <a:pt x="4"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3" name="Freeform 535"/>
            <p:cNvSpPr>
              <a:spLocks/>
            </p:cNvSpPr>
            <p:nvPr userDrawn="1"/>
          </p:nvSpPr>
          <p:spPr bwMode="auto">
            <a:xfrm>
              <a:off x="8296276" y="4068763"/>
              <a:ext cx="19050" cy="11113"/>
            </a:xfrm>
            <a:custGeom>
              <a:avLst/>
              <a:gdLst>
                <a:gd name="T0" fmla="*/ 7 w 12"/>
                <a:gd name="T1" fmla="*/ 0 h 7"/>
                <a:gd name="T2" fmla="*/ 0 w 12"/>
                <a:gd name="T3" fmla="*/ 4 h 7"/>
                <a:gd name="T4" fmla="*/ 0 w 12"/>
                <a:gd name="T5" fmla="*/ 5 h 7"/>
                <a:gd name="T6" fmla="*/ 3 w 12"/>
                <a:gd name="T7" fmla="*/ 7 h 7"/>
                <a:gd name="T8" fmla="*/ 4 w 12"/>
                <a:gd name="T9" fmla="*/ 7 h 7"/>
                <a:gd name="T10" fmla="*/ 12 w 12"/>
                <a:gd name="T11" fmla="*/ 2 h 7"/>
                <a:gd name="T12" fmla="*/ 12 w 12"/>
                <a:gd name="T13" fmla="*/ 2 h 7"/>
                <a:gd name="T14" fmla="*/ 9 w 12"/>
                <a:gd name="T15" fmla="*/ 0 h 7"/>
                <a:gd name="T16" fmla="*/ 7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7" y="0"/>
                  </a:moveTo>
                  <a:lnTo>
                    <a:pt x="0" y="4"/>
                  </a:lnTo>
                  <a:lnTo>
                    <a:pt x="0" y="5"/>
                  </a:lnTo>
                  <a:lnTo>
                    <a:pt x="3" y="7"/>
                  </a:lnTo>
                  <a:lnTo>
                    <a:pt x="4" y="7"/>
                  </a:lnTo>
                  <a:lnTo>
                    <a:pt x="12" y="2"/>
                  </a:lnTo>
                  <a:lnTo>
                    <a:pt x="12" y="2"/>
                  </a:lnTo>
                  <a:lnTo>
                    <a:pt x="9" y="0"/>
                  </a:lnTo>
                  <a:lnTo>
                    <a:pt x="7"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4" name="Freeform 536"/>
            <p:cNvSpPr>
              <a:spLocks/>
            </p:cNvSpPr>
            <p:nvPr userDrawn="1"/>
          </p:nvSpPr>
          <p:spPr bwMode="auto">
            <a:xfrm>
              <a:off x="8288339" y="4081463"/>
              <a:ext cx="19050" cy="11113"/>
            </a:xfrm>
            <a:custGeom>
              <a:avLst/>
              <a:gdLst>
                <a:gd name="T0" fmla="*/ 9 w 12"/>
                <a:gd name="T1" fmla="*/ 0 h 7"/>
                <a:gd name="T2" fmla="*/ 8 w 12"/>
                <a:gd name="T3" fmla="*/ 0 h 7"/>
                <a:gd name="T4" fmla="*/ 0 w 12"/>
                <a:gd name="T5" fmla="*/ 5 h 7"/>
                <a:gd name="T6" fmla="*/ 0 w 12"/>
                <a:gd name="T7" fmla="*/ 5 h 7"/>
                <a:gd name="T8" fmla="*/ 3 w 12"/>
                <a:gd name="T9" fmla="*/ 7 h 7"/>
                <a:gd name="T10" fmla="*/ 4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3" y="7"/>
                  </a:lnTo>
                  <a:lnTo>
                    <a:pt x="4"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5" name="Freeform 537"/>
            <p:cNvSpPr>
              <a:spLocks/>
            </p:cNvSpPr>
            <p:nvPr userDrawn="1"/>
          </p:nvSpPr>
          <p:spPr bwMode="auto">
            <a:xfrm>
              <a:off x="8251826" y="4038601"/>
              <a:ext cx="52388" cy="30163"/>
            </a:xfrm>
            <a:custGeom>
              <a:avLst/>
              <a:gdLst>
                <a:gd name="T0" fmla="*/ 11 w 33"/>
                <a:gd name="T1" fmla="*/ 18 h 19"/>
                <a:gd name="T2" fmla="*/ 32 w 33"/>
                <a:gd name="T3" fmla="*/ 6 h 19"/>
                <a:gd name="T4" fmla="*/ 32 w 33"/>
                <a:gd name="T5" fmla="*/ 4 h 19"/>
                <a:gd name="T6" fmla="*/ 25 w 33"/>
                <a:gd name="T7" fmla="*/ 0 h 19"/>
                <a:gd name="T8" fmla="*/ 23 w 33"/>
                <a:gd name="T9" fmla="*/ 0 h 19"/>
                <a:gd name="T10" fmla="*/ 1 w 33"/>
                <a:gd name="T11" fmla="*/ 13 h 19"/>
                <a:gd name="T12" fmla="*/ 1 w 33"/>
                <a:gd name="T13" fmla="*/ 14 h 19"/>
                <a:gd name="T14" fmla="*/ 8 w 33"/>
                <a:gd name="T15" fmla="*/ 18 h 19"/>
                <a:gd name="T16" fmla="*/ 11 w 33"/>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9">
                  <a:moveTo>
                    <a:pt x="11" y="18"/>
                  </a:moveTo>
                  <a:cubicBezTo>
                    <a:pt x="32" y="6"/>
                    <a:pt x="32" y="6"/>
                    <a:pt x="32" y="6"/>
                  </a:cubicBezTo>
                  <a:cubicBezTo>
                    <a:pt x="33" y="5"/>
                    <a:pt x="33" y="5"/>
                    <a:pt x="32" y="4"/>
                  </a:cubicBezTo>
                  <a:cubicBezTo>
                    <a:pt x="25" y="0"/>
                    <a:pt x="25" y="0"/>
                    <a:pt x="25" y="0"/>
                  </a:cubicBezTo>
                  <a:cubicBezTo>
                    <a:pt x="24" y="0"/>
                    <a:pt x="23" y="0"/>
                    <a:pt x="23" y="0"/>
                  </a:cubicBezTo>
                  <a:cubicBezTo>
                    <a:pt x="1" y="13"/>
                    <a:pt x="1" y="13"/>
                    <a:pt x="1" y="13"/>
                  </a:cubicBezTo>
                  <a:cubicBezTo>
                    <a:pt x="1" y="13"/>
                    <a:pt x="0" y="14"/>
                    <a:pt x="1" y="14"/>
                  </a:cubicBezTo>
                  <a:cubicBezTo>
                    <a:pt x="8" y="18"/>
                    <a:pt x="8" y="18"/>
                    <a:pt x="8" y="18"/>
                  </a:cubicBezTo>
                  <a:cubicBezTo>
                    <a:pt x="9" y="19"/>
                    <a:pt x="10" y="19"/>
                    <a:pt x="11" y="18"/>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Freeform 538"/>
            <p:cNvSpPr>
              <a:spLocks/>
            </p:cNvSpPr>
            <p:nvPr userDrawn="1"/>
          </p:nvSpPr>
          <p:spPr bwMode="auto">
            <a:xfrm>
              <a:off x="8235951" y="4060826"/>
              <a:ext cx="26988" cy="17463"/>
            </a:xfrm>
            <a:custGeom>
              <a:avLst/>
              <a:gdLst>
                <a:gd name="T0" fmla="*/ 10 w 17"/>
                <a:gd name="T1" fmla="*/ 10 h 11"/>
                <a:gd name="T2" fmla="*/ 16 w 17"/>
                <a:gd name="T3" fmla="*/ 6 h 11"/>
                <a:gd name="T4" fmla="*/ 16 w 17"/>
                <a:gd name="T5" fmla="*/ 5 h 11"/>
                <a:gd name="T6" fmla="*/ 9 w 17"/>
                <a:gd name="T7" fmla="*/ 1 h 11"/>
                <a:gd name="T8" fmla="*/ 7 w 17"/>
                <a:gd name="T9" fmla="*/ 1 h 11"/>
                <a:gd name="T10" fmla="*/ 0 w 17"/>
                <a:gd name="T11" fmla="*/ 5 h 11"/>
                <a:gd name="T12" fmla="*/ 0 w 17"/>
                <a:gd name="T13" fmla="*/ 6 h 11"/>
                <a:gd name="T14" fmla="*/ 7 w 17"/>
                <a:gd name="T15" fmla="*/ 10 h 11"/>
                <a:gd name="T16" fmla="*/ 10 w 17"/>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0"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1"/>
                    <a:pt x="9"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Freeform 539"/>
            <p:cNvSpPr>
              <a:spLocks/>
            </p:cNvSpPr>
            <p:nvPr userDrawn="1"/>
          </p:nvSpPr>
          <p:spPr bwMode="auto">
            <a:xfrm>
              <a:off x="8262939" y="4048126"/>
              <a:ext cx="58738" cy="34925"/>
            </a:xfrm>
            <a:custGeom>
              <a:avLst/>
              <a:gdLst>
                <a:gd name="T0" fmla="*/ 36 w 37"/>
                <a:gd name="T1" fmla="*/ 5 h 22"/>
                <a:gd name="T2" fmla="*/ 29 w 37"/>
                <a:gd name="T3" fmla="*/ 1 h 22"/>
                <a:gd name="T4" fmla="*/ 27 w 37"/>
                <a:gd name="T5" fmla="*/ 1 h 22"/>
                <a:gd name="T6" fmla="*/ 0 w 37"/>
                <a:gd name="T7" fmla="*/ 16 h 22"/>
                <a:gd name="T8" fmla="*/ 0 w 37"/>
                <a:gd name="T9" fmla="*/ 18 h 22"/>
                <a:gd name="T10" fmla="*/ 7 w 37"/>
                <a:gd name="T11" fmla="*/ 22 h 22"/>
                <a:gd name="T12" fmla="*/ 10 w 37"/>
                <a:gd name="T13" fmla="*/ 22 h 22"/>
                <a:gd name="T14" fmla="*/ 36 w 37"/>
                <a:gd name="T15" fmla="*/ 6 h 22"/>
                <a:gd name="T16" fmla="*/ 36 w 37"/>
                <a:gd name="T17"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2">
                  <a:moveTo>
                    <a:pt x="36" y="5"/>
                  </a:moveTo>
                  <a:cubicBezTo>
                    <a:pt x="29" y="1"/>
                    <a:pt x="29" y="1"/>
                    <a:pt x="29" y="1"/>
                  </a:cubicBezTo>
                  <a:cubicBezTo>
                    <a:pt x="29" y="0"/>
                    <a:pt x="28" y="0"/>
                    <a:pt x="27" y="1"/>
                  </a:cubicBezTo>
                  <a:cubicBezTo>
                    <a:pt x="18" y="6"/>
                    <a:pt x="9" y="11"/>
                    <a:pt x="0" y="16"/>
                  </a:cubicBezTo>
                  <a:cubicBezTo>
                    <a:pt x="0" y="17"/>
                    <a:pt x="0" y="17"/>
                    <a:pt x="0" y="18"/>
                  </a:cubicBezTo>
                  <a:cubicBezTo>
                    <a:pt x="7" y="22"/>
                    <a:pt x="7" y="22"/>
                    <a:pt x="7" y="22"/>
                  </a:cubicBezTo>
                  <a:cubicBezTo>
                    <a:pt x="8" y="22"/>
                    <a:pt x="9" y="22"/>
                    <a:pt x="10" y="22"/>
                  </a:cubicBezTo>
                  <a:cubicBezTo>
                    <a:pt x="18" y="16"/>
                    <a:pt x="27" y="11"/>
                    <a:pt x="36" y="6"/>
                  </a:cubicBezTo>
                  <a:cubicBezTo>
                    <a:pt x="37" y="6"/>
                    <a:pt x="37" y="5"/>
                    <a:pt x="36"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Freeform 540"/>
            <p:cNvSpPr>
              <a:spLocks/>
            </p:cNvSpPr>
            <p:nvPr userDrawn="1"/>
          </p:nvSpPr>
          <p:spPr bwMode="auto">
            <a:xfrm>
              <a:off x="8189914" y="4048126"/>
              <a:ext cx="26988" cy="17463"/>
            </a:xfrm>
            <a:custGeom>
              <a:avLst/>
              <a:gdLst>
                <a:gd name="T0" fmla="*/ 7 w 17"/>
                <a:gd name="T1" fmla="*/ 1 h 11"/>
                <a:gd name="T2" fmla="*/ 0 w 17"/>
                <a:gd name="T3" fmla="*/ 5 h 11"/>
                <a:gd name="T4" fmla="*/ 0 w 17"/>
                <a:gd name="T5" fmla="*/ 6 h 11"/>
                <a:gd name="T6" fmla="*/ 7 w 17"/>
                <a:gd name="T7" fmla="*/ 10 h 11"/>
                <a:gd name="T8" fmla="*/ 10 w 17"/>
                <a:gd name="T9" fmla="*/ 10 h 11"/>
                <a:gd name="T10" fmla="*/ 17 w 17"/>
                <a:gd name="T11" fmla="*/ 6 h 11"/>
                <a:gd name="T12" fmla="*/ 17 w 17"/>
                <a:gd name="T13" fmla="*/ 5 h 11"/>
                <a:gd name="T14" fmla="*/ 10 w 17"/>
                <a:gd name="T15" fmla="*/ 1 h 11"/>
                <a:gd name="T16" fmla="*/ 7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7" y="1"/>
                  </a:moveTo>
                  <a:cubicBezTo>
                    <a:pt x="0" y="5"/>
                    <a:pt x="0" y="5"/>
                    <a:pt x="0" y="5"/>
                  </a:cubicBezTo>
                  <a:cubicBezTo>
                    <a:pt x="0" y="5"/>
                    <a:pt x="0" y="6"/>
                    <a:pt x="0" y="6"/>
                  </a:cubicBezTo>
                  <a:cubicBezTo>
                    <a:pt x="7" y="10"/>
                    <a:pt x="7" y="10"/>
                    <a:pt x="7" y="10"/>
                  </a:cubicBezTo>
                  <a:cubicBezTo>
                    <a:pt x="8" y="11"/>
                    <a:pt x="9" y="11"/>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Freeform 541"/>
            <p:cNvSpPr>
              <a:spLocks/>
            </p:cNvSpPr>
            <p:nvPr userDrawn="1"/>
          </p:nvSpPr>
          <p:spPr bwMode="auto">
            <a:xfrm>
              <a:off x="8216901" y="4021138"/>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Freeform 542"/>
            <p:cNvSpPr>
              <a:spLocks/>
            </p:cNvSpPr>
            <p:nvPr userDrawn="1"/>
          </p:nvSpPr>
          <p:spPr bwMode="auto">
            <a:xfrm>
              <a:off x="8205789" y="4027488"/>
              <a:ext cx="17463" cy="11113"/>
            </a:xfrm>
            <a:custGeom>
              <a:avLst/>
              <a:gdLst>
                <a:gd name="T0" fmla="*/ 5 w 11"/>
                <a:gd name="T1" fmla="*/ 6 h 7"/>
                <a:gd name="T2" fmla="*/ 7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7"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Freeform 543"/>
            <p:cNvSpPr>
              <a:spLocks/>
            </p:cNvSpPr>
            <p:nvPr userDrawn="1"/>
          </p:nvSpPr>
          <p:spPr bwMode="auto">
            <a:xfrm>
              <a:off x="8223251" y="4017963"/>
              <a:ext cx="46038" cy="26988"/>
            </a:xfrm>
            <a:custGeom>
              <a:avLst/>
              <a:gdLst>
                <a:gd name="T0" fmla="*/ 19 w 29"/>
                <a:gd name="T1" fmla="*/ 1 h 17"/>
                <a:gd name="T2" fmla="*/ 1 w 29"/>
                <a:gd name="T3" fmla="*/ 11 h 17"/>
                <a:gd name="T4" fmla="*/ 1 w 29"/>
                <a:gd name="T5" fmla="*/ 13 h 17"/>
                <a:gd name="T6" fmla="*/ 8 w 29"/>
                <a:gd name="T7" fmla="*/ 17 h 17"/>
                <a:gd name="T8" fmla="*/ 10 w 29"/>
                <a:gd name="T9" fmla="*/ 17 h 17"/>
                <a:gd name="T10" fmla="*/ 28 w 29"/>
                <a:gd name="T11" fmla="*/ 6 h 17"/>
                <a:gd name="T12" fmla="*/ 28 w 29"/>
                <a:gd name="T13" fmla="*/ 5 h 17"/>
                <a:gd name="T14" fmla="*/ 21 w 29"/>
                <a:gd name="T15" fmla="*/ 1 h 17"/>
                <a:gd name="T16" fmla="*/ 19 w 29"/>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19" y="1"/>
                  </a:moveTo>
                  <a:cubicBezTo>
                    <a:pt x="1" y="11"/>
                    <a:pt x="1" y="11"/>
                    <a:pt x="1" y="11"/>
                  </a:cubicBezTo>
                  <a:cubicBezTo>
                    <a:pt x="0" y="12"/>
                    <a:pt x="0" y="12"/>
                    <a:pt x="1" y="13"/>
                  </a:cubicBezTo>
                  <a:cubicBezTo>
                    <a:pt x="8" y="17"/>
                    <a:pt x="8" y="17"/>
                    <a:pt x="8" y="17"/>
                  </a:cubicBezTo>
                  <a:cubicBezTo>
                    <a:pt x="8" y="17"/>
                    <a:pt x="9" y="17"/>
                    <a:pt x="10" y="17"/>
                  </a:cubicBezTo>
                  <a:cubicBezTo>
                    <a:pt x="28" y="6"/>
                    <a:pt x="28" y="6"/>
                    <a:pt x="28" y="6"/>
                  </a:cubicBezTo>
                  <a:cubicBezTo>
                    <a:pt x="29" y="6"/>
                    <a:pt x="29" y="5"/>
                    <a:pt x="28" y="5"/>
                  </a:cubicBezTo>
                  <a:cubicBezTo>
                    <a:pt x="21" y="1"/>
                    <a:pt x="21" y="1"/>
                    <a:pt x="21" y="1"/>
                  </a:cubicBezTo>
                  <a:cubicBezTo>
                    <a:pt x="21" y="0"/>
                    <a:pt x="20" y="0"/>
                    <a:pt x="19"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Freeform 544"/>
            <p:cNvSpPr>
              <a:spLocks/>
            </p:cNvSpPr>
            <p:nvPr userDrawn="1"/>
          </p:nvSpPr>
          <p:spPr bwMode="auto">
            <a:xfrm>
              <a:off x="8205789" y="4038601"/>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Freeform 545"/>
            <p:cNvSpPr>
              <a:spLocks/>
            </p:cNvSpPr>
            <p:nvPr userDrawn="1"/>
          </p:nvSpPr>
          <p:spPr bwMode="auto">
            <a:xfrm>
              <a:off x="8213726" y="4054476"/>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Freeform 546"/>
            <p:cNvSpPr>
              <a:spLocks/>
            </p:cNvSpPr>
            <p:nvPr userDrawn="1"/>
          </p:nvSpPr>
          <p:spPr bwMode="auto">
            <a:xfrm>
              <a:off x="8347076" y="4038601"/>
              <a:ext cx="26988" cy="15875"/>
            </a:xfrm>
            <a:custGeom>
              <a:avLst/>
              <a:gdLst>
                <a:gd name="T0" fmla="*/ 10 w 17"/>
                <a:gd name="T1" fmla="*/ 0 h 10"/>
                <a:gd name="T2" fmla="*/ 7 w 17"/>
                <a:gd name="T3" fmla="*/ 0 h 10"/>
                <a:gd name="T4" fmla="*/ 0 w 17"/>
                <a:gd name="T5" fmla="*/ 4 h 10"/>
                <a:gd name="T6" fmla="*/ 0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5" name="Freeform 547"/>
            <p:cNvSpPr>
              <a:spLocks/>
            </p:cNvSpPr>
            <p:nvPr userDrawn="1"/>
          </p:nvSpPr>
          <p:spPr bwMode="auto">
            <a:xfrm>
              <a:off x="8304214" y="3971926"/>
              <a:ext cx="17463" cy="9525"/>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2"/>
                  </a:cubicBezTo>
                  <a:cubicBezTo>
                    <a:pt x="6" y="0"/>
                    <a:pt x="6" y="0"/>
                    <a:pt x="6" y="0"/>
                  </a:cubicBezTo>
                  <a:cubicBezTo>
                    <a:pt x="6"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6" name="Freeform 548"/>
            <p:cNvSpPr>
              <a:spLocks/>
            </p:cNvSpPr>
            <p:nvPr userDrawn="1"/>
          </p:nvSpPr>
          <p:spPr bwMode="auto">
            <a:xfrm>
              <a:off x="8293101" y="3976688"/>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4"/>
                    <a:pt x="11" y="3"/>
                  </a:cubicBezTo>
                  <a:cubicBezTo>
                    <a:pt x="6" y="1"/>
                    <a:pt x="6" y="1"/>
                    <a:pt x="6" y="1"/>
                  </a:cubicBezTo>
                  <a:cubicBezTo>
                    <a:pt x="6" y="0"/>
                    <a:pt x="5" y="0"/>
                    <a:pt x="5" y="1"/>
                  </a:cubicBezTo>
                  <a:cubicBezTo>
                    <a:pt x="0" y="3"/>
                    <a:pt x="0" y="3"/>
                    <a:pt x="0" y="3"/>
                  </a:cubicBezTo>
                  <a:cubicBezTo>
                    <a:pt x="0" y="4"/>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7" name="Freeform 549"/>
            <p:cNvSpPr>
              <a:spLocks/>
            </p:cNvSpPr>
            <p:nvPr userDrawn="1"/>
          </p:nvSpPr>
          <p:spPr bwMode="auto">
            <a:xfrm>
              <a:off x="8310564" y="3978276"/>
              <a:ext cx="28575" cy="15875"/>
            </a:xfrm>
            <a:custGeom>
              <a:avLst/>
              <a:gdLst>
                <a:gd name="T0" fmla="*/ 1 w 18"/>
                <a:gd name="T1" fmla="*/ 6 h 10"/>
                <a:gd name="T2" fmla="*/ 8 w 18"/>
                <a:gd name="T3" fmla="*/ 10 h 10"/>
                <a:gd name="T4" fmla="*/ 10 w 18"/>
                <a:gd name="T5" fmla="*/ 10 h 10"/>
                <a:gd name="T6" fmla="*/ 17 w 18"/>
                <a:gd name="T7" fmla="*/ 6 h 10"/>
                <a:gd name="T8" fmla="*/ 17 w 18"/>
                <a:gd name="T9" fmla="*/ 5 h 10"/>
                <a:gd name="T10" fmla="*/ 10 w 18"/>
                <a:gd name="T11" fmla="*/ 1 h 10"/>
                <a:gd name="T12" fmla="*/ 8 w 18"/>
                <a:gd name="T13" fmla="*/ 1 h 10"/>
                <a:gd name="T14" fmla="*/ 1 w 18"/>
                <a:gd name="T15" fmla="*/ 5 h 10"/>
                <a:gd name="T16" fmla="*/ 1 w 1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 y="6"/>
                  </a:move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8" name="Freeform 550"/>
            <p:cNvSpPr>
              <a:spLocks/>
            </p:cNvSpPr>
            <p:nvPr userDrawn="1"/>
          </p:nvSpPr>
          <p:spPr bwMode="auto">
            <a:xfrm>
              <a:off x="8293101" y="3987801"/>
              <a:ext cx="28575" cy="17463"/>
            </a:xfrm>
            <a:custGeom>
              <a:avLst/>
              <a:gdLst>
                <a:gd name="T0" fmla="*/ 10 w 18"/>
                <a:gd name="T1" fmla="*/ 1 h 11"/>
                <a:gd name="T2" fmla="*/ 8 w 18"/>
                <a:gd name="T3" fmla="*/ 1 h 11"/>
                <a:gd name="T4" fmla="*/ 1 w 18"/>
                <a:gd name="T5" fmla="*/ 5 h 11"/>
                <a:gd name="T6" fmla="*/ 1 w 18"/>
                <a:gd name="T7" fmla="*/ 6 h 11"/>
                <a:gd name="T8" fmla="*/ 8 w 18"/>
                <a:gd name="T9" fmla="*/ 10 h 11"/>
                <a:gd name="T10" fmla="*/ 10 w 18"/>
                <a:gd name="T11" fmla="*/ 10 h 11"/>
                <a:gd name="T12" fmla="*/ 17 w 18"/>
                <a:gd name="T13" fmla="*/ 6 h 11"/>
                <a:gd name="T14" fmla="*/ 17 w 18"/>
                <a:gd name="T15" fmla="*/ 5 h 11"/>
                <a:gd name="T16" fmla="*/ 10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
                  </a:moveTo>
                  <a:cubicBezTo>
                    <a:pt x="10" y="0"/>
                    <a:pt x="9" y="0"/>
                    <a:pt x="8" y="1"/>
                  </a:cubicBez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Freeform 551"/>
            <p:cNvSpPr>
              <a:spLocks/>
            </p:cNvSpPr>
            <p:nvPr userDrawn="1"/>
          </p:nvSpPr>
          <p:spPr bwMode="auto">
            <a:xfrm>
              <a:off x="8310564" y="3997326"/>
              <a:ext cx="26988" cy="17463"/>
            </a:xfrm>
            <a:custGeom>
              <a:avLst/>
              <a:gdLst>
                <a:gd name="T0" fmla="*/ 10 w 17"/>
                <a:gd name="T1" fmla="*/ 1 h 11"/>
                <a:gd name="T2" fmla="*/ 7 w 17"/>
                <a:gd name="T3" fmla="*/ 1 h 11"/>
                <a:gd name="T4" fmla="*/ 0 w 17"/>
                <a:gd name="T5" fmla="*/ 5 h 11"/>
                <a:gd name="T6" fmla="*/ 0 w 17"/>
                <a:gd name="T7" fmla="*/ 6 h 11"/>
                <a:gd name="T8" fmla="*/ 7 w 17"/>
                <a:gd name="T9" fmla="*/ 10 h 11"/>
                <a:gd name="T10" fmla="*/ 10 w 17"/>
                <a:gd name="T11" fmla="*/ 10 h 11"/>
                <a:gd name="T12" fmla="*/ 17 w 17"/>
                <a:gd name="T13" fmla="*/ 6 h 11"/>
                <a:gd name="T14" fmla="*/ 17 w 17"/>
                <a:gd name="T15" fmla="*/ 5 h 11"/>
                <a:gd name="T16" fmla="*/ 10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0" y="1"/>
                  </a:moveTo>
                  <a:cubicBezTo>
                    <a:pt x="9" y="0"/>
                    <a:pt x="8" y="0"/>
                    <a:pt x="7" y="1"/>
                  </a:cubicBezTo>
                  <a:cubicBezTo>
                    <a:pt x="0" y="5"/>
                    <a:pt x="0" y="5"/>
                    <a:pt x="0" y="5"/>
                  </a:cubicBezTo>
                  <a:cubicBezTo>
                    <a:pt x="0" y="5"/>
                    <a:pt x="0" y="6"/>
                    <a:pt x="0" y="6"/>
                  </a:cubicBezTo>
                  <a:cubicBezTo>
                    <a:pt x="7" y="10"/>
                    <a:pt x="7" y="10"/>
                    <a:pt x="7" y="10"/>
                  </a:cubicBezTo>
                  <a:cubicBezTo>
                    <a:pt x="8" y="11"/>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0" name="Freeform 552"/>
            <p:cNvSpPr>
              <a:spLocks/>
            </p:cNvSpPr>
            <p:nvPr userDrawn="1"/>
          </p:nvSpPr>
          <p:spPr bwMode="auto">
            <a:xfrm>
              <a:off x="8326439" y="3987801"/>
              <a:ext cx="46038" cy="26988"/>
            </a:xfrm>
            <a:custGeom>
              <a:avLst/>
              <a:gdLst>
                <a:gd name="T0" fmla="*/ 1 w 29"/>
                <a:gd name="T1" fmla="*/ 6 h 17"/>
                <a:gd name="T2" fmla="*/ 19 w 29"/>
                <a:gd name="T3" fmla="*/ 16 h 17"/>
                <a:gd name="T4" fmla="*/ 22 w 29"/>
                <a:gd name="T5" fmla="*/ 16 h 17"/>
                <a:gd name="T6" fmla="*/ 29 w 29"/>
                <a:gd name="T7" fmla="*/ 12 h 17"/>
                <a:gd name="T8" fmla="*/ 29 w 29"/>
                <a:gd name="T9" fmla="*/ 11 h 17"/>
                <a:gd name="T10" fmla="*/ 10 w 29"/>
                <a:gd name="T11" fmla="*/ 1 h 17"/>
                <a:gd name="T12" fmla="*/ 8 w 29"/>
                <a:gd name="T13" fmla="*/ 0 h 17"/>
                <a:gd name="T14" fmla="*/ 1 w 29"/>
                <a:gd name="T15" fmla="*/ 5 h 17"/>
                <a:gd name="T16" fmla="*/ 1 w 29"/>
                <a:gd name="T17"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1" y="6"/>
                  </a:moveTo>
                  <a:cubicBezTo>
                    <a:pt x="7" y="9"/>
                    <a:pt x="13" y="13"/>
                    <a:pt x="19" y="16"/>
                  </a:cubicBezTo>
                  <a:cubicBezTo>
                    <a:pt x="20" y="17"/>
                    <a:pt x="21" y="17"/>
                    <a:pt x="22" y="16"/>
                  </a:cubicBezTo>
                  <a:cubicBezTo>
                    <a:pt x="29" y="12"/>
                    <a:pt x="29" y="12"/>
                    <a:pt x="29" y="12"/>
                  </a:cubicBezTo>
                  <a:cubicBezTo>
                    <a:pt x="29" y="12"/>
                    <a:pt x="29" y="11"/>
                    <a:pt x="29" y="11"/>
                  </a:cubicBezTo>
                  <a:cubicBezTo>
                    <a:pt x="22" y="8"/>
                    <a:pt x="16" y="4"/>
                    <a:pt x="10" y="1"/>
                  </a:cubicBezTo>
                  <a:cubicBezTo>
                    <a:pt x="10" y="0"/>
                    <a:pt x="9" y="0"/>
                    <a:pt x="8" y="0"/>
                  </a:cubicBezTo>
                  <a:cubicBezTo>
                    <a:pt x="1" y="5"/>
                    <a:pt x="1" y="5"/>
                    <a:pt x="1" y="5"/>
                  </a:cubicBezTo>
                  <a:cubicBezTo>
                    <a:pt x="0" y="5"/>
                    <a:pt x="0" y="5"/>
                    <a:pt x="1"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Freeform 553"/>
            <p:cNvSpPr>
              <a:spLocks/>
            </p:cNvSpPr>
            <p:nvPr userDrawn="1"/>
          </p:nvSpPr>
          <p:spPr bwMode="auto">
            <a:xfrm>
              <a:off x="8328026" y="4008438"/>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Freeform 554"/>
            <p:cNvSpPr>
              <a:spLocks/>
            </p:cNvSpPr>
            <p:nvPr userDrawn="1"/>
          </p:nvSpPr>
          <p:spPr bwMode="auto">
            <a:xfrm>
              <a:off x="8345489" y="4017963"/>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Freeform 555"/>
            <p:cNvSpPr>
              <a:spLocks/>
            </p:cNvSpPr>
            <p:nvPr userDrawn="1"/>
          </p:nvSpPr>
          <p:spPr bwMode="auto">
            <a:xfrm>
              <a:off x="8362951" y="4008438"/>
              <a:ext cx="46038" cy="26988"/>
            </a:xfrm>
            <a:custGeom>
              <a:avLst/>
              <a:gdLst>
                <a:gd name="T0" fmla="*/ 28 w 29"/>
                <a:gd name="T1" fmla="*/ 11 h 17"/>
                <a:gd name="T2" fmla="*/ 10 w 29"/>
                <a:gd name="T3" fmla="*/ 0 h 17"/>
                <a:gd name="T4" fmla="*/ 8 w 29"/>
                <a:gd name="T5" fmla="*/ 0 h 17"/>
                <a:gd name="T6" fmla="*/ 1 w 29"/>
                <a:gd name="T7" fmla="*/ 4 h 17"/>
                <a:gd name="T8" fmla="*/ 1 w 29"/>
                <a:gd name="T9" fmla="*/ 6 h 17"/>
                <a:gd name="T10" fmla="*/ 19 w 29"/>
                <a:gd name="T11" fmla="*/ 16 h 17"/>
                <a:gd name="T12" fmla="*/ 21 w 29"/>
                <a:gd name="T13" fmla="*/ 16 h 17"/>
                <a:gd name="T14" fmla="*/ 28 w 29"/>
                <a:gd name="T15" fmla="*/ 12 h 17"/>
                <a:gd name="T16" fmla="*/ 28 w 29"/>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28" y="11"/>
                  </a:moveTo>
                  <a:cubicBezTo>
                    <a:pt x="22" y="7"/>
                    <a:pt x="16" y="4"/>
                    <a:pt x="10" y="0"/>
                  </a:cubicBezTo>
                  <a:cubicBezTo>
                    <a:pt x="9" y="0"/>
                    <a:pt x="8" y="0"/>
                    <a:pt x="8" y="0"/>
                  </a:cubicBezTo>
                  <a:cubicBezTo>
                    <a:pt x="1" y="4"/>
                    <a:pt x="1" y="4"/>
                    <a:pt x="1" y="4"/>
                  </a:cubicBezTo>
                  <a:cubicBezTo>
                    <a:pt x="0" y="5"/>
                    <a:pt x="0" y="5"/>
                    <a:pt x="1" y="6"/>
                  </a:cubicBezTo>
                  <a:cubicBezTo>
                    <a:pt x="7" y="9"/>
                    <a:pt x="13" y="13"/>
                    <a:pt x="19" y="16"/>
                  </a:cubicBezTo>
                  <a:cubicBezTo>
                    <a:pt x="20" y="17"/>
                    <a:pt x="21" y="17"/>
                    <a:pt x="21" y="16"/>
                  </a:cubicBezTo>
                  <a:cubicBezTo>
                    <a:pt x="28" y="12"/>
                    <a:pt x="28" y="12"/>
                    <a:pt x="28" y="12"/>
                  </a:cubicBezTo>
                  <a:cubicBezTo>
                    <a:pt x="29" y="12"/>
                    <a:pt x="29" y="11"/>
                    <a:pt x="28" y="1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4" name="Freeform 556"/>
            <p:cNvSpPr>
              <a:spLocks/>
            </p:cNvSpPr>
            <p:nvPr userDrawn="1"/>
          </p:nvSpPr>
          <p:spPr bwMode="auto">
            <a:xfrm>
              <a:off x="8362951" y="4029076"/>
              <a:ext cx="28575" cy="15875"/>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5" name="Freeform 557"/>
            <p:cNvSpPr>
              <a:spLocks/>
            </p:cNvSpPr>
            <p:nvPr userDrawn="1"/>
          </p:nvSpPr>
          <p:spPr bwMode="auto">
            <a:xfrm>
              <a:off x="8310564" y="4017963"/>
              <a:ext cx="28575" cy="15875"/>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9" y="0"/>
                    <a:pt x="8" y="0"/>
                    <a:pt x="8" y="0"/>
                  </a:cubicBezTo>
                  <a:cubicBezTo>
                    <a:pt x="1" y="5"/>
                    <a:pt x="1" y="5"/>
                    <a:pt x="1" y="5"/>
                  </a:cubicBezTo>
                  <a:cubicBezTo>
                    <a:pt x="0" y="5"/>
                    <a:pt x="0" y="5"/>
                    <a:pt x="1" y="6"/>
                  </a:cubicBezTo>
                  <a:cubicBezTo>
                    <a:pt x="8" y="10"/>
                    <a:pt x="8" y="10"/>
                    <a:pt x="8" y="10"/>
                  </a:cubicBezTo>
                  <a:cubicBezTo>
                    <a:pt x="8"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6" name="Freeform 558"/>
            <p:cNvSpPr>
              <a:spLocks/>
            </p:cNvSpPr>
            <p:nvPr userDrawn="1"/>
          </p:nvSpPr>
          <p:spPr bwMode="auto">
            <a:xfrm>
              <a:off x="8293101" y="4008438"/>
              <a:ext cx="26988" cy="15875"/>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7" name="Freeform 559"/>
            <p:cNvSpPr>
              <a:spLocks/>
            </p:cNvSpPr>
            <p:nvPr userDrawn="1"/>
          </p:nvSpPr>
          <p:spPr bwMode="auto">
            <a:xfrm>
              <a:off x="8275639" y="4017963"/>
              <a:ext cx="28575" cy="15875"/>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8" name="Freeform 560"/>
            <p:cNvSpPr>
              <a:spLocks/>
            </p:cNvSpPr>
            <p:nvPr userDrawn="1"/>
          </p:nvSpPr>
          <p:spPr bwMode="auto">
            <a:xfrm>
              <a:off x="8277226" y="3998913"/>
              <a:ext cx="26988" cy="15875"/>
            </a:xfrm>
            <a:custGeom>
              <a:avLst/>
              <a:gdLst>
                <a:gd name="T0" fmla="*/ 7 w 17"/>
                <a:gd name="T1" fmla="*/ 0 h 10"/>
                <a:gd name="T2" fmla="*/ 0 w 17"/>
                <a:gd name="T3" fmla="*/ 4 h 10"/>
                <a:gd name="T4" fmla="*/ 0 w 17"/>
                <a:gd name="T5" fmla="*/ 5 h 10"/>
                <a:gd name="T6" fmla="*/ 7 w 17"/>
                <a:gd name="T7" fmla="*/ 9 h 10"/>
                <a:gd name="T8" fmla="*/ 10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10"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9" name="Freeform 561"/>
            <p:cNvSpPr>
              <a:spLocks/>
            </p:cNvSpPr>
            <p:nvPr userDrawn="1"/>
          </p:nvSpPr>
          <p:spPr bwMode="auto">
            <a:xfrm>
              <a:off x="8239126" y="4008438"/>
              <a:ext cx="17463" cy="11113"/>
            </a:xfrm>
            <a:custGeom>
              <a:avLst/>
              <a:gdLst>
                <a:gd name="T0" fmla="*/ 4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7"/>
                  </a:moveTo>
                  <a:cubicBezTo>
                    <a:pt x="5" y="7"/>
                    <a:pt x="5" y="7"/>
                    <a:pt x="6" y="7"/>
                  </a:cubicBezTo>
                  <a:cubicBezTo>
                    <a:pt x="10" y="4"/>
                    <a:pt x="10" y="4"/>
                    <a:pt x="10" y="4"/>
                  </a:cubicBezTo>
                  <a:cubicBezTo>
                    <a:pt x="11" y="4"/>
                    <a:pt x="11" y="3"/>
                    <a:pt x="10" y="3"/>
                  </a:cubicBezTo>
                  <a:cubicBezTo>
                    <a:pt x="6" y="1"/>
                    <a:pt x="6" y="1"/>
                    <a:pt x="6" y="1"/>
                  </a:cubicBezTo>
                  <a:cubicBezTo>
                    <a:pt x="5" y="0"/>
                    <a:pt x="5" y="0"/>
                    <a:pt x="4" y="1"/>
                  </a:cubicBezTo>
                  <a:cubicBezTo>
                    <a:pt x="0" y="3"/>
                    <a:pt x="0" y="3"/>
                    <a:pt x="0" y="3"/>
                  </a:cubicBezTo>
                  <a:cubicBezTo>
                    <a:pt x="0" y="3"/>
                    <a:pt x="0" y="4"/>
                    <a:pt x="0" y="4"/>
                  </a:cubicBezTo>
                  <a:lnTo>
                    <a:pt x="4"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0" name="Freeform 562"/>
            <p:cNvSpPr>
              <a:spLocks/>
            </p:cNvSpPr>
            <p:nvPr userDrawn="1"/>
          </p:nvSpPr>
          <p:spPr bwMode="auto">
            <a:xfrm>
              <a:off x="8281989" y="3983038"/>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563"/>
            <p:cNvSpPr>
              <a:spLocks/>
            </p:cNvSpPr>
            <p:nvPr userDrawn="1"/>
          </p:nvSpPr>
          <p:spPr bwMode="auto">
            <a:xfrm>
              <a:off x="8270876" y="3989388"/>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564"/>
            <p:cNvSpPr>
              <a:spLocks/>
            </p:cNvSpPr>
            <p:nvPr userDrawn="1"/>
          </p:nvSpPr>
          <p:spPr bwMode="auto">
            <a:xfrm>
              <a:off x="8259764" y="3997326"/>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3" name="Freeform 565"/>
            <p:cNvSpPr>
              <a:spLocks/>
            </p:cNvSpPr>
            <p:nvPr userDrawn="1"/>
          </p:nvSpPr>
          <p:spPr bwMode="auto">
            <a:xfrm>
              <a:off x="8248651" y="4002088"/>
              <a:ext cx="17463" cy="11113"/>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4"/>
                    <a:pt x="11" y="3"/>
                  </a:cubicBezTo>
                  <a:cubicBezTo>
                    <a:pt x="7" y="1"/>
                    <a:pt x="7" y="1"/>
                    <a:pt x="7" y="1"/>
                  </a:cubicBezTo>
                  <a:cubicBezTo>
                    <a:pt x="6" y="0"/>
                    <a:pt x="6" y="0"/>
                    <a:pt x="5" y="1"/>
                  </a:cubicBezTo>
                  <a:cubicBezTo>
                    <a:pt x="1" y="3"/>
                    <a:pt x="1" y="3"/>
                    <a:pt x="1" y="3"/>
                  </a:cubicBezTo>
                  <a:cubicBezTo>
                    <a:pt x="0" y="4"/>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4" name="Freeform 566"/>
            <p:cNvSpPr>
              <a:spLocks/>
            </p:cNvSpPr>
            <p:nvPr userDrawn="1"/>
          </p:nvSpPr>
          <p:spPr bwMode="auto">
            <a:xfrm>
              <a:off x="8259764" y="4008438"/>
              <a:ext cx="26988" cy="15875"/>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567"/>
            <p:cNvSpPr>
              <a:spLocks/>
            </p:cNvSpPr>
            <p:nvPr userDrawn="1"/>
          </p:nvSpPr>
          <p:spPr bwMode="auto">
            <a:xfrm>
              <a:off x="8320089" y="4064001"/>
              <a:ext cx="19050" cy="11113"/>
            </a:xfrm>
            <a:custGeom>
              <a:avLst/>
              <a:gdLst>
                <a:gd name="T0" fmla="*/ 9 w 12"/>
                <a:gd name="T1" fmla="*/ 0 h 7"/>
                <a:gd name="T2" fmla="*/ 8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3" y="7"/>
                  </a:lnTo>
                  <a:lnTo>
                    <a:pt x="4"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568"/>
            <p:cNvSpPr>
              <a:spLocks/>
            </p:cNvSpPr>
            <p:nvPr userDrawn="1"/>
          </p:nvSpPr>
          <p:spPr bwMode="auto">
            <a:xfrm>
              <a:off x="8329614" y="4048126"/>
              <a:ext cx="26988" cy="15875"/>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7" name="Freeform 569"/>
            <p:cNvSpPr>
              <a:spLocks/>
            </p:cNvSpPr>
            <p:nvPr userDrawn="1"/>
          </p:nvSpPr>
          <p:spPr bwMode="auto">
            <a:xfrm>
              <a:off x="8312151" y="4038601"/>
              <a:ext cx="26988" cy="15875"/>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8" name="Freeform 570"/>
            <p:cNvSpPr>
              <a:spLocks/>
            </p:cNvSpPr>
            <p:nvPr userDrawn="1"/>
          </p:nvSpPr>
          <p:spPr bwMode="auto">
            <a:xfrm>
              <a:off x="8328026" y="4029076"/>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10" y="0"/>
                    <a:pt x="9" y="0"/>
                    <a:pt x="8" y="0"/>
                  </a:cubicBezTo>
                  <a:cubicBezTo>
                    <a:pt x="1" y="4"/>
                    <a:pt x="1" y="4"/>
                    <a:pt x="1" y="4"/>
                  </a:cubicBezTo>
                  <a:cubicBezTo>
                    <a:pt x="0" y="4"/>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571"/>
            <p:cNvSpPr>
              <a:spLocks/>
            </p:cNvSpPr>
            <p:nvPr userDrawn="1"/>
          </p:nvSpPr>
          <p:spPr bwMode="auto">
            <a:xfrm>
              <a:off x="8074026" y="4197351"/>
              <a:ext cx="28575" cy="15875"/>
            </a:xfrm>
            <a:custGeom>
              <a:avLst/>
              <a:gdLst>
                <a:gd name="T0" fmla="*/ 10 w 18"/>
                <a:gd name="T1" fmla="*/ 0 h 10"/>
                <a:gd name="T2" fmla="*/ 8 w 18"/>
                <a:gd name="T3" fmla="*/ 0 h 10"/>
                <a:gd name="T4" fmla="*/ 1 w 18"/>
                <a:gd name="T5" fmla="*/ 4 h 10"/>
                <a:gd name="T6" fmla="*/ 1 w 18"/>
                <a:gd name="T7" fmla="*/ 5 h 10"/>
                <a:gd name="T8" fmla="*/ 8 w 18"/>
                <a:gd name="T9" fmla="*/ 9 h 10"/>
                <a:gd name="T10" fmla="*/ 10 w 18"/>
                <a:gd name="T11" fmla="*/ 9 h 10"/>
                <a:gd name="T12" fmla="*/ 17 w 18"/>
                <a:gd name="T13" fmla="*/ 5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4"/>
                    <a:pt x="0" y="5"/>
                    <a:pt x="1" y="5"/>
                  </a:cubicBezTo>
                  <a:cubicBezTo>
                    <a:pt x="8" y="9"/>
                    <a:pt x="8" y="9"/>
                    <a:pt x="8" y="9"/>
                  </a:cubicBezTo>
                  <a:cubicBezTo>
                    <a:pt x="8" y="10"/>
                    <a:pt x="10" y="10"/>
                    <a:pt x="10" y="9"/>
                  </a:cubicBezTo>
                  <a:cubicBezTo>
                    <a:pt x="17" y="5"/>
                    <a:pt x="17" y="5"/>
                    <a:pt x="17" y="5"/>
                  </a:cubicBezTo>
                  <a:cubicBezTo>
                    <a:pt x="18" y="5"/>
                    <a:pt x="18"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572"/>
            <p:cNvSpPr>
              <a:spLocks/>
            </p:cNvSpPr>
            <p:nvPr userDrawn="1"/>
          </p:nvSpPr>
          <p:spPr bwMode="auto">
            <a:xfrm>
              <a:off x="8262939" y="4087813"/>
              <a:ext cx="28575" cy="15875"/>
            </a:xfrm>
            <a:custGeom>
              <a:avLst/>
              <a:gdLst>
                <a:gd name="T0" fmla="*/ 10 w 18"/>
                <a:gd name="T1" fmla="*/ 0 h 10"/>
                <a:gd name="T2" fmla="*/ 8 w 18"/>
                <a:gd name="T3" fmla="*/ 0 h 10"/>
                <a:gd name="T4" fmla="*/ 1 w 18"/>
                <a:gd name="T5" fmla="*/ 4 h 10"/>
                <a:gd name="T6" fmla="*/ 1 w 18"/>
                <a:gd name="T7" fmla="*/ 5 h 10"/>
                <a:gd name="T8" fmla="*/ 8 w 18"/>
                <a:gd name="T9" fmla="*/ 9 h 10"/>
                <a:gd name="T10" fmla="*/ 10 w 18"/>
                <a:gd name="T11" fmla="*/ 9 h 10"/>
                <a:gd name="T12" fmla="*/ 17 w 18"/>
                <a:gd name="T13" fmla="*/ 5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8" y="0"/>
                    <a:pt x="8" y="0"/>
                  </a:cubicBezTo>
                  <a:cubicBezTo>
                    <a:pt x="1" y="4"/>
                    <a:pt x="1" y="4"/>
                    <a:pt x="1" y="4"/>
                  </a:cubicBezTo>
                  <a:cubicBezTo>
                    <a:pt x="0" y="4"/>
                    <a:pt x="0" y="5"/>
                    <a:pt x="1" y="5"/>
                  </a:cubicBezTo>
                  <a:cubicBezTo>
                    <a:pt x="8" y="9"/>
                    <a:pt x="8" y="9"/>
                    <a:pt x="8" y="9"/>
                  </a:cubicBezTo>
                  <a:cubicBezTo>
                    <a:pt x="9" y="10"/>
                    <a:pt x="10" y="10"/>
                    <a:pt x="10" y="9"/>
                  </a:cubicBezTo>
                  <a:cubicBezTo>
                    <a:pt x="17" y="5"/>
                    <a:pt x="17" y="5"/>
                    <a:pt x="17" y="5"/>
                  </a:cubicBezTo>
                  <a:cubicBezTo>
                    <a:pt x="18" y="5"/>
                    <a:pt x="18"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1" name="Freeform 573"/>
            <p:cNvSpPr>
              <a:spLocks/>
            </p:cNvSpPr>
            <p:nvPr userDrawn="1"/>
          </p:nvSpPr>
          <p:spPr bwMode="auto">
            <a:xfrm>
              <a:off x="8247064" y="4097338"/>
              <a:ext cx="26988" cy="15875"/>
            </a:xfrm>
            <a:custGeom>
              <a:avLst/>
              <a:gdLst>
                <a:gd name="T0" fmla="*/ 9 w 17"/>
                <a:gd name="T1" fmla="*/ 0 h 10"/>
                <a:gd name="T2" fmla="*/ 7 w 17"/>
                <a:gd name="T3" fmla="*/ 0 h 10"/>
                <a:gd name="T4" fmla="*/ 0 w 17"/>
                <a:gd name="T5" fmla="*/ 4 h 10"/>
                <a:gd name="T6" fmla="*/ 0 w 17"/>
                <a:gd name="T7" fmla="*/ 5 h 10"/>
                <a:gd name="T8" fmla="*/ 7 w 17"/>
                <a:gd name="T9" fmla="*/ 9 h 10"/>
                <a:gd name="T10" fmla="*/ 10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10"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2" name="Freeform 574"/>
            <p:cNvSpPr>
              <a:spLocks/>
            </p:cNvSpPr>
            <p:nvPr userDrawn="1"/>
          </p:nvSpPr>
          <p:spPr bwMode="auto">
            <a:xfrm>
              <a:off x="8120064" y="4078288"/>
              <a:ext cx="17463" cy="9525"/>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3" name="Freeform 575"/>
            <p:cNvSpPr>
              <a:spLocks/>
            </p:cNvSpPr>
            <p:nvPr userDrawn="1"/>
          </p:nvSpPr>
          <p:spPr bwMode="auto">
            <a:xfrm>
              <a:off x="8108951" y="4084638"/>
              <a:ext cx="19050" cy="9525"/>
            </a:xfrm>
            <a:custGeom>
              <a:avLst/>
              <a:gdLst>
                <a:gd name="T0" fmla="*/ 5 w 12"/>
                <a:gd name="T1" fmla="*/ 6 h 6"/>
                <a:gd name="T2" fmla="*/ 7 w 12"/>
                <a:gd name="T3" fmla="*/ 6 h 6"/>
                <a:gd name="T4" fmla="*/ 11 w 12"/>
                <a:gd name="T5" fmla="*/ 3 h 6"/>
                <a:gd name="T6" fmla="*/ 11 w 12"/>
                <a:gd name="T7" fmla="*/ 2 h 6"/>
                <a:gd name="T8" fmla="*/ 7 w 12"/>
                <a:gd name="T9" fmla="*/ 0 h 6"/>
                <a:gd name="T10" fmla="*/ 5 w 12"/>
                <a:gd name="T11" fmla="*/ 0 h 6"/>
                <a:gd name="T12" fmla="*/ 1 w 12"/>
                <a:gd name="T13" fmla="*/ 2 h 6"/>
                <a:gd name="T14" fmla="*/ 1 w 12"/>
                <a:gd name="T15" fmla="*/ 3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3"/>
                    <a:pt x="11" y="3"/>
                    <a:pt x="11" y="3"/>
                  </a:cubicBezTo>
                  <a:cubicBezTo>
                    <a:pt x="12" y="3"/>
                    <a:pt x="12"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4" name="Freeform 576"/>
            <p:cNvSpPr>
              <a:spLocks/>
            </p:cNvSpPr>
            <p:nvPr userDrawn="1"/>
          </p:nvSpPr>
          <p:spPr bwMode="auto">
            <a:xfrm>
              <a:off x="8185151" y="4040188"/>
              <a:ext cx="17463" cy="11113"/>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6"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5" name="Freeform 577"/>
            <p:cNvSpPr>
              <a:spLocks/>
            </p:cNvSpPr>
            <p:nvPr userDrawn="1"/>
          </p:nvSpPr>
          <p:spPr bwMode="auto">
            <a:xfrm>
              <a:off x="8194676" y="4033838"/>
              <a:ext cx="19050" cy="11113"/>
            </a:xfrm>
            <a:custGeom>
              <a:avLst/>
              <a:gdLst>
                <a:gd name="T0" fmla="*/ 5 w 12"/>
                <a:gd name="T1" fmla="*/ 6 h 7"/>
                <a:gd name="T2" fmla="*/ 7 w 12"/>
                <a:gd name="T3" fmla="*/ 6 h 7"/>
                <a:gd name="T4" fmla="*/ 11 w 12"/>
                <a:gd name="T5" fmla="*/ 4 h 7"/>
                <a:gd name="T6" fmla="*/ 11 w 12"/>
                <a:gd name="T7" fmla="*/ 3 h 7"/>
                <a:gd name="T8" fmla="*/ 7 w 12"/>
                <a:gd name="T9" fmla="*/ 0 h 7"/>
                <a:gd name="T10" fmla="*/ 5 w 12"/>
                <a:gd name="T11" fmla="*/ 0 h 7"/>
                <a:gd name="T12" fmla="*/ 1 w 12"/>
                <a:gd name="T13" fmla="*/ 3 h 7"/>
                <a:gd name="T14" fmla="*/ 1 w 12"/>
                <a:gd name="T15" fmla="*/ 4 h 7"/>
                <a:gd name="T16" fmla="*/ 5 w 12"/>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5" y="6"/>
                  </a:moveTo>
                  <a:cubicBezTo>
                    <a:pt x="6" y="7"/>
                    <a:pt x="6" y="7"/>
                    <a:pt x="7" y="6"/>
                  </a:cubicBezTo>
                  <a:cubicBezTo>
                    <a:pt x="11" y="4"/>
                    <a:pt x="11" y="4"/>
                    <a:pt x="11" y="4"/>
                  </a:cubicBezTo>
                  <a:cubicBezTo>
                    <a:pt x="12" y="4"/>
                    <a:pt x="12" y="3"/>
                    <a:pt x="11" y="3"/>
                  </a:cubicBezTo>
                  <a:cubicBezTo>
                    <a:pt x="7" y="0"/>
                    <a:pt x="7" y="0"/>
                    <a:pt x="7" y="0"/>
                  </a:cubicBezTo>
                  <a:cubicBezTo>
                    <a:pt x="6" y="0"/>
                    <a:pt x="6"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Freeform 578"/>
            <p:cNvSpPr>
              <a:spLocks/>
            </p:cNvSpPr>
            <p:nvPr userDrawn="1"/>
          </p:nvSpPr>
          <p:spPr bwMode="auto">
            <a:xfrm>
              <a:off x="8228014" y="4014788"/>
              <a:ext cx="17463" cy="11113"/>
            </a:xfrm>
            <a:custGeom>
              <a:avLst/>
              <a:gdLst>
                <a:gd name="T0" fmla="*/ 5 w 11"/>
                <a:gd name="T1" fmla="*/ 7 h 7"/>
                <a:gd name="T2" fmla="*/ 6 w 11"/>
                <a:gd name="T3" fmla="*/ 7 h 7"/>
                <a:gd name="T4" fmla="*/ 11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0"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7" name="Freeform 579"/>
            <p:cNvSpPr>
              <a:spLocks/>
            </p:cNvSpPr>
            <p:nvPr userDrawn="1"/>
          </p:nvSpPr>
          <p:spPr bwMode="auto">
            <a:xfrm>
              <a:off x="7983539" y="3968751"/>
              <a:ext cx="212725" cy="122238"/>
            </a:xfrm>
            <a:custGeom>
              <a:avLst/>
              <a:gdLst>
                <a:gd name="T0" fmla="*/ 85 w 134"/>
                <a:gd name="T1" fmla="*/ 0 h 77"/>
                <a:gd name="T2" fmla="*/ 0 w 134"/>
                <a:gd name="T3" fmla="*/ 49 h 77"/>
                <a:gd name="T4" fmla="*/ 48 w 134"/>
                <a:gd name="T5" fmla="*/ 77 h 77"/>
                <a:gd name="T6" fmla="*/ 134 w 134"/>
                <a:gd name="T7" fmla="*/ 28 h 77"/>
                <a:gd name="T8" fmla="*/ 85 w 134"/>
                <a:gd name="T9" fmla="*/ 0 h 77"/>
              </a:gdLst>
              <a:ahLst/>
              <a:cxnLst>
                <a:cxn ang="0">
                  <a:pos x="T0" y="T1"/>
                </a:cxn>
                <a:cxn ang="0">
                  <a:pos x="T2" y="T3"/>
                </a:cxn>
                <a:cxn ang="0">
                  <a:pos x="T4" y="T5"/>
                </a:cxn>
                <a:cxn ang="0">
                  <a:pos x="T6" y="T7"/>
                </a:cxn>
                <a:cxn ang="0">
                  <a:pos x="T8" y="T9"/>
                </a:cxn>
              </a:cxnLst>
              <a:rect l="0" t="0" r="r" b="b"/>
              <a:pathLst>
                <a:path w="134" h="77">
                  <a:moveTo>
                    <a:pt x="85" y="0"/>
                  </a:moveTo>
                  <a:lnTo>
                    <a:pt x="0" y="49"/>
                  </a:lnTo>
                  <a:lnTo>
                    <a:pt x="48" y="77"/>
                  </a:lnTo>
                  <a:lnTo>
                    <a:pt x="134" y="28"/>
                  </a:lnTo>
                  <a:lnTo>
                    <a:pt x="85"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8" name="Freeform 580"/>
            <p:cNvSpPr>
              <a:spLocks/>
            </p:cNvSpPr>
            <p:nvPr userDrawn="1"/>
          </p:nvSpPr>
          <p:spPr bwMode="auto">
            <a:xfrm>
              <a:off x="8121651" y="3783013"/>
              <a:ext cx="366713" cy="503238"/>
            </a:xfrm>
            <a:custGeom>
              <a:avLst/>
              <a:gdLst>
                <a:gd name="T0" fmla="*/ 231 w 231"/>
                <a:gd name="T1" fmla="*/ 8 h 317"/>
                <a:gd name="T2" fmla="*/ 222 w 231"/>
                <a:gd name="T3" fmla="*/ 3 h 317"/>
                <a:gd name="T4" fmla="*/ 9 w 231"/>
                <a:gd name="T5" fmla="*/ 126 h 317"/>
                <a:gd name="T6" fmla="*/ 0 w 231"/>
                <a:gd name="T7" fmla="*/ 142 h 317"/>
                <a:gd name="T8" fmla="*/ 0 w 231"/>
                <a:gd name="T9" fmla="*/ 309 h 317"/>
                <a:gd name="T10" fmla="*/ 9 w 231"/>
                <a:gd name="T11" fmla="*/ 314 h 317"/>
                <a:gd name="T12" fmla="*/ 222 w 231"/>
                <a:gd name="T13" fmla="*/ 191 h 317"/>
                <a:gd name="T14" fmla="*/ 231 w 231"/>
                <a:gd name="T15" fmla="*/ 175 h 317"/>
                <a:gd name="T16" fmla="*/ 231 w 231"/>
                <a:gd name="T17" fmla="*/ 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317">
                  <a:moveTo>
                    <a:pt x="231" y="8"/>
                  </a:moveTo>
                  <a:cubicBezTo>
                    <a:pt x="231" y="2"/>
                    <a:pt x="227" y="0"/>
                    <a:pt x="222" y="3"/>
                  </a:cubicBezTo>
                  <a:cubicBezTo>
                    <a:pt x="9" y="126"/>
                    <a:pt x="9" y="126"/>
                    <a:pt x="9" y="126"/>
                  </a:cubicBezTo>
                  <a:cubicBezTo>
                    <a:pt x="4" y="129"/>
                    <a:pt x="0" y="136"/>
                    <a:pt x="0" y="142"/>
                  </a:cubicBezTo>
                  <a:cubicBezTo>
                    <a:pt x="0" y="309"/>
                    <a:pt x="0" y="309"/>
                    <a:pt x="0" y="309"/>
                  </a:cubicBezTo>
                  <a:cubicBezTo>
                    <a:pt x="0" y="314"/>
                    <a:pt x="4" y="317"/>
                    <a:pt x="9" y="314"/>
                  </a:cubicBezTo>
                  <a:cubicBezTo>
                    <a:pt x="222" y="191"/>
                    <a:pt x="222" y="191"/>
                    <a:pt x="222" y="191"/>
                  </a:cubicBezTo>
                  <a:cubicBezTo>
                    <a:pt x="227" y="188"/>
                    <a:pt x="231" y="181"/>
                    <a:pt x="231" y="175"/>
                  </a:cubicBezTo>
                  <a:lnTo>
                    <a:pt x="231"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9" name="Freeform 581"/>
            <p:cNvSpPr>
              <a:spLocks/>
            </p:cNvSpPr>
            <p:nvPr userDrawn="1"/>
          </p:nvSpPr>
          <p:spPr bwMode="auto">
            <a:xfrm>
              <a:off x="8102601" y="3997326"/>
              <a:ext cx="23813" cy="284163"/>
            </a:xfrm>
            <a:custGeom>
              <a:avLst/>
              <a:gdLst>
                <a:gd name="T0" fmla="*/ 12 w 15"/>
                <a:gd name="T1" fmla="*/ 174 h 179"/>
                <a:gd name="T2" fmla="*/ 12 w 15"/>
                <a:gd name="T3" fmla="*/ 7 h 179"/>
                <a:gd name="T4" fmla="*/ 0 w 15"/>
                <a:gd name="T5" fmla="*/ 0 h 179"/>
                <a:gd name="T6" fmla="*/ 1 w 15"/>
                <a:gd name="T7" fmla="*/ 167 h 179"/>
                <a:gd name="T8" fmla="*/ 1 w 15"/>
                <a:gd name="T9" fmla="*/ 169 h 179"/>
                <a:gd name="T10" fmla="*/ 3 w 15"/>
                <a:gd name="T11" fmla="*/ 173 h 179"/>
                <a:gd name="T12" fmla="*/ 15 w 15"/>
                <a:gd name="T13" fmla="*/ 179 h 179"/>
                <a:gd name="T14" fmla="*/ 12 w 15"/>
                <a:gd name="T15" fmla="*/ 174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79">
                  <a:moveTo>
                    <a:pt x="12" y="174"/>
                  </a:moveTo>
                  <a:cubicBezTo>
                    <a:pt x="12" y="7"/>
                    <a:pt x="12" y="7"/>
                    <a:pt x="12" y="7"/>
                  </a:cubicBezTo>
                  <a:cubicBezTo>
                    <a:pt x="0" y="0"/>
                    <a:pt x="0" y="0"/>
                    <a:pt x="0" y="0"/>
                  </a:cubicBezTo>
                  <a:cubicBezTo>
                    <a:pt x="1" y="167"/>
                    <a:pt x="1" y="167"/>
                    <a:pt x="1" y="167"/>
                  </a:cubicBezTo>
                  <a:cubicBezTo>
                    <a:pt x="1" y="168"/>
                    <a:pt x="1" y="168"/>
                    <a:pt x="1" y="169"/>
                  </a:cubicBezTo>
                  <a:cubicBezTo>
                    <a:pt x="1" y="171"/>
                    <a:pt x="2" y="172"/>
                    <a:pt x="3" y="173"/>
                  </a:cubicBezTo>
                  <a:cubicBezTo>
                    <a:pt x="15" y="179"/>
                    <a:pt x="15" y="179"/>
                    <a:pt x="15" y="179"/>
                  </a:cubicBezTo>
                  <a:cubicBezTo>
                    <a:pt x="13" y="179"/>
                    <a:pt x="12" y="177"/>
                    <a:pt x="12" y="174"/>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0" name="Freeform 582"/>
            <p:cNvSpPr>
              <a:spLocks/>
            </p:cNvSpPr>
            <p:nvPr userDrawn="1"/>
          </p:nvSpPr>
          <p:spPr bwMode="auto">
            <a:xfrm>
              <a:off x="8102601" y="3775076"/>
              <a:ext cx="381000" cy="233363"/>
            </a:xfrm>
            <a:custGeom>
              <a:avLst/>
              <a:gdLst>
                <a:gd name="T0" fmla="*/ 229 w 240"/>
                <a:gd name="T1" fmla="*/ 1 h 147"/>
                <a:gd name="T2" fmla="*/ 228 w 240"/>
                <a:gd name="T3" fmla="*/ 0 h 147"/>
                <a:gd name="T4" fmla="*/ 227 w 240"/>
                <a:gd name="T5" fmla="*/ 0 h 147"/>
                <a:gd name="T6" fmla="*/ 227 w 240"/>
                <a:gd name="T7" fmla="*/ 0 h 147"/>
                <a:gd name="T8" fmla="*/ 226 w 240"/>
                <a:gd name="T9" fmla="*/ 0 h 147"/>
                <a:gd name="T10" fmla="*/ 226 w 240"/>
                <a:gd name="T11" fmla="*/ 0 h 147"/>
                <a:gd name="T12" fmla="*/ 224 w 240"/>
                <a:gd name="T13" fmla="*/ 0 h 147"/>
                <a:gd name="T14" fmla="*/ 224 w 240"/>
                <a:gd name="T15" fmla="*/ 0 h 147"/>
                <a:gd name="T16" fmla="*/ 222 w 240"/>
                <a:gd name="T17" fmla="*/ 1 h 147"/>
                <a:gd name="T18" fmla="*/ 6 w 240"/>
                <a:gd name="T19" fmla="*/ 126 h 147"/>
                <a:gd name="T20" fmla="*/ 6 w 240"/>
                <a:gd name="T21" fmla="*/ 127 h 147"/>
                <a:gd name="T22" fmla="*/ 5 w 240"/>
                <a:gd name="T23" fmla="*/ 128 h 147"/>
                <a:gd name="T24" fmla="*/ 4 w 240"/>
                <a:gd name="T25" fmla="*/ 129 h 147"/>
                <a:gd name="T26" fmla="*/ 4 w 240"/>
                <a:gd name="T27" fmla="*/ 129 h 147"/>
                <a:gd name="T28" fmla="*/ 3 w 240"/>
                <a:gd name="T29" fmla="*/ 131 h 147"/>
                <a:gd name="T30" fmla="*/ 3 w 240"/>
                <a:gd name="T31" fmla="*/ 131 h 147"/>
                <a:gd name="T32" fmla="*/ 2 w 240"/>
                <a:gd name="T33" fmla="*/ 132 h 147"/>
                <a:gd name="T34" fmla="*/ 2 w 240"/>
                <a:gd name="T35" fmla="*/ 133 h 147"/>
                <a:gd name="T36" fmla="*/ 1 w 240"/>
                <a:gd name="T37" fmla="*/ 134 h 147"/>
                <a:gd name="T38" fmla="*/ 1 w 240"/>
                <a:gd name="T39" fmla="*/ 135 h 147"/>
                <a:gd name="T40" fmla="*/ 1 w 240"/>
                <a:gd name="T41" fmla="*/ 136 h 147"/>
                <a:gd name="T42" fmla="*/ 0 w 240"/>
                <a:gd name="T43" fmla="*/ 137 h 147"/>
                <a:gd name="T44" fmla="*/ 0 w 240"/>
                <a:gd name="T45" fmla="*/ 138 h 147"/>
                <a:gd name="T46" fmla="*/ 0 w 240"/>
                <a:gd name="T47" fmla="*/ 140 h 147"/>
                <a:gd name="T48" fmla="*/ 12 w 240"/>
                <a:gd name="T49" fmla="*/ 144 h 147"/>
                <a:gd name="T50" fmla="*/ 13 w 240"/>
                <a:gd name="T51" fmla="*/ 142 h 147"/>
                <a:gd name="T52" fmla="*/ 13 w 240"/>
                <a:gd name="T53" fmla="*/ 140 h 147"/>
                <a:gd name="T54" fmla="*/ 14 w 240"/>
                <a:gd name="T55" fmla="*/ 138 h 147"/>
                <a:gd name="T56" fmla="*/ 16 w 240"/>
                <a:gd name="T57" fmla="*/ 136 h 147"/>
                <a:gd name="T58" fmla="*/ 17 w 240"/>
                <a:gd name="T59" fmla="*/ 134 h 147"/>
                <a:gd name="T60" fmla="*/ 18 w 240"/>
                <a:gd name="T61" fmla="*/ 133 h 147"/>
                <a:gd name="T62" fmla="*/ 234 w 240"/>
                <a:gd name="T63" fmla="*/ 8 h 147"/>
                <a:gd name="T64" fmla="*/ 236 w 240"/>
                <a:gd name="T65" fmla="*/ 7 h 147"/>
                <a:gd name="T66" fmla="*/ 237 w 240"/>
                <a:gd name="T67" fmla="*/ 7 h 147"/>
                <a:gd name="T68" fmla="*/ 239 w 240"/>
                <a:gd name="T69" fmla="*/ 7 h 147"/>
                <a:gd name="T70" fmla="*/ 240 w 240"/>
                <a:gd name="T71" fmla="*/ 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0" h="147">
                  <a:moveTo>
                    <a:pt x="240" y="7"/>
                  </a:moveTo>
                  <a:cubicBezTo>
                    <a:pt x="229" y="1"/>
                    <a:pt x="229" y="1"/>
                    <a:pt x="229" y="1"/>
                  </a:cubicBezTo>
                  <a:cubicBezTo>
                    <a:pt x="229" y="1"/>
                    <a:pt x="228" y="1"/>
                    <a:pt x="228" y="1"/>
                  </a:cubicBezTo>
                  <a:cubicBezTo>
                    <a:pt x="228" y="0"/>
                    <a:pt x="228" y="0"/>
                    <a:pt x="228" y="0"/>
                  </a:cubicBezTo>
                  <a:cubicBezTo>
                    <a:pt x="228" y="0"/>
                    <a:pt x="228" y="0"/>
                    <a:pt x="228" y="0"/>
                  </a:cubicBezTo>
                  <a:cubicBezTo>
                    <a:pt x="227" y="0"/>
                    <a:pt x="227" y="0"/>
                    <a:pt x="227" y="0"/>
                  </a:cubicBezTo>
                  <a:cubicBezTo>
                    <a:pt x="227" y="0"/>
                    <a:pt x="227" y="0"/>
                    <a:pt x="227" y="0"/>
                  </a:cubicBezTo>
                  <a:cubicBezTo>
                    <a:pt x="227" y="0"/>
                    <a:pt x="227" y="0"/>
                    <a:pt x="227" y="0"/>
                  </a:cubicBezTo>
                  <a:cubicBezTo>
                    <a:pt x="227" y="0"/>
                    <a:pt x="227" y="0"/>
                    <a:pt x="226" y="0"/>
                  </a:cubicBezTo>
                  <a:cubicBezTo>
                    <a:pt x="226" y="0"/>
                    <a:pt x="226" y="0"/>
                    <a:pt x="226" y="0"/>
                  </a:cubicBezTo>
                  <a:cubicBezTo>
                    <a:pt x="226" y="0"/>
                    <a:pt x="226" y="0"/>
                    <a:pt x="226" y="0"/>
                  </a:cubicBezTo>
                  <a:cubicBezTo>
                    <a:pt x="226" y="0"/>
                    <a:pt x="226" y="0"/>
                    <a:pt x="226" y="0"/>
                  </a:cubicBezTo>
                  <a:cubicBezTo>
                    <a:pt x="225" y="0"/>
                    <a:pt x="225" y="0"/>
                    <a:pt x="225" y="0"/>
                  </a:cubicBezTo>
                  <a:cubicBezTo>
                    <a:pt x="225" y="0"/>
                    <a:pt x="225" y="0"/>
                    <a:pt x="224" y="0"/>
                  </a:cubicBezTo>
                  <a:cubicBezTo>
                    <a:pt x="224" y="0"/>
                    <a:pt x="224" y="0"/>
                    <a:pt x="224" y="0"/>
                  </a:cubicBezTo>
                  <a:cubicBezTo>
                    <a:pt x="224" y="0"/>
                    <a:pt x="224" y="0"/>
                    <a:pt x="224" y="0"/>
                  </a:cubicBezTo>
                  <a:cubicBezTo>
                    <a:pt x="224" y="0"/>
                    <a:pt x="224" y="0"/>
                    <a:pt x="223" y="1"/>
                  </a:cubicBezTo>
                  <a:cubicBezTo>
                    <a:pt x="223" y="1"/>
                    <a:pt x="223" y="1"/>
                    <a:pt x="222" y="1"/>
                  </a:cubicBezTo>
                  <a:cubicBezTo>
                    <a:pt x="9" y="124"/>
                    <a:pt x="9" y="124"/>
                    <a:pt x="9" y="124"/>
                  </a:cubicBezTo>
                  <a:cubicBezTo>
                    <a:pt x="8" y="125"/>
                    <a:pt x="7" y="125"/>
                    <a:pt x="6" y="126"/>
                  </a:cubicBezTo>
                  <a:cubicBezTo>
                    <a:pt x="6" y="126"/>
                    <a:pt x="6" y="126"/>
                    <a:pt x="6" y="127"/>
                  </a:cubicBezTo>
                  <a:cubicBezTo>
                    <a:pt x="6" y="127"/>
                    <a:pt x="6" y="127"/>
                    <a:pt x="6" y="127"/>
                  </a:cubicBezTo>
                  <a:cubicBezTo>
                    <a:pt x="6" y="127"/>
                    <a:pt x="6" y="127"/>
                    <a:pt x="5" y="127"/>
                  </a:cubicBezTo>
                  <a:cubicBezTo>
                    <a:pt x="5" y="127"/>
                    <a:pt x="5" y="127"/>
                    <a:pt x="5" y="128"/>
                  </a:cubicBezTo>
                  <a:cubicBezTo>
                    <a:pt x="5" y="128"/>
                    <a:pt x="5" y="128"/>
                    <a:pt x="4" y="128"/>
                  </a:cubicBezTo>
                  <a:cubicBezTo>
                    <a:pt x="4" y="129"/>
                    <a:pt x="4" y="129"/>
                    <a:pt x="4" y="129"/>
                  </a:cubicBezTo>
                  <a:cubicBezTo>
                    <a:pt x="4" y="129"/>
                    <a:pt x="4" y="129"/>
                    <a:pt x="4" y="129"/>
                  </a:cubicBezTo>
                  <a:cubicBezTo>
                    <a:pt x="4" y="129"/>
                    <a:pt x="4" y="129"/>
                    <a:pt x="4" y="129"/>
                  </a:cubicBezTo>
                  <a:cubicBezTo>
                    <a:pt x="4" y="130"/>
                    <a:pt x="3" y="130"/>
                    <a:pt x="3" y="130"/>
                  </a:cubicBezTo>
                  <a:cubicBezTo>
                    <a:pt x="3" y="130"/>
                    <a:pt x="3" y="131"/>
                    <a:pt x="3" y="131"/>
                  </a:cubicBezTo>
                  <a:cubicBezTo>
                    <a:pt x="3" y="131"/>
                    <a:pt x="3" y="131"/>
                    <a:pt x="3" y="131"/>
                  </a:cubicBezTo>
                  <a:cubicBezTo>
                    <a:pt x="3" y="131"/>
                    <a:pt x="3" y="131"/>
                    <a:pt x="3" y="131"/>
                  </a:cubicBezTo>
                  <a:cubicBezTo>
                    <a:pt x="3" y="131"/>
                    <a:pt x="2" y="131"/>
                    <a:pt x="2" y="132"/>
                  </a:cubicBezTo>
                  <a:cubicBezTo>
                    <a:pt x="2" y="132"/>
                    <a:pt x="2" y="132"/>
                    <a:pt x="2" y="132"/>
                  </a:cubicBezTo>
                  <a:cubicBezTo>
                    <a:pt x="2" y="133"/>
                    <a:pt x="2" y="133"/>
                    <a:pt x="2" y="133"/>
                  </a:cubicBezTo>
                  <a:cubicBezTo>
                    <a:pt x="2" y="133"/>
                    <a:pt x="2" y="133"/>
                    <a:pt x="2" y="133"/>
                  </a:cubicBezTo>
                  <a:cubicBezTo>
                    <a:pt x="2" y="133"/>
                    <a:pt x="2" y="133"/>
                    <a:pt x="2" y="133"/>
                  </a:cubicBezTo>
                  <a:cubicBezTo>
                    <a:pt x="1" y="133"/>
                    <a:pt x="1" y="134"/>
                    <a:pt x="1" y="134"/>
                  </a:cubicBezTo>
                  <a:cubicBezTo>
                    <a:pt x="1" y="134"/>
                    <a:pt x="1" y="134"/>
                    <a:pt x="1" y="135"/>
                  </a:cubicBezTo>
                  <a:cubicBezTo>
                    <a:pt x="1" y="135"/>
                    <a:pt x="1" y="135"/>
                    <a:pt x="1" y="135"/>
                  </a:cubicBezTo>
                  <a:cubicBezTo>
                    <a:pt x="1" y="135"/>
                    <a:pt x="1" y="135"/>
                    <a:pt x="1" y="135"/>
                  </a:cubicBezTo>
                  <a:cubicBezTo>
                    <a:pt x="1" y="135"/>
                    <a:pt x="1" y="136"/>
                    <a:pt x="1" y="136"/>
                  </a:cubicBezTo>
                  <a:cubicBezTo>
                    <a:pt x="1" y="136"/>
                    <a:pt x="0" y="136"/>
                    <a:pt x="0" y="137"/>
                  </a:cubicBezTo>
                  <a:cubicBezTo>
                    <a:pt x="0" y="137"/>
                    <a:pt x="0" y="137"/>
                    <a:pt x="0" y="137"/>
                  </a:cubicBezTo>
                  <a:cubicBezTo>
                    <a:pt x="0" y="137"/>
                    <a:pt x="0" y="138"/>
                    <a:pt x="0" y="138"/>
                  </a:cubicBezTo>
                  <a:cubicBezTo>
                    <a:pt x="0" y="138"/>
                    <a:pt x="0" y="138"/>
                    <a:pt x="0" y="138"/>
                  </a:cubicBezTo>
                  <a:cubicBezTo>
                    <a:pt x="0" y="138"/>
                    <a:pt x="0" y="139"/>
                    <a:pt x="0" y="140"/>
                  </a:cubicBezTo>
                  <a:cubicBezTo>
                    <a:pt x="0" y="140"/>
                    <a:pt x="0" y="140"/>
                    <a:pt x="0" y="140"/>
                  </a:cubicBezTo>
                  <a:cubicBezTo>
                    <a:pt x="12" y="147"/>
                    <a:pt x="12" y="147"/>
                    <a:pt x="12" y="147"/>
                  </a:cubicBezTo>
                  <a:cubicBezTo>
                    <a:pt x="12" y="146"/>
                    <a:pt x="12" y="145"/>
                    <a:pt x="12" y="144"/>
                  </a:cubicBezTo>
                  <a:cubicBezTo>
                    <a:pt x="12" y="144"/>
                    <a:pt x="12" y="144"/>
                    <a:pt x="12" y="144"/>
                  </a:cubicBezTo>
                  <a:cubicBezTo>
                    <a:pt x="12" y="143"/>
                    <a:pt x="12" y="143"/>
                    <a:pt x="13" y="142"/>
                  </a:cubicBezTo>
                  <a:cubicBezTo>
                    <a:pt x="13" y="142"/>
                    <a:pt x="13" y="142"/>
                    <a:pt x="13" y="142"/>
                  </a:cubicBezTo>
                  <a:cubicBezTo>
                    <a:pt x="13" y="141"/>
                    <a:pt x="13" y="141"/>
                    <a:pt x="13" y="140"/>
                  </a:cubicBezTo>
                  <a:cubicBezTo>
                    <a:pt x="13" y="140"/>
                    <a:pt x="13" y="140"/>
                    <a:pt x="13" y="140"/>
                  </a:cubicBezTo>
                  <a:cubicBezTo>
                    <a:pt x="14" y="139"/>
                    <a:pt x="14" y="138"/>
                    <a:pt x="14" y="138"/>
                  </a:cubicBezTo>
                  <a:cubicBezTo>
                    <a:pt x="14" y="138"/>
                    <a:pt x="14" y="138"/>
                    <a:pt x="14" y="138"/>
                  </a:cubicBezTo>
                  <a:cubicBezTo>
                    <a:pt x="15" y="137"/>
                    <a:pt x="15" y="136"/>
                    <a:pt x="16" y="136"/>
                  </a:cubicBezTo>
                  <a:cubicBezTo>
                    <a:pt x="16" y="136"/>
                    <a:pt x="16" y="136"/>
                    <a:pt x="16" y="136"/>
                  </a:cubicBezTo>
                  <a:cubicBezTo>
                    <a:pt x="16" y="135"/>
                    <a:pt x="17" y="135"/>
                    <a:pt x="17" y="134"/>
                  </a:cubicBezTo>
                  <a:cubicBezTo>
                    <a:pt x="17" y="134"/>
                    <a:pt x="17" y="134"/>
                    <a:pt x="17" y="134"/>
                  </a:cubicBezTo>
                  <a:cubicBezTo>
                    <a:pt x="18" y="133"/>
                    <a:pt x="18" y="133"/>
                    <a:pt x="18" y="133"/>
                  </a:cubicBezTo>
                  <a:cubicBezTo>
                    <a:pt x="19" y="132"/>
                    <a:pt x="20" y="132"/>
                    <a:pt x="21" y="131"/>
                  </a:cubicBezTo>
                  <a:cubicBezTo>
                    <a:pt x="234" y="8"/>
                    <a:pt x="234" y="8"/>
                    <a:pt x="234" y="8"/>
                  </a:cubicBezTo>
                  <a:cubicBezTo>
                    <a:pt x="234" y="8"/>
                    <a:pt x="235" y="7"/>
                    <a:pt x="236" y="7"/>
                  </a:cubicBezTo>
                  <a:cubicBezTo>
                    <a:pt x="236" y="7"/>
                    <a:pt x="236" y="7"/>
                    <a:pt x="236" y="7"/>
                  </a:cubicBezTo>
                  <a:cubicBezTo>
                    <a:pt x="236" y="7"/>
                    <a:pt x="237" y="7"/>
                    <a:pt x="237" y="7"/>
                  </a:cubicBezTo>
                  <a:cubicBezTo>
                    <a:pt x="237" y="7"/>
                    <a:pt x="237" y="7"/>
                    <a:pt x="237" y="7"/>
                  </a:cubicBezTo>
                  <a:cubicBezTo>
                    <a:pt x="238" y="7"/>
                    <a:pt x="238" y="7"/>
                    <a:pt x="239" y="7"/>
                  </a:cubicBezTo>
                  <a:cubicBezTo>
                    <a:pt x="239" y="7"/>
                    <a:pt x="239" y="7"/>
                    <a:pt x="239" y="7"/>
                  </a:cubicBezTo>
                  <a:cubicBezTo>
                    <a:pt x="239" y="7"/>
                    <a:pt x="240" y="7"/>
                    <a:pt x="240" y="7"/>
                  </a:cubicBezTo>
                  <a:cubicBezTo>
                    <a:pt x="240" y="7"/>
                    <a:pt x="240" y="7"/>
                    <a:pt x="240" y="7"/>
                  </a:cubicBezTo>
                  <a:cubicBezTo>
                    <a:pt x="240" y="7"/>
                    <a:pt x="240" y="7"/>
                    <a:pt x="240" y="7"/>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1" name="Freeform 583"/>
            <p:cNvSpPr>
              <a:spLocks/>
            </p:cNvSpPr>
            <p:nvPr userDrawn="1"/>
          </p:nvSpPr>
          <p:spPr bwMode="auto">
            <a:xfrm>
              <a:off x="7897814" y="3740151"/>
              <a:ext cx="204788" cy="211138"/>
            </a:xfrm>
            <a:custGeom>
              <a:avLst/>
              <a:gdLst>
                <a:gd name="T0" fmla="*/ 26 w 129"/>
                <a:gd name="T1" fmla="*/ 133 h 133"/>
                <a:gd name="T2" fmla="*/ 0 w 129"/>
                <a:gd name="T3" fmla="*/ 108 h 133"/>
                <a:gd name="T4" fmla="*/ 110 w 129"/>
                <a:gd name="T5" fmla="*/ 41 h 133"/>
                <a:gd name="T6" fmla="*/ 26 w 129"/>
                <a:gd name="T7" fmla="*/ 133 h 133"/>
              </a:gdLst>
              <a:ahLst/>
              <a:cxnLst>
                <a:cxn ang="0">
                  <a:pos x="T0" y="T1"/>
                </a:cxn>
                <a:cxn ang="0">
                  <a:pos x="T2" y="T3"/>
                </a:cxn>
                <a:cxn ang="0">
                  <a:pos x="T4" y="T5"/>
                </a:cxn>
                <a:cxn ang="0">
                  <a:pos x="T6" y="T7"/>
                </a:cxn>
              </a:cxnLst>
              <a:rect l="0" t="0" r="r" b="b"/>
              <a:pathLst>
                <a:path w="129" h="133">
                  <a:moveTo>
                    <a:pt x="26" y="133"/>
                  </a:moveTo>
                  <a:cubicBezTo>
                    <a:pt x="19" y="121"/>
                    <a:pt x="7" y="112"/>
                    <a:pt x="0" y="108"/>
                  </a:cubicBezTo>
                  <a:cubicBezTo>
                    <a:pt x="24" y="78"/>
                    <a:pt x="83" y="0"/>
                    <a:pt x="110" y="41"/>
                  </a:cubicBezTo>
                  <a:cubicBezTo>
                    <a:pt x="129" y="72"/>
                    <a:pt x="48" y="117"/>
                    <a:pt x="26" y="133"/>
                  </a:cubicBezTo>
                  <a:close/>
                </a:path>
              </a:pathLst>
            </a:custGeom>
            <a:solidFill>
              <a:srgbClr val="CBB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2" name="Freeform 584"/>
            <p:cNvSpPr>
              <a:spLocks/>
            </p:cNvSpPr>
            <p:nvPr userDrawn="1"/>
          </p:nvSpPr>
          <p:spPr bwMode="auto">
            <a:xfrm>
              <a:off x="7832726" y="3863976"/>
              <a:ext cx="119063" cy="133350"/>
            </a:xfrm>
            <a:custGeom>
              <a:avLst/>
              <a:gdLst>
                <a:gd name="T0" fmla="*/ 62 w 75"/>
                <a:gd name="T1" fmla="*/ 31 h 84"/>
                <a:gd name="T2" fmla="*/ 67 w 75"/>
                <a:gd name="T3" fmla="*/ 57 h 84"/>
                <a:gd name="T4" fmla="*/ 12 w 75"/>
                <a:gd name="T5" fmla="*/ 84 h 84"/>
                <a:gd name="T6" fmla="*/ 0 w 75"/>
                <a:gd name="T7" fmla="*/ 71 h 84"/>
                <a:gd name="T8" fmla="*/ 62 w 75"/>
                <a:gd name="T9" fmla="*/ 31 h 84"/>
              </a:gdLst>
              <a:ahLst/>
              <a:cxnLst>
                <a:cxn ang="0">
                  <a:pos x="T0" y="T1"/>
                </a:cxn>
                <a:cxn ang="0">
                  <a:pos x="T2" y="T3"/>
                </a:cxn>
                <a:cxn ang="0">
                  <a:pos x="T4" y="T5"/>
                </a:cxn>
                <a:cxn ang="0">
                  <a:pos x="T6" y="T7"/>
                </a:cxn>
                <a:cxn ang="0">
                  <a:pos x="T8" y="T9"/>
                </a:cxn>
              </a:cxnLst>
              <a:rect l="0" t="0" r="r" b="b"/>
              <a:pathLst>
                <a:path w="75" h="84">
                  <a:moveTo>
                    <a:pt x="62" y="31"/>
                  </a:moveTo>
                  <a:cubicBezTo>
                    <a:pt x="68" y="37"/>
                    <a:pt x="75" y="48"/>
                    <a:pt x="67" y="57"/>
                  </a:cubicBezTo>
                  <a:cubicBezTo>
                    <a:pt x="56" y="71"/>
                    <a:pt x="29" y="78"/>
                    <a:pt x="12" y="84"/>
                  </a:cubicBezTo>
                  <a:cubicBezTo>
                    <a:pt x="0" y="71"/>
                    <a:pt x="0" y="71"/>
                    <a:pt x="0" y="71"/>
                  </a:cubicBezTo>
                  <a:cubicBezTo>
                    <a:pt x="9" y="52"/>
                    <a:pt x="31" y="0"/>
                    <a:pt x="62" y="31"/>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3" name="Freeform 585"/>
            <p:cNvSpPr>
              <a:spLocks/>
            </p:cNvSpPr>
            <p:nvPr userDrawn="1"/>
          </p:nvSpPr>
          <p:spPr bwMode="auto">
            <a:xfrm>
              <a:off x="7600951" y="3652838"/>
              <a:ext cx="153988" cy="338138"/>
            </a:xfrm>
            <a:custGeom>
              <a:avLst/>
              <a:gdLst>
                <a:gd name="T0" fmla="*/ 52 w 97"/>
                <a:gd name="T1" fmla="*/ 10 h 213"/>
                <a:gd name="T2" fmla="*/ 97 w 97"/>
                <a:gd name="T3" fmla="*/ 195 h 213"/>
                <a:gd name="T4" fmla="*/ 64 w 97"/>
                <a:gd name="T5" fmla="*/ 213 h 213"/>
                <a:gd name="T6" fmla="*/ 54 w 97"/>
                <a:gd name="T7" fmla="*/ 206 h 213"/>
                <a:gd name="T8" fmla="*/ 3 w 97"/>
                <a:gd name="T9" fmla="*/ 43 h 213"/>
                <a:gd name="T10" fmla="*/ 21 w 97"/>
                <a:gd name="T11" fmla="*/ 2 h 213"/>
                <a:gd name="T12" fmla="*/ 52 w 97"/>
                <a:gd name="T13" fmla="*/ 10 h 213"/>
              </a:gdLst>
              <a:ahLst/>
              <a:cxnLst>
                <a:cxn ang="0">
                  <a:pos x="T0" y="T1"/>
                </a:cxn>
                <a:cxn ang="0">
                  <a:pos x="T2" y="T3"/>
                </a:cxn>
                <a:cxn ang="0">
                  <a:pos x="T4" y="T5"/>
                </a:cxn>
                <a:cxn ang="0">
                  <a:pos x="T6" y="T7"/>
                </a:cxn>
                <a:cxn ang="0">
                  <a:pos x="T8" y="T9"/>
                </a:cxn>
                <a:cxn ang="0">
                  <a:pos x="T10" y="T11"/>
                </a:cxn>
                <a:cxn ang="0">
                  <a:pos x="T12" y="T13"/>
                </a:cxn>
              </a:cxnLst>
              <a:rect l="0" t="0" r="r" b="b"/>
              <a:pathLst>
                <a:path w="97" h="213">
                  <a:moveTo>
                    <a:pt x="52" y="10"/>
                  </a:moveTo>
                  <a:cubicBezTo>
                    <a:pt x="82" y="44"/>
                    <a:pt x="91" y="146"/>
                    <a:pt x="97" y="195"/>
                  </a:cubicBezTo>
                  <a:cubicBezTo>
                    <a:pt x="64" y="213"/>
                    <a:pt x="64" y="213"/>
                    <a:pt x="64" y="213"/>
                  </a:cubicBezTo>
                  <a:cubicBezTo>
                    <a:pt x="64" y="211"/>
                    <a:pt x="55" y="208"/>
                    <a:pt x="54" y="206"/>
                  </a:cubicBezTo>
                  <a:cubicBezTo>
                    <a:pt x="37" y="158"/>
                    <a:pt x="8" y="88"/>
                    <a:pt x="3" y="43"/>
                  </a:cubicBezTo>
                  <a:cubicBezTo>
                    <a:pt x="0" y="24"/>
                    <a:pt x="8" y="6"/>
                    <a:pt x="21" y="2"/>
                  </a:cubicBezTo>
                  <a:cubicBezTo>
                    <a:pt x="31" y="0"/>
                    <a:pt x="45" y="3"/>
                    <a:pt x="52" y="10"/>
                  </a:cubicBez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4" name="Freeform 586"/>
            <p:cNvSpPr>
              <a:spLocks/>
            </p:cNvSpPr>
            <p:nvPr userDrawn="1"/>
          </p:nvSpPr>
          <p:spPr bwMode="auto">
            <a:xfrm>
              <a:off x="7900989" y="3995738"/>
              <a:ext cx="176213" cy="103188"/>
            </a:xfrm>
            <a:custGeom>
              <a:avLst/>
              <a:gdLst>
                <a:gd name="T0" fmla="*/ 19 w 111"/>
                <a:gd name="T1" fmla="*/ 3 h 65"/>
                <a:gd name="T2" fmla="*/ 37 w 111"/>
                <a:gd name="T3" fmla="*/ 2 h 65"/>
                <a:gd name="T4" fmla="*/ 75 w 111"/>
                <a:gd name="T5" fmla="*/ 11 h 65"/>
                <a:gd name="T6" fmla="*/ 111 w 111"/>
                <a:gd name="T7" fmla="*/ 49 h 65"/>
                <a:gd name="T8" fmla="*/ 95 w 111"/>
                <a:gd name="T9" fmla="*/ 65 h 65"/>
                <a:gd name="T10" fmla="*/ 62 w 111"/>
                <a:gd name="T11" fmla="*/ 41 h 65"/>
                <a:gd name="T12" fmla="*/ 28 w 111"/>
                <a:gd name="T13" fmla="*/ 42 h 65"/>
                <a:gd name="T14" fmla="*/ 0 w 111"/>
                <a:gd name="T15" fmla="*/ 24 h 65"/>
                <a:gd name="T16" fmla="*/ 19 w 111"/>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65">
                  <a:moveTo>
                    <a:pt x="19" y="3"/>
                  </a:moveTo>
                  <a:cubicBezTo>
                    <a:pt x="37" y="2"/>
                    <a:pt x="37" y="2"/>
                    <a:pt x="37" y="2"/>
                  </a:cubicBezTo>
                  <a:cubicBezTo>
                    <a:pt x="58" y="0"/>
                    <a:pt x="64" y="2"/>
                    <a:pt x="75" y="11"/>
                  </a:cubicBezTo>
                  <a:cubicBezTo>
                    <a:pt x="85" y="19"/>
                    <a:pt x="100" y="34"/>
                    <a:pt x="111" y="49"/>
                  </a:cubicBezTo>
                  <a:cubicBezTo>
                    <a:pt x="95" y="65"/>
                    <a:pt x="95" y="65"/>
                    <a:pt x="95" y="65"/>
                  </a:cubicBezTo>
                  <a:cubicBezTo>
                    <a:pt x="84" y="59"/>
                    <a:pt x="73" y="48"/>
                    <a:pt x="62" y="41"/>
                  </a:cubicBezTo>
                  <a:cubicBezTo>
                    <a:pt x="51" y="35"/>
                    <a:pt x="35" y="47"/>
                    <a:pt x="28" y="42"/>
                  </a:cubicBezTo>
                  <a:cubicBezTo>
                    <a:pt x="0" y="24"/>
                    <a:pt x="0" y="24"/>
                    <a:pt x="0" y="24"/>
                  </a:cubicBezTo>
                  <a:lnTo>
                    <a:pt x="19" y="3"/>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5" name="Freeform 587"/>
            <p:cNvSpPr>
              <a:spLocks/>
            </p:cNvSpPr>
            <p:nvPr userDrawn="1"/>
          </p:nvSpPr>
          <p:spPr bwMode="auto">
            <a:xfrm>
              <a:off x="7681914" y="3922713"/>
              <a:ext cx="254000" cy="128588"/>
            </a:xfrm>
            <a:custGeom>
              <a:avLst/>
              <a:gdLst>
                <a:gd name="T0" fmla="*/ 36 w 160"/>
                <a:gd name="T1" fmla="*/ 4 h 81"/>
                <a:gd name="T2" fmla="*/ 160 w 160"/>
                <a:gd name="T3" fmla="*/ 47 h 81"/>
                <a:gd name="T4" fmla="*/ 152 w 160"/>
                <a:gd name="T5" fmla="*/ 81 h 81"/>
                <a:gd name="T6" fmla="*/ 28 w 160"/>
                <a:gd name="T7" fmla="*/ 53 h 81"/>
                <a:gd name="T8" fmla="*/ 1 w 160"/>
                <a:gd name="T9" fmla="*/ 24 h 81"/>
                <a:gd name="T10" fmla="*/ 36 w 160"/>
                <a:gd name="T11" fmla="*/ 4 h 81"/>
              </a:gdLst>
              <a:ahLst/>
              <a:cxnLst>
                <a:cxn ang="0">
                  <a:pos x="T0" y="T1"/>
                </a:cxn>
                <a:cxn ang="0">
                  <a:pos x="T2" y="T3"/>
                </a:cxn>
                <a:cxn ang="0">
                  <a:pos x="T4" y="T5"/>
                </a:cxn>
                <a:cxn ang="0">
                  <a:pos x="T6" y="T7"/>
                </a:cxn>
                <a:cxn ang="0">
                  <a:pos x="T8" y="T9"/>
                </a:cxn>
                <a:cxn ang="0">
                  <a:pos x="T10" y="T11"/>
                </a:cxn>
              </a:cxnLst>
              <a:rect l="0" t="0" r="r" b="b"/>
              <a:pathLst>
                <a:path w="160" h="81">
                  <a:moveTo>
                    <a:pt x="36" y="4"/>
                  </a:moveTo>
                  <a:cubicBezTo>
                    <a:pt x="78" y="14"/>
                    <a:pt x="118" y="34"/>
                    <a:pt x="160" y="47"/>
                  </a:cubicBezTo>
                  <a:cubicBezTo>
                    <a:pt x="155" y="58"/>
                    <a:pt x="154" y="67"/>
                    <a:pt x="152" y="81"/>
                  </a:cubicBezTo>
                  <a:cubicBezTo>
                    <a:pt x="110" y="70"/>
                    <a:pt x="71" y="62"/>
                    <a:pt x="28" y="53"/>
                  </a:cubicBezTo>
                  <a:cubicBezTo>
                    <a:pt x="6" y="49"/>
                    <a:pt x="0" y="36"/>
                    <a:pt x="1" y="24"/>
                  </a:cubicBezTo>
                  <a:cubicBezTo>
                    <a:pt x="3" y="11"/>
                    <a:pt x="15" y="0"/>
                    <a:pt x="36" y="4"/>
                  </a:cubicBez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6" name="Freeform 588"/>
            <p:cNvSpPr>
              <a:spLocks/>
            </p:cNvSpPr>
            <p:nvPr userDrawn="1"/>
          </p:nvSpPr>
          <p:spPr bwMode="auto">
            <a:xfrm>
              <a:off x="8847139" y="3319463"/>
              <a:ext cx="130175" cy="239713"/>
            </a:xfrm>
            <a:custGeom>
              <a:avLst/>
              <a:gdLst>
                <a:gd name="T0" fmla="*/ 65 w 82"/>
                <a:gd name="T1" fmla="*/ 20 h 151"/>
                <a:gd name="T2" fmla="*/ 82 w 82"/>
                <a:gd name="T3" fmla="*/ 132 h 151"/>
                <a:gd name="T4" fmla="*/ 26 w 82"/>
                <a:gd name="T5" fmla="*/ 149 h 151"/>
                <a:gd name="T6" fmla="*/ 9 w 82"/>
                <a:gd name="T7" fmla="*/ 44 h 151"/>
                <a:gd name="T8" fmla="*/ 65 w 82"/>
                <a:gd name="T9" fmla="*/ 20 h 151"/>
              </a:gdLst>
              <a:ahLst/>
              <a:cxnLst>
                <a:cxn ang="0">
                  <a:pos x="T0" y="T1"/>
                </a:cxn>
                <a:cxn ang="0">
                  <a:pos x="T2" y="T3"/>
                </a:cxn>
                <a:cxn ang="0">
                  <a:pos x="T4" y="T5"/>
                </a:cxn>
                <a:cxn ang="0">
                  <a:pos x="T6" y="T7"/>
                </a:cxn>
                <a:cxn ang="0">
                  <a:pos x="T8" y="T9"/>
                </a:cxn>
              </a:cxnLst>
              <a:rect l="0" t="0" r="r" b="b"/>
              <a:pathLst>
                <a:path w="82" h="151">
                  <a:moveTo>
                    <a:pt x="65" y="20"/>
                  </a:moveTo>
                  <a:cubicBezTo>
                    <a:pt x="73" y="58"/>
                    <a:pt x="77" y="94"/>
                    <a:pt x="82" y="132"/>
                  </a:cubicBezTo>
                  <a:cubicBezTo>
                    <a:pt x="69" y="151"/>
                    <a:pt x="42" y="151"/>
                    <a:pt x="26" y="149"/>
                  </a:cubicBezTo>
                  <a:cubicBezTo>
                    <a:pt x="16" y="105"/>
                    <a:pt x="11" y="89"/>
                    <a:pt x="9" y="44"/>
                  </a:cubicBezTo>
                  <a:cubicBezTo>
                    <a:pt x="0" y="19"/>
                    <a:pt x="37" y="0"/>
                    <a:pt x="65" y="20"/>
                  </a:cubicBezTo>
                  <a:close/>
                </a:path>
              </a:pathLst>
            </a:custGeom>
            <a:solidFill>
              <a:srgbClr val="9FA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7" name="Freeform 589"/>
            <p:cNvSpPr>
              <a:spLocks/>
            </p:cNvSpPr>
            <p:nvPr userDrawn="1"/>
          </p:nvSpPr>
          <p:spPr bwMode="auto">
            <a:xfrm>
              <a:off x="8567739" y="3533776"/>
              <a:ext cx="242888" cy="122238"/>
            </a:xfrm>
            <a:custGeom>
              <a:avLst/>
              <a:gdLst>
                <a:gd name="T0" fmla="*/ 25 w 153"/>
                <a:gd name="T1" fmla="*/ 10 h 77"/>
                <a:gd name="T2" fmla="*/ 47 w 153"/>
                <a:gd name="T3" fmla="*/ 9 h 77"/>
                <a:gd name="T4" fmla="*/ 76 w 153"/>
                <a:gd name="T5" fmla="*/ 1 h 77"/>
                <a:gd name="T6" fmla="*/ 114 w 153"/>
                <a:gd name="T7" fmla="*/ 5 h 77"/>
                <a:gd name="T8" fmla="*/ 128 w 153"/>
                <a:gd name="T9" fmla="*/ 16 h 77"/>
                <a:gd name="T10" fmla="*/ 103 w 153"/>
                <a:gd name="T11" fmla="*/ 20 h 77"/>
                <a:gd name="T12" fmla="*/ 143 w 153"/>
                <a:gd name="T13" fmla="*/ 54 h 77"/>
                <a:gd name="T14" fmla="*/ 123 w 153"/>
                <a:gd name="T15" fmla="*/ 77 h 77"/>
                <a:gd name="T16" fmla="*/ 59 w 153"/>
                <a:gd name="T17" fmla="*/ 58 h 77"/>
                <a:gd name="T18" fmla="*/ 0 w 153"/>
                <a:gd name="T19" fmla="*/ 41 h 77"/>
                <a:gd name="T20" fmla="*/ 25 w 153"/>
                <a:gd name="T21" fmla="*/ 1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77">
                  <a:moveTo>
                    <a:pt x="25" y="10"/>
                  </a:moveTo>
                  <a:cubicBezTo>
                    <a:pt x="30" y="11"/>
                    <a:pt x="35" y="11"/>
                    <a:pt x="47" y="9"/>
                  </a:cubicBezTo>
                  <a:cubicBezTo>
                    <a:pt x="58" y="7"/>
                    <a:pt x="71" y="0"/>
                    <a:pt x="76" y="1"/>
                  </a:cubicBezTo>
                  <a:cubicBezTo>
                    <a:pt x="114" y="5"/>
                    <a:pt x="114" y="5"/>
                    <a:pt x="114" y="5"/>
                  </a:cubicBezTo>
                  <a:cubicBezTo>
                    <a:pt x="126" y="7"/>
                    <a:pt x="130" y="13"/>
                    <a:pt x="128" y="16"/>
                  </a:cubicBezTo>
                  <a:cubicBezTo>
                    <a:pt x="125" y="20"/>
                    <a:pt x="115" y="21"/>
                    <a:pt x="103" y="20"/>
                  </a:cubicBezTo>
                  <a:cubicBezTo>
                    <a:pt x="124" y="34"/>
                    <a:pt x="130" y="38"/>
                    <a:pt x="143" y="54"/>
                  </a:cubicBezTo>
                  <a:cubicBezTo>
                    <a:pt x="153" y="67"/>
                    <a:pt x="128" y="77"/>
                    <a:pt x="123" y="77"/>
                  </a:cubicBezTo>
                  <a:cubicBezTo>
                    <a:pt x="99" y="77"/>
                    <a:pt x="82" y="59"/>
                    <a:pt x="59" y="58"/>
                  </a:cubicBezTo>
                  <a:cubicBezTo>
                    <a:pt x="32" y="57"/>
                    <a:pt x="24" y="51"/>
                    <a:pt x="0" y="41"/>
                  </a:cubicBezTo>
                  <a:lnTo>
                    <a:pt x="25" y="1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8" name="Freeform 590"/>
            <p:cNvSpPr>
              <a:spLocks/>
            </p:cNvSpPr>
            <p:nvPr userDrawn="1"/>
          </p:nvSpPr>
          <p:spPr bwMode="auto">
            <a:xfrm>
              <a:off x="8296276" y="3135313"/>
              <a:ext cx="236538" cy="412750"/>
            </a:xfrm>
            <a:custGeom>
              <a:avLst/>
              <a:gdLst>
                <a:gd name="T0" fmla="*/ 146 w 149"/>
                <a:gd name="T1" fmla="*/ 61 h 260"/>
                <a:gd name="T2" fmla="*/ 52 w 149"/>
                <a:gd name="T3" fmla="*/ 260 h 260"/>
                <a:gd name="T4" fmla="*/ 5 w 149"/>
                <a:gd name="T5" fmla="*/ 254 h 260"/>
                <a:gd name="T6" fmla="*/ 0 w 149"/>
                <a:gd name="T7" fmla="*/ 238 h 260"/>
                <a:gd name="T8" fmla="*/ 72 w 149"/>
                <a:gd name="T9" fmla="*/ 34 h 260"/>
                <a:gd name="T10" fmla="*/ 122 w 149"/>
                <a:gd name="T11" fmla="*/ 7 h 260"/>
                <a:gd name="T12" fmla="*/ 146 w 149"/>
                <a:gd name="T13" fmla="*/ 61 h 260"/>
              </a:gdLst>
              <a:ahLst/>
              <a:cxnLst>
                <a:cxn ang="0">
                  <a:pos x="T0" y="T1"/>
                </a:cxn>
                <a:cxn ang="0">
                  <a:pos x="T2" y="T3"/>
                </a:cxn>
                <a:cxn ang="0">
                  <a:pos x="T4" y="T5"/>
                </a:cxn>
                <a:cxn ang="0">
                  <a:pos x="T6" y="T7"/>
                </a:cxn>
                <a:cxn ang="0">
                  <a:pos x="T8" y="T9"/>
                </a:cxn>
                <a:cxn ang="0">
                  <a:pos x="T10" y="T11"/>
                </a:cxn>
                <a:cxn ang="0">
                  <a:pos x="T12" y="T13"/>
                </a:cxn>
              </a:cxnLst>
              <a:rect l="0" t="0" r="r" b="b"/>
              <a:pathLst>
                <a:path w="149" h="260">
                  <a:moveTo>
                    <a:pt x="146" y="61"/>
                  </a:moveTo>
                  <a:cubicBezTo>
                    <a:pt x="136" y="121"/>
                    <a:pt x="79" y="212"/>
                    <a:pt x="52" y="260"/>
                  </a:cubicBezTo>
                  <a:cubicBezTo>
                    <a:pt x="5" y="254"/>
                    <a:pt x="5" y="254"/>
                    <a:pt x="5" y="254"/>
                  </a:cubicBezTo>
                  <a:cubicBezTo>
                    <a:pt x="6" y="251"/>
                    <a:pt x="0" y="241"/>
                    <a:pt x="0" y="238"/>
                  </a:cubicBezTo>
                  <a:cubicBezTo>
                    <a:pt x="19" y="177"/>
                    <a:pt x="43" y="84"/>
                    <a:pt x="72" y="34"/>
                  </a:cubicBezTo>
                  <a:cubicBezTo>
                    <a:pt x="84" y="13"/>
                    <a:pt x="105" y="0"/>
                    <a:pt x="122" y="7"/>
                  </a:cubicBezTo>
                  <a:cubicBezTo>
                    <a:pt x="145" y="16"/>
                    <a:pt x="149" y="39"/>
                    <a:pt x="146" y="61"/>
                  </a:cubicBezTo>
                  <a:close/>
                </a:path>
              </a:pathLst>
            </a:custGeom>
            <a:solidFill>
              <a:srgbClr val="D7D9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9" name="Freeform 591"/>
            <p:cNvSpPr>
              <a:spLocks/>
            </p:cNvSpPr>
            <p:nvPr userDrawn="1"/>
          </p:nvSpPr>
          <p:spPr bwMode="auto">
            <a:xfrm>
              <a:off x="8293101" y="3452813"/>
              <a:ext cx="354013" cy="169863"/>
            </a:xfrm>
            <a:custGeom>
              <a:avLst/>
              <a:gdLst>
                <a:gd name="T0" fmla="*/ 46 w 223"/>
                <a:gd name="T1" fmla="*/ 5 h 107"/>
                <a:gd name="T2" fmla="*/ 217 w 223"/>
                <a:gd name="T3" fmla="*/ 56 h 107"/>
                <a:gd name="T4" fmla="*/ 202 w 223"/>
                <a:gd name="T5" fmla="*/ 107 h 107"/>
                <a:gd name="T6" fmla="*/ 37 w 223"/>
                <a:gd name="T7" fmla="*/ 76 h 107"/>
                <a:gd name="T8" fmla="*/ 2 w 223"/>
                <a:gd name="T9" fmla="*/ 40 h 107"/>
                <a:gd name="T10" fmla="*/ 46 w 223"/>
                <a:gd name="T11" fmla="*/ 5 h 107"/>
              </a:gdLst>
              <a:ahLst/>
              <a:cxnLst>
                <a:cxn ang="0">
                  <a:pos x="T0" y="T1"/>
                </a:cxn>
                <a:cxn ang="0">
                  <a:pos x="T2" y="T3"/>
                </a:cxn>
                <a:cxn ang="0">
                  <a:pos x="T4" y="T5"/>
                </a:cxn>
                <a:cxn ang="0">
                  <a:pos x="T6" y="T7"/>
                </a:cxn>
                <a:cxn ang="0">
                  <a:pos x="T8" y="T9"/>
                </a:cxn>
                <a:cxn ang="0">
                  <a:pos x="T10" y="T11"/>
                </a:cxn>
              </a:cxnLst>
              <a:rect l="0" t="0" r="r" b="b"/>
              <a:pathLst>
                <a:path w="223" h="107">
                  <a:moveTo>
                    <a:pt x="46" y="5"/>
                  </a:moveTo>
                  <a:cubicBezTo>
                    <a:pt x="100" y="14"/>
                    <a:pt x="163" y="41"/>
                    <a:pt x="217" y="56"/>
                  </a:cubicBezTo>
                  <a:cubicBezTo>
                    <a:pt x="223" y="65"/>
                    <a:pt x="209" y="101"/>
                    <a:pt x="202" y="107"/>
                  </a:cubicBezTo>
                  <a:cubicBezTo>
                    <a:pt x="148" y="96"/>
                    <a:pt x="91" y="89"/>
                    <a:pt x="37" y="76"/>
                  </a:cubicBezTo>
                  <a:cubicBezTo>
                    <a:pt x="8" y="69"/>
                    <a:pt x="0" y="55"/>
                    <a:pt x="2" y="40"/>
                  </a:cubicBezTo>
                  <a:cubicBezTo>
                    <a:pt x="3" y="24"/>
                    <a:pt x="18" y="0"/>
                    <a:pt x="46" y="5"/>
                  </a:cubicBezTo>
                  <a:close/>
                </a:path>
              </a:pathLst>
            </a:custGeom>
            <a:solidFill>
              <a:srgbClr val="D7D9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0" name="Freeform 592"/>
            <p:cNvSpPr>
              <a:spLocks/>
            </p:cNvSpPr>
            <p:nvPr userDrawn="1"/>
          </p:nvSpPr>
          <p:spPr bwMode="auto">
            <a:xfrm>
              <a:off x="8886826" y="3341688"/>
              <a:ext cx="368300" cy="501650"/>
            </a:xfrm>
            <a:custGeom>
              <a:avLst/>
              <a:gdLst>
                <a:gd name="T0" fmla="*/ 231 w 232"/>
                <a:gd name="T1" fmla="*/ 8 h 316"/>
                <a:gd name="T2" fmla="*/ 222 w 232"/>
                <a:gd name="T3" fmla="*/ 2 h 316"/>
                <a:gd name="T4" fmla="*/ 9 w 232"/>
                <a:gd name="T5" fmla="*/ 126 h 316"/>
                <a:gd name="T6" fmla="*/ 0 w 232"/>
                <a:gd name="T7" fmla="*/ 141 h 316"/>
                <a:gd name="T8" fmla="*/ 1 w 232"/>
                <a:gd name="T9" fmla="*/ 308 h 316"/>
                <a:gd name="T10" fmla="*/ 10 w 232"/>
                <a:gd name="T11" fmla="*/ 313 h 316"/>
                <a:gd name="T12" fmla="*/ 223 w 232"/>
                <a:gd name="T13" fmla="*/ 190 h 316"/>
                <a:gd name="T14" fmla="*/ 232 w 232"/>
                <a:gd name="T15" fmla="*/ 175 h 316"/>
                <a:gd name="T16" fmla="*/ 231 w 232"/>
                <a:gd name="T17" fmla="*/ 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316">
                  <a:moveTo>
                    <a:pt x="231" y="8"/>
                  </a:moveTo>
                  <a:cubicBezTo>
                    <a:pt x="231" y="2"/>
                    <a:pt x="227" y="0"/>
                    <a:pt x="222" y="2"/>
                  </a:cubicBezTo>
                  <a:cubicBezTo>
                    <a:pt x="9" y="126"/>
                    <a:pt x="9" y="126"/>
                    <a:pt x="9" y="126"/>
                  </a:cubicBezTo>
                  <a:cubicBezTo>
                    <a:pt x="4" y="128"/>
                    <a:pt x="0" y="135"/>
                    <a:pt x="0" y="141"/>
                  </a:cubicBezTo>
                  <a:cubicBezTo>
                    <a:pt x="1" y="308"/>
                    <a:pt x="1" y="308"/>
                    <a:pt x="1" y="308"/>
                  </a:cubicBezTo>
                  <a:cubicBezTo>
                    <a:pt x="1" y="314"/>
                    <a:pt x="5" y="316"/>
                    <a:pt x="10" y="313"/>
                  </a:cubicBezTo>
                  <a:cubicBezTo>
                    <a:pt x="223" y="190"/>
                    <a:pt x="223" y="190"/>
                    <a:pt x="223" y="190"/>
                  </a:cubicBezTo>
                  <a:cubicBezTo>
                    <a:pt x="228" y="187"/>
                    <a:pt x="232" y="180"/>
                    <a:pt x="232" y="175"/>
                  </a:cubicBezTo>
                  <a:lnTo>
                    <a:pt x="231"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1" name="Freeform 593"/>
            <p:cNvSpPr>
              <a:spLocks/>
            </p:cNvSpPr>
            <p:nvPr userDrawn="1"/>
          </p:nvSpPr>
          <p:spPr bwMode="auto">
            <a:xfrm>
              <a:off x="8869364" y="3554413"/>
              <a:ext cx="22225" cy="285750"/>
            </a:xfrm>
            <a:custGeom>
              <a:avLst/>
              <a:gdLst>
                <a:gd name="T0" fmla="*/ 12 w 14"/>
                <a:gd name="T1" fmla="*/ 174 h 180"/>
                <a:gd name="T2" fmla="*/ 11 w 14"/>
                <a:gd name="T3" fmla="*/ 7 h 180"/>
                <a:gd name="T4" fmla="*/ 0 w 14"/>
                <a:gd name="T5" fmla="*/ 0 h 180"/>
                <a:gd name="T6" fmla="*/ 0 w 14"/>
                <a:gd name="T7" fmla="*/ 167 h 180"/>
                <a:gd name="T8" fmla="*/ 0 w 14"/>
                <a:gd name="T9" fmla="*/ 169 h 180"/>
                <a:gd name="T10" fmla="*/ 3 w 14"/>
                <a:gd name="T11" fmla="*/ 173 h 180"/>
                <a:gd name="T12" fmla="*/ 14 w 14"/>
                <a:gd name="T13" fmla="*/ 180 h 180"/>
                <a:gd name="T14" fmla="*/ 12 w 14"/>
                <a:gd name="T15" fmla="*/ 174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80">
                  <a:moveTo>
                    <a:pt x="12" y="174"/>
                  </a:moveTo>
                  <a:cubicBezTo>
                    <a:pt x="11" y="7"/>
                    <a:pt x="11" y="7"/>
                    <a:pt x="11" y="7"/>
                  </a:cubicBezTo>
                  <a:cubicBezTo>
                    <a:pt x="0" y="0"/>
                    <a:pt x="0" y="0"/>
                    <a:pt x="0" y="0"/>
                  </a:cubicBezTo>
                  <a:cubicBezTo>
                    <a:pt x="0" y="167"/>
                    <a:pt x="0" y="167"/>
                    <a:pt x="0" y="167"/>
                  </a:cubicBezTo>
                  <a:cubicBezTo>
                    <a:pt x="0" y="168"/>
                    <a:pt x="0" y="169"/>
                    <a:pt x="0" y="169"/>
                  </a:cubicBezTo>
                  <a:cubicBezTo>
                    <a:pt x="1" y="171"/>
                    <a:pt x="1" y="172"/>
                    <a:pt x="3" y="173"/>
                  </a:cubicBezTo>
                  <a:cubicBezTo>
                    <a:pt x="14" y="180"/>
                    <a:pt x="14" y="180"/>
                    <a:pt x="14" y="180"/>
                  </a:cubicBezTo>
                  <a:cubicBezTo>
                    <a:pt x="13" y="179"/>
                    <a:pt x="12" y="177"/>
                    <a:pt x="12" y="174"/>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2" name="Freeform 594"/>
            <p:cNvSpPr>
              <a:spLocks/>
            </p:cNvSpPr>
            <p:nvPr userDrawn="1"/>
          </p:nvSpPr>
          <p:spPr bwMode="auto">
            <a:xfrm>
              <a:off x="8869364" y="3332163"/>
              <a:ext cx="381000" cy="233363"/>
            </a:xfrm>
            <a:custGeom>
              <a:avLst/>
              <a:gdLst>
                <a:gd name="T0" fmla="*/ 228 w 240"/>
                <a:gd name="T1" fmla="*/ 1 h 147"/>
                <a:gd name="T2" fmla="*/ 228 w 240"/>
                <a:gd name="T3" fmla="*/ 1 h 147"/>
                <a:gd name="T4" fmla="*/ 227 w 240"/>
                <a:gd name="T5" fmla="*/ 1 h 147"/>
                <a:gd name="T6" fmla="*/ 227 w 240"/>
                <a:gd name="T7" fmla="*/ 0 h 147"/>
                <a:gd name="T8" fmla="*/ 225 w 240"/>
                <a:gd name="T9" fmla="*/ 0 h 147"/>
                <a:gd name="T10" fmla="*/ 225 w 240"/>
                <a:gd name="T11" fmla="*/ 0 h 147"/>
                <a:gd name="T12" fmla="*/ 224 w 240"/>
                <a:gd name="T13" fmla="*/ 1 h 147"/>
                <a:gd name="T14" fmla="*/ 223 w 240"/>
                <a:gd name="T15" fmla="*/ 1 h 147"/>
                <a:gd name="T16" fmla="*/ 222 w 240"/>
                <a:gd name="T17" fmla="*/ 2 h 147"/>
                <a:gd name="T18" fmla="*/ 6 w 240"/>
                <a:gd name="T19" fmla="*/ 127 h 147"/>
                <a:gd name="T20" fmla="*/ 5 w 240"/>
                <a:gd name="T21" fmla="*/ 127 h 147"/>
                <a:gd name="T22" fmla="*/ 5 w 240"/>
                <a:gd name="T23" fmla="*/ 128 h 147"/>
                <a:gd name="T24" fmla="*/ 4 w 240"/>
                <a:gd name="T25" fmla="*/ 129 h 147"/>
                <a:gd name="T26" fmla="*/ 3 w 240"/>
                <a:gd name="T27" fmla="*/ 130 h 147"/>
                <a:gd name="T28" fmla="*/ 2 w 240"/>
                <a:gd name="T29" fmla="*/ 131 h 147"/>
                <a:gd name="T30" fmla="*/ 2 w 240"/>
                <a:gd name="T31" fmla="*/ 131 h 147"/>
                <a:gd name="T32" fmla="*/ 1 w 240"/>
                <a:gd name="T33" fmla="*/ 133 h 147"/>
                <a:gd name="T34" fmla="*/ 1 w 240"/>
                <a:gd name="T35" fmla="*/ 134 h 147"/>
                <a:gd name="T36" fmla="*/ 1 w 240"/>
                <a:gd name="T37" fmla="*/ 134 h 147"/>
                <a:gd name="T38" fmla="*/ 0 w 240"/>
                <a:gd name="T39" fmla="*/ 136 h 147"/>
                <a:gd name="T40" fmla="*/ 0 w 240"/>
                <a:gd name="T41" fmla="*/ 136 h 147"/>
                <a:gd name="T42" fmla="*/ 0 w 240"/>
                <a:gd name="T43" fmla="*/ 138 h 147"/>
                <a:gd name="T44" fmla="*/ 0 w 240"/>
                <a:gd name="T45" fmla="*/ 138 h 147"/>
                <a:gd name="T46" fmla="*/ 0 w 240"/>
                <a:gd name="T47" fmla="*/ 140 h 147"/>
                <a:gd name="T48" fmla="*/ 11 w 240"/>
                <a:gd name="T49" fmla="*/ 145 h 147"/>
                <a:gd name="T50" fmla="*/ 12 w 240"/>
                <a:gd name="T51" fmla="*/ 143 h 147"/>
                <a:gd name="T52" fmla="*/ 13 w 240"/>
                <a:gd name="T53" fmla="*/ 140 h 147"/>
                <a:gd name="T54" fmla="*/ 14 w 240"/>
                <a:gd name="T55" fmla="*/ 138 h 147"/>
                <a:gd name="T56" fmla="*/ 15 w 240"/>
                <a:gd name="T57" fmla="*/ 136 h 147"/>
                <a:gd name="T58" fmla="*/ 17 w 240"/>
                <a:gd name="T59" fmla="*/ 135 h 147"/>
                <a:gd name="T60" fmla="*/ 18 w 240"/>
                <a:gd name="T61" fmla="*/ 134 h 147"/>
                <a:gd name="T62" fmla="*/ 233 w 240"/>
                <a:gd name="T63" fmla="*/ 8 h 147"/>
                <a:gd name="T64" fmla="*/ 235 w 240"/>
                <a:gd name="T65" fmla="*/ 8 h 147"/>
                <a:gd name="T66" fmla="*/ 237 w 240"/>
                <a:gd name="T67" fmla="*/ 7 h 147"/>
                <a:gd name="T68" fmla="*/ 238 w 240"/>
                <a:gd name="T69" fmla="*/ 7 h 147"/>
                <a:gd name="T70" fmla="*/ 240 w 240"/>
                <a:gd name="T71" fmla="*/ 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0" h="147">
                  <a:moveTo>
                    <a:pt x="240" y="8"/>
                  </a:moveTo>
                  <a:cubicBezTo>
                    <a:pt x="228" y="1"/>
                    <a:pt x="228" y="1"/>
                    <a:pt x="228" y="1"/>
                  </a:cubicBezTo>
                  <a:cubicBezTo>
                    <a:pt x="228" y="1"/>
                    <a:pt x="228" y="1"/>
                    <a:pt x="228" y="1"/>
                  </a:cubicBezTo>
                  <a:cubicBezTo>
                    <a:pt x="228" y="1"/>
                    <a:pt x="228" y="1"/>
                    <a:pt x="228" y="1"/>
                  </a:cubicBezTo>
                  <a:cubicBezTo>
                    <a:pt x="227" y="1"/>
                    <a:pt x="227" y="1"/>
                    <a:pt x="227" y="1"/>
                  </a:cubicBezTo>
                  <a:cubicBezTo>
                    <a:pt x="227" y="1"/>
                    <a:pt x="227" y="1"/>
                    <a:pt x="227" y="1"/>
                  </a:cubicBezTo>
                  <a:cubicBezTo>
                    <a:pt x="227" y="1"/>
                    <a:pt x="227" y="1"/>
                    <a:pt x="227" y="1"/>
                  </a:cubicBezTo>
                  <a:cubicBezTo>
                    <a:pt x="227" y="1"/>
                    <a:pt x="227" y="0"/>
                    <a:pt x="227" y="0"/>
                  </a:cubicBezTo>
                  <a:cubicBezTo>
                    <a:pt x="226" y="0"/>
                    <a:pt x="226" y="0"/>
                    <a:pt x="226" y="0"/>
                  </a:cubicBezTo>
                  <a:cubicBezTo>
                    <a:pt x="226" y="0"/>
                    <a:pt x="226" y="0"/>
                    <a:pt x="225" y="0"/>
                  </a:cubicBezTo>
                  <a:cubicBezTo>
                    <a:pt x="225" y="0"/>
                    <a:pt x="225" y="0"/>
                    <a:pt x="225" y="0"/>
                  </a:cubicBezTo>
                  <a:cubicBezTo>
                    <a:pt x="225" y="0"/>
                    <a:pt x="225" y="0"/>
                    <a:pt x="225" y="0"/>
                  </a:cubicBezTo>
                  <a:cubicBezTo>
                    <a:pt x="225" y="0"/>
                    <a:pt x="225" y="0"/>
                    <a:pt x="225" y="0"/>
                  </a:cubicBezTo>
                  <a:cubicBezTo>
                    <a:pt x="224" y="1"/>
                    <a:pt x="224" y="1"/>
                    <a:pt x="224" y="1"/>
                  </a:cubicBezTo>
                  <a:cubicBezTo>
                    <a:pt x="224" y="1"/>
                    <a:pt x="224" y="1"/>
                    <a:pt x="224" y="1"/>
                  </a:cubicBezTo>
                  <a:cubicBezTo>
                    <a:pt x="224" y="1"/>
                    <a:pt x="223" y="1"/>
                    <a:pt x="223" y="1"/>
                  </a:cubicBezTo>
                  <a:cubicBezTo>
                    <a:pt x="223" y="1"/>
                    <a:pt x="223" y="1"/>
                    <a:pt x="223" y="1"/>
                  </a:cubicBezTo>
                  <a:cubicBezTo>
                    <a:pt x="223" y="1"/>
                    <a:pt x="222" y="1"/>
                    <a:pt x="222" y="2"/>
                  </a:cubicBezTo>
                  <a:cubicBezTo>
                    <a:pt x="9" y="125"/>
                    <a:pt x="9" y="125"/>
                    <a:pt x="9" y="125"/>
                  </a:cubicBezTo>
                  <a:cubicBezTo>
                    <a:pt x="8" y="125"/>
                    <a:pt x="7" y="126"/>
                    <a:pt x="6" y="127"/>
                  </a:cubicBezTo>
                  <a:cubicBezTo>
                    <a:pt x="6" y="127"/>
                    <a:pt x="6" y="127"/>
                    <a:pt x="6" y="127"/>
                  </a:cubicBezTo>
                  <a:cubicBezTo>
                    <a:pt x="5" y="127"/>
                    <a:pt x="5" y="127"/>
                    <a:pt x="5" y="127"/>
                  </a:cubicBezTo>
                  <a:cubicBezTo>
                    <a:pt x="5" y="127"/>
                    <a:pt x="5" y="128"/>
                    <a:pt x="5" y="128"/>
                  </a:cubicBezTo>
                  <a:cubicBezTo>
                    <a:pt x="5" y="128"/>
                    <a:pt x="5" y="128"/>
                    <a:pt x="5" y="128"/>
                  </a:cubicBezTo>
                  <a:cubicBezTo>
                    <a:pt x="4" y="128"/>
                    <a:pt x="4" y="129"/>
                    <a:pt x="4" y="129"/>
                  </a:cubicBezTo>
                  <a:cubicBezTo>
                    <a:pt x="4" y="129"/>
                    <a:pt x="4" y="129"/>
                    <a:pt x="4" y="129"/>
                  </a:cubicBezTo>
                  <a:cubicBezTo>
                    <a:pt x="4" y="129"/>
                    <a:pt x="4" y="129"/>
                    <a:pt x="3" y="129"/>
                  </a:cubicBezTo>
                  <a:cubicBezTo>
                    <a:pt x="3" y="130"/>
                    <a:pt x="3" y="130"/>
                    <a:pt x="3" y="130"/>
                  </a:cubicBezTo>
                  <a:cubicBezTo>
                    <a:pt x="3" y="130"/>
                    <a:pt x="3" y="130"/>
                    <a:pt x="3" y="131"/>
                  </a:cubicBezTo>
                  <a:cubicBezTo>
                    <a:pt x="3" y="131"/>
                    <a:pt x="2" y="131"/>
                    <a:pt x="2" y="131"/>
                  </a:cubicBezTo>
                  <a:cubicBezTo>
                    <a:pt x="2" y="131"/>
                    <a:pt x="2" y="131"/>
                    <a:pt x="2" y="131"/>
                  </a:cubicBezTo>
                  <a:cubicBezTo>
                    <a:pt x="2" y="131"/>
                    <a:pt x="2" y="131"/>
                    <a:pt x="2" y="131"/>
                  </a:cubicBezTo>
                  <a:cubicBezTo>
                    <a:pt x="2" y="132"/>
                    <a:pt x="2" y="132"/>
                    <a:pt x="2" y="132"/>
                  </a:cubicBezTo>
                  <a:cubicBezTo>
                    <a:pt x="2" y="132"/>
                    <a:pt x="2" y="133"/>
                    <a:pt x="1" y="133"/>
                  </a:cubicBezTo>
                  <a:cubicBezTo>
                    <a:pt x="1" y="133"/>
                    <a:pt x="1" y="133"/>
                    <a:pt x="1" y="134"/>
                  </a:cubicBezTo>
                  <a:cubicBezTo>
                    <a:pt x="1" y="134"/>
                    <a:pt x="1" y="134"/>
                    <a:pt x="1" y="134"/>
                  </a:cubicBezTo>
                  <a:cubicBezTo>
                    <a:pt x="1" y="134"/>
                    <a:pt x="1" y="134"/>
                    <a:pt x="1" y="134"/>
                  </a:cubicBezTo>
                  <a:cubicBezTo>
                    <a:pt x="1" y="134"/>
                    <a:pt x="1" y="134"/>
                    <a:pt x="1" y="134"/>
                  </a:cubicBezTo>
                  <a:cubicBezTo>
                    <a:pt x="1" y="135"/>
                    <a:pt x="1" y="135"/>
                    <a:pt x="0" y="135"/>
                  </a:cubicBezTo>
                  <a:cubicBezTo>
                    <a:pt x="0" y="135"/>
                    <a:pt x="0" y="136"/>
                    <a:pt x="0" y="136"/>
                  </a:cubicBezTo>
                  <a:cubicBezTo>
                    <a:pt x="0" y="136"/>
                    <a:pt x="0" y="136"/>
                    <a:pt x="0" y="136"/>
                  </a:cubicBezTo>
                  <a:cubicBezTo>
                    <a:pt x="0" y="136"/>
                    <a:pt x="0" y="136"/>
                    <a:pt x="0" y="136"/>
                  </a:cubicBezTo>
                  <a:cubicBezTo>
                    <a:pt x="0" y="137"/>
                    <a:pt x="0" y="137"/>
                    <a:pt x="0" y="137"/>
                  </a:cubicBezTo>
                  <a:cubicBezTo>
                    <a:pt x="0" y="137"/>
                    <a:pt x="0" y="138"/>
                    <a:pt x="0" y="138"/>
                  </a:cubicBezTo>
                  <a:cubicBezTo>
                    <a:pt x="0" y="138"/>
                    <a:pt x="0" y="138"/>
                    <a:pt x="0" y="138"/>
                  </a:cubicBezTo>
                  <a:cubicBezTo>
                    <a:pt x="0" y="138"/>
                    <a:pt x="0" y="138"/>
                    <a:pt x="0" y="138"/>
                  </a:cubicBezTo>
                  <a:cubicBezTo>
                    <a:pt x="0" y="139"/>
                    <a:pt x="0" y="139"/>
                    <a:pt x="0" y="140"/>
                  </a:cubicBezTo>
                  <a:cubicBezTo>
                    <a:pt x="0" y="140"/>
                    <a:pt x="0" y="140"/>
                    <a:pt x="0" y="140"/>
                  </a:cubicBezTo>
                  <a:cubicBezTo>
                    <a:pt x="11" y="147"/>
                    <a:pt x="11" y="147"/>
                    <a:pt x="11" y="147"/>
                  </a:cubicBezTo>
                  <a:cubicBezTo>
                    <a:pt x="11" y="146"/>
                    <a:pt x="11" y="146"/>
                    <a:pt x="11" y="145"/>
                  </a:cubicBezTo>
                  <a:cubicBezTo>
                    <a:pt x="12" y="145"/>
                    <a:pt x="12" y="145"/>
                    <a:pt x="12" y="145"/>
                  </a:cubicBezTo>
                  <a:cubicBezTo>
                    <a:pt x="12" y="144"/>
                    <a:pt x="12" y="143"/>
                    <a:pt x="12" y="143"/>
                  </a:cubicBezTo>
                  <a:cubicBezTo>
                    <a:pt x="12" y="143"/>
                    <a:pt x="12" y="143"/>
                    <a:pt x="12" y="142"/>
                  </a:cubicBezTo>
                  <a:cubicBezTo>
                    <a:pt x="12" y="142"/>
                    <a:pt x="13" y="141"/>
                    <a:pt x="13" y="140"/>
                  </a:cubicBezTo>
                  <a:cubicBezTo>
                    <a:pt x="13" y="140"/>
                    <a:pt x="13" y="140"/>
                    <a:pt x="13" y="140"/>
                  </a:cubicBezTo>
                  <a:cubicBezTo>
                    <a:pt x="13" y="140"/>
                    <a:pt x="14" y="139"/>
                    <a:pt x="14" y="138"/>
                  </a:cubicBezTo>
                  <a:cubicBezTo>
                    <a:pt x="14" y="138"/>
                    <a:pt x="14" y="138"/>
                    <a:pt x="14" y="138"/>
                  </a:cubicBezTo>
                  <a:cubicBezTo>
                    <a:pt x="14" y="138"/>
                    <a:pt x="15" y="137"/>
                    <a:pt x="15" y="136"/>
                  </a:cubicBezTo>
                  <a:cubicBezTo>
                    <a:pt x="15" y="136"/>
                    <a:pt x="15" y="136"/>
                    <a:pt x="15" y="136"/>
                  </a:cubicBezTo>
                  <a:cubicBezTo>
                    <a:pt x="16" y="136"/>
                    <a:pt x="16" y="135"/>
                    <a:pt x="17" y="135"/>
                  </a:cubicBezTo>
                  <a:cubicBezTo>
                    <a:pt x="17" y="134"/>
                    <a:pt x="17" y="134"/>
                    <a:pt x="17" y="134"/>
                  </a:cubicBezTo>
                  <a:cubicBezTo>
                    <a:pt x="17" y="134"/>
                    <a:pt x="17" y="134"/>
                    <a:pt x="18" y="134"/>
                  </a:cubicBezTo>
                  <a:cubicBezTo>
                    <a:pt x="18" y="133"/>
                    <a:pt x="19" y="132"/>
                    <a:pt x="20" y="132"/>
                  </a:cubicBezTo>
                  <a:cubicBezTo>
                    <a:pt x="233" y="8"/>
                    <a:pt x="233" y="8"/>
                    <a:pt x="233" y="8"/>
                  </a:cubicBezTo>
                  <a:cubicBezTo>
                    <a:pt x="234" y="8"/>
                    <a:pt x="235" y="8"/>
                    <a:pt x="235" y="8"/>
                  </a:cubicBezTo>
                  <a:cubicBezTo>
                    <a:pt x="235" y="8"/>
                    <a:pt x="235" y="8"/>
                    <a:pt x="235" y="8"/>
                  </a:cubicBezTo>
                  <a:cubicBezTo>
                    <a:pt x="236" y="7"/>
                    <a:pt x="236" y="7"/>
                    <a:pt x="237" y="7"/>
                  </a:cubicBezTo>
                  <a:cubicBezTo>
                    <a:pt x="237" y="7"/>
                    <a:pt x="237" y="7"/>
                    <a:pt x="237" y="7"/>
                  </a:cubicBezTo>
                  <a:cubicBezTo>
                    <a:pt x="237" y="7"/>
                    <a:pt x="238" y="7"/>
                    <a:pt x="238" y="7"/>
                  </a:cubicBezTo>
                  <a:cubicBezTo>
                    <a:pt x="238" y="7"/>
                    <a:pt x="238" y="7"/>
                    <a:pt x="238" y="7"/>
                  </a:cubicBezTo>
                  <a:cubicBezTo>
                    <a:pt x="239" y="7"/>
                    <a:pt x="239" y="8"/>
                    <a:pt x="240" y="8"/>
                  </a:cubicBezTo>
                  <a:cubicBezTo>
                    <a:pt x="240" y="8"/>
                    <a:pt x="240" y="8"/>
                    <a:pt x="240" y="8"/>
                  </a:cubicBezTo>
                  <a:cubicBezTo>
                    <a:pt x="240" y="8"/>
                    <a:pt x="240" y="8"/>
                    <a:pt x="240" y="8"/>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3" name="Freeform 595"/>
            <p:cNvSpPr>
              <a:spLocks noEditPoints="1"/>
            </p:cNvSpPr>
            <p:nvPr userDrawn="1"/>
          </p:nvSpPr>
          <p:spPr bwMode="auto">
            <a:xfrm>
              <a:off x="9374189" y="3533776"/>
              <a:ext cx="366713" cy="501650"/>
            </a:xfrm>
            <a:custGeom>
              <a:avLst/>
              <a:gdLst>
                <a:gd name="T0" fmla="*/ 19 w 231"/>
                <a:gd name="T1" fmla="*/ 292 h 316"/>
                <a:gd name="T2" fmla="*/ 19 w 231"/>
                <a:gd name="T3" fmla="*/ 136 h 316"/>
                <a:gd name="T4" fmla="*/ 212 w 231"/>
                <a:gd name="T5" fmla="*/ 25 h 316"/>
                <a:gd name="T6" fmla="*/ 213 w 231"/>
                <a:gd name="T7" fmla="*/ 180 h 316"/>
                <a:gd name="T8" fmla="*/ 19 w 231"/>
                <a:gd name="T9" fmla="*/ 292 h 316"/>
                <a:gd name="T10" fmla="*/ 116 w 231"/>
                <a:gd name="T11" fmla="*/ 67 h 316"/>
                <a:gd name="T12" fmla="*/ 111 w 231"/>
                <a:gd name="T13" fmla="*/ 75 h 316"/>
                <a:gd name="T14" fmla="*/ 116 w 231"/>
                <a:gd name="T15" fmla="*/ 78 h 316"/>
                <a:gd name="T16" fmla="*/ 120 w 231"/>
                <a:gd name="T17" fmla="*/ 69 h 316"/>
                <a:gd name="T18" fmla="*/ 116 w 231"/>
                <a:gd name="T19" fmla="*/ 67 h 316"/>
                <a:gd name="T20" fmla="*/ 231 w 231"/>
                <a:gd name="T21" fmla="*/ 8 h 316"/>
                <a:gd name="T22" fmla="*/ 222 w 231"/>
                <a:gd name="T23" fmla="*/ 3 h 316"/>
                <a:gd name="T24" fmla="*/ 9 w 231"/>
                <a:gd name="T25" fmla="*/ 126 h 316"/>
                <a:gd name="T26" fmla="*/ 0 w 231"/>
                <a:gd name="T27" fmla="*/ 141 h 316"/>
                <a:gd name="T28" fmla="*/ 1 w 231"/>
                <a:gd name="T29" fmla="*/ 308 h 316"/>
                <a:gd name="T30" fmla="*/ 10 w 231"/>
                <a:gd name="T31" fmla="*/ 313 h 316"/>
                <a:gd name="T32" fmla="*/ 222 w 231"/>
                <a:gd name="T33" fmla="*/ 190 h 316"/>
                <a:gd name="T34" fmla="*/ 231 w 231"/>
                <a:gd name="T35" fmla="*/ 175 h 316"/>
                <a:gd name="T36" fmla="*/ 231 w 231"/>
                <a:gd name="T37" fmla="*/ 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316">
                  <a:moveTo>
                    <a:pt x="19" y="292"/>
                  </a:moveTo>
                  <a:cubicBezTo>
                    <a:pt x="19" y="136"/>
                    <a:pt x="19" y="136"/>
                    <a:pt x="19" y="136"/>
                  </a:cubicBezTo>
                  <a:cubicBezTo>
                    <a:pt x="212" y="25"/>
                    <a:pt x="212" y="25"/>
                    <a:pt x="212" y="25"/>
                  </a:cubicBezTo>
                  <a:cubicBezTo>
                    <a:pt x="213" y="180"/>
                    <a:pt x="213" y="180"/>
                    <a:pt x="213" y="180"/>
                  </a:cubicBezTo>
                  <a:cubicBezTo>
                    <a:pt x="19" y="292"/>
                    <a:pt x="19" y="292"/>
                    <a:pt x="19" y="292"/>
                  </a:cubicBezTo>
                  <a:close/>
                  <a:moveTo>
                    <a:pt x="116" y="67"/>
                  </a:moveTo>
                  <a:cubicBezTo>
                    <a:pt x="113" y="68"/>
                    <a:pt x="111" y="72"/>
                    <a:pt x="111" y="75"/>
                  </a:cubicBezTo>
                  <a:cubicBezTo>
                    <a:pt x="111" y="78"/>
                    <a:pt x="113" y="79"/>
                    <a:pt x="116" y="78"/>
                  </a:cubicBezTo>
                  <a:cubicBezTo>
                    <a:pt x="118" y="76"/>
                    <a:pt x="120" y="73"/>
                    <a:pt x="120" y="69"/>
                  </a:cubicBezTo>
                  <a:cubicBezTo>
                    <a:pt x="120" y="66"/>
                    <a:pt x="118" y="65"/>
                    <a:pt x="116" y="67"/>
                  </a:cubicBezTo>
                  <a:close/>
                  <a:moveTo>
                    <a:pt x="231" y="8"/>
                  </a:moveTo>
                  <a:cubicBezTo>
                    <a:pt x="231" y="3"/>
                    <a:pt x="227" y="0"/>
                    <a:pt x="222" y="3"/>
                  </a:cubicBezTo>
                  <a:cubicBezTo>
                    <a:pt x="9" y="126"/>
                    <a:pt x="9" y="126"/>
                    <a:pt x="9" y="126"/>
                  </a:cubicBezTo>
                  <a:cubicBezTo>
                    <a:pt x="4" y="129"/>
                    <a:pt x="0" y="136"/>
                    <a:pt x="0" y="141"/>
                  </a:cubicBezTo>
                  <a:cubicBezTo>
                    <a:pt x="1" y="308"/>
                    <a:pt x="1" y="308"/>
                    <a:pt x="1" y="308"/>
                  </a:cubicBezTo>
                  <a:cubicBezTo>
                    <a:pt x="1" y="314"/>
                    <a:pt x="5" y="316"/>
                    <a:pt x="10" y="313"/>
                  </a:cubicBezTo>
                  <a:cubicBezTo>
                    <a:pt x="222" y="190"/>
                    <a:pt x="222" y="190"/>
                    <a:pt x="222" y="190"/>
                  </a:cubicBezTo>
                  <a:cubicBezTo>
                    <a:pt x="227" y="188"/>
                    <a:pt x="231" y="181"/>
                    <a:pt x="231" y="175"/>
                  </a:cubicBezTo>
                  <a:lnTo>
                    <a:pt x="231"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4" name="Freeform 596"/>
            <p:cNvSpPr>
              <a:spLocks/>
            </p:cNvSpPr>
            <p:nvPr userDrawn="1"/>
          </p:nvSpPr>
          <p:spPr bwMode="auto">
            <a:xfrm>
              <a:off x="9404351" y="3573463"/>
              <a:ext cx="307975" cy="423863"/>
            </a:xfrm>
            <a:custGeom>
              <a:avLst/>
              <a:gdLst>
                <a:gd name="T0" fmla="*/ 193 w 194"/>
                <a:gd name="T1" fmla="*/ 0 h 267"/>
                <a:gd name="T2" fmla="*/ 0 w 194"/>
                <a:gd name="T3" fmla="*/ 111 h 267"/>
                <a:gd name="T4" fmla="*/ 0 w 194"/>
                <a:gd name="T5" fmla="*/ 267 h 267"/>
                <a:gd name="T6" fmla="*/ 194 w 194"/>
                <a:gd name="T7" fmla="*/ 155 h 267"/>
                <a:gd name="T8" fmla="*/ 193 w 194"/>
                <a:gd name="T9" fmla="*/ 0 h 267"/>
              </a:gdLst>
              <a:ahLst/>
              <a:cxnLst>
                <a:cxn ang="0">
                  <a:pos x="T0" y="T1"/>
                </a:cxn>
                <a:cxn ang="0">
                  <a:pos x="T2" y="T3"/>
                </a:cxn>
                <a:cxn ang="0">
                  <a:pos x="T4" y="T5"/>
                </a:cxn>
                <a:cxn ang="0">
                  <a:pos x="T6" y="T7"/>
                </a:cxn>
                <a:cxn ang="0">
                  <a:pos x="T8" y="T9"/>
                </a:cxn>
              </a:cxnLst>
              <a:rect l="0" t="0" r="r" b="b"/>
              <a:pathLst>
                <a:path w="194" h="267">
                  <a:moveTo>
                    <a:pt x="193" y="0"/>
                  </a:moveTo>
                  <a:lnTo>
                    <a:pt x="0" y="111"/>
                  </a:lnTo>
                  <a:lnTo>
                    <a:pt x="0" y="267"/>
                  </a:lnTo>
                  <a:lnTo>
                    <a:pt x="194" y="155"/>
                  </a:lnTo>
                  <a:lnTo>
                    <a:pt x="193" y="0"/>
                  </a:lnTo>
                  <a:close/>
                </a:path>
              </a:pathLst>
            </a:custGeom>
            <a:solidFill>
              <a:srgbClr val="EC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5" name="Freeform 597"/>
            <p:cNvSpPr>
              <a:spLocks/>
            </p:cNvSpPr>
            <p:nvPr userDrawn="1"/>
          </p:nvSpPr>
          <p:spPr bwMode="auto">
            <a:xfrm>
              <a:off x="9356726" y="3748088"/>
              <a:ext cx="22225" cy="284163"/>
            </a:xfrm>
            <a:custGeom>
              <a:avLst/>
              <a:gdLst>
                <a:gd name="T0" fmla="*/ 12 w 14"/>
                <a:gd name="T1" fmla="*/ 173 h 179"/>
                <a:gd name="T2" fmla="*/ 11 w 14"/>
                <a:gd name="T3" fmla="*/ 6 h 179"/>
                <a:gd name="T4" fmla="*/ 0 w 14"/>
                <a:gd name="T5" fmla="*/ 0 h 179"/>
                <a:gd name="T6" fmla="*/ 0 w 14"/>
                <a:gd name="T7" fmla="*/ 166 h 179"/>
                <a:gd name="T8" fmla="*/ 0 w 14"/>
                <a:gd name="T9" fmla="*/ 168 h 179"/>
                <a:gd name="T10" fmla="*/ 3 w 14"/>
                <a:gd name="T11" fmla="*/ 172 h 179"/>
                <a:gd name="T12" fmla="*/ 14 w 14"/>
                <a:gd name="T13" fmla="*/ 179 h 179"/>
                <a:gd name="T14" fmla="*/ 12 w 14"/>
                <a:gd name="T15" fmla="*/ 173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9">
                  <a:moveTo>
                    <a:pt x="12" y="173"/>
                  </a:moveTo>
                  <a:cubicBezTo>
                    <a:pt x="11" y="6"/>
                    <a:pt x="11" y="6"/>
                    <a:pt x="11" y="6"/>
                  </a:cubicBezTo>
                  <a:cubicBezTo>
                    <a:pt x="0" y="0"/>
                    <a:pt x="0" y="0"/>
                    <a:pt x="0" y="0"/>
                  </a:cubicBezTo>
                  <a:cubicBezTo>
                    <a:pt x="0" y="166"/>
                    <a:pt x="0" y="166"/>
                    <a:pt x="0" y="166"/>
                  </a:cubicBezTo>
                  <a:cubicBezTo>
                    <a:pt x="0" y="167"/>
                    <a:pt x="0" y="168"/>
                    <a:pt x="0" y="168"/>
                  </a:cubicBezTo>
                  <a:cubicBezTo>
                    <a:pt x="1" y="170"/>
                    <a:pt x="1" y="171"/>
                    <a:pt x="3" y="172"/>
                  </a:cubicBezTo>
                  <a:cubicBezTo>
                    <a:pt x="14" y="179"/>
                    <a:pt x="14" y="179"/>
                    <a:pt x="14" y="179"/>
                  </a:cubicBezTo>
                  <a:cubicBezTo>
                    <a:pt x="13" y="178"/>
                    <a:pt x="12" y="176"/>
                    <a:pt x="12" y="173"/>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6" name="Freeform 598"/>
            <p:cNvSpPr>
              <a:spLocks/>
            </p:cNvSpPr>
            <p:nvPr userDrawn="1"/>
          </p:nvSpPr>
          <p:spPr bwMode="auto">
            <a:xfrm>
              <a:off x="9356726" y="3525838"/>
              <a:ext cx="379413" cy="231775"/>
            </a:xfrm>
            <a:custGeom>
              <a:avLst/>
              <a:gdLst>
                <a:gd name="T0" fmla="*/ 228 w 239"/>
                <a:gd name="T1" fmla="*/ 1 h 146"/>
                <a:gd name="T2" fmla="*/ 227 w 239"/>
                <a:gd name="T3" fmla="*/ 0 h 146"/>
                <a:gd name="T4" fmla="*/ 226 w 239"/>
                <a:gd name="T5" fmla="*/ 0 h 146"/>
                <a:gd name="T6" fmla="*/ 226 w 239"/>
                <a:gd name="T7" fmla="*/ 0 h 146"/>
                <a:gd name="T8" fmla="*/ 225 w 239"/>
                <a:gd name="T9" fmla="*/ 0 h 146"/>
                <a:gd name="T10" fmla="*/ 225 w 239"/>
                <a:gd name="T11" fmla="*/ 0 h 146"/>
                <a:gd name="T12" fmla="*/ 223 w 239"/>
                <a:gd name="T13" fmla="*/ 0 h 146"/>
                <a:gd name="T14" fmla="*/ 223 w 239"/>
                <a:gd name="T15" fmla="*/ 1 h 146"/>
                <a:gd name="T16" fmla="*/ 221 w 239"/>
                <a:gd name="T17" fmla="*/ 1 h 146"/>
                <a:gd name="T18" fmla="*/ 6 w 239"/>
                <a:gd name="T19" fmla="*/ 126 h 146"/>
                <a:gd name="T20" fmla="*/ 5 w 239"/>
                <a:gd name="T21" fmla="*/ 127 h 146"/>
                <a:gd name="T22" fmla="*/ 5 w 239"/>
                <a:gd name="T23" fmla="*/ 127 h 146"/>
                <a:gd name="T24" fmla="*/ 4 w 239"/>
                <a:gd name="T25" fmla="*/ 129 h 146"/>
                <a:gd name="T26" fmla="*/ 3 w 239"/>
                <a:gd name="T27" fmla="*/ 129 h 146"/>
                <a:gd name="T28" fmla="*/ 2 w 239"/>
                <a:gd name="T29" fmla="*/ 131 h 146"/>
                <a:gd name="T30" fmla="*/ 2 w 239"/>
                <a:gd name="T31" fmla="*/ 131 h 146"/>
                <a:gd name="T32" fmla="*/ 1 w 239"/>
                <a:gd name="T33" fmla="*/ 132 h 146"/>
                <a:gd name="T34" fmla="*/ 1 w 239"/>
                <a:gd name="T35" fmla="*/ 133 h 146"/>
                <a:gd name="T36" fmla="*/ 1 w 239"/>
                <a:gd name="T37" fmla="*/ 134 h 146"/>
                <a:gd name="T38" fmla="*/ 0 w 239"/>
                <a:gd name="T39" fmla="*/ 135 h 146"/>
                <a:gd name="T40" fmla="*/ 0 w 239"/>
                <a:gd name="T41" fmla="*/ 136 h 146"/>
                <a:gd name="T42" fmla="*/ 0 w 239"/>
                <a:gd name="T43" fmla="*/ 137 h 146"/>
                <a:gd name="T44" fmla="*/ 0 w 239"/>
                <a:gd name="T45" fmla="*/ 138 h 146"/>
                <a:gd name="T46" fmla="*/ 0 w 239"/>
                <a:gd name="T47" fmla="*/ 140 h 146"/>
                <a:gd name="T48" fmla="*/ 11 w 239"/>
                <a:gd name="T49" fmla="*/ 144 h 146"/>
                <a:gd name="T50" fmla="*/ 12 w 239"/>
                <a:gd name="T51" fmla="*/ 142 h 146"/>
                <a:gd name="T52" fmla="*/ 13 w 239"/>
                <a:gd name="T53" fmla="*/ 140 h 146"/>
                <a:gd name="T54" fmla="*/ 14 w 239"/>
                <a:gd name="T55" fmla="*/ 138 h 146"/>
                <a:gd name="T56" fmla="*/ 15 w 239"/>
                <a:gd name="T57" fmla="*/ 136 h 146"/>
                <a:gd name="T58" fmla="*/ 17 w 239"/>
                <a:gd name="T59" fmla="*/ 134 h 146"/>
                <a:gd name="T60" fmla="*/ 18 w 239"/>
                <a:gd name="T61" fmla="*/ 133 h 146"/>
                <a:gd name="T62" fmla="*/ 233 w 239"/>
                <a:gd name="T63" fmla="*/ 8 h 146"/>
                <a:gd name="T64" fmla="*/ 235 w 239"/>
                <a:gd name="T65" fmla="*/ 7 h 146"/>
                <a:gd name="T66" fmla="*/ 236 w 239"/>
                <a:gd name="T67" fmla="*/ 7 h 146"/>
                <a:gd name="T68" fmla="*/ 238 w 239"/>
                <a:gd name="T69" fmla="*/ 7 h 146"/>
                <a:gd name="T70" fmla="*/ 239 w 239"/>
                <a:gd name="T71" fmla="*/ 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9" h="146">
                  <a:moveTo>
                    <a:pt x="239" y="7"/>
                  </a:moveTo>
                  <a:cubicBezTo>
                    <a:pt x="228" y="1"/>
                    <a:pt x="228" y="1"/>
                    <a:pt x="228" y="1"/>
                  </a:cubicBezTo>
                  <a:cubicBezTo>
                    <a:pt x="227" y="1"/>
                    <a:pt x="227" y="1"/>
                    <a:pt x="227" y="1"/>
                  </a:cubicBezTo>
                  <a:cubicBezTo>
                    <a:pt x="227" y="1"/>
                    <a:pt x="227" y="0"/>
                    <a:pt x="227" y="0"/>
                  </a:cubicBezTo>
                  <a:cubicBezTo>
                    <a:pt x="227" y="0"/>
                    <a:pt x="227" y="0"/>
                    <a:pt x="227" y="0"/>
                  </a:cubicBezTo>
                  <a:cubicBezTo>
                    <a:pt x="226" y="0"/>
                    <a:pt x="226" y="0"/>
                    <a:pt x="226" y="0"/>
                  </a:cubicBezTo>
                  <a:cubicBezTo>
                    <a:pt x="226" y="0"/>
                    <a:pt x="226" y="0"/>
                    <a:pt x="226" y="0"/>
                  </a:cubicBezTo>
                  <a:cubicBezTo>
                    <a:pt x="226" y="0"/>
                    <a:pt x="226" y="0"/>
                    <a:pt x="226" y="0"/>
                  </a:cubicBezTo>
                  <a:cubicBezTo>
                    <a:pt x="226" y="0"/>
                    <a:pt x="226" y="0"/>
                    <a:pt x="225" y="0"/>
                  </a:cubicBezTo>
                  <a:cubicBezTo>
                    <a:pt x="225" y="0"/>
                    <a:pt x="225" y="0"/>
                    <a:pt x="225" y="0"/>
                  </a:cubicBezTo>
                  <a:cubicBezTo>
                    <a:pt x="225" y="0"/>
                    <a:pt x="225" y="0"/>
                    <a:pt x="225" y="0"/>
                  </a:cubicBezTo>
                  <a:cubicBezTo>
                    <a:pt x="225" y="0"/>
                    <a:pt x="225" y="0"/>
                    <a:pt x="225" y="0"/>
                  </a:cubicBezTo>
                  <a:cubicBezTo>
                    <a:pt x="224" y="0"/>
                    <a:pt x="224" y="0"/>
                    <a:pt x="224" y="0"/>
                  </a:cubicBezTo>
                  <a:cubicBezTo>
                    <a:pt x="224" y="0"/>
                    <a:pt x="224" y="0"/>
                    <a:pt x="223" y="0"/>
                  </a:cubicBezTo>
                  <a:cubicBezTo>
                    <a:pt x="223" y="0"/>
                    <a:pt x="223" y="0"/>
                    <a:pt x="223" y="0"/>
                  </a:cubicBezTo>
                  <a:cubicBezTo>
                    <a:pt x="223" y="0"/>
                    <a:pt x="223" y="0"/>
                    <a:pt x="223" y="1"/>
                  </a:cubicBezTo>
                  <a:cubicBezTo>
                    <a:pt x="223" y="1"/>
                    <a:pt x="223" y="1"/>
                    <a:pt x="222" y="1"/>
                  </a:cubicBezTo>
                  <a:cubicBezTo>
                    <a:pt x="222" y="1"/>
                    <a:pt x="222" y="1"/>
                    <a:pt x="221" y="1"/>
                  </a:cubicBezTo>
                  <a:cubicBezTo>
                    <a:pt x="9" y="124"/>
                    <a:pt x="9" y="124"/>
                    <a:pt x="9" y="124"/>
                  </a:cubicBezTo>
                  <a:cubicBezTo>
                    <a:pt x="8" y="125"/>
                    <a:pt x="7" y="125"/>
                    <a:pt x="6" y="126"/>
                  </a:cubicBezTo>
                  <a:cubicBezTo>
                    <a:pt x="6" y="126"/>
                    <a:pt x="6" y="126"/>
                    <a:pt x="6" y="126"/>
                  </a:cubicBezTo>
                  <a:cubicBezTo>
                    <a:pt x="5" y="126"/>
                    <a:pt x="5" y="127"/>
                    <a:pt x="5" y="127"/>
                  </a:cubicBezTo>
                  <a:cubicBezTo>
                    <a:pt x="5" y="127"/>
                    <a:pt x="5" y="127"/>
                    <a:pt x="5" y="127"/>
                  </a:cubicBezTo>
                  <a:cubicBezTo>
                    <a:pt x="5" y="127"/>
                    <a:pt x="5" y="127"/>
                    <a:pt x="5" y="127"/>
                  </a:cubicBezTo>
                  <a:cubicBezTo>
                    <a:pt x="4" y="128"/>
                    <a:pt x="4" y="128"/>
                    <a:pt x="4" y="128"/>
                  </a:cubicBezTo>
                  <a:cubicBezTo>
                    <a:pt x="4" y="128"/>
                    <a:pt x="4" y="129"/>
                    <a:pt x="4" y="129"/>
                  </a:cubicBezTo>
                  <a:cubicBezTo>
                    <a:pt x="4" y="129"/>
                    <a:pt x="4" y="129"/>
                    <a:pt x="3" y="129"/>
                  </a:cubicBezTo>
                  <a:cubicBezTo>
                    <a:pt x="3" y="129"/>
                    <a:pt x="3" y="129"/>
                    <a:pt x="3" y="129"/>
                  </a:cubicBezTo>
                  <a:cubicBezTo>
                    <a:pt x="3" y="129"/>
                    <a:pt x="3" y="130"/>
                    <a:pt x="3" y="130"/>
                  </a:cubicBezTo>
                  <a:cubicBezTo>
                    <a:pt x="3" y="130"/>
                    <a:pt x="2" y="130"/>
                    <a:pt x="2" y="131"/>
                  </a:cubicBezTo>
                  <a:cubicBezTo>
                    <a:pt x="2" y="131"/>
                    <a:pt x="2" y="131"/>
                    <a:pt x="2" y="131"/>
                  </a:cubicBezTo>
                  <a:cubicBezTo>
                    <a:pt x="2" y="131"/>
                    <a:pt x="2" y="131"/>
                    <a:pt x="2" y="131"/>
                  </a:cubicBezTo>
                  <a:cubicBezTo>
                    <a:pt x="2" y="131"/>
                    <a:pt x="2" y="131"/>
                    <a:pt x="2" y="131"/>
                  </a:cubicBezTo>
                  <a:cubicBezTo>
                    <a:pt x="2" y="132"/>
                    <a:pt x="2" y="132"/>
                    <a:pt x="1" y="132"/>
                  </a:cubicBezTo>
                  <a:cubicBezTo>
                    <a:pt x="1" y="132"/>
                    <a:pt x="1" y="133"/>
                    <a:pt x="1" y="133"/>
                  </a:cubicBezTo>
                  <a:cubicBezTo>
                    <a:pt x="1" y="133"/>
                    <a:pt x="1" y="133"/>
                    <a:pt x="1" y="133"/>
                  </a:cubicBezTo>
                  <a:cubicBezTo>
                    <a:pt x="1" y="133"/>
                    <a:pt x="1" y="133"/>
                    <a:pt x="1" y="133"/>
                  </a:cubicBezTo>
                  <a:cubicBezTo>
                    <a:pt x="1" y="133"/>
                    <a:pt x="1" y="133"/>
                    <a:pt x="1" y="134"/>
                  </a:cubicBezTo>
                  <a:cubicBezTo>
                    <a:pt x="1" y="134"/>
                    <a:pt x="1" y="134"/>
                    <a:pt x="0" y="135"/>
                  </a:cubicBezTo>
                  <a:cubicBezTo>
                    <a:pt x="0" y="135"/>
                    <a:pt x="0" y="135"/>
                    <a:pt x="0" y="135"/>
                  </a:cubicBezTo>
                  <a:cubicBezTo>
                    <a:pt x="0" y="135"/>
                    <a:pt x="0" y="135"/>
                    <a:pt x="0" y="135"/>
                  </a:cubicBezTo>
                  <a:cubicBezTo>
                    <a:pt x="0" y="135"/>
                    <a:pt x="0" y="135"/>
                    <a:pt x="0" y="136"/>
                  </a:cubicBezTo>
                  <a:cubicBezTo>
                    <a:pt x="0" y="136"/>
                    <a:pt x="0" y="136"/>
                    <a:pt x="0" y="137"/>
                  </a:cubicBezTo>
                  <a:cubicBezTo>
                    <a:pt x="0" y="137"/>
                    <a:pt x="0" y="137"/>
                    <a:pt x="0" y="137"/>
                  </a:cubicBezTo>
                  <a:cubicBezTo>
                    <a:pt x="0" y="137"/>
                    <a:pt x="0" y="137"/>
                    <a:pt x="0" y="137"/>
                  </a:cubicBezTo>
                  <a:cubicBezTo>
                    <a:pt x="0" y="138"/>
                    <a:pt x="0" y="138"/>
                    <a:pt x="0" y="138"/>
                  </a:cubicBezTo>
                  <a:cubicBezTo>
                    <a:pt x="0" y="138"/>
                    <a:pt x="0" y="139"/>
                    <a:pt x="0" y="139"/>
                  </a:cubicBezTo>
                  <a:cubicBezTo>
                    <a:pt x="0" y="140"/>
                    <a:pt x="0" y="140"/>
                    <a:pt x="0" y="140"/>
                  </a:cubicBezTo>
                  <a:cubicBezTo>
                    <a:pt x="11" y="146"/>
                    <a:pt x="11" y="146"/>
                    <a:pt x="11" y="146"/>
                  </a:cubicBezTo>
                  <a:cubicBezTo>
                    <a:pt x="11" y="146"/>
                    <a:pt x="11" y="145"/>
                    <a:pt x="11" y="144"/>
                  </a:cubicBezTo>
                  <a:cubicBezTo>
                    <a:pt x="11" y="144"/>
                    <a:pt x="11" y="144"/>
                    <a:pt x="12" y="144"/>
                  </a:cubicBezTo>
                  <a:cubicBezTo>
                    <a:pt x="12" y="143"/>
                    <a:pt x="12" y="143"/>
                    <a:pt x="12" y="142"/>
                  </a:cubicBezTo>
                  <a:cubicBezTo>
                    <a:pt x="12" y="142"/>
                    <a:pt x="12" y="142"/>
                    <a:pt x="12" y="142"/>
                  </a:cubicBezTo>
                  <a:cubicBezTo>
                    <a:pt x="12" y="141"/>
                    <a:pt x="13" y="140"/>
                    <a:pt x="13" y="140"/>
                  </a:cubicBezTo>
                  <a:cubicBezTo>
                    <a:pt x="13" y="140"/>
                    <a:pt x="13" y="140"/>
                    <a:pt x="13" y="140"/>
                  </a:cubicBezTo>
                  <a:cubicBezTo>
                    <a:pt x="13" y="139"/>
                    <a:pt x="13" y="138"/>
                    <a:pt x="14" y="138"/>
                  </a:cubicBezTo>
                  <a:cubicBezTo>
                    <a:pt x="14" y="138"/>
                    <a:pt x="14" y="138"/>
                    <a:pt x="14" y="138"/>
                  </a:cubicBezTo>
                  <a:cubicBezTo>
                    <a:pt x="14" y="137"/>
                    <a:pt x="15" y="136"/>
                    <a:pt x="15" y="136"/>
                  </a:cubicBezTo>
                  <a:cubicBezTo>
                    <a:pt x="15" y="136"/>
                    <a:pt x="15" y="135"/>
                    <a:pt x="15" y="135"/>
                  </a:cubicBezTo>
                  <a:cubicBezTo>
                    <a:pt x="16" y="135"/>
                    <a:pt x="16" y="134"/>
                    <a:pt x="17" y="134"/>
                  </a:cubicBezTo>
                  <a:cubicBezTo>
                    <a:pt x="17" y="134"/>
                    <a:pt x="17" y="134"/>
                    <a:pt x="17" y="134"/>
                  </a:cubicBezTo>
                  <a:cubicBezTo>
                    <a:pt x="17" y="133"/>
                    <a:pt x="17" y="133"/>
                    <a:pt x="18" y="133"/>
                  </a:cubicBezTo>
                  <a:cubicBezTo>
                    <a:pt x="18" y="132"/>
                    <a:pt x="19" y="131"/>
                    <a:pt x="20" y="131"/>
                  </a:cubicBezTo>
                  <a:cubicBezTo>
                    <a:pt x="233" y="8"/>
                    <a:pt x="233" y="8"/>
                    <a:pt x="233" y="8"/>
                  </a:cubicBezTo>
                  <a:cubicBezTo>
                    <a:pt x="233" y="8"/>
                    <a:pt x="234" y="8"/>
                    <a:pt x="235" y="7"/>
                  </a:cubicBezTo>
                  <a:cubicBezTo>
                    <a:pt x="235" y="7"/>
                    <a:pt x="235" y="7"/>
                    <a:pt x="235" y="7"/>
                  </a:cubicBezTo>
                  <a:cubicBezTo>
                    <a:pt x="235" y="7"/>
                    <a:pt x="236" y="7"/>
                    <a:pt x="236" y="7"/>
                  </a:cubicBezTo>
                  <a:cubicBezTo>
                    <a:pt x="236" y="7"/>
                    <a:pt x="236" y="7"/>
                    <a:pt x="236" y="7"/>
                  </a:cubicBezTo>
                  <a:cubicBezTo>
                    <a:pt x="237" y="7"/>
                    <a:pt x="237" y="7"/>
                    <a:pt x="238" y="7"/>
                  </a:cubicBezTo>
                  <a:cubicBezTo>
                    <a:pt x="238" y="7"/>
                    <a:pt x="238" y="7"/>
                    <a:pt x="238" y="7"/>
                  </a:cubicBezTo>
                  <a:cubicBezTo>
                    <a:pt x="238" y="7"/>
                    <a:pt x="239" y="7"/>
                    <a:pt x="239" y="7"/>
                  </a:cubicBezTo>
                  <a:cubicBezTo>
                    <a:pt x="239" y="7"/>
                    <a:pt x="239" y="7"/>
                    <a:pt x="239" y="7"/>
                  </a:cubicBezTo>
                  <a:cubicBezTo>
                    <a:pt x="239" y="7"/>
                    <a:pt x="239" y="7"/>
                    <a:pt x="239" y="7"/>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Freeform 599"/>
            <p:cNvSpPr>
              <a:spLocks/>
            </p:cNvSpPr>
            <p:nvPr userDrawn="1"/>
          </p:nvSpPr>
          <p:spPr bwMode="auto">
            <a:xfrm>
              <a:off x="9412289" y="3829051"/>
              <a:ext cx="436563" cy="254000"/>
            </a:xfrm>
            <a:custGeom>
              <a:avLst/>
              <a:gdLst>
                <a:gd name="T0" fmla="*/ 206 w 275"/>
                <a:gd name="T1" fmla="*/ 0 h 160"/>
                <a:gd name="T2" fmla="*/ 0 w 275"/>
                <a:gd name="T3" fmla="*/ 120 h 160"/>
                <a:gd name="T4" fmla="*/ 68 w 275"/>
                <a:gd name="T5" fmla="*/ 160 h 160"/>
                <a:gd name="T6" fmla="*/ 275 w 275"/>
                <a:gd name="T7" fmla="*/ 40 h 160"/>
                <a:gd name="T8" fmla="*/ 206 w 275"/>
                <a:gd name="T9" fmla="*/ 0 h 160"/>
              </a:gdLst>
              <a:ahLst/>
              <a:cxnLst>
                <a:cxn ang="0">
                  <a:pos x="T0" y="T1"/>
                </a:cxn>
                <a:cxn ang="0">
                  <a:pos x="T2" y="T3"/>
                </a:cxn>
                <a:cxn ang="0">
                  <a:pos x="T4" y="T5"/>
                </a:cxn>
                <a:cxn ang="0">
                  <a:pos x="T6" y="T7"/>
                </a:cxn>
                <a:cxn ang="0">
                  <a:pos x="T8" y="T9"/>
                </a:cxn>
              </a:cxnLst>
              <a:rect l="0" t="0" r="r" b="b"/>
              <a:pathLst>
                <a:path w="275" h="160">
                  <a:moveTo>
                    <a:pt x="206" y="0"/>
                  </a:moveTo>
                  <a:lnTo>
                    <a:pt x="0" y="120"/>
                  </a:lnTo>
                  <a:lnTo>
                    <a:pt x="68" y="160"/>
                  </a:lnTo>
                  <a:lnTo>
                    <a:pt x="275" y="40"/>
                  </a:lnTo>
                  <a:lnTo>
                    <a:pt x="206"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8" name="Freeform 600"/>
            <p:cNvSpPr>
              <a:spLocks/>
            </p:cNvSpPr>
            <p:nvPr userDrawn="1"/>
          </p:nvSpPr>
          <p:spPr bwMode="auto">
            <a:xfrm>
              <a:off x="9636126" y="3959226"/>
              <a:ext cx="350838" cy="227013"/>
            </a:xfrm>
            <a:custGeom>
              <a:avLst/>
              <a:gdLst>
                <a:gd name="T0" fmla="*/ 0 w 221"/>
                <a:gd name="T1" fmla="*/ 129 h 143"/>
                <a:gd name="T2" fmla="*/ 0 w 221"/>
                <a:gd name="T3" fmla="*/ 143 h 143"/>
                <a:gd name="T4" fmla="*/ 221 w 221"/>
                <a:gd name="T5" fmla="*/ 14 h 143"/>
                <a:gd name="T6" fmla="*/ 221 w 221"/>
                <a:gd name="T7" fmla="*/ 0 h 143"/>
                <a:gd name="T8" fmla="*/ 0 w 221"/>
                <a:gd name="T9" fmla="*/ 129 h 143"/>
              </a:gdLst>
              <a:ahLst/>
              <a:cxnLst>
                <a:cxn ang="0">
                  <a:pos x="T0" y="T1"/>
                </a:cxn>
                <a:cxn ang="0">
                  <a:pos x="T2" y="T3"/>
                </a:cxn>
                <a:cxn ang="0">
                  <a:pos x="T4" y="T5"/>
                </a:cxn>
                <a:cxn ang="0">
                  <a:pos x="T6" y="T7"/>
                </a:cxn>
                <a:cxn ang="0">
                  <a:pos x="T8" y="T9"/>
                </a:cxn>
              </a:cxnLst>
              <a:rect l="0" t="0" r="r" b="b"/>
              <a:pathLst>
                <a:path w="221" h="143">
                  <a:moveTo>
                    <a:pt x="0" y="129"/>
                  </a:moveTo>
                  <a:lnTo>
                    <a:pt x="0" y="143"/>
                  </a:lnTo>
                  <a:lnTo>
                    <a:pt x="221" y="14"/>
                  </a:lnTo>
                  <a:lnTo>
                    <a:pt x="221" y="0"/>
                  </a:lnTo>
                  <a:lnTo>
                    <a:pt x="0" y="129"/>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9" name="Freeform 601"/>
            <p:cNvSpPr>
              <a:spLocks noEditPoints="1"/>
            </p:cNvSpPr>
            <p:nvPr userDrawn="1"/>
          </p:nvSpPr>
          <p:spPr bwMode="auto">
            <a:xfrm>
              <a:off x="9386889" y="3814763"/>
              <a:ext cx="600075" cy="349250"/>
            </a:xfrm>
            <a:custGeom>
              <a:avLst/>
              <a:gdLst>
                <a:gd name="T0" fmla="*/ 84 w 378"/>
                <a:gd name="T1" fmla="*/ 169 h 220"/>
                <a:gd name="T2" fmla="*/ 16 w 378"/>
                <a:gd name="T3" fmla="*/ 129 h 220"/>
                <a:gd name="T4" fmla="*/ 222 w 378"/>
                <a:gd name="T5" fmla="*/ 9 h 220"/>
                <a:gd name="T6" fmla="*/ 291 w 378"/>
                <a:gd name="T7" fmla="*/ 49 h 220"/>
                <a:gd name="T8" fmla="*/ 84 w 378"/>
                <a:gd name="T9" fmla="*/ 169 h 220"/>
                <a:gd name="T10" fmla="*/ 84 w 378"/>
                <a:gd name="T11" fmla="*/ 169 h 220"/>
                <a:gd name="T12" fmla="*/ 221 w 378"/>
                <a:gd name="T13" fmla="*/ 0 h 220"/>
                <a:gd name="T14" fmla="*/ 0 w 378"/>
                <a:gd name="T15" fmla="*/ 129 h 220"/>
                <a:gd name="T16" fmla="*/ 157 w 378"/>
                <a:gd name="T17" fmla="*/ 220 h 220"/>
                <a:gd name="T18" fmla="*/ 378 w 378"/>
                <a:gd name="T19" fmla="*/ 91 h 220"/>
                <a:gd name="T20" fmla="*/ 221 w 378"/>
                <a:gd name="T2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8" h="220">
                  <a:moveTo>
                    <a:pt x="84" y="169"/>
                  </a:moveTo>
                  <a:lnTo>
                    <a:pt x="16" y="129"/>
                  </a:lnTo>
                  <a:lnTo>
                    <a:pt x="222" y="9"/>
                  </a:lnTo>
                  <a:lnTo>
                    <a:pt x="291" y="49"/>
                  </a:lnTo>
                  <a:lnTo>
                    <a:pt x="84" y="169"/>
                  </a:lnTo>
                  <a:lnTo>
                    <a:pt x="84" y="169"/>
                  </a:lnTo>
                  <a:close/>
                  <a:moveTo>
                    <a:pt x="221" y="0"/>
                  </a:moveTo>
                  <a:lnTo>
                    <a:pt x="0" y="129"/>
                  </a:lnTo>
                  <a:lnTo>
                    <a:pt x="157" y="220"/>
                  </a:lnTo>
                  <a:lnTo>
                    <a:pt x="378" y="91"/>
                  </a:lnTo>
                  <a:lnTo>
                    <a:pt x="221" y="0"/>
                  </a:ln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Freeform 602"/>
            <p:cNvSpPr>
              <a:spLocks/>
            </p:cNvSpPr>
            <p:nvPr userDrawn="1"/>
          </p:nvSpPr>
          <p:spPr bwMode="auto">
            <a:xfrm>
              <a:off x="9356726" y="4000501"/>
              <a:ext cx="279400" cy="185738"/>
            </a:xfrm>
            <a:custGeom>
              <a:avLst/>
              <a:gdLst>
                <a:gd name="T0" fmla="*/ 0 w 176"/>
                <a:gd name="T1" fmla="*/ 0 h 117"/>
                <a:gd name="T2" fmla="*/ 0 w 176"/>
                <a:gd name="T3" fmla="*/ 14 h 117"/>
                <a:gd name="T4" fmla="*/ 176 w 176"/>
                <a:gd name="T5" fmla="*/ 117 h 117"/>
                <a:gd name="T6" fmla="*/ 176 w 176"/>
                <a:gd name="T7" fmla="*/ 103 h 117"/>
                <a:gd name="T8" fmla="*/ 0 w 176"/>
                <a:gd name="T9" fmla="*/ 0 h 117"/>
              </a:gdLst>
              <a:ahLst/>
              <a:cxnLst>
                <a:cxn ang="0">
                  <a:pos x="T0" y="T1"/>
                </a:cxn>
                <a:cxn ang="0">
                  <a:pos x="T2" y="T3"/>
                </a:cxn>
                <a:cxn ang="0">
                  <a:pos x="T4" y="T5"/>
                </a:cxn>
                <a:cxn ang="0">
                  <a:pos x="T6" y="T7"/>
                </a:cxn>
                <a:cxn ang="0">
                  <a:pos x="T8" y="T9"/>
                </a:cxn>
              </a:cxnLst>
              <a:rect l="0" t="0" r="r" b="b"/>
              <a:pathLst>
                <a:path w="176" h="117">
                  <a:moveTo>
                    <a:pt x="0" y="0"/>
                  </a:moveTo>
                  <a:lnTo>
                    <a:pt x="0" y="14"/>
                  </a:lnTo>
                  <a:lnTo>
                    <a:pt x="176" y="117"/>
                  </a:lnTo>
                  <a:lnTo>
                    <a:pt x="176" y="103"/>
                  </a:lnTo>
                  <a:lnTo>
                    <a:pt x="0"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1" name="Freeform 603"/>
            <p:cNvSpPr>
              <a:spLocks/>
            </p:cNvSpPr>
            <p:nvPr userDrawn="1"/>
          </p:nvSpPr>
          <p:spPr bwMode="auto">
            <a:xfrm>
              <a:off x="9445626" y="3998913"/>
              <a:ext cx="17463" cy="11113"/>
            </a:xfrm>
            <a:custGeom>
              <a:avLst/>
              <a:gdLst>
                <a:gd name="T0" fmla="*/ 5 w 11"/>
                <a:gd name="T1" fmla="*/ 6 h 7"/>
                <a:gd name="T2" fmla="*/ 7 w 11"/>
                <a:gd name="T3" fmla="*/ 6 h 7"/>
                <a:gd name="T4" fmla="*/ 11 w 11"/>
                <a:gd name="T5" fmla="*/ 4 h 7"/>
                <a:gd name="T6" fmla="*/ 11 w 11"/>
                <a:gd name="T7" fmla="*/ 3 h 7"/>
                <a:gd name="T8" fmla="*/ 7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6" y="7"/>
                    <a:pt x="6" y="7"/>
                    <a:pt x="7" y="6"/>
                  </a:cubicBezTo>
                  <a:cubicBezTo>
                    <a:pt x="11" y="4"/>
                    <a:pt x="11" y="4"/>
                    <a:pt x="11" y="4"/>
                  </a:cubicBezTo>
                  <a:cubicBezTo>
                    <a:pt x="11" y="4"/>
                    <a:pt x="11" y="3"/>
                    <a:pt x="11" y="3"/>
                  </a:cubicBezTo>
                  <a:cubicBezTo>
                    <a:pt x="7" y="0"/>
                    <a:pt x="7" y="0"/>
                    <a:pt x="7" y="0"/>
                  </a:cubicBezTo>
                  <a:cubicBezTo>
                    <a:pt x="6" y="0"/>
                    <a:pt x="6"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2" name="Freeform 604"/>
            <p:cNvSpPr>
              <a:spLocks/>
            </p:cNvSpPr>
            <p:nvPr userDrawn="1"/>
          </p:nvSpPr>
          <p:spPr bwMode="auto">
            <a:xfrm>
              <a:off x="9477376" y="3981451"/>
              <a:ext cx="17463" cy="9525"/>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3" name="Freeform 605"/>
            <p:cNvSpPr>
              <a:spLocks/>
            </p:cNvSpPr>
            <p:nvPr userDrawn="1"/>
          </p:nvSpPr>
          <p:spPr bwMode="auto">
            <a:xfrm>
              <a:off x="9467851" y="3986213"/>
              <a:ext cx="17463" cy="11113"/>
            </a:xfrm>
            <a:custGeom>
              <a:avLst/>
              <a:gdLst>
                <a:gd name="T0" fmla="*/ 5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3"/>
                    <a:pt x="10" y="3"/>
                  </a:cubicBezTo>
                  <a:cubicBezTo>
                    <a:pt x="6" y="1"/>
                    <a:pt x="6" y="1"/>
                    <a:pt x="6" y="1"/>
                  </a:cubicBezTo>
                  <a:cubicBezTo>
                    <a:pt x="6" y="0"/>
                    <a:pt x="5" y="0"/>
                    <a:pt x="4"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4" name="Freeform 606"/>
            <p:cNvSpPr>
              <a:spLocks/>
            </p:cNvSpPr>
            <p:nvPr userDrawn="1"/>
          </p:nvSpPr>
          <p:spPr bwMode="auto">
            <a:xfrm>
              <a:off x="9456739" y="3992563"/>
              <a:ext cx="17463" cy="11113"/>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5" name="Freeform 608"/>
            <p:cNvSpPr>
              <a:spLocks/>
            </p:cNvSpPr>
            <p:nvPr userDrawn="1"/>
          </p:nvSpPr>
          <p:spPr bwMode="auto">
            <a:xfrm>
              <a:off x="9469438" y="3995738"/>
              <a:ext cx="26988" cy="15875"/>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1"/>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6" name="Freeform 609"/>
            <p:cNvSpPr>
              <a:spLocks/>
            </p:cNvSpPr>
            <p:nvPr userDrawn="1"/>
          </p:nvSpPr>
          <p:spPr bwMode="auto">
            <a:xfrm>
              <a:off x="9436101" y="4005263"/>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7" name="Freeform 610"/>
            <p:cNvSpPr>
              <a:spLocks/>
            </p:cNvSpPr>
            <p:nvPr userDrawn="1"/>
          </p:nvSpPr>
          <p:spPr bwMode="auto">
            <a:xfrm>
              <a:off x="9426576" y="4011613"/>
              <a:ext cx="17463" cy="9525"/>
            </a:xfrm>
            <a:custGeom>
              <a:avLst/>
              <a:gdLst>
                <a:gd name="T0" fmla="*/ 10 w 11"/>
                <a:gd name="T1" fmla="*/ 2 h 6"/>
                <a:gd name="T2" fmla="*/ 6 w 11"/>
                <a:gd name="T3" fmla="*/ 0 h 6"/>
                <a:gd name="T4" fmla="*/ 4 w 11"/>
                <a:gd name="T5" fmla="*/ 0 h 6"/>
                <a:gd name="T6" fmla="*/ 0 w 11"/>
                <a:gd name="T7" fmla="*/ 2 h 6"/>
                <a:gd name="T8" fmla="*/ 0 w 11"/>
                <a:gd name="T9" fmla="*/ 3 h 6"/>
                <a:gd name="T10" fmla="*/ 4 w 11"/>
                <a:gd name="T11" fmla="*/ 6 h 6"/>
                <a:gd name="T12" fmla="*/ 6 w 11"/>
                <a:gd name="T13" fmla="*/ 6 h 6"/>
                <a:gd name="T14" fmla="*/ 10 w 11"/>
                <a:gd name="T15" fmla="*/ 3 h 6"/>
                <a:gd name="T16" fmla="*/ 10 w 11"/>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0" y="2"/>
                  </a:moveTo>
                  <a:cubicBezTo>
                    <a:pt x="6" y="0"/>
                    <a:pt x="6" y="0"/>
                    <a:pt x="6" y="0"/>
                  </a:cubicBezTo>
                  <a:cubicBezTo>
                    <a:pt x="5" y="0"/>
                    <a:pt x="5" y="0"/>
                    <a:pt x="4" y="0"/>
                  </a:cubicBezTo>
                  <a:cubicBezTo>
                    <a:pt x="0" y="2"/>
                    <a:pt x="0" y="2"/>
                    <a:pt x="0" y="2"/>
                  </a:cubicBezTo>
                  <a:cubicBezTo>
                    <a:pt x="0" y="3"/>
                    <a:pt x="0" y="3"/>
                    <a:pt x="0" y="3"/>
                  </a:cubicBezTo>
                  <a:cubicBezTo>
                    <a:pt x="4" y="6"/>
                    <a:pt x="4" y="6"/>
                    <a:pt x="4" y="6"/>
                  </a:cubicBezTo>
                  <a:cubicBezTo>
                    <a:pt x="5" y="6"/>
                    <a:pt x="5" y="6"/>
                    <a:pt x="6" y="6"/>
                  </a:cubicBezTo>
                  <a:cubicBezTo>
                    <a:pt x="10" y="3"/>
                    <a:pt x="10" y="3"/>
                    <a:pt x="10" y="3"/>
                  </a:cubicBezTo>
                  <a:cubicBezTo>
                    <a:pt x="11" y="3"/>
                    <a:pt x="11" y="3"/>
                    <a:pt x="10" y="2"/>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8" name="Freeform 611"/>
            <p:cNvSpPr>
              <a:spLocks/>
            </p:cNvSpPr>
            <p:nvPr userDrawn="1"/>
          </p:nvSpPr>
          <p:spPr bwMode="auto">
            <a:xfrm>
              <a:off x="9453563" y="4005263"/>
              <a:ext cx="26988" cy="15875"/>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9" name="Freeform 612"/>
            <p:cNvSpPr>
              <a:spLocks/>
            </p:cNvSpPr>
            <p:nvPr userDrawn="1"/>
          </p:nvSpPr>
          <p:spPr bwMode="auto">
            <a:xfrm>
              <a:off x="9477376" y="4011613"/>
              <a:ext cx="26988" cy="15875"/>
            </a:xfrm>
            <a:custGeom>
              <a:avLst/>
              <a:gdLst>
                <a:gd name="T0" fmla="*/ 7 w 17"/>
                <a:gd name="T1" fmla="*/ 9 h 10"/>
                <a:gd name="T2" fmla="*/ 9 w 17"/>
                <a:gd name="T3" fmla="*/ 9 h 10"/>
                <a:gd name="T4" fmla="*/ 16 w 17"/>
                <a:gd name="T5" fmla="*/ 5 h 10"/>
                <a:gd name="T6" fmla="*/ 16 w 17"/>
                <a:gd name="T7" fmla="*/ 4 h 10"/>
                <a:gd name="T8" fmla="*/ 9 w 17"/>
                <a:gd name="T9" fmla="*/ 0 h 10"/>
                <a:gd name="T10" fmla="*/ 7 w 17"/>
                <a:gd name="T11" fmla="*/ 0 h 10"/>
                <a:gd name="T12" fmla="*/ 0 w 17"/>
                <a:gd name="T13" fmla="*/ 4 h 10"/>
                <a:gd name="T14" fmla="*/ 0 w 17"/>
                <a:gd name="T15" fmla="*/ 5 h 10"/>
                <a:gd name="T16" fmla="*/ 7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9"/>
                  </a:moveTo>
                  <a:cubicBezTo>
                    <a:pt x="8" y="10"/>
                    <a:pt x="9" y="10"/>
                    <a:pt x="9" y="9"/>
                  </a:cubicBezTo>
                  <a:cubicBezTo>
                    <a:pt x="16" y="5"/>
                    <a:pt x="16" y="5"/>
                    <a:pt x="16" y="5"/>
                  </a:cubicBezTo>
                  <a:cubicBezTo>
                    <a:pt x="17" y="5"/>
                    <a:pt x="17" y="5"/>
                    <a:pt x="16" y="4"/>
                  </a:cubicBezTo>
                  <a:cubicBezTo>
                    <a:pt x="9" y="0"/>
                    <a:pt x="9" y="0"/>
                    <a:pt x="9" y="0"/>
                  </a:cubicBezTo>
                  <a:cubicBezTo>
                    <a:pt x="9" y="0"/>
                    <a:pt x="8" y="0"/>
                    <a:pt x="7" y="0"/>
                  </a:cubicBezTo>
                  <a:cubicBezTo>
                    <a:pt x="0" y="4"/>
                    <a:pt x="0" y="4"/>
                    <a:pt x="0" y="4"/>
                  </a:cubicBezTo>
                  <a:cubicBezTo>
                    <a:pt x="0" y="4"/>
                    <a:pt x="0" y="5"/>
                    <a:pt x="0" y="5"/>
                  </a:cubicBezTo>
                  <a:lnTo>
                    <a:pt x="7"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0" name="Freeform 613"/>
            <p:cNvSpPr>
              <a:spLocks/>
            </p:cNvSpPr>
            <p:nvPr userDrawn="1"/>
          </p:nvSpPr>
          <p:spPr bwMode="auto">
            <a:xfrm>
              <a:off x="9437688" y="4014788"/>
              <a:ext cx="26988" cy="15875"/>
            </a:xfrm>
            <a:custGeom>
              <a:avLst/>
              <a:gdLst>
                <a:gd name="T0" fmla="*/ 17 w 17"/>
                <a:gd name="T1" fmla="*/ 4 h 10"/>
                <a:gd name="T2" fmla="*/ 10 w 17"/>
                <a:gd name="T3" fmla="*/ 1 h 10"/>
                <a:gd name="T4" fmla="*/ 8 w 17"/>
                <a:gd name="T5" fmla="*/ 1 h 10"/>
                <a:gd name="T6" fmla="*/ 1 w 17"/>
                <a:gd name="T7" fmla="*/ 4 h 10"/>
                <a:gd name="T8" fmla="*/ 1 w 17"/>
                <a:gd name="T9" fmla="*/ 6 h 10"/>
                <a:gd name="T10" fmla="*/ 8 w 17"/>
                <a:gd name="T11" fmla="*/ 10 h 10"/>
                <a:gd name="T12" fmla="*/ 10 w 17"/>
                <a:gd name="T13" fmla="*/ 10 h 10"/>
                <a:gd name="T14" fmla="*/ 17 w 17"/>
                <a:gd name="T15" fmla="*/ 6 h 10"/>
                <a:gd name="T16" fmla="*/ 17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7" y="4"/>
                  </a:moveTo>
                  <a:cubicBezTo>
                    <a:pt x="10" y="1"/>
                    <a:pt x="10" y="1"/>
                    <a:pt x="10" y="1"/>
                  </a:cubicBezTo>
                  <a:cubicBezTo>
                    <a:pt x="9" y="0"/>
                    <a:pt x="8" y="0"/>
                    <a:pt x="8" y="1"/>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1" name="Freeform 614"/>
            <p:cNvSpPr>
              <a:spLocks/>
            </p:cNvSpPr>
            <p:nvPr userDrawn="1"/>
          </p:nvSpPr>
          <p:spPr bwMode="auto">
            <a:xfrm>
              <a:off x="9455151" y="4021138"/>
              <a:ext cx="31750" cy="19050"/>
            </a:xfrm>
            <a:custGeom>
              <a:avLst/>
              <a:gdLst>
                <a:gd name="T0" fmla="*/ 20 w 20"/>
                <a:gd name="T1" fmla="*/ 4 h 12"/>
                <a:gd name="T2" fmla="*/ 13 w 20"/>
                <a:gd name="T3" fmla="*/ 0 h 12"/>
                <a:gd name="T4" fmla="*/ 11 w 20"/>
                <a:gd name="T5" fmla="*/ 0 h 12"/>
                <a:gd name="T6" fmla="*/ 0 w 20"/>
                <a:gd name="T7" fmla="*/ 6 h 12"/>
                <a:gd name="T8" fmla="*/ 0 w 20"/>
                <a:gd name="T9" fmla="*/ 8 h 12"/>
                <a:gd name="T10" fmla="*/ 7 w 20"/>
                <a:gd name="T11" fmla="*/ 12 h 12"/>
                <a:gd name="T12" fmla="*/ 9 w 20"/>
                <a:gd name="T13" fmla="*/ 12 h 12"/>
                <a:gd name="T14" fmla="*/ 20 w 20"/>
                <a:gd name="T15" fmla="*/ 6 h 12"/>
                <a:gd name="T16" fmla="*/ 20 w 2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20" y="4"/>
                  </a:moveTo>
                  <a:cubicBezTo>
                    <a:pt x="13" y="0"/>
                    <a:pt x="13" y="0"/>
                    <a:pt x="13" y="0"/>
                  </a:cubicBezTo>
                  <a:cubicBezTo>
                    <a:pt x="12" y="0"/>
                    <a:pt x="11" y="0"/>
                    <a:pt x="11" y="0"/>
                  </a:cubicBezTo>
                  <a:cubicBezTo>
                    <a:pt x="0" y="6"/>
                    <a:pt x="0" y="6"/>
                    <a:pt x="0" y="6"/>
                  </a:cubicBezTo>
                  <a:cubicBezTo>
                    <a:pt x="0" y="7"/>
                    <a:pt x="0" y="7"/>
                    <a:pt x="0" y="8"/>
                  </a:cubicBezTo>
                  <a:cubicBezTo>
                    <a:pt x="7" y="12"/>
                    <a:pt x="7" y="12"/>
                    <a:pt x="7" y="12"/>
                  </a:cubicBezTo>
                  <a:cubicBezTo>
                    <a:pt x="8" y="12"/>
                    <a:pt x="9" y="12"/>
                    <a:pt x="9" y="12"/>
                  </a:cubicBezTo>
                  <a:cubicBezTo>
                    <a:pt x="20" y="6"/>
                    <a:pt x="20" y="6"/>
                    <a:pt x="20" y="6"/>
                  </a:cubicBezTo>
                  <a:cubicBezTo>
                    <a:pt x="20" y="5"/>
                    <a:pt x="20" y="5"/>
                    <a:pt x="20"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2" name="Freeform 615"/>
            <p:cNvSpPr>
              <a:spLocks/>
            </p:cNvSpPr>
            <p:nvPr userDrawn="1"/>
          </p:nvSpPr>
          <p:spPr bwMode="auto">
            <a:xfrm>
              <a:off x="9486901" y="3986213"/>
              <a:ext cx="26988" cy="15875"/>
            </a:xfrm>
            <a:custGeom>
              <a:avLst/>
              <a:gdLst>
                <a:gd name="T0" fmla="*/ 7 w 17"/>
                <a:gd name="T1" fmla="*/ 1 h 10"/>
                <a:gd name="T2" fmla="*/ 1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3" name="Freeform 616"/>
            <p:cNvSpPr>
              <a:spLocks/>
            </p:cNvSpPr>
            <p:nvPr userDrawn="1"/>
          </p:nvSpPr>
          <p:spPr bwMode="auto">
            <a:xfrm>
              <a:off x="9493251" y="4002088"/>
              <a:ext cx="26988" cy="15875"/>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4" name="Freeform 617"/>
            <p:cNvSpPr>
              <a:spLocks/>
            </p:cNvSpPr>
            <p:nvPr userDrawn="1"/>
          </p:nvSpPr>
          <p:spPr bwMode="auto">
            <a:xfrm>
              <a:off x="9582151" y="3970338"/>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Freeform 618"/>
            <p:cNvSpPr>
              <a:spLocks/>
            </p:cNvSpPr>
            <p:nvPr userDrawn="1"/>
          </p:nvSpPr>
          <p:spPr bwMode="auto">
            <a:xfrm>
              <a:off x="9498013" y="4017963"/>
              <a:ext cx="26988" cy="15875"/>
            </a:xfrm>
            <a:custGeom>
              <a:avLst/>
              <a:gdLst>
                <a:gd name="T0" fmla="*/ 8 w 17"/>
                <a:gd name="T1" fmla="*/ 10 h 10"/>
                <a:gd name="T2" fmla="*/ 10 w 17"/>
                <a:gd name="T3" fmla="*/ 10 h 10"/>
                <a:gd name="T4" fmla="*/ 17 w 17"/>
                <a:gd name="T5" fmla="*/ 6 h 10"/>
                <a:gd name="T6" fmla="*/ 17 w 17"/>
                <a:gd name="T7" fmla="*/ 5 h 10"/>
                <a:gd name="T8" fmla="*/ 10 w 17"/>
                <a:gd name="T9" fmla="*/ 1 h 10"/>
                <a:gd name="T10" fmla="*/ 8 w 17"/>
                <a:gd name="T11" fmla="*/ 1 h 10"/>
                <a:gd name="T12" fmla="*/ 1 w 17"/>
                <a:gd name="T13" fmla="*/ 5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6" name="Freeform 619"/>
            <p:cNvSpPr>
              <a:spLocks/>
            </p:cNvSpPr>
            <p:nvPr userDrawn="1"/>
          </p:nvSpPr>
          <p:spPr bwMode="auto">
            <a:xfrm>
              <a:off x="9521826" y="4044950"/>
              <a:ext cx="28575" cy="15875"/>
            </a:xfrm>
            <a:custGeom>
              <a:avLst/>
              <a:gdLst>
                <a:gd name="T0" fmla="*/ 10 w 18"/>
                <a:gd name="T1" fmla="*/ 1 h 10"/>
                <a:gd name="T2" fmla="*/ 8 w 18"/>
                <a:gd name="T3" fmla="*/ 1 h 10"/>
                <a:gd name="T4" fmla="*/ 1 w 18"/>
                <a:gd name="T5" fmla="*/ 5 h 10"/>
                <a:gd name="T6" fmla="*/ 1 w 18"/>
                <a:gd name="T7" fmla="*/ 6 h 10"/>
                <a:gd name="T8" fmla="*/ 8 w 18"/>
                <a:gd name="T9" fmla="*/ 10 h 10"/>
                <a:gd name="T10" fmla="*/ 10 w 18"/>
                <a:gd name="T11" fmla="*/ 10 h 10"/>
                <a:gd name="T12" fmla="*/ 17 w 18"/>
                <a:gd name="T13" fmla="*/ 6 h 10"/>
                <a:gd name="T14" fmla="*/ 17 w 18"/>
                <a:gd name="T15" fmla="*/ 5 h 10"/>
                <a:gd name="T16" fmla="*/ 10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
                  </a:moveTo>
                  <a:cubicBezTo>
                    <a:pt x="9" y="0"/>
                    <a:pt x="8" y="0"/>
                    <a:pt x="8" y="1"/>
                  </a:cubicBez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7" name="Freeform 620"/>
            <p:cNvSpPr>
              <a:spLocks/>
            </p:cNvSpPr>
            <p:nvPr userDrawn="1"/>
          </p:nvSpPr>
          <p:spPr bwMode="auto">
            <a:xfrm>
              <a:off x="9539288" y="4035425"/>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8" name="Freeform 621"/>
            <p:cNvSpPr>
              <a:spLocks/>
            </p:cNvSpPr>
            <p:nvPr userDrawn="1"/>
          </p:nvSpPr>
          <p:spPr bwMode="auto">
            <a:xfrm>
              <a:off x="9471026" y="4027488"/>
              <a:ext cx="38100" cy="22225"/>
            </a:xfrm>
            <a:custGeom>
              <a:avLst/>
              <a:gdLst>
                <a:gd name="T0" fmla="*/ 23 w 24"/>
                <a:gd name="T1" fmla="*/ 5 h 14"/>
                <a:gd name="T2" fmla="*/ 16 w 24"/>
                <a:gd name="T3" fmla="*/ 1 h 14"/>
                <a:gd name="T4" fmla="*/ 15 w 24"/>
                <a:gd name="T5" fmla="*/ 1 h 14"/>
                <a:gd name="T6" fmla="*/ 1 w 24"/>
                <a:gd name="T7" fmla="*/ 9 h 14"/>
                <a:gd name="T8" fmla="*/ 1 w 24"/>
                <a:gd name="T9" fmla="*/ 10 h 14"/>
                <a:gd name="T10" fmla="*/ 8 w 24"/>
                <a:gd name="T11" fmla="*/ 14 h 14"/>
                <a:gd name="T12" fmla="*/ 10 w 24"/>
                <a:gd name="T13" fmla="*/ 14 h 14"/>
                <a:gd name="T14" fmla="*/ 24 w 24"/>
                <a:gd name="T15" fmla="*/ 6 h 14"/>
                <a:gd name="T16" fmla="*/ 23 w 2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23" y="5"/>
                  </a:moveTo>
                  <a:cubicBezTo>
                    <a:pt x="16" y="1"/>
                    <a:pt x="16" y="1"/>
                    <a:pt x="16" y="1"/>
                  </a:cubicBezTo>
                  <a:cubicBezTo>
                    <a:pt x="16" y="0"/>
                    <a:pt x="15" y="0"/>
                    <a:pt x="15" y="1"/>
                  </a:cubicBezTo>
                  <a:cubicBezTo>
                    <a:pt x="1" y="9"/>
                    <a:pt x="1" y="9"/>
                    <a:pt x="1" y="9"/>
                  </a:cubicBezTo>
                  <a:cubicBezTo>
                    <a:pt x="0" y="9"/>
                    <a:pt x="0" y="9"/>
                    <a:pt x="1" y="10"/>
                  </a:cubicBezTo>
                  <a:cubicBezTo>
                    <a:pt x="8" y="14"/>
                    <a:pt x="8" y="14"/>
                    <a:pt x="8" y="14"/>
                  </a:cubicBezTo>
                  <a:cubicBezTo>
                    <a:pt x="8" y="14"/>
                    <a:pt x="9" y="14"/>
                    <a:pt x="10" y="14"/>
                  </a:cubicBezTo>
                  <a:cubicBezTo>
                    <a:pt x="24" y="6"/>
                    <a:pt x="24" y="6"/>
                    <a:pt x="24" y="6"/>
                  </a:cubicBezTo>
                  <a:cubicBezTo>
                    <a:pt x="24" y="6"/>
                    <a:pt x="24" y="5"/>
                    <a:pt x="23"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 name="Freeform 622"/>
            <p:cNvSpPr>
              <a:spLocks/>
            </p:cNvSpPr>
            <p:nvPr userDrawn="1"/>
          </p:nvSpPr>
          <p:spPr bwMode="auto">
            <a:xfrm>
              <a:off x="9488488" y="4033838"/>
              <a:ext cx="47625" cy="26988"/>
            </a:xfrm>
            <a:custGeom>
              <a:avLst/>
              <a:gdLst>
                <a:gd name="T0" fmla="*/ 29 w 30"/>
                <a:gd name="T1" fmla="*/ 4 h 17"/>
                <a:gd name="T2" fmla="*/ 22 w 30"/>
                <a:gd name="T3" fmla="*/ 0 h 17"/>
                <a:gd name="T4" fmla="*/ 20 w 30"/>
                <a:gd name="T5" fmla="*/ 0 h 17"/>
                <a:gd name="T6" fmla="*/ 1 w 30"/>
                <a:gd name="T7" fmla="*/ 11 h 17"/>
                <a:gd name="T8" fmla="*/ 1 w 30"/>
                <a:gd name="T9" fmla="*/ 12 h 17"/>
                <a:gd name="T10" fmla="*/ 8 w 30"/>
                <a:gd name="T11" fmla="*/ 16 h 17"/>
                <a:gd name="T12" fmla="*/ 10 w 30"/>
                <a:gd name="T13" fmla="*/ 16 h 17"/>
                <a:gd name="T14" fmla="*/ 29 w 30"/>
                <a:gd name="T15" fmla="*/ 5 h 17"/>
                <a:gd name="T16" fmla="*/ 29 w 30"/>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7">
                  <a:moveTo>
                    <a:pt x="29" y="4"/>
                  </a:moveTo>
                  <a:cubicBezTo>
                    <a:pt x="22" y="0"/>
                    <a:pt x="22" y="0"/>
                    <a:pt x="22" y="0"/>
                  </a:cubicBezTo>
                  <a:cubicBezTo>
                    <a:pt x="22" y="0"/>
                    <a:pt x="21" y="0"/>
                    <a:pt x="20" y="0"/>
                  </a:cubicBezTo>
                  <a:cubicBezTo>
                    <a:pt x="1" y="11"/>
                    <a:pt x="1" y="11"/>
                    <a:pt x="1" y="11"/>
                  </a:cubicBezTo>
                  <a:cubicBezTo>
                    <a:pt x="1" y="11"/>
                    <a:pt x="0" y="12"/>
                    <a:pt x="1" y="12"/>
                  </a:cubicBezTo>
                  <a:cubicBezTo>
                    <a:pt x="8" y="16"/>
                    <a:pt x="8" y="16"/>
                    <a:pt x="8" y="16"/>
                  </a:cubicBezTo>
                  <a:cubicBezTo>
                    <a:pt x="9" y="17"/>
                    <a:pt x="10" y="17"/>
                    <a:pt x="10" y="16"/>
                  </a:cubicBezTo>
                  <a:cubicBezTo>
                    <a:pt x="29" y="5"/>
                    <a:pt x="29" y="5"/>
                    <a:pt x="29" y="5"/>
                  </a:cubicBezTo>
                  <a:cubicBezTo>
                    <a:pt x="30" y="5"/>
                    <a:pt x="30" y="4"/>
                    <a:pt x="29"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 name="Freeform 623"/>
            <p:cNvSpPr>
              <a:spLocks/>
            </p:cNvSpPr>
            <p:nvPr userDrawn="1"/>
          </p:nvSpPr>
          <p:spPr bwMode="auto">
            <a:xfrm>
              <a:off x="9499601" y="3968750"/>
              <a:ext cx="17463" cy="9525"/>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3"/>
                  </a:cubicBezTo>
                  <a:cubicBezTo>
                    <a:pt x="6" y="0"/>
                    <a:pt x="6" y="0"/>
                    <a:pt x="6" y="0"/>
                  </a:cubicBezTo>
                  <a:cubicBezTo>
                    <a:pt x="5"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 name="Freeform 624"/>
            <p:cNvSpPr>
              <a:spLocks/>
            </p:cNvSpPr>
            <p:nvPr userDrawn="1"/>
          </p:nvSpPr>
          <p:spPr bwMode="auto">
            <a:xfrm>
              <a:off x="9488488" y="3975100"/>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Freeform 625"/>
            <p:cNvSpPr>
              <a:spLocks/>
            </p:cNvSpPr>
            <p:nvPr userDrawn="1"/>
          </p:nvSpPr>
          <p:spPr bwMode="auto">
            <a:xfrm>
              <a:off x="9509126" y="3962400"/>
              <a:ext cx="17463" cy="9525"/>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Freeform 626"/>
            <p:cNvSpPr>
              <a:spLocks/>
            </p:cNvSpPr>
            <p:nvPr userDrawn="1"/>
          </p:nvSpPr>
          <p:spPr bwMode="auto">
            <a:xfrm>
              <a:off x="9531351" y="3949700"/>
              <a:ext cx="17463" cy="11113"/>
            </a:xfrm>
            <a:custGeom>
              <a:avLst/>
              <a:gdLst>
                <a:gd name="T0" fmla="*/ 4 w 11"/>
                <a:gd name="T1" fmla="*/ 6 h 7"/>
                <a:gd name="T2" fmla="*/ 6 w 11"/>
                <a:gd name="T3" fmla="*/ 6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1"/>
                    <a:pt x="6" y="1"/>
                    <a:pt x="6" y="1"/>
                  </a:cubicBezTo>
                  <a:cubicBezTo>
                    <a:pt x="5" y="0"/>
                    <a:pt x="5" y="0"/>
                    <a:pt x="4" y="1"/>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 name="Freeform 627"/>
            <p:cNvSpPr>
              <a:spLocks/>
            </p:cNvSpPr>
            <p:nvPr userDrawn="1"/>
          </p:nvSpPr>
          <p:spPr bwMode="auto">
            <a:xfrm>
              <a:off x="9520238" y="3956050"/>
              <a:ext cx="17463" cy="9525"/>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 name="Freeform 628"/>
            <p:cNvSpPr>
              <a:spLocks/>
            </p:cNvSpPr>
            <p:nvPr userDrawn="1"/>
          </p:nvSpPr>
          <p:spPr bwMode="auto">
            <a:xfrm>
              <a:off x="9604376" y="3906838"/>
              <a:ext cx="17463" cy="11113"/>
            </a:xfrm>
            <a:custGeom>
              <a:avLst/>
              <a:gdLst>
                <a:gd name="T0" fmla="*/ 5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3"/>
                    <a:pt x="10" y="3"/>
                  </a:cubicBezTo>
                  <a:cubicBezTo>
                    <a:pt x="6" y="1"/>
                    <a:pt x="6" y="1"/>
                    <a:pt x="6" y="1"/>
                  </a:cubicBezTo>
                  <a:cubicBezTo>
                    <a:pt x="6" y="0"/>
                    <a:pt x="5" y="0"/>
                    <a:pt x="4"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6" name="Freeform 629"/>
            <p:cNvSpPr>
              <a:spLocks/>
            </p:cNvSpPr>
            <p:nvPr userDrawn="1"/>
          </p:nvSpPr>
          <p:spPr bwMode="auto">
            <a:xfrm>
              <a:off x="9593263" y="3913188"/>
              <a:ext cx="17463" cy="11113"/>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7" name="Freeform 630"/>
            <p:cNvSpPr>
              <a:spLocks/>
            </p:cNvSpPr>
            <p:nvPr userDrawn="1"/>
          </p:nvSpPr>
          <p:spPr bwMode="auto">
            <a:xfrm>
              <a:off x="9582151" y="3919538"/>
              <a:ext cx="17463" cy="11113"/>
            </a:xfrm>
            <a:custGeom>
              <a:avLst/>
              <a:gdLst>
                <a:gd name="T0" fmla="*/ 5 w 11"/>
                <a:gd name="T1" fmla="*/ 6 h 7"/>
                <a:gd name="T2" fmla="*/ 7 w 11"/>
                <a:gd name="T3" fmla="*/ 6 h 7"/>
                <a:gd name="T4" fmla="*/ 11 w 11"/>
                <a:gd name="T5" fmla="*/ 4 h 7"/>
                <a:gd name="T6" fmla="*/ 11 w 11"/>
                <a:gd name="T7" fmla="*/ 3 h 7"/>
                <a:gd name="T8" fmla="*/ 7 w 11"/>
                <a:gd name="T9" fmla="*/ 1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6" y="7"/>
                    <a:pt x="6" y="7"/>
                    <a:pt x="7" y="6"/>
                  </a:cubicBezTo>
                  <a:cubicBezTo>
                    <a:pt x="11" y="4"/>
                    <a:pt x="11" y="4"/>
                    <a:pt x="11" y="4"/>
                  </a:cubicBezTo>
                  <a:cubicBezTo>
                    <a:pt x="11" y="4"/>
                    <a:pt x="11" y="3"/>
                    <a:pt x="11" y="3"/>
                  </a:cubicBezTo>
                  <a:cubicBezTo>
                    <a:pt x="7" y="1"/>
                    <a:pt x="7" y="1"/>
                    <a:pt x="7" y="1"/>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8" name="Freeform 631"/>
            <p:cNvSpPr>
              <a:spLocks/>
            </p:cNvSpPr>
            <p:nvPr userDrawn="1"/>
          </p:nvSpPr>
          <p:spPr bwMode="auto">
            <a:xfrm>
              <a:off x="9602788" y="3919538"/>
              <a:ext cx="26988" cy="15875"/>
            </a:xfrm>
            <a:custGeom>
              <a:avLst/>
              <a:gdLst>
                <a:gd name="T0" fmla="*/ 7 w 17"/>
                <a:gd name="T1" fmla="*/ 0 h 10"/>
                <a:gd name="T2" fmla="*/ 1 w 17"/>
                <a:gd name="T3" fmla="*/ 4 h 10"/>
                <a:gd name="T4" fmla="*/ 1 w 17"/>
                <a:gd name="T5" fmla="*/ 5 h 10"/>
                <a:gd name="T6" fmla="*/ 7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5"/>
                    <a:pt x="0" y="5"/>
                    <a:pt x="1" y="5"/>
                  </a:cubicBezTo>
                  <a:cubicBezTo>
                    <a:pt x="7" y="9"/>
                    <a:pt x="7" y="9"/>
                    <a:pt x="7" y="9"/>
                  </a:cubicBezTo>
                  <a:cubicBezTo>
                    <a:pt x="8" y="10"/>
                    <a:pt x="9" y="10"/>
                    <a:pt x="10" y="9"/>
                  </a:cubicBezTo>
                  <a:cubicBezTo>
                    <a:pt x="17" y="5"/>
                    <a:pt x="17" y="5"/>
                    <a:pt x="17" y="5"/>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9" name="Freeform 632"/>
            <p:cNvSpPr>
              <a:spLocks/>
            </p:cNvSpPr>
            <p:nvPr userDrawn="1"/>
          </p:nvSpPr>
          <p:spPr bwMode="auto">
            <a:xfrm>
              <a:off x="9572626" y="3925888"/>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0" name="Freeform 633"/>
            <p:cNvSpPr>
              <a:spLocks/>
            </p:cNvSpPr>
            <p:nvPr userDrawn="1"/>
          </p:nvSpPr>
          <p:spPr bwMode="auto">
            <a:xfrm>
              <a:off x="9626601" y="3924300"/>
              <a:ext cx="26988" cy="15875"/>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1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1"/>
                    <a:pt x="9" y="1"/>
                    <a:pt x="9" y="1"/>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 name="Freeform 634"/>
            <p:cNvSpPr>
              <a:spLocks/>
            </p:cNvSpPr>
            <p:nvPr userDrawn="1"/>
          </p:nvSpPr>
          <p:spPr bwMode="auto">
            <a:xfrm>
              <a:off x="9563101" y="3932238"/>
              <a:ext cx="17463" cy="9525"/>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 name="Freeform 635"/>
            <p:cNvSpPr>
              <a:spLocks/>
            </p:cNvSpPr>
            <p:nvPr userDrawn="1"/>
          </p:nvSpPr>
          <p:spPr bwMode="auto">
            <a:xfrm>
              <a:off x="9586913" y="3929063"/>
              <a:ext cx="26988" cy="15875"/>
            </a:xfrm>
            <a:custGeom>
              <a:avLst/>
              <a:gdLst>
                <a:gd name="T0" fmla="*/ 7 w 17"/>
                <a:gd name="T1" fmla="*/ 0 h 10"/>
                <a:gd name="T2" fmla="*/ 0 w 17"/>
                <a:gd name="T3" fmla="*/ 4 h 10"/>
                <a:gd name="T4" fmla="*/ 0 w 17"/>
                <a:gd name="T5" fmla="*/ 6 h 10"/>
                <a:gd name="T6" fmla="*/ 7 w 17"/>
                <a:gd name="T7" fmla="*/ 9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9"/>
                    <a:pt x="7" y="9"/>
                    <a:pt x="7" y="9"/>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 name="Freeform 636"/>
            <p:cNvSpPr>
              <a:spLocks/>
            </p:cNvSpPr>
            <p:nvPr userDrawn="1"/>
          </p:nvSpPr>
          <p:spPr bwMode="auto">
            <a:xfrm>
              <a:off x="9647238" y="3932238"/>
              <a:ext cx="26988" cy="15875"/>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 name="Freeform 637"/>
            <p:cNvSpPr>
              <a:spLocks/>
            </p:cNvSpPr>
            <p:nvPr userDrawn="1"/>
          </p:nvSpPr>
          <p:spPr bwMode="auto">
            <a:xfrm>
              <a:off x="9609138" y="3933825"/>
              <a:ext cx="26988" cy="15875"/>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 name="Freeform 638"/>
            <p:cNvSpPr>
              <a:spLocks/>
            </p:cNvSpPr>
            <p:nvPr userDrawn="1"/>
          </p:nvSpPr>
          <p:spPr bwMode="auto">
            <a:xfrm>
              <a:off x="9674226" y="3937000"/>
              <a:ext cx="26988" cy="15875"/>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1 w 17"/>
                <a:gd name="T11" fmla="*/ 4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1" y="4"/>
                    <a:pt x="1" y="4"/>
                    <a:pt x="1" y="4"/>
                  </a:cubicBezTo>
                  <a:cubicBezTo>
                    <a:pt x="0" y="5"/>
                    <a:pt x="0" y="5"/>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 name="Freeform 639"/>
            <p:cNvSpPr>
              <a:spLocks/>
            </p:cNvSpPr>
            <p:nvPr userDrawn="1"/>
          </p:nvSpPr>
          <p:spPr bwMode="auto">
            <a:xfrm>
              <a:off x="9569451" y="3938588"/>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 name="Freeform 640"/>
            <p:cNvSpPr>
              <a:spLocks/>
            </p:cNvSpPr>
            <p:nvPr userDrawn="1"/>
          </p:nvSpPr>
          <p:spPr bwMode="auto">
            <a:xfrm>
              <a:off x="9631363" y="3941763"/>
              <a:ext cx="26988" cy="15875"/>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8" name="Freeform 641"/>
            <p:cNvSpPr>
              <a:spLocks/>
            </p:cNvSpPr>
            <p:nvPr userDrawn="1"/>
          </p:nvSpPr>
          <p:spPr bwMode="auto">
            <a:xfrm>
              <a:off x="9658351" y="3946525"/>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9" name="Freeform 642"/>
            <p:cNvSpPr>
              <a:spLocks/>
            </p:cNvSpPr>
            <p:nvPr userDrawn="1"/>
          </p:nvSpPr>
          <p:spPr bwMode="auto">
            <a:xfrm>
              <a:off x="9553576" y="3948113"/>
              <a:ext cx="26988" cy="15875"/>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0" name="Freeform 643"/>
            <p:cNvSpPr>
              <a:spLocks/>
            </p:cNvSpPr>
            <p:nvPr userDrawn="1"/>
          </p:nvSpPr>
          <p:spPr bwMode="auto">
            <a:xfrm>
              <a:off x="9575801" y="3952875"/>
              <a:ext cx="28575" cy="15875"/>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1" name="Freeform 644"/>
            <p:cNvSpPr>
              <a:spLocks/>
            </p:cNvSpPr>
            <p:nvPr userDrawn="1"/>
          </p:nvSpPr>
          <p:spPr bwMode="auto">
            <a:xfrm>
              <a:off x="9640888" y="3956050"/>
              <a:ext cx="26988" cy="15875"/>
            </a:xfrm>
            <a:custGeom>
              <a:avLst/>
              <a:gdLst>
                <a:gd name="T0" fmla="*/ 10 w 17"/>
                <a:gd name="T1" fmla="*/ 10 h 10"/>
                <a:gd name="T2" fmla="*/ 17 w 17"/>
                <a:gd name="T3" fmla="*/ 6 h 10"/>
                <a:gd name="T4" fmla="*/ 17 w 17"/>
                <a:gd name="T5" fmla="*/ 4 h 10"/>
                <a:gd name="T6" fmla="*/ 10 w 17"/>
                <a:gd name="T7" fmla="*/ 1 h 10"/>
                <a:gd name="T8" fmla="*/ 8 w 17"/>
                <a:gd name="T9" fmla="*/ 1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1"/>
                    <a:pt x="10" y="1"/>
                    <a:pt x="10" y="1"/>
                  </a:cubicBezTo>
                  <a:cubicBezTo>
                    <a:pt x="9" y="0"/>
                    <a:pt x="8" y="0"/>
                    <a:pt x="8" y="1"/>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2" name="Freeform 645"/>
            <p:cNvSpPr>
              <a:spLocks/>
            </p:cNvSpPr>
            <p:nvPr userDrawn="1"/>
          </p:nvSpPr>
          <p:spPr bwMode="auto">
            <a:xfrm>
              <a:off x="9536113" y="3957638"/>
              <a:ext cx="26988" cy="15875"/>
            </a:xfrm>
            <a:custGeom>
              <a:avLst/>
              <a:gdLst>
                <a:gd name="T0" fmla="*/ 8 w 17"/>
                <a:gd name="T1" fmla="*/ 1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3" name="Freeform 646"/>
            <p:cNvSpPr>
              <a:spLocks/>
            </p:cNvSpPr>
            <p:nvPr userDrawn="1"/>
          </p:nvSpPr>
          <p:spPr bwMode="auto">
            <a:xfrm>
              <a:off x="9559926" y="3962400"/>
              <a:ext cx="26988" cy="15875"/>
            </a:xfrm>
            <a:custGeom>
              <a:avLst/>
              <a:gdLst>
                <a:gd name="T0" fmla="*/ 7 w 17"/>
                <a:gd name="T1" fmla="*/ 1 h 10"/>
                <a:gd name="T2" fmla="*/ 1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4" name="Freeform 647"/>
            <p:cNvSpPr>
              <a:spLocks/>
            </p:cNvSpPr>
            <p:nvPr userDrawn="1"/>
          </p:nvSpPr>
          <p:spPr bwMode="auto">
            <a:xfrm>
              <a:off x="9658351" y="3967163"/>
              <a:ext cx="26988" cy="14288"/>
            </a:xfrm>
            <a:custGeom>
              <a:avLst/>
              <a:gdLst>
                <a:gd name="T0" fmla="*/ 10 w 17"/>
                <a:gd name="T1" fmla="*/ 0 h 9"/>
                <a:gd name="T2" fmla="*/ 8 w 17"/>
                <a:gd name="T3" fmla="*/ 0 h 9"/>
                <a:gd name="T4" fmla="*/ 1 w 17"/>
                <a:gd name="T5" fmla="*/ 4 h 9"/>
                <a:gd name="T6" fmla="*/ 1 w 17"/>
                <a:gd name="T7" fmla="*/ 5 h 9"/>
                <a:gd name="T8" fmla="*/ 8 w 17"/>
                <a:gd name="T9" fmla="*/ 9 h 9"/>
                <a:gd name="T10" fmla="*/ 10 w 17"/>
                <a:gd name="T11" fmla="*/ 9 h 9"/>
                <a:gd name="T12" fmla="*/ 17 w 17"/>
                <a:gd name="T13" fmla="*/ 5 h 9"/>
                <a:gd name="T14" fmla="*/ 17 w 17"/>
                <a:gd name="T15" fmla="*/ 4 h 9"/>
                <a:gd name="T16" fmla="*/ 10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0"/>
                  </a:moveTo>
                  <a:cubicBezTo>
                    <a:pt x="9" y="0"/>
                    <a:pt x="8" y="0"/>
                    <a:pt x="8" y="0"/>
                  </a:cubicBez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5" name="Freeform 648"/>
            <p:cNvSpPr>
              <a:spLocks/>
            </p:cNvSpPr>
            <p:nvPr userDrawn="1"/>
          </p:nvSpPr>
          <p:spPr bwMode="auto">
            <a:xfrm>
              <a:off x="9520238" y="3967163"/>
              <a:ext cx="26988" cy="15875"/>
            </a:xfrm>
            <a:custGeom>
              <a:avLst/>
              <a:gdLst>
                <a:gd name="T0" fmla="*/ 7 w 17"/>
                <a:gd name="T1" fmla="*/ 1 h 10"/>
                <a:gd name="T2" fmla="*/ 0 w 17"/>
                <a:gd name="T3" fmla="*/ 5 h 10"/>
                <a:gd name="T4" fmla="*/ 0 w 17"/>
                <a:gd name="T5" fmla="*/ 6 h 10"/>
                <a:gd name="T6" fmla="*/ 7 w 17"/>
                <a:gd name="T7" fmla="*/ 10 h 10"/>
                <a:gd name="T8" fmla="*/ 10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6" name="Freeform 649"/>
            <p:cNvSpPr>
              <a:spLocks/>
            </p:cNvSpPr>
            <p:nvPr userDrawn="1"/>
          </p:nvSpPr>
          <p:spPr bwMode="auto">
            <a:xfrm>
              <a:off x="9544051" y="3971925"/>
              <a:ext cx="26988" cy="15875"/>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7" name="Freeform 650"/>
            <p:cNvSpPr>
              <a:spLocks/>
            </p:cNvSpPr>
            <p:nvPr userDrawn="1"/>
          </p:nvSpPr>
          <p:spPr bwMode="auto">
            <a:xfrm>
              <a:off x="9607551" y="3975100"/>
              <a:ext cx="26988" cy="15875"/>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8" name="Freeform 651"/>
            <p:cNvSpPr>
              <a:spLocks/>
            </p:cNvSpPr>
            <p:nvPr userDrawn="1"/>
          </p:nvSpPr>
          <p:spPr bwMode="auto">
            <a:xfrm>
              <a:off x="9502776" y="3976688"/>
              <a:ext cx="26988" cy="15875"/>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9" name="Freeform 652"/>
            <p:cNvSpPr>
              <a:spLocks/>
            </p:cNvSpPr>
            <p:nvPr userDrawn="1"/>
          </p:nvSpPr>
          <p:spPr bwMode="auto">
            <a:xfrm>
              <a:off x="9564688" y="3979863"/>
              <a:ext cx="26988" cy="15875"/>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0" name="Freeform 653"/>
            <p:cNvSpPr>
              <a:spLocks/>
            </p:cNvSpPr>
            <p:nvPr userDrawn="1"/>
          </p:nvSpPr>
          <p:spPr bwMode="auto">
            <a:xfrm>
              <a:off x="9526588" y="3983038"/>
              <a:ext cx="26988" cy="14288"/>
            </a:xfrm>
            <a:custGeom>
              <a:avLst/>
              <a:gdLst>
                <a:gd name="T0" fmla="*/ 8 w 17"/>
                <a:gd name="T1" fmla="*/ 0 h 9"/>
                <a:gd name="T2" fmla="*/ 1 w 17"/>
                <a:gd name="T3" fmla="*/ 4 h 9"/>
                <a:gd name="T4" fmla="*/ 1 w 17"/>
                <a:gd name="T5" fmla="*/ 5 h 9"/>
                <a:gd name="T6" fmla="*/ 8 w 17"/>
                <a:gd name="T7" fmla="*/ 9 h 9"/>
                <a:gd name="T8" fmla="*/ 10 w 17"/>
                <a:gd name="T9" fmla="*/ 9 h 9"/>
                <a:gd name="T10" fmla="*/ 17 w 17"/>
                <a:gd name="T11" fmla="*/ 5 h 9"/>
                <a:gd name="T12" fmla="*/ 17 w 17"/>
                <a:gd name="T13" fmla="*/ 4 h 9"/>
                <a:gd name="T14" fmla="*/ 10 w 17"/>
                <a:gd name="T15" fmla="*/ 0 h 9"/>
                <a:gd name="T16" fmla="*/ 8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8" y="0"/>
                  </a:move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1" name="Freeform 654"/>
            <p:cNvSpPr>
              <a:spLocks/>
            </p:cNvSpPr>
            <p:nvPr userDrawn="1"/>
          </p:nvSpPr>
          <p:spPr bwMode="auto">
            <a:xfrm>
              <a:off x="9591676" y="3984625"/>
              <a:ext cx="26988" cy="15875"/>
            </a:xfrm>
            <a:custGeom>
              <a:avLst/>
              <a:gdLst>
                <a:gd name="T0" fmla="*/ 10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2" name="Freeform 655"/>
            <p:cNvSpPr>
              <a:spLocks/>
            </p:cNvSpPr>
            <p:nvPr userDrawn="1"/>
          </p:nvSpPr>
          <p:spPr bwMode="auto">
            <a:xfrm>
              <a:off x="9548813" y="3989388"/>
              <a:ext cx="26988" cy="15875"/>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3" name="Freeform 656"/>
            <p:cNvSpPr>
              <a:spLocks/>
            </p:cNvSpPr>
            <p:nvPr userDrawn="1"/>
          </p:nvSpPr>
          <p:spPr bwMode="auto">
            <a:xfrm>
              <a:off x="9574213" y="3994150"/>
              <a:ext cx="28575" cy="15875"/>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4" name="Freeform 657"/>
            <p:cNvSpPr>
              <a:spLocks/>
            </p:cNvSpPr>
            <p:nvPr userDrawn="1"/>
          </p:nvSpPr>
          <p:spPr bwMode="auto">
            <a:xfrm>
              <a:off x="9531351" y="3998913"/>
              <a:ext cx="26988" cy="15875"/>
            </a:xfrm>
            <a:custGeom>
              <a:avLst/>
              <a:gdLst>
                <a:gd name="T0" fmla="*/ 10 w 17"/>
                <a:gd name="T1" fmla="*/ 10 h 10"/>
                <a:gd name="T2" fmla="*/ 17 w 17"/>
                <a:gd name="T3" fmla="*/ 6 h 10"/>
                <a:gd name="T4" fmla="*/ 17 w 17"/>
                <a:gd name="T5" fmla="*/ 4 h 10"/>
                <a:gd name="T6" fmla="*/ 10 w 17"/>
                <a:gd name="T7" fmla="*/ 1 h 10"/>
                <a:gd name="T8" fmla="*/ 8 w 17"/>
                <a:gd name="T9" fmla="*/ 1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1"/>
                    <a:pt x="10" y="1"/>
                    <a:pt x="10" y="1"/>
                  </a:cubicBezTo>
                  <a:cubicBezTo>
                    <a:pt x="9" y="0"/>
                    <a:pt x="8" y="0"/>
                    <a:pt x="8" y="1"/>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5" name="Freeform 658"/>
            <p:cNvSpPr>
              <a:spLocks/>
            </p:cNvSpPr>
            <p:nvPr userDrawn="1"/>
          </p:nvSpPr>
          <p:spPr bwMode="auto">
            <a:xfrm>
              <a:off x="9558338" y="4003675"/>
              <a:ext cx="26988" cy="15875"/>
            </a:xfrm>
            <a:custGeom>
              <a:avLst/>
              <a:gdLst>
                <a:gd name="T0" fmla="*/ 10 w 17"/>
                <a:gd name="T1" fmla="*/ 10 h 10"/>
                <a:gd name="T2" fmla="*/ 16 w 17"/>
                <a:gd name="T3" fmla="*/ 6 h 10"/>
                <a:gd name="T4" fmla="*/ 16 w 17"/>
                <a:gd name="T5" fmla="*/ 5 h 10"/>
                <a:gd name="T6" fmla="*/ 10 w 17"/>
                <a:gd name="T7" fmla="*/ 1 h 10"/>
                <a:gd name="T8" fmla="*/ 7 w 17"/>
                <a:gd name="T9" fmla="*/ 1 h 10"/>
                <a:gd name="T10" fmla="*/ 1 w 17"/>
                <a:gd name="T11" fmla="*/ 5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10" y="1"/>
                    <a:pt x="10" y="1"/>
                    <a:pt x="10" y="1"/>
                  </a:cubicBezTo>
                  <a:cubicBezTo>
                    <a:pt x="9" y="0"/>
                    <a:pt x="8" y="1"/>
                    <a:pt x="7" y="1"/>
                  </a:cubicBezTo>
                  <a:cubicBezTo>
                    <a:pt x="1" y="5"/>
                    <a:pt x="1" y="5"/>
                    <a:pt x="1" y="5"/>
                  </a:cubicBezTo>
                  <a:cubicBezTo>
                    <a:pt x="0" y="5"/>
                    <a:pt x="0" y="6"/>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6" name="Freeform 659"/>
            <p:cNvSpPr>
              <a:spLocks/>
            </p:cNvSpPr>
            <p:nvPr userDrawn="1"/>
          </p:nvSpPr>
          <p:spPr bwMode="auto">
            <a:xfrm>
              <a:off x="9515476" y="4008438"/>
              <a:ext cx="26988" cy="15875"/>
            </a:xfrm>
            <a:custGeom>
              <a:avLst/>
              <a:gdLst>
                <a:gd name="T0" fmla="*/ 7 w 17"/>
                <a:gd name="T1" fmla="*/ 10 h 10"/>
                <a:gd name="T2" fmla="*/ 9 w 17"/>
                <a:gd name="T3" fmla="*/ 10 h 10"/>
                <a:gd name="T4" fmla="*/ 16 w 17"/>
                <a:gd name="T5" fmla="*/ 6 h 10"/>
                <a:gd name="T6" fmla="*/ 16 w 17"/>
                <a:gd name="T7" fmla="*/ 5 h 10"/>
                <a:gd name="T8" fmla="*/ 9 w 17"/>
                <a:gd name="T9" fmla="*/ 1 h 10"/>
                <a:gd name="T10" fmla="*/ 7 w 17"/>
                <a:gd name="T11" fmla="*/ 1 h 10"/>
                <a:gd name="T12" fmla="*/ 0 w 17"/>
                <a:gd name="T13" fmla="*/ 5 h 10"/>
                <a:gd name="T14" fmla="*/ 0 w 17"/>
                <a:gd name="T15" fmla="*/ 6 h 10"/>
                <a:gd name="T16" fmla="*/ 7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0"/>
                  </a:moveTo>
                  <a:cubicBezTo>
                    <a:pt x="8" y="10"/>
                    <a:pt x="9" y="10"/>
                    <a:pt x="9" y="10"/>
                  </a:cubicBezTo>
                  <a:cubicBezTo>
                    <a:pt x="16" y="6"/>
                    <a:pt x="16" y="6"/>
                    <a:pt x="16" y="6"/>
                  </a:cubicBezTo>
                  <a:cubicBezTo>
                    <a:pt x="17" y="5"/>
                    <a:pt x="17" y="5"/>
                    <a:pt x="16" y="5"/>
                  </a:cubicBezTo>
                  <a:cubicBezTo>
                    <a:pt x="9" y="1"/>
                    <a:pt x="9" y="1"/>
                    <a:pt x="9" y="1"/>
                  </a:cubicBezTo>
                  <a:cubicBezTo>
                    <a:pt x="9" y="0"/>
                    <a:pt x="8" y="0"/>
                    <a:pt x="7" y="1"/>
                  </a:cubicBezTo>
                  <a:cubicBezTo>
                    <a:pt x="0" y="5"/>
                    <a:pt x="0" y="5"/>
                    <a:pt x="0" y="5"/>
                  </a:cubicBezTo>
                  <a:cubicBezTo>
                    <a:pt x="0" y="5"/>
                    <a:pt x="0" y="5"/>
                    <a:pt x="0" y="6"/>
                  </a:cubicBezTo>
                  <a:lnTo>
                    <a:pt x="7"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7" name="Freeform 660"/>
            <p:cNvSpPr>
              <a:spLocks/>
            </p:cNvSpPr>
            <p:nvPr userDrawn="1"/>
          </p:nvSpPr>
          <p:spPr bwMode="auto">
            <a:xfrm>
              <a:off x="9540876" y="4014788"/>
              <a:ext cx="28575" cy="14288"/>
            </a:xfrm>
            <a:custGeom>
              <a:avLst/>
              <a:gdLst>
                <a:gd name="T0" fmla="*/ 10 w 18"/>
                <a:gd name="T1" fmla="*/ 9 h 9"/>
                <a:gd name="T2" fmla="*/ 17 w 18"/>
                <a:gd name="T3" fmla="*/ 5 h 9"/>
                <a:gd name="T4" fmla="*/ 17 w 18"/>
                <a:gd name="T5" fmla="*/ 4 h 9"/>
                <a:gd name="T6" fmla="*/ 10 w 18"/>
                <a:gd name="T7" fmla="*/ 0 h 9"/>
                <a:gd name="T8" fmla="*/ 8 w 18"/>
                <a:gd name="T9" fmla="*/ 0 h 9"/>
                <a:gd name="T10" fmla="*/ 1 w 18"/>
                <a:gd name="T11" fmla="*/ 4 h 9"/>
                <a:gd name="T12" fmla="*/ 1 w 18"/>
                <a:gd name="T13" fmla="*/ 5 h 9"/>
                <a:gd name="T14" fmla="*/ 8 w 18"/>
                <a:gd name="T15" fmla="*/ 9 h 9"/>
                <a:gd name="T16" fmla="*/ 10 w 1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10" y="9"/>
                  </a:moveTo>
                  <a:cubicBezTo>
                    <a:pt x="17" y="5"/>
                    <a:pt x="17" y="5"/>
                    <a:pt x="17" y="5"/>
                  </a:cubicBezTo>
                  <a:cubicBezTo>
                    <a:pt x="18" y="5"/>
                    <a:pt x="18" y="4"/>
                    <a:pt x="17" y="4"/>
                  </a:cubicBezTo>
                  <a:cubicBezTo>
                    <a:pt x="10" y="0"/>
                    <a:pt x="10" y="0"/>
                    <a:pt x="10" y="0"/>
                  </a:cubicBezTo>
                  <a:cubicBezTo>
                    <a:pt x="10" y="0"/>
                    <a:pt x="9" y="0"/>
                    <a:pt x="8" y="0"/>
                  </a:cubicBezTo>
                  <a:cubicBezTo>
                    <a:pt x="1" y="4"/>
                    <a:pt x="1" y="4"/>
                    <a:pt x="1" y="4"/>
                  </a:cubicBezTo>
                  <a:cubicBezTo>
                    <a:pt x="1" y="4"/>
                    <a:pt x="0" y="5"/>
                    <a:pt x="1" y="5"/>
                  </a:cubicBezTo>
                  <a:cubicBezTo>
                    <a:pt x="8" y="9"/>
                    <a:pt x="8" y="9"/>
                    <a:pt x="8" y="9"/>
                  </a:cubicBezTo>
                  <a:cubicBezTo>
                    <a:pt x="9" y="9"/>
                    <a:pt x="10" y="9"/>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8" name="Freeform 661"/>
            <p:cNvSpPr>
              <a:spLocks/>
            </p:cNvSpPr>
            <p:nvPr userDrawn="1"/>
          </p:nvSpPr>
          <p:spPr bwMode="auto">
            <a:xfrm>
              <a:off x="9572626" y="3976688"/>
              <a:ext cx="95250" cy="55563"/>
            </a:xfrm>
            <a:custGeom>
              <a:avLst/>
              <a:gdLst>
                <a:gd name="T0" fmla="*/ 53 w 60"/>
                <a:gd name="T1" fmla="*/ 0 h 35"/>
                <a:gd name="T2" fmla="*/ 51 w 60"/>
                <a:gd name="T3" fmla="*/ 0 h 35"/>
                <a:gd name="T4" fmla="*/ 1 w 60"/>
                <a:gd name="T5" fmla="*/ 29 h 35"/>
                <a:gd name="T6" fmla="*/ 0 w 60"/>
                <a:gd name="T7" fmla="*/ 31 h 35"/>
                <a:gd name="T8" fmla="*/ 7 w 60"/>
                <a:gd name="T9" fmla="*/ 35 h 35"/>
                <a:gd name="T10" fmla="*/ 10 w 60"/>
                <a:gd name="T11" fmla="*/ 35 h 35"/>
                <a:gd name="T12" fmla="*/ 60 w 60"/>
                <a:gd name="T13" fmla="*/ 6 h 35"/>
                <a:gd name="T14" fmla="*/ 60 w 60"/>
                <a:gd name="T15" fmla="*/ 4 h 35"/>
                <a:gd name="T16" fmla="*/ 53 w 60"/>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35">
                  <a:moveTo>
                    <a:pt x="53" y="0"/>
                  </a:moveTo>
                  <a:cubicBezTo>
                    <a:pt x="52" y="0"/>
                    <a:pt x="51" y="0"/>
                    <a:pt x="51" y="0"/>
                  </a:cubicBezTo>
                  <a:cubicBezTo>
                    <a:pt x="1" y="29"/>
                    <a:pt x="1" y="29"/>
                    <a:pt x="1" y="29"/>
                  </a:cubicBezTo>
                  <a:cubicBezTo>
                    <a:pt x="0" y="30"/>
                    <a:pt x="0" y="30"/>
                    <a:pt x="0" y="31"/>
                  </a:cubicBezTo>
                  <a:cubicBezTo>
                    <a:pt x="7" y="35"/>
                    <a:pt x="7" y="35"/>
                    <a:pt x="7" y="35"/>
                  </a:cubicBezTo>
                  <a:cubicBezTo>
                    <a:pt x="8" y="35"/>
                    <a:pt x="9" y="35"/>
                    <a:pt x="10" y="35"/>
                  </a:cubicBezTo>
                  <a:cubicBezTo>
                    <a:pt x="60" y="6"/>
                    <a:pt x="60" y="6"/>
                    <a:pt x="60" y="6"/>
                  </a:cubicBezTo>
                  <a:cubicBezTo>
                    <a:pt x="60" y="5"/>
                    <a:pt x="60" y="4"/>
                    <a:pt x="60" y="4"/>
                  </a:cubicBezTo>
                  <a:lnTo>
                    <a:pt x="53"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9" name="Freeform 662"/>
            <p:cNvSpPr>
              <a:spLocks/>
            </p:cNvSpPr>
            <p:nvPr userDrawn="1"/>
          </p:nvSpPr>
          <p:spPr bwMode="auto">
            <a:xfrm>
              <a:off x="9525001" y="4024313"/>
              <a:ext cx="26988" cy="15875"/>
            </a:xfrm>
            <a:custGeom>
              <a:avLst/>
              <a:gdLst>
                <a:gd name="T0" fmla="*/ 7 w 17"/>
                <a:gd name="T1" fmla="*/ 9 h 10"/>
                <a:gd name="T2" fmla="*/ 10 w 17"/>
                <a:gd name="T3" fmla="*/ 9 h 10"/>
                <a:gd name="T4" fmla="*/ 16 w 17"/>
                <a:gd name="T5" fmla="*/ 5 h 10"/>
                <a:gd name="T6" fmla="*/ 16 w 17"/>
                <a:gd name="T7" fmla="*/ 4 h 10"/>
                <a:gd name="T8" fmla="*/ 10 w 17"/>
                <a:gd name="T9" fmla="*/ 0 h 10"/>
                <a:gd name="T10" fmla="*/ 7 w 17"/>
                <a:gd name="T11" fmla="*/ 0 h 10"/>
                <a:gd name="T12" fmla="*/ 1 w 17"/>
                <a:gd name="T13" fmla="*/ 4 h 10"/>
                <a:gd name="T14" fmla="*/ 1 w 17"/>
                <a:gd name="T15" fmla="*/ 5 h 10"/>
                <a:gd name="T16" fmla="*/ 7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9"/>
                  </a:moveTo>
                  <a:cubicBezTo>
                    <a:pt x="8" y="10"/>
                    <a:pt x="9" y="10"/>
                    <a:pt x="10" y="9"/>
                  </a:cubicBezTo>
                  <a:cubicBezTo>
                    <a:pt x="16" y="5"/>
                    <a:pt x="16" y="5"/>
                    <a:pt x="16" y="5"/>
                  </a:cubicBezTo>
                  <a:cubicBezTo>
                    <a:pt x="17" y="5"/>
                    <a:pt x="17" y="4"/>
                    <a:pt x="16" y="4"/>
                  </a:cubicBezTo>
                  <a:cubicBezTo>
                    <a:pt x="10" y="0"/>
                    <a:pt x="10" y="0"/>
                    <a:pt x="10" y="0"/>
                  </a:cubicBezTo>
                  <a:cubicBezTo>
                    <a:pt x="9" y="0"/>
                    <a:pt x="8" y="0"/>
                    <a:pt x="7" y="0"/>
                  </a:cubicBezTo>
                  <a:cubicBezTo>
                    <a:pt x="1" y="4"/>
                    <a:pt x="1" y="4"/>
                    <a:pt x="1" y="4"/>
                  </a:cubicBezTo>
                  <a:cubicBezTo>
                    <a:pt x="0" y="4"/>
                    <a:pt x="0" y="5"/>
                    <a:pt x="1" y="5"/>
                  </a:cubicBezTo>
                  <a:lnTo>
                    <a:pt x="7"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0" name="Freeform 663"/>
            <p:cNvSpPr>
              <a:spLocks/>
            </p:cNvSpPr>
            <p:nvPr userDrawn="1"/>
          </p:nvSpPr>
          <p:spPr bwMode="auto">
            <a:xfrm>
              <a:off x="9555163" y="4025900"/>
              <a:ext cx="26988" cy="15875"/>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1" name="Freeform 664"/>
            <p:cNvSpPr>
              <a:spLocks/>
            </p:cNvSpPr>
            <p:nvPr userDrawn="1"/>
          </p:nvSpPr>
          <p:spPr bwMode="auto">
            <a:xfrm>
              <a:off x="9510713" y="3992563"/>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2" name="Freeform 665"/>
            <p:cNvSpPr>
              <a:spLocks/>
            </p:cNvSpPr>
            <p:nvPr userDrawn="1"/>
          </p:nvSpPr>
          <p:spPr bwMode="auto">
            <a:xfrm>
              <a:off x="9598026" y="3960813"/>
              <a:ext cx="26988" cy="15875"/>
            </a:xfrm>
            <a:custGeom>
              <a:avLst/>
              <a:gdLst>
                <a:gd name="T0" fmla="*/ 10 w 17"/>
                <a:gd name="T1" fmla="*/ 9 h 10"/>
                <a:gd name="T2" fmla="*/ 16 w 17"/>
                <a:gd name="T3" fmla="*/ 6 h 10"/>
                <a:gd name="T4" fmla="*/ 16 w 17"/>
                <a:gd name="T5" fmla="*/ 4 h 10"/>
                <a:gd name="T6" fmla="*/ 10 w 17"/>
                <a:gd name="T7" fmla="*/ 0 h 10"/>
                <a:gd name="T8" fmla="*/ 7 w 17"/>
                <a:gd name="T9" fmla="*/ 0 h 10"/>
                <a:gd name="T10" fmla="*/ 1 w 17"/>
                <a:gd name="T11" fmla="*/ 4 h 10"/>
                <a:gd name="T12" fmla="*/ 1 w 17"/>
                <a:gd name="T13" fmla="*/ 6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6"/>
                    <a:pt x="16" y="6"/>
                    <a:pt x="16" y="6"/>
                  </a:cubicBezTo>
                  <a:cubicBezTo>
                    <a:pt x="17" y="5"/>
                    <a:pt x="17" y="5"/>
                    <a:pt x="16" y="4"/>
                  </a:cubicBezTo>
                  <a:cubicBezTo>
                    <a:pt x="10" y="0"/>
                    <a:pt x="10" y="0"/>
                    <a:pt x="10" y="0"/>
                  </a:cubicBezTo>
                  <a:cubicBezTo>
                    <a:pt x="9" y="0"/>
                    <a:pt x="8" y="0"/>
                    <a:pt x="7" y="0"/>
                  </a:cubicBezTo>
                  <a:cubicBezTo>
                    <a:pt x="1" y="4"/>
                    <a:pt x="1" y="4"/>
                    <a:pt x="1" y="4"/>
                  </a:cubicBezTo>
                  <a:cubicBezTo>
                    <a:pt x="0" y="5"/>
                    <a:pt x="0" y="5"/>
                    <a:pt x="1" y="6"/>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3" name="Freeform 666"/>
            <p:cNvSpPr>
              <a:spLocks/>
            </p:cNvSpPr>
            <p:nvPr userDrawn="1"/>
          </p:nvSpPr>
          <p:spPr bwMode="auto">
            <a:xfrm>
              <a:off x="9625013" y="3965575"/>
              <a:ext cx="26988" cy="15875"/>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5"/>
                  </a:cubicBezTo>
                  <a:cubicBezTo>
                    <a:pt x="9" y="1"/>
                    <a:pt x="9" y="1"/>
                    <a:pt x="9" y="1"/>
                  </a:cubicBezTo>
                  <a:cubicBezTo>
                    <a:pt x="9" y="0"/>
                    <a:pt x="8" y="0"/>
                    <a:pt x="7" y="1"/>
                  </a:cubicBezTo>
                  <a:cubicBezTo>
                    <a:pt x="0" y="5"/>
                    <a:pt x="0" y="5"/>
                    <a:pt x="0" y="5"/>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4" name="Freeform 667"/>
            <p:cNvSpPr>
              <a:spLocks/>
            </p:cNvSpPr>
            <p:nvPr userDrawn="1"/>
          </p:nvSpPr>
          <p:spPr bwMode="auto">
            <a:xfrm>
              <a:off x="9613901" y="3951288"/>
              <a:ext cx="28575" cy="15875"/>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5"/>
                    <a:pt x="17" y="4"/>
                  </a:cubicBezTo>
                  <a:cubicBezTo>
                    <a:pt x="10" y="0"/>
                    <a:pt x="10" y="0"/>
                    <a:pt x="10" y="0"/>
                  </a:cubicBezTo>
                  <a:cubicBezTo>
                    <a:pt x="9" y="0"/>
                    <a:pt x="8" y="0"/>
                    <a:pt x="8" y="0"/>
                  </a:cubicBezTo>
                  <a:cubicBezTo>
                    <a:pt x="1" y="4"/>
                    <a:pt x="1" y="4"/>
                    <a:pt x="1" y="4"/>
                  </a:cubicBezTo>
                  <a:cubicBezTo>
                    <a:pt x="0" y="5"/>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5" name="Freeform 668"/>
            <p:cNvSpPr>
              <a:spLocks/>
            </p:cNvSpPr>
            <p:nvPr userDrawn="1"/>
          </p:nvSpPr>
          <p:spPr bwMode="auto">
            <a:xfrm>
              <a:off x="9593263" y="3943350"/>
              <a:ext cx="26988" cy="15875"/>
            </a:xfrm>
            <a:custGeom>
              <a:avLst/>
              <a:gdLst>
                <a:gd name="T0" fmla="*/ 7 w 17"/>
                <a:gd name="T1" fmla="*/ 1 h 10"/>
                <a:gd name="T2" fmla="*/ 0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6" name="Freeform 669"/>
            <p:cNvSpPr>
              <a:spLocks/>
            </p:cNvSpPr>
            <p:nvPr userDrawn="1"/>
          </p:nvSpPr>
          <p:spPr bwMode="auto">
            <a:xfrm>
              <a:off x="9674226" y="3889375"/>
              <a:ext cx="39688" cy="22225"/>
            </a:xfrm>
            <a:custGeom>
              <a:avLst/>
              <a:gdLst>
                <a:gd name="T0" fmla="*/ 15 w 25"/>
                <a:gd name="T1" fmla="*/ 0 h 14"/>
                <a:gd name="T2" fmla="*/ 1 w 25"/>
                <a:gd name="T3" fmla="*/ 9 h 14"/>
                <a:gd name="T4" fmla="*/ 1 w 25"/>
                <a:gd name="T5" fmla="*/ 10 h 14"/>
                <a:gd name="T6" fmla="*/ 8 w 25"/>
                <a:gd name="T7" fmla="*/ 14 h 14"/>
                <a:gd name="T8" fmla="*/ 10 w 25"/>
                <a:gd name="T9" fmla="*/ 14 h 14"/>
                <a:gd name="T10" fmla="*/ 24 w 25"/>
                <a:gd name="T11" fmla="*/ 6 h 14"/>
                <a:gd name="T12" fmla="*/ 24 w 25"/>
                <a:gd name="T13" fmla="*/ 4 h 14"/>
                <a:gd name="T14" fmla="*/ 17 w 25"/>
                <a:gd name="T15" fmla="*/ 0 h 14"/>
                <a:gd name="T16" fmla="*/ 15 w 2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4">
                  <a:moveTo>
                    <a:pt x="15" y="0"/>
                  </a:moveTo>
                  <a:cubicBezTo>
                    <a:pt x="1" y="9"/>
                    <a:pt x="1" y="9"/>
                    <a:pt x="1" y="9"/>
                  </a:cubicBezTo>
                  <a:cubicBezTo>
                    <a:pt x="0" y="9"/>
                    <a:pt x="1" y="10"/>
                    <a:pt x="1" y="10"/>
                  </a:cubicBezTo>
                  <a:cubicBezTo>
                    <a:pt x="8" y="14"/>
                    <a:pt x="8" y="14"/>
                    <a:pt x="8" y="14"/>
                  </a:cubicBezTo>
                  <a:cubicBezTo>
                    <a:pt x="9" y="14"/>
                    <a:pt x="9" y="14"/>
                    <a:pt x="10" y="14"/>
                  </a:cubicBezTo>
                  <a:cubicBezTo>
                    <a:pt x="24" y="6"/>
                    <a:pt x="24" y="6"/>
                    <a:pt x="24" y="6"/>
                  </a:cubicBezTo>
                  <a:cubicBezTo>
                    <a:pt x="25" y="5"/>
                    <a:pt x="25" y="5"/>
                    <a:pt x="24" y="4"/>
                  </a:cubicBezTo>
                  <a:cubicBezTo>
                    <a:pt x="17" y="0"/>
                    <a:pt x="17" y="0"/>
                    <a:pt x="17" y="0"/>
                  </a:cubicBezTo>
                  <a:cubicBezTo>
                    <a:pt x="17" y="0"/>
                    <a:pt x="16" y="0"/>
                    <a:pt x="15"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7" name="Freeform 670"/>
            <p:cNvSpPr>
              <a:spLocks/>
            </p:cNvSpPr>
            <p:nvPr userDrawn="1"/>
          </p:nvSpPr>
          <p:spPr bwMode="auto">
            <a:xfrm>
              <a:off x="9659938" y="3905250"/>
              <a:ext cx="26988" cy="15875"/>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8" name="Freeform 671"/>
            <p:cNvSpPr>
              <a:spLocks/>
            </p:cNvSpPr>
            <p:nvPr userDrawn="1"/>
          </p:nvSpPr>
          <p:spPr bwMode="auto">
            <a:xfrm>
              <a:off x="9721851" y="3889375"/>
              <a:ext cx="26988" cy="15875"/>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9" name="Freeform 672"/>
            <p:cNvSpPr>
              <a:spLocks/>
            </p:cNvSpPr>
            <p:nvPr userDrawn="1"/>
          </p:nvSpPr>
          <p:spPr bwMode="auto">
            <a:xfrm>
              <a:off x="9731376" y="3933825"/>
              <a:ext cx="19050" cy="11113"/>
            </a:xfrm>
            <a:custGeom>
              <a:avLst/>
              <a:gdLst>
                <a:gd name="T0" fmla="*/ 9 w 12"/>
                <a:gd name="T1" fmla="*/ 0 h 7"/>
                <a:gd name="T2" fmla="*/ 8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3" y="7"/>
                  </a:lnTo>
                  <a:lnTo>
                    <a:pt x="4"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0" name="Freeform 673"/>
            <p:cNvSpPr>
              <a:spLocks/>
            </p:cNvSpPr>
            <p:nvPr userDrawn="1"/>
          </p:nvSpPr>
          <p:spPr bwMode="auto">
            <a:xfrm>
              <a:off x="9723438" y="3929063"/>
              <a:ext cx="19050" cy="11113"/>
            </a:xfrm>
            <a:custGeom>
              <a:avLst/>
              <a:gdLst>
                <a:gd name="T0" fmla="*/ 8 w 12"/>
                <a:gd name="T1" fmla="*/ 0 h 7"/>
                <a:gd name="T2" fmla="*/ 0 w 12"/>
                <a:gd name="T3" fmla="*/ 4 h 7"/>
                <a:gd name="T4" fmla="*/ 0 w 12"/>
                <a:gd name="T5" fmla="*/ 5 h 7"/>
                <a:gd name="T6" fmla="*/ 3 w 12"/>
                <a:gd name="T7" fmla="*/ 7 h 7"/>
                <a:gd name="T8" fmla="*/ 4 w 12"/>
                <a:gd name="T9" fmla="*/ 7 h 7"/>
                <a:gd name="T10" fmla="*/ 12 w 12"/>
                <a:gd name="T11" fmla="*/ 2 h 7"/>
                <a:gd name="T12" fmla="*/ 12 w 12"/>
                <a:gd name="T13" fmla="*/ 2 h 7"/>
                <a:gd name="T14" fmla="*/ 9 w 12"/>
                <a:gd name="T15" fmla="*/ 0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0" y="4"/>
                  </a:lnTo>
                  <a:lnTo>
                    <a:pt x="0" y="5"/>
                  </a:lnTo>
                  <a:lnTo>
                    <a:pt x="3" y="7"/>
                  </a:lnTo>
                  <a:lnTo>
                    <a:pt x="4" y="7"/>
                  </a:lnTo>
                  <a:lnTo>
                    <a:pt x="12" y="2"/>
                  </a:lnTo>
                  <a:lnTo>
                    <a:pt x="12" y="2"/>
                  </a:lnTo>
                  <a:lnTo>
                    <a:pt x="9" y="0"/>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1" name="Freeform 674"/>
            <p:cNvSpPr>
              <a:spLocks/>
            </p:cNvSpPr>
            <p:nvPr userDrawn="1"/>
          </p:nvSpPr>
          <p:spPr bwMode="auto">
            <a:xfrm>
              <a:off x="9715501" y="3941763"/>
              <a:ext cx="19050" cy="11113"/>
            </a:xfrm>
            <a:custGeom>
              <a:avLst/>
              <a:gdLst>
                <a:gd name="T0" fmla="*/ 9 w 12"/>
                <a:gd name="T1" fmla="*/ 0 h 7"/>
                <a:gd name="T2" fmla="*/ 8 w 12"/>
                <a:gd name="T3" fmla="*/ 0 h 7"/>
                <a:gd name="T4" fmla="*/ 0 w 12"/>
                <a:gd name="T5" fmla="*/ 5 h 7"/>
                <a:gd name="T6" fmla="*/ 0 w 12"/>
                <a:gd name="T7" fmla="*/ 5 h 7"/>
                <a:gd name="T8" fmla="*/ 4 w 12"/>
                <a:gd name="T9" fmla="*/ 7 h 7"/>
                <a:gd name="T10" fmla="*/ 5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4" y="7"/>
                  </a:lnTo>
                  <a:lnTo>
                    <a:pt x="5"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2" name="Freeform 675"/>
            <p:cNvSpPr>
              <a:spLocks/>
            </p:cNvSpPr>
            <p:nvPr userDrawn="1"/>
          </p:nvSpPr>
          <p:spPr bwMode="auto">
            <a:xfrm>
              <a:off x="9680576" y="3898900"/>
              <a:ext cx="50800" cy="30163"/>
            </a:xfrm>
            <a:custGeom>
              <a:avLst/>
              <a:gdLst>
                <a:gd name="T0" fmla="*/ 10 w 32"/>
                <a:gd name="T1" fmla="*/ 18 h 19"/>
                <a:gd name="T2" fmla="*/ 31 w 32"/>
                <a:gd name="T3" fmla="*/ 6 h 19"/>
                <a:gd name="T4" fmla="*/ 31 w 32"/>
                <a:gd name="T5" fmla="*/ 5 h 19"/>
                <a:gd name="T6" fmla="*/ 24 w 32"/>
                <a:gd name="T7" fmla="*/ 1 h 19"/>
                <a:gd name="T8" fmla="*/ 22 w 32"/>
                <a:gd name="T9" fmla="*/ 1 h 19"/>
                <a:gd name="T10" fmla="*/ 1 w 32"/>
                <a:gd name="T11" fmla="*/ 13 h 19"/>
                <a:gd name="T12" fmla="*/ 1 w 32"/>
                <a:gd name="T13" fmla="*/ 14 h 19"/>
                <a:gd name="T14" fmla="*/ 8 w 32"/>
                <a:gd name="T15" fmla="*/ 18 h 19"/>
                <a:gd name="T16" fmla="*/ 10 w 32"/>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9">
                  <a:moveTo>
                    <a:pt x="10" y="18"/>
                  </a:moveTo>
                  <a:cubicBezTo>
                    <a:pt x="31" y="6"/>
                    <a:pt x="31" y="6"/>
                    <a:pt x="31" y="6"/>
                  </a:cubicBezTo>
                  <a:cubicBezTo>
                    <a:pt x="32" y="6"/>
                    <a:pt x="32" y="5"/>
                    <a:pt x="31" y="5"/>
                  </a:cubicBezTo>
                  <a:cubicBezTo>
                    <a:pt x="24" y="1"/>
                    <a:pt x="24" y="1"/>
                    <a:pt x="24" y="1"/>
                  </a:cubicBezTo>
                  <a:cubicBezTo>
                    <a:pt x="24" y="0"/>
                    <a:pt x="23" y="0"/>
                    <a:pt x="22" y="1"/>
                  </a:cubicBezTo>
                  <a:cubicBezTo>
                    <a:pt x="1" y="13"/>
                    <a:pt x="1" y="13"/>
                    <a:pt x="1" y="13"/>
                  </a:cubicBezTo>
                  <a:cubicBezTo>
                    <a:pt x="0" y="13"/>
                    <a:pt x="0" y="14"/>
                    <a:pt x="1" y="14"/>
                  </a:cubicBezTo>
                  <a:cubicBezTo>
                    <a:pt x="8" y="18"/>
                    <a:pt x="8" y="18"/>
                    <a:pt x="8" y="18"/>
                  </a:cubicBezTo>
                  <a:cubicBezTo>
                    <a:pt x="8" y="19"/>
                    <a:pt x="10" y="19"/>
                    <a:pt x="10" y="18"/>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3" name="Freeform 676"/>
            <p:cNvSpPr>
              <a:spLocks/>
            </p:cNvSpPr>
            <p:nvPr userDrawn="1"/>
          </p:nvSpPr>
          <p:spPr bwMode="auto">
            <a:xfrm>
              <a:off x="9664701" y="3922713"/>
              <a:ext cx="26988" cy="15875"/>
            </a:xfrm>
            <a:custGeom>
              <a:avLst/>
              <a:gdLst>
                <a:gd name="T0" fmla="*/ 9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4" name="Freeform 677"/>
            <p:cNvSpPr>
              <a:spLocks/>
            </p:cNvSpPr>
            <p:nvPr userDrawn="1"/>
          </p:nvSpPr>
          <p:spPr bwMode="auto">
            <a:xfrm>
              <a:off x="9690101" y="3910013"/>
              <a:ext cx="58738" cy="33338"/>
            </a:xfrm>
            <a:custGeom>
              <a:avLst/>
              <a:gdLst>
                <a:gd name="T0" fmla="*/ 36 w 37"/>
                <a:gd name="T1" fmla="*/ 4 h 21"/>
                <a:gd name="T2" fmla="*/ 29 w 37"/>
                <a:gd name="T3" fmla="*/ 0 h 21"/>
                <a:gd name="T4" fmla="*/ 27 w 37"/>
                <a:gd name="T5" fmla="*/ 0 h 21"/>
                <a:gd name="T6" fmla="*/ 1 w 37"/>
                <a:gd name="T7" fmla="*/ 15 h 21"/>
                <a:gd name="T8" fmla="*/ 1 w 37"/>
                <a:gd name="T9" fmla="*/ 17 h 21"/>
                <a:gd name="T10" fmla="*/ 8 w 37"/>
                <a:gd name="T11" fmla="*/ 21 h 21"/>
                <a:gd name="T12" fmla="*/ 10 w 37"/>
                <a:gd name="T13" fmla="*/ 21 h 21"/>
                <a:gd name="T14" fmla="*/ 36 w 37"/>
                <a:gd name="T15" fmla="*/ 5 h 21"/>
                <a:gd name="T16" fmla="*/ 36 w 37"/>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1">
                  <a:moveTo>
                    <a:pt x="36" y="4"/>
                  </a:moveTo>
                  <a:cubicBezTo>
                    <a:pt x="29" y="0"/>
                    <a:pt x="29" y="0"/>
                    <a:pt x="29" y="0"/>
                  </a:cubicBezTo>
                  <a:cubicBezTo>
                    <a:pt x="29" y="0"/>
                    <a:pt x="28" y="0"/>
                    <a:pt x="27" y="0"/>
                  </a:cubicBezTo>
                  <a:cubicBezTo>
                    <a:pt x="18" y="5"/>
                    <a:pt x="10" y="10"/>
                    <a:pt x="1" y="15"/>
                  </a:cubicBezTo>
                  <a:cubicBezTo>
                    <a:pt x="0" y="16"/>
                    <a:pt x="0" y="16"/>
                    <a:pt x="1" y="17"/>
                  </a:cubicBezTo>
                  <a:cubicBezTo>
                    <a:pt x="8" y="21"/>
                    <a:pt x="8" y="21"/>
                    <a:pt x="8" y="21"/>
                  </a:cubicBezTo>
                  <a:cubicBezTo>
                    <a:pt x="9" y="21"/>
                    <a:pt x="10" y="21"/>
                    <a:pt x="10" y="21"/>
                  </a:cubicBezTo>
                  <a:cubicBezTo>
                    <a:pt x="19" y="15"/>
                    <a:pt x="27" y="10"/>
                    <a:pt x="36" y="5"/>
                  </a:cubicBezTo>
                  <a:cubicBezTo>
                    <a:pt x="37" y="5"/>
                    <a:pt x="37" y="4"/>
                    <a:pt x="3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5" name="Freeform 678"/>
            <p:cNvSpPr>
              <a:spLocks/>
            </p:cNvSpPr>
            <p:nvPr userDrawn="1"/>
          </p:nvSpPr>
          <p:spPr bwMode="auto">
            <a:xfrm>
              <a:off x="9618663" y="3910013"/>
              <a:ext cx="28575" cy="15875"/>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1" y="4"/>
                    <a:pt x="0" y="5"/>
                    <a:pt x="1" y="5"/>
                  </a:cubicBezTo>
                  <a:cubicBezTo>
                    <a:pt x="8" y="9"/>
                    <a:pt x="8" y="9"/>
                    <a:pt x="8" y="9"/>
                  </a:cubicBezTo>
                  <a:cubicBezTo>
                    <a:pt x="9" y="10"/>
                    <a:pt x="10" y="10"/>
                    <a:pt x="10" y="9"/>
                  </a:cubicBezTo>
                  <a:cubicBezTo>
                    <a:pt x="17" y="5"/>
                    <a:pt x="17" y="5"/>
                    <a:pt x="17" y="5"/>
                  </a:cubicBezTo>
                  <a:cubicBezTo>
                    <a:pt x="18" y="5"/>
                    <a:pt x="18" y="4"/>
                    <a:pt x="17" y="4"/>
                  </a:cubicBezTo>
                  <a:cubicBezTo>
                    <a:pt x="10" y="0"/>
                    <a:pt x="10" y="0"/>
                    <a:pt x="10" y="0"/>
                  </a:cubicBezTo>
                  <a:cubicBezTo>
                    <a:pt x="9"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6" name="Freeform 679"/>
            <p:cNvSpPr>
              <a:spLocks/>
            </p:cNvSpPr>
            <p:nvPr userDrawn="1"/>
          </p:nvSpPr>
          <p:spPr bwMode="auto">
            <a:xfrm>
              <a:off x="9645651" y="3883025"/>
              <a:ext cx="17463" cy="9525"/>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7" y="6"/>
                  </a:cubicBezTo>
                  <a:cubicBezTo>
                    <a:pt x="11" y="4"/>
                    <a:pt x="11" y="4"/>
                    <a:pt x="11" y="4"/>
                  </a:cubicBezTo>
                  <a:cubicBezTo>
                    <a:pt x="11" y="3"/>
                    <a:pt x="11" y="3"/>
                    <a:pt x="11" y="3"/>
                  </a:cubicBezTo>
                  <a:cubicBezTo>
                    <a:pt x="7" y="0"/>
                    <a:pt x="7" y="0"/>
                    <a:pt x="7"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7" name="Freeform 680"/>
            <p:cNvSpPr>
              <a:spLocks/>
            </p:cNvSpPr>
            <p:nvPr userDrawn="1"/>
          </p:nvSpPr>
          <p:spPr bwMode="auto">
            <a:xfrm>
              <a:off x="9636126" y="3889375"/>
              <a:ext cx="17463" cy="9525"/>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3"/>
                  </a:cubicBezTo>
                  <a:cubicBezTo>
                    <a:pt x="6" y="0"/>
                    <a:pt x="6" y="0"/>
                    <a:pt x="6" y="0"/>
                  </a:cubicBezTo>
                  <a:cubicBezTo>
                    <a:pt x="5"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8" name="Freeform 681"/>
            <p:cNvSpPr>
              <a:spLocks/>
            </p:cNvSpPr>
            <p:nvPr userDrawn="1"/>
          </p:nvSpPr>
          <p:spPr bwMode="auto">
            <a:xfrm>
              <a:off x="9652001" y="3879850"/>
              <a:ext cx="46038" cy="26988"/>
            </a:xfrm>
            <a:custGeom>
              <a:avLst/>
              <a:gdLst>
                <a:gd name="T0" fmla="*/ 19 w 29"/>
                <a:gd name="T1" fmla="*/ 1 h 17"/>
                <a:gd name="T2" fmla="*/ 1 w 29"/>
                <a:gd name="T3" fmla="*/ 11 h 17"/>
                <a:gd name="T4" fmla="*/ 1 w 29"/>
                <a:gd name="T5" fmla="*/ 12 h 17"/>
                <a:gd name="T6" fmla="*/ 8 w 29"/>
                <a:gd name="T7" fmla="*/ 16 h 17"/>
                <a:gd name="T8" fmla="*/ 10 w 29"/>
                <a:gd name="T9" fmla="*/ 16 h 17"/>
                <a:gd name="T10" fmla="*/ 28 w 29"/>
                <a:gd name="T11" fmla="*/ 6 h 17"/>
                <a:gd name="T12" fmla="*/ 28 w 29"/>
                <a:gd name="T13" fmla="*/ 4 h 17"/>
                <a:gd name="T14" fmla="*/ 21 w 29"/>
                <a:gd name="T15" fmla="*/ 1 h 17"/>
                <a:gd name="T16" fmla="*/ 19 w 29"/>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19" y="1"/>
                  </a:moveTo>
                  <a:cubicBezTo>
                    <a:pt x="1" y="11"/>
                    <a:pt x="1" y="11"/>
                    <a:pt x="1" y="11"/>
                  </a:cubicBezTo>
                  <a:cubicBezTo>
                    <a:pt x="0" y="11"/>
                    <a:pt x="0" y="12"/>
                    <a:pt x="1" y="12"/>
                  </a:cubicBezTo>
                  <a:cubicBezTo>
                    <a:pt x="8" y="16"/>
                    <a:pt x="8" y="16"/>
                    <a:pt x="8" y="16"/>
                  </a:cubicBezTo>
                  <a:cubicBezTo>
                    <a:pt x="8" y="17"/>
                    <a:pt x="9" y="17"/>
                    <a:pt x="10" y="16"/>
                  </a:cubicBezTo>
                  <a:cubicBezTo>
                    <a:pt x="28" y="6"/>
                    <a:pt x="28" y="6"/>
                    <a:pt x="28" y="6"/>
                  </a:cubicBezTo>
                  <a:cubicBezTo>
                    <a:pt x="29" y="5"/>
                    <a:pt x="29" y="5"/>
                    <a:pt x="28" y="4"/>
                  </a:cubicBezTo>
                  <a:cubicBezTo>
                    <a:pt x="21" y="1"/>
                    <a:pt x="21" y="1"/>
                    <a:pt x="21" y="1"/>
                  </a:cubicBezTo>
                  <a:cubicBezTo>
                    <a:pt x="21" y="0"/>
                    <a:pt x="20" y="0"/>
                    <a:pt x="19"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9" name="Freeform 682"/>
            <p:cNvSpPr>
              <a:spLocks/>
            </p:cNvSpPr>
            <p:nvPr userDrawn="1"/>
          </p:nvSpPr>
          <p:spPr bwMode="auto">
            <a:xfrm>
              <a:off x="9636126" y="3900488"/>
              <a:ext cx="26988" cy="15875"/>
            </a:xfrm>
            <a:custGeom>
              <a:avLst/>
              <a:gdLst>
                <a:gd name="T0" fmla="*/ 7 w 17"/>
                <a:gd name="T1" fmla="*/ 0 h 10"/>
                <a:gd name="T2" fmla="*/ 1 w 17"/>
                <a:gd name="T3" fmla="*/ 4 h 10"/>
                <a:gd name="T4" fmla="*/ 1 w 17"/>
                <a:gd name="T5" fmla="*/ 5 h 10"/>
                <a:gd name="T6" fmla="*/ 7 w 17"/>
                <a:gd name="T7" fmla="*/ 9 h 10"/>
                <a:gd name="T8" fmla="*/ 10 w 17"/>
                <a:gd name="T9" fmla="*/ 9 h 10"/>
                <a:gd name="T10" fmla="*/ 16 w 17"/>
                <a:gd name="T11" fmla="*/ 5 h 10"/>
                <a:gd name="T12" fmla="*/ 16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4"/>
                    <a:pt x="0" y="5"/>
                    <a:pt x="1" y="5"/>
                  </a:cubicBezTo>
                  <a:cubicBezTo>
                    <a:pt x="7" y="9"/>
                    <a:pt x="7" y="9"/>
                    <a:pt x="7" y="9"/>
                  </a:cubicBezTo>
                  <a:cubicBezTo>
                    <a:pt x="8" y="10"/>
                    <a:pt x="9" y="10"/>
                    <a:pt x="10" y="9"/>
                  </a:cubicBezTo>
                  <a:cubicBezTo>
                    <a:pt x="16" y="5"/>
                    <a:pt x="16" y="5"/>
                    <a:pt x="16" y="5"/>
                  </a:cubicBezTo>
                  <a:cubicBezTo>
                    <a:pt x="17" y="5"/>
                    <a:pt x="17" y="4"/>
                    <a:pt x="16"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0" name="Freeform 683"/>
            <p:cNvSpPr>
              <a:spLocks/>
            </p:cNvSpPr>
            <p:nvPr userDrawn="1"/>
          </p:nvSpPr>
          <p:spPr bwMode="auto">
            <a:xfrm>
              <a:off x="9642476" y="3914775"/>
              <a:ext cx="26988" cy="15875"/>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1" name="Freeform 684"/>
            <p:cNvSpPr>
              <a:spLocks/>
            </p:cNvSpPr>
            <p:nvPr userDrawn="1"/>
          </p:nvSpPr>
          <p:spPr bwMode="auto">
            <a:xfrm>
              <a:off x="9772651" y="3900488"/>
              <a:ext cx="26988" cy="15875"/>
            </a:xfrm>
            <a:custGeom>
              <a:avLst/>
              <a:gdLst>
                <a:gd name="T0" fmla="*/ 10 w 17"/>
                <a:gd name="T1" fmla="*/ 0 h 10"/>
                <a:gd name="T2" fmla="*/ 8 w 17"/>
                <a:gd name="T3" fmla="*/ 0 h 10"/>
                <a:gd name="T4" fmla="*/ 1 w 17"/>
                <a:gd name="T5" fmla="*/ 4 h 10"/>
                <a:gd name="T6" fmla="*/ 1 w 17"/>
                <a:gd name="T7" fmla="*/ 5 h 10"/>
                <a:gd name="T8" fmla="*/ 8 w 17"/>
                <a:gd name="T9" fmla="*/ 9 h 10"/>
                <a:gd name="T10" fmla="*/ 10 w 17"/>
                <a:gd name="T11" fmla="*/ 9 h 10"/>
                <a:gd name="T12" fmla="*/ 17 w 17"/>
                <a:gd name="T13" fmla="*/ 5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4"/>
                    <a:pt x="0" y="5"/>
                    <a:pt x="1" y="5"/>
                  </a:cubicBezTo>
                  <a:cubicBezTo>
                    <a:pt x="8" y="9"/>
                    <a:pt x="8" y="9"/>
                    <a:pt x="8" y="9"/>
                  </a:cubicBezTo>
                  <a:cubicBezTo>
                    <a:pt x="8" y="9"/>
                    <a:pt x="9" y="10"/>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2" name="Freeform 685"/>
            <p:cNvSpPr>
              <a:spLocks/>
            </p:cNvSpPr>
            <p:nvPr userDrawn="1"/>
          </p:nvSpPr>
          <p:spPr bwMode="auto">
            <a:xfrm>
              <a:off x="9731376" y="3833813"/>
              <a:ext cx="17463" cy="9525"/>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3" name="Freeform 686"/>
            <p:cNvSpPr>
              <a:spLocks/>
            </p:cNvSpPr>
            <p:nvPr userDrawn="1"/>
          </p:nvSpPr>
          <p:spPr bwMode="auto">
            <a:xfrm>
              <a:off x="9720263" y="3840163"/>
              <a:ext cx="17463" cy="9525"/>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4" name="Freeform 687"/>
            <p:cNvSpPr>
              <a:spLocks/>
            </p:cNvSpPr>
            <p:nvPr userDrawn="1"/>
          </p:nvSpPr>
          <p:spPr bwMode="auto">
            <a:xfrm>
              <a:off x="9737726" y="3841750"/>
              <a:ext cx="26988" cy="14288"/>
            </a:xfrm>
            <a:custGeom>
              <a:avLst/>
              <a:gdLst>
                <a:gd name="T0" fmla="*/ 1 w 17"/>
                <a:gd name="T1" fmla="*/ 5 h 9"/>
                <a:gd name="T2" fmla="*/ 8 w 17"/>
                <a:gd name="T3" fmla="*/ 9 h 9"/>
                <a:gd name="T4" fmla="*/ 10 w 17"/>
                <a:gd name="T5" fmla="*/ 9 h 9"/>
                <a:gd name="T6" fmla="*/ 17 w 17"/>
                <a:gd name="T7" fmla="*/ 5 h 9"/>
                <a:gd name="T8" fmla="*/ 17 w 17"/>
                <a:gd name="T9" fmla="*/ 4 h 9"/>
                <a:gd name="T10" fmla="*/ 10 w 17"/>
                <a:gd name="T11" fmla="*/ 0 h 9"/>
                <a:gd name="T12" fmla="*/ 8 w 17"/>
                <a:gd name="T13" fmla="*/ 0 h 9"/>
                <a:gd name="T14" fmla="*/ 1 w 17"/>
                <a:gd name="T15" fmla="*/ 4 h 9"/>
                <a:gd name="T16" fmla="*/ 1 w 17"/>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 y="5"/>
                  </a:move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5" name="Freeform 688"/>
            <p:cNvSpPr>
              <a:spLocks/>
            </p:cNvSpPr>
            <p:nvPr userDrawn="1"/>
          </p:nvSpPr>
          <p:spPr bwMode="auto">
            <a:xfrm>
              <a:off x="9721851" y="3851275"/>
              <a:ext cx="26988" cy="15875"/>
            </a:xfrm>
            <a:custGeom>
              <a:avLst/>
              <a:gdLst>
                <a:gd name="T0" fmla="*/ 9 w 17"/>
                <a:gd name="T1" fmla="*/ 0 h 10"/>
                <a:gd name="T2" fmla="*/ 7 w 17"/>
                <a:gd name="T3" fmla="*/ 0 h 10"/>
                <a:gd name="T4" fmla="*/ 0 w 17"/>
                <a:gd name="T5" fmla="*/ 4 h 10"/>
                <a:gd name="T6" fmla="*/ 0 w 17"/>
                <a:gd name="T7" fmla="*/ 5 h 10"/>
                <a:gd name="T8" fmla="*/ 7 w 17"/>
                <a:gd name="T9" fmla="*/ 9 h 10"/>
                <a:gd name="T10" fmla="*/ 9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6" name="Freeform 689"/>
            <p:cNvSpPr>
              <a:spLocks/>
            </p:cNvSpPr>
            <p:nvPr userDrawn="1"/>
          </p:nvSpPr>
          <p:spPr bwMode="auto">
            <a:xfrm>
              <a:off x="9737726" y="3859213"/>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7" name="Freeform 690"/>
            <p:cNvSpPr>
              <a:spLocks/>
            </p:cNvSpPr>
            <p:nvPr userDrawn="1"/>
          </p:nvSpPr>
          <p:spPr bwMode="auto">
            <a:xfrm>
              <a:off x="9753601" y="3849688"/>
              <a:ext cx="44450" cy="26988"/>
            </a:xfrm>
            <a:custGeom>
              <a:avLst/>
              <a:gdLst>
                <a:gd name="T0" fmla="*/ 1 w 28"/>
                <a:gd name="T1" fmla="*/ 6 h 17"/>
                <a:gd name="T2" fmla="*/ 19 w 28"/>
                <a:gd name="T3" fmla="*/ 16 h 17"/>
                <a:gd name="T4" fmla="*/ 21 w 28"/>
                <a:gd name="T5" fmla="*/ 16 h 17"/>
                <a:gd name="T6" fmla="*/ 28 w 28"/>
                <a:gd name="T7" fmla="*/ 12 h 17"/>
                <a:gd name="T8" fmla="*/ 28 w 28"/>
                <a:gd name="T9" fmla="*/ 11 h 17"/>
                <a:gd name="T10" fmla="*/ 10 w 28"/>
                <a:gd name="T11" fmla="*/ 1 h 17"/>
                <a:gd name="T12" fmla="*/ 8 w 28"/>
                <a:gd name="T13" fmla="*/ 1 h 17"/>
                <a:gd name="T14" fmla="*/ 1 w 28"/>
                <a:gd name="T15" fmla="*/ 5 h 17"/>
                <a:gd name="T16" fmla="*/ 1 w 28"/>
                <a:gd name="T17"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1" y="6"/>
                  </a:moveTo>
                  <a:cubicBezTo>
                    <a:pt x="7" y="9"/>
                    <a:pt x="13" y="13"/>
                    <a:pt x="19" y="16"/>
                  </a:cubicBezTo>
                  <a:cubicBezTo>
                    <a:pt x="19" y="17"/>
                    <a:pt x="20" y="17"/>
                    <a:pt x="21" y="16"/>
                  </a:cubicBezTo>
                  <a:cubicBezTo>
                    <a:pt x="28" y="12"/>
                    <a:pt x="28" y="12"/>
                    <a:pt x="28" y="12"/>
                  </a:cubicBezTo>
                  <a:cubicBezTo>
                    <a:pt x="28" y="12"/>
                    <a:pt x="28" y="11"/>
                    <a:pt x="28" y="11"/>
                  </a:cubicBezTo>
                  <a:cubicBezTo>
                    <a:pt x="22" y="8"/>
                    <a:pt x="16" y="4"/>
                    <a:pt x="10" y="1"/>
                  </a:cubicBezTo>
                  <a:cubicBezTo>
                    <a:pt x="9" y="0"/>
                    <a:pt x="8" y="0"/>
                    <a:pt x="8" y="1"/>
                  </a:cubicBezTo>
                  <a:cubicBezTo>
                    <a:pt x="1" y="5"/>
                    <a:pt x="1" y="5"/>
                    <a:pt x="1" y="5"/>
                  </a:cubicBezTo>
                  <a:cubicBezTo>
                    <a:pt x="0" y="5"/>
                    <a:pt x="0" y="6"/>
                    <a:pt x="1"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8" name="Freeform 691"/>
            <p:cNvSpPr>
              <a:spLocks/>
            </p:cNvSpPr>
            <p:nvPr userDrawn="1"/>
          </p:nvSpPr>
          <p:spPr bwMode="auto">
            <a:xfrm>
              <a:off x="9755188" y="3870325"/>
              <a:ext cx="26988" cy="15875"/>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9" name="Freeform 692"/>
            <p:cNvSpPr>
              <a:spLocks/>
            </p:cNvSpPr>
            <p:nvPr userDrawn="1"/>
          </p:nvSpPr>
          <p:spPr bwMode="auto">
            <a:xfrm>
              <a:off x="9772651" y="3879850"/>
              <a:ext cx="26988" cy="15875"/>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0" name="Freeform 693"/>
            <p:cNvSpPr>
              <a:spLocks/>
            </p:cNvSpPr>
            <p:nvPr userDrawn="1"/>
          </p:nvSpPr>
          <p:spPr bwMode="auto">
            <a:xfrm>
              <a:off x="9788526" y="3870325"/>
              <a:ext cx="46038" cy="25400"/>
            </a:xfrm>
            <a:custGeom>
              <a:avLst/>
              <a:gdLst>
                <a:gd name="T0" fmla="*/ 28 w 29"/>
                <a:gd name="T1" fmla="*/ 11 h 16"/>
                <a:gd name="T2" fmla="*/ 10 w 29"/>
                <a:gd name="T3" fmla="*/ 0 h 16"/>
                <a:gd name="T4" fmla="*/ 8 w 29"/>
                <a:gd name="T5" fmla="*/ 0 h 16"/>
                <a:gd name="T6" fmla="*/ 1 w 29"/>
                <a:gd name="T7" fmla="*/ 4 h 16"/>
                <a:gd name="T8" fmla="*/ 1 w 29"/>
                <a:gd name="T9" fmla="*/ 6 h 16"/>
                <a:gd name="T10" fmla="*/ 19 w 29"/>
                <a:gd name="T11" fmla="*/ 16 h 16"/>
                <a:gd name="T12" fmla="*/ 21 w 29"/>
                <a:gd name="T13" fmla="*/ 16 h 16"/>
                <a:gd name="T14" fmla="*/ 28 w 29"/>
                <a:gd name="T15" fmla="*/ 12 h 16"/>
                <a:gd name="T16" fmla="*/ 28 w 29"/>
                <a:gd name="T1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6">
                  <a:moveTo>
                    <a:pt x="28" y="11"/>
                  </a:moveTo>
                  <a:cubicBezTo>
                    <a:pt x="22" y="7"/>
                    <a:pt x="16" y="4"/>
                    <a:pt x="10" y="0"/>
                  </a:cubicBezTo>
                  <a:cubicBezTo>
                    <a:pt x="9" y="0"/>
                    <a:pt x="9" y="0"/>
                    <a:pt x="8" y="0"/>
                  </a:cubicBezTo>
                  <a:cubicBezTo>
                    <a:pt x="1" y="4"/>
                    <a:pt x="1" y="4"/>
                    <a:pt x="1" y="4"/>
                  </a:cubicBezTo>
                  <a:cubicBezTo>
                    <a:pt x="0" y="5"/>
                    <a:pt x="0" y="5"/>
                    <a:pt x="1" y="6"/>
                  </a:cubicBezTo>
                  <a:cubicBezTo>
                    <a:pt x="7" y="9"/>
                    <a:pt x="13" y="12"/>
                    <a:pt x="19" y="16"/>
                  </a:cubicBezTo>
                  <a:cubicBezTo>
                    <a:pt x="20" y="16"/>
                    <a:pt x="21" y="16"/>
                    <a:pt x="21" y="16"/>
                  </a:cubicBezTo>
                  <a:cubicBezTo>
                    <a:pt x="28" y="12"/>
                    <a:pt x="28" y="12"/>
                    <a:pt x="28" y="12"/>
                  </a:cubicBezTo>
                  <a:cubicBezTo>
                    <a:pt x="29" y="12"/>
                    <a:pt x="29" y="11"/>
                    <a:pt x="28" y="1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1" name="Freeform 694"/>
            <p:cNvSpPr>
              <a:spLocks/>
            </p:cNvSpPr>
            <p:nvPr userDrawn="1"/>
          </p:nvSpPr>
          <p:spPr bwMode="auto">
            <a:xfrm>
              <a:off x="9790113" y="3889375"/>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2" name="Freeform 695"/>
            <p:cNvSpPr>
              <a:spLocks/>
            </p:cNvSpPr>
            <p:nvPr userDrawn="1"/>
          </p:nvSpPr>
          <p:spPr bwMode="auto">
            <a:xfrm>
              <a:off x="9737726" y="3879850"/>
              <a:ext cx="26988" cy="15875"/>
            </a:xfrm>
            <a:custGeom>
              <a:avLst/>
              <a:gdLst>
                <a:gd name="T0" fmla="*/ 10 w 17"/>
                <a:gd name="T1" fmla="*/ 9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3" name="Freeform 696"/>
            <p:cNvSpPr>
              <a:spLocks/>
            </p:cNvSpPr>
            <p:nvPr userDrawn="1"/>
          </p:nvSpPr>
          <p:spPr bwMode="auto">
            <a:xfrm>
              <a:off x="9720263" y="3870325"/>
              <a:ext cx="26988" cy="14288"/>
            </a:xfrm>
            <a:custGeom>
              <a:avLst/>
              <a:gdLst>
                <a:gd name="T0" fmla="*/ 10 w 17"/>
                <a:gd name="T1" fmla="*/ 9 h 9"/>
                <a:gd name="T2" fmla="*/ 17 w 17"/>
                <a:gd name="T3" fmla="*/ 5 h 9"/>
                <a:gd name="T4" fmla="*/ 17 w 17"/>
                <a:gd name="T5" fmla="*/ 4 h 9"/>
                <a:gd name="T6" fmla="*/ 10 w 17"/>
                <a:gd name="T7" fmla="*/ 0 h 9"/>
                <a:gd name="T8" fmla="*/ 8 w 17"/>
                <a:gd name="T9" fmla="*/ 0 h 9"/>
                <a:gd name="T10" fmla="*/ 1 w 17"/>
                <a:gd name="T11" fmla="*/ 4 h 9"/>
                <a:gd name="T12" fmla="*/ 1 w 17"/>
                <a:gd name="T13" fmla="*/ 5 h 9"/>
                <a:gd name="T14" fmla="*/ 8 w 17"/>
                <a:gd name="T15" fmla="*/ 9 h 9"/>
                <a:gd name="T16" fmla="*/ 10 w 1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9"/>
                    <a:pt x="9" y="9"/>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4" name="Freeform 697"/>
            <p:cNvSpPr>
              <a:spLocks/>
            </p:cNvSpPr>
            <p:nvPr userDrawn="1"/>
          </p:nvSpPr>
          <p:spPr bwMode="auto">
            <a:xfrm>
              <a:off x="9704388" y="3879850"/>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5" name="Freeform 698"/>
            <p:cNvSpPr>
              <a:spLocks/>
            </p:cNvSpPr>
            <p:nvPr userDrawn="1"/>
          </p:nvSpPr>
          <p:spPr bwMode="auto">
            <a:xfrm>
              <a:off x="9704388" y="3860800"/>
              <a:ext cx="26988" cy="15875"/>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6" name="Freeform 699"/>
            <p:cNvSpPr>
              <a:spLocks/>
            </p:cNvSpPr>
            <p:nvPr userDrawn="1"/>
          </p:nvSpPr>
          <p:spPr bwMode="auto">
            <a:xfrm>
              <a:off x="9667876" y="3870325"/>
              <a:ext cx="17463" cy="11113"/>
            </a:xfrm>
            <a:custGeom>
              <a:avLst/>
              <a:gdLst>
                <a:gd name="T0" fmla="*/ 4 w 11"/>
                <a:gd name="T1" fmla="*/ 6 h 7"/>
                <a:gd name="T2" fmla="*/ 6 w 11"/>
                <a:gd name="T3" fmla="*/ 6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1"/>
                    <a:pt x="6" y="1"/>
                    <a:pt x="6" y="1"/>
                  </a:cubicBezTo>
                  <a:cubicBezTo>
                    <a:pt x="5" y="0"/>
                    <a:pt x="5" y="0"/>
                    <a:pt x="4" y="1"/>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7" name="Freeform 700"/>
            <p:cNvSpPr>
              <a:spLocks/>
            </p:cNvSpPr>
            <p:nvPr userDrawn="1"/>
          </p:nvSpPr>
          <p:spPr bwMode="auto">
            <a:xfrm>
              <a:off x="9710738" y="3846513"/>
              <a:ext cx="15875" cy="9525"/>
            </a:xfrm>
            <a:custGeom>
              <a:avLst/>
              <a:gdLst>
                <a:gd name="T0" fmla="*/ 4 w 10"/>
                <a:gd name="T1" fmla="*/ 6 h 6"/>
                <a:gd name="T2" fmla="*/ 6 w 10"/>
                <a:gd name="T3" fmla="*/ 6 h 6"/>
                <a:gd name="T4" fmla="*/ 10 w 10"/>
                <a:gd name="T5" fmla="*/ 3 h 6"/>
                <a:gd name="T6" fmla="*/ 10 w 10"/>
                <a:gd name="T7" fmla="*/ 2 h 6"/>
                <a:gd name="T8" fmla="*/ 6 w 10"/>
                <a:gd name="T9" fmla="*/ 0 h 6"/>
                <a:gd name="T10" fmla="*/ 4 w 10"/>
                <a:gd name="T11" fmla="*/ 0 h 6"/>
                <a:gd name="T12" fmla="*/ 0 w 10"/>
                <a:gd name="T13" fmla="*/ 2 h 6"/>
                <a:gd name="T14" fmla="*/ 0 w 10"/>
                <a:gd name="T15" fmla="*/ 3 h 6"/>
                <a:gd name="T16" fmla="*/ 4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4" y="6"/>
                  </a:moveTo>
                  <a:cubicBezTo>
                    <a:pt x="5" y="6"/>
                    <a:pt x="5" y="6"/>
                    <a:pt x="6" y="6"/>
                  </a:cubicBezTo>
                  <a:cubicBezTo>
                    <a:pt x="10" y="3"/>
                    <a:pt x="10" y="3"/>
                    <a:pt x="10" y="3"/>
                  </a:cubicBezTo>
                  <a:cubicBezTo>
                    <a:pt x="10" y="3"/>
                    <a:pt x="10"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8" name="Freeform 701"/>
            <p:cNvSpPr>
              <a:spLocks/>
            </p:cNvSpPr>
            <p:nvPr userDrawn="1"/>
          </p:nvSpPr>
          <p:spPr bwMode="auto">
            <a:xfrm>
              <a:off x="9699626" y="3852863"/>
              <a:ext cx="17463" cy="9525"/>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2"/>
                    <a:pt x="10" y="2"/>
                  </a:cubicBezTo>
                  <a:cubicBezTo>
                    <a:pt x="6" y="0"/>
                    <a:pt x="6" y="0"/>
                    <a:pt x="6" y="0"/>
                  </a:cubicBezTo>
                  <a:cubicBezTo>
                    <a:pt x="6" y="0"/>
                    <a:pt x="5" y="0"/>
                    <a:pt x="5" y="0"/>
                  </a:cubicBezTo>
                  <a:cubicBezTo>
                    <a:pt x="0" y="2"/>
                    <a:pt x="0" y="2"/>
                    <a:pt x="0" y="2"/>
                  </a:cubicBezTo>
                  <a:cubicBezTo>
                    <a:pt x="0" y="2"/>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9" name="Freeform 702"/>
            <p:cNvSpPr>
              <a:spLocks/>
            </p:cNvSpPr>
            <p:nvPr userDrawn="1"/>
          </p:nvSpPr>
          <p:spPr bwMode="auto">
            <a:xfrm>
              <a:off x="9688513" y="3859213"/>
              <a:ext cx="17463" cy="9525"/>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0" name="Freeform 703"/>
            <p:cNvSpPr>
              <a:spLocks/>
            </p:cNvSpPr>
            <p:nvPr userDrawn="1"/>
          </p:nvSpPr>
          <p:spPr bwMode="auto">
            <a:xfrm>
              <a:off x="9677401" y="3863975"/>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1" name="Freeform 704"/>
            <p:cNvSpPr>
              <a:spLocks/>
            </p:cNvSpPr>
            <p:nvPr userDrawn="1"/>
          </p:nvSpPr>
          <p:spPr bwMode="auto">
            <a:xfrm>
              <a:off x="9688513" y="3870325"/>
              <a:ext cx="26988" cy="15875"/>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2" name="Freeform 705"/>
            <p:cNvSpPr>
              <a:spLocks/>
            </p:cNvSpPr>
            <p:nvPr userDrawn="1"/>
          </p:nvSpPr>
          <p:spPr bwMode="auto">
            <a:xfrm>
              <a:off x="9747251" y="3924300"/>
              <a:ext cx="19050" cy="11113"/>
            </a:xfrm>
            <a:custGeom>
              <a:avLst/>
              <a:gdLst>
                <a:gd name="T0" fmla="*/ 8 w 12"/>
                <a:gd name="T1" fmla="*/ 0 h 7"/>
                <a:gd name="T2" fmla="*/ 7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7" y="0"/>
                  </a:lnTo>
                  <a:lnTo>
                    <a:pt x="0" y="4"/>
                  </a:lnTo>
                  <a:lnTo>
                    <a:pt x="0" y="5"/>
                  </a:lnTo>
                  <a:lnTo>
                    <a:pt x="3" y="7"/>
                  </a:lnTo>
                  <a:lnTo>
                    <a:pt x="4" y="7"/>
                  </a:lnTo>
                  <a:lnTo>
                    <a:pt x="12" y="2"/>
                  </a:lnTo>
                  <a:lnTo>
                    <a:pt x="12" y="2"/>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3" name="Freeform 706"/>
            <p:cNvSpPr>
              <a:spLocks/>
            </p:cNvSpPr>
            <p:nvPr userDrawn="1"/>
          </p:nvSpPr>
          <p:spPr bwMode="auto">
            <a:xfrm>
              <a:off x="9756776" y="3910013"/>
              <a:ext cx="26988" cy="15875"/>
            </a:xfrm>
            <a:custGeom>
              <a:avLst/>
              <a:gdLst>
                <a:gd name="T0" fmla="*/ 9 w 17"/>
                <a:gd name="T1" fmla="*/ 0 h 10"/>
                <a:gd name="T2" fmla="*/ 7 w 17"/>
                <a:gd name="T3" fmla="*/ 0 h 10"/>
                <a:gd name="T4" fmla="*/ 0 w 17"/>
                <a:gd name="T5" fmla="*/ 4 h 10"/>
                <a:gd name="T6" fmla="*/ 0 w 17"/>
                <a:gd name="T7" fmla="*/ 5 h 10"/>
                <a:gd name="T8" fmla="*/ 7 w 17"/>
                <a:gd name="T9" fmla="*/ 9 h 10"/>
                <a:gd name="T10" fmla="*/ 9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4" name="Freeform 707"/>
            <p:cNvSpPr>
              <a:spLocks/>
            </p:cNvSpPr>
            <p:nvPr userDrawn="1"/>
          </p:nvSpPr>
          <p:spPr bwMode="auto">
            <a:xfrm>
              <a:off x="9739313" y="3898900"/>
              <a:ext cx="26988" cy="15875"/>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5" name="Freeform 708"/>
            <p:cNvSpPr>
              <a:spLocks/>
            </p:cNvSpPr>
            <p:nvPr userDrawn="1"/>
          </p:nvSpPr>
          <p:spPr bwMode="auto">
            <a:xfrm>
              <a:off x="9755188" y="3889375"/>
              <a:ext cx="26988" cy="15875"/>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5"/>
                  </a:cubicBezTo>
                  <a:cubicBezTo>
                    <a:pt x="10" y="1"/>
                    <a:pt x="10" y="1"/>
                    <a:pt x="10" y="1"/>
                  </a:cubicBezTo>
                  <a:cubicBezTo>
                    <a:pt x="9" y="0"/>
                    <a:pt x="8" y="0"/>
                    <a:pt x="8" y="1"/>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6" name="Freeform 709"/>
            <p:cNvSpPr>
              <a:spLocks/>
            </p:cNvSpPr>
            <p:nvPr userDrawn="1"/>
          </p:nvSpPr>
          <p:spPr bwMode="auto">
            <a:xfrm>
              <a:off x="9507538" y="4054475"/>
              <a:ext cx="26988" cy="15875"/>
            </a:xfrm>
            <a:custGeom>
              <a:avLst/>
              <a:gdLst>
                <a:gd name="T0" fmla="*/ 9 w 17"/>
                <a:gd name="T1" fmla="*/ 0 h 10"/>
                <a:gd name="T2" fmla="*/ 7 w 17"/>
                <a:gd name="T3" fmla="*/ 0 h 10"/>
                <a:gd name="T4" fmla="*/ 0 w 17"/>
                <a:gd name="T5" fmla="*/ 4 h 10"/>
                <a:gd name="T6" fmla="*/ 0 w 17"/>
                <a:gd name="T7" fmla="*/ 6 h 10"/>
                <a:gd name="T8" fmla="*/ 7 w 17"/>
                <a:gd name="T9" fmla="*/ 10 h 10"/>
                <a:gd name="T10" fmla="*/ 9 w 17"/>
                <a:gd name="T11" fmla="*/ 10 h 10"/>
                <a:gd name="T12" fmla="*/ 16 w 17"/>
                <a:gd name="T13" fmla="*/ 6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7" name="Freeform 710"/>
            <p:cNvSpPr>
              <a:spLocks/>
            </p:cNvSpPr>
            <p:nvPr userDrawn="1"/>
          </p:nvSpPr>
          <p:spPr bwMode="auto">
            <a:xfrm>
              <a:off x="9691688" y="3946525"/>
              <a:ext cx="26988" cy="15875"/>
            </a:xfrm>
            <a:custGeom>
              <a:avLst/>
              <a:gdLst>
                <a:gd name="T0" fmla="*/ 10 w 17"/>
                <a:gd name="T1" fmla="*/ 1 h 10"/>
                <a:gd name="T2" fmla="*/ 7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8" name="Freeform 711"/>
            <p:cNvSpPr>
              <a:spLocks/>
            </p:cNvSpPr>
            <p:nvPr userDrawn="1"/>
          </p:nvSpPr>
          <p:spPr bwMode="auto">
            <a:xfrm>
              <a:off x="9675813" y="3956050"/>
              <a:ext cx="26988" cy="15875"/>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9" name="Freeform 712"/>
            <p:cNvSpPr>
              <a:spLocks/>
            </p:cNvSpPr>
            <p:nvPr userDrawn="1"/>
          </p:nvSpPr>
          <p:spPr bwMode="auto">
            <a:xfrm>
              <a:off x="9551988" y="3938588"/>
              <a:ext cx="17463" cy="9525"/>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0" name="Freeform 713"/>
            <p:cNvSpPr>
              <a:spLocks/>
            </p:cNvSpPr>
            <p:nvPr userDrawn="1"/>
          </p:nvSpPr>
          <p:spPr bwMode="auto">
            <a:xfrm>
              <a:off x="9540876" y="3943350"/>
              <a:ext cx="17463" cy="11113"/>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1" name="Freeform 714"/>
            <p:cNvSpPr>
              <a:spLocks/>
            </p:cNvSpPr>
            <p:nvPr userDrawn="1"/>
          </p:nvSpPr>
          <p:spPr bwMode="auto">
            <a:xfrm>
              <a:off x="9613901" y="3902075"/>
              <a:ext cx="17463" cy="9525"/>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2" name="Freeform 715"/>
            <p:cNvSpPr>
              <a:spLocks/>
            </p:cNvSpPr>
            <p:nvPr userDrawn="1"/>
          </p:nvSpPr>
          <p:spPr bwMode="auto">
            <a:xfrm>
              <a:off x="9625013" y="3895725"/>
              <a:ext cx="17463" cy="9525"/>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3" name="Freeform 716"/>
            <p:cNvSpPr>
              <a:spLocks/>
            </p:cNvSpPr>
            <p:nvPr userDrawn="1"/>
          </p:nvSpPr>
          <p:spPr bwMode="auto">
            <a:xfrm>
              <a:off x="9656763" y="3876675"/>
              <a:ext cx="17463" cy="9525"/>
            </a:xfrm>
            <a:custGeom>
              <a:avLst/>
              <a:gdLst>
                <a:gd name="T0" fmla="*/ 5 w 11"/>
                <a:gd name="T1" fmla="*/ 6 h 6"/>
                <a:gd name="T2" fmla="*/ 6 w 11"/>
                <a:gd name="T3" fmla="*/ 6 h 6"/>
                <a:gd name="T4" fmla="*/ 11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4"/>
                    <a:pt x="11" y="3"/>
                    <a:pt x="10"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4" name="Freeform 717"/>
            <p:cNvSpPr>
              <a:spLocks/>
            </p:cNvSpPr>
            <p:nvPr userDrawn="1"/>
          </p:nvSpPr>
          <p:spPr bwMode="auto">
            <a:xfrm>
              <a:off x="9667876" y="3981450"/>
              <a:ext cx="165100" cy="96838"/>
            </a:xfrm>
            <a:custGeom>
              <a:avLst/>
              <a:gdLst>
                <a:gd name="T0" fmla="*/ 66 w 104"/>
                <a:gd name="T1" fmla="*/ 0 h 61"/>
                <a:gd name="T2" fmla="*/ 0 w 104"/>
                <a:gd name="T3" fmla="*/ 39 h 61"/>
                <a:gd name="T4" fmla="*/ 38 w 104"/>
                <a:gd name="T5" fmla="*/ 61 h 61"/>
                <a:gd name="T6" fmla="*/ 104 w 104"/>
                <a:gd name="T7" fmla="*/ 22 h 61"/>
                <a:gd name="T8" fmla="*/ 66 w 104"/>
                <a:gd name="T9" fmla="*/ 0 h 61"/>
              </a:gdLst>
              <a:ahLst/>
              <a:cxnLst>
                <a:cxn ang="0">
                  <a:pos x="T0" y="T1"/>
                </a:cxn>
                <a:cxn ang="0">
                  <a:pos x="T2" y="T3"/>
                </a:cxn>
                <a:cxn ang="0">
                  <a:pos x="T4" y="T5"/>
                </a:cxn>
                <a:cxn ang="0">
                  <a:pos x="T6" y="T7"/>
                </a:cxn>
                <a:cxn ang="0">
                  <a:pos x="T8" y="T9"/>
                </a:cxn>
              </a:cxnLst>
              <a:rect l="0" t="0" r="r" b="b"/>
              <a:pathLst>
                <a:path w="104" h="61">
                  <a:moveTo>
                    <a:pt x="66" y="0"/>
                  </a:moveTo>
                  <a:lnTo>
                    <a:pt x="0" y="39"/>
                  </a:lnTo>
                  <a:lnTo>
                    <a:pt x="38" y="61"/>
                  </a:lnTo>
                  <a:lnTo>
                    <a:pt x="104" y="22"/>
                  </a:lnTo>
                  <a:lnTo>
                    <a:pt x="66"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5" name="Freeform 718"/>
            <p:cNvSpPr>
              <a:spLocks/>
            </p:cNvSpPr>
            <p:nvPr userDrawn="1"/>
          </p:nvSpPr>
          <p:spPr bwMode="auto">
            <a:xfrm>
              <a:off x="9455151" y="3803650"/>
              <a:ext cx="79375" cy="155575"/>
            </a:xfrm>
            <a:custGeom>
              <a:avLst/>
              <a:gdLst>
                <a:gd name="T0" fmla="*/ 25 w 50"/>
                <a:gd name="T1" fmla="*/ 0 h 98"/>
                <a:gd name="T2" fmla="*/ 0 w 50"/>
                <a:gd name="T3" fmla="*/ 98 h 98"/>
                <a:gd name="T4" fmla="*/ 21 w 50"/>
                <a:gd name="T5" fmla="*/ 86 h 98"/>
                <a:gd name="T6" fmla="*/ 50 w 50"/>
                <a:gd name="T7" fmla="*/ 69 h 98"/>
                <a:gd name="T8" fmla="*/ 35 w 50"/>
                <a:gd name="T9" fmla="*/ 29 h 98"/>
                <a:gd name="T10" fmla="*/ 25 w 50"/>
                <a:gd name="T11" fmla="*/ 0 h 98"/>
              </a:gdLst>
              <a:ahLst/>
              <a:cxnLst>
                <a:cxn ang="0">
                  <a:pos x="T0" y="T1"/>
                </a:cxn>
                <a:cxn ang="0">
                  <a:pos x="T2" y="T3"/>
                </a:cxn>
                <a:cxn ang="0">
                  <a:pos x="T4" y="T5"/>
                </a:cxn>
                <a:cxn ang="0">
                  <a:pos x="T6" y="T7"/>
                </a:cxn>
                <a:cxn ang="0">
                  <a:pos x="T8" y="T9"/>
                </a:cxn>
                <a:cxn ang="0">
                  <a:pos x="T10" y="T11"/>
                </a:cxn>
              </a:cxnLst>
              <a:rect l="0" t="0" r="r" b="b"/>
              <a:pathLst>
                <a:path w="50" h="98">
                  <a:moveTo>
                    <a:pt x="25" y="0"/>
                  </a:moveTo>
                  <a:lnTo>
                    <a:pt x="0" y="98"/>
                  </a:lnTo>
                  <a:lnTo>
                    <a:pt x="21" y="86"/>
                  </a:lnTo>
                  <a:lnTo>
                    <a:pt x="50" y="69"/>
                  </a:lnTo>
                  <a:lnTo>
                    <a:pt x="35" y="29"/>
                  </a:lnTo>
                  <a:lnTo>
                    <a:pt x="25" y="0"/>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6" name="Freeform 719"/>
            <p:cNvSpPr>
              <a:spLocks/>
            </p:cNvSpPr>
            <p:nvPr userDrawn="1"/>
          </p:nvSpPr>
          <p:spPr bwMode="auto">
            <a:xfrm>
              <a:off x="9488488" y="3709988"/>
              <a:ext cx="117475" cy="230188"/>
            </a:xfrm>
            <a:custGeom>
              <a:avLst/>
              <a:gdLst>
                <a:gd name="T0" fmla="*/ 36 w 74"/>
                <a:gd name="T1" fmla="*/ 0 h 145"/>
                <a:gd name="T2" fmla="*/ 14 w 74"/>
                <a:gd name="T3" fmla="*/ 88 h 145"/>
                <a:gd name="T4" fmla="*/ 29 w 74"/>
                <a:gd name="T5" fmla="*/ 128 h 145"/>
                <a:gd name="T6" fmla="*/ 0 w 74"/>
                <a:gd name="T7" fmla="*/ 145 h 145"/>
                <a:gd name="T8" fmla="*/ 23 w 74"/>
                <a:gd name="T9" fmla="*/ 132 h 145"/>
                <a:gd name="T10" fmla="*/ 74 w 74"/>
                <a:gd name="T11" fmla="*/ 103 h 145"/>
                <a:gd name="T12" fmla="*/ 49 w 74"/>
                <a:gd name="T13" fmla="*/ 35 h 145"/>
                <a:gd name="T14" fmla="*/ 36 w 74"/>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45">
                  <a:moveTo>
                    <a:pt x="36" y="0"/>
                  </a:moveTo>
                  <a:lnTo>
                    <a:pt x="14" y="88"/>
                  </a:lnTo>
                  <a:lnTo>
                    <a:pt x="29" y="128"/>
                  </a:lnTo>
                  <a:lnTo>
                    <a:pt x="0" y="145"/>
                  </a:lnTo>
                  <a:lnTo>
                    <a:pt x="23" y="132"/>
                  </a:lnTo>
                  <a:lnTo>
                    <a:pt x="74" y="103"/>
                  </a:lnTo>
                  <a:lnTo>
                    <a:pt x="49" y="35"/>
                  </a:lnTo>
                  <a:lnTo>
                    <a:pt x="36"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7" name="Freeform 720"/>
            <p:cNvSpPr>
              <a:spLocks/>
            </p:cNvSpPr>
            <p:nvPr userDrawn="1"/>
          </p:nvSpPr>
          <p:spPr bwMode="auto">
            <a:xfrm>
              <a:off x="9525001" y="3651250"/>
              <a:ext cx="146050" cy="268288"/>
            </a:xfrm>
            <a:custGeom>
              <a:avLst/>
              <a:gdLst>
                <a:gd name="T0" fmla="*/ 46 w 92"/>
                <a:gd name="T1" fmla="*/ 0 h 169"/>
                <a:gd name="T2" fmla="*/ 26 w 92"/>
                <a:gd name="T3" fmla="*/ 72 h 169"/>
                <a:gd name="T4" fmla="*/ 51 w 92"/>
                <a:gd name="T5" fmla="*/ 140 h 169"/>
                <a:gd name="T6" fmla="*/ 0 w 92"/>
                <a:gd name="T7" fmla="*/ 169 h 169"/>
                <a:gd name="T8" fmla="*/ 50 w 92"/>
                <a:gd name="T9" fmla="*/ 140 h 169"/>
                <a:gd name="T10" fmla="*/ 92 w 92"/>
                <a:gd name="T11" fmla="*/ 116 h 169"/>
                <a:gd name="T12" fmla="*/ 70 w 92"/>
                <a:gd name="T13" fmla="*/ 61 h 169"/>
                <a:gd name="T14" fmla="*/ 46 w 92"/>
                <a:gd name="T15" fmla="*/ 0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9">
                  <a:moveTo>
                    <a:pt x="46" y="0"/>
                  </a:moveTo>
                  <a:lnTo>
                    <a:pt x="26" y="72"/>
                  </a:lnTo>
                  <a:lnTo>
                    <a:pt x="51" y="140"/>
                  </a:lnTo>
                  <a:lnTo>
                    <a:pt x="0" y="169"/>
                  </a:lnTo>
                  <a:lnTo>
                    <a:pt x="50" y="140"/>
                  </a:lnTo>
                  <a:lnTo>
                    <a:pt x="92" y="116"/>
                  </a:lnTo>
                  <a:lnTo>
                    <a:pt x="70" y="61"/>
                  </a:lnTo>
                  <a:lnTo>
                    <a:pt x="4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8" name="Freeform 721"/>
            <p:cNvSpPr>
              <a:spLocks/>
            </p:cNvSpPr>
            <p:nvPr userDrawn="1"/>
          </p:nvSpPr>
          <p:spPr bwMode="auto">
            <a:xfrm>
              <a:off x="8853488" y="4273550"/>
              <a:ext cx="241300" cy="92075"/>
            </a:xfrm>
            <a:custGeom>
              <a:avLst/>
              <a:gdLst>
                <a:gd name="T0" fmla="*/ 0 w 152"/>
                <a:gd name="T1" fmla="*/ 23 h 58"/>
                <a:gd name="T2" fmla="*/ 32 w 152"/>
                <a:gd name="T3" fmla="*/ 2 h 58"/>
                <a:gd name="T4" fmla="*/ 63 w 152"/>
                <a:gd name="T5" fmla="*/ 0 h 58"/>
                <a:gd name="T6" fmla="*/ 91 w 152"/>
                <a:gd name="T7" fmla="*/ 1 h 58"/>
                <a:gd name="T8" fmla="*/ 119 w 152"/>
                <a:gd name="T9" fmla="*/ 13 h 58"/>
                <a:gd name="T10" fmla="*/ 152 w 152"/>
                <a:gd name="T11" fmla="*/ 29 h 58"/>
                <a:gd name="T12" fmla="*/ 147 w 152"/>
                <a:gd name="T13" fmla="*/ 46 h 58"/>
                <a:gd name="T14" fmla="*/ 135 w 152"/>
                <a:gd name="T15" fmla="*/ 58 h 58"/>
                <a:gd name="T16" fmla="*/ 115 w 152"/>
                <a:gd name="T17" fmla="*/ 49 h 58"/>
                <a:gd name="T18" fmla="*/ 92 w 152"/>
                <a:gd name="T19" fmla="*/ 57 h 58"/>
                <a:gd name="T20" fmla="*/ 65 w 152"/>
                <a:gd name="T21" fmla="*/ 51 h 58"/>
                <a:gd name="T22" fmla="*/ 34 w 152"/>
                <a:gd name="T23" fmla="*/ 41 h 58"/>
                <a:gd name="T24" fmla="*/ 56 w 152"/>
                <a:gd name="T25" fmla="*/ 34 h 58"/>
                <a:gd name="T26" fmla="*/ 60 w 152"/>
                <a:gd name="T27" fmla="*/ 19 h 58"/>
                <a:gd name="T28" fmla="*/ 32 w 152"/>
                <a:gd name="T29" fmla="*/ 21 h 58"/>
                <a:gd name="T30" fmla="*/ 0 w 152"/>
                <a:gd name="T31" fmla="*/ 2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2" h="58">
                  <a:moveTo>
                    <a:pt x="0" y="23"/>
                  </a:moveTo>
                  <a:cubicBezTo>
                    <a:pt x="32" y="2"/>
                    <a:pt x="32" y="2"/>
                    <a:pt x="32" y="2"/>
                  </a:cubicBezTo>
                  <a:cubicBezTo>
                    <a:pt x="63" y="0"/>
                    <a:pt x="63" y="0"/>
                    <a:pt x="63" y="0"/>
                  </a:cubicBezTo>
                  <a:cubicBezTo>
                    <a:pt x="91" y="1"/>
                    <a:pt x="91" y="1"/>
                    <a:pt x="91" y="1"/>
                  </a:cubicBezTo>
                  <a:cubicBezTo>
                    <a:pt x="119" y="13"/>
                    <a:pt x="119" y="13"/>
                    <a:pt x="119" y="13"/>
                  </a:cubicBezTo>
                  <a:cubicBezTo>
                    <a:pt x="152" y="29"/>
                    <a:pt x="152" y="29"/>
                    <a:pt x="152" y="29"/>
                  </a:cubicBezTo>
                  <a:cubicBezTo>
                    <a:pt x="147" y="46"/>
                    <a:pt x="147" y="46"/>
                    <a:pt x="147" y="46"/>
                  </a:cubicBezTo>
                  <a:cubicBezTo>
                    <a:pt x="135" y="58"/>
                    <a:pt x="135" y="58"/>
                    <a:pt x="135" y="58"/>
                  </a:cubicBezTo>
                  <a:cubicBezTo>
                    <a:pt x="115" y="49"/>
                    <a:pt x="115" y="49"/>
                    <a:pt x="115" y="49"/>
                  </a:cubicBezTo>
                  <a:cubicBezTo>
                    <a:pt x="104" y="55"/>
                    <a:pt x="98" y="57"/>
                    <a:pt x="92" y="57"/>
                  </a:cubicBezTo>
                  <a:cubicBezTo>
                    <a:pt x="85" y="57"/>
                    <a:pt x="78" y="54"/>
                    <a:pt x="65" y="51"/>
                  </a:cubicBezTo>
                  <a:cubicBezTo>
                    <a:pt x="39" y="50"/>
                    <a:pt x="33" y="47"/>
                    <a:pt x="34" y="41"/>
                  </a:cubicBezTo>
                  <a:cubicBezTo>
                    <a:pt x="34" y="31"/>
                    <a:pt x="42" y="33"/>
                    <a:pt x="56" y="34"/>
                  </a:cubicBezTo>
                  <a:cubicBezTo>
                    <a:pt x="75" y="36"/>
                    <a:pt x="77" y="24"/>
                    <a:pt x="60" y="19"/>
                  </a:cubicBezTo>
                  <a:cubicBezTo>
                    <a:pt x="50" y="20"/>
                    <a:pt x="41" y="19"/>
                    <a:pt x="32" y="21"/>
                  </a:cubicBezTo>
                  <a:cubicBezTo>
                    <a:pt x="13" y="34"/>
                    <a:pt x="4" y="31"/>
                    <a:pt x="0" y="23"/>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9" name="Freeform 722"/>
            <p:cNvSpPr>
              <a:spLocks/>
            </p:cNvSpPr>
            <p:nvPr userDrawn="1"/>
          </p:nvSpPr>
          <p:spPr bwMode="auto">
            <a:xfrm>
              <a:off x="9034463" y="4300538"/>
              <a:ext cx="179388" cy="127000"/>
            </a:xfrm>
            <a:custGeom>
              <a:avLst/>
              <a:gdLst>
                <a:gd name="T0" fmla="*/ 113 w 113"/>
                <a:gd name="T1" fmla="*/ 22 h 80"/>
                <a:gd name="T2" fmla="*/ 19 w 113"/>
                <a:gd name="T3" fmla="*/ 0 h 80"/>
                <a:gd name="T4" fmla="*/ 4 w 113"/>
                <a:gd name="T5" fmla="*/ 43 h 80"/>
                <a:gd name="T6" fmla="*/ 107 w 113"/>
                <a:gd name="T7" fmla="*/ 80 h 80"/>
                <a:gd name="T8" fmla="*/ 113 w 113"/>
                <a:gd name="T9" fmla="*/ 22 h 80"/>
              </a:gdLst>
              <a:ahLst/>
              <a:cxnLst>
                <a:cxn ang="0">
                  <a:pos x="T0" y="T1"/>
                </a:cxn>
                <a:cxn ang="0">
                  <a:pos x="T2" y="T3"/>
                </a:cxn>
                <a:cxn ang="0">
                  <a:pos x="T4" y="T5"/>
                </a:cxn>
                <a:cxn ang="0">
                  <a:pos x="T6" y="T7"/>
                </a:cxn>
                <a:cxn ang="0">
                  <a:pos x="T8" y="T9"/>
                </a:cxn>
              </a:cxnLst>
              <a:rect l="0" t="0" r="r" b="b"/>
              <a:pathLst>
                <a:path w="113" h="80">
                  <a:moveTo>
                    <a:pt x="113" y="22"/>
                  </a:moveTo>
                  <a:cubicBezTo>
                    <a:pt x="19" y="0"/>
                    <a:pt x="19" y="0"/>
                    <a:pt x="19" y="0"/>
                  </a:cubicBezTo>
                  <a:cubicBezTo>
                    <a:pt x="5" y="8"/>
                    <a:pt x="0" y="25"/>
                    <a:pt x="4" y="43"/>
                  </a:cubicBezTo>
                  <a:cubicBezTo>
                    <a:pt x="107" y="80"/>
                    <a:pt x="107" y="80"/>
                    <a:pt x="107" y="80"/>
                  </a:cubicBezTo>
                  <a:lnTo>
                    <a:pt x="113" y="22"/>
                  </a:lnTo>
                  <a:close/>
                </a:path>
              </a:pathLst>
            </a:custGeom>
            <a:solidFill>
              <a:srgbClr val="9D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0" name="Freeform 723"/>
            <p:cNvSpPr>
              <a:spLocks/>
            </p:cNvSpPr>
            <p:nvPr userDrawn="1"/>
          </p:nvSpPr>
          <p:spPr bwMode="auto">
            <a:xfrm>
              <a:off x="9037638" y="4168775"/>
              <a:ext cx="384175" cy="222250"/>
            </a:xfrm>
            <a:custGeom>
              <a:avLst/>
              <a:gdLst>
                <a:gd name="T0" fmla="*/ 88 w 243"/>
                <a:gd name="T1" fmla="*/ 50 h 140"/>
                <a:gd name="T2" fmla="*/ 18 w 243"/>
                <a:gd name="T3" fmla="*/ 129 h 140"/>
                <a:gd name="T4" fmla="*/ 155 w 243"/>
                <a:gd name="T5" fmla="*/ 89 h 140"/>
                <a:gd name="T6" fmla="*/ 224 w 243"/>
                <a:gd name="T7" fmla="*/ 10 h 140"/>
                <a:gd name="T8" fmla="*/ 88 w 243"/>
                <a:gd name="T9" fmla="*/ 50 h 140"/>
              </a:gdLst>
              <a:ahLst/>
              <a:cxnLst>
                <a:cxn ang="0">
                  <a:pos x="T0" y="T1"/>
                </a:cxn>
                <a:cxn ang="0">
                  <a:pos x="T2" y="T3"/>
                </a:cxn>
                <a:cxn ang="0">
                  <a:pos x="T4" y="T5"/>
                </a:cxn>
                <a:cxn ang="0">
                  <a:pos x="T6" y="T7"/>
                </a:cxn>
                <a:cxn ang="0">
                  <a:pos x="T8" y="T9"/>
                </a:cxn>
              </a:cxnLst>
              <a:rect l="0" t="0" r="r" b="b"/>
              <a:pathLst>
                <a:path w="243" h="140">
                  <a:moveTo>
                    <a:pt x="88" y="50"/>
                  </a:moveTo>
                  <a:cubicBezTo>
                    <a:pt x="31" y="83"/>
                    <a:pt x="0" y="118"/>
                    <a:pt x="18" y="129"/>
                  </a:cubicBezTo>
                  <a:cubicBezTo>
                    <a:pt x="37" y="140"/>
                    <a:pt x="98" y="122"/>
                    <a:pt x="155" y="89"/>
                  </a:cubicBezTo>
                  <a:cubicBezTo>
                    <a:pt x="212" y="56"/>
                    <a:pt x="243" y="21"/>
                    <a:pt x="224" y="10"/>
                  </a:cubicBezTo>
                  <a:cubicBezTo>
                    <a:pt x="206" y="0"/>
                    <a:pt x="145" y="17"/>
                    <a:pt x="88" y="50"/>
                  </a:cubicBez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1" name="Freeform 724"/>
            <p:cNvSpPr>
              <a:spLocks/>
            </p:cNvSpPr>
            <p:nvPr userDrawn="1"/>
          </p:nvSpPr>
          <p:spPr bwMode="auto">
            <a:xfrm>
              <a:off x="9163051" y="4019550"/>
              <a:ext cx="169863" cy="285750"/>
            </a:xfrm>
            <a:custGeom>
              <a:avLst/>
              <a:gdLst>
                <a:gd name="T0" fmla="*/ 101 w 108"/>
                <a:gd name="T1" fmla="*/ 31 h 180"/>
                <a:gd name="T2" fmla="*/ 108 w 108"/>
                <a:gd name="T3" fmla="*/ 142 h 180"/>
                <a:gd name="T4" fmla="*/ 27 w 108"/>
                <a:gd name="T5" fmla="*/ 180 h 180"/>
                <a:gd name="T6" fmla="*/ 0 w 108"/>
                <a:gd name="T7" fmla="*/ 0 h 180"/>
                <a:gd name="T8" fmla="*/ 101 w 108"/>
                <a:gd name="T9" fmla="*/ 31 h 180"/>
              </a:gdLst>
              <a:ahLst/>
              <a:cxnLst>
                <a:cxn ang="0">
                  <a:pos x="T0" y="T1"/>
                </a:cxn>
                <a:cxn ang="0">
                  <a:pos x="T2" y="T3"/>
                </a:cxn>
                <a:cxn ang="0">
                  <a:pos x="T4" y="T5"/>
                </a:cxn>
                <a:cxn ang="0">
                  <a:pos x="T6" y="T7"/>
                </a:cxn>
                <a:cxn ang="0">
                  <a:pos x="T8" y="T9"/>
                </a:cxn>
              </a:cxnLst>
              <a:rect l="0" t="0" r="r" b="b"/>
              <a:pathLst>
                <a:path w="108" h="180">
                  <a:moveTo>
                    <a:pt x="101" y="31"/>
                  </a:moveTo>
                  <a:cubicBezTo>
                    <a:pt x="94" y="92"/>
                    <a:pt x="93" y="80"/>
                    <a:pt x="108" y="142"/>
                  </a:cubicBezTo>
                  <a:cubicBezTo>
                    <a:pt x="27" y="180"/>
                    <a:pt x="27" y="180"/>
                    <a:pt x="27" y="180"/>
                  </a:cubicBezTo>
                  <a:cubicBezTo>
                    <a:pt x="34" y="92"/>
                    <a:pt x="25" y="83"/>
                    <a:pt x="0" y="0"/>
                  </a:cubicBezTo>
                  <a:lnTo>
                    <a:pt x="101" y="31"/>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2" name="Freeform 725"/>
            <p:cNvSpPr>
              <a:spLocks/>
            </p:cNvSpPr>
            <p:nvPr userDrawn="1"/>
          </p:nvSpPr>
          <p:spPr bwMode="auto">
            <a:xfrm>
              <a:off x="9107488" y="3952875"/>
              <a:ext cx="146050" cy="263525"/>
            </a:xfrm>
            <a:custGeom>
              <a:avLst/>
              <a:gdLst>
                <a:gd name="T0" fmla="*/ 10 w 92"/>
                <a:gd name="T1" fmla="*/ 0 h 166"/>
                <a:gd name="T2" fmla="*/ 1 w 92"/>
                <a:gd name="T3" fmla="*/ 46 h 166"/>
                <a:gd name="T4" fmla="*/ 9 w 92"/>
                <a:gd name="T5" fmla="*/ 99 h 166"/>
                <a:gd name="T6" fmla="*/ 28 w 92"/>
                <a:gd name="T7" fmla="*/ 163 h 166"/>
                <a:gd name="T8" fmla="*/ 84 w 92"/>
                <a:gd name="T9" fmla="*/ 136 h 166"/>
                <a:gd name="T10" fmla="*/ 87 w 92"/>
                <a:gd name="T11" fmla="*/ 93 h 166"/>
                <a:gd name="T12" fmla="*/ 56 w 92"/>
                <a:gd name="T13" fmla="*/ 1 h 166"/>
                <a:gd name="T14" fmla="*/ 10 w 92"/>
                <a:gd name="T15" fmla="*/ 0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6">
                  <a:moveTo>
                    <a:pt x="10" y="0"/>
                  </a:moveTo>
                  <a:cubicBezTo>
                    <a:pt x="3" y="15"/>
                    <a:pt x="0" y="27"/>
                    <a:pt x="1" y="46"/>
                  </a:cubicBezTo>
                  <a:cubicBezTo>
                    <a:pt x="2" y="61"/>
                    <a:pt x="6" y="84"/>
                    <a:pt x="9" y="99"/>
                  </a:cubicBezTo>
                  <a:cubicBezTo>
                    <a:pt x="12" y="112"/>
                    <a:pt x="18" y="158"/>
                    <a:pt x="28" y="163"/>
                  </a:cubicBezTo>
                  <a:cubicBezTo>
                    <a:pt x="36" y="166"/>
                    <a:pt x="72" y="151"/>
                    <a:pt x="84" y="136"/>
                  </a:cubicBezTo>
                  <a:cubicBezTo>
                    <a:pt x="92" y="126"/>
                    <a:pt x="83" y="99"/>
                    <a:pt x="87" y="93"/>
                  </a:cubicBezTo>
                  <a:cubicBezTo>
                    <a:pt x="56" y="1"/>
                    <a:pt x="56" y="1"/>
                    <a:pt x="56" y="1"/>
                  </a:cubicBezTo>
                  <a:lnTo>
                    <a:pt x="10" y="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3" name="Freeform 726"/>
            <p:cNvSpPr>
              <a:spLocks/>
            </p:cNvSpPr>
            <p:nvPr userDrawn="1"/>
          </p:nvSpPr>
          <p:spPr bwMode="auto">
            <a:xfrm>
              <a:off x="9085263" y="3873500"/>
              <a:ext cx="279400" cy="317500"/>
            </a:xfrm>
            <a:custGeom>
              <a:avLst/>
              <a:gdLst>
                <a:gd name="T0" fmla="*/ 134 w 177"/>
                <a:gd name="T1" fmla="*/ 22 h 200"/>
                <a:gd name="T2" fmla="*/ 160 w 177"/>
                <a:gd name="T3" fmla="*/ 131 h 200"/>
                <a:gd name="T4" fmla="*/ 146 w 177"/>
                <a:gd name="T5" fmla="*/ 190 h 200"/>
                <a:gd name="T6" fmla="*/ 86 w 177"/>
                <a:gd name="T7" fmla="*/ 171 h 200"/>
                <a:gd name="T8" fmla="*/ 54 w 177"/>
                <a:gd name="T9" fmla="*/ 118 h 200"/>
                <a:gd name="T10" fmla="*/ 46 w 177"/>
                <a:gd name="T11" fmla="*/ 150 h 200"/>
                <a:gd name="T12" fmla="*/ 13 w 177"/>
                <a:gd name="T13" fmla="*/ 78 h 200"/>
                <a:gd name="T14" fmla="*/ 0 w 177"/>
                <a:gd name="T15" fmla="*/ 48 h 200"/>
                <a:gd name="T16" fmla="*/ 39 w 177"/>
                <a:gd name="T17" fmla="*/ 22 h 200"/>
                <a:gd name="T18" fmla="*/ 134 w 177"/>
                <a:gd name="T19" fmla="*/ 2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200">
                  <a:moveTo>
                    <a:pt x="134" y="22"/>
                  </a:moveTo>
                  <a:cubicBezTo>
                    <a:pt x="172" y="45"/>
                    <a:pt x="177" y="92"/>
                    <a:pt x="160" y="131"/>
                  </a:cubicBezTo>
                  <a:cubicBezTo>
                    <a:pt x="152" y="149"/>
                    <a:pt x="147" y="160"/>
                    <a:pt x="146" y="190"/>
                  </a:cubicBezTo>
                  <a:cubicBezTo>
                    <a:pt x="121" y="200"/>
                    <a:pt x="106" y="196"/>
                    <a:pt x="86" y="171"/>
                  </a:cubicBezTo>
                  <a:cubicBezTo>
                    <a:pt x="67" y="147"/>
                    <a:pt x="69" y="119"/>
                    <a:pt x="54" y="118"/>
                  </a:cubicBezTo>
                  <a:cubicBezTo>
                    <a:pt x="47" y="118"/>
                    <a:pt x="43" y="126"/>
                    <a:pt x="46" y="150"/>
                  </a:cubicBezTo>
                  <a:cubicBezTo>
                    <a:pt x="34" y="127"/>
                    <a:pt x="29" y="96"/>
                    <a:pt x="13" y="78"/>
                  </a:cubicBezTo>
                  <a:cubicBezTo>
                    <a:pt x="5" y="70"/>
                    <a:pt x="1" y="61"/>
                    <a:pt x="0" y="48"/>
                  </a:cubicBezTo>
                  <a:cubicBezTo>
                    <a:pt x="14" y="46"/>
                    <a:pt x="23" y="30"/>
                    <a:pt x="39" y="22"/>
                  </a:cubicBezTo>
                  <a:cubicBezTo>
                    <a:pt x="72" y="6"/>
                    <a:pt x="114" y="0"/>
                    <a:pt x="134" y="22"/>
                  </a:cubicBez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4" name="Freeform 727"/>
            <p:cNvSpPr>
              <a:spLocks/>
            </p:cNvSpPr>
            <p:nvPr userDrawn="1"/>
          </p:nvSpPr>
          <p:spPr bwMode="auto">
            <a:xfrm>
              <a:off x="9197976" y="4184650"/>
              <a:ext cx="136525" cy="95250"/>
            </a:xfrm>
            <a:custGeom>
              <a:avLst/>
              <a:gdLst>
                <a:gd name="T0" fmla="*/ 78 w 87"/>
                <a:gd name="T1" fmla="*/ 0 h 60"/>
                <a:gd name="T2" fmla="*/ 6 w 87"/>
                <a:gd name="T3" fmla="*/ 16 h 60"/>
                <a:gd name="T4" fmla="*/ 0 w 87"/>
                <a:gd name="T5" fmla="*/ 33 h 60"/>
                <a:gd name="T6" fmla="*/ 85 w 87"/>
                <a:gd name="T7" fmla="*/ 25 h 60"/>
                <a:gd name="T8" fmla="*/ 78 w 87"/>
                <a:gd name="T9" fmla="*/ 0 h 60"/>
              </a:gdLst>
              <a:ahLst/>
              <a:cxnLst>
                <a:cxn ang="0">
                  <a:pos x="T0" y="T1"/>
                </a:cxn>
                <a:cxn ang="0">
                  <a:pos x="T2" y="T3"/>
                </a:cxn>
                <a:cxn ang="0">
                  <a:pos x="T4" y="T5"/>
                </a:cxn>
                <a:cxn ang="0">
                  <a:pos x="T6" y="T7"/>
                </a:cxn>
                <a:cxn ang="0">
                  <a:pos x="T8" y="T9"/>
                </a:cxn>
              </a:cxnLst>
              <a:rect l="0" t="0" r="r" b="b"/>
              <a:pathLst>
                <a:path w="87" h="60">
                  <a:moveTo>
                    <a:pt x="78" y="0"/>
                  </a:moveTo>
                  <a:cubicBezTo>
                    <a:pt x="79" y="22"/>
                    <a:pt x="29" y="31"/>
                    <a:pt x="6" y="16"/>
                  </a:cubicBezTo>
                  <a:cubicBezTo>
                    <a:pt x="0" y="33"/>
                    <a:pt x="0" y="33"/>
                    <a:pt x="0" y="33"/>
                  </a:cubicBezTo>
                  <a:cubicBezTo>
                    <a:pt x="20" y="60"/>
                    <a:pt x="87" y="59"/>
                    <a:pt x="85" y="25"/>
                  </a:cubicBezTo>
                  <a:lnTo>
                    <a:pt x="78" y="0"/>
                  </a:ln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5" name="Freeform 728"/>
            <p:cNvSpPr>
              <a:spLocks/>
            </p:cNvSpPr>
            <p:nvPr userDrawn="1"/>
          </p:nvSpPr>
          <p:spPr bwMode="auto">
            <a:xfrm>
              <a:off x="9036051" y="4181475"/>
              <a:ext cx="444500" cy="884238"/>
            </a:xfrm>
            <a:custGeom>
              <a:avLst/>
              <a:gdLst>
                <a:gd name="T0" fmla="*/ 188 w 281"/>
                <a:gd name="T1" fmla="*/ 25 h 557"/>
                <a:gd name="T2" fmla="*/ 221 w 281"/>
                <a:gd name="T3" fmla="*/ 1 h 557"/>
                <a:gd name="T4" fmla="*/ 234 w 281"/>
                <a:gd name="T5" fmla="*/ 7 h 557"/>
                <a:gd name="T6" fmla="*/ 268 w 281"/>
                <a:gd name="T7" fmla="*/ 72 h 557"/>
                <a:gd name="T8" fmla="*/ 240 w 281"/>
                <a:gd name="T9" fmla="*/ 312 h 557"/>
                <a:gd name="T10" fmla="*/ 254 w 281"/>
                <a:gd name="T11" fmla="*/ 444 h 557"/>
                <a:gd name="T12" fmla="*/ 30 w 281"/>
                <a:gd name="T13" fmla="*/ 435 h 557"/>
                <a:gd name="T14" fmla="*/ 31 w 281"/>
                <a:gd name="T15" fmla="*/ 346 h 557"/>
                <a:gd name="T16" fmla="*/ 9 w 281"/>
                <a:gd name="T17" fmla="*/ 129 h 557"/>
                <a:gd name="T18" fmla="*/ 52 w 281"/>
                <a:gd name="T19" fmla="*/ 71 h 557"/>
                <a:gd name="T20" fmla="*/ 103 w 281"/>
                <a:gd name="T21" fmla="*/ 32 h 557"/>
                <a:gd name="T22" fmla="*/ 188 w 281"/>
                <a:gd name="T23" fmla="*/ 25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557">
                  <a:moveTo>
                    <a:pt x="188" y="25"/>
                  </a:moveTo>
                  <a:cubicBezTo>
                    <a:pt x="203" y="18"/>
                    <a:pt x="206" y="0"/>
                    <a:pt x="221" y="1"/>
                  </a:cubicBezTo>
                  <a:cubicBezTo>
                    <a:pt x="224" y="1"/>
                    <a:pt x="229" y="4"/>
                    <a:pt x="234" y="7"/>
                  </a:cubicBezTo>
                  <a:cubicBezTo>
                    <a:pt x="251" y="16"/>
                    <a:pt x="264" y="43"/>
                    <a:pt x="268" y="72"/>
                  </a:cubicBezTo>
                  <a:cubicBezTo>
                    <a:pt x="281" y="174"/>
                    <a:pt x="235" y="188"/>
                    <a:pt x="240" y="312"/>
                  </a:cubicBezTo>
                  <a:cubicBezTo>
                    <a:pt x="241" y="335"/>
                    <a:pt x="248" y="401"/>
                    <a:pt x="254" y="444"/>
                  </a:cubicBezTo>
                  <a:cubicBezTo>
                    <a:pt x="246" y="546"/>
                    <a:pt x="40" y="557"/>
                    <a:pt x="30" y="435"/>
                  </a:cubicBezTo>
                  <a:cubicBezTo>
                    <a:pt x="32" y="407"/>
                    <a:pt x="33" y="378"/>
                    <a:pt x="31" y="346"/>
                  </a:cubicBezTo>
                  <a:cubicBezTo>
                    <a:pt x="24" y="246"/>
                    <a:pt x="0" y="151"/>
                    <a:pt x="9" y="129"/>
                  </a:cubicBezTo>
                  <a:cubicBezTo>
                    <a:pt x="15" y="115"/>
                    <a:pt x="25" y="90"/>
                    <a:pt x="52" y="71"/>
                  </a:cubicBezTo>
                  <a:cubicBezTo>
                    <a:pt x="74" y="56"/>
                    <a:pt x="81" y="48"/>
                    <a:pt x="103" y="32"/>
                  </a:cubicBezTo>
                  <a:cubicBezTo>
                    <a:pt x="146" y="53"/>
                    <a:pt x="183" y="39"/>
                    <a:pt x="188" y="25"/>
                  </a:cubicBez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6" name="Freeform 729"/>
            <p:cNvSpPr>
              <a:spLocks/>
            </p:cNvSpPr>
            <p:nvPr userDrawn="1"/>
          </p:nvSpPr>
          <p:spPr bwMode="auto">
            <a:xfrm>
              <a:off x="8643938" y="4429125"/>
              <a:ext cx="231775" cy="177800"/>
            </a:xfrm>
            <a:custGeom>
              <a:avLst/>
              <a:gdLst>
                <a:gd name="T0" fmla="*/ 146 w 146"/>
                <a:gd name="T1" fmla="*/ 70 h 112"/>
                <a:gd name="T2" fmla="*/ 110 w 146"/>
                <a:gd name="T3" fmla="*/ 30 h 112"/>
                <a:gd name="T4" fmla="*/ 88 w 146"/>
                <a:gd name="T5" fmla="*/ 10 h 112"/>
                <a:gd name="T6" fmla="*/ 23 w 146"/>
                <a:gd name="T7" fmla="*/ 3 h 112"/>
                <a:gd name="T8" fmla="*/ 1 w 146"/>
                <a:gd name="T9" fmla="*/ 21 h 112"/>
                <a:gd name="T10" fmla="*/ 31 w 146"/>
                <a:gd name="T11" fmla="*/ 56 h 112"/>
                <a:gd name="T12" fmla="*/ 63 w 146"/>
                <a:gd name="T13" fmla="*/ 80 h 112"/>
                <a:gd name="T14" fmla="*/ 97 w 146"/>
                <a:gd name="T15" fmla="*/ 93 h 112"/>
                <a:gd name="T16" fmla="*/ 122 w 146"/>
                <a:gd name="T17" fmla="*/ 112 h 112"/>
                <a:gd name="T18" fmla="*/ 145 w 146"/>
                <a:gd name="T19" fmla="*/ 72 h 112"/>
                <a:gd name="T20" fmla="*/ 144 w 146"/>
                <a:gd name="T21" fmla="*/ 72 h 112"/>
                <a:gd name="T22" fmla="*/ 146 w 146"/>
                <a:gd name="T23" fmla="*/ 7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 h="112">
                  <a:moveTo>
                    <a:pt x="146" y="70"/>
                  </a:moveTo>
                  <a:cubicBezTo>
                    <a:pt x="127" y="55"/>
                    <a:pt x="126" y="52"/>
                    <a:pt x="110" y="30"/>
                  </a:cubicBezTo>
                  <a:cubicBezTo>
                    <a:pt x="104" y="21"/>
                    <a:pt x="101" y="17"/>
                    <a:pt x="88" y="10"/>
                  </a:cubicBezTo>
                  <a:cubicBezTo>
                    <a:pt x="77" y="2"/>
                    <a:pt x="48" y="7"/>
                    <a:pt x="23" y="3"/>
                  </a:cubicBezTo>
                  <a:cubicBezTo>
                    <a:pt x="7" y="0"/>
                    <a:pt x="2" y="13"/>
                    <a:pt x="1" y="21"/>
                  </a:cubicBezTo>
                  <a:cubicBezTo>
                    <a:pt x="0" y="35"/>
                    <a:pt x="18" y="44"/>
                    <a:pt x="31" y="56"/>
                  </a:cubicBezTo>
                  <a:cubicBezTo>
                    <a:pt x="42" y="66"/>
                    <a:pt x="47" y="71"/>
                    <a:pt x="63" y="80"/>
                  </a:cubicBezTo>
                  <a:cubicBezTo>
                    <a:pt x="73" y="85"/>
                    <a:pt x="87" y="88"/>
                    <a:pt x="97" y="93"/>
                  </a:cubicBezTo>
                  <a:cubicBezTo>
                    <a:pt x="122" y="112"/>
                    <a:pt x="122" y="112"/>
                    <a:pt x="122" y="112"/>
                  </a:cubicBezTo>
                  <a:cubicBezTo>
                    <a:pt x="145" y="72"/>
                    <a:pt x="145" y="72"/>
                    <a:pt x="145" y="72"/>
                  </a:cubicBezTo>
                  <a:cubicBezTo>
                    <a:pt x="144" y="72"/>
                    <a:pt x="144" y="72"/>
                    <a:pt x="144" y="72"/>
                  </a:cubicBezTo>
                  <a:lnTo>
                    <a:pt x="146" y="7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7" name="Freeform 730"/>
            <p:cNvSpPr>
              <a:spLocks/>
            </p:cNvSpPr>
            <p:nvPr userDrawn="1"/>
          </p:nvSpPr>
          <p:spPr bwMode="auto">
            <a:xfrm>
              <a:off x="8789988" y="4511675"/>
              <a:ext cx="387350" cy="303213"/>
            </a:xfrm>
            <a:custGeom>
              <a:avLst/>
              <a:gdLst>
                <a:gd name="T0" fmla="*/ 167 w 244"/>
                <a:gd name="T1" fmla="*/ 79 h 191"/>
                <a:gd name="T2" fmla="*/ 40 w 244"/>
                <a:gd name="T3" fmla="*/ 0 h 191"/>
                <a:gd name="T4" fmla="*/ 0 w 244"/>
                <a:gd name="T5" fmla="*/ 45 h 191"/>
                <a:gd name="T6" fmla="*/ 178 w 244"/>
                <a:gd name="T7" fmla="*/ 179 h 191"/>
                <a:gd name="T8" fmla="*/ 222 w 244"/>
                <a:gd name="T9" fmla="*/ 165 h 191"/>
                <a:gd name="T10" fmla="*/ 167 w 244"/>
                <a:gd name="T11" fmla="*/ 79 h 191"/>
              </a:gdLst>
              <a:ahLst/>
              <a:cxnLst>
                <a:cxn ang="0">
                  <a:pos x="T0" y="T1"/>
                </a:cxn>
                <a:cxn ang="0">
                  <a:pos x="T2" y="T3"/>
                </a:cxn>
                <a:cxn ang="0">
                  <a:pos x="T4" y="T5"/>
                </a:cxn>
                <a:cxn ang="0">
                  <a:pos x="T6" y="T7"/>
                </a:cxn>
                <a:cxn ang="0">
                  <a:pos x="T8" y="T9"/>
                </a:cxn>
                <a:cxn ang="0">
                  <a:pos x="T10" y="T11"/>
                </a:cxn>
              </a:cxnLst>
              <a:rect l="0" t="0" r="r" b="b"/>
              <a:pathLst>
                <a:path w="244" h="191">
                  <a:moveTo>
                    <a:pt x="167" y="79"/>
                  </a:moveTo>
                  <a:cubicBezTo>
                    <a:pt x="40" y="0"/>
                    <a:pt x="40" y="0"/>
                    <a:pt x="40" y="0"/>
                  </a:cubicBezTo>
                  <a:cubicBezTo>
                    <a:pt x="16" y="18"/>
                    <a:pt x="16" y="20"/>
                    <a:pt x="0" y="45"/>
                  </a:cubicBezTo>
                  <a:cubicBezTo>
                    <a:pt x="12" y="57"/>
                    <a:pt x="133" y="152"/>
                    <a:pt x="178" y="179"/>
                  </a:cubicBezTo>
                  <a:cubicBezTo>
                    <a:pt x="199" y="191"/>
                    <a:pt x="209" y="185"/>
                    <a:pt x="222" y="165"/>
                  </a:cubicBezTo>
                  <a:cubicBezTo>
                    <a:pt x="244" y="130"/>
                    <a:pt x="202" y="101"/>
                    <a:pt x="167" y="79"/>
                  </a:cubicBez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8" name="Freeform 731"/>
            <p:cNvSpPr>
              <a:spLocks/>
            </p:cNvSpPr>
            <p:nvPr userDrawn="1"/>
          </p:nvSpPr>
          <p:spPr bwMode="auto">
            <a:xfrm>
              <a:off x="9020176" y="4303713"/>
              <a:ext cx="195263" cy="490538"/>
            </a:xfrm>
            <a:custGeom>
              <a:avLst/>
              <a:gdLst>
                <a:gd name="T0" fmla="*/ 41 w 123"/>
                <a:gd name="T1" fmla="*/ 12 h 309"/>
                <a:gd name="T2" fmla="*/ 16 w 123"/>
                <a:gd name="T3" fmla="*/ 45 h 309"/>
                <a:gd name="T4" fmla="*/ 9 w 123"/>
                <a:gd name="T5" fmla="*/ 220 h 309"/>
                <a:gd name="T6" fmla="*/ 50 w 123"/>
                <a:gd name="T7" fmla="*/ 306 h 309"/>
                <a:gd name="T8" fmla="*/ 85 w 123"/>
                <a:gd name="T9" fmla="*/ 277 h 309"/>
                <a:gd name="T10" fmla="*/ 116 w 123"/>
                <a:gd name="T11" fmla="*/ 126 h 309"/>
                <a:gd name="T12" fmla="*/ 41 w 123"/>
                <a:gd name="T13" fmla="*/ 12 h 309"/>
              </a:gdLst>
              <a:ahLst/>
              <a:cxnLst>
                <a:cxn ang="0">
                  <a:pos x="T0" y="T1"/>
                </a:cxn>
                <a:cxn ang="0">
                  <a:pos x="T2" y="T3"/>
                </a:cxn>
                <a:cxn ang="0">
                  <a:pos x="T4" y="T5"/>
                </a:cxn>
                <a:cxn ang="0">
                  <a:pos x="T6" y="T7"/>
                </a:cxn>
                <a:cxn ang="0">
                  <a:pos x="T8" y="T9"/>
                </a:cxn>
                <a:cxn ang="0">
                  <a:pos x="T10" y="T11"/>
                </a:cxn>
                <a:cxn ang="0">
                  <a:pos x="T12" y="T13"/>
                </a:cxn>
              </a:cxnLst>
              <a:rect l="0" t="0" r="r" b="b"/>
              <a:pathLst>
                <a:path w="123" h="309">
                  <a:moveTo>
                    <a:pt x="41" y="12"/>
                  </a:moveTo>
                  <a:cubicBezTo>
                    <a:pt x="22" y="29"/>
                    <a:pt x="20" y="33"/>
                    <a:pt x="16" y="45"/>
                  </a:cubicBezTo>
                  <a:cubicBezTo>
                    <a:pt x="4" y="82"/>
                    <a:pt x="9" y="157"/>
                    <a:pt x="9" y="220"/>
                  </a:cubicBezTo>
                  <a:cubicBezTo>
                    <a:pt x="11" y="271"/>
                    <a:pt x="0" y="302"/>
                    <a:pt x="50" y="306"/>
                  </a:cubicBezTo>
                  <a:cubicBezTo>
                    <a:pt x="74" y="309"/>
                    <a:pt x="81" y="301"/>
                    <a:pt x="85" y="277"/>
                  </a:cubicBezTo>
                  <a:cubicBezTo>
                    <a:pt x="116" y="126"/>
                    <a:pt x="116" y="126"/>
                    <a:pt x="116" y="126"/>
                  </a:cubicBezTo>
                  <a:cubicBezTo>
                    <a:pt x="123" y="38"/>
                    <a:pt x="68" y="0"/>
                    <a:pt x="41" y="12"/>
                  </a:cubicBez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9" name="Freeform 732"/>
            <p:cNvSpPr>
              <a:spLocks/>
            </p:cNvSpPr>
            <p:nvPr userDrawn="1"/>
          </p:nvSpPr>
          <p:spPr bwMode="auto">
            <a:xfrm>
              <a:off x="9145588" y="4727575"/>
              <a:ext cx="42863" cy="239713"/>
            </a:xfrm>
            <a:custGeom>
              <a:avLst/>
              <a:gdLst>
                <a:gd name="T0" fmla="*/ 22 w 27"/>
                <a:gd name="T1" fmla="*/ 12 h 151"/>
                <a:gd name="T2" fmla="*/ 22 w 27"/>
                <a:gd name="T3" fmla="*/ 142 h 151"/>
                <a:gd name="T4" fmla="*/ 23 w 27"/>
                <a:gd name="T5" fmla="*/ 145 h 151"/>
                <a:gd name="T6" fmla="*/ 23 w 27"/>
                <a:gd name="T7" fmla="*/ 145 h 151"/>
                <a:gd name="T8" fmla="*/ 24 w 27"/>
                <a:gd name="T9" fmla="*/ 147 h 151"/>
                <a:gd name="T10" fmla="*/ 24 w 27"/>
                <a:gd name="T11" fmla="*/ 147 h 151"/>
                <a:gd name="T12" fmla="*/ 24 w 27"/>
                <a:gd name="T13" fmla="*/ 149 h 151"/>
                <a:gd name="T14" fmla="*/ 27 w 27"/>
                <a:gd name="T15" fmla="*/ 151 h 151"/>
                <a:gd name="T16" fmla="*/ 4 w 27"/>
                <a:gd name="T17" fmla="*/ 138 h 151"/>
                <a:gd name="T18" fmla="*/ 2 w 27"/>
                <a:gd name="T19" fmla="*/ 136 h 151"/>
                <a:gd name="T20" fmla="*/ 2 w 27"/>
                <a:gd name="T21" fmla="*/ 135 h 151"/>
                <a:gd name="T22" fmla="*/ 1 w 27"/>
                <a:gd name="T23" fmla="*/ 134 h 151"/>
                <a:gd name="T24" fmla="*/ 1 w 27"/>
                <a:gd name="T25" fmla="*/ 134 h 151"/>
                <a:gd name="T26" fmla="*/ 1 w 27"/>
                <a:gd name="T27" fmla="*/ 134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1 h 151"/>
                <a:gd name="T40" fmla="*/ 0 w 27"/>
                <a:gd name="T41" fmla="*/ 131 h 151"/>
                <a:gd name="T42" fmla="*/ 0 w 27"/>
                <a:gd name="T43" fmla="*/ 130 h 151"/>
                <a:gd name="T44" fmla="*/ 0 w 27"/>
                <a:gd name="T45" fmla="*/ 129 h 151"/>
                <a:gd name="T46" fmla="*/ 0 w 27"/>
                <a:gd name="T47" fmla="*/ 129 h 151"/>
                <a:gd name="T48" fmla="*/ 0 w 27"/>
                <a:gd name="T49" fmla="*/ 129 h 151"/>
                <a:gd name="T50" fmla="*/ 0 w 27"/>
                <a:gd name="T51" fmla="*/ 0 h 151"/>
                <a:gd name="T52" fmla="*/ 22 w 27"/>
                <a:gd name="T53" fmla="*/ 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2"/>
                  </a:moveTo>
                  <a:cubicBezTo>
                    <a:pt x="22" y="142"/>
                    <a:pt x="22" y="142"/>
                    <a:pt x="22" y="142"/>
                  </a:cubicBezTo>
                  <a:cubicBezTo>
                    <a:pt x="22" y="143"/>
                    <a:pt x="22" y="144"/>
                    <a:pt x="23" y="145"/>
                  </a:cubicBezTo>
                  <a:cubicBezTo>
                    <a:pt x="23" y="145"/>
                    <a:pt x="23" y="145"/>
                    <a:pt x="23" y="145"/>
                  </a:cubicBezTo>
                  <a:cubicBezTo>
                    <a:pt x="23" y="146"/>
                    <a:pt x="23" y="147"/>
                    <a:pt x="24" y="147"/>
                  </a:cubicBezTo>
                  <a:cubicBezTo>
                    <a:pt x="24" y="147"/>
                    <a:pt x="24" y="147"/>
                    <a:pt x="24" y="147"/>
                  </a:cubicBezTo>
                  <a:cubicBezTo>
                    <a:pt x="24" y="148"/>
                    <a:pt x="24" y="148"/>
                    <a:pt x="24" y="149"/>
                  </a:cubicBezTo>
                  <a:cubicBezTo>
                    <a:pt x="25" y="149"/>
                    <a:pt x="26" y="150"/>
                    <a:pt x="27" y="151"/>
                  </a:cubicBezTo>
                  <a:cubicBezTo>
                    <a:pt x="4" y="138"/>
                    <a:pt x="4" y="138"/>
                    <a:pt x="4" y="138"/>
                  </a:cubicBezTo>
                  <a:cubicBezTo>
                    <a:pt x="4" y="137"/>
                    <a:pt x="3" y="137"/>
                    <a:pt x="2" y="136"/>
                  </a:cubicBezTo>
                  <a:cubicBezTo>
                    <a:pt x="2" y="136"/>
                    <a:pt x="2" y="136"/>
                    <a:pt x="2" y="135"/>
                  </a:cubicBezTo>
                  <a:cubicBezTo>
                    <a:pt x="2" y="135"/>
                    <a:pt x="2" y="135"/>
                    <a:pt x="1" y="134"/>
                  </a:cubicBezTo>
                  <a:cubicBezTo>
                    <a:pt x="1" y="134"/>
                    <a:pt x="1" y="134"/>
                    <a:pt x="1" y="134"/>
                  </a:cubicBezTo>
                  <a:cubicBezTo>
                    <a:pt x="1" y="134"/>
                    <a:pt x="1" y="134"/>
                    <a:pt x="1" y="134"/>
                  </a:cubicBezTo>
                  <a:cubicBezTo>
                    <a:pt x="1" y="134"/>
                    <a:pt x="1" y="134"/>
                    <a:pt x="1" y="134"/>
                  </a:cubicBezTo>
                  <a:cubicBezTo>
                    <a:pt x="1" y="133"/>
                    <a:pt x="1" y="133"/>
                    <a:pt x="1" y="133"/>
                  </a:cubicBezTo>
                  <a:cubicBezTo>
                    <a:pt x="1" y="133"/>
                    <a:pt x="1" y="132"/>
                    <a:pt x="1" y="132"/>
                  </a:cubicBezTo>
                  <a:cubicBezTo>
                    <a:pt x="1" y="132"/>
                    <a:pt x="1" y="132"/>
                    <a:pt x="1" y="132"/>
                  </a:cubicBezTo>
                  <a:cubicBezTo>
                    <a:pt x="1" y="132"/>
                    <a:pt x="1" y="132"/>
                    <a:pt x="1" y="132"/>
                  </a:cubicBezTo>
                  <a:cubicBezTo>
                    <a:pt x="1" y="132"/>
                    <a:pt x="1" y="132"/>
                    <a:pt x="1" y="131"/>
                  </a:cubicBezTo>
                  <a:cubicBezTo>
                    <a:pt x="0" y="131"/>
                    <a:pt x="0" y="131"/>
                    <a:pt x="0" y="131"/>
                  </a:cubicBezTo>
                  <a:cubicBezTo>
                    <a:pt x="0" y="131"/>
                    <a:pt x="0" y="130"/>
                    <a:pt x="0" y="130"/>
                  </a:cubicBezTo>
                  <a:cubicBezTo>
                    <a:pt x="0" y="130"/>
                    <a:pt x="0" y="130"/>
                    <a:pt x="0" y="129"/>
                  </a:cubicBezTo>
                  <a:cubicBezTo>
                    <a:pt x="0" y="129"/>
                    <a:pt x="0" y="129"/>
                    <a:pt x="0" y="129"/>
                  </a:cubicBezTo>
                  <a:cubicBezTo>
                    <a:pt x="0" y="129"/>
                    <a:pt x="0" y="129"/>
                    <a:pt x="0" y="129"/>
                  </a:cubicBezTo>
                  <a:cubicBezTo>
                    <a:pt x="0" y="0"/>
                    <a:pt x="0" y="0"/>
                    <a:pt x="0" y="0"/>
                  </a:cubicBezTo>
                  <a:lnTo>
                    <a:pt x="22" y="12"/>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0" name="Freeform 733"/>
            <p:cNvSpPr>
              <a:spLocks/>
            </p:cNvSpPr>
            <p:nvPr userDrawn="1"/>
          </p:nvSpPr>
          <p:spPr bwMode="auto">
            <a:xfrm>
              <a:off x="9145588" y="4514850"/>
              <a:ext cx="366713" cy="231775"/>
            </a:xfrm>
            <a:custGeom>
              <a:avLst/>
              <a:gdLst>
                <a:gd name="T0" fmla="*/ 31 w 232"/>
                <a:gd name="T1" fmla="*/ 126 h 146"/>
                <a:gd name="T2" fmla="*/ 28 w 232"/>
                <a:gd name="T3" fmla="*/ 129 h 146"/>
                <a:gd name="T4" fmla="*/ 26 w 232"/>
                <a:gd name="T5" fmla="*/ 132 h 146"/>
                <a:gd name="T6" fmla="*/ 25 w 232"/>
                <a:gd name="T7" fmla="*/ 136 h 146"/>
                <a:gd name="T8" fmla="*/ 23 w 232"/>
                <a:gd name="T9" fmla="*/ 139 h 146"/>
                <a:gd name="T10" fmla="*/ 22 w 232"/>
                <a:gd name="T11" fmla="*/ 143 h 146"/>
                <a:gd name="T12" fmla="*/ 0 w 232"/>
                <a:gd name="T13" fmla="*/ 134 h 146"/>
                <a:gd name="T14" fmla="*/ 0 w 232"/>
                <a:gd name="T15" fmla="*/ 132 h 146"/>
                <a:gd name="T16" fmla="*/ 0 w 232"/>
                <a:gd name="T17" fmla="*/ 131 h 146"/>
                <a:gd name="T18" fmla="*/ 0 w 232"/>
                <a:gd name="T19" fmla="*/ 130 h 146"/>
                <a:gd name="T20" fmla="*/ 0 w 232"/>
                <a:gd name="T21" fmla="*/ 129 h 146"/>
                <a:gd name="T22" fmla="*/ 1 w 232"/>
                <a:gd name="T23" fmla="*/ 128 h 146"/>
                <a:gd name="T24" fmla="*/ 1 w 232"/>
                <a:gd name="T25" fmla="*/ 126 h 146"/>
                <a:gd name="T26" fmla="*/ 1 w 232"/>
                <a:gd name="T27" fmla="*/ 126 h 146"/>
                <a:gd name="T28" fmla="*/ 2 w 232"/>
                <a:gd name="T29" fmla="*/ 125 h 146"/>
                <a:gd name="T30" fmla="*/ 2 w 232"/>
                <a:gd name="T31" fmla="*/ 123 h 146"/>
                <a:gd name="T32" fmla="*/ 2 w 232"/>
                <a:gd name="T33" fmla="*/ 123 h 146"/>
                <a:gd name="T34" fmla="*/ 3 w 232"/>
                <a:gd name="T35" fmla="*/ 122 h 146"/>
                <a:gd name="T36" fmla="*/ 4 w 232"/>
                <a:gd name="T37" fmla="*/ 120 h 146"/>
                <a:gd name="T38" fmla="*/ 4 w 232"/>
                <a:gd name="T39" fmla="*/ 119 h 146"/>
                <a:gd name="T40" fmla="*/ 5 w 232"/>
                <a:gd name="T41" fmla="*/ 117 h 146"/>
                <a:gd name="T42" fmla="*/ 6 w 232"/>
                <a:gd name="T43" fmla="*/ 116 h 146"/>
                <a:gd name="T44" fmla="*/ 7 w 232"/>
                <a:gd name="T45" fmla="*/ 115 h 146"/>
                <a:gd name="T46" fmla="*/ 8 w 232"/>
                <a:gd name="T47" fmla="*/ 114 h 146"/>
                <a:gd name="T48" fmla="*/ 9 w 232"/>
                <a:gd name="T49" fmla="*/ 113 h 146"/>
                <a:gd name="T50" fmla="*/ 9 w 232"/>
                <a:gd name="T51" fmla="*/ 113 h 146"/>
                <a:gd name="T52" fmla="*/ 10 w 232"/>
                <a:gd name="T53" fmla="*/ 112 h 146"/>
                <a:gd name="T54" fmla="*/ 11 w 232"/>
                <a:gd name="T55" fmla="*/ 111 h 146"/>
                <a:gd name="T56" fmla="*/ 12 w 232"/>
                <a:gd name="T57" fmla="*/ 110 h 146"/>
                <a:gd name="T58" fmla="*/ 13 w 232"/>
                <a:gd name="T59" fmla="*/ 110 h 146"/>
                <a:gd name="T60" fmla="*/ 14 w 232"/>
                <a:gd name="T61" fmla="*/ 109 h 146"/>
                <a:gd name="T62" fmla="*/ 200 w 232"/>
                <a:gd name="T63" fmla="*/ 2 h 146"/>
                <a:gd name="T64" fmla="*/ 201 w 232"/>
                <a:gd name="T65" fmla="*/ 1 h 146"/>
                <a:gd name="T66" fmla="*/ 202 w 232"/>
                <a:gd name="T67" fmla="*/ 1 h 146"/>
                <a:gd name="T68" fmla="*/ 202 w 232"/>
                <a:gd name="T69" fmla="*/ 0 h 146"/>
                <a:gd name="T70" fmla="*/ 203 w 232"/>
                <a:gd name="T71" fmla="*/ 0 h 146"/>
                <a:gd name="T72" fmla="*/ 204 w 232"/>
                <a:gd name="T73" fmla="*/ 0 h 146"/>
                <a:gd name="T74" fmla="*/ 205 w 232"/>
                <a:gd name="T75" fmla="*/ 0 h 146"/>
                <a:gd name="T76" fmla="*/ 205 w 232"/>
                <a:gd name="T77" fmla="*/ 0 h 146"/>
                <a:gd name="T78" fmla="*/ 207 w 232"/>
                <a:gd name="T79" fmla="*/ 0 h 146"/>
                <a:gd name="T80" fmla="*/ 208 w 232"/>
                <a:gd name="T81" fmla="*/ 0 h 146"/>
                <a:gd name="T82" fmla="*/ 209 w 232"/>
                <a:gd name="T83" fmla="*/ 0 h 146"/>
                <a:gd name="T84" fmla="*/ 232 w 232"/>
                <a:gd name="T85" fmla="*/ 14 h 146"/>
                <a:gd name="T86" fmla="*/ 230 w 232"/>
                <a:gd name="T87" fmla="*/ 13 h 146"/>
                <a:gd name="T88" fmla="*/ 227 w 232"/>
                <a:gd name="T89" fmla="*/ 13 h 146"/>
                <a:gd name="T90" fmla="*/ 225 w 232"/>
                <a:gd name="T91" fmla="*/ 13 h 146"/>
                <a:gd name="T92" fmla="*/ 36 w 232"/>
                <a:gd name="T93" fmla="*/ 122 h 146"/>
                <a:gd name="T94" fmla="*/ 33 w 232"/>
                <a:gd name="T95" fmla="*/ 12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6">
                  <a:moveTo>
                    <a:pt x="31" y="126"/>
                  </a:moveTo>
                  <a:cubicBezTo>
                    <a:pt x="31" y="126"/>
                    <a:pt x="31" y="126"/>
                    <a:pt x="31" y="126"/>
                  </a:cubicBezTo>
                  <a:cubicBezTo>
                    <a:pt x="30" y="127"/>
                    <a:pt x="29" y="128"/>
                    <a:pt x="28" y="129"/>
                  </a:cubicBezTo>
                  <a:cubicBezTo>
                    <a:pt x="28" y="129"/>
                    <a:pt x="28" y="129"/>
                    <a:pt x="28" y="129"/>
                  </a:cubicBezTo>
                  <a:cubicBezTo>
                    <a:pt x="28" y="130"/>
                    <a:pt x="27" y="131"/>
                    <a:pt x="26" y="132"/>
                  </a:cubicBezTo>
                  <a:cubicBezTo>
                    <a:pt x="26" y="132"/>
                    <a:pt x="26" y="132"/>
                    <a:pt x="26" y="132"/>
                  </a:cubicBezTo>
                  <a:cubicBezTo>
                    <a:pt x="26" y="133"/>
                    <a:pt x="25" y="135"/>
                    <a:pt x="25" y="136"/>
                  </a:cubicBezTo>
                  <a:cubicBezTo>
                    <a:pt x="25" y="136"/>
                    <a:pt x="25" y="136"/>
                    <a:pt x="25" y="136"/>
                  </a:cubicBezTo>
                  <a:cubicBezTo>
                    <a:pt x="24" y="137"/>
                    <a:pt x="24" y="138"/>
                    <a:pt x="23" y="139"/>
                  </a:cubicBezTo>
                  <a:cubicBezTo>
                    <a:pt x="23" y="139"/>
                    <a:pt x="23" y="139"/>
                    <a:pt x="23" y="139"/>
                  </a:cubicBezTo>
                  <a:cubicBezTo>
                    <a:pt x="23" y="141"/>
                    <a:pt x="23" y="142"/>
                    <a:pt x="22" y="143"/>
                  </a:cubicBezTo>
                  <a:cubicBezTo>
                    <a:pt x="22" y="143"/>
                    <a:pt x="22" y="143"/>
                    <a:pt x="22" y="143"/>
                  </a:cubicBezTo>
                  <a:cubicBezTo>
                    <a:pt x="22" y="144"/>
                    <a:pt x="22" y="145"/>
                    <a:pt x="22" y="146"/>
                  </a:cubicBezTo>
                  <a:cubicBezTo>
                    <a:pt x="0" y="134"/>
                    <a:pt x="0" y="134"/>
                    <a:pt x="0" y="134"/>
                  </a:cubicBezTo>
                  <a:cubicBezTo>
                    <a:pt x="0" y="133"/>
                    <a:pt x="0" y="133"/>
                    <a:pt x="0" y="133"/>
                  </a:cubicBezTo>
                  <a:cubicBezTo>
                    <a:pt x="0" y="133"/>
                    <a:pt x="0" y="132"/>
                    <a:pt x="0" y="132"/>
                  </a:cubicBezTo>
                  <a:cubicBezTo>
                    <a:pt x="0" y="132"/>
                    <a:pt x="0" y="132"/>
                    <a:pt x="0" y="131"/>
                  </a:cubicBezTo>
                  <a:cubicBezTo>
                    <a:pt x="0" y="131"/>
                    <a:pt x="0" y="131"/>
                    <a:pt x="0" y="131"/>
                  </a:cubicBezTo>
                  <a:cubicBezTo>
                    <a:pt x="0" y="131"/>
                    <a:pt x="0" y="130"/>
                    <a:pt x="0" y="130"/>
                  </a:cubicBezTo>
                  <a:cubicBezTo>
                    <a:pt x="0" y="130"/>
                    <a:pt x="0" y="130"/>
                    <a:pt x="0" y="130"/>
                  </a:cubicBezTo>
                  <a:cubicBezTo>
                    <a:pt x="0" y="130"/>
                    <a:pt x="0" y="130"/>
                    <a:pt x="0" y="130"/>
                  </a:cubicBezTo>
                  <a:cubicBezTo>
                    <a:pt x="0" y="130"/>
                    <a:pt x="0" y="130"/>
                    <a:pt x="0" y="129"/>
                  </a:cubicBezTo>
                  <a:cubicBezTo>
                    <a:pt x="0" y="129"/>
                    <a:pt x="0" y="129"/>
                    <a:pt x="1" y="129"/>
                  </a:cubicBezTo>
                  <a:cubicBezTo>
                    <a:pt x="1" y="128"/>
                    <a:pt x="1" y="128"/>
                    <a:pt x="1" y="128"/>
                  </a:cubicBezTo>
                  <a:cubicBezTo>
                    <a:pt x="1" y="128"/>
                    <a:pt x="1" y="127"/>
                    <a:pt x="1" y="127"/>
                  </a:cubicBezTo>
                  <a:cubicBezTo>
                    <a:pt x="1" y="127"/>
                    <a:pt x="1" y="127"/>
                    <a:pt x="1" y="126"/>
                  </a:cubicBezTo>
                  <a:cubicBezTo>
                    <a:pt x="1" y="126"/>
                    <a:pt x="1" y="126"/>
                    <a:pt x="1" y="126"/>
                  </a:cubicBezTo>
                  <a:cubicBezTo>
                    <a:pt x="1" y="126"/>
                    <a:pt x="1" y="126"/>
                    <a:pt x="1" y="126"/>
                  </a:cubicBezTo>
                  <a:cubicBezTo>
                    <a:pt x="1" y="126"/>
                    <a:pt x="1" y="126"/>
                    <a:pt x="1" y="126"/>
                  </a:cubicBezTo>
                  <a:cubicBezTo>
                    <a:pt x="1" y="125"/>
                    <a:pt x="2" y="125"/>
                    <a:pt x="2" y="125"/>
                  </a:cubicBezTo>
                  <a:cubicBezTo>
                    <a:pt x="2" y="125"/>
                    <a:pt x="2" y="124"/>
                    <a:pt x="2" y="124"/>
                  </a:cubicBezTo>
                  <a:cubicBezTo>
                    <a:pt x="2" y="124"/>
                    <a:pt x="2" y="124"/>
                    <a:pt x="2" y="123"/>
                  </a:cubicBezTo>
                  <a:cubicBezTo>
                    <a:pt x="2" y="123"/>
                    <a:pt x="2" y="123"/>
                    <a:pt x="2" y="123"/>
                  </a:cubicBezTo>
                  <a:cubicBezTo>
                    <a:pt x="2" y="123"/>
                    <a:pt x="2" y="123"/>
                    <a:pt x="2" y="123"/>
                  </a:cubicBezTo>
                  <a:cubicBezTo>
                    <a:pt x="2" y="123"/>
                    <a:pt x="2" y="123"/>
                    <a:pt x="2" y="123"/>
                  </a:cubicBezTo>
                  <a:cubicBezTo>
                    <a:pt x="3" y="123"/>
                    <a:pt x="3" y="122"/>
                    <a:pt x="3" y="122"/>
                  </a:cubicBezTo>
                  <a:cubicBezTo>
                    <a:pt x="3" y="122"/>
                    <a:pt x="3" y="122"/>
                    <a:pt x="3" y="121"/>
                  </a:cubicBezTo>
                  <a:cubicBezTo>
                    <a:pt x="3" y="121"/>
                    <a:pt x="3" y="121"/>
                    <a:pt x="4" y="120"/>
                  </a:cubicBezTo>
                  <a:cubicBezTo>
                    <a:pt x="4" y="120"/>
                    <a:pt x="4" y="120"/>
                    <a:pt x="4" y="120"/>
                  </a:cubicBezTo>
                  <a:cubicBezTo>
                    <a:pt x="4" y="119"/>
                    <a:pt x="4" y="119"/>
                    <a:pt x="4" y="119"/>
                  </a:cubicBezTo>
                  <a:cubicBezTo>
                    <a:pt x="4" y="119"/>
                    <a:pt x="4" y="119"/>
                    <a:pt x="4" y="119"/>
                  </a:cubicBezTo>
                  <a:cubicBezTo>
                    <a:pt x="5" y="119"/>
                    <a:pt x="5" y="118"/>
                    <a:pt x="5" y="117"/>
                  </a:cubicBezTo>
                  <a:cubicBezTo>
                    <a:pt x="6" y="117"/>
                    <a:pt x="6" y="117"/>
                    <a:pt x="6" y="116"/>
                  </a:cubicBezTo>
                  <a:cubicBezTo>
                    <a:pt x="6" y="116"/>
                    <a:pt x="6" y="116"/>
                    <a:pt x="6" y="116"/>
                  </a:cubicBezTo>
                  <a:cubicBezTo>
                    <a:pt x="6" y="116"/>
                    <a:pt x="6" y="116"/>
                    <a:pt x="6" y="116"/>
                  </a:cubicBezTo>
                  <a:cubicBezTo>
                    <a:pt x="7" y="116"/>
                    <a:pt x="7" y="116"/>
                    <a:pt x="7" y="115"/>
                  </a:cubicBezTo>
                  <a:cubicBezTo>
                    <a:pt x="7" y="115"/>
                    <a:pt x="7" y="115"/>
                    <a:pt x="7" y="115"/>
                  </a:cubicBezTo>
                  <a:cubicBezTo>
                    <a:pt x="8" y="114"/>
                    <a:pt x="8" y="114"/>
                    <a:pt x="8" y="114"/>
                  </a:cubicBezTo>
                  <a:cubicBezTo>
                    <a:pt x="8" y="114"/>
                    <a:pt x="8" y="114"/>
                    <a:pt x="9" y="113"/>
                  </a:cubicBezTo>
                  <a:cubicBezTo>
                    <a:pt x="9" y="113"/>
                    <a:pt x="9" y="113"/>
                    <a:pt x="9" y="113"/>
                  </a:cubicBezTo>
                  <a:cubicBezTo>
                    <a:pt x="9" y="113"/>
                    <a:pt x="9" y="113"/>
                    <a:pt x="9" y="113"/>
                  </a:cubicBezTo>
                  <a:cubicBezTo>
                    <a:pt x="9" y="113"/>
                    <a:pt x="9" y="113"/>
                    <a:pt x="9" y="113"/>
                  </a:cubicBezTo>
                  <a:cubicBezTo>
                    <a:pt x="9" y="113"/>
                    <a:pt x="10" y="112"/>
                    <a:pt x="10" y="112"/>
                  </a:cubicBezTo>
                  <a:cubicBezTo>
                    <a:pt x="10" y="112"/>
                    <a:pt x="10" y="112"/>
                    <a:pt x="10" y="112"/>
                  </a:cubicBezTo>
                  <a:cubicBezTo>
                    <a:pt x="11" y="111"/>
                    <a:pt x="11" y="111"/>
                    <a:pt x="11" y="111"/>
                  </a:cubicBezTo>
                  <a:cubicBezTo>
                    <a:pt x="11" y="111"/>
                    <a:pt x="11" y="111"/>
                    <a:pt x="11" y="111"/>
                  </a:cubicBezTo>
                  <a:cubicBezTo>
                    <a:pt x="11" y="111"/>
                    <a:pt x="11" y="111"/>
                    <a:pt x="11" y="111"/>
                  </a:cubicBezTo>
                  <a:cubicBezTo>
                    <a:pt x="12" y="111"/>
                    <a:pt x="12" y="111"/>
                    <a:pt x="12" y="110"/>
                  </a:cubicBezTo>
                  <a:cubicBezTo>
                    <a:pt x="12" y="110"/>
                    <a:pt x="12" y="110"/>
                    <a:pt x="12" y="110"/>
                  </a:cubicBezTo>
                  <a:cubicBezTo>
                    <a:pt x="13" y="110"/>
                    <a:pt x="13" y="110"/>
                    <a:pt x="13" y="110"/>
                  </a:cubicBezTo>
                  <a:cubicBezTo>
                    <a:pt x="13" y="109"/>
                    <a:pt x="13" y="109"/>
                    <a:pt x="14" y="109"/>
                  </a:cubicBezTo>
                  <a:cubicBezTo>
                    <a:pt x="14" y="109"/>
                    <a:pt x="14" y="109"/>
                    <a:pt x="14" y="109"/>
                  </a:cubicBezTo>
                  <a:cubicBezTo>
                    <a:pt x="14" y="109"/>
                    <a:pt x="14" y="109"/>
                    <a:pt x="14" y="109"/>
                  </a:cubicBezTo>
                  <a:cubicBezTo>
                    <a:pt x="200" y="2"/>
                    <a:pt x="200" y="2"/>
                    <a:pt x="200" y="2"/>
                  </a:cubicBezTo>
                  <a:cubicBezTo>
                    <a:pt x="200" y="2"/>
                    <a:pt x="200" y="2"/>
                    <a:pt x="200" y="2"/>
                  </a:cubicBezTo>
                  <a:cubicBezTo>
                    <a:pt x="200" y="1"/>
                    <a:pt x="200" y="1"/>
                    <a:pt x="201" y="1"/>
                  </a:cubicBezTo>
                  <a:cubicBezTo>
                    <a:pt x="201" y="1"/>
                    <a:pt x="201" y="1"/>
                    <a:pt x="201" y="1"/>
                  </a:cubicBezTo>
                  <a:cubicBezTo>
                    <a:pt x="201" y="1"/>
                    <a:pt x="202" y="1"/>
                    <a:pt x="202" y="1"/>
                  </a:cubicBezTo>
                  <a:cubicBezTo>
                    <a:pt x="202" y="1"/>
                    <a:pt x="202" y="1"/>
                    <a:pt x="202" y="1"/>
                  </a:cubicBezTo>
                  <a:cubicBezTo>
                    <a:pt x="202" y="0"/>
                    <a:pt x="202" y="0"/>
                    <a:pt x="202" y="0"/>
                  </a:cubicBezTo>
                  <a:cubicBezTo>
                    <a:pt x="202" y="0"/>
                    <a:pt x="202" y="0"/>
                    <a:pt x="202" y="0"/>
                  </a:cubicBezTo>
                  <a:cubicBezTo>
                    <a:pt x="203" y="0"/>
                    <a:pt x="203" y="0"/>
                    <a:pt x="203" y="0"/>
                  </a:cubicBezTo>
                  <a:cubicBezTo>
                    <a:pt x="203" y="0"/>
                    <a:pt x="203" y="0"/>
                    <a:pt x="203" y="0"/>
                  </a:cubicBezTo>
                  <a:cubicBezTo>
                    <a:pt x="204" y="0"/>
                    <a:pt x="204" y="0"/>
                    <a:pt x="204" y="0"/>
                  </a:cubicBezTo>
                  <a:cubicBezTo>
                    <a:pt x="204" y="0"/>
                    <a:pt x="204" y="0"/>
                    <a:pt x="205" y="0"/>
                  </a:cubicBezTo>
                  <a:cubicBezTo>
                    <a:pt x="205" y="0"/>
                    <a:pt x="205" y="0"/>
                    <a:pt x="205" y="0"/>
                  </a:cubicBezTo>
                  <a:cubicBezTo>
                    <a:pt x="205" y="0"/>
                    <a:pt x="205" y="0"/>
                    <a:pt x="205" y="0"/>
                  </a:cubicBezTo>
                  <a:cubicBezTo>
                    <a:pt x="205" y="0"/>
                    <a:pt x="205" y="0"/>
                    <a:pt x="205" y="0"/>
                  </a:cubicBezTo>
                  <a:cubicBezTo>
                    <a:pt x="206" y="0"/>
                    <a:pt x="206" y="0"/>
                    <a:pt x="206" y="0"/>
                  </a:cubicBezTo>
                  <a:cubicBezTo>
                    <a:pt x="206" y="0"/>
                    <a:pt x="206" y="0"/>
                    <a:pt x="207" y="0"/>
                  </a:cubicBezTo>
                  <a:cubicBezTo>
                    <a:pt x="207" y="0"/>
                    <a:pt x="207" y="0"/>
                    <a:pt x="208" y="0"/>
                  </a:cubicBezTo>
                  <a:cubicBezTo>
                    <a:pt x="208" y="0"/>
                    <a:pt x="208" y="0"/>
                    <a:pt x="208" y="0"/>
                  </a:cubicBezTo>
                  <a:cubicBezTo>
                    <a:pt x="208" y="0"/>
                    <a:pt x="208" y="0"/>
                    <a:pt x="208" y="0"/>
                  </a:cubicBezTo>
                  <a:cubicBezTo>
                    <a:pt x="208" y="0"/>
                    <a:pt x="208" y="0"/>
                    <a:pt x="209" y="0"/>
                  </a:cubicBezTo>
                  <a:cubicBezTo>
                    <a:pt x="209" y="0"/>
                    <a:pt x="209" y="1"/>
                    <a:pt x="210" y="1"/>
                  </a:cubicBezTo>
                  <a:cubicBezTo>
                    <a:pt x="232" y="14"/>
                    <a:pt x="232" y="14"/>
                    <a:pt x="232" y="14"/>
                  </a:cubicBezTo>
                  <a:cubicBezTo>
                    <a:pt x="231" y="13"/>
                    <a:pt x="230" y="13"/>
                    <a:pt x="230" y="13"/>
                  </a:cubicBezTo>
                  <a:cubicBezTo>
                    <a:pt x="230" y="13"/>
                    <a:pt x="230" y="13"/>
                    <a:pt x="230" y="13"/>
                  </a:cubicBezTo>
                  <a:cubicBezTo>
                    <a:pt x="229" y="13"/>
                    <a:pt x="228" y="13"/>
                    <a:pt x="227" y="13"/>
                  </a:cubicBezTo>
                  <a:cubicBezTo>
                    <a:pt x="227" y="13"/>
                    <a:pt x="227" y="13"/>
                    <a:pt x="227" y="13"/>
                  </a:cubicBezTo>
                  <a:cubicBezTo>
                    <a:pt x="226" y="13"/>
                    <a:pt x="225" y="13"/>
                    <a:pt x="225" y="13"/>
                  </a:cubicBezTo>
                  <a:cubicBezTo>
                    <a:pt x="225" y="13"/>
                    <a:pt x="225" y="13"/>
                    <a:pt x="225" y="13"/>
                  </a:cubicBezTo>
                  <a:cubicBezTo>
                    <a:pt x="224" y="14"/>
                    <a:pt x="223" y="14"/>
                    <a:pt x="222" y="15"/>
                  </a:cubicBezTo>
                  <a:cubicBezTo>
                    <a:pt x="36" y="122"/>
                    <a:pt x="36" y="122"/>
                    <a:pt x="36" y="122"/>
                  </a:cubicBezTo>
                  <a:cubicBezTo>
                    <a:pt x="35" y="122"/>
                    <a:pt x="34" y="123"/>
                    <a:pt x="34" y="124"/>
                  </a:cubicBezTo>
                  <a:cubicBezTo>
                    <a:pt x="34" y="124"/>
                    <a:pt x="34" y="124"/>
                    <a:pt x="33" y="124"/>
                  </a:cubicBezTo>
                  <a:cubicBezTo>
                    <a:pt x="33" y="124"/>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1" name="Freeform 734"/>
            <p:cNvSpPr>
              <a:spLocks/>
            </p:cNvSpPr>
            <p:nvPr userDrawn="1"/>
          </p:nvSpPr>
          <p:spPr bwMode="auto">
            <a:xfrm>
              <a:off x="9180513" y="4530725"/>
              <a:ext cx="338138" cy="441325"/>
            </a:xfrm>
            <a:custGeom>
              <a:avLst/>
              <a:gdLst>
                <a:gd name="T0" fmla="*/ 14 w 214"/>
                <a:gd name="T1" fmla="*/ 112 h 278"/>
                <a:gd name="T2" fmla="*/ 200 w 214"/>
                <a:gd name="T3" fmla="*/ 5 h 278"/>
                <a:gd name="T4" fmla="*/ 214 w 214"/>
                <a:gd name="T5" fmla="*/ 13 h 278"/>
                <a:gd name="T6" fmla="*/ 214 w 214"/>
                <a:gd name="T7" fmla="*/ 142 h 278"/>
                <a:gd name="T8" fmla="*/ 200 w 214"/>
                <a:gd name="T9" fmla="*/ 167 h 278"/>
                <a:gd name="T10" fmla="*/ 15 w 214"/>
                <a:gd name="T11" fmla="*/ 274 h 278"/>
                <a:gd name="T12" fmla="*/ 0 w 214"/>
                <a:gd name="T13" fmla="*/ 266 h 278"/>
                <a:gd name="T14" fmla="*/ 0 w 214"/>
                <a:gd name="T15" fmla="*/ 136 h 278"/>
                <a:gd name="T16" fmla="*/ 14 w 214"/>
                <a:gd name="T17" fmla="*/ 11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278">
                  <a:moveTo>
                    <a:pt x="14" y="112"/>
                  </a:moveTo>
                  <a:cubicBezTo>
                    <a:pt x="200" y="5"/>
                    <a:pt x="200" y="5"/>
                    <a:pt x="200" y="5"/>
                  </a:cubicBezTo>
                  <a:cubicBezTo>
                    <a:pt x="208" y="0"/>
                    <a:pt x="214" y="4"/>
                    <a:pt x="214" y="13"/>
                  </a:cubicBezTo>
                  <a:cubicBezTo>
                    <a:pt x="214" y="142"/>
                    <a:pt x="214" y="142"/>
                    <a:pt x="214" y="142"/>
                  </a:cubicBezTo>
                  <a:cubicBezTo>
                    <a:pt x="214" y="151"/>
                    <a:pt x="208" y="162"/>
                    <a:pt x="200" y="167"/>
                  </a:cubicBezTo>
                  <a:cubicBezTo>
                    <a:pt x="15" y="274"/>
                    <a:pt x="15" y="274"/>
                    <a:pt x="15" y="274"/>
                  </a:cubicBezTo>
                  <a:cubicBezTo>
                    <a:pt x="7" y="278"/>
                    <a:pt x="0" y="275"/>
                    <a:pt x="0" y="266"/>
                  </a:cubicBezTo>
                  <a:cubicBezTo>
                    <a:pt x="0" y="136"/>
                    <a:pt x="0" y="136"/>
                    <a:pt x="0" y="136"/>
                  </a:cubicBezTo>
                  <a:cubicBezTo>
                    <a:pt x="0" y="127"/>
                    <a:pt x="6" y="116"/>
                    <a:pt x="14"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2" name="Freeform 735"/>
            <p:cNvSpPr>
              <a:spLocks/>
            </p:cNvSpPr>
            <p:nvPr userDrawn="1"/>
          </p:nvSpPr>
          <p:spPr bwMode="auto">
            <a:xfrm>
              <a:off x="9324976" y="4779963"/>
              <a:ext cx="50800" cy="366713"/>
            </a:xfrm>
            <a:custGeom>
              <a:avLst/>
              <a:gdLst>
                <a:gd name="T0" fmla="*/ 13 w 32"/>
                <a:gd name="T1" fmla="*/ 201 h 231"/>
                <a:gd name="T2" fmla="*/ 14 w 32"/>
                <a:gd name="T3" fmla="*/ 10 h 231"/>
                <a:gd name="T4" fmla="*/ 32 w 32"/>
                <a:gd name="T5" fmla="*/ 0 h 231"/>
                <a:gd name="T6" fmla="*/ 32 w 32"/>
                <a:gd name="T7" fmla="*/ 190 h 231"/>
                <a:gd name="T8" fmla="*/ 26 w 32"/>
                <a:gd name="T9" fmla="*/ 212 h 231"/>
                <a:gd name="T10" fmla="*/ 18 w 32"/>
                <a:gd name="T11" fmla="*/ 220 h 231"/>
                <a:gd name="T12" fmla="*/ 0 w 32"/>
                <a:gd name="T13" fmla="*/ 231 h 231"/>
                <a:gd name="T14" fmla="*/ 13 w 32"/>
                <a:gd name="T15" fmla="*/ 201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31">
                  <a:moveTo>
                    <a:pt x="13" y="201"/>
                  </a:moveTo>
                  <a:cubicBezTo>
                    <a:pt x="14" y="10"/>
                    <a:pt x="14" y="10"/>
                    <a:pt x="14" y="10"/>
                  </a:cubicBezTo>
                  <a:cubicBezTo>
                    <a:pt x="32" y="0"/>
                    <a:pt x="32" y="0"/>
                    <a:pt x="32" y="0"/>
                  </a:cubicBezTo>
                  <a:cubicBezTo>
                    <a:pt x="32" y="190"/>
                    <a:pt x="32" y="190"/>
                    <a:pt x="32" y="190"/>
                  </a:cubicBezTo>
                  <a:cubicBezTo>
                    <a:pt x="32" y="200"/>
                    <a:pt x="30" y="207"/>
                    <a:pt x="26" y="212"/>
                  </a:cubicBezTo>
                  <a:cubicBezTo>
                    <a:pt x="24" y="216"/>
                    <a:pt x="21" y="218"/>
                    <a:pt x="18" y="220"/>
                  </a:cubicBezTo>
                  <a:cubicBezTo>
                    <a:pt x="0" y="231"/>
                    <a:pt x="0" y="231"/>
                    <a:pt x="0" y="231"/>
                  </a:cubicBezTo>
                  <a:cubicBezTo>
                    <a:pt x="8" y="226"/>
                    <a:pt x="13" y="216"/>
                    <a:pt x="13" y="201"/>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3" name="Freeform 736"/>
            <p:cNvSpPr>
              <a:spLocks/>
            </p:cNvSpPr>
            <p:nvPr userDrawn="1"/>
          </p:nvSpPr>
          <p:spPr bwMode="auto">
            <a:xfrm>
              <a:off x="9328151" y="4768850"/>
              <a:ext cx="47625" cy="26988"/>
            </a:xfrm>
            <a:custGeom>
              <a:avLst/>
              <a:gdLst>
                <a:gd name="T0" fmla="*/ 12 w 30"/>
                <a:gd name="T1" fmla="*/ 17 h 17"/>
                <a:gd name="T2" fmla="*/ 30 w 30"/>
                <a:gd name="T3" fmla="*/ 7 h 17"/>
                <a:gd name="T4" fmla="*/ 18 w 30"/>
                <a:gd name="T5" fmla="*/ 0 h 17"/>
                <a:gd name="T6" fmla="*/ 0 w 30"/>
                <a:gd name="T7" fmla="*/ 10 h 17"/>
                <a:gd name="T8" fmla="*/ 12 w 30"/>
                <a:gd name="T9" fmla="*/ 17 h 17"/>
              </a:gdLst>
              <a:ahLst/>
              <a:cxnLst>
                <a:cxn ang="0">
                  <a:pos x="T0" y="T1"/>
                </a:cxn>
                <a:cxn ang="0">
                  <a:pos x="T2" y="T3"/>
                </a:cxn>
                <a:cxn ang="0">
                  <a:pos x="T4" y="T5"/>
                </a:cxn>
                <a:cxn ang="0">
                  <a:pos x="T6" y="T7"/>
                </a:cxn>
                <a:cxn ang="0">
                  <a:pos x="T8" y="T9"/>
                </a:cxn>
              </a:cxnLst>
              <a:rect l="0" t="0" r="r" b="b"/>
              <a:pathLst>
                <a:path w="30" h="17">
                  <a:moveTo>
                    <a:pt x="12" y="17"/>
                  </a:moveTo>
                  <a:lnTo>
                    <a:pt x="30" y="7"/>
                  </a:lnTo>
                  <a:lnTo>
                    <a:pt x="18" y="0"/>
                  </a:lnTo>
                  <a:lnTo>
                    <a:pt x="0" y="10"/>
                  </a:lnTo>
                  <a:lnTo>
                    <a:pt x="12" y="17"/>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4" name="Freeform 737"/>
            <p:cNvSpPr>
              <a:spLocks/>
            </p:cNvSpPr>
            <p:nvPr userDrawn="1"/>
          </p:nvSpPr>
          <p:spPr bwMode="auto">
            <a:xfrm>
              <a:off x="9274176" y="4784725"/>
              <a:ext cx="73025" cy="379413"/>
            </a:xfrm>
            <a:custGeom>
              <a:avLst/>
              <a:gdLst>
                <a:gd name="T0" fmla="*/ 0 w 47"/>
                <a:gd name="T1" fmla="*/ 210 h 239"/>
                <a:gd name="T2" fmla="*/ 34 w 47"/>
                <a:gd name="T3" fmla="*/ 191 h 239"/>
                <a:gd name="T4" fmla="*/ 35 w 47"/>
                <a:gd name="T5" fmla="*/ 0 h 239"/>
                <a:gd name="T6" fmla="*/ 47 w 47"/>
                <a:gd name="T7" fmla="*/ 7 h 239"/>
                <a:gd name="T8" fmla="*/ 46 w 47"/>
                <a:gd name="T9" fmla="*/ 198 h 239"/>
                <a:gd name="T10" fmla="*/ 0 w 47"/>
                <a:gd name="T11" fmla="*/ 225 h 239"/>
                <a:gd name="T12" fmla="*/ 0 w 47"/>
                <a:gd name="T13" fmla="*/ 210 h 239"/>
              </a:gdLst>
              <a:ahLst/>
              <a:cxnLst>
                <a:cxn ang="0">
                  <a:pos x="T0" y="T1"/>
                </a:cxn>
                <a:cxn ang="0">
                  <a:pos x="T2" y="T3"/>
                </a:cxn>
                <a:cxn ang="0">
                  <a:pos x="T4" y="T5"/>
                </a:cxn>
                <a:cxn ang="0">
                  <a:pos x="T6" y="T7"/>
                </a:cxn>
                <a:cxn ang="0">
                  <a:pos x="T8" y="T9"/>
                </a:cxn>
                <a:cxn ang="0">
                  <a:pos x="T10" y="T11"/>
                </a:cxn>
                <a:cxn ang="0">
                  <a:pos x="T12" y="T13"/>
                </a:cxn>
              </a:cxnLst>
              <a:rect l="0" t="0" r="r" b="b"/>
              <a:pathLst>
                <a:path w="47" h="239">
                  <a:moveTo>
                    <a:pt x="0" y="210"/>
                  </a:moveTo>
                  <a:cubicBezTo>
                    <a:pt x="19" y="221"/>
                    <a:pt x="34" y="212"/>
                    <a:pt x="34" y="191"/>
                  </a:cubicBezTo>
                  <a:cubicBezTo>
                    <a:pt x="35" y="0"/>
                    <a:pt x="35" y="0"/>
                    <a:pt x="35" y="0"/>
                  </a:cubicBezTo>
                  <a:cubicBezTo>
                    <a:pt x="47" y="7"/>
                    <a:pt x="47" y="7"/>
                    <a:pt x="47" y="7"/>
                  </a:cubicBezTo>
                  <a:cubicBezTo>
                    <a:pt x="46" y="198"/>
                    <a:pt x="46" y="198"/>
                    <a:pt x="46" y="198"/>
                  </a:cubicBezTo>
                  <a:cubicBezTo>
                    <a:pt x="46" y="227"/>
                    <a:pt x="25" y="239"/>
                    <a:pt x="0" y="225"/>
                  </a:cubicBezTo>
                  <a:lnTo>
                    <a:pt x="0" y="21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5" name="Freeform 738"/>
            <p:cNvSpPr>
              <a:spLocks/>
            </p:cNvSpPr>
            <p:nvPr userDrawn="1"/>
          </p:nvSpPr>
          <p:spPr bwMode="auto">
            <a:xfrm>
              <a:off x="9402763" y="4117975"/>
              <a:ext cx="211138" cy="131763"/>
            </a:xfrm>
            <a:custGeom>
              <a:avLst/>
              <a:gdLst>
                <a:gd name="T0" fmla="*/ 14 w 133"/>
                <a:gd name="T1" fmla="*/ 5 h 83"/>
                <a:gd name="T2" fmla="*/ 68 w 133"/>
                <a:gd name="T3" fmla="*/ 8 h 83"/>
                <a:gd name="T4" fmla="*/ 101 w 133"/>
                <a:gd name="T5" fmla="*/ 71 h 83"/>
                <a:gd name="T6" fmla="*/ 13 w 133"/>
                <a:gd name="T7" fmla="*/ 45 h 83"/>
                <a:gd name="T8" fmla="*/ 14 w 133"/>
                <a:gd name="T9" fmla="*/ 5 h 83"/>
              </a:gdLst>
              <a:ahLst/>
              <a:cxnLst>
                <a:cxn ang="0">
                  <a:pos x="T0" y="T1"/>
                </a:cxn>
                <a:cxn ang="0">
                  <a:pos x="T2" y="T3"/>
                </a:cxn>
                <a:cxn ang="0">
                  <a:pos x="T4" y="T5"/>
                </a:cxn>
                <a:cxn ang="0">
                  <a:pos x="T6" y="T7"/>
                </a:cxn>
                <a:cxn ang="0">
                  <a:pos x="T8" y="T9"/>
                </a:cxn>
              </a:cxnLst>
              <a:rect l="0" t="0" r="r" b="b"/>
              <a:pathLst>
                <a:path w="133" h="83">
                  <a:moveTo>
                    <a:pt x="14" y="5"/>
                  </a:moveTo>
                  <a:cubicBezTo>
                    <a:pt x="29" y="0"/>
                    <a:pt x="52" y="1"/>
                    <a:pt x="68" y="8"/>
                  </a:cubicBezTo>
                  <a:cubicBezTo>
                    <a:pt x="114" y="29"/>
                    <a:pt x="133" y="51"/>
                    <a:pt x="101" y="71"/>
                  </a:cubicBezTo>
                  <a:cubicBezTo>
                    <a:pt x="82" y="83"/>
                    <a:pt x="44" y="80"/>
                    <a:pt x="13" y="45"/>
                  </a:cubicBezTo>
                  <a:cubicBezTo>
                    <a:pt x="7" y="37"/>
                    <a:pt x="0" y="11"/>
                    <a:pt x="14"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6" name="Freeform 739"/>
            <p:cNvSpPr>
              <a:spLocks/>
            </p:cNvSpPr>
            <p:nvPr userDrawn="1"/>
          </p:nvSpPr>
          <p:spPr bwMode="auto">
            <a:xfrm>
              <a:off x="9794876" y="3932238"/>
              <a:ext cx="111125" cy="96838"/>
            </a:xfrm>
            <a:custGeom>
              <a:avLst/>
              <a:gdLst>
                <a:gd name="T0" fmla="*/ 60 w 70"/>
                <a:gd name="T1" fmla="*/ 28 h 61"/>
                <a:gd name="T2" fmla="*/ 30 w 70"/>
                <a:gd name="T3" fmla="*/ 4 h 61"/>
                <a:gd name="T4" fmla="*/ 12 w 70"/>
                <a:gd name="T5" fmla="*/ 4 h 61"/>
                <a:gd name="T6" fmla="*/ 1 w 70"/>
                <a:gd name="T7" fmla="*/ 23 h 61"/>
                <a:gd name="T8" fmla="*/ 11 w 70"/>
                <a:gd name="T9" fmla="*/ 45 h 61"/>
                <a:gd name="T10" fmla="*/ 34 w 70"/>
                <a:gd name="T11" fmla="*/ 58 h 61"/>
                <a:gd name="T12" fmla="*/ 53 w 70"/>
                <a:gd name="T13" fmla="*/ 61 h 61"/>
                <a:gd name="T14" fmla="*/ 70 w 70"/>
                <a:gd name="T15" fmla="*/ 44 h 61"/>
                <a:gd name="T16" fmla="*/ 60 w 70"/>
                <a:gd name="T17" fmla="*/ 2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61">
                  <a:moveTo>
                    <a:pt x="60" y="28"/>
                  </a:moveTo>
                  <a:cubicBezTo>
                    <a:pt x="53" y="21"/>
                    <a:pt x="38" y="8"/>
                    <a:pt x="30" y="4"/>
                  </a:cubicBezTo>
                  <a:cubicBezTo>
                    <a:pt x="21" y="0"/>
                    <a:pt x="17" y="2"/>
                    <a:pt x="12" y="4"/>
                  </a:cubicBezTo>
                  <a:cubicBezTo>
                    <a:pt x="7" y="7"/>
                    <a:pt x="0" y="16"/>
                    <a:pt x="1" y="23"/>
                  </a:cubicBezTo>
                  <a:cubicBezTo>
                    <a:pt x="1" y="29"/>
                    <a:pt x="7" y="39"/>
                    <a:pt x="11" y="45"/>
                  </a:cubicBezTo>
                  <a:cubicBezTo>
                    <a:pt x="15" y="51"/>
                    <a:pt x="28" y="56"/>
                    <a:pt x="34" y="58"/>
                  </a:cubicBezTo>
                  <a:cubicBezTo>
                    <a:pt x="53" y="61"/>
                    <a:pt x="53" y="61"/>
                    <a:pt x="53" y="61"/>
                  </a:cubicBezTo>
                  <a:cubicBezTo>
                    <a:pt x="70" y="44"/>
                    <a:pt x="70" y="44"/>
                    <a:pt x="70" y="44"/>
                  </a:cubicBezTo>
                  <a:cubicBezTo>
                    <a:pt x="67" y="39"/>
                    <a:pt x="67" y="35"/>
                    <a:pt x="60" y="28"/>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7" name="Freeform 740"/>
            <p:cNvSpPr>
              <a:spLocks/>
            </p:cNvSpPr>
            <p:nvPr userDrawn="1"/>
          </p:nvSpPr>
          <p:spPr bwMode="auto">
            <a:xfrm>
              <a:off x="9747251" y="3929063"/>
              <a:ext cx="66675" cy="68263"/>
            </a:xfrm>
            <a:custGeom>
              <a:avLst/>
              <a:gdLst>
                <a:gd name="T0" fmla="*/ 39 w 42"/>
                <a:gd name="T1" fmla="*/ 22 h 43"/>
                <a:gd name="T2" fmla="*/ 3 w 42"/>
                <a:gd name="T3" fmla="*/ 6 h 43"/>
                <a:gd name="T4" fmla="*/ 42 w 42"/>
                <a:gd name="T5" fmla="*/ 43 h 43"/>
                <a:gd name="T6" fmla="*/ 39 w 42"/>
                <a:gd name="T7" fmla="*/ 22 h 43"/>
              </a:gdLst>
              <a:ahLst/>
              <a:cxnLst>
                <a:cxn ang="0">
                  <a:pos x="T0" y="T1"/>
                </a:cxn>
                <a:cxn ang="0">
                  <a:pos x="T2" y="T3"/>
                </a:cxn>
                <a:cxn ang="0">
                  <a:pos x="T4" y="T5"/>
                </a:cxn>
                <a:cxn ang="0">
                  <a:pos x="T6" y="T7"/>
                </a:cxn>
              </a:cxnLst>
              <a:rect l="0" t="0" r="r" b="b"/>
              <a:pathLst>
                <a:path w="42" h="43">
                  <a:moveTo>
                    <a:pt x="39" y="22"/>
                  </a:moveTo>
                  <a:cubicBezTo>
                    <a:pt x="17" y="8"/>
                    <a:pt x="8" y="0"/>
                    <a:pt x="3" y="6"/>
                  </a:cubicBezTo>
                  <a:cubicBezTo>
                    <a:pt x="0" y="9"/>
                    <a:pt x="21" y="27"/>
                    <a:pt x="42" y="43"/>
                  </a:cubicBezTo>
                  <a:lnTo>
                    <a:pt x="39" y="22"/>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8" name="Freeform 741"/>
            <p:cNvSpPr>
              <a:spLocks/>
            </p:cNvSpPr>
            <p:nvPr userDrawn="1"/>
          </p:nvSpPr>
          <p:spPr bwMode="auto">
            <a:xfrm>
              <a:off x="9864726" y="3992563"/>
              <a:ext cx="107950" cy="103188"/>
            </a:xfrm>
            <a:custGeom>
              <a:avLst/>
              <a:gdLst>
                <a:gd name="T0" fmla="*/ 24 w 68"/>
                <a:gd name="T1" fmla="*/ 0 h 65"/>
                <a:gd name="T2" fmla="*/ 0 w 68"/>
                <a:gd name="T3" fmla="*/ 26 h 65"/>
                <a:gd name="T4" fmla="*/ 52 w 68"/>
                <a:gd name="T5" fmla="*/ 65 h 65"/>
                <a:gd name="T6" fmla="*/ 68 w 68"/>
                <a:gd name="T7" fmla="*/ 28 h 65"/>
                <a:gd name="T8" fmla="*/ 24 w 68"/>
                <a:gd name="T9" fmla="*/ 0 h 65"/>
              </a:gdLst>
              <a:ahLst/>
              <a:cxnLst>
                <a:cxn ang="0">
                  <a:pos x="T0" y="T1"/>
                </a:cxn>
                <a:cxn ang="0">
                  <a:pos x="T2" y="T3"/>
                </a:cxn>
                <a:cxn ang="0">
                  <a:pos x="T4" y="T5"/>
                </a:cxn>
                <a:cxn ang="0">
                  <a:pos x="T6" y="T7"/>
                </a:cxn>
                <a:cxn ang="0">
                  <a:pos x="T8" y="T9"/>
                </a:cxn>
              </a:cxnLst>
              <a:rect l="0" t="0" r="r" b="b"/>
              <a:pathLst>
                <a:path w="68" h="65">
                  <a:moveTo>
                    <a:pt x="24" y="0"/>
                  </a:moveTo>
                  <a:cubicBezTo>
                    <a:pt x="14" y="0"/>
                    <a:pt x="4" y="11"/>
                    <a:pt x="0" y="26"/>
                  </a:cubicBezTo>
                  <a:cubicBezTo>
                    <a:pt x="19" y="39"/>
                    <a:pt x="34" y="51"/>
                    <a:pt x="52" y="65"/>
                  </a:cubicBezTo>
                  <a:cubicBezTo>
                    <a:pt x="68" y="28"/>
                    <a:pt x="68" y="28"/>
                    <a:pt x="68" y="28"/>
                  </a:cubicBezTo>
                  <a:cubicBezTo>
                    <a:pt x="54" y="18"/>
                    <a:pt x="39" y="9"/>
                    <a:pt x="24" y="0"/>
                  </a:cubicBezTo>
                  <a:close/>
                </a:path>
              </a:pathLst>
            </a:custGeom>
            <a:solidFill>
              <a:srgbClr val="0425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9" name="Freeform 742"/>
            <p:cNvSpPr>
              <a:spLocks/>
            </p:cNvSpPr>
            <p:nvPr userDrawn="1"/>
          </p:nvSpPr>
          <p:spPr bwMode="auto">
            <a:xfrm>
              <a:off x="9859963" y="3810000"/>
              <a:ext cx="349250" cy="203200"/>
            </a:xfrm>
            <a:custGeom>
              <a:avLst/>
              <a:gdLst>
                <a:gd name="T0" fmla="*/ 79 w 220"/>
                <a:gd name="T1" fmla="*/ 46 h 128"/>
                <a:gd name="T2" fmla="*/ 16 w 220"/>
                <a:gd name="T3" fmla="*/ 118 h 128"/>
                <a:gd name="T4" fmla="*/ 140 w 220"/>
                <a:gd name="T5" fmla="*/ 82 h 128"/>
                <a:gd name="T6" fmla="*/ 203 w 220"/>
                <a:gd name="T7" fmla="*/ 10 h 128"/>
                <a:gd name="T8" fmla="*/ 79 w 220"/>
                <a:gd name="T9" fmla="*/ 46 h 128"/>
              </a:gdLst>
              <a:ahLst/>
              <a:cxnLst>
                <a:cxn ang="0">
                  <a:pos x="T0" y="T1"/>
                </a:cxn>
                <a:cxn ang="0">
                  <a:pos x="T2" y="T3"/>
                </a:cxn>
                <a:cxn ang="0">
                  <a:pos x="T4" y="T5"/>
                </a:cxn>
                <a:cxn ang="0">
                  <a:pos x="T6" y="T7"/>
                </a:cxn>
                <a:cxn ang="0">
                  <a:pos x="T8" y="T9"/>
                </a:cxn>
              </a:cxnLst>
              <a:rect l="0" t="0" r="r" b="b"/>
              <a:pathLst>
                <a:path w="220" h="128">
                  <a:moveTo>
                    <a:pt x="79" y="46"/>
                  </a:moveTo>
                  <a:cubicBezTo>
                    <a:pt x="28" y="76"/>
                    <a:pt x="0" y="108"/>
                    <a:pt x="16" y="118"/>
                  </a:cubicBezTo>
                  <a:cubicBezTo>
                    <a:pt x="33" y="128"/>
                    <a:pt x="88" y="111"/>
                    <a:pt x="140" y="82"/>
                  </a:cubicBezTo>
                  <a:cubicBezTo>
                    <a:pt x="191" y="52"/>
                    <a:pt x="220" y="20"/>
                    <a:pt x="203" y="10"/>
                  </a:cubicBezTo>
                  <a:cubicBezTo>
                    <a:pt x="186" y="0"/>
                    <a:pt x="131" y="17"/>
                    <a:pt x="79" y="46"/>
                  </a:cubicBez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0" name="Freeform 743"/>
            <p:cNvSpPr>
              <a:spLocks/>
            </p:cNvSpPr>
            <p:nvPr userDrawn="1"/>
          </p:nvSpPr>
          <p:spPr bwMode="auto">
            <a:xfrm>
              <a:off x="9923463" y="3824288"/>
              <a:ext cx="250825" cy="141288"/>
            </a:xfrm>
            <a:custGeom>
              <a:avLst/>
              <a:gdLst>
                <a:gd name="T0" fmla="*/ 156 w 158"/>
                <a:gd name="T1" fmla="*/ 82 h 89"/>
                <a:gd name="T2" fmla="*/ 124 w 158"/>
                <a:gd name="T3" fmla="*/ 6 h 89"/>
                <a:gd name="T4" fmla="*/ 0 w 158"/>
                <a:gd name="T5" fmla="*/ 73 h 89"/>
                <a:gd name="T6" fmla="*/ 49 w 158"/>
                <a:gd name="T7" fmla="*/ 89 h 89"/>
                <a:gd name="T8" fmla="*/ 156 w 158"/>
                <a:gd name="T9" fmla="*/ 82 h 89"/>
              </a:gdLst>
              <a:ahLst/>
              <a:cxnLst>
                <a:cxn ang="0">
                  <a:pos x="T0" y="T1"/>
                </a:cxn>
                <a:cxn ang="0">
                  <a:pos x="T2" y="T3"/>
                </a:cxn>
                <a:cxn ang="0">
                  <a:pos x="T4" y="T5"/>
                </a:cxn>
                <a:cxn ang="0">
                  <a:pos x="T6" y="T7"/>
                </a:cxn>
                <a:cxn ang="0">
                  <a:pos x="T8" y="T9"/>
                </a:cxn>
              </a:cxnLst>
              <a:rect l="0" t="0" r="r" b="b"/>
              <a:pathLst>
                <a:path w="158" h="89">
                  <a:moveTo>
                    <a:pt x="156" y="82"/>
                  </a:moveTo>
                  <a:cubicBezTo>
                    <a:pt x="158" y="39"/>
                    <a:pt x="154" y="0"/>
                    <a:pt x="124" y="6"/>
                  </a:cubicBezTo>
                  <a:cubicBezTo>
                    <a:pt x="93" y="11"/>
                    <a:pt x="34" y="56"/>
                    <a:pt x="0" y="73"/>
                  </a:cubicBezTo>
                  <a:cubicBezTo>
                    <a:pt x="49" y="89"/>
                    <a:pt x="49" y="89"/>
                    <a:pt x="49" y="89"/>
                  </a:cubicBezTo>
                  <a:lnTo>
                    <a:pt x="156" y="82"/>
                  </a:ln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1" name="Freeform 744"/>
            <p:cNvSpPr>
              <a:spLocks/>
            </p:cNvSpPr>
            <p:nvPr userDrawn="1"/>
          </p:nvSpPr>
          <p:spPr bwMode="auto">
            <a:xfrm>
              <a:off x="10082213" y="3822700"/>
              <a:ext cx="127000" cy="346075"/>
            </a:xfrm>
            <a:custGeom>
              <a:avLst/>
              <a:gdLst>
                <a:gd name="T0" fmla="*/ 57 w 80"/>
                <a:gd name="T1" fmla="*/ 7 h 218"/>
                <a:gd name="T2" fmla="*/ 57 w 80"/>
                <a:gd name="T3" fmla="*/ 195 h 218"/>
                <a:gd name="T4" fmla="*/ 7 w 80"/>
                <a:gd name="T5" fmla="*/ 194 h 218"/>
                <a:gd name="T6" fmla="*/ 0 w 80"/>
                <a:gd name="T7" fmla="*/ 114 h 218"/>
                <a:gd name="T8" fmla="*/ 57 w 80"/>
                <a:gd name="T9" fmla="*/ 7 h 218"/>
              </a:gdLst>
              <a:ahLst/>
              <a:cxnLst>
                <a:cxn ang="0">
                  <a:pos x="T0" y="T1"/>
                </a:cxn>
                <a:cxn ang="0">
                  <a:pos x="T2" y="T3"/>
                </a:cxn>
                <a:cxn ang="0">
                  <a:pos x="T4" y="T5"/>
                </a:cxn>
                <a:cxn ang="0">
                  <a:pos x="T6" y="T7"/>
                </a:cxn>
                <a:cxn ang="0">
                  <a:pos x="T8" y="T9"/>
                </a:cxn>
              </a:cxnLst>
              <a:rect l="0" t="0" r="r" b="b"/>
              <a:pathLst>
                <a:path w="80" h="218">
                  <a:moveTo>
                    <a:pt x="57" y="7"/>
                  </a:moveTo>
                  <a:cubicBezTo>
                    <a:pt x="80" y="28"/>
                    <a:pt x="59" y="164"/>
                    <a:pt x="57" y="195"/>
                  </a:cubicBezTo>
                  <a:cubicBezTo>
                    <a:pt x="43" y="218"/>
                    <a:pt x="19" y="209"/>
                    <a:pt x="7" y="194"/>
                  </a:cubicBezTo>
                  <a:cubicBezTo>
                    <a:pt x="0" y="114"/>
                    <a:pt x="0" y="114"/>
                    <a:pt x="0" y="114"/>
                  </a:cubicBezTo>
                  <a:cubicBezTo>
                    <a:pt x="2" y="62"/>
                    <a:pt x="43" y="0"/>
                    <a:pt x="57" y="7"/>
                  </a:cubicBezTo>
                  <a:close/>
                </a:path>
              </a:pathLst>
            </a:custGeom>
            <a:solidFill>
              <a:srgbClr val="C8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2" name="Freeform 745"/>
            <p:cNvSpPr>
              <a:spLocks/>
            </p:cNvSpPr>
            <p:nvPr userDrawn="1"/>
          </p:nvSpPr>
          <p:spPr bwMode="auto">
            <a:xfrm>
              <a:off x="9979026" y="3810000"/>
              <a:ext cx="114300" cy="114300"/>
            </a:xfrm>
            <a:custGeom>
              <a:avLst/>
              <a:gdLst>
                <a:gd name="T0" fmla="*/ 0 w 72"/>
                <a:gd name="T1" fmla="*/ 0 h 72"/>
                <a:gd name="T2" fmla="*/ 0 w 72"/>
                <a:gd name="T3" fmla="*/ 72 h 72"/>
                <a:gd name="T4" fmla="*/ 68 w 72"/>
                <a:gd name="T5" fmla="*/ 35 h 72"/>
                <a:gd name="T6" fmla="*/ 72 w 72"/>
                <a:gd name="T7" fmla="*/ 10 h 72"/>
                <a:gd name="T8" fmla="*/ 0 w 72"/>
                <a:gd name="T9" fmla="*/ 0 h 72"/>
              </a:gdLst>
              <a:ahLst/>
              <a:cxnLst>
                <a:cxn ang="0">
                  <a:pos x="T0" y="T1"/>
                </a:cxn>
                <a:cxn ang="0">
                  <a:pos x="T2" y="T3"/>
                </a:cxn>
                <a:cxn ang="0">
                  <a:pos x="T4" y="T5"/>
                </a:cxn>
                <a:cxn ang="0">
                  <a:pos x="T6" y="T7"/>
                </a:cxn>
                <a:cxn ang="0">
                  <a:pos x="T8" y="T9"/>
                </a:cxn>
              </a:cxnLst>
              <a:rect l="0" t="0" r="r" b="b"/>
              <a:pathLst>
                <a:path w="72" h="72">
                  <a:moveTo>
                    <a:pt x="0" y="0"/>
                  </a:moveTo>
                  <a:cubicBezTo>
                    <a:pt x="2" y="12"/>
                    <a:pt x="13" y="41"/>
                    <a:pt x="0" y="72"/>
                  </a:cubicBezTo>
                  <a:cubicBezTo>
                    <a:pt x="28" y="67"/>
                    <a:pt x="59" y="46"/>
                    <a:pt x="68" y="35"/>
                  </a:cubicBezTo>
                  <a:cubicBezTo>
                    <a:pt x="69" y="27"/>
                    <a:pt x="70" y="19"/>
                    <a:pt x="72" y="10"/>
                  </a:cubicBezTo>
                  <a:lnTo>
                    <a:pt x="0" y="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3" name="Freeform 746"/>
            <p:cNvSpPr>
              <a:spLocks/>
            </p:cNvSpPr>
            <p:nvPr userDrawn="1"/>
          </p:nvSpPr>
          <p:spPr bwMode="auto">
            <a:xfrm>
              <a:off x="9798051" y="3860800"/>
              <a:ext cx="396875" cy="544513"/>
            </a:xfrm>
            <a:custGeom>
              <a:avLst/>
              <a:gdLst>
                <a:gd name="T0" fmla="*/ 90 w 250"/>
                <a:gd name="T1" fmla="*/ 45 h 343"/>
                <a:gd name="T2" fmla="*/ 84 w 250"/>
                <a:gd name="T3" fmla="*/ 251 h 343"/>
                <a:gd name="T4" fmla="*/ 71 w 250"/>
                <a:gd name="T5" fmla="*/ 308 h 343"/>
                <a:gd name="T6" fmla="*/ 137 w 250"/>
                <a:gd name="T7" fmla="*/ 341 h 343"/>
                <a:gd name="T8" fmla="*/ 240 w 250"/>
                <a:gd name="T9" fmla="*/ 262 h 343"/>
                <a:gd name="T10" fmla="*/ 219 w 250"/>
                <a:gd name="T11" fmla="*/ 184 h 343"/>
                <a:gd name="T12" fmla="*/ 234 w 250"/>
                <a:gd name="T13" fmla="*/ 108 h 343"/>
                <a:gd name="T14" fmla="*/ 211 w 250"/>
                <a:gd name="T15" fmla="*/ 2 h 343"/>
                <a:gd name="T16" fmla="*/ 90 w 250"/>
                <a:gd name="T17" fmla="*/ 4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343">
                  <a:moveTo>
                    <a:pt x="90" y="45"/>
                  </a:moveTo>
                  <a:cubicBezTo>
                    <a:pt x="0" y="86"/>
                    <a:pt x="70" y="151"/>
                    <a:pt x="84" y="251"/>
                  </a:cubicBezTo>
                  <a:cubicBezTo>
                    <a:pt x="85" y="258"/>
                    <a:pt x="78" y="284"/>
                    <a:pt x="71" y="308"/>
                  </a:cubicBezTo>
                  <a:cubicBezTo>
                    <a:pt x="67" y="335"/>
                    <a:pt x="109" y="343"/>
                    <a:pt x="137" y="341"/>
                  </a:cubicBezTo>
                  <a:cubicBezTo>
                    <a:pt x="189" y="338"/>
                    <a:pt x="248" y="307"/>
                    <a:pt x="240" y="262"/>
                  </a:cubicBezTo>
                  <a:cubicBezTo>
                    <a:pt x="231" y="248"/>
                    <a:pt x="213" y="230"/>
                    <a:pt x="219" y="184"/>
                  </a:cubicBezTo>
                  <a:cubicBezTo>
                    <a:pt x="222" y="149"/>
                    <a:pt x="229" y="139"/>
                    <a:pt x="234" y="108"/>
                  </a:cubicBezTo>
                  <a:cubicBezTo>
                    <a:pt x="237" y="86"/>
                    <a:pt x="250" y="0"/>
                    <a:pt x="211" y="2"/>
                  </a:cubicBezTo>
                  <a:cubicBezTo>
                    <a:pt x="197" y="2"/>
                    <a:pt x="110" y="35"/>
                    <a:pt x="90" y="45"/>
                  </a:cubicBez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4" name="Freeform 747"/>
            <p:cNvSpPr>
              <a:spLocks/>
            </p:cNvSpPr>
            <p:nvPr userDrawn="1"/>
          </p:nvSpPr>
          <p:spPr bwMode="auto">
            <a:xfrm>
              <a:off x="9929813" y="3636963"/>
              <a:ext cx="131763" cy="234950"/>
            </a:xfrm>
            <a:custGeom>
              <a:avLst/>
              <a:gdLst>
                <a:gd name="T0" fmla="*/ 19 w 83"/>
                <a:gd name="T1" fmla="*/ 0 h 148"/>
                <a:gd name="T2" fmla="*/ 1 w 83"/>
                <a:gd name="T3" fmla="*/ 34 h 148"/>
                <a:gd name="T4" fmla="*/ 26 w 83"/>
                <a:gd name="T5" fmla="*/ 143 h 148"/>
                <a:gd name="T6" fmla="*/ 73 w 83"/>
                <a:gd name="T7" fmla="*/ 123 h 148"/>
                <a:gd name="T8" fmla="*/ 83 w 83"/>
                <a:gd name="T9" fmla="*/ 93 h 148"/>
                <a:gd name="T10" fmla="*/ 62 w 83"/>
                <a:gd name="T11" fmla="*/ 5 h 148"/>
                <a:gd name="T12" fmla="*/ 19 w 83"/>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83" h="148">
                  <a:moveTo>
                    <a:pt x="19" y="0"/>
                  </a:moveTo>
                  <a:cubicBezTo>
                    <a:pt x="12" y="13"/>
                    <a:pt x="2" y="16"/>
                    <a:pt x="1" y="34"/>
                  </a:cubicBezTo>
                  <a:cubicBezTo>
                    <a:pt x="1" y="48"/>
                    <a:pt x="0" y="126"/>
                    <a:pt x="26" y="143"/>
                  </a:cubicBezTo>
                  <a:cubicBezTo>
                    <a:pt x="35" y="148"/>
                    <a:pt x="59" y="135"/>
                    <a:pt x="73" y="123"/>
                  </a:cubicBezTo>
                  <a:cubicBezTo>
                    <a:pt x="83" y="114"/>
                    <a:pt x="79" y="99"/>
                    <a:pt x="83" y="93"/>
                  </a:cubicBezTo>
                  <a:cubicBezTo>
                    <a:pt x="62" y="5"/>
                    <a:pt x="62" y="5"/>
                    <a:pt x="62" y="5"/>
                  </a:cubicBezTo>
                  <a:lnTo>
                    <a:pt x="19" y="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5" name="Freeform 748"/>
            <p:cNvSpPr>
              <a:spLocks/>
            </p:cNvSpPr>
            <p:nvPr userDrawn="1"/>
          </p:nvSpPr>
          <p:spPr bwMode="auto">
            <a:xfrm>
              <a:off x="9891713" y="3538538"/>
              <a:ext cx="290513" cy="301625"/>
            </a:xfrm>
            <a:custGeom>
              <a:avLst/>
              <a:gdLst>
                <a:gd name="T0" fmla="*/ 148 w 183"/>
                <a:gd name="T1" fmla="*/ 45 h 190"/>
                <a:gd name="T2" fmla="*/ 163 w 183"/>
                <a:gd name="T3" fmla="*/ 149 h 190"/>
                <a:gd name="T4" fmla="*/ 137 w 183"/>
                <a:gd name="T5" fmla="*/ 179 h 190"/>
                <a:gd name="T6" fmla="*/ 107 w 183"/>
                <a:gd name="T7" fmla="*/ 189 h 190"/>
                <a:gd name="T8" fmla="*/ 65 w 183"/>
                <a:gd name="T9" fmla="*/ 128 h 190"/>
                <a:gd name="T10" fmla="*/ 56 w 183"/>
                <a:gd name="T11" fmla="*/ 158 h 190"/>
                <a:gd name="T12" fmla="*/ 24 w 183"/>
                <a:gd name="T13" fmla="*/ 111 h 190"/>
                <a:gd name="T14" fmla="*/ 148 w 183"/>
                <a:gd name="T15" fmla="*/ 45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 h="190">
                  <a:moveTo>
                    <a:pt x="148" y="45"/>
                  </a:moveTo>
                  <a:cubicBezTo>
                    <a:pt x="182" y="70"/>
                    <a:pt x="183" y="114"/>
                    <a:pt x="163" y="149"/>
                  </a:cubicBezTo>
                  <a:cubicBezTo>
                    <a:pt x="154" y="166"/>
                    <a:pt x="152" y="171"/>
                    <a:pt x="137" y="179"/>
                  </a:cubicBezTo>
                  <a:cubicBezTo>
                    <a:pt x="130" y="182"/>
                    <a:pt x="119" y="190"/>
                    <a:pt x="107" y="189"/>
                  </a:cubicBezTo>
                  <a:cubicBezTo>
                    <a:pt x="94" y="189"/>
                    <a:pt x="79" y="130"/>
                    <a:pt x="65" y="128"/>
                  </a:cubicBezTo>
                  <a:cubicBezTo>
                    <a:pt x="59" y="128"/>
                    <a:pt x="54" y="135"/>
                    <a:pt x="56" y="158"/>
                  </a:cubicBezTo>
                  <a:cubicBezTo>
                    <a:pt x="46" y="135"/>
                    <a:pt x="38" y="129"/>
                    <a:pt x="24" y="111"/>
                  </a:cubicBezTo>
                  <a:cubicBezTo>
                    <a:pt x="0" y="40"/>
                    <a:pt x="113" y="0"/>
                    <a:pt x="148" y="45"/>
                  </a:cubicBez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6" name="Freeform 749"/>
            <p:cNvSpPr>
              <a:spLocks/>
            </p:cNvSpPr>
            <p:nvPr userDrawn="1"/>
          </p:nvSpPr>
          <p:spPr bwMode="auto">
            <a:xfrm>
              <a:off x="10074276" y="3508375"/>
              <a:ext cx="193675" cy="446088"/>
            </a:xfrm>
            <a:custGeom>
              <a:avLst/>
              <a:gdLst>
                <a:gd name="T0" fmla="*/ 122 w 122"/>
                <a:gd name="T1" fmla="*/ 245 h 281"/>
                <a:gd name="T2" fmla="*/ 45 w 122"/>
                <a:gd name="T3" fmla="*/ 262 h 281"/>
                <a:gd name="T4" fmla="*/ 24 w 122"/>
                <a:gd name="T5" fmla="*/ 78 h 281"/>
                <a:gd name="T6" fmla="*/ 25 w 122"/>
                <a:gd name="T7" fmla="*/ 70 h 281"/>
                <a:gd name="T8" fmla="*/ 7 w 122"/>
                <a:gd name="T9" fmla="*/ 47 h 281"/>
                <a:gd name="T10" fmla="*/ 109 w 122"/>
                <a:gd name="T11" fmla="*/ 92 h 281"/>
                <a:gd name="T12" fmla="*/ 122 w 122"/>
                <a:gd name="T13" fmla="*/ 245 h 281"/>
              </a:gdLst>
              <a:ahLst/>
              <a:cxnLst>
                <a:cxn ang="0">
                  <a:pos x="T0" y="T1"/>
                </a:cxn>
                <a:cxn ang="0">
                  <a:pos x="T2" y="T3"/>
                </a:cxn>
                <a:cxn ang="0">
                  <a:pos x="T4" y="T5"/>
                </a:cxn>
                <a:cxn ang="0">
                  <a:pos x="T6" y="T7"/>
                </a:cxn>
                <a:cxn ang="0">
                  <a:pos x="T8" y="T9"/>
                </a:cxn>
                <a:cxn ang="0">
                  <a:pos x="T10" y="T11"/>
                </a:cxn>
                <a:cxn ang="0">
                  <a:pos x="T12" y="T13"/>
                </a:cxn>
              </a:cxnLst>
              <a:rect l="0" t="0" r="r" b="b"/>
              <a:pathLst>
                <a:path w="122" h="281">
                  <a:moveTo>
                    <a:pt x="122" y="245"/>
                  </a:moveTo>
                  <a:cubicBezTo>
                    <a:pt x="86" y="268"/>
                    <a:pt x="64" y="281"/>
                    <a:pt x="45" y="262"/>
                  </a:cubicBezTo>
                  <a:cubicBezTo>
                    <a:pt x="8" y="225"/>
                    <a:pt x="0" y="124"/>
                    <a:pt x="24" y="78"/>
                  </a:cubicBezTo>
                  <a:cubicBezTo>
                    <a:pt x="28" y="71"/>
                    <a:pt x="27" y="69"/>
                    <a:pt x="25" y="70"/>
                  </a:cubicBezTo>
                  <a:cubicBezTo>
                    <a:pt x="19" y="70"/>
                    <a:pt x="1" y="51"/>
                    <a:pt x="7" y="47"/>
                  </a:cubicBezTo>
                  <a:cubicBezTo>
                    <a:pt x="80" y="0"/>
                    <a:pt x="111" y="48"/>
                    <a:pt x="109" y="92"/>
                  </a:cubicBezTo>
                  <a:cubicBezTo>
                    <a:pt x="106" y="198"/>
                    <a:pt x="73" y="228"/>
                    <a:pt x="122" y="245"/>
                  </a:cubicBezTo>
                  <a:close/>
                </a:path>
              </a:pathLst>
            </a:custGeom>
            <a:solidFill>
              <a:srgbClr val="471A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7" name="Freeform 750"/>
            <p:cNvSpPr>
              <a:spLocks/>
            </p:cNvSpPr>
            <p:nvPr userDrawn="1"/>
          </p:nvSpPr>
          <p:spPr bwMode="auto">
            <a:xfrm>
              <a:off x="10066338" y="3578225"/>
              <a:ext cx="50800" cy="58738"/>
            </a:xfrm>
            <a:custGeom>
              <a:avLst/>
              <a:gdLst>
                <a:gd name="T0" fmla="*/ 16 w 32"/>
                <a:gd name="T1" fmla="*/ 0 h 37"/>
                <a:gd name="T2" fmla="*/ 3 w 32"/>
                <a:gd name="T3" fmla="*/ 8 h 37"/>
                <a:gd name="T4" fmla="*/ 12 w 32"/>
                <a:gd name="T5" fmla="*/ 34 h 37"/>
                <a:gd name="T6" fmla="*/ 32 w 32"/>
                <a:gd name="T7" fmla="*/ 26 h 37"/>
                <a:gd name="T8" fmla="*/ 16 w 32"/>
                <a:gd name="T9" fmla="*/ 0 h 37"/>
              </a:gdLst>
              <a:ahLst/>
              <a:cxnLst>
                <a:cxn ang="0">
                  <a:pos x="T0" y="T1"/>
                </a:cxn>
                <a:cxn ang="0">
                  <a:pos x="T2" y="T3"/>
                </a:cxn>
                <a:cxn ang="0">
                  <a:pos x="T4" y="T5"/>
                </a:cxn>
                <a:cxn ang="0">
                  <a:pos x="T6" y="T7"/>
                </a:cxn>
                <a:cxn ang="0">
                  <a:pos x="T8" y="T9"/>
                </a:cxn>
              </a:cxnLst>
              <a:rect l="0" t="0" r="r" b="b"/>
              <a:pathLst>
                <a:path w="32" h="37">
                  <a:moveTo>
                    <a:pt x="16" y="0"/>
                  </a:moveTo>
                  <a:cubicBezTo>
                    <a:pt x="10" y="2"/>
                    <a:pt x="4" y="3"/>
                    <a:pt x="3" y="8"/>
                  </a:cubicBezTo>
                  <a:cubicBezTo>
                    <a:pt x="0" y="15"/>
                    <a:pt x="7" y="29"/>
                    <a:pt x="12" y="34"/>
                  </a:cubicBezTo>
                  <a:cubicBezTo>
                    <a:pt x="17" y="37"/>
                    <a:pt x="28" y="31"/>
                    <a:pt x="32" y="26"/>
                  </a:cubicBezTo>
                  <a:cubicBezTo>
                    <a:pt x="22" y="23"/>
                    <a:pt x="15" y="9"/>
                    <a:pt x="16" y="0"/>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8" name="Freeform 751"/>
            <p:cNvSpPr>
              <a:spLocks/>
            </p:cNvSpPr>
            <p:nvPr userDrawn="1"/>
          </p:nvSpPr>
          <p:spPr bwMode="auto">
            <a:xfrm>
              <a:off x="9977438" y="3856038"/>
              <a:ext cx="115888" cy="71438"/>
            </a:xfrm>
            <a:custGeom>
              <a:avLst/>
              <a:gdLst>
                <a:gd name="T0" fmla="*/ 26 w 73"/>
                <a:gd name="T1" fmla="*/ 15 h 45"/>
                <a:gd name="T2" fmla="*/ 5 w 73"/>
                <a:gd name="T3" fmla="*/ 39 h 45"/>
                <a:gd name="T4" fmla="*/ 50 w 73"/>
                <a:gd name="T5" fmla="*/ 35 h 45"/>
                <a:gd name="T6" fmla="*/ 67 w 73"/>
                <a:gd name="T7" fmla="*/ 3 h 45"/>
                <a:gd name="T8" fmla="*/ 26 w 73"/>
                <a:gd name="T9" fmla="*/ 15 h 45"/>
              </a:gdLst>
              <a:ahLst/>
              <a:cxnLst>
                <a:cxn ang="0">
                  <a:pos x="T0" y="T1"/>
                </a:cxn>
                <a:cxn ang="0">
                  <a:pos x="T2" y="T3"/>
                </a:cxn>
                <a:cxn ang="0">
                  <a:pos x="T4" y="T5"/>
                </a:cxn>
                <a:cxn ang="0">
                  <a:pos x="T6" y="T7"/>
                </a:cxn>
                <a:cxn ang="0">
                  <a:pos x="T8" y="T9"/>
                </a:cxn>
              </a:cxnLst>
              <a:rect l="0" t="0" r="r" b="b"/>
              <a:pathLst>
                <a:path w="73" h="45">
                  <a:moveTo>
                    <a:pt x="26" y="15"/>
                  </a:moveTo>
                  <a:cubicBezTo>
                    <a:pt x="9" y="25"/>
                    <a:pt x="0" y="36"/>
                    <a:pt x="5" y="39"/>
                  </a:cubicBezTo>
                  <a:cubicBezTo>
                    <a:pt x="10" y="44"/>
                    <a:pt x="33" y="45"/>
                    <a:pt x="50" y="35"/>
                  </a:cubicBezTo>
                  <a:cubicBezTo>
                    <a:pt x="67" y="25"/>
                    <a:pt x="73" y="7"/>
                    <a:pt x="67" y="3"/>
                  </a:cubicBezTo>
                  <a:cubicBezTo>
                    <a:pt x="61" y="0"/>
                    <a:pt x="43" y="5"/>
                    <a:pt x="26" y="15"/>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9" name="Freeform 752"/>
            <p:cNvSpPr>
              <a:spLocks/>
            </p:cNvSpPr>
            <p:nvPr userDrawn="1"/>
          </p:nvSpPr>
          <p:spPr bwMode="auto">
            <a:xfrm>
              <a:off x="9948863" y="4249738"/>
              <a:ext cx="42863" cy="239713"/>
            </a:xfrm>
            <a:custGeom>
              <a:avLst/>
              <a:gdLst>
                <a:gd name="T0" fmla="*/ 22 w 27"/>
                <a:gd name="T1" fmla="*/ 13 h 151"/>
                <a:gd name="T2" fmla="*/ 23 w 27"/>
                <a:gd name="T3" fmla="*/ 142 h 151"/>
                <a:gd name="T4" fmla="*/ 23 w 27"/>
                <a:gd name="T5" fmla="*/ 145 h 151"/>
                <a:gd name="T6" fmla="*/ 23 w 27"/>
                <a:gd name="T7" fmla="*/ 145 h 151"/>
                <a:gd name="T8" fmla="*/ 24 w 27"/>
                <a:gd name="T9" fmla="*/ 148 h 151"/>
                <a:gd name="T10" fmla="*/ 24 w 27"/>
                <a:gd name="T11" fmla="*/ 148 h 151"/>
                <a:gd name="T12" fmla="*/ 25 w 27"/>
                <a:gd name="T13" fmla="*/ 149 h 151"/>
                <a:gd name="T14" fmla="*/ 27 w 27"/>
                <a:gd name="T15" fmla="*/ 151 h 151"/>
                <a:gd name="T16" fmla="*/ 5 w 27"/>
                <a:gd name="T17" fmla="*/ 138 h 151"/>
                <a:gd name="T18" fmla="*/ 2 w 27"/>
                <a:gd name="T19" fmla="*/ 136 h 151"/>
                <a:gd name="T20" fmla="*/ 2 w 27"/>
                <a:gd name="T21" fmla="*/ 136 h 151"/>
                <a:gd name="T22" fmla="*/ 2 w 27"/>
                <a:gd name="T23" fmla="*/ 135 h 151"/>
                <a:gd name="T24" fmla="*/ 2 w 27"/>
                <a:gd name="T25" fmla="*/ 135 h 151"/>
                <a:gd name="T26" fmla="*/ 2 w 27"/>
                <a:gd name="T27" fmla="*/ 135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2 h 151"/>
                <a:gd name="T40" fmla="*/ 1 w 27"/>
                <a:gd name="T41" fmla="*/ 131 h 151"/>
                <a:gd name="T42" fmla="*/ 0 w 27"/>
                <a:gd name="T43" fmla="*/ 130 h 151"/>
                <a:gd name="T44" fmla="*/ 0 w 27"/>
                <a:gd name="T45" fmla="*/ 130 h 151"/>
                <a:gd name="T46" fmla="*/ 0 w 27"/>
                <a:gd name="T47" fmla="*/ 129 h 151"/>
                <a:gd name="T48" fmla="*/ 0 w 27"/>
                <a:gd name="T49" fmla="*/ 129 h 151"/>
                <a:gd name="T50" fmla="*/ 0 w 27"/>
                <a:gd name="T51" fmla="*/ 0 h 151"/>
                <a:gd name="T52" fmla="*/ 22 w 27"/>
                <a:gd name="T53"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3"/>
                  </a:moveTo>
                  <a:cubicBezTo>
                    <a:pt x="23" y="142"/>
                    <a:pt x="23" y="142"/>
                    <a:pt x="23" y="142"/>
                  </a:cubicBezTo>
                  <a:cubicBezTo>
                    <a:pt x="23" y="143"/>
                    <a:pt x="23" y="144"/>
                    <a:pt x="23" y="145"/>
                  </a:cubicBezTo>
                  <a:cubicBezTo>
                    <a:pt x="23" y="145"/>
                    <a:pt x="23" y="145"/>
                    <a:pt x="23" y="145"/>
                  </a:cubicBezTo>
                  <a:cubicBezTo>
                    <a:pt x="23" y="146"/>
                    <a:pt x="23" y="147"/>
                    <a:pt x="24" y="148"/>
                  </a:cubicBezTo>
                  <a:cubicBezTo>
                    <a:pt x="24" y="148"/>
                    <a:pt x="24" y="148"/>
                    <a:pt x="24" y="148"/>
                  </a:cubicBezTo>
                  <a:cubicBezTo>
                    <a:pt x="24" y="148"/>
                    <a:pt x="24" y="148"/>
                    <a:pt x="25" y="149"/>
                  </a:cubicBezTo>
                  <a:cubicBezTo>
                    <a:pt x="25" y="150"/>
                    <a:pt x="26" y="151"/>
                    <a:pt x="27" y="151"/>
                  </a:cubicBezTo>
                  <a:cubicBezTo>
                    <a:pt x="5" y="138"/>
                    <a:pt x="5" y="138"/>
                    <a:pt x="5" y="138"/>
                  </a:cubicBezTo>
                  <a:cubicBezTo>
                    <a:pt x="4" y="138"/>
                    <a:pt x="3" y="137"/>
                    <a:pt x="2" y="136"/>
                  </a:cubicBezTo>
                  <a:cubicBezTo>
                    <a:pt x="2" y="136"/>
                    <a:pt x="2" y="136"/>
                    <a:pt x="2" y="136"/>
                  </a:cubicBezTo>
                  <a:cubicBezTo>
                    <a:pt x="2" y="135"/>
                    <a:pt x="2" y="135"/>
                    <a:pt x="2" y="135"/>
                  </a:cubicBezTo>
                  <a:cubicBezTo>
                    <a:pt x="2" y="135"/>
                    <a:pt x="2" y="135"/>
                    <a:pt x="2" y="135"/>
                  </a:cubicBezTo>
                  <a:cubicBezTo>
                    <a:pt x="2" y="135"/>
                    <a:pt x="2" y="135"/>
                    <a:pt x="2" y="135"/>
                  </a:cubicBezTo>
                  <a:cubicBezTo>
                    <a:pt x="1" y="134"/>
                    <a:pt x="1" y="134"/>
                    <a:pt x="1" y="134"/>
                  </a:cubicBezTo>
                  <a:cubicBezTo>
                    <a:pt x="1" y="134"/>
                    <a:pt x="1" y="133"/>
                    <a:pt x="1" y="133"/>
                  </a:cubicBezTo>
                  <a:cubicBezTo>
                    <a:pt x="1" y="133"/>
                    <a:pt x="1" y="133"/>
                    <a:pt x="1" y="132"/>
                  </a:cubicBezTo>
                  <a:cubicBezTo>
                    <a:pt x="1" y="132"/>
                    <a:pt x="1" y="132"/>
                    <a:pt x="1" y="132"/>
                  </a:cubicBezTo>
                  <a:cubicBezTo>
                    <a:pt x="1" y="132"/>
                    <a:pt x="1" y="132"/>
                    <a:pt x="1" y="132"/>
                  </a:cubicBezTo>
                  <a:cubicBezTo>
                    <a:pt x="1" y="132"/>
                    <a:pt x="1" y="132"/>
                    <a:pt x="1" y="132"/>
                  </a:cubicBezTo>
                  <a:cubicBezTo>
                    <a:pt x="1" y="132"/>
                    <a:pt x="1" y="131"/>
                    <a:pt x="1" y="131"/>
                  </a:cubicBezTo>
                  <a:cubicBezTo>
                    <a:pt x="1" y="131"/>
                    <a:pt x="1" y="131"/>
                    <a:pt x="0" y="130"/>
                  </a:cubicBezTo>
                  <a:cubicBezTo>
                    <a:pt x="0" y="130"/>
                    <a:pt x="0" y="130"/>
                    <a:pt x="0" y="130"/>
                  </a:cubicBezTo>
                  <a:cubicBezTo>
                    <a:pt x="0" y="129"/>
                    <a:pt x="0" y="129"/>
                    <a:pt x="0" y="129"/>
                  </a:cubicBezTo>
                  <a:cubicBezTo>
                    <a:pt x="0" y="129"/>
                    <a:pt x="0" y="129"/>
                    <a:pt x="0" y="129"/>
                  </a:cubicBezTo>
                  <a:cubicBezTo>
                    <a:pt x="0" y="0"/>
                    <a:pt x="0" y="0"/>
                    <a:pt x="0" y="0"/>
                  </a:cubicBezTo>
                  <a:lnTo>
                    <a:pt x="22" y="13"/>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0" name="Freeform 753"/>
            <p:cNvSpPr>
              <a:spLocks/>
            </p:cNvSpPr>
            <p:nvPr userDrawn="1"/>
          </p:nvSpPr>
          <p:spPr bwMode="auto">
            <a:xfrm>
              <a:off x="9948863" y="4037013"/>
              <a:ext cx="368300" cy="233363"/>
            </a:xfrm>
            <a:custGeom>
              <a:avLst/>
              <a:gdLst>
                <a:gd name="T0" fmla="*/ 31 w 232"/>
                <a:gd name="T1" fmla="*/ 126 h 147"/>
                <a:gd name="T2" fmla="*/ 29 w 232"/>
                <a:gd name="T3" fmla="*/ 129 h 147"/>
                <a:gd name="T4" fmla="*/ 26 w 232"/>
                <a:gd name="T5" fmla="*/ 133 h 147"/>
                <a:gd name="T6" fmla="*/ 25 w 232"/>
                <a:gd name="T7" fmla="*/ 136 h 147"/>
                <a:gd name="T8" fmla="*/ 23 w 232"/>
                <a:gd name="T9" fmla="*/ 140 h 147"/>
                <a:gd name="T10" fmla="*/ 23 w 232"/>
                <a:gd name="T11" fmla="*/ 143 h 147"/>
                <a:gd name="T12" fmla="*/ 0 w 232"/>
                <a:gd name="T13" fmla="*/ 134 h 147"/>
                <a:gd name="T14" fmla="*/ 0 w 232"/>
                <a:gd name="T15" fmla="*/ 132 h 147"/>
                <a:gd name="T16" fmla="*/ 0 w 232"/>
                <a:gd name="T17" fmla="*/ 131 h 147"/>
                <a:gd name="T18" fmla="*/ 0 w 232"/>
                <a:gd name="T19" fmla="*/ 130 h 147"/>
                <a:gd name="T20" fmla="*/ 1 w 232"/>
                <a:gd name="T21" fmla="*/ 130 h 147"/>
                <a:gd name="T22" fmla="*/ 1 w 232"/>
                <a:gd name="T23" fmla="*/ 128 h 147"/>
                <a:gd name="T24" fmla="*/ 1 w 232"/>
                <a:gd name="T25" fmla="*/ 127 h 147"/>
                <a:gd name="T26" fmla="*/ 1 w 232"/>
                <a:gd name="T27" fmla="*/ 127 h 147"/>
                <a:gd name="T28" fmla="*/ 2 w 232"/>
                <a:gd name="T29" fmla="*/ 125 h 147"/>
                <a:gd name="T30" fmla="*/ 2 w 232"/>
                <a:gd name="T31" fmla="*/ 124 h 147"/>
                <a:gd name="T32" fmla="*/ 3 w 232"/>
                <a:gd name="T33" fmla="*/ 123 h 147"/>
                <a:gd name="T34" fmla="*/ 3 w 232"/>
                <a:gd name="T35" fmla="*/ 122 h 147"/>
                <a:gd name="T36" fmla="*/ 4 w 232"/>
                <a:gd name="T37" fmla="*/ 121 h 147"/>
                <a:gd name="T38" fmla="*/ 4 w 232"/>
                <a:gd name="T39" fmla="*/ 120 h 147"/>
                <a:gd name="T40" fmla="*/ 6 w 232"/>
                <a:gd name="T41" fmla="*/ 118 h 147"/>
                <a:gd name="T42" fmla="*/ 6 w 232"/>
                <a:gd name="T43" fmla="*/ 116 h 147"/>
                <a:gd name="T44" fmla="*/ 7 w 232"/>
                <a:gd name="T45" fmla="*/ 116 h 147"/>
                <a:gd name="T46" fmla="*/ 8 w 232"/>
                <a:gd name="T47" fmla="*/ 114 h 147"/>
                <a:gd name="T48" fmla="*/ 9 w 232"/>
                <a:gd name="T49" fmla="*/ 114 h 147"/>
                <a:gd name="T50" fmla="*/ 9 w 232"/>
                <a:gd name="T51" fmla="*/ 113 h 147"/>
                <a:gd name="T52" fmla="*/ 11 w 232"/>
                <a:gd name="T53" fmla="*/ 112 h 147"/>
                <a:gd name="T54" fmla="*/ 12 w 232"/>
                <a:gd name="T55" fmla="*/ 111 h 147"/>
                <a:gd name="T56" fmla="*/ 12 w 232"/>
                <a:gd name="T57" fmla="*/ 111 h 147"/>
                <a:gd name="T58" fmla="*/ 13 w 232"/>
                <a:gd name="T59" fmla="*/ 110 h 147"/>
                <a:gd name="T60" fmla="*/ 14 w 232"/>
                <a:gd name="T61" fmla="*/ 109 h 147"/>
                <a:gd name="T62" fmla="*/ 200 w 232"/>
                <a:gd name="T63" fmla="*/ 2 h 147"/>
                <a:gd name="T64" fmla="*/ 201 w 232"/>
                <a:gd name="T65" fmla="*/ 1 h 147"/>
                <a:gd name="T66" fmla="*/ 202 w 232"/>
                <a:gd name="T67" fmla="*/ 1 h 147"/>
                <a:gd name="T68" fmla="*/ 203 w 232"/>
                <a:gd name="T69" fmla="*/ 1 h 147"/>
                <a:gd name="T70" fmla="*/ 203 w 232"/>
                <a:gd name="T71" fmla="*/ 1 h 147"/>
                <a:gd name="T72" fmla="*/ 204 w 232"/>
                <a:gd name="T73" fmla="*/ 0 h 147"/>
                <a:gd name="T74" fmla="*/ 205 w 232"/>
                <a:gd name="T75" fmla="*/ 0 h 147"/>
                <a:gd name="T76" fmla="*/ 205 w 232"/>
                <a:gd name="T77" fmla="*/ 0 h 147"/>
                <a:gd name="T78" fmla="*/ 207 w 232"/>
                <a:gd name="T79" fmla="*/ 0 h 147"/>
                <a:gd name="T80" fmla="*/ 208 w 232"/>
                <a:gd name="T81" fmla="*/ 0 h 147"/>
                <a:gd name="T82" fmla="*/ 209 w 232"/>
                <a:gd name="T83" fmla="*/ 1 h 147"/>
                <a:gd name="T84" fmla="*/ 232 w 232"/>
                <a:gd name="T85" fmla="*/ 14 h 147"/>
                <a:gd name="T86" fmla="*/ 230 w 232"/>
                <a:gd name="T87" fmla="*/ 13 h 147"/>
                <a:gd name="T88" fmla="*/ 227 w 232"/>
                <a:gd name="T89" fmla="*/ 13 h 147"/>
                <a:gd name="T90" fmla="*/ 225 w 232"/>
                <a:gd name="T91" fmla="*/ 14 h 147"/>
                <a:gd name="T92" fmla="*/ 37 w 232"/>
                <a:gd name="T93" fmla="*/ 122 h 147"/>
                <a:gd name="T94" fmla="*/ 34 w 232"/>
                <a:gd name="T95" fmla="*/ 1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7">
                  <a:moveTo>
                    <a:pt x="31" y="126"/>
                  </a:moveTo>
                  <a:cubicBezTo>
                    <a:pt x="31" y="126"/>
                    <a:pt x="31" y="126"/>
                    <a:pt x="31" y="126"/>
                  </a:cubicBezTo>
                  <a:cubicBezTo>
                    <a:pt x="30" y="127"/>
                    <a:pt x="29" y="128"/>
                    <a:pt x="29" y="129"/>
                  </a:cubicBezTo>
                  <a:cubicBezTo>
                    <a:pt x="29" y="129"/>
                    <a:pt x="29" y="129"/>
                    <a:pt x="29" y="129"/>
                  </a:cubicBezTo>
                  <a:cubicBezTo>
                    <a:pt x="28" y="130"/>
                    <a:pt x="27" y="131"/>
                    <a:pt x="26" y="132"/>
                  </a:cubicBezTo>
                  <a:cubicBezTo>
                    <a:pt x="26" y="133"/>
                    <a:pt x="26" y="133"/>
                    <a:pt x="26" y="133"/>
                  </a:cubicBezTo>
                  <a:cubicBezTo>
                    <a:pt x="26" y="134"/>
                    <a:pt x="25" y="135"/>
                    <a:pt x="25" y="136"/>
                  </a:cubicBezTo>
                  <a:cubicBezTo>
                    <a:pt x="25" y="136"/>
                    <a:pt x="25" y="136"/>
                    <a:pt x="25" y="136"/>
                  </a:cubicBezTo>
                  <a:cubicBezTo>
                    <a:pt x="24" y="137"/>
                    <a:pt x="24" y="138"/>
                    <a:pt x="23" y="140"/>
                  </a:cubicBezTo>
                  <a:cubicBezTo>
                    <a:pt x="23" y="140"/>
                    <a:pt x="23" y="140"/>
                    <a:pt x="23" y="140"/>
                  </a:cubicBezTo>
                  <a:cubicBezTo>
                    <a:pt x="23" y="141"/>
                    <a:pt x="23" y="142"/>
                    <a:pt x="23" y="143"/>
                  </a:cubicBezTo>
                  <a:cubicBezTo>
                    <a:pt x="23" y="143"/>
                    <a:pt x="23" y="143"/>
                    <a:pt x="23" y="143"/>
                  </a:cubicBezTo>
                  <a:cubicBezTo>
                    <a:pt x="22" y="144"/>
                    <a:pt x="22" y="145"/>
                    <a:pt x="22" y="147"/>
                  </a:cubicBezTo>
                  <a:cubicBezTo>
                    <a:pt x="0" y="134"/>
                    <a:pt x="0" y="134"/>
                    <a:pt x="0" y="134"/>
                  </a:cubicBezTo>
                  <a:cubicBezTo>
                    <a:pt x="0" y="134"/>
                    <a:pt x="0" y="133"/>
                    <a:pt x="0" y="133"/>
                  </a:cubicBezTo>
                  <a:cubicBezTo>
                    <a:pt x="0" y="133"/>
                    <a:pt x="0" y="133"/>
                    <a:pt x="0" y="132"/>
                  </a:cubicBezTo>
                  <a:cubicBezTo>
                    <a:pt x="0" y="132"/>
                    <a:pt x="0" y="132"/>
                    <a:pt x="0" y="132"/>
                  </a:cubicBezTo>
                  <a:cubicBezTo>
                    <a:pt x="0" y="132"/>
                    <a:pt x="0" y="131"/>
                    <a:pt x="0" y="131"/>
                  </a:cubicBezTo>
                  <a:cubicBezTo>
                    <a:pt x="0" y="131"/>
                    <a:pt x="0" y="131"/>
                    <a:pt x="0" y="130"/>
                  </a:cubicBezTo>
                  <a:cubicBezTo>
                    <a:pt x="0" y="130"/>
                    <a:pt x="0" y="130"/>
                    <a:pt x="0" y="130"/>
                  </a:cubicBezTo>
                  <a:cubicBezTo>
                    <a:pt x="0" y="130"/>
                    <a:pt x="0" y="130"/>
                    <a:pt x="0" y="130"/>
                  </a:cubicBezTo>
                  <a:cubicBezTo>
                    <a:pt x="0" y="130"/>
                    <a:pt x="1" y="130"/>
                    <a:pt x="1" y="130"/>
                  </a:cubicBezTo>
                  <a:cubicBezTo>
                    <a:pt x="1" y="129"/>
                    <a:pt x="1" y="129"/>
                    <a:pt x="1" y="129"/>
                  </a:cubicBezTo>
                  <a:cubicBezTo>
                    <a:pt x="1" y="129"/>
                    <a:pt x="1" y="128"/>
                    <a:pt x="1" y="128"/>
                  </a:cubicBezTo>
                  <a:cubicBezTo>
                    <a:pt x="1" y="128"/>
                    <a:pt x="1" y="128"/>
                    <a:pt x="1" y="127"/>
                  </a:cubicBezTo>
                  <a:cubicBezTo>
                    <a:pt x="1" y="127"/>
                    <a:pt x="1" y="127"/>
                    <a:pt x="1" y="127"/>
                  </a:cubicBezTo>
                  <a:cubicBezTo>
                    <a:pt x="1" y="127"/>
                    <a:pt x="1" y="127"/>
                    <a:pt x="1" y="127"/>
                  </a:cubicBezTo>
                  <a:cubicBezTo>
                    <a:pt x="1" y="127"/>
                    <a:pt x="1" y="127"/>
                    <a:pt x="1" y="127"/>
                  </a:cubicBezTo>
                  <a:cubicBezTo>
                    <a:pt x="1" y="126"/>
                    <a:pt x="1" y="126"/>
                    <a:pt x="2" y="126"/>
                  </a:cubicBezTo>
                  <a:cubicBezTo>
                    <a:pt x="2" y="126"/>
                    <a:pt x="2" y="125"/>
                    <a:pt x="2" y="125"/>
                  </a:cubicBezTo>
                  <a:cubicBezTo>
                    <a:pt x="2" y="125"/>
                    <a:pt x="2" y="125"/>
                    <a:pt x="2" y="124"/>
                  </a:cubicBezTo>
                  <a:cubicBezTo>
                    <a:pt x="2" y="124"/>
                    <a:pt x="2" y="124"/>
                    <a:pt x="2" y="124"/>
                  </a:cubicBezTo>
                  <a:cubicBezTo>
                    <a:pt x="2" y="124"/>
                    <a:pt x="2" y="123"/>
                    <a:pt x="3" y="123"/>
                  </a:cubicBezTo>
                  <a:cubicBezTo>
                    <a:pt x="3" y="123"/>
                    <a:pt x="3" y="123"/>
                    <a:pt x="3" y="123"/>
                  </a:cubicBezTo>
                  <a:cubicBezTo>
                    <a:pt x="3" y="123"/>
                    <a:pt x="3" y="123"/>
                    <a:pt x="3" y="123"/>
                  </a:cubicBezTo>
                  <a:cubicBezTo>
                    <a:pt x="3" y="123"/>
                    <a:pt x="3" y="123"/>
                    <a:pt x="3" y="122"/>
                  </a:cubicBezTo>
                  <a:cubicBezTo>
                    <a:pt x="3" y="122"/>
                    <a:pt x="3" y="122"/>
                    <a:pt x="3" y="122"/>
                  </a:cubicBezTo>
                  <a:cubicBezTo>
                    <a:pt x="3" y="121"/>
                    <a:pt x="4" y="121"/>
                    <a:pt x="4" y="121"/>
                  </a:cubicBezTo>
                  <a:cubicBezTo>
                    <a:pt x="4" y="120"/>
                    <a:pt x="4" y="120"/>
                    <a:pt x="4" y="120"/>
                  </a:cubicBezTo>
                  <a:cubicBezTo>
                    <a:pt x="4" y="120"/>
                    <a:pt x="4" y="120"/>
                    <a:pt x="4" y="120"/>
                  </a:cubicBezTo>
                  <a:cubicBezTo>
                    <a:pt x="4" y="120"/>
                    <a:pt x="4" y="119"/>
                    <a:pt x="4" y="119"/>
                  </a:cubicBezTo>
                  <a:cubicBezTo>
                    <a:pt x="5" y="119"/>
                    <a:pt x="5" y="118"/>
                    <a:pt x="6" y="118"/>
                  </a:cubicBezTo>
                  <a:cubicBezTo>
                    <a:pt x="6" y="117"/>
                    <a:pt x="6" y="117"/>
                    <a:pt x="6" y="116"/>
                  </a:cubicBezTo>
                  <a:cubicBezTo>
                    <a:pt x="6" y="116"/>
                    <a:pt x="6" y="116"/>
                    <a:pt x="6" y="116"/>
                  </a:cubicBezTo>
                  <a:cubicBezTo>
                    <a:pt x="6" y="116"/>
                    <a:pt x="6" y="116"/>
                    <a:pt x="6" y="116"/>
                  </a:cubicBezTo>
                  <a:cubicBezTo>
                    <a:pt x="7" y="116"/>
                    <a:pt x="7" y="116"/>
                    <a:pt x="7" y="116"/>
                  </a:cubicBezTo>
                  <a:cubicBezTo>
                    <a:pt x="7" y="115"/>
                    <a:pt x="7" y="115"/>
                    <a:pt x="8" y="115"/>
                  </a:cubicBezTo>
                  <a:cubicBezTo>
                    <a:pt x="8" y="115"/>
                    <a:pt x="8" y="114"/>
                    <a:pt x="8" y="114"/>
                  </a:cubicBezTo>
                  <a:cubicBezTo>
                    <a:pt x="8" y="114"/>
                    <a:pt x="9" y="114"/>
                    <a:pt x="9" y="114"/>
                  </a:cubicBezTo>
                  <a:cubicBezTo>
                    <a:pt x="9" y="114"/>
                    <a:pt x="9" y="114"/>
                    <a:pt x="9" y="114"/>
                  </a:cubicBezTo>
                  <a:cubicBezTo>
                    <a:pt x="9" y="114"/>
                    <a:pt x="9" y="114"/>
                    <a:pt x="9" y="113"/>
                  </a:cubicBezTo>
                  <a:cubicBezTo>
                    <a:pt x="9" y="113"/>
                    <a:pt x="9" y="113"/>
                    <a:pt x="9" y="113"/>
                  </a:cubicBezTo>
                  <a:cubicBezTo>
                    <a:pt x="10" y="113"/>
                    <a:pt x="10" y="113"/>
                    <a:pt x="10" y="112"/>
                  </a:cubicBezTo>
                  <a:cubicBezTo>
                    <a:pt x="10" y="112"/>
                    <a:pt x="10" y="112"/>
                    <a:pt x="11" y="112"/>
                  </a:cubicBezTo>
                  <a:cubicBezTo>
                    <a:pt x="11" y="112"/>
                    <a:pt x="11" y="111"/>
                    <a:pt x="11" y="111"/>
                  </a:cubicBezTo>
                  <a:cubicBezTo>
                    <a:pt x="11" y="111"/>
                    <a:pt x="11" y="111"/>
                    <a:pt x="12" y="111"/>
                  </a:cubicBezTo>
                  <a:cubicBezTo>
                    <a:pt x="12" y="111"/>
                    <a:pt x="12" y="111"/>
                    <a:pt x="12" y="111"/>
                  </a:cubicBezTo>
                  <a:cubicBezTo>
                    <a:pt x="12" y="111"/>
                    <a:pt x="12" y="111"/>
                    <a:pt x="12" y="111"/>
                  </a:cubicBezTo>
                  <a:cubicBezTo>
                    <a:pt x="12" y="111"/>
                    <a:pt x="12" y="110"/>
                    <a:pt x="12" y="110"/>
                  </a:cubicBezTo>
                  <a:cubicBezTo>
                    <a:pt x="13" y="110"/>
                    <a:pt x="13" y="110"/>
                    <a:pt x="13" y="110"/>
                  </a:cubicBezTo>
                  <a:cubicBezTo>
                    <a:pt x="13" y="110"/>
                    <a:pt x="14" y="110"/>
                    <a:pt x="14" y="109"/>
                  </a:cubicBezTo>
                  <a:cubicBezTo>
                    <a:pt x="14" y="109"/>
                    <a:pt x="14" y="109"/>
                    <a:pt x="14" y="109"/>
                  </a:cubicBezTo>
                  <a:cubicBezTo>
                    <a:pt x="14" y="109"/>
                    <a:pt x="14" y="109"/>
                    <a:pt x="14" y="109"/>
                  </a:cubicBezTo>
                  <a:cubicBezTo>
                    <a:pt x="200" y="2"/>
                    <a:pt x="200" y="2"/>
                    <a:pt x="200" y="2"/>
                  </a:cubicBezTo>
                  <a:cubicBezTo>
                    <a:pt x="200" y="2"/>
                    <a:pt x="200" y="2"/>
                    <a:pt x="200" y="2"/>
                  </a:cubicBezTo>
                  <a:cubicBezTo>
                    <a:pt x="200" y="2"/>
                    <a:pt x="201" y="2"/>
                    <a:pt x="201" y="1"/>
                  </a:cubicBezTo>
                  <a:cubicBezTo>
                    <a:pt x="201" y="1"/>
                    <a:pt x="201" y="1"/>
                    <a:pt x="201" y="1"/>
                  </a:cubicBezTo>
                  <a:cubicBezTo>
                    <a:pt x="201" y="1"/>
                    <a:pt x="202" y="1"/>
                    <a:pt x="202" y="1"/>
                  </a:cubicBezTo>
                  <a:cubicBezTo>
                    <a:pt x="202" y="1"/>
                    <a:pt x="202" y="1"/>
                    <a:pt x="202" y="1"/>
                  </a:cubicBezTo>
                  <a:cubicBezTo>
                    <a:pt x="202" y="1"/>
                    <a:pt x="203" y="1"/>
                    <a:pt x="203" y="1"/>
                  </a:cubicBezTo>
                  <a:cubicBezTo>
                    <a:pt x="203" y="1"/>
                    <a:pt x="203" y="1"/>
                    <a:pt x="203" y="1"/>
                  </a:cubicBezTo>
                  <a:cubicBezTo>
                    <a:pt x="203" y="1"/>
                    <a:pt x="203" y="1"/>
                    <a:pt x="203" y="1"/>
                  </a:cubicBezTo>
                  <a:cubicBezTo>
                    <a:pt x="203" y="1"/>
                    <a:pt x="203" y="0"/>
                    <a:pt x="204" y="0"/>
                  </a:cubicBezTo>
                  <a:cubicBezTo>
                    <a:pt x="204" y="0"/>
                    <a:pt x="204" y="0"/>
                    <a:pt x="204" y="0"/>
                  </a:cubicBezTo>
                  <a:cubicBezTo>
                    <a:pt x="204" y="0"/>
                    <a:pt x="205" y="0"/>
                    <a:pt x="205" y="0"/>
                  </a:cubicBezTo>
                  <a:cubicBezTo>
                    <a:pt x="205" y="0"/>
                    <a:pt x="205" y="0"/>
                    <a:pt x="205" y="0"/>
                  </a:cubicBezTo>
                  <a:cubicBezTo>
                    <a:pt x="205" y="0"/>
                    <a:pt x="205" y="0"/>
                    <a:pt x="205" y="0"/>
                  </a:cubicBezTo>
                  <a:cubicBezTo>
                    <a:pt x="205" y="0"/>
                    <a:pt x="205" y="0"/>
                    <a:pt x="205" y="0"/>
                  </a:cubicBezTo>
                  <a:cubicBezTo>
                    <a:pt x="206" y="0"/>
                    <a:pt x="206" y="0"/>
                    <a:pt x="206" y="0"/>
                  </a:cubicBezTo>
                  <a:cubicBezTo>
                    <a:pt x="206" y="0"/>
                    <a:pt x="207" y="0"/>
                    <a:pt x="207" y="0"/>
                  </a:cubicBezTo>
                  <a:cubicBezTo>
                    <a:pt x="207" y="0"/>
                    <a:pt x="207" y="0"/>
                    <a:pt x="208" y="0"/>
                  </a:cubicBezTo>
                  <a:cubicBezTo>
                    <a:pt x="208" y="0"/>
                    <a:pt x="208" y="0"/>
                    <a:pt x="208" y="0"/>
                  </a:cubicBezTo>
                  <a:cubicBezTo>
                    <a:pt x="208" y="0"/>
                    <a:pt x="208" y="0"/>
                    <a:pt x="208" y="0"/>
                  </a:cubicBezTo>
                  <a:cubicBezTo>
                    <a:pt x="208" y="0"/>
                    <a:pt x="208" y="0"/>
                    <a:pt x="209" y="1"/>
                  </a:cubicBezTo>
                  <a:cubicBezTo>
                    <a:pt x="209" y="1"/>
                    <a:pt x="210" y="1"/>
                    <a:pt x="210" y="1"/>
                  </a:cubicBezTo>
                  <a:cubicBezTo>
                    <a:pt x="232" y="14"/>
                    <a:pt x="232" y="14"/>
                    <a:pt x="232" y="14"/>
                  </a:cubicBezTo>
                  <a:cubicBezTo>
                    <a:pt x="231" y="14"/>
                    <a:pt x="231" y="13"/>
                    <a:pt x="230" y="13"/>
                  </a:cubicBezTo>
                  <a:cubicBezTo>
                    <a:pt x="230" y="13"/>
                    <a:pt x="230" y="13"/>
                    <a:pt x="230" y="13"/>
                  </a:cubicBezTo>
                  <a:cubicBezTo>
                    <a:pt x="229" y="13"/>
                    <a:pt x="228" y="13"/>
                    <a:pt x="227" y="13"/>
                  </a:cubicBezTo>
                  <a:cubicBezTo>
                    <a:pt x="227" y="13"/>
                    <a:pt x="227" y="13"/>
                    <a:pt x="227" y="13"/>
                  </a:cubicBezTo>
                  <a:cubicBezTo>
                    <a:pt x="227" y="13"/>
                    <a:pt x="226" y="13"/>
                    <a:pt x="225" y="14"/>
                  </a:cubicBezTo>
                  <a:cubicBezTo>
                    <a:pt x="225" y="14"/>
                    <a:pt x="225" y="14"/>
                    <a:pt x="225" y="14"/>
                  </a:cubicBezTo>
                  <a:cubicBezTo>
                    <a:pt x="224" y="14"/>
                    <a:pt x="223" y="14"/>
                    <a:pt x="222" y="15"/>
                  </a:cubicBezTo>
                  <a:cubicBezTo>
                    <a:pt x="37" y="122"/>
                    <a:pt x="37" y="122"/>
                    <a:pt x="37" y="122"/>
                  </a:cubicBezTo>
                  <a:cubicBezTo>
                    <a:pt x="36" y="122"/>
                    <a:pt x="35" y="123"/>
                    <a:pt x="34" y="124"/>
                  </a:cubicBezTo>
                  <a:cubicBezTo>
                    <a:pt x="34" y="124"/>
                    <a:pt x="34" y="124"/>
                    <a:pt x="34" y="124"/>
                  </a:cubicBezTo>
                  <a:cubicBezTo>
                    <a:pt x="33" y="125"/>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1" name="Freeform 754"/>
            <p:cNvSpPr>
              <a:spLocks/>
            </p:cNvSpPr>
            <p:nvPr userDrawn="1"/>
          </p:nvSpPr>
          <p:spPr bwMode="auto">
            <a:xfrm>
              <a:off x="9983788" y="4052888"/>
              <a:ext cx="339725" cy="442913"/>
            </a:xfrm>
            <a:custGeom>
              <a:avLst/>
              <a:gdLst>
                <a:gd name="T0" fmla="*/ 15 w 214"/>
                <a:gd name="T1" fmla="*/ 112 h 279"/>
                <a:gd name="T2" fmla="*/ 200 w 214"/>
                <a:gd name="T3" fmla="*/ 5 h 279"/>
                <a:gd name="T4" fmla="*/ 214 w 214"/>
                <a:gd name="T5" fmla="*/ 13 h 279"/>
                <a:gd name="T6" fmla="*/ 214 w 214"/>
                <a:gd name="T7" fmla="*/ 142 h 279"/>
                <a:gd name="T8" fmla="*/ 200 w 214"/>
                <a:gd name="T9" fmla="*/ 167 h 279"/>
                <a:gd name="T10" fmla="*/ 15 w 214"/>
                <a:gd name="T11" fmla="*/ 274 h 279"/>
                <a:gd name="T12" fmla="*/ 1 w 214"/>
                <a:gd name="T13" fmla="*/ 266 h 279"/>
                <a:gd name="T14" fmla="*/ 0 w 214"/>
                <a:gd name="T15" fmla="*/ 137 h 279"/>
                <a:gd name="T16" fmla="*/ 15 w 214"/>
                <a:gd name="T17" fmla="*/ 11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279">
                  <a:moveTo>
                    <a:pt x="15" y="112"/>
                  </a:moveTo>
                  <a:cubicBezTo>
                    <a:pt x="200" y="5"/>
                    <a:pt x="200" y="5"/>
                    <a:pt x="200" y="5"/>
                  </a:cubicBezTo>
                  <a:cubicBezTo>
                    <a:pt x="208" y="0"/>
                    <a:pt x="214" y="4"/>
                    <a:pt x="214" y="13"/>
                  </a:cubicBezTo>
                  <a:cubicBezTo>
                    <a:pt x="214" y="142"/>
                    <a:pt x="214" y="142"/>
                    <a:pt x="214" y="142"/>
                  </a:cubicBezTo>
                  <a:cubicBezTo>
                    <a:pt x="214" y="151"/>
                    <a:pt x="208" y="162"/>
                    <a:pt x="200" y="167"/>
                  </a:cubicBezTo>
                  <a:cubicBezTo>
                    <a:pt x="15" y="274"/>
                    <a:pt x="15" y="274"/>
                    <a:pt x="15" y="274"/>
                  </a:cubicBezTo>
                  <a:cubicBezTo>
                    <a:pt x="7" y="279"/>
                    <a:pt x="1" y="275"/>
                    <a:pt x="1" y="266"/>
                  </a:cubicBezTo>
                  <a:cubicBezTo>
                    <a:pt x="0" y="137"/>
                    <a:pt x="0" y="137"/>
                    <a:pt x="0" y="137"/>
                  </a:cubicBezTo>
                  <a:cubicBezTo>
                    <a:pt x="0" y="128"/>
                    <a:pt x="7" y="116"/>
                    <a:pt x="15"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2" name="Freeform 755"/>
            <p:cNvSpPr>
              <a:spLocks/>
            </p:cNvSpPr>
            <p:nvPr userDrawn="1"/>
          </p:nvSpPr>
          <p:spPr bwMode="auto">
            <a:xfrm>
              <a:off x="10129838" y="4302125"/>
              <a:ext cx="50800" cy="366713"/>
            </a:xfrm>
            <a:custGeom>
              <a:avLst/>
              <a:gdLst>
                <a:gd name="T0" fmla="*/ 14 w 32"/>
                <a:gd name="T1" fmla="*/ 201 h 231"/>
                <a:gd name="T2" fmla="*/ 14 w 32"/>
                <a:gd name="T3" fmla="*/ 11 h 231"/>
                <a:gd name="T4" fmla="*/ 32 w 32"/>
                <a:gd name="T5" fmla="*/ 0 h 231"/>
                <a:gd name="T6" fmla="*/ 32 w 32"/>
                <a:gd name="T7" fmla="*/ 191 h 231"/>
                <a:gd name="T8" fmla="*/ 26 w 32"/>
                <a:gd name="T9" fmla="*/ 213 h 231"/>
                <a:gd name="T10" fmla="*/ 18 w 32"/>
                <a:gd name="T11" fmla="*/ 220 h 231"/>
                <a:gd name="T12" fmla="*/ 0 w 32"/>
                <a:gd name="T13" fmla="*/ 231 h 231"/>
                <a:gd name="T14" fmla="*/ 14 w 32"/>
                <a:gd name="T15" fmla="*/ 201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31">
                  <a:moveTo>
                    <a:pt x="14" y="201"/>
                  </a:moveTo>
                  <a:cubicBezTo>
                    <a:pt x="14" y="11"/>
                    <a:pt x="14" y="11"/>
                    <a:pt x="14" y="11"/>
                  </a:cubicBezTo>
                  <a:cubicBezTo>
                    <a:pt x="32" y="0"/>
                    <a:pt x="32" y="0"/>
                    <a:pt x="32" y="0"/>
                  </a:cubicBezTo>
                  <a:cubicBezTo>
                    <a:pt x="32" y="191"/>
                    <a:pt x="32" y="191"/>
                    <a:pt x="32" y="191"/>
                  </a:cubicBezTo>
                  <a:cubicBezTo>
                    <a:pt x="32" y="200"/>
                    <a:pt x="30" y="207"/>
                    <a:pt x="26" y="213"/>
                  </a:cubicBezTo>
                  <a:cubicBezTo>
                    <a:pt x="24" y="216"/>
                    <a:pt x="21" y="219"/>
                    <a:pt x="18" y="220"/>
                  </a:cubicBezTo>
                  <a:cubicBezTo>
                    <a:pt x="0" y="231"/>
                    <a:pt x="0" y="231"/>
                    <a:pt x="0" y="231"/>
                  </a:cubicBezTo>
                  <a:cubicBezTo>
                    <a:pt x="8" y="226"/>
                    <a:pt x="13" y="216"/>
                    <a:pt x="14" y="201"/>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3" name="Freeform 756"/>
            <p:cNvSpPr>
              <a:spLocks/>
            </p:cNvSpPr>
            <p:nvPr userDrawn="1"/>
          </p:nvSpPr>
          <p:spPr bwMode="auto">
            <a:xfrm>
              <a:off x="10133013" y="4291013"/>
              <a:ext cx="47625" cy="28575"/>
            </a:xfrm>
            <a:custGeom>
              <a:avLst/>
              <a:gdLst>
                <a:gd name="T0" fmla="*/ 12 w 30"/>
                <a:gd name="T1" fmla="*/ 18 h 18"/>
                <a:gd name="T2" fmla="*/ 30 w 30"/>
                <a:gd name="T3" fmla="*/ 7 h 18"/>
                <a:gd name="T4" fmla="*/ 18 w 30"/>
                <a:gd name="T5" fmla="*/ 0 h 18"/>
                <a:gd name="T6" fmla="*/ 0 w 30"/>
                <a:gd name="T7" fmla="*/ 11 h 18"/>
                <a:gd name="T8" fmla="*/ 12 w 30"/>
                <a:gd name="T9" fmla="*/ 18 h 18"/>
              </a:gdLst>
              <a:ahLst/>
              <a:cxnLst>
                <a:cxn ang="0">
                  <a:pos x="T0" y="T1"/>
                </a:cxn>
                <a:cxn ang="0">
                  <a:pos x="T2" y="T3"/>
                </a:cxn>
                <a:cxn ang="0">
                  <a:pos x="T4" y="T5"/>
                </a:cxn>
                <a:cxn ang="0">
                  <a:pos x="T6" y="T7"/>
                </a:cxn>
                <a:cxn ang="0">
                  <a:pos x="T8" y="T9"/>
                </a:cxn>
              </a:cxnLst>
              <a:rect l="0" t="0" r="r" b="b"/>
              <a:pathLst>
                <a:path w="30" h="18">
                  <a:moveTo>
                    <a:pt x="12" y="18"/>
                  </a:moveTo>
                  <a:lnTo>
                    <a:pt x="30" y="7"/>
                  </a:lnTo>
                  <a:lnTo>
                    <a:pt x="18" y="0"/>
                  </a:lnTo>
                  <a:lnTo>
                    <a:pt x="0" y="11"/>
                  </a:lnTo>
                  <a:lnTo>
                    <a:pt x="12" y="18"/>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4" name="Freeform 757"/>
            <p:cNvSpPr>
              <a:spLocks/>
            </p:cNvSpPr>
            <p:nvPr userDrawn="1"/>
          </p:nvSpPr>
          <p:spPr bwMode="auto">
            <a:xfrm>
              <a:off x="10077451" y="4308475"/>
              <a:ext cx="74613" cy="377825"/>
            </a:xfrm>
            <a:custGeom>
              <a:avLst/>
              <a:gdLst>
                <a:gd name="T0" fmla="*/ 0 w 47"/>
                <a:gd name="T1" fmla="*/ 210 h 238"/>
                <a:gd name="T2" fmla="*/ 34 w 47"/>
                <a:gd name="T3" fmla="*/ 190 h 238"/>
                <a:gd name="T4" fmla="*/ 35 w 47"/>
                <a:gd name="T5" fmla="*/ 0 h 238"/>
                <a:gd name="T6" fmla="*/ 47 w 47"/>
                <a:gd name="T7" fmla="*/ 7 h 238"/>
                <a:gd name="T8" fmla="*/ 47 w 47"/>
                <a:gd name="T9" fmla="*/ 197 h 238"/>
                <a:gd name="T10" fmla="*/ 0 w 47"/>
                <a:gd name="T11" fmla="*/ 224 h 238"/>
                <a:gd name="T12" fmla="*/ 0 w 47"/>
                <a:gd name="T13" fmla="*/ 210 h 238"/>
              </a:gdLst>
              <a:ahLst/>
              <a:cxnLst>
                <a:cxn ang="0">
                  <a:pos x="T0" y="T1"/>
                </a:cxn>
                <a:cxn ang="0">
                  <a:pos x="T2" y="T3"/>
                </a:cxn>
                <a:cxn ang="0">
                  <a:pos x="T4" y="T5"/>
                </a:cxn>
                <a:cxn ang="0">
                  <a:pos x="T6" y="T7"/>
                </a:cxn>
                <a:cxn ang="0">
                  <a:pos x="T8" y="T9"/>
                </a:cxn>
                <a:cxn ang="0">
                  <a:pos x="T10" y="T11"/>
                </a:cxn>
                <a:cxn ang="0">
                  <a:pos x="T12" y="T13"/>
                </a:cxn>
              </a:cxnLst>
              <a:rect l="0" t="0" r="r" b="b"/>
              <a:pathLst>
                <a:path w="47" h="238">
                  <a:moveTo>
                    <a:pt x="0" y="210"/>
                  </a:moveTo>
                  <a:cubicBezTo>
                    <a:pt x="19" y="220"/>
                    <a:pt x="34" y="212"/>
                    <a:pt x="34" y="190"/>
                  </a:cubicBezTo>
                  <a:cubicBezTo>
                    <a:pt x="35" y="0"/>
                    <a:pt x="35" y="0"/>
                    <a:pt x="35" y="0"/>
                  </a:cubicBezTo>
                  <a:cubicBezTo>
                    <a:pt x="47" y="7"/>
                    <a:pt x="47" y="7"/>
                    <a:pt x="47" y="7"/>
                  </a:cubicBezTo>
                  <a:cubicBezTo>
                    <a:pt x="47" y="197"/>
                    <a:pt x="47" y="197"/>
                    <a:pt x="47" y="197"/>
                  </a:cubicBezTo>
                  <a:cubicBezTo>
                    <a:pt x="46" y="227"/>
                    <a:pt x="26" y="238"/>
                    <a:pt x="0" y="224"/>
                  </a:cubicBezTo>
                  <a:lnTo>
                    <a:pt x="0" y="21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5" name="Freeform 758"/>
            <p:cNvSpPr>
              <a:spLocks/>
            </p:cNvSpPr>
            <p:nvPr userDrawn="1"/>
          </p:nvSpPr>
          <p:spPr bwMode="auto">
            <a:xfrm>
              <a:off x="9766301" y="3897313"/>
              <a:ext cx="261938" cy="385763"/>
            </a:xfrm>
            <a:custGeom>
              <a:avLst/>
              <a:gdLst>
                <a:gd name="T0" fmla="*/ 58 w 165"/>
                <a:gd name="T1" fmla="*/ 64 h 243"/>
                <a:gd name="T2" fmla="*/ 133 w 165"/>
                <a:gd name="T3" fmla="*/ 89 h 243"/>
                <a:gd name="T4" fmla="*/ 65 w 165"/>
                <a:gd name="T5" fmla="*/ 210 h 243"/>
                <a:gd name="T6" fmla="*/ 17 w 165"/>
                <a:gd name="T7" fmla="*/ 234 h 243"/>
                <a:gd name="T8" fmla="*/ 17 w 165"/>
                <a:gd name="T9" fmla="*/ 174 h 243"/>
                <a:gd name="T10" fmla="*/ 58 w 165"/>
                <a:gd name="T11" fmla="*/ 64 h 243"/>
              </a:gdLst>
              <a:ahLst/>
              <a:cxnLst>
                <a:cxn ang="0">
                  <a:pos x="T0" y="T1"/>
                </a:cxn>
                <a:cxn ang="0">
                  <a:pos x="T2" y="T3"/>
                </a:cxn>
                <a:cxn ang="0">
                  <a:pos x="T4" y="T5"/>
                </a:cxn>
                <a:cxn ang="0">
                  <a:pos x="T6" y="T7"/>
                </a:cxn>
                <a:cxn ang="0">
                  <a:pos x="T8" y="T9"/>
                </a:cxn>
                <a:cxn ang="0">
                  <a:pos x="T10" y="T11"/>
                </a:cxn>
              </a:cxnLst>
              <a:rect l="0" t="0" r="r" b="b"/>
              <a:pathLst>
                <a:path w="165" h="243">
                  <a:moveTo>
                    <a:pt x="58" y="64"/>
                  </a:moveTo>
                  <a:cubicBezTo>
                    <a:pt x="87" y="0"/>
                    <a:pt x="165" y="20"/>
                    <a:pt x="133" y="89"/>
                  </a:cubicBezTo>
                  <a:cubicBezTo>
                    <a:pt x="117" y="123"/>
                    <a:pt x="85" y="175"/>
                    <a:pt x="65" y="210"/>
                  </a:cubicBezTo>
                  <a:cubicBezTo>
                    <a:pt x="47" y="242"/>
                    <a:pt x="28" y="243"/>
                    <a:pt x="17" y="234"/>
                  </a:cubicBezTo>
                  <a:cubicBezTo>
                    <a:pt x="6" y="226"/>
                    <a:pt x="0" y="208"/>
                    <a:pt x="17" y="174"/>
                  </a:cubicBezTo>
                  <a:cubicBezTo>
                    <a:pt x="35" y="135"/>
                    <a:pt x="41" y="103"/>
                    <a:pt x="58" y="64"/>
                  </a:cubicBez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6" name="Freeform 759"/>
            <p:cNvSpPr>
              <a:spLocks/>
            </p:cNvSpPr>
            <p:nvPr userDrawn="1"/>
          </p:nvSpPr>
          <p:spPr bwMode="auto">
            <a:xfrm>
              <a:off x="9423401" y="4105275"/>
              <a:ext cx="206375" cy="117475"/>
            </a:xfrm>
            <a:custGeom>
              <a:avLst/>
              <a:gdLst>
                <a:gd name="T0" fmla="*/ 130 w 130"/>
                <a:gd name="T1" fmla="*/ 41 h 74"/>
                <a:gd name="T2" fmla="*/ 87 w 130"/>
                <a:gd name="T3" fmla="*/ 24 h 74"/>
                <a:gd name="T4" fmla="*/ 64 w 130"/>
                <a:gd name="T5" fmla="*/ 16 h 74"/>
                <a:gd name="T6" fmla="*/ 10 w 130"/>
                <a:gd name="T7" fmla="*/ 12 h 74"/>
                <a:gd name="T8" fmla="*/ 42 w 130"/>
                <a:gd name="T9" fmla="*/ 24 h 74"/>
                <a:gd name="T10" fmla="*/ 7 w 130"/>
                <a:gd name="T11" fmla="*/ 22 h 74"/>
                <a:gd name="T12" fmla="*/ 6 w 130"/>
                <a:gd name="T13" fmla="*/ 36 h 74"/>
                <a:gd name="T14" fmla="*/ 43 w 130"/>
                <a:gd name="T15" fmla="*/ 58 h 74"/>
                <a:gd name="T16" fmla="*/ 78 w 130"/>
                <a:gd name="T17" fmla="*/ 73 h 74"/>
                <a:gd name="T18" fmla="*/ 104 w 130"/>
                <a:gd name="T19" fmla="*/ 72 h 74"/>
                <a:gd name="T20" fmla="*/ 128 w 130"/>
                <a:gd name="T21" fmla="*/ 74 h 74"/>
                <a:gd name="T22" fmla="*/ 129 w 130"/>
                <a:gd name="T23" fmla="*/ 43 h 74"/>
                <a:gd name="T24" fmla="*/ 128 w 130"/>
                <a:gd name="T25" fmla="*/ 43 h 74"/>
                <a:gd name="T26" fmla="*/ 130 w 130"/>
                <a:gd name="T27"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74">
                  <a:moveTo>
                    <a:pt x="130" y="41"/>
                  </a:moveTo>
                  <a:cubicBezTo>
                    <a:pt x="110" y="37"/>
                    <a:pt x="108" y="35"/>
                    <a:pt x="87" y="24"/>
                  </a:cubicBezTo>
                  <a:cubicBezTo>
                    <a:pt x="80" y="20"/>
                    <a:pt x="76" y="18"/>
                    <a:pt x="64" y="16"/>
                  </a:cubicBezTo>
                  <a:cubicBezTo>
                    <a:pt x="58" y="16"/>
                    <a:pt x="16" y="0"/>
                    <a:pt x="10" y="12"/>
                  </a:cubicBezTo>
                  <a:cubicBezTo>
                    <a:pt x="7" y="17"/>
                    <a:pt x="36" y="17"/>
                    <a:pt x="42" y="24"/>
                  </a:cubicBezTo>
                  <a:cubicBezTo>
                    <a:pt x="46" y="29"/>
                    <a:pt x="12" y="18"/>
                    <a:pt x="7" y="22"/>
                  </a:cubicBezTo>
                  <a:cubicBezTo>
                    <a:pt x="0" y="27"/>
                    <a:pt x="3" y="30"/>
                    <a:pt x="6" y="36"/>
                  </a:cubicBezTo>
                  <a:cubicBezTo>
                    <a:pt x="10" y="48"/>
                    <a:pt x="22" y="54"/>
                    <a:pt x="43" y="58"/>
                  </a:cubicBezTo>
                  <a:cubicBezTo>
                    <a:pt x="59" y="61"/>
                    <a:pt x="63" y="73"/>
                    <a:pt x="78" y="73"/>
                  </a:cubicBezTo>
                  <a:cubicBezTo>
                    <a:pt x="87" y="74"/>
                    <a:pt x="94" y="72"/>
                    <a:pt x="104" y="72"/>
                  </a:cubicBezTo>
                  <a:cubicBezTo>
                    <a:pt x="128" y="74"/>
                    <a:pt x="128" y="74"/>
                    <a:pt x="128" y="74"/>
                  </a:cubicBezTo>
                  <a:cubicBezTo>
                    <a:pt x="129" y="43"/>
                    <a:pt x="129" y="43"/>
                    <a:pt x="129" y="43"/>
                  </a:cubicBezTo>
                  <a:cubicBezTo>
                    <a:pt x="128" y="43"/>
                    <a:pt x="128" y="43"/>
                    <a:pt x="128" y="43"/>
                  </a:cubicBezTo>
                  <a:lnTo>
                    <a:pt x="130" y="41"/>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7" name="Freeform 760"/>
            <p:cNvSpPr>
              <a:spLocks/>
            </p:cNvSpPr>
            <p:nvPr userDrawn="1"/>
          </p:nvSpPr>
          <p:spPr bwMode="auto">
            <a:xfrm>
              <a:off x="9575801" y="4157663"/>
              <a:ext cx="280988" cy="123825"/>
            </a:xfrm>
            <a:custGeom>
              <a:avLst/>
              <a:gdLst>
                <a:gd name="T0" fmla="*/ 12 w 177"/>
                <a:gd name="T1" fmla="*/ 0 h 78"/>
                <a:gd name="T2" fmla="*/ 9 w 177"/>
                <a:gd name="T3" fmla="*/ 41 h 78"/>
                <a:gd name="T4" fmla="*/ 135 w 177"/>
                <a:gd name="T5" fmla="*/ 74 h 78"/>
                <a:gd name="T6" fmla="*/ 176 w 177"/>
                <a:gd name="T7" fmla="*/ 49 h 78"/>
                <a:gd name="T8" fmla="*/ 134 w 177"/>
                <a:gd name="T9" fmla="*/ 17 h 78"/>
                <a:gd name="T10" fmla="*/ 12 w 177"/>
                <a:gd name="T11" fmla="*/ 0 h 78"/>
              </a:gdLst>
              <a:ahLst/>
              <a:cxnLst>
                <a:cxn ang="0">
                  <a:pos x="T0" y="T1"/>
                </a:cxn>
                <a:cxn ang="0">
                  <a:pos x="T2" y="T3"/>
                </a:cxn>
                <a:cxn ang="0">
                  <a:pos x="T4" y="T5"/>
                </a:cxn>
                <a:cxn ang="0">
                  <a:pos x="T6" y="T7"/>
                </a:cxn>
                <a:cxn ang="0">
                  <a:pos x="T8" y="T9"/>
                </a:cxn>
                <a:cxn ang="0">
                  <a:pos x="T10" y="T11"/>
                </a:cxn>
              </a:cxnLst>
              <a:rect l="0" t="0" r="r" b="b"/>
              <a:pathLst>
                <a:path w="177" h="78">
                  <a:moveTo>
                    <a:pt x="12" y="0"/>
                  </a:moveTo>
                  <a:cubicBezTo>
                    <a:pt x="0" y="4"/>
                    <a:pt x="0" y="32"/>
                    <a:pt x="9" y="41"/>
                  </a:cubicBezTo>
                  <a:cubicBezTo>
                    <a:pt x="135" y="74"/>
                    <a:pt x="135" y="74"/>
                    <a:pt x="135" y="74"/>
                  </a:cubicBezTo>
                  <a:cubicBezTo>
                    <a:pt x="165" y="78"/>
                    <a:pt x="177" y="64"/>
                    <a:pt x="176" y="49"/>
                  </a:cubicBezTo>
                  <a:cubicBezTo>
                    <a:pt x="175" y="35"/>
                    <a:pt x="164" y="18"/>
                    <a:pt x="134" y="17"/>
                  </a:cubicBezTo>
                  <a:lnTo>
                    <a:pt x="12" y="0"/>
                  </a:ln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8" name="Freeform 761"/>
            <p:cNvSpPr>
              <a:spLocks/>
            </p:cNvSpPr>
            <p:nvPr userDrawn="1"/>
          </p:nvSpPr>
          <p:spPr bwMode="auto">
            <a:xfrm>
              <a:off x="8939213" y="1268413"/>
              <a:ext cx="2332038" cy="2930525"/>
            </a:xfrm>
            <a:custGeom>
              <a:avLst/>
              <a:gdLst>
                <a:gd name="T0" fmla="*/ 0 w 1469"/>
                <a:gd name="T1" fmla="*/ 1001 h 1846"/>
                <a:gd name="T2" fmla="*/ 1462 w 1469"/>
                <a:gd name="T3" fmla="*/ 1846 h 1846"/>
                <a:gd name="T4" fmla="*/ 1469 w 1469"/>
                <a:gd name="T5" fmla="*/ 846 h 1846"/>
                <a:gd name="T6" fmla="*/ 5 w 1469"/>
                <a:gd name="T7" fmla="*/ 0 h 1846"/>
                <a:gd name="T8" fmla="*/ 0 w 1469"/>
                <a:gd name="T9" fmla="*/ 1001 h 1846"/>
              </a:gdLst>
              <a:ahLst/>
              <a:cxnLst>
                <a:cxn ang="0">
                  <a:pos x="T0" y="T1"/>
                </a:cxn>
                <a:cxn ang="0">
                  <a:pos x="T2" y="T3"/>
                </a:cxn>
                <a:cxn ang="0">
                  <a:pos x="T4" y="T5"/>
                </a:cxn>
                <a:cxn ang="0">
                  <a:pos x="T6" y="T7"/>
                </a:cxn>
                <a:cxn ang="0">
                  <a:pos x="T8" y="T9"/>
                </a:cxn>
              </a:cxnLst>
              <a:rect l="0" t="0" r="r" b="b"/>
              <a:pathLst>
                <a:path w="1469" h="1846">
                  <a:moveTo>
                    <a:pt x="0" y="1001"/>
                  </a:moveTo>
                  <a:lnTo>
                    <a:pt x="1462" y="1846"/>
                  </a:lnTo>
                  <a:lnTo>
                    <a:pt x="1469" y="846"/>
                  </a:lnTo>
                  <a:lnTo>
                    <a:pt x="5" y="0"/>
                  </a:lnTo>
                  <a:lnTo>
                    <a:pt x="0" y="10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9" name="Freeform 762"/>
            <p:cNvSpPr>
              <a:spLocks/>
            </p:cNvSpPr>
            <p:nvPr userDrawn="1"/>
          </p:nvSpPr>
          <p:spPr bwMode="auto">
            <a:xfrm>
              <a:off x="8939213" y="2800350"/>
              <a:ext cx="2320925" cy="1397000"/>
            </a:xfrm>
            <a:custGeom>
              <a:avLst/>
              <a:gdLst>
                <a:gd name="T0" fmla="*/ 1461 w 1462"/>
                <a:gd name="T1" fmla="*/ 880 h 880"/>
                <a:gd name="T2" fmla="*/ 1462 w 1462"/>
                <a:gd name="T3" fmla="*/ 815 h 880"/>
                <a:gd name="T4" fmla="*/ 57 w 1462"/>
                <a:gd name="T5" fmla="*/ 3 h 880"/>
                <a:gd name="T6" fmla="*/ 57 w 1462"/>
                <a:gd name="T7" fmla="*/ 0 h 880"/>
                <a:gd name="T8" fmla="*/ 0 w 1462"/>
                <a:gd name="T9" fmla="*/ 35 h 880"/>
                <a:gd name="T10" fmla="*/ 1461 w 1462"/>
                <a:gd name="T11" fmla="*/ 880 h 880"/>
              </a:gdLst>
              <a:ahLst/>
              <a:cxnLst>
                <a:cxn ang="0">
                  <a:pos x="T0" y="T1"/>
                </a:cxn>
                <a:cxn ang="0">
                  <a:pos x="T2" y="T3"/>
                </a:cxn>
                <a:cxn ang="0">
                  <a:pos x="T4" y="T5"/>
                </a:cxn>
                <a:cxn ang="0">
                  <a:pos x="T6" y="T7"/>
                </a:cxn>
                <a:cxn ang="0">
                  <a:pos x="T8" y="T9"/>
                </a:cxn>
                <a:cxn ang="0">
                  <a:pos x="T10" y="T11"/>
                </a:cxn>
              </a:cxnLst>
              <a:rect l="0" t="0" r="r" b="b"/>
              <a:pathLst>
                <a:path w="1462" h="880">
                  <a:moveTo>
                    <a:pt x="1461" y="880"/>
                  </a:moveTo>
                  <a:lnTo>
                    <a:pt x="1462" y="815"/>
                  </a:lnTo>
                  <a:lnTo>
                    <a:pt x="57" y="3"/>
                  </a:lnTo>
                  <a:lnTo>
                    <a:pt x="57" y="0"/>
                  </a:lnTo>
                  <a:lnTo>
                    <a:pt x="0" y="35"/>
                  </a:lnTo>
                  <a:lnTo>
                    <a:pt x="1461" y="880"/>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0" name="Freeform 763"/>
            <p:cNvSpPr>
              <a:spLocks/>
            </p:cNvSpPr>
            <p:nvPr userDrawn="1"/>
          </p:nvSpPr>
          <p:spPr bwMode="auto">
            <a:xfrm>
              <a:off x="8939213" y="1268413"/>
              <a:ext cx="98425" cy="1589088"/>
            </a:xfrm>
            <a:custGeom>
              <a:avLst/>
              <a:gdLst>
                <a:gd name="T0" fmla="*/ 0 w 62"/>
                <a:gd name="T1" fmla="*/ 1001 h 1001"/>
                <a:gd name="T2" fmla="*/ 57 w 62"/>
                <a:gd name="T3" fmla="*/ 968 h 1001"/>
                <a:gd name="T4" fmla="*/ 62 w 62"/>
                <a:gd name="T5" fmla="*/ 33 h 1001"/>
                <a:gd name="T6" fmla="*/ 5 w 62"/>
                <a:gd name="T7" fmla="*/ 0 h 1001"/>
                <a:gd name="T8" fmla="*/ 0 w 62"/>
                <a:gd name="T9" fmla="*/ 1001 h 1001"/>
              </a:gdLst>
              <a:ahLst/>
              <a:cxnLst>
                <a:cxn ang="0">
                  <a:pos x="T0" y="T1"/>
                </a:cxn>
                <a:cxn ang="0">
                  <a:pos x="T2" y="T3"/>
                </a:cxn>
                <a:cxn ang="0">
                  <a:pos x="T4" y="T5"/>
                </a:cxn>
                <a:cxn ang="0">
                  <a:pos x="T6" y="T7"/>
                </a:cxn>
                <a:cxn ang="0">
                  <a:pos x="T8" y="T9"/>
                </a:cxn>
              </a:cxnLst>
              <a:rect l="0" t="0" r="r" b="b"/>
              <a:pathLst>
                <a:path w="62" h="1001">
                  <a:moveTo>
                    <a:pt x="0" y="1001"/>
                  </a:moveTo>
                  <a:lnTo>
                    <a:pt x="57" y="968"/>
                  </a:lnTo>
                  <a:lnTo>
                    <a:pt x="62" y="33"/>
                  </a:lnTo>
                  <a:lnTo>
                    <a:pt x="5" y="0"/>
                  </a:lnTo>
                  <a:lnTo>
                    <a:pt x="0" y="1001"/>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1" name="Freeform 764"/>
            <p:cNvSpPr>
              <a:spLocks/>
            </p:cNvSpPr>
            <p:nvPr userDrawn="1"/>
          </p:nvSpPr>
          <p:spPr bwMode="auto">
            <a:xfrm>
              <a:off x="9950451" y="1868488"/>
              <a:ext cx="131763" cy="1597025"/>
            </a:xfrm>
            <a:custGeom>
              <a:avLst/>
              <a:gdLst>
                <a:gd name="T0" fmla="*/ 25 w 83"/>
                <a:gd name="T1" fmla="*/ 1006 h 1006"/>
                <a:gd name="T2" fmla="*/ 78 w 83"/>
                <a:gd name="T3" fmla="*/ 971 h 1006"/>
                <a:gd name="T4" fmla="*/ 83 w 83"/>
                <a:gd name="T5" fmla="*/ 35 h 1006"/>
                <a:gd name="T6" fmla="*/ 23 w 83"/>
                <a:gd name="T7" fmla="*/ 0 h 1006"/>
                <a:gd name="T8" fmla="*/ 0 w 83"/>
                <a:gd name="T9" fmla="*/ 124 h 1006"/>
                <a:gd name="T10" fmla="*/ 25 w 83"/>
                <a:gd name="T11" fmla="*/ 1006 h 1006"/>
              </a:gdLst>
              <a:ahLst/>
              <a:cxnLst>
                <a:cxn ang="0">
                  <a:pos x="T0" y="T1"/>
                </a:cxn>
                <a:cxn ang="0">
                  <a:pos x="T2" y="T3"/>
                </a:cxn>
                <a:cxn ang="0">
                  <a:pos x="T4" y="T5"/>
                </a:cxn>
                <a:cxn ang="0">
                  <a:pos x="T6" y="T7"/>
                </a:cxn>
                <a:cxn ang="0">
                  <a:pos x="T8" y="T9"/>
                </a:cxn>
                <a:cxn ang="0">
                  <a:pos x="T10" y="T11"/>
                </a:cxn>
              </a:cxnLst>
              <a:rect l="0" t="0" r="r" b="b"/>
              <a:pathLst>
                <a:path w="83" h="1006">
                  <a:moveTo>
                    <a:pt x="25" y="1006"/>
                  </a:moveTo>
                  <a:lnTo>
                    <a:pt x="78" y="971"/>
                  </a:lnTo>
                  <a:lnTo>
                    <a:pt x="83" y="35"/>
                  </a:lnTo>
                  <a:lnTo>
                    <a:pt x="23" y="0"/>
                  </a:lnTo>
                  <a:lnTo>
                    <a:pt x="0" y="124"/>
                  </a:lnTo>
                  <a:lnTo>
                    <a:pt x="25" y="1006"/>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2" name="Freeform 765"/>
            <p:cNvSpPr>
              <a:spLocks/>
            </p:cNvSpPr>
            <p:nvPr userDrawn="1"/>
          </p:nvSpPr>
          <p:spPr bwMode="auto">
            <a:xfrm>
              <a:off x="9759951" y="1744663"/>
              <a:ext cx="241300" cy="1873250"/>
            </a:xfrm>
            <a:custGeom>
              <a:avLst/>
              <a:gdLst>
                <a:gd name="T0" fmla="*/ 6 w 152"/>
                <a:gd name="T1" fmla="*/ 0 h 1180"/>
                <a:gd name="T2" fmla="*/ 0 w 152"/>
                <a:gd name="T3" fmla="*/ 1095 h 1180"/>
                <a:gd name="T4" fmla="*/ 145 w 152"/>
                <a:gd name="T5" fmla="*/ 1180 h 1180"/>
                <a:gd name="T6" fmla="*/ 152 w 152"/>
                <a:gd name="T7" fmla="*/ 84 h 1180"/>
                <a:gd name="T8" fmla="*/ 6 w 152"/>
                <a:gd name="T9" fmla="*/ 0 h 1180"/>
              </a:gdLst>
              <a:ahLst/>
              <a:cxnLst>
                <a:cxn ang="0">
                  <a:pos x="T0" y="T1"/>
                </a:cxn>
                <a:cxn ang="0">
                  <a:pos x="T2" y="T3"/>
                </a:cxn>
                <a:cxn ang="0">
                  <a:pos x="T4" y="T5"/>
                </a:cxn>
                <a:cxn ang="0">
                  <a:pos x="T6" y="T7"/>
                </a:cxn>
                <a:cxn ang="0">
                  <a:pos x="T8" y="T9"/>
                </a:cxn>
              </a:cxnLst>
              <a:rect l="0" t="0" r="r" b="b"/>
              <a:pathLst>
                <a:path w="152" h="1180">
                  <a:moveTo>
                    <a:pt x="6" y="0"/>
                  </a:moveTo>
                  <a:lnTo>
                    <a:pt x="0" y="1095"/>
                  </a:lnTo>
                  <a:lnTo>
                    <a:pt x="145" y="1180"/>
                  </a:lnTo>
                  <a:lnTo>
                    <a:pt x="152" y="84"/>
                  </a:lnTo>
                  <a:lnTo>
                    <a:pt x="6" y="0"/>
                  </a:lnTo>
                  <a:close/>
                </a:path>
              </a:pathLst>
            </a:custGeom>
            <a:solidFill>
              <a:srgbClr val="E4E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3" name="Freeform 766"/>
            <p:cNvSpPr>
              <a:spLocks/>
            </p:cNvSpPr>
            <p:nvPr userDrawn="1"/>
          </p:nvSpPr>
          <p:spPr bwMode="auto">
            <a:xfrm>
              <a:off x="8951913" y="2081213"/>
              <a:ext cx="2319338" cy="1373188"/>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4" name="Freeform 767"/>
            <p:cNvSpPr>
              <a:spLocks/>
            </p:cNvSpPr>
            <p:nvPr userDrawn="1"/>
          </p:nvSpPr>
          <p:spPr bwMode="auto">
            <a:xfrm>
              <a:off x="8951913" y="1958975"/>
              <a:ext cx="2319338" cy="1373188"/>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5" name="Freeform 768"/>
            <p:cNvSpPr>
              <a:spLocks/>
            </p:cNvSpPr>
            <p:nvPr userDrawn="1"/>
          </p:nvSpPr>
          <p:spPr bwMode="auto">
            <a:xfrm>
              <a:off x="8951913" y="1836738"/>
              <a:ext cx="2319338" cy="1373188"/>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6" name="Freeform 769"/>
            <p:cNvSpPr>
              <a:spLocks/>
            </p:cNvSpPr>
            <p:nvPr userDrawn="1"/>
          </p:nvSpPr>
          <p:spPr bwMode="auto">
            <a:xfrm>
              <a:off x="8951913" y="1714500"/>
              <a:ext cx="2319338" cy="1374775"/>
            </a:xfrm>
            <a:custGeom>
              <a:avLst/>
              <a:gdLst>
                <a:gd name="T0" fmla="*/ 1460 w 1461"/>
                <a:gd name="T1" fmla="*/ 866 h 866"/>
                <a:gd name="T2" fmla="*/ 1461 w 1461"/>
                <a:gd name="T3" fmla="*/ 803 h 866"/>
                <a:gd name="T4" fmla="*/ 53 w 1461"/>
                <a:gd name="T5" fmla="*/ 0 h 866"/>
                <a:gd name="T6" fmla="*/ 0 w 1461"/>
                <a:gd name="T7" fmla="*/ 33 h 866"/>
                <a:gd name="T8" fmla="*/ 1460 w 1461"/>
                <a:gd name="T9" fmla="*/ 866 h 866"/>
              </a:gdLst>
              <a:ahLst/>
              <a:cxnLst>
                <a:cxn ang="0">
                  <a:pos x="T0" y="T1"/>
                </a:cxn>
                <a:cxn ang="0">
                  <a:pos x="T2" y="T3"/>
                </a:cxn>
                <a:cxn ang="0">
                  <a:pos x="T4" y="T5"/>
                </a:cxn>
                <a:cxn ang="0">
                  <a:pos x="T6" y="T7"/>
                </a:cxn>
                <a:cxn ang="0">
                  <a:pos x="T8" y="T9"/>
                </a:cxn>
              </a:cxnLst>
              <a:rect l="0" t="0" r="r" b="b"/>
              <a:pathLst>
                <a:path w="1461" h="866">
                  <a:moveTo>
                    <a:pt x="1460" y="866"/>
                  </a:moveTo>
                  <a:lnTo>
                    <a:pt x="1461" y="803"/>
                  </a:lnTo>
                  <a:lnTo>
                    <a:pt x="53" y="0"/>
                  </a:lnTo>
                  <a:lnTo>
                    <a:pt x="0" y="33"/>
                  </a:lnTo>
                  <a:lnTo>
                    <a:pt x="1460" y="866"/>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7" name="Freeform 770"/>
            <p:cNvSpPr>
              <a:spLocks/>
            </p:cNvSpPr>
            <p:nvPr userDrawn="1"/>
          </p:nvSpPr>
          <p:spPr bwMode="auto">
            <a:xfrm>
              <a:off x="8951913" y="1593850"/>
              <a:ext cx="2319338" cy="1373188"/>
            </a:xfrm>
            <a:custGeom>
              <a:avLst/>
              <a:gdLst>
                <a:gd name="T0" fmla="*/ 1460 w 1461"/>
                <a:gd name="T1" fmla="*/ 865 h 865"/>
                <a:gd name="T2" fmla="*/ 1461 w 1461"/>
                <a:gd name="T3" fmla="*/ 802 h 865"/>
                <a:gd name="T4" fmla="*/ 53 w 1461"/>
                <a:gd name="T5" fmla="*/ 0 h 865"/>
                <a:gd name="T6" fmla="*/ 0 w 1461"/>
                <a:gd name="T7" fmla="*/ 32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2"/>
                  </a:lnTo>
                  <a:lnTo>
                    <a:pt x="53" y="0"/>
                  </a:lnTo>
                  <a:lnTo>
                    <a:pt x="0" y="32"/>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8" name="Freeform 771"/>
            <p:cNvSpPr>
              <a:spLocks/>
            </p:cNvSpPr>
            <p:nvPr userDrawn="1"/>
          </p:nvSpPr>
          <p:spPr bwMode="auto">
            <a:xfrm>
              <a:off x="8951913" y="1471613"/>
              <a:ext cx="2319338" cy="1373188"/>
            </a:xfrm>
            <a:custGeom>
              <a:avLst/>
              <a:gdLst>
                <a:gd name="T0" fmla="*/ 1460 w 1461"/>
                <a:gd name="T1" fmla="*/ 865 h 865"/>
                <a:gd name="T2" fmla="*/ 1461 w 1461"/>
                <a:gd name="T3" fmla="*/ 802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2"/>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9" name="Freeform 772"/>
            <p:cNvSpPr>
              <a:spLocks/>
            </p:cNvSpPr>
            <p:nvPr userDrawn="1"/>
          </p:nvSpPr>
          <p:spPr bwMode="auto">
            <a:xfrm>
              <a:off x="8951913" y="1349375"/>
              <a:ext cx="2319338" cy="1373188"/>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2021/11/2</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2021/11/2</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flipH="1">
            <a:off x="3176" y="0"/>
            <a:ext cx="12188825" cy="6858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 name="矩形 2"/>
          <p:cNvSpPr/>
          <p:nvPr userDrawn="1"/>
        </p:nvSpPr>
        <p:spPr>
          <a:xfrm>
            <a:off x="669925" y="1130300"/>
            <a:ext cx="10821990" cy="5006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a:off x="748302" y="1561641"/>
            <a:ext cx="4769614" cy="4575634"/>
            <a:chOff x="636206" y="1566794"/>
            <a:chExt cx="4769614" cy="4575634"/>
          </a:xfrm>
        </p:grpSpPr>
        <p:sp>
          <p:nvSpPr>
            <p:cNvPr id="9" name="Freeform 8"/>
            <p:cNvSpPr>
              <a:spLocks/>
            </p:cNvSpPr>
            <p:nvPr userDrawn="1"/>
          </p:nvSpPr>
          <p:spPr bwMode="auto">
            <a:xfrm flipH="1">
              <a:off x="636206" y="4607708"/>
              <a:ext cx="2399070" cy="1534720"/>
            </a:xfrm>
            <a:custGeom>
              <a:avLst/>
              <a:gdLst>
                <a:gd name="T0" fmla="*/ 1682 w 1682"/>
                <a:gd name="T1" fmla="*/ 0 h 1076"/>
                <a:gd name="T2" fmla="*/ 1681 w 1682"/>
                <a:gd name="T3" fmla="*/ 108 h 1076"/>
                <a:gd name="T4" fmla="*/ 15 w 1682"/>
                <a:gd name="T5" fmla="*/ 1076 h 1076"/>
                <a:gd name="T6" fmla="*/ 0 w 1682"/>
                <a:gd name="T7" fmla="*/ 954 h 1076"/>
                <a:gd name="T8" fmla="*/ 639 w 1682"/>
                <a:gd name="T9" fmla="*/ 577 h 1076"/>
                <a:gd name="T10" fmla="*/ 1682 w 1682"/>
                <a:gd name="T11" fmla="*/ 0 h 1076"/>
              </a:gdLst>
              <a:ahLst/>
              <a:cxnLst>
                <a:cxn ang="0">
                  <a:pos x="T0" y="T1"/>
                </a:cxn>
                <a:cxn ang="0">
                  <a:pos x="T2" y="T3"/>
                </a:cxn>
                <a:cxn ang="0">
                  <a:pos x="T4" y="T5"/>
                </a:cxn>
                <a:cxn ang="0">
                  <a:pos x="T6" y="T7"/>
                </a:cxn>
                <a:cxn ang="0">
                  <a:pos x="T8" y="T9"/>
                </a:cxn>
                <a:cxn ang="0">
                  <a:pos x="T10" y="T11"/>
                </a:cxn>
              </a:cxnLst>
              <a:rect l="0" t="0" r="r" b="b"/>
              <a:pathLst>
                <a:path w="1682" h="1076">
                  <a:moveTo>
                    <a:pt x="1682" y="0"/>
                  </a:moveTo>
                  <a:lnTo>
                    <a:pt x="1681" y="108"/>
                  </a:lnTo>
                  <a:lnTo>
                    <a:pt x="15" y="1076"/>
                  </a:lnTo>
                  <a:lnTo>
                    <a:pt x="0" y="954"/>
                  </a:lnTo>
                  <a:lnTo>
                    <a:pt x="639" y="577"/>
                  </a:lnTo>
                  <a:lnTo>
                    <a:pt x="1682" y="0"/>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9"/>
            <p:cNvSpPr>
              <a:spLocks/>
            </p:cNvSpPr>
            <p:nvPr userDrawn="1"/>
          </p:nvSpPr>
          <p:spPr bwMode="auto">
            <a:xfrm flipH="1">
              <a:off x="3012455" y="4607708"/>
              <a:ext cx="2393365" cy="1534720"/>
            </a:xfrm>
            <a:custGeom>
              <a:avLst/>
              <a:gdLst>
                <a:gd name="T0" fmla="*/ 0 w 1678"/>
                <a:gd name="T1" fmla="*/ 0 h 1076"/>
                <a:gd name="T2" fmla="*/ 0 w 1678"/>
                <a:gd name="T3" fmla="*/ 108 h 1076"/>
                <a:gd name="T4" fmla="*/ 1677 w 1678"/>
                <a:gd name="T5" fmla="*/ 1076 h 1076"/>
                <a:gd name="T6" fmla="*/ 1678 w 1678"/>
                <a:gd name="T7" fmla="*/ 968 h 1076"/>
                <a:gd name="T8" fmla="*/ 1401 w 1678"/>
                <a:gd name="T9" fmla="*/ 778 h 1076"/>
                <a:gd name="T10" fmla="*/ 0 w 1678"/>
                <a:gd name="T11" fmla="*/ 0 h 1076"/>
              </a:gdLst>
              <a:ahLst/>
              <a:cxnLst>
                <a:cxn ang="0">
                  <a:pos x="T0" y="T1"/>
                </a:cxn>
                <a:cxn ang="0">
                  <a:pos x="T2" y="T3"/>
                </a:cxn>
                <a:cxn ang="0">
                  <a:pos x="T4" y="T5"/>
                </a:cxn>
                <a:cxn ang="0">
                  <a:pos x="T6" y="T7"/>
                </a:cxn>
                <a:cxn ang="0">
                  <a:pos x="T8" y="T9"/>
                </a:cxn>
                <a:cxn ang="0">
                  <a:pos x="T10" y="T11"/>
                </a:cxn>
              </a:cxnLst>
              <a:rect l="0" t="0" r="r" b="b"/>
              <a:pathLst>
                <a:path w="1678" h="1076">
                  <a:moveTo>
                    <a:pt x="0" y="0"/>
                  </a:moveTo>
                  <a:lnTo>
                    <a:pt x="0" y="108"/>
                  </a:lnTo>
                  <a:lnTo>
                    <a:pt x="1677" y="1076"/>
                  </a:lnTo>
                  <a:lnTo>
                    <a:pt x="1678" y="968"/>
                  </a:lnTo>
                  <a:lnTo>
                    <a:pt x="1401" y="778"/>
                  </a:lnTo>
                  <a:lnTo>
                    <a:pt x="0" y="0"/>
                  </a:lnTo>
                  <a:close/>
                </a:path>
              </a:pathLst>
            </a:custGeom>
            <a:solidFill>
              <a:srgbClr val="5F76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0"/>
            <p:cNvSpPr>
              <a:spLocks/>
            </p:cNvSpPr>
            <p:nvPr userDrawn="1"/>
          </p:nvSpPr>
          <p:spPr bwMode="auto">
            <a:xfrm flipH="1">
              <a:off x="636206" y="3225604"/>
              <a:ext cx="4769614" cy="2762782"/>
            </a:xfrm>
            <a:custGeom>
              <a:avLst/>
              <a:gdLst>
                <a:gd name="T0" fmla="*/ 1667 w 3344"/>
                <a:gd name="T1" fmla="*/ 0 h 1937"/>
                <a:gd name="T2" fmla="*/ 0 w 3344"/>
                <a:gd name="T3" fmla="*/ 969 h 1937"/>
                <a:gd name="T4" fmla="*/ 1678 w 3344"/>
                <a:gd name="T5" fmla="*/ 1937 h 1937"/>
                <a:gd name="T6" fmla="*/ 3344 w 3344"/>
                <a:gd name="T7" fmla="*/ 969 h 1937"/>
                <a:gd name="T8" fmla="*/ 1667 w 3344"/>
                <a:gd name="T9" fmla="*/ 0 h 1937"/>
              </a:gdLst>
              <a:ahLst/>
              <a:cxnLst>
                <a:cxn ang="0">
                  <a:pos x="T0" y="T1"/>
                </a:cxn>
                <a:cxn ang="0">
                  <a:pos x="T2" y="T3"/>
                </a:cxn>
                <a:cxn ang="0">
                  <a:pos x="T4" y="T5"/>
                </a:cxn>
                <a:cxn ang="0">
                  <a:pos x="T6" y="T7"/>
                </a:cxn>
                <a:cxn ang="0">
                  <a:pos x="T8" y="T9"/>
                </a:cxn>
              </a:cxnLst>
              <a:rect l="0" t="0" r="r" b="b"/>
              <a:pathLst>
                <a:path w="3344" h="1937">
                  <a:moveTo>
                    <a:pt x="1667" y="0"/>
                  </a:moveTo>
                  <a:lnTo>
                    <a:pt x="0" y="969"/>
                  </a:lnTo>
                  <a:lnTo>
                    <a:pt x="1678" y="1937"/>
                  </a:lnTo>
                  <a:lnTo>
                    <a:pt x="3344" y="969"/>
                  </a:lnTo>
                  <a:lnTo>
                    <a:pt x="1667" y="0"/>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1"/>
            <p:cNvSpPr>
              <a:spLocks/>
            </p:cNvSpPr>
            <p:nvPr userDrawn="1"/>
          </p:nvSpPr>
          <p:spPr bwMode="auto">
            <a:xfrm flipH="1">
              <a:off x="5288862" y="2947472"/>
              <a:ext cx="116958" cy="1714437"/>
            </a:xfrm>
            <a:custGeom>
              <a:avLst/>
              <a:gdLst>
                <a:gd name="T0" fmla="*/ 64 w 82"/>
                <a:gd name="T1" fmla="*/ 35 h 1202"/>
                <a:gd name="T2" fmla="*/ 82 w 82"/>
                <a:gd name="T3" fmla="*/ 517 h 1202"/>
                <a:gd name="T4" fmla="*/ 60 w 82"/>
                <a:gd name="T5" fmla="*/ 1202 h 1202"/>
                <a:gd name="T6" fmla="*/ 0 w 82"/>
                <a:gd name="T7" fmla="*/ 1167 h 1202"/>
                <a:gd name="T8" fmla="*/ 4 w 82"/>
                <a:gd name="T9" fmla="*/ 0 h 1202"/>
                <a:gd name="T10" fmla="*/ 64 w 82"/>
                <a:gd name="T11" fmla="*/ 35 h 1202"/>
              </a:gdLst>
              <a:ahLst/>
              <a:cxnLst>
                <a:cxn ang="0">
                  <a:pos x="T0" y="T1"/>
                </a:cxn>
                <a:cxn ang="0">
                  <a:pos x="T2" y="T3"/>
                </a:cxn>
                <a:cxn ang="0">
                  <a:pos x="T4" y="T5"/>
                </a:cxn>
                <a:cxn ang="0">
                  <a:pos x="T6" y="T7"/>
                </a:cxn>
                <a:cxn ang="0">
                  <a:pos x="T8" y="T9"/>
                </a:cxn>
                <a:cxn ang="0">
                  <a:pos x="T10" y="T11"/>
                </a:cxn>
              </a:cxnLst>
              <a:rect l="0" t="0" r="r" b="b"/>
              <a:pathLst>
                <a:path w="82" h="1202">
                  <a:moveTo>
                    <a:pt x="64" y="35"/>
                  </a:moveTo>
                  <a:lnTo>
                    <a:pt x="82" y="517"/>
                  </a:lnTo>
                  <a:lnTo>
                    <a:pt x="60" y="1202"/>
                  </a:lnTo>
                  <a:lnTo>
                    <a:pt x="0" y="1167"/>
                  </a:lnTo>
                  <a:lnTo>
                    <a:pt x="4" y="0"/>
                  </a:lnTo>
                  <a:lnTo>
                    <a:pt x="64" y="35"/>
                  </a:lnTo>
                  <a:close/>
                </a:path>
              </a:pathLst>
            </a:custGeom>
            <a:solidFill>
              <a:srgbClr val="E4E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p:cNvSpPr>
            <p:nvPr userDrawn="1"/>
          </p:nvSpPr>
          <p:spPr bwMode="auto">
            <a:xfrm flipH="1">
              <a:off x="2969665" y="1653799"/>
              <a:ext cx="2350575" cy="3008109"/>
            </a:xfrm>
            <a:custGeom>
              <a:avLst/>
              <a:gdLst>
                <a:gd name="T0" fmla="*/ 1609 w 1648"/>
                <a:gd name="T1" fmla="*/ 0 h 2109"/>
                <a:gd name="T2" fmla="*/ 1648 w 1648"/>
                <a:gd name="T3" fmla="*/ 610 h 2109"/>
                <a:gd name="T4" fmla="*/ 1605 w 1648"/>
                <a:gd name="T5" fmla="*/ 1176 h 2109"/>
                <a:gd name="T6" fmla="*/ 0 w 1648"/>
                <a:gd name="T7" fmla="*/ 2109 h 2109"/>
                <a:gd name="T8" fmla="*/ 4 w 1648"/>
                <a:gd name="T9" fmla="*/ 932 h 2109"/>
                <a:gd name="T10" fmla="*/ 1609 w 1648"/>
                <a:gd name="T11" fmla="*/ 0 h 2109"/>
              </a:gdLst>
              <a:ahLst/>
              <a:cxnLst>
                <a:cxn ang="0">
                  <a:pos x="T0" y="T1"/>
                </a:cxn>
                <a:cxn ang="0">
                  <a:pos x="T2" y="T3"/>
                </a:cxn>
                <a:cxn ang="0">
                  <a:pos x="T4" y="T5"/>
                </a:cxn>
                <a:cxn ang="0">
                  <a:pos x="T6" y="T7"/>
                </a:cxn>
                <a:cxn ang="0">
                  <a:pos x="T8" y="T9"/>
                </a:cxn>
                <a:cxn ang="0">
                  <a:pos x="T10" y="T11"/>
                </a:cxn>
              </a:cxnLst>
              <a:rect l="0" t="0" r="r" b="b"/>
              <a:pathLst>
                <a:path w="1648" h="2109">
                  <a:moveTo>
                    <a:pt x="1609" y="0"/>
                  </a:moveTo>
                  <a:lnTo>
                    <a:pt x="1648" y="610"/>
                  </a:lnTo>
                  <a:lnTo>
                    <a:pt x="1605" y="1176"/>
                  </a:lnTo>
                  <a:lnTo>
                    <a:pt x="0" y="2109"/>
                  </a:lnTo>
                  <a:lnTo>
                    <a:pt x="4" y="932"/>
                  </a:lnTo>
                  <a:lnTo>
                    <a:pt x="1609" y="0"/>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3"/>
            <p:cNvSpPr>
              <a:spLocks/>
            </p:cNvSpPr>
            <p:nvPr userDrawn="1"/>
          </p:nvSpPr>
          <p:spPr bwMode="auto">
            <a:xfrm flipH="1">
              <a:off x="678995" y="1653799"/>
              <a:ext cx="2352002" cy="3008109"/>
            </a:xfrm>
            <a:custGeom>
              <a:avLst/>
              <a:gdLst>
                <a:gd name="T0" fmla="*/ 1619 w 1649"/>
                <a:gd name="T1" fmla="*/ 932 h 2109"/>
                <a:gd name="T2" fmla="*/ 1649 w 1649"/>
                <a:gd name="T3" fmla="*/ 1375 h 2109"/>
                <a:gd name="T4" fmla="*/ 1615 w 1649"/>
                <a:gd name="T5" fmla="*/ 2109 h 2109"/>
                <a:gd name="T6" fmla="*/ 0 w 1649"/>
                <a:gd name="T7" fmla="*/ 1176 h 2109"/>
                <a:gd name="T8" fmla="*/ 4 w 1649"/>
                <a:gd name="T9" fmla="*/ 0 h 2109"/>
                <a:gd name="T10" fmla="*/ 1619 w 1649"/>
                <a:gd name="T11" fmla="*/ 932 h 2109"/>
              </a:gdLst>
              <a:ahLst/>
              <a:cxnLst>
                <a:cxn ang="0">
                  <a:pos x="T0" y="T1"/>
                </a:cxn>
                <a:cxn ang="0">
                  <a:pos x="T2" y="T3"/>
                </a:cxn>
                <a:cxn ang="0">
                  <a:pos x="T4" y="T5"/>
                </a:cxn>
                <a:cxn ang="0">
                  <a:pos x="T6" y="T7"/>
                </a:cxn>
                <a:cxn ang="0">
                  <a:pos x="T8" y="T9"/>
                </a:cxn>
                <a:cxn ang="0">
                  <a:pos x="T10" y="T11"/>
                </a:cxn>
              </a:cxnLst>
              <a:rect l="0" t="0" r="r" b="b"/>
              <a:pathLst>
                <a:path w="1649" h="2109">
                  <a:moveTo>
                    <a:pt x="1619" y="932"/>
                  </a:moveTo>
                  <a:lnTo>
                    <a:pt x="1649" y="1375"/>
                  </a:lnTo>
                  <a:lnTo>
                    <a:pt x="1615" y="2109"/>
                  </a:lnTo>
                  <a:lnTo>
                    <a:pt x="0" y="1176"/>
                  </a:lnTo>
                  <a:lnTo>
                    <a:pt x="4" y="0"/>
                  </a:lnTo>
                  <a:lnTo>
                    <a:pt x="1619" y="932"/>
                  </a:lnTo>
                  <a:close/>
                </a:path>
              </a:pathLst>
            </a:custGeom>
            <a:solidFill>
              <a:srgbClr val="E4E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4"/>
            <p:cNvSpPr>
              <a:spLocks/>
            </p:cNvSpPr>
            <p:nvPr userDrawn="1"/>
          </p:nvSpPr>
          <p:spPr bwMode="auto">
            <a:xfrm flipH="1">
              <a:off x="636206" y="1566794"/>
              <a:ext cx="4763908" cy="1430599"/>
            </a:xfrm>
            <a:custGeom>
              <a:avLst/>
              <a:gdLst>
                <a:gd name="T0" fmla="*/ 3340 w 3340"/>
                <a:gd name="T1" fmla="*/ 968 h 1003"/>
                <a:gd name="T2" fmla="*/ 3280 w 3340"/>
                <a:gd name="T3" fmla="*/ 1003 h 1003"/>
                <a:gd name="T4" fmla="*/ 1665 w 3340"/>
                <a:gd name="T5" fmla="*/ 70 h 1003"/>
                <a:gd name="T6" fmla="*/ 60 w 3340"/>
                <a:gd name="T7" fmla="*/ 1003 h 1003"/>
                <a:gd name="T8" fmla="*/ 0 w 3340"/>
                <a:gd name="T9" fmla="*/ 968 h 1003"/>
                <a:gd name="T10" fmla="*/ 1665 w 3340"/>
                <a:gd name="T11" fmla="*/ 0 h 1003"/>
                <a:gd name="T12" fmla="*/ 3340 w 3340"/>
                <a:gd name="T13" fmla="*/ 968 h 1003"/>
              </a:gdLst>
              <a:ahLst/>
              <a:cxnLst>
                <a:cxn ang="0">
                  <a:pos x="T0" y="T1"/>
                </a:cxn>
                <a:cxn ang="0">
                  <a:pos x="T2" y="T3"/>
                </a:cxn>
                <a:cxn ang="0">
                  <a:pos x="T4" y="T5"/>
                </a:cxn>
                <a:cxn ang="0">
                  <a:pos x="T6" y="T7"/>
                </a:cxn>
                <a:cxn ang="0">
                  <a:pos x="T8" y="T9"/>
                </a:cxn>
                <a:cxn ang="0">
                  <a:pos x="T10" y="T11"/>
                </a:cxn>
                <a:cxn ang="0">
                  <a:pos x="T12" y="T13"/>
                </a:cxn>
              </a:cxnLst>
              <a:rect l="0" t="0" r="r" b="b"/>
              <a:pathLst>
                <a:path w="3340" h="1003">
                  <a:moveTo>
                    <a:pt x="3340" y="968"/>
                  </a:moveTo>
                  <a:lnTo>
                    <a:pt x="3280" y="1003"/>
                  </a:lnTo>
                  <a:lnTo>
                    <a:pt x="1665" y="70"/>
                  </a:lnTo>
                  <a:lnTo>
                    <a:pt x="60" y="1003"/>
                  </a:lnTo>
                  <a:lnTo>
                    <a:pt x="0" y="968"/>
                  </a:lnTo>
                  <a:lnTo>
                    <a:pt x="1665" y="0"/>
                  </a:lnTo>
                  <a:lnTo>
                    <a:pt x="3340" y="968"/>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5"/>
            <p:cNvSpPr>
              <a:spLocks/>
            </p:cNvSpPr>
            <p:nvPr userDrawn="1"/>
          </p:nvSpPr>
          <p:spPr bwMode="auto">
            <a:xfrm flipH="1">
              <a:off x="636206" y="2947472"/>
              <a:ext cx="91284" cy="1714437"/>
            </a:xfrm>
            <a:custGeom>
              <a:avLst/>
              <a:gdLst>
                <a:gd name="T0" fmla="*/ 64 w 64"/>
                <a:gd name="T1" fmla="*/ 0 h 1202"/>
                <a:gd name="T2" fmla="*/ 60 w 64"/>
                <a:gd name="T3" fmla="*/ 1167 h 1202"/>
                <a:gd name="T4" fmla="*/ 0 w 64"/>
                <a:gd name="T5" fmla="*/ 1202 h 1202"/>
                <a:gd name="T6" fmla="*/ 4 w 64"/>
                <a:gd name="T7" fmla="*/ 35 h 1202"/>
                <a:gd name="T8" fmla="*/ 64 w 64"/>
                <a:gd name="T9" fmla="*/ 0 h 1202"/>
              </a:gdLst>
              <a:ahLst/>
              <a:cxnLst>
                <a:cxn ang="0">
                  <a:pos x="T0" y="T1"/>
                </a:cxn>
                <a:cxn ang="0">
                  <a:pos x="T2" y="T3"/>
                </a:cxn>
                <a:cxn ang="0">
                  <a:pos x="T4" y="T5"/>
                </a:cxn>
                <a:cxn ang="0">
                  <a:pos x="T6" y="T7"/>
                </a:cxn>
                <a:cxn ang="0">
                  <a:pos x="T8" y="T9"/>
                </a:cxn>
              </a:cxnLst>
              <a:rect l="0" t="0" r="r" b="b"/>
              <a:pathLst>
                <a:path w="64" h="1202">
                  <a:moveTo>
                    <a:pt x="64" y="0"/>
                  </a:moveTo>
                  <a:lnTo>
                    <a:pt x="60" y="1167"/>
                  </a:lnTo>
                  <a:lnTo>
                    <a:pt x="0" y="1202"/>
                  </a:lnTo>
                  <a:lnTo>
                    <a:pt x="4" y="35"/>
                  </a:lnTo>
                  <a:lnTo>
                    <a:pt x="64" y="0"/>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6"/>
            <p:cNvSpPr>
              <a:spLocks/>
            </p:cNvSpPr>
            <p:nvPr userDrawn="1"/>
          </p:nvSpPr>
          <p:spPr bwMode="auto">
            <a:xfrm flipH="1">
              <a:off x="4113574" y="4175533"/>
              <a:ext cx="65611" cy="106974"/>
            </a:xfrm>
            <a:custGeom>
              <a:avLst/>
              <a:gdLst>
                <a:gd name="T0" fmla="*/ 0 w 46"/>
                <a:gd name="T1" fmla="*/ 75 h 75"/>
                <a:gd name="T2" fmla="*/ 46 w 46"/>
                <a:gd name="T3" fmla="*/ 48 h 75"/>
                <a:gd name="T4" fmla="*/ 46 w 46"/>
                <a:gd name="T5" fmla="*/ 0 h 75"/>
                <a:gd name="T6" fmla="*/ 0 w 46"/>
                <a:gd name="T7" fmla="*/ 27 h 75"/>
                <a:gd name="T8" fmla="*/ 0 w 46"/>
                <a:gd name="T9" fmla="*/ 75 h 75"/>
              </a:gdLst>
              <a:ahLst/>
              <a:cxnLst>
                <a:cxn ang="0">
                  <a:pos x="T0" y="T1"/>
                </a:cxn>
                <a:cxn ang="0">
                  <a:pos x="T2" y="T3"/>
                </a:cxn>
                <a:cxn ang="0">
                  <a:pos x="T4" y="T5"/>
                </a:cxn>
                <a:cxn ang="0">
                  <a:pos x="T6" y="T7"/>
                </a:cxn>
                <a:cxn ang="0">
                  <a:pos x="T8" y="T9"/>
                </a:cxn>
              </a:cxnLst>
              <a:rect l="0" t="0" r="r" b="b"/>
              <a:pathLst>
                <a:path w="46" h="75">
                  <a:moveTo>
                    <a:pt x="0" y="75"/>
                  </a:moveTo>
                  <a:lnTo>
                    <a:pt x="46" y="48"/>
                  </a:lnTo>
                  <a:lnTo>
                    <a:pt x="46" y="0"/>
                  </a:lnTo>
                  <a:lnTo>
                    <a:pt x="0" y="27"/>
                  </a:lnTo>
                  <a:lnTo>
                    <a:pt x="0" y="75"/>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7"/>
            <p:cNvSpPr>
              <a:spLocks/>
            </p:cNvSpPr>
            <p:nvPr userDrawn="1"/>
          </p:nvSpPr>
          <p:spPr bwMode="auto">
            <a:xfrm flipH="1">
              <a:off x="4113574" y="4050017"/>
              <a:ext cx="282411" cy="164027"/>
            </a:xfrm>
            <a:custGeom>
              <a:avLst/>
              <a:gdLst>
                <a:gd name="T0" fmla="*/ 152 w 198"/>
                <a:gd name="T1" fmla="*/ 115 h 115"/>
                <a:gd name="T2" fmla="*/ 198 w 198"/>
                <a:gd name="T3" fmla="*/ 88 h 115"/>
                <a:gd name="T4" fmla="*/ 46 w 198"/>
                <a:gd name="T5" fmla="*/ 0 h 115"/>
                <a:gd name="T6" fmla="*/ 0 w 198"/>
                <a:gd name="T7" fmla="*/ 27 h 115"/>
                <a:gd name="T8" fmla="*/ 152 w 198"/>
                <a:gd name="T9" fmla="*/ 115 h 115"/>
              </a:gdLst>
              <a:ahLst/>
              <a:cxnLst>
                <a:cxn ang="0">
                  <a:pos x="T0" y="T1"/>
                </a:cxn>
                <a:cxn ang="0">
                  <a:pos x="T2" y="T3"/>
                </a:cxn>
                <a:cxn ang="0">
                  <a:pos x="T4" y="T5"/>
                </a:cxn>
                <a:cxn ang="0">
                  <a:pos x="T6" y="T7"/>
                </a:cxn>
                <a:cxn ang="0">
                  <a:pos x="T8" y="T9"/>
                </a:cxn>
              </a:cxnLst>
              <a:rect l="0" t="0" r="r" b="b"/>
              <a:pathLst>
                <a:path w="198" h="115">
                  <a:moveTo>
                    <a:pt x="152" y="115"/>
                  </a:moveTo>
                  <a:lnTo>
                    <a:pt x="198" y="88"/>
                  </a:lnTo>
                  <a:lnTo>
                    <a:pt x="46" y="0"/>
                  </a:lnTo>
                  <a:lnTo>
                    <a:pt x="0" y="27"/>
                  </a:lnTo>
                  <a:lnTo>
                    <a:pt x="152" y="115"/>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8"/>
            <p:cNvSpPr>
              <a:spLocks/>
            </p:cNvSpPr>
            <p:nvPr userDrawn="1"/>
          </p:nvSpPr>
          <p:spPr bwMode="auto">
            <a:xfrm flipH="1">
              <a:off x="4179185" y="4088528"/>
              <a:ext cx="216801" cy="193980"/>
            </a:xfrm>
            <a:custGeom>
              <a:avLst/>
              <a:gdLst>
                <a:gd name="T0" fmla="*/ 0 w 152"/>
                <a:gd name="T1" fmla="*/ 0 h 136"/>
                <a:gd name="T2" fmla="*/ 0 w 152"/>
                <a:gd name="T3" fmla="*/ 48 h 136"/>
                <a:gd name="T4" fmla="*/ 152 w 152"/>
                <a:gd name="T5" fmla="*/ 136 h 136"/>
                <a:gd name="T6" fmla="*/ 152 w 152"/>
                <a:gd name="T7" fmla="*/ 88 h 136"/>
                <a:gd name="T8" fmla="*/ 0 w 152"/>
                <a:gd name="T9" fmla="*/ 0 h 136"/>
              </a:gdLst>
              <a:ahLst/>
              <a:cxnLst>
                <a:cxn ang="0">
                  <a:pos x="T0" y="T1"/>
                </a:cxn>
                <a:cxn ang="0">
                  <a:pos x="T2" y="T3"/>
                </a:cxn>
                <a:cxn ang="0">
                  <a:pos x="T4" y="T5"/>
                </a:cxn>
                <a:cxn ang="0">
                  <a:pos x="T6" y="T7"/>
                </a:cxn>
                <a:cxn ang="0">
                  <a:pos x="T8" y="T9"/>
                </a:cxn>
              </a:cxnLst>
              <a:rect l="0" t="0" r="r" b="b"/>
              <a:pathLst>
                <a:path w="152" h="136">
                  <a:moveTo>
                    <a:pt x="0" y="0"/>
                  </a:moveTo>
                  <a:lnTo>
                    <a:pt x="0" y="48"/>
                  </a:lnTo>
                  <a:lnTo>
                    <a:pt x="152" y="136"/>
                  </a:lnTo>
                  <a:lnTo>
                    <a:pt x="152" y="88"/>
                  </a:ln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9"/>
            <p:cNvSpPr>
              <a:spLocks/>
            </p:cNvSpPr>
            <p:nvPr userDrawn="1"/>
          </p:nvSpPr>
          <p:spPr bwMode="auto">
            <a:xfrm flipH="1">
              <a:off x="4210563" y="3510868"/>
              <a:ext cx="78448" cy="45642"/>
            </a:xfrm>
            <a:custGeom>
              <a:avLst/>
              <a:gdLst>
                <a:gd name="T0" fmla="*/ 55 w 55"/>
                <a:gd name="T1" fmla="*/ 16 h 32"/>
                <a:gd name="T2" fmla="*/ 27 w 55"/>
                <a:gd name="T3" fmla="*/ 0 h 32"/>
                <a:gd name="T4" fmla="*/ 0 w 55"/>
                <a:gd name="T5" fmla="*/ 16 h 32"/>
                <a:gd name="T6" fmla="*/ 27 w 55"/>
                <a:gd name="T7" fmla="*/ 32 h 32"/>
                <a:gd name="T8" fmla="*/ 55 w 55"/>
                <a:gd name="T9" fmla="*/ 16 h 32"/>
              </a:gdLst>
              <a:ahLst/>
              <a:cxnLst>
                <a:cxn ang="0">
                  <a:pos x="T0" y="T1"/>
                </a:cxn>
                <a:cxn ang="0">
                  <a:pos x="T2" y="T3"/>
                </a:cxn>
                <a:cxn ang="0">
                  <a:pos x="T4" y="T5"/>
                </a:cxn>
                <a:cxn ang="0">
                  <a:pos x="T6" y="T7"/>
                </a:cxn>
                <a:cxn ang="0">
                  <a:pos x="T8" y="T9"/>
                </a:cxn>
              </a:cxnLst>
              <a:rect l="0" t="0" r="r" b="b"/>
              <a:pathLst>
                <a:path w="55" h="32">
                  <a:moveTo>
                    <a:pt x="55" y="16"/>
                  </a:moveTo>
                  <a:lnTo>
                    <a:pt x="27" y="0"/>
                  </a:lnTo>
                  <a:lnTo>
                    <a:pt x="0" y="16"/>
                  </a:lnTo>
                  <a:lnTo>
                    <a:pt x="27" y="32"/>
                  </a:lnTo>
                  <a:lnTo>
                    <a:pt x="55" y="16"/>
                  </a:lnTo>
                  <a:close/>
                </a:path>
              </a:pathLst>
            </a:custGeom>
            <a:solidFill>
              <a:srgbClr val="9291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0"/>
            <p:cNvSpPr>
              <a:spLocks/>
            </p:cNvSpPr>
            <p:nvPr userDrawn="1"/>
          </p:nvSpPr>
          <p:spPr bwMode="auto">
            <a:xfrm flipH="1">
              <a:off x="4209137" y="3533689"/>
              <a:ext cx="51348" cy="626155"/>
            </a:xfrm>
            <a:custGeom>
              <a:avLst/>
              <a:gdLst>
                <a:gd name="T0" fmla="*/ 7 w 36"/>
                <a:gd name="T1" fmla="*/ 16 h 439"/>
                <a:gd name="T2" fmla="*/ 0 w 36"/>
                <a:gd name="T3" fmla="*/ 195 h 439"/>
                <a:gd name="T4" fmla="*/ 8 w 36"/>
                <a:gd name="T5" fmla="*/ 439 h 439"/>
                <a:gd name="T6" fmla="*/ 36 w 36"/>
                <a:gd name="T7" fmla="*/ 423 h 439"/>
                <a:gd name="T8" fmla="*/ 35 w 36"/>
                <a:gd name="T9" fmla="*/ 0 h 439"/>
                <a:gd name="T10" fmla="*/ 7 w 36"/>
                <a:gd name="T11" fmla="*/ 16 h 439"/>
              </a:gdLst>
              <a:ahLst/>
              <a:cxnLst>
                <a:cxn ang="0">
                  <a:pos x="T0" y="T1"/>
                </a:cxn>
                <a:cxn ang="0">
                  <a:pos x="T2" y="T3"/>
                </a:cxn>
                <a:cxn ang="0">
                  <a:pos x="T4" y="T5"/>
                </a:cxn>
                <a:cxn ang="0">
                  <a:pos x="T6" y="T7"/>
                </a:cxn>
                <a:cxn ang="0">
                  <a:pos x="T8" y="T9"/>
                </a:cxn>
                <a:cxn ang="0">
                  <a:pos x="T10" y="T11"/>
                </a:cxn>
              </a:cxnLst>
              <a:rect l="0" t="0" r="r" b="b"/>
              <a:pathLst>
                <a:path w="36" h="439">
                  <a:moveTo>
                    <a:pt x="7" y="16"/>
                  </a:moveTo>
                  <a:lnTo>
                    <a:pt x="0" y="195"/>
                  </a:lnTo>
                  <a:lnTo>
                    <a:pt x="8" y="439"/>
                  </a:lnTo>
                  <a:lnTo>
                    <a:pt x="36" y="423"/>
                  </a:lnTo>
                  <a:lnTo>
                    <a:pt x="35" y="0"/>
                  </a:lnTo>
                  <a:lnTo>
                    <a:pt x="7" y="16"/>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1"/>
            <p:cNvSpPr>
              <a:spLocks/>
            </p:cNvSpPr>
            <p:nvPr userDrawn="1"/>
          </p:nvSpPr>
          <p:spPr bwMode="auto">
            <a:xfrm flipH="1">
              <a:off x="4249074" y="3533689"/>
              <a:ext cx="39937" cy="626155"/>
            </a:xfrm>
            <a:custGeom>
              <a:avLst/>
              <a:gdLst>
                <a:gd name="T0" fmla="*/ 27 w 28"/>
                <a:gd name="T1" fmla="*/ 16 h 439"/>
                <a:gd name="T2" fmla="*/ 0 w 28"/>
                <a:gd name="T3" fmla="*/ 0 h 439"/>
                <a:gd name="T4" fmla="*/ 1 w 28"/>
                <a:gd name="T5" fmla="*/ 423 h 439"/>
                <a:gd name="T6" fmla="*/ 28 w 28"/>
                <a:gd name="T7" fmla="*/ 439 h 439"/>
                <a:gd name="T8" fmla="*/ 27 w 28"/>
                <a:gd name="T9" fmla="*/ 16 h 439"/>
              </a:gdLst>
              <a:ahLst/>
              <a:cxnLst>
                <a:cxn ang="0">
                  <a:pos x="T0" y="T1"/>
                </a:cxn>
                <a:cxn ang="0">
                  <a:pos x="T2" y="T3"/>
                </a:cxn>
                <a:cxn ang="0">
                  <a:pos x="T4" y="T5"/>
                </a:cxn>
                <a:cxn ang="0">
                  <a:pos x="T6" y="T7"/>
                </a:cxn>
                <a:cxn ang="0">
                  <a:pos x="T8" y="T9"/>
                </a:cxn>
              </a:cxnLst>
              <a:rect l="0" t="0" r="r" b="b"/>
              <a:pathLst>
                <a:path w="28" h="439">
                  <a:moveTo>
                    <a:pt x="27" y="16"/>
                  </a:moveTo>
                  <a:lnTo>
                    <a:pt x="0" y="0"/>
                  </a:lnTo>
                  <a:lnTo>
                    <a:pt x="1" y="423"/>
                  </a:lnTo>
                  <a:lnTo>
                    <a:pt x="28" y="439"/>
                  </a:lnTo>
                  <a:lnTo>
                    <a:pt x="27" y="1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2"/>
            <p:cNvSpPr>
              <a:spLocks/>
            </p:cNvSpPr>
            <p:nvPr userDrawn="1"/>
          </p:nvSpPr>
          <p:spPr bwMode="auto">
            <a:xfrm flipH="1">
              <a:off x="4930855" y="4649071"/>
              <a:ext cx="67037" cy="106974"/>
            </a:xfrm>
            <a:custGeom>
              <a:avLst/>
              <a:gdLst>
                <a:gd name="T0" fmla="*/ 0 w 47"/>
                <a:gd name="T1" fmla="*/ 75 h 75"/>
                <a:gd name="T2" fmla="*/ 47 w 47"/>
                <a:gd name="T3" fmla="*/ 48 h 75"/>
                <a:gd name="T4" fmla="*/ 47 w 47"/>
                <a:gd name="T5" fmla="*/ 0 h 75"/>
                <a:gd name="T6" fmla="*/ 1 w 47"/>
                <a:gd name="T7" fmla="*/ 27 h 75"/>
                <a:gd name="T8" fmla="*/ 0 w 47"/>
                <a:gd name="T9" fmla="*/ 75 h 75"/>
              </a:gdLst>
              <a:ahLst/>
              <a:cxnLst>
                <a:cxn ang="0">
                  <a:pos x="T0" y="T1"/>
                </a:cxn>
                <a:cxn ang="0">
                  <a:pos x="T2" y="T3"/>
                </a:cxn>
                <a:cxn ang="0">
                  <a:pos x="T4" y="T5"/>
                </a:cxn>
                <a:cxn ang="0">
                  <a:pos x="T6" y="T7"/>
                </a:cxn>
                <a:cxn ang="0">
                  <a:pos x="T8" y="T9"/>
                </a:cxn>
              </a:cxnLst>
              <a:rect l="0" t="0" r="r" b="b"/>
              <a:pathLst>
                <a:path w="47" h="75">
                  <a:moveTo>
                    <a:pt x="0" y="75"/>
                  </a:moveTo>
                  <a:lnTo>
                    <a:pt x="47" y="48"/>
                  </a:lnTo>
                  <a:lnTo>
                    <a:pt x="47" y="0"/>
                  </a:lnTo>
                  <a:lnTo>
                    <a:pt x="1" y="27"/>
                  </a:lnTo>
                  <a:lnTo>
                    <a:pt x="0" y="75"/>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3"/>
            <p:cNvSpPr>
              <a:spLocks/>
            </p:cNvSpPr>
            <p:nvPr userDrawn="1"/>
          </p:nvSpPr>
          <p:spPr bwMode="auto">
            <a:xfrm flipH="1">
              <a:off x="4930855" y="4523555"/>
              <a:ext cx="282411" cy="164027"/>
            </a:xfrm>
            <a:custGeom>
              <a:avLst/>
              <a:gdLst>
                <a:gd name="T0" fmla="*/ 152 w 198"/>
                <a:gd name="T1" fmla="*/ 115 h 115"/>
                <a:gd name="T2" fmla="*/ 198 w 198"/>
                <a:gd name="T3" fmla="*/ 88 h 115"/>
                <a:gd name="T4" fmla="*/ 46 w 198"/>
                <a:gd name="T5" fmla="*/ 0 h 115"/>
                <a:gd name="T6" fmla="*/ 0 w 198"/>
                <a:gd name="T7" fmla="*/ 27 h 115"/>
                <a:gd name="T8" fmla="*/ 152 w 198"/>
                <a:gd name="T9" fmla="*/ 115 h 115"/>
              </a:gdLst>
              <a:ahLst/>
              <a:cxnLst>
                <a:cxn ang="0">
                  <a:pos x="T0" y="T1"/>
                </a:cxn>
                <a:cxn ang="0">
                  <a:pos x="T2" y="T3"/>
                </a:cxn>
                <a:cxn ang="0">
                  <a:pos x="T4" y="T5"/>
                </a:cxn>
                <a:cxn ang="0">
                  <a:pos x="T6" y="T7"/>
                </a:cxn>
                <a:cxn ang="0">
                  <a:pos x="T8" y="T9"/>
                </a:cxn>
              </a:cxnLst>
              <a:rect l="0" t="0" r="r" b="b"/>
              <a:pathLst>
                <a:path w="198" h="115">
                  <a:moveTo>
                    <a:pt x="152" y="115"/>
                  </a:moveTo>
                  <a:lnTo>
                    <a:pt x="198" y="88"/>
                  </a:lnTo>
                  <a:lnTo>
                    <a:pt x="46" y="0"/>
                  </a:lnTo>
                  <a:lnTo>
                    <a:pt x="0" y="27"/>
                  </a:lnTo>
                  <a:lnTo>
                    <a:pt x="152" y="115"/>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4"/>
            <p:cNvSpPr>
              <a:spLocks/>
            </p:cNvSpPr>
            <p:nvPr userDrawn="1"/>
          </p:nvSpPr>
          <p:spPr bwMode="auto">
            <a:xfrm flipH="1">
              <a:off x="4996466" y="4562066"/>
              <a:ext cx="216801" cy="193980"/>
            </a:xfrm>
            <a:custGeom>
              <a:avLst/>
              <a:gdLst>
                <a:gd name="T0" fmla="*/ 0 w 152"/>
                <a:gd name="T1" fmla="*/ 0 h 136"/>
                <a:gd name="T2" fmla="*/ 0 w 152"/>
                <a:gd name="T3" fmla="*/ 48 h 136"/>
                <a:gd name="T4" fmla="*/ 151 w 152"/>
                <a:gd name="T5" fmla="*/ 136 h 136"/>
                <a:gd name="T6" fmla="*/ 152 w 152"/>
                <a:gd name="T7" fmla="*/ 88 h 136"/>
                <a:gd name="T8" fmla="*/ 0 w 152"/>
                <a:gd name="T9" fmla="*/ 0 h 136"/>
              </a:gdLst>
              <a:ahLst/>
              <a:cxnLst>
                <a:cxn ang="0">
                  <a:pos x="T0" y="T1"/>
                </a:cxn>
                <a:cxn ang="0">
                  <a:pos x="T2" y="T3"/>
                </a:cxn>
                <a:cxn ang="0">
                  <a:pos x="T4" y="T5"/>
                </a:cxn>
                <a:cxn ang="0">
                  <a:pos x="T6" y="T7"/>
                </a:cxn>
                <a:cxn ang="0">
                  <a:pos x="T8" y="T9"/>
                </a:cxn>
              </a:cxnLst>
              <a:rect l="0" t="0" r="r" b="b"/>
              <a:pathLst>
                <a:path w="152" h="136">
                  <a:moveTo>
                    <a:pt x="0" y="0"/>
                  </a:moveTo>
                  <a:lnTo>
                    <a:pt x="0" y="48"/>
                  </a:lnTo>
                  <a:lnTo>
                    <a:pt x="151" y="136"/>
                  </a:lnTo>
                  <a:lnTo>
                    <a:pt x="152" y="88"/>
                  </a:ln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5"/>
            <p:cNvSpPr>
              <a:spLocks/>
            </p:cNvSpPr>
            <p:nvPr userDrawn="1"/>
          </p:nvSpPr>
          <p:spPr bwMode="auto">
            <a:xfrm flipH="1">
              <a:off x="5022139" y="4007227"/>
              <a:ext cx="62758" cy="624728"/>
            </a:xfrm>
            <a:custGeom>
              <a:avLst/>
              <a:gdLst>
                <a:gd name="T0" fmla="*/ 15 w 44"/>
                <a:gd name="T1" fmla="*/ 16 h 438"/>
                <a:gd name="T2" fmla="*/ 0 w 44"/>
                <a:gd name="T3" fmla="*/ 219 h 438"/>
                <a:gd name="T4" fmla="*/ 16 w 44"/>
                <a:gd name="T5" fmla="*/ 438 h 438"/>
                <a:gd name="T6" fmla="*/ 44 w 44"/>
                <a:gd name="T7" fmla="*/ 422 h 438"/>
                <a:gd name="T8" fmla="*/ 43 w 44"/>
                <a:gd name="T9" fmla="*/ 0 h 438"/>
                <a:gd name="T10" fmla="*/ 15 w 44"/>
                <a:gd name="T11" fmla="*/ 16 h 438"/>
              </a:gdLst>
              <a:ahLst/>
              <a:cxnLst>
                <a:cxn ang="0">
                  <a:pos x="T0" y="T1"/>
                </a:cxn>
                <a:cxn ang="0">
                  <a:pos x="T2" y="T3"/>
                </a:cxn>
                <a:cxn ang="0">
                  <a:pos x="T4" y="T5"/>
                </a:cxn>
                <a:cxn ang="0">
                  <a:pos x="T6" y="T7"/>
                </a:cxn>
                <a:cxn ang="0">
                  <a:pos x="T8" y="T9"/>
                </a:cxn>
                <a:cxn ang="0">
                  <a:pos x="T10" y="T11"/>
                </a:cxn>
              </a:cxnLst>
              <a:rect l="0" t="0" r="r" b="b"/>
              <a:pathLst>
                <a:path w="44" h="438">
                  <a:moveTo>
                    <a:pt x="15" y="16"/>
                  </a:moveTo>
                  <a:lnTo>
                    <a:pt x="0" y="219"/>
                  </a:lnTo>
                  <a:lnTo>
                    <a:pt x="16" y="438"/>
                  </a:lnTo>
                  <a:lnTo>
                    <a:pt x="44" y="422"/>
                  </a:lnTo>
                  <a:lnTo>
                    <a:pt x="43" y="0"/>
                  </a:lnTo>
                  <a:lnTo>
                    <a:pt x="15" y="16"/>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6"/>
            <p:cNvSpPr>
              <a:spLocks/>
            </p:cNvSpPr>
            <p:nvPr userDrawn="1"/>
          </p:nvSpPr>
          <p:spPr bwMode="auto">
            <a:xfrm flipH="1">
              <a:off x="5062076" y="4007227"/>
              <a:ext cx="41364" cy="624728"/>
            </a:xfrm>
            <a:custGeom>
              <a:avLst/>
              <a:gdLst>
                <a:gd name="T0" fmla="*/ 28 w 29"/>
                <a:gd name="T1" fmla="*/ 16 h 438"/>
                <a:gd name="T2" fmla="*/ 0 w 29"/>
                <a:gd name="T3" fmla="*/ 0 h 438"/>
                <a:gd name="T4" fmla="*/ 2 w 29"/>
                <a:gd name="T5" fmla="*/ 422 h 438"/>
                <a:gd name="T6" fmla="*/ 29 w 29"/>
                <a:gd name="T7" fmla="*/ 438 h 438"/>
                <a:gd name="T8" fmla="*/ 28 w 29"/>
                <a:gd name="T9" fmla="*/ 16 h 438"/>
              </a:gdLst>
              <a:ahLst/>
              <a:cxnLst>
                <a:cxn ang="0">
                  <a:pos x="T0" y="T1"/>
                </a:cxn>
                <a:cxn ang="0">
                  <a:pos x="T2" y="T3"/>
                </a:cxn>
                <a:cxn ang="0">
                  <a:pos x="T4" y="T5"/>
                </a:cxn>
                <a:cxn ang="0">
                  <a:pos x="T6" y="T7"/>
                </a:cxn>
                <a:cxn ang="0">
                  <a:pos x="T8" y="T9"/>
                </a:cxn>
              </a:cxnLst>
              <a:rect l="0" t="0" r="r" b="b"/>
              <a:pathLst>
                <a:path w="29" h="438">
                  <a:moveTo>
                    <a:pt x="28" y="16"/>
                  </a:moveTo>
                  <a:lnTo>
                    <a:pt x="0" y="0"/>
                  </a:lnTo>
                  <a:lnTo>
                    <a:pt x="2" y="422"/>
                  </a:lnTo>
                  <a:lnTo>
                    <a:pt x="29" y="438"/>
                  </a:lnTo>
                  <a:lnTo>
                    <a:pt x="28" y="1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7"/>
            <p:cNvSpPr>
              <a:spLocks/>
            </p:cNvSpPr>
            <p:nvPr userDrawn="1"/>
          </p:nvSpPr>
          <p:spPr bwMode="auto">
            <a:xfrm flipH="1">
              <a:off x="5023566" y="3984406"/>
              <a:ext cx="79874" cy="45642"/>
            </a:xfrm>
            <a:custGeom>
              <a:avLst/>
              <a:gdLst>
                <a:gd name="T0" fmla="*/ 56 w 56"/>
                <a:gd name="T1" fmla="*/ 16 h 32"/>
                <a:gd name="T2" fmla="*/ 28 w 56"/>
                <a:gd name="T3" fmla="*/ 0 h 32"/>
                <a:gd name="T4" fmla="*/ 0 w 56"/>
                <a:gd name="T5" fmla="*/ 16 h 32"/>
                <a:gd name="T6" fmla="*/ 28 w 56"/>
                <a:gd name="T7" fmla="*/ 32 h 32"/>
                <a:gd name="T8" fmla="*/ 56 w 56"/>
                <a:gd name="T9" fmla="*/ 16 h 32"/>
              </a:gdLst>
              <a:ahLst/>
              <a:cxnLst>
                <a:cxn ang="0">
                  <a:pos x="T0" y="T1"/>
                </a:cxn>
                <a:cxn ang="0">
                  <a:pos x="T2" y="T3"/>
                </a:cxn>
                <a:cxn ang="0">
                  <a:pos x="T4" y="T5"/>
                </a:cxn>
                <a:cxn ang="0">
                  <a:pos x="T6" y="T7"/>
                </a:cxn>
                <a:cxn ang="0">
                  <a:pos x="T8" y="T9"/>
                </a:cxn>
              </a:cxnLst>
              <a:rect l="0" t="0" r="r" b="b"/>
              <a:pathLst>
                <a:path w="56" h="32">
                  <a:moveTo>
                    <a:pt x="56" y="16"/>
                  </a:moveTo>
                  <a:lnTo>
                    <a:pt x="28" y="0"/>
                  </a:lnTo>
                  <a:lnTo>
                    <a:pt x="0" y="16"/>
                  </a:lnTo>
                  <a:lnTo>
                    <a:pt x="28" y="32"/>
                  </a:lnTo>
                  <a:lnTo>
                    <a:pt x="56" y="16"/>
                  </a:lnTo>
                  <a:close/>
                </a:path>
              </a:pathLst>
            </a:custGeom>
            <a:solidFill>
              <a:srgbClr val="9291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8"/>
            <p:cNvSpPr>
              <a:spLocks/>
            </p:cNvSpPr>
            <p:nvPr userDrawn="1"/>
          </p:nvSpPr>
          <p:spPr bwMode="auto">
            <a:xfrm flipH="1">
              <a:off x="5151934" y="4005801"/>
              <a:ext cx="52774" cy="85579"/>
            </a:xfrm>
            <a:custGeom>
              <a:avLst/>
              <a:gdLst>
                <a:gd name="T0" fmla="*/ 37 w 37"/>
                <a:gd name="T1" fmla="*/ 21 h 60"/>
                <a:gd name="T2" fmla="*/ 0 w 37"/>
                <a:gd name="T3" fmla="*/ 0 h 60"/>
                <a:gd name="T4" fmla="*/ 0 w 37"/>
                <a:gd name="T5" fmla="*/ 39 h 60"/>
                <a:gd name="T6" fmla="*/ 37 w 37"/>
                <a:gd name="T7" fmla="*/ 60 h 60"/>
                <a:gd name="T8" fmla="*/ 37 w 37"/>
                <a:gd name="T9" fmla="*/ 21 h 60"/>
              </a:gdLst>
              <a:ahLst/>
              <a:cxnLst>
                <a:cxn ang="0">
                  <a:pos x="T0" y="T1"/>
                </a:cxn>
                <a:cxn ang="0">
                  <a:pos x="T2" y="T3"/>
                </a:cxn>
                <a:cxn ang="0">
                  <a:pos x="T4" y="T5"/>
                </a:cxn>
                <a:cxn ang="0">
                  <a:pos x="T6" y="T7"/>
                </a:cxn>
                <a:cxn ang="0">
                  <a:pos x="T8" y="T9"/>
                </a:cxn>
              </a:cxnLst>
              <a:rect l="0" t="0" r="r" b="b"/>
              <a:pathLst>
                <a:path w="37" h="60">
                  <a:moveTo>
                    <a:pt x="37" y="21"/>
                  </a:moveTo>
                  <a:lnTo>
                    <a:pt x="0" y="0"/>
                  </a:lnTo>
                  <a:lnTo>
                    <a:pt x="0" y="39"/>
                  </a:lnTo>
                  <a:lnTo>
                    <a:pt x="37" y="60"/>
                  </a:lnTo>
                  <a:lnTo>
                    <a:pt x="37" y="21"/>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9"/>
            <p:cNvSpPr>
              <a:spLocks/>
            </p:cNvSpPr>
            <p:nvPr userDrawn="1"/>
          </p:nvSpPr>
          <p:spPr bwMode="auto">
            <a:xfrm flipH="1">
              <a:off x="4156363" y="3433846"/>
              <a:ext cx="1048346" cy="601907"/>
            </a:xfrm>
            <a:custGeom>
              <a:avLst/>
              <a:gdLst>
                <a:gd name="T0" fmla="*/ 735 w 735"/>
                <a:gd name="T1" fmla="*/ 21 h 422"/>
                <a:gd name="T2" fmla="*/ 697 w 735"/>
                <a:gd name="T3" fmla="*/ 0 h 422"/>
                <a:gd name="T4" fmla="*/ 0 w 735"/>
                <a:gd name="T5" fmla="*/ 401 h 422"/>
                <a:gd name="T6" fmla="*/ 37 w 735"/>
                <a:gd name="T7" fmla="*/ 422 h 422"/>
                <a:gd name="T8" fmla="*/ 735 w 735"/>
                <a:gd name="T9" fmla="*/ 21 h 422"/>
              </a:gdLst>
              <a:ahLst/>
              <a:cxnLst>
                <a:cxn ang="0">
                  <a:pos x="T0" y="T1"/>
                </a:cxn>
                <a:cxn ang="0">
                  <a:pos x="T2" y="T3"/>
                </a:cxn>
                <a:cxn ang="0">
                  <a:pos x="T4" y="T5"/>
                </a:cxn>
                <a:cxn ang="0">
                  <a:pos x="T6" y="T7"/>
                </a:cxn>
                <a:cxn ang="0">
                  <a:pos x="T8" y="T9"/>
                </a:cxn>
              </a:cxnLst>
              <a:rect l="0" t="0" r="r" b="b"/>
              <a:pathLst>
                <a:path w="735" h="422">
                  <a:moveTo>
                    <a:pt x="735" y="21"/>
                  </a:moveTo>
                  <a:lnTo>
                    <a:pt x="697" y="0"/>
                  </a:lnTo>
                  <a:lnTo>
                    <a:pt x="0" y="401"/>
                  </a:lnTo>
                  <a:lnTo>
                    <a:pt x="37" y="422"/>
                  </a:lnTo>
                  <a:lnTo>
                    <a:pt x="735" y="21"/>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0"/>
            <p:cNvSpPr>
              <a:spLocks/>
            </p:cNvSpPr>
            <p:nvPr userDrawn="1"/>
          </p:nvSpPr>
          <p:spPr bwMode="auto">
            <a:xfrm flipH="1">
              <a:off x="4156364" y="3463799"/>
              <a:ext cx="995571" cy="627581"/>
            </a:xfrm>
            <a:custGeom>
              <a:avLst/>
              <a:gdLst>
                <a:gd name="T0" fmla="*/ 0 w 698"/>
                <a:gd name="T1" fmla="*/ 401 h 440"/>
                <a:gd name="T2" fmla="*/ 0 w 698"/>
                <a:gd name="T3" fmla="*/ 440 h 440"/>
                <a:gd name="T4" fmla="*/ 698 w 698"/>
                <a:gd name="T5" fmla="*/ 40 h 440"/>
                <a:gd name="T6" fmla="*/ 698 w 698"/>
                <a:gd name="T7" fmla="*/ 0 h 440"/>
                <a:gd name="T8" fmla="*/ 0 w 698"/>
                <a:gd name="T9" fmla="*/ 401 h 440"/>
              </a:gdLst>
              <a:ahLst/>
              <a:cxnLst>
                <a:cxn ang="0">
                  <a:pos x="T0" y="T1"/>
                </a:cxn>
                <a:cxn ang="0">
                  <a:pos x="T2" y="T3"/>
                </a:cxn>
                <a:cxn ang="0">
                  <a:pos x="T4" y="T5"/>
                </a:cxn>
                <a:cxn ang="0">
                  <a:pos x="T6" y="T7"/>
                </a:cxn>
                <a:cxn ang="0">
                  <a:pos x="T8" y="T9"/>
                </a:cxn>
              </a:cxnLst>
              <a:rect l="0" t="0" r="r" b="b"/>
              <a:pathLst>
                <a:path w="698" h="440">
                  <a:moveTo>
                    <a:pt x="0" y="401"/>
                  </a:moveTo>
                  <a:lnTo>
                    <a:pt x="0" y="440"/>
                  </a:lnTo>
                  <a:lnTo>
                    <a:pt x="698" y="40"/>
                  </a:lnTo>
                  <a:lnTo>
                    <a:pt x="698" y="0"/>
                  </a:lnTo>
                  <a:lnTo>
                    <a:pt x="0" y="401"/>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1"/>
            <p:cNvSpPr>
              <a:spLocks/>
            </p:cNvSpPr>
            <p:nvPr userDrawn="1"/>
          </p:nvSpPr>
          <p:spPr bwMode="auto">
            <a:xfrm flipH="1">
              <a:off x="4186316" y="2610860"/>
              <a:ext cx="988440" cy="573381"/>
            </a:xfrm>
            <a:custGeom>
              <a:avLst/>
              <a:gdLst>
                <a:gd name="T0" fmla="*/ 693 w 693"/>
                <a:gd name="T1" fmla="*/ 9 h 402"/>
                <a:gd name="T2" fmla="*/ 679 w 693"/>
                <a:gd name="T3" fmla="*/ 0 h 402"/>
                <a:gd name="T4" fmla="*/ 0 w 693"/>
                <a:gd name="T5" fmla="*/ 394 h 402"/>
                <a:gd name="T6" fmla="*/ 15 w 693"/>
                <a:gd name="T7" fmla="*/ 402 h 402"/>
                <a:gd name="T8" fmla="*/ 693 w 693"/>
                <a:gd name="T9" fmla="*/ 9 h 402"/>
              </a:gdLst>
              <a:ahLst/>
              <a:cxnLst>
                <a:cxn ang="0">
                  <a:pos x="T0" y="T1"/>
                </a:cxn>
                <a:cxn ang="0">
                  <a:pos x="T2" y="T3"/>
                </a:cxn>
                <a:cxn ang="0">
                  <a:pos x="T4" y="T5"/>
                </a:cxn>
                <a:cxn ang="0">
                  <a:pos x="T6" y="T7"/>
                </a:cxn>
                <a:cxn ang="0">
                  <a:pos x="T8" y="T9"/>
                </a:cxn>
              </a:cxnLst>
              <a:rect l="0" t="0" r="r" b="b"/>
              <a:pathLst>
                <a:path w="693" h="402">
                  <a:moveTo>
                    <a:pt x="693" y="9"/>
                  </a:moveTo>
                  <a:lnTo>
                    <a:pt x="679" y="0"/>
                  </a:lnTo>
                  <a:lnTo>
                    <a:pt x="0" y="394"/>
                  </a:lnTo>
                  <a:lnTo>
                    <a:pt x="15" y="402"/>
                  </a:lnTo>
                  <a:lnTo>
                    <a:pt x="693" y="9"/>
                  </a:lnTo>
                  <a:close/>
                </a:path>
              </a:pathLst>
            </a:custGeom>
            <a:solidFill>
              <a:srgbClr val="D1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2"/>
            <p:cNvSpPr>
              <a:spLocks/>
            </p:cNvSpPr>
            <p:nvPr userDrawn="1"/>
          </p:nvSpPr>
          <p:spPr bwMode="auto">
            <a:xfrm flipH="1">
              <a:off x="5150508" y="3172830"/>
              <a:ext cx="24248" cy="847234"/>
            </a:xfrm>
            <a:custGeom>
              <a:avLst/>
              <a:gdLst>
                <a:gd name="T0" fmla="*/ 15 w 17"/>
                <a:gd name="T1" fmla="*/ 8 h 594"/>
                <a:gd name="T2" fmla="*/ 0 w 17"/>
                <a:gd name="T3" fmla="*/ 0 h 594"/>
                <a:gd name="T4" fmla="*/ 2 w 17"/>
                <a:gd name="T5" fmla="*/ 586 h 594"/>
                <a:gd name="T6" fmla="*/ 17 w 17"/>
                <a:gd name="T7" fmla="*/ 594 h 594"/>
                <a:gd name="T8" fmla="*/ 15 w 17"/>
                <a:gd name="T9" fmla="*/ 8 h 594"/>
              </a:gdLst>
              <a:ahLst/>
              <a:cxnLst>
                <a:cxn ang="0">
                  <a:pos x="T0" y="T1"/>
                </a:cxn>
                <a:cxn ang="0">
                  <a:pos x="T2" y="T3"/>
                </a:cxn>
                <a:cxn ang="0">
                  <a:pos x="T4" y="T5"/>
                </a:cxn>
                <a:cxn ang="0">
                  <a:pos x="T6" y="T7"/>
                </a:cxn>
                <a:cxn ang="0">
                  <a:pos x="T8" y="T9"/>
                </a:cxn>
              </a:cxnLst>
              <a:rect l="0" t="0" r="r" b="b"/>
              <a:pathLst>
                <a:path w="17" h="594">
                  <a:moveTo>
                    <a:pt x="15" y="8"/>
                  </a:moveTo>
                  <a:lnTo>
                    <a:pt x="0" y="0"/>
                  </a:lnTo>
                  <a:lnTo>
                    <a:pt x="2" y="586"/>
                  </a:lnTo>
                  <a:lnTo>
                    <a:pt x="17" y="594"/>
                  </a:lnTo>
                  <a:lnTo>
                    <a:pt x="15" y="8"/>
                  </a:lnTo>
                  <a:close/>
                </a:path>
              </a:pathLst>
            </a:custGeom>
            <a:solidFill>
              <a:srgbClr val="E4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3"/>
            <p:cNvSpPr>
              <a:spLocks/>
            </p:cNvSpPr>
            <p:nvPr userDrawn="1"/>
          </p:nvSpPr>
          <p:spPr bwMode="auto">
            <a:xfrm flipH="1">
              <a:off x="4183463" y="2623697"/>
              <a:ext cx="969898" cy="1396368"/>
            </a:xfrm>
            <a:custGeom>
              <a:avLst/>
              <a:gdLst>
                <a:gd name="T0" fmla="*/ 0 w 680"/>
                <a:gd name="T1" fmla="*/ 393 h 979"/>
                <a:gd name="T2" fmla="*/ 2 w 680"/>
                <a:gd name="T3" fmla="*/ 979 h 979"/>
                <a:gd name="T4" fmla="*/ 680 w 680"/>
                <a:gd name="T5" fmla="*/ 586 h 979"/>
                <a:gd name="T6" fmla="*/ 678 w 680"/>
                <a:gd name="T7" fmla="*/ 0 h 979"/>
                <a:gd name="T8" fmla="*/ 0 w 680"/>
                <a:gd name="T9" fmla="*/ 393 h 979"/>
              </a:gdLst>
              <a:ahLst/>
              <a:cxnLst>
                <a:cxn ang="0">
                  <a:pos x="T0" y="T1"/>
                </a:cxn>
                <a:cxn ang="0">
                  <a:pos x="T2" y="T3"/>
                </a:cxn>
                <a:cxn ang="0">
                  <a:pos x="T4" y="T5"/>
                </a:cxn>
                <a:cxn ang="0">
                  <a:pos x="T6" y="T7"/>
                </a:cxn>
                <a:cxn ang="0">
                  <a:pos x="T8" y="T9"/>
                </a:cxn>
              </a:cxnLst>
              <a:rect l="0" t="0" r="r" b="b"/>
              <a:pathLst>
                <a:path w="680" h="979">
                  <a:moveTo>
                    <a:pt x="0" y="393"/>
                  </a:moveTo>
                  <a:lnTo>
                    <a:pt x="2" y="979"/>
                  </a:lnTo>
                  <a:lnTo>
                    <a:pt x="680" y="586"/>
                  </a:lnTo>
                  <a:lnTo>
                    <a:pt x="678" y="0"/>
                  </a:lnTo>
                  <a:lnTo>
                    <a:pt x="0" y="393"/>
                  </a:lnTo>
                  <a:close/>
                </a:path>
              </a:pathLst>
            </a:custGeom>
            <a:solidFill>
              <a:srgbClr val="F7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4"/>
            <p:cNvSpPr>
              <a:spLocks noEditPoints="1"/>
            </p:cNvSpPr>
            <p:nvPr userDrawn="1"/>
          </p:nvSpPr>
          <p:spPr bwMode="auto">
            <a:xfrm flipH="1">
              <a:off x="4226253" y="2784871"/>
              <a:ext cx="834398" cy="1041214"/>
            </a:xfrm>
            <a:custGeom>
              <a:avLst/>
              <a:gdLst>
                <a:gd name="T0" fmla="*/ 66 w 585"/>
                <a:gd name="T1" fmla="*/ 674 h 730"/>
                <a:gd name="T2" fmla="*/ 66 w 585"/>
                <a:gd name="T3" fmla="*/ 568 h 730"/>
                <a:gd name="T4" fmla="*/ 66 w 585"/>
                <a:gd name="T5" fmla="*/ 462 h 730"/>
                <a:gd name="T6" fmla="*/ 65 w 585"/>
                <a:gd name="T7" fmla="*/ 357 h 730"/>
                <a:gd name="T8" fmla="*/ 143 w 585"/>
                <a:gd name="T9" fmla="*/ 683 h 730"/>
                <a:gd name="T10" fmla="*/ 142 w 585"/>
                <a:gd name="T11" fmla="*/ 524 h 730"/>
                <a:gd name="T12" fmla="*/ 142 w 585"/>
                <a:gd name="T13" fmla="*/ 392 h 730"/>
                <a:gd name="T14" fmla="*/ 141 w 585"/>
                <a:gd name="T15" fmla="*/ 247 h 730"/>
                <a:gd name="T16" fmla="*/ 219 w 585"/>
                <a:gd name="T17" fmla="*/ 572 h 730"/>
                <a:gd name="T18" fmla="*/ 213 w 585"/>
                <a:gd name="T19" fmla="*/ 483 h 730"/>
                <a:gd name="T20" fmla="*/ 213 w 585"/>
                <a:gd name="T21" fmla="*/ 298 h 730"/>
                <a:gd name="T22" fmla="*/ 290 w 585"/>
                <a:gd name="T23" fmla="*/ 598 h 730"/>
                <a:gd name="T24" fmla="*/ 289 w 585"/>
                <a:gd name="T25" fmla="*/ 492 h 730"/>
                <a:gd name="T26" fmla="*/ 289 w 585"/>
                <a:gd name="T27" fmla="*/ 386 h 730"/>
                <a:gd name="T28" fmla="*/ 289 w 585"/>
                <a:gd name="T29" fmla="*/ 281 h 730"/>
                <a:gd name="T30" fmla="*/ 288 w 585"/>
                <a:gd name="T31" fmla="*/ 175 h 730"/>
                <a:gd name="T32" fmla="*/ 366 w 585"/>
                <a:gd name="T33" fmla="*/ 501 h 730"/>
                <a:gd name="T34" fmla="*/ 378 w 585"/>
                <a:gd name="T35" fmla="*/ 406 h 730"/>
                <a:gd name="T36" fmla="*/ 371 w 585"/>
                <a:gd name="T37" fmla="*/ 299 h 730"/>
                <a:gd name="T38" fmla="*/ 370 w 585"/>
                <a:gd name="T39" fmla="*/ 167 h 730"/>
                <a:gd name="T40" fmla="*/ 524 w 585"/>
                <a:gd name="T41" fmla="*/ 423 h 730"/>
                <a:gd name="T42" fmla="*/ 524 w 585"/>
                <a:gd name="T43" fmla="*/ 317 h 730"/>
                <a:gd name="T44" fmla="*/ 523 w 585"/>
                <a:gd name="T45" fmla="*/ 211 h 730"/>
                <a:gd name="T46" fmla="*/ 523 w 585"/>
                <a:gd name="T47" fmla="*/ 106 h 730"/>
                <a:gd name="T48" fmla="*/ 517 w 585"/>
                <a:gd name="T49" fmla="*/ 3 h 730"/>
                <a:gd name="T50" fmla="*/ 447 w 585"/>
                <a:gd name="T51" fmla="*/ 454 h 730"/>
                <a:gd name="T52" fmla="*/ 442 w 585"/>
                <a:gd name="T53" fmla="*/ 325 h 730"/>
                <a:gd name="T54" fmla="*/ 441 w 585"/>
                <a:gd name="T55" fmla="*/ 140 h 730"/>
                <a:gd name="T56" fmla="*/ 550 w 585"/>
                <a:gd name="T57" fmla="*/ 395 h 730"/>
                <a:gd name="T58" fmla="*/ 459 w 585"/>
                <a:gd name="T59" fmla="*/ 448 h 730"/>
                <a:gd name="T60" fmla="*/ 321 w 585"/>
                <a:gd name="T61" fmla="*/ 527 h 730"/>
                <a:gd name="T62" fmla="*/ 230 w 585"/>
                <a:gd name="T63" fmla="*/ 580 h 730"/>
                <a:gd name="T64" fmla="*/ 138 w 585"/>
                <a:gd name="T65" fmla="*/ 632 h 730"/>
                <a:gd name="T66" fmla="*/ 58 w 585"/>
                <a:gd name="T67" fmla="*/ 679 h 730"/>
                <a:gd name="T68" fmla="*/ 561 w 585"/>
                <a:gd name="T69" fmla="*/ 300 h 730"/>
                <a:gd name="T70" fmla="*/ 470 w 585"/>
                <a:gd name="T71" fmla="*/ 353 h 730"/>
                <a:gd name="T72" fmla="*/ 356 w 585"/>
                <a:gd name="T73" fmla="*/ 412 h 730"/>
                <a:gd name="T74" fmla="*/ 264 w 585"/>
                <a:gd name="T75" fmla="*/ 465 h 730"/>
                <a:gd name="T76" fmla="*/ 184 w 585"/>
                <a:gd name="T77" fmla="*/ 518 h 730"/>
                <a:gd name="T78" fmla="*/ 127 w 585"/>
                <a:gd name="T79" fmla="*/ 551 h 730"/>
                <a:gd name="T80" fmla="*/ 35 w 585"/>
                <a:gd name="T81" fmla="*/ 604 h 730"/>
                <a:gd name="T82" fmla="*/ 538 w 585"/>
                <a:gd name="T83" fmla="*/ 225 h 730"/>
                <a:gd name="T84" fmla="*/ 447 w 585"/>
                <a:gd name="T85" fmla="*/ 278 h 730"/>
                <a:gd name="T86" fmla="*/ 401 w 585"/>
                <a:gd name="T87" fmla="*/ 304 h 730"/>
                <a:gd name="T88" fmla="*/ 309 w 585"/>
                <a:gd name="T89" fmla="*/ 357 h 730"/>
                <a:gd name="T90" fmla="*/ 218 w 585"/>
                <a:gd name="T91" fmla="*/ 410 h 730"/>
                <a:gd name="T92" fmla="*/ 172 w 585"/>
                <a:gd name="T93" fmla="*/ 437 h 730"/>
                <a:gd name="T94" fmla="*/ 103 w 585"/>
                <a:gd name="T95" fmla="*/ 476 h 730"/>
                <a:gd name="T96" fmla="*/ 12 w 585"/>
                <a:gd name="T97" fmla="*/ 522 h 730"/>
                <a:gd name="T98" fmla="*/ 515 w 585"/>
                <a:gd name="T99" fmla="*/ 150 h 730"/>
                <a:gd name="T100" fmla="*/ 424 w 585"/>
                <a:gd name="T101" fmla="*/ 197 h 730"/>
                <a:gd name="T102" fmla="*/ 344 w 585"/>
                <a:gd name="T103" fmla="*/ 249 h 730"/>
                <a:gd name="T104" fmla="*/ 252 w 585"/>
                <a:gd name="T105" fmla="*/ 302 h 730"/>
                <a:gd name="T106" fmla="*/ 195 w 585"/>
                <a:gd name="T107" fmla="*/ 335 h 730"/>
                <a:gd name="T108" fmla="*/ 103 w 585"/>
                <a:gd name="T109" fmla="*/ 382 h 730"/>
                <a:gd name="T110" fmla="*/ 0 w 585"/>
                <a:gd name="T111" fmla="*/ 441 h 730"/>
                <a:gd name="T112" fmla="*/ 515 w 585"/>
                <a:gd name="T113" fmla="*/ 55 h 730"/>
                <a:gd name="T114" fmla="*/ 447 w 585"/>
                <a:gd name="T115" fmla="*/ 97 h 730"/>
                <a:gd name="T116" fmla="*/ 377 w 585"/>
                <a:gd name="T117" fmla="*/ 142 h 730"/>
                <a:gd name="T118" fmla="*/ 286 w 585"/>
                <a:gd name="T119" fmla="*/ 194 h 730"/>
                <a:gd name="T120" fmla="*/ 195 w 585"/>
                <a:gd name="T121" fmla="*/ 240 h 730"/>
                <a:gd name="T122" fmla="*/ 80 w 585"/>
                <a:gd name="T123" fmla="*/ 306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5" h="730">
                  <a:moveTo>
                    <a:pt x="12" y="346"/>
                  </a:moveTo>
                  <a:lnTo>
                    <a:pt x="0" y="353"/>
                  </a:lnTo>
                  <a:lnTo>
                    <a:pt x="0" y="360"/>
                  </a:lnTo>
                  <a:lnTo>
                    <a:pt x="12" y="353"/>
                  </a:lnTo>
                  <a:lnTo>
                    <a:pt x="12" y="346"/>
                  </a:lnTo>
                  <a:lnTo>
                    <a:pt x="12" y="346"/>
                  </a:lnTo>
                  <a:close/>
                  <a:moveTo>
                    <a:pt x="67" y="727"/>
                  </a:moveTo>
                  <a:lnTo>
                    <a:pt x="67" y="713"/>
                  </a:lnTo>
                  <a:lnTo>
                    <a:pt x="61" y="717"/>
                  </a:lnTo>
                  <a:lnTo>
                    <a:pt x="61" y="730"/>
                  </a:lnTo>
                  <a:lnTo>
                    <a:pt x="67" y="727"/>
                  </a:lnTo>
                  <a:lnTo>
                    <a:pt x="67" y="727"/>
                  </a:lnTo>
                  <a:close/>
                  <a:moveTo>
                    <a:pt x="66" y="700"/>
                  </a:moveTo>
                  <a:lnTo>
                    <a:pt x="66" y="687"/>
                  </a:lnTo>
                  <a:lnTo>
                    <a:pt x="61" y="690"/>
                  </a:lnTo>
                  <a:lnTo>
                    <a:pt x="61" y="703"/>
                  </a:lnTo>
                  <a:lnTo>
                    <a:pt x="66" y="700"/>
                  </a:lnTo>
                  <a:lnTo>
                    <a:pt x="66" y="700"/>
                  </a:lnTo>
                  <a:close/>
                  <a:moveTo>
                    <a:pt x="66" y="674"/>
                  </a:moveTo>
                  <a:lnTo>
                    <a:pt x="66" y="660"/>
                  </a:lnTo>
                  <a:lnTo>
                    <a:pt x="61" y="664"/>
                  </a:lnTo>
                  <a:lnTo>
                    <a:pt x="61" y="677"/>
                  </a:lnTo>
                  <a:lnTo>
                    <a:pt x="66" y="674"/>
                  </a:lnTo>
                  <a:lnTo>
                    <a:pt x="66" y="674"/>
                  </a:lnTo>
                  <a:close/>
                  <a:moveTo>
                    <a:pt x="66" y="647"/>
                  </a:moveTo>
                  <a:lnTo>
                    <a:pt x="66" y="634"/>
                  </a:lnTo>
                  <a:lnTo>
                    <a:pt x="61" y="637"/>
                  </a:lnTo>
                  <a:lnTo>
                    <a:pt x="61" y="650"/>
                  </a:lnTo>
                  <a:lnTo>
                    <a:pt x="66" y="647"/>
                  </a:lnTo>
                  <a:lnTo>
                    <a:pt x="66" y="647"/>
                  </a:lnTo>
                  <a:close/>
                  <a:moveTo>
                    <a:pt x="66" y="621"/>
                  </a:moveTo>
                  <a:lnTo>
                    <a:pt x="66" y="608"/>
                  </a:lnTo>
                  <a:lnTo>
                    <a:pt x="61" y="611"/>
                  </a:lnTo>
                  <a:lnTo>
                    <a:pt x="61" y="624"/>
                  </a:lnTo>
                  <a:lnTo>
                    <a:pt x="66" y="621"/>
                  </a:lnTo>
                  <a:lnTo>
                    <a:pt x="66" y="621"/>
                  </a:lnTo>
                  <a:close/>
                  <a:moveTo>
                    <a:pt x="66" y="594"/>
                  </a:moveTo>
                  <a:lnTo>
                    <a:pt x="66" y="581"/>
                  </a:lnTo>
                  <a:lnTo>
                    <a:pt x="60" y="584"/>
                  </a:lnTo>
                  <a:lnTo>
                    <a:pt x="61" y="598"/>
                  </a:lnTo>
                  <a:lnTo>
                    <a:pt x="66" y="594"/>
                  </a:lnTo>
                  <a:lnTo>
                    <a:pt x="66" y="594"/>
                  </a:lnTo>
                  <a:close/>
                  <a:moveTo>
                    <a:pt x="66" y="568"/>
                  </a:moveTo>
                  <a:lnTo>
                    <a:pt x="66" y="555"/>
                  </a:lnTo>
                  <a:lnTo>
                    <a:pt x="60" y="558"/>
                  </a:lnTo>
                  <a:lnTo>
                    <a:pt x="60" y="571"/>
                  </a:lnTo>
                  <a:lnTo>
                    <a:pt x="66" y="568"/>
                  </a:lnTo>
                  <a:lnTo>
                    <a:pt x="66" y="568"/>
                  </a:lnTo>
                  <a:close/>
                  <a:moveTo>
                    <a:pt x="66" y="541"/>
                  </a:moveTo>
                  <a:lnTo>
                    <a:pt x="66" y="528"/>
                  </a:lnTo>
                  <a:lnTo>
                    <a:pt x="60" y="531"/>
                  </a:lnTo>
                  <a:lnTo>
                    <a:pt x="60" y="545"/>
                  </a:lnTo>
                  <a:lnTo>
                    <a:pt x="66" y="541"/>
                  </a:lnTo>
                  <a:lnTo>
                    <a:pt x="66" y="541"/>
                  </a:lnTo>
                  <a:close/>
                  <a:moveTo>
                    <a:pt x="66" y="515"/>
                  </a:moveTo>
                  <a:lnTo>
                    <a:pt x="66" y="502"/>
                  </a:lnTo>
                  <a:lnTo>
                    <a:pt x="60" y="505"/>
                  </a:lnTo>
                  <a:lnTo>
                    <a:pt x="60" y="518"/>
                  </a:lnTo>
                  <a:lnTo>
                    <a:pt x="66" y="515"/>
                  </a:lnTo>
                  <a:lnTo>
                    <a:pt x="66" y="515"/>
                  </a:lnTo>
                  <a:close/>
                  <a:moveTo>
                    <a:pt x="66" y="489"/>
                  </a:moveTo>
                  <a:lnTo>
                    <a:pt x="66" y="475"/>
                  </a:lnTo>
                  <a:lnTo>
                    <a:pt x="60" y="479"/>
                  </a:lnTo>
                  <a:lnTo>
                    <a:pt x="60" y="492"/>
                  </a:lnTo>
                  <a:lnTo>
                    <a:pt x="66" y="489"/>
                  </a:lnTo>
                  <a:lnTo>
                    <a:pt x="66" y="489"/>
                  </a:lnTo>
                  <a:close/>
                  <a:moveTo>
                    <a:pt x="66" y="462"/>
                  </a:moveTo>
                  <a:lnTo>
                    <a:pt x="66" y="449"/>
                  </a:lnTo>
                  <a:lnTo>
                    <a:pt x="60" y="452"/>
                  </a:lnTo>
                  <a:lnTo>
                    <a:pt x="60" y="465"/>
                  </a:lnTo>
                  <a:lnTo>
                    <a:pt x="66" y="462"/>
                  </a:lnTo>
                  <a:lnTo>
                    <a:pt x="66" y="462"/>
                  </a:lnTo>
                  <a:close/>
                  <a:moveTo>
                    <a:pt x="66" y="436"/>
                  </a:moveTo>
                  <a:lnTo>
                    <a:pt x="66" y="423"/>
                  </a:lnTo>
                  <a:lnTo>
                    <a:pt x="60" y="426"/>
                  </a:lnTo>
                  <a:lnTo>
                    <a:pt x="60" y="439"/>
                  </a:lnTo>
                  <a:lnTo>
                    <a:pt x="66" y="436"/>
                  </a:lnTo>
                  <a:lnTo>
                    <a:pt x="66" y="436"/>
                  </a:lnTo>
                  <a:close/>
                  <a:moveTo>
                    <a:pt x="66" y="410"/>
                  </a:moveTo>
                  <a:lnTo>
                    <a:pt x="66" y="396"/>
                  </a:lnTo>
                  <a:lnTo>
                    <a:pt x="60" y="400"/>
                  </a:lnTo>
                  <a:lnTo>
                    <a:pt x="60" y="413"/>
                  </a:lnTo>
                  <a:lnTo>
                    <a:pt x="66" y="410"/>
                  </a:lnTo>
                  <a:lnTo>
                    <a:pt x="66" y="410"/>
                  </a:lnTo>
                  <a:close/>
                  <a:moveTo>
                    <a:pt x="66" y="383"/>
                  </a:moveTo>
                  <a:lnTo>
                    <a:pt x="66" y="370"/>
                  </a:lnTo>
                  <a:lnTo>
                    <a:pt x="60" y="373"/>
                  </a:lnTo>
                  <a:lnTo>
                    <a:pt x="60" y="387"/>
                  </a:lnTo>
                  <a:lnTo>
                    <a:pt x="66" y="383"/>
                  </a:lnTo>
                  <a:lnTo>
                    <a:pt x="66" y="383"/>
                  </a:lnTo>
                  <a:close/>
                  <a:moveTo>
                    <a:pt x="65" y="357"/>
                  </a:moveTo>
                  <a:lnTo>
                    <a:pt x="65" y="344"/>
                  </a:lnTo>
                  <a:lnTo>
                    <a:pt x="60" y="347"/>
                  </a:lnTo>
                  <a:lnTo>
                    <a:pt x="60" y="360"/>
                  </a:lnTo>
                  <a:lnTo>
                    <a:pt x="65" y="357"/>
                  </a:lnTo>
                  <a:lnTo>
                    <a:pt x="65" y="357"/>
                  </a:lnTo>
                  <a:close/>
                  <a:moveTo>
                    <a:pt x="65" y="330"/>
                  </a:moveTo>
                  <a:lnTo>
                    <a:pt x="65" y="317"/>
                  </a:lnTo>
                  <a:lnTo>
                    <a:pt x="60" y="320"/>
                  </a:lnTo>
                  <a:lnTo>
                    <a:pt x="60" y="334"/>
                  </a:lnTo>
                  <a:lnTo>
                    <a:pt x="65" y="330"/>
                  </a:lnTo>
                  <a:lnTo>
                    <a:pt x="65" y="330"/>
                  </a:lnTo>
                  <a:close/>
                  <a:moveTo>
                    <a:pt x="65" y="304"/>
                  </a:moveTo>
                  <a:lnTo>
                    <a:pt x="65" y="291"/>
                  </a:lnTo>
                  <a:lnTo>
                    <a:pt x="60" y="294"/>
                  </a:lnTo>
                  <a:lnTo>
                    <a:pt x="60" y="307"/>
                  </a:lnTo>
                  <a:lnTo>
                    <a:pt x="65" y="304"/>
                  </a:lnTo>
                  <a:lnTo>
                    <a:pt x="65" y="304"/>
                  </a:lnTo>
                  <a:close/>
                  <a:moveTo>
                    <a:pt x="65" y="264"/>
                  </a:moveTo>
                  <a:lnTo>
                    <a:pt x="60" y="267"/>
                  </a:lnTo>
                  <a:lnTo>
                    <a:pt x="60" y="281"/>
                  </a:lnTo>
                  <a:lnTo>
                    <a:pt x="65" y="277"/>
                  </a:lnTo>
                  <a:lnTo>
                    <a:pt x="65" y="264"/>
                  </a:lnTo>
                  <a:lnTo>
                    <a:pt x="65" y="264"/>
                  </a:lnTo>
                  <a:close/>
                  <a:moveTo>
                    <a:pt x="143" y="683"/>
                  </a:moveTo>
                  <a:lnTo>
                    <a:pt x="143" y="669"/>
                  </a:lnTo>
                  <a:lnTo>
                    <a:pt x="137" y="673"/>
                  </a:lnTo>
                  <a:lnTo>
                    <a:pt x="137" y="686"/>
                  </a:lnTo>
                  <a:lnTo>
                    <a:pt x="143" y="683"/>
                  </a:lnTo>
                  <a:lnTo>
                    <a:pt x="143" y="683"/>
                  </a:lnTo>
                  <a:close/>
                  <a:moveTo>
                    <a:pt x="142" y="656"/>
                  </a:moveTo>
                  <a:lnTo>
                    <a:pt x="142" y="643"/>
                  </a:lnTo>
                  <a:lnTo>
                    <a:pt x="137" y="646"/>
                  </a:lnTo>
                  <a:lnTo>
                    <a:pt x="137" y="659"/>
                  </a:lnTo>
                  <a:lnTo>
                    <a:pt x="142" y="656"/>
                  </a:lnTo>
                  <a:lnTo>
                    <a:pt x="142" y="656"/>
                  </a:lnTo>
                  <a:close/>
                  <a:moveTo>
                    <a:pt x="142" y="603"/>
                  </a:moveTo>
                  <a:lnTo>
                    <a:pt x="142" y="590"/>
                  </a:lnTo>
                  <a:lnTo>
                    <a:pt x="137" y="593"/>
                  </a:lnTo>
                  <a:lnTo>
                    <a:pt x="137" y="607"/>
                  </a:lnTo>
                  <a:lnTo>
                    <a:pt x="142" y="603"/>
                  </a:lnTo>
                  <a:lnTo>
                    <a:pt x="142" y="603"/>
                  </a:lnTo>
                  <a:close/>
                  <a:moveTo>
                    <a:pt x="142" y="577"/>
                  </a:moveTo>
                  <a:lnTo>
                    <a:pt x="142" y="564"/>
                  </a:lnTo>
                  <a:lnTo>
                    <a:pt x="137" y="567"/>
                  </a:lnTo>
                  <a:lnTo>
                    <a:pt x="137" y="580"/>
                  </a:lnTo>
                  <a:lnTo>
                    <a:pt x="142" y="577"/>
                  </a:lnTo>
                  <a:lnTo>
                    <a:pt x="142" y="577"/>
                  </a:lnTo>
                  <a:close/>
                  <a:moveTo>
                    <a:pt x="142" y="524"/>
                  </a:moveTo>
                  <a:lnTo>
                    <a:pt x="142" y="511"/>
                  </a:lnTo>
                  <a:lnTo>
                    <a:pt x="137" y="514"/>
                  </a:lnTo>
                  <a:lnTo>
                    <a:pt x="137" y="527"/>
                  </a:lnTo>
                  <a:lnTo>
                    <a:pt x="142" y="524"/>
                  </a:lnTo>
                  <a:lnTo>
                    <a:pt x="142" y="524"/>
                  </a:lnTo>
                  <a:close/>
                  <a:moveTo>
                    <a:pt x="142" y="498"/>
                  </a:moveTo>
                  <a:lnTo>
                    <a:pt x="142" y="484"/>
                  </a:lnTo>
                  <a:lnTo>
                    <a:pt x="136" y="487"/>
                  </a:lnTo>
                  <a:lnTo>
                    <a:pt x="136" y="501"/>
                  </a:lnTo>
                  <a:lnTo>
                    <a:pt x="142" y="498"/>
                  </a:lnTo>
                  <a:lnTo>
                    <a:pt x="142" y="498"/>
                  </a:lnTo>
                  <a:close/>
                  <a:moveTo>
                    <a:pt x="142" y="471"/>
                  </a:moveTo>
                  <a:lnTo>
                    <a:pt x="142" y="458"/>
                  </a:lnTo>
                  <a:lnTo>
                    <a:pt x="136" y="461"/>
                  </a:lnTo>
                  <a:lnTo>
                    <a:pt x="136" y="474"/>
                  </a:lnTo>
                  <a:lnTo>
                    <a:pt x="142" y="471"/>
                  </a:lnTo>
                  <a:lnTo>
                    <a:pt x="142" y="471"/>
                  </a:lnTo>
                  <a:close/>
                  <a:moveTo>
                    <a:pt x="142" y="418"/>
                  </a:moveTo>
                  <a:lnTo>
                    <a:pt x="142" y="405"/>
                  </a:lnTo>
                  <a:lnTo>
                    <a:pt x="136" y="408"/>
                  </a:lnTo>
                  <a:lnTo>
                    <a:pt x="136" y="421"/>
                  </a:lnTo>
                  <a:lnTo>
                    <a:pt x="142" y="418"/>
                  </a:lnTo>
                  <a:lnTo>
                    <a:pt x="142" y="418"/>
                  </a:lnTo>
                  <a:close/>
                  <a:moveTo>
                    <a:pt x="142" y="392"/>
                  </a:moveTo>
                  <a:lnTo>
                    <a:pt x="142" y="379"/>
                  </a:lnTo>
                  <a:lnTo>
                    <a:pt x="136" y="382"/>
                  </a:lnTo>
                  <a:lnTo>
                    <a:pt x="136" y="395"/>
                  </a:lnTo>
                  <a:lnTo>
                    <a:pt x="142" y="392"/>
                  </a:lnTo>
                  <a:lnTo>
                    <a:pt x="142" y="392"/>
                  </a:lnTo>
                  <a:close/>
                  <a:moveTo>
                    <a:pt x="142" y="339"/>
                  </a:moveTo>
                  <a:lnTo>
                    <a:pt x="142" y="326"/>
                  </a:lnTo>
                  <a:lnTo>
                    <a:pt x="136" y="329"/>
                  </a:lnTo>
                  <a:lnTo>
                    <a:pt x="136" y="343"/>
                  </a:lnTo>
                  <a:lnTo>
                    <a:pt x="142" y="339"/>
                  </a:lnTo>
                  <a:lnTo>
                    <a:pt x="142" y="339"/>
                  </a:lnTo>
                  <a:close/>
                  <a:moveTo>
                    <a:pt x="142" y="313"/>
                  </a:moveTo>
                  <a:lnTo>
                    <a:pt x="141" y="300"/>
                  </a:lnTo>
                  <a:lnTo>
                    <a:pt x="136" y="303"/>
                  </a:lnTo>
                  <a:lnTo>
                    <a:pt x="136" y="316"/>
                  </a:lnTo>
                  <a:lnTo>
                    <a:pt x="142" y="313"/>
                  </a:lnTo>
                  <a:lnTo>
                    <a:pt x="142" y="313"/>
                  </a:lnTo>
                  <a:close/>
                  <a:moveTo>
                    <a:pt x="137" y="275"/>
                  </a:moveTo>
                  <a:lnTo>
                    <a:pt x="136" y="276"/>
                  </a:lnTo>
                  <a:lnTo>
                    <a:pt x="136" y="290"/>
                  </a:lnTo>
                  <a:lnTo>
                    <a:pt x="141" y="286"/>
                  </a:lnTo>
                  <a:lnTo>
                    <a:pt x="141" y="278"/>
                  </a:lnTo>
                  <a:lnTo>
                    <a:pt x="149" y="274"/>
                  </a:lnTo>
                  <a:lnTo>
                    <a:pt x="149" y="267"/>
                  </a:lnTo>
                  <a:lnTo>
                    <a:pt x="137" y="273"/>
                  </a:lnTo>
                  <a:lnTo>
                    <a:pt x="137" y="275"/>
                  </a:lnTo>
                  <a:lnTo>
                    <a:pt x="137" y="275"/>
                  </a:lnTo>
                  <a:close/>
                  <a:moveTo>
                    <a:pt x="141" y="260"/>
                  </a:moveTo>
                  <a:lnTo>
                    <a:pt x="141" y="247"/>
                  </a:lnTo>
                  <a:lnTo>
                    <a:pt x="136" y="250"/>
                  </a:lnTo>
                  <a:lnTo>
                    <a:pt x="136" y="263"/>
                  </a:lnTo>
                  <a:lnTo>
                    <a:pt x="141" y="260"/>
                  </a:lnTo>
                  <a:lnTo>
                    <a:pt x="141" y="260"/>
                  </a:lnTo>
                  <a:close/>
                  <a:moveTo>
                    <a:pt x="141" y="220"/>
                  </a:moveTo>
                  <a:lnTo>
                    <a:pt x="136" y="224"/>
                  </a:lnTo>
                  <a:lnTo>
                    <a:pt x="136" y="237"/>
                  </a:lnTo>
                  <a:lnTo>
                    <a:pt x="141" y="233"/>
                  </a:lnTo>
                  <a:lnTo>
                    <a:pt x="141" y="220"/>
                  </a:lnTo>
                  <a:lnTo>
                    <a:pt x="141" y="220"/>
                  </a:lnTo>
                  <a:close/>
                  <a:moveTo>
                    <a:pt x="219" y="639"/>
                  </a:moveTo>
                  <a:lnTo>
                    <a:pt x="219" y="625"/>
                  </a:lnTo>
                  <a:lnTo>
                    <a:pt x="213" y="628"/>
                  </a:lnTo>
                  <a:lnTo>
                    <a:pt x="214" y="642"/>
                  </a:lnTo>
                  <a:lnTo>
                    <a:pt x="219" y="639"/>
                  </a:lnTo>
                  <a:lnTo>
                    <a:pt x="219" y="639"/>
                  </a:lnTo>
                  <a:close/>
                  <a:moveTo>
                    <a:pt x="219" y="612"/>
                  </a:moveTo>
                  <a:lnTo>
                    <a:pt x="219" y="599"/>
                  </a:lnTo>
                  <a:lnTo>
                    <a:pt x="213" y="602"/>
                  </a:lnTo>
                  <a:lnTo>
                    <a:pt x="213" y="615"/>
                  </a:lnTo>
                  <a:lnTo>
                    <a:pt x="219" y="612"/>
                  </a:lnTo>
                  <a:lnTo>
                    <a:pt x="219" y="612"/>
                  </a:lnTo>
                  <a:close/>
                  <a:moveTo>
                    <a:pt x="219" y="586"/>
                  </a:moveTo>
                  <a:lnTo>
                    <a:pt x="219" y="572"/>
                  </a:lnTo>
                  <a:lnTo>
                    <a:pt x="213" y="576"/>
                  </a:lnTo>
                  <a:lnTo>
                    <a:pt x="213" y="582"/>
                  </a:lnTo>
                  <a:lnTo>
                    <a:pt x="207" y="586"/>
                  </a:lnTo>
                  <a:lnTo>
                    <a:pt x="207" y="593"/>
                  </a:lnTo>
                  <a:lnTo>
                    <a:pt x="219" y="586"/>
                  </a:lnTo>
                  <a:lnTo>
                    <a:pt x="219" y="586"/>
                  </a:lnTo>
                  <a:lnTo>
                    <a:pt x="219" y="586"/>
                  </a:lnTo>
                  <a:lnTo>
                    <a:pt x="219" y="586"/>
                  </a:lnTo>
                  <a:close/>
                  <a:moveTo>
                    <a:pt x="219" y="559"/>
                  </a:moveTo>
                  <a:lnTo>
                    <a:pt x="219" y="546"/>
                  </a:lnTo>
                  <a:lnTo>
                    <a:pt x="213" y="549"/>
                  </a:lnTo>
                  <a:lnTo>
                    <a:pt x="213" y="562"/>
                  </a:lnTo>
                  <a:lnTo>
                    <a:pt x="219" y="559"/>
                  </a:lnTo>
                  <a:lnTo>
                    <a:pt x="219" y="559"/>
                  </a:lnTo>
                  <a:close/>
                  <a:moveTo>
                    <a:pt x="219" y="533"/>
                  </a:moveTo>
                  <a:lnTo>
                    <a:pt x="219" y="519"/>
                  </a:lnTo>
                  <a:lnTo>
                    <a:pt x="213" y="523"/>
                  </a:lnTo>
                  <a:lnTo>
                    <a:pt x="213" y="536"/>
                  </a:lnTo>
                  <a:lnTo>
                    <a:pt x="219" y="533"/>
                  </a:lnTo>
                  <a:lnTo>
                    <a:pt x="219" y="533"/>
                  </a:lnTo>
                  <a:close/>
                  <a:moveTo>
                    <a:pt x="219" y="480"/>
                  </a:moveTo>
                  <a:lnTo>
                    <a:pt x="219" y="467"/>
                  </a:lnTo>
                  <a:lnTo>
                    <a:pt x="213" y="470"/>
                  </a:lnTo>
                  <a:lnTo>
                    <a:pt x="213" y="483"/>
                  </a:lnTo>
                  <a:lnTo>
                    <a:pt x="219" y="480"/>
                  </a:lnTo>
                  <a:lnTo>
                    <a:pt x="219" y="480"/>
                  </a:lnTo>
                  <a:close/>
                  <a:moveTo>
                    <a:pt x="219" y="453"/>
                  </a:moveTo>
                  <a:lnTo>
                    <a:pt x="218" y="440"/>
                  </a:lnTo>
                  <a:lnTo>
                    <a:pt x="213" y="443"/>
                  </a:lnTo>
                  <a:lnTo>
                    <a:pt x="213" y="457"/>
                  </a:lnTo>
                  <a:lnTo>
                    <a:pt x="219" y="453"/>
                  </a:lnTo>
                  <a:lnTo>
                    <a:pt x="219" y="453"/>
                  </a:lnTo>
                  <a:close/>
                  <a:moveTo>
                    <a:pt x="218" y="374"/>
                  </a:moveTo>
                  <a:lnTo>
                    <a:pt x="218" y="361"/>
                  </a:lnTo>
                  <a:lnTo>
                    <a:pt x="213" y="364"/>
                  </a:lnTo>
                  <a:lnTo>
                    <a:pt x="213" y="377"/>
                  </a:lnTo>
                  <a:lnTo>
                    <a:pt x="218" y="374"/>
                  </a:lnTo>
                  <a:lnTo>
                    <a:pt x="218" y="374"/>
                  </a:lnTo>
                  <a:close/>
                  <a:moveTo>
                    <a:pt x="218" y="348"/>
                  </a:moveTo>
                  <a:lnTo>
                    <a:pt x="218" y="335"/>
                  </a:lnTo>
                  <a:lnTo>
                    <a:pt x="213" y="338"/>
                  </a:lnTo>
                  <a:lnTo>
                    <a:pt x="213" y="351"/>
                  </a:lnTo>
                  <a:lnTo>
                    <a:pt x="218" y="348"/>
                  </a:lnTo>
                  <a:lnTo>
                    <a:pt x="218" y="348"/>
                  </a:lnTo>
                  <a:close/>
                  <a:moveTo>
                    <a:pt x="218" y="295"/>
                  </a:moveTo>
                  <a:lnTo>
                    <a:pt x="218" y="282"/>
                  </a:lnTo>
                  <a:lnTo>
                    <a:pt x="213" y="285"/>
                  </a:lnTo>
                  <a:lnTo>
                    <a:pt x="213" y="298"/>
                  </a:lnTo>
                  <a:lnTo>
                    <a:pt x="218" y="295"/>
                  </a:lnTo>
                  <a:lnTo>
                    <a:pt x="218" y="295"/>
                  </a:lnTo>
                  <a:close/>
                  <a:moveTo>
                    <a:pt x="218" y="269"/>
                  </a:moveTo>
                  <a:lnTo>
                    <a:pt x="218" y="256"/>
                  </a:lnTo>
                  <a:lnTo>
                    <a:pt x="212" y="259"/>
                  </a:lnTo>
                  <a:lnTo>
                    <a:pt x="212" y="272"/>
                  </a:lnTo>
                  <a:lnTo>
                    <a:pt x="218" y="269"/>
                  </a:lnTo>
                  <a:lnTo>
                    <a:pt x="218" y="269"/>
                  </a:lnTo>
                  <a:close/>
                  <a:moveTo>
                    <a:pt x="218" y="216"/>
                  </a:moveTo>
                  <a:lnTo>
                    <a:pt x="218" y="203"/>
                  </a:lnTo>
                  <a:lnTo>
                    <a:pt x="212" y="206"/>
                  </a:lnTo>
                  <a:lnTo>
                    <a:pt x="212" y="219"/>
                  </a:lnTo>
                  <a:lnTo>
                    <a:pt x="218" y="216"/>
                  </a:lnTo>
                  <a:lnTo>
                    <a:pt x="218" y="216"/>
                  </a:lnTo>
                  <a:close/>
                  <a:moveTo>
                    <a:pt x="218" y="176"/>
                  </a:moveTo>
                  <a:lnTo>
                    <a:pt x="212" y="179"/>
                  </a:lnTo>
                  <a:lnTo>
                    <a:pt x="212" y="192"/>
                  </a:lnTo>
                  <a:lnTo>
                    <a:pt x="218" y="189"/>
                  </a:lnTo>
                  <a:lnTo>
                    <a:pt x="218" y="176"/>
                  </a:lnTo>
                  <a:lnTo>
                    <a:pt x="218" y="176"/>
                  </a:lnTo>
                  <a:close/>
                  <a:moveTo>
                    <a:pt x="296" y="594"/>
                  </a:moveTo>
                  <a:lnTo>
                    <a:pt x="296" y="581"/>
                  </a:lnTo>
                  <a:lnTo>
                    <a:pt x="289" y="585"/>
                  </a:lnTo>
                  <a:lnTo>
                    <a:pt x="290" y="598"/>
                  </a:lnTo>
                  <a:lnTo>
                    <a:pt x="296" y="594"/>
                  </a:lnTo>
                  <a:lnTo>
                    <a:pt x="296" y="594"/>
                  </a:lnTo>
                  <a:close/>
                  <a:moveTo>
                    <a:pt x="295" y="568"/>
                  </a:moveTo>
                  <a:lnTo>
                    <a:pt x="295" y="555"/>
                  </a:lnTo>
                  <a:lnTo>
                    <a:pt x="289" y="558"/>
                  </a:lnTo>
                  <a:lnTo>
                    <a:pt x="289" y="571"/>
                  </a:lnTo>
                  <a:lnTo>
                    <a:pt x="295" y="568"/>
                  </a:lnTo>
                  <a:lnTo>
                    <a:pt x="295" y="568"/>
                  </a:lnTo>
                  <a:close/>
                  <a:moveTo>
                    <a:pt x="295" y="541"/>
                  </a:moveTo>
                  <a:lnTo>
                    <a:pt x="295" y="528"/>
                  </a:lnTo>
                  <a:lnTo>
                    <a:pt x="289" y="532"/>
                  </a:lnTo>
                  <a:lnTo>
                    <a:pt x="289" y="545"/>
                  </a:lnTo>
                  <a:lnTo>
                    <a:pt x="295" y="541"/>
                  </a:lnTo>
                  <a:lnTo>
                    <a:pt x="295" y="541"/>
                  </a:lnTo>
                  <a:close/>
                  <a:moveTo>
                    <a:pt x="295" y="515"/>
                  </a:moveTo>
                  <a:lnTo>
                    <a:pt x="295" y="502"/>
                  </a:lnTo>
                  <a:lnTo>
                    <a:pt x="289" y="505"/>
                  </a:lnTo>
                  <a:lnTo>
                    <a:pt x="289" y="518"/>
                  </a:lnTo>
                  <a:lnTo>
                    <a:pt x="295" y="515"/>
                  </a:lnTo>
                  <a:lnTo>
                    <a:pt x="295" y="515"/>
                  </a:lnTo>
                  <a:close/>
                  <a:moveTo>
                    <a:pt x="295" y="489"/>
                  </a:moveTo>
                  <a:lnTo>
                    <a:pt x="295" y="475"/>
                  </a:lnTo>
                  <a:lnTo>
                    <a:pt x="289" y="479"/>
                  </a:lnTo>
                  <a:lnTo>
                    <a:pt x="289" y="492"/>
                  </a:lnTo>
                  <a:lnTo>
                    <a:pt x="295" y="489"/>
                  </a:lnTo>
                  <a:lnTo>
                    <a:pt x="295" y="489"/>
                  </a:lnTo>
                  <a:close/>
                  <a:moveTo>
                    <a:pt x="295" y="462"/>
                  </a:moveTo>
                  <a:lnTo>
                    <a:pt x="295" y="449"/>
                  </a:lnTo>
                  <a:lnTo>
                    <a:pt x="289" y="452"/>
                  </a:lnTo>
                  <a:lnTo>
                    <a:pt x="289" y="466"/>
                  </a:lnTo>
                  <a:lnTo>
                    <a:pt x="295" y="462"/>
                  </a:lnTo>
                  <a:lnTo>
                    <a:pt x="295" y="462"/>
                  </a:lnTo>
                  <a:close/>
                  <a:moveTo>
                    <a:pt x="295" y="436"/>
                  </a:moveTo>
                  <a:lnTo>
                    <a:pt x="295" y="423"/>
                  </a:lnTo>
                  <a:lnTo>
                    <a:pt x="289" y="426"/>
                  </a:lnTo>
                  <a:lnTo>
                    <a:pt x="289" y="439"/>
                  </a:lnTo>
                  <a:lnTo>
                    <a:pt x="295" y="436"/>
                  </a:lnTo>
                  <a:lnTo>
                    <a:pt x="295" y="436"/>
                  </a:lnTo>
                  <a:close/>
                  <a:moveTo>
                    <a:pt x="295" y="409"/>
                  </a:moveTo>
                  <a:lnTo>
                    <a:pt x="295" y="396"/>
                  </a:lnTo>
                  <a:lnTo>
                    <a:pt x="289" y="399"/>
                  </a:lnTo>
                  <a:lnTo>
                    <a:pt x="289" y="413"/>
                  </a:lnTo>
                  <a:lnTo>
                    <a:pt x="295" y="409"/>
                  </a:lnTo>
                  <a:lnTo>
                    <a:pt x="295" y="409"/>
                  </a:lnTo>
                  <a:close/>
                  <a:moveTo>
                    <a:pt x="295" y="383"/>
                  </a:moveTo>
                  <a:lnTo>
                    <a:pt x="295" y="370"/>
                  </a:lnTo>
                  <a:lnTo>
                    <a:pt x="289" y="373"/>
                  </a:lnTo>
                  <a:lnTo>
                    <a:pt x="289" y="386"/>
                  </a:lnTo>
                  <a:lnTo>
                    <a:pt x="295" y="383"/>
                  </a:lnTo>
                  <a:lnTo>
                    <a:pt x="295" y="383"/>
                  </a:lnTo>
                  <a:close/>
                  <a:moveTo>
                    <a:pt x="295" y="356"/>
                  </a:moveTo>
                  <a:lnTo>
                    <a:pt x="295" y="343"/>
                  </a:lnTo>
                  <a:lnTo>
                    <a:pt x="289" y="347"/>
                  </a:lnTo>
                  <a:lnTo>
                    <a:pt x="289" y="360"/>
                  </a:lnTo>
                  <a:lnTo>
                    <a:pt x="295" y="356"/>
                  </a:lnTo>
                  <a:lnTo>
                    <a:pt x="295" y="356"/>
                  </a:lnTo>
                  <a:close/>
                  <a:moveTo>
                    <a:pt x="295" y="330"/>
                  </a:moveTo>
                  <a:lnTo>
                    <a:pt x="295" y="317"/>
                  </a:lnTo>
                  <a:lnTo>
                    <a:pt x="289" y="320"/>
                  </a:lnTo>
                  <a:lnTo>
                    <a:pt x="289" y="333"/>
                  </a:lnTo>
                  <a:lnTo>
                    <a:pt x="295" y="330"/>
                  </a:lnTo>
                  <a:lnTo>
                    <a:pt x="295" y="330"/>
                  </a:lnTo>
                  <a:close/>
                  <a:moveTo>
                    <a:pt x="295" y="304"/>
                  </a:moveTo>
                  <a:lnTo>
                    <a:pt x="295" y="291"/>
                  </a:lnTo>
                  <a:lnTo>
                    <a:pt x="289" y="294"/>
                  </a:lnTo>
                  <a:lnTo>
                    <a:pt x="289" y="307"/>
                  </a:lnTo>
                  <a:lnTo>
                    <a:pt x="295" y="304"/>
                  </a:lnTo>
                  <a:lnTo>
                    <a:pt x="295" y="304"/>
                  </a:lnTo>
                  <a:close/>
                  <a:moveTo>
                    <a:pt x="295" y="277"/>
                  </a:moveTo>
                  <a:lnTo>
                    <a:pt x="295" y="264"/>
                  </a:lnTo>
                  <a:lnTo>
                    <a:pt x="289" y="268"/>
                  </a:lnTo>
                  <a:lnTo>
                    <a:pt x="289" y="281"/>
                  </a:lnTo>
                  <a:lnTo>
                    <a:pt x="295" y="277"/>
                  </a:lnTo>
                  <a:lnTo>
                    <a:pt x="295" y="277"/>
                  </a:lnTo>
                  <a:close/>
                  <a:moveTo>
                    <a:pt x="295" y="251"/>
                  </a:moveTo>
                  <a:lnTo>
                    <a:pt x="295" y="238"/>
                  </a:lnTo>
                  <a:lnTo>
                    <a:pt x="289" y="241"/>
                  </a:lnTo>
                  <a:lnTo>
                    <a:pt x="289" y="255"/>
                  </a:lnTo>
                  <a:lnTo>
                    <a:pt x="295" y="251"/>
                  </a:lnTo>
                  <a:lnTo>
                    <a:pt x="295" y="251"/>
                  </a:lnTo>
                  <a:close/>
                  <a:moveTo>
                    <a:pt x="294" y="225"/>
                  </a:moveTo>
                  <a:lnTo>
                    <a:pt x="294" y="211"/>
                  </a:lnTo>
                  <a:lnTo>
                    <a:pt x="288" y="215"/>
                  </a:lnTo>
                  <a:lnTo>
                    <a:pt x="288" y="228"/>
                  </a:lnTo>
                  <a:lnTo>
                    <a:pt x="294" y="225"/>
                  </a:lnTo>
                  <a:lnTo>
                    <a:pt x="294" y="225"/>
                  </a:lnTo>
                  <a:close/>
                  <a:moveTo>
                    <a:pt x="294" y="198"/>
                  </a:moveTo>
                  <a:lnTo>
                    <a:pt x="294" y="185"/>
                  </a:lnTo>
                  <a:lnTo>
                    <a:pt x="288" y="188"/>
                  </a:lnTo>
                  <a:lnTo>
                    <a:pt x="288" y="202"/>
                  </a:lnTo>
                  <a:lnTo>
                    <a:pt x="294" y="198"/>
                  </a:lnTo>
                  <a:lnTo>
                    <a:pt x="294" y="198"/>
                  </a:lnTo>
                  <a:close/>
                  <a:moveTo>
                    <a:pt x="294" y="172"/>
                  </a:moveTo>
                  <a:lnTo>
                    <a:pt x="294" y="158"/>
                  </a:lnTo>
                  <a:lnTo>
                    <a:pt x="288" y="162"/>
                  </a:lnTo>
                  <a:lnTo>
                    <a:pt x="288" y="175"/>
                  </a:lnTo>
                  <a:lnTo>
                    <a:pt x="294" y="172"/>
                  </a:lnTo>
                  <a:lnTo>
                    <a:pt x="294" y="172"/>
                  </a:lnTo>
                  <a:close/>
                  <a:moveTo>
                    <a:pt x="294" y="132"/>
                  </a:moveTo>
                  <a:lnTo>
                    <a:pt x="288" y="135"/>
                  </a:lnTo>
                  <a:lnTo>
                    <a:pt x="288" y="149"/>
                  </a:lnTo>
                  <a:lnTo>
                    <a:pt x="294" y="145"/>
                  </a:lnTo>
                  <a:lnTo>
                    <a:pt x="294" y="132"/>
                  </a:lnTo>
                  <a:lnTo>
                    <a:pt x="294" y="132"/>
                  </a:lnTo>
                  <a:close/>
                  <a:moveTo>
                    <a:pt x="372" y="550"/>
                  </a:moveTo>
                  <a:lnTo>
                    <a:pt x="372" y="537"/>
                  </a:lnTo>
                  <a:lnTo>
                    <a:pt x="366" y="540"/>
                  </a:lnTo>
                  <a:lnTo>
                    <a:pt x="366" y="554"/>
                  </a:lnTo>
                  <a:lnTo>
                    <a:pt x="372" y="550"/>
                  </a:lnTo>
                  <a:lnTo>
                    <a:pt x="372" y="550"/>
                  </a:lnTo>
                  <a:close/>
                  <a:moveTo>
                    <a:pt x="371" y="524"/>
                  </a:moveTo>
                  <a:lnTo>
                    <a:pt x="371" y="511"/>
                  </a:lnTo>
                  <a:lnTo>
                    <a:pt x="366" y="514"/>
                  </a:lnTo>
                  <a:lnTo>
                    <a:pt x="366" y="527"/>
                  </a:lnTo>
                  <a:lnTo>
                    <a:pt x="371" y="524"/>
                  </a:lnTo>
                  <a:lnTo>
                    <a:pt x="371" y="524"/>
                  </a:lnTo>
                  <a:close/>
                  <a:moveTo>
                    <a:pt x="371" y="491"/>
                  </a:moveTo>
                  <a:lnTo>
                    <a:pt x="371" y="484"/>
                  </a:lnTo>
                  <a:lnTo>
                    <a:pt x="366" y="488"/>
                  </a:lnTo>
                  <a:lnTo>
                    <a:pt x="366" y="501"/>
                  </a:lnTo>
                  <a:lnTo>
                    <a:pt x="367" y="500"/>
                  </a:lnTo>
                  <a:lnTo>
                    <a:pt x="367" y="501"/>
                  </a:lnTo>
                  <a:lnTo>
                    <a:pt x="378" y="494"/>
                  </a:lnTo>
                  <a:lnTo>
                    <a:pt x="378" y="487"/>
                  </a:lnTo>
                  <a:lnTo>
                    <a:pt x="371" y="491"/>
                  </a:lnTo>
                  <a:lnTo>
                    <a:pt x="371" y="491"/>
                  </a:lnTo>
                  <a:close/>
                  <a:moveTo>
                    <a:pt x="371" y="471"/>
                  </a:moveTo>
                  <a:lnTo>
                    <a:pt x="371" y="458"/>
                  </a:lnTo>
                  <a:lnTo>
                    <a:pt x="366" y="461"/>
                  </a:lnTo>
                  <a:lnTo>
                    <a:pt x="366" y="474"/>
                  </a:lnTo>
                  <a:lnTo>
                    <a:pt x="371" y="471"/>
                  </a:lnTo>
                  <a:lnTo>
                    <a:pt x="371" y="471"/>
                  </a:lnTo>
                  <a:close/>
                  <a:moveTo>
                    <a:pt x="371" y="445"/>
                  </a:moveTo>
                  <a:lnTo>
                    <a:pt x="371" y="431"/>
                  </a:lnTo>
                  <a:lnTo>
                    <a:pt x="366" y="435"/>
                  </a:lnTo>
                  <a:lnTo>
                    <a:pt x="366" y="448"/>
                  </a:lnTo>
                  <a:lnTo>
                    <a:pt x="371" y="445"/>
                  </a:lnTo>
                  <a:lnTo>
                    <a:pt x="371" y="445"/>
                  </a:lnTo>
                  <a:close/>
                  <a:moveTo>
                    <a:pt x="367" y="408"/>
                  </a:moveTo>
                  <a:lnTo>
                    <a:pt x="366" y="408"/>
                  </a:lnTo>
                  <a:lnTo>
                    <a:pt x="366" y="421"/>
                  </a:lnTo>
                  <a:lnTo>
                    <a:pt x="371" y="418"/>
                  </a:lnTo>
                  <a:lnTo>
                    <a:pt x="371" y="410"/>
                  </a:lnTo>
                  <a:lnTo>
                    <a:pt x="378" y="406"/>
                  </a:lnTo>
                  <a:lnTo>
                    <a:pt x="378" y="399"/>
                  </a:lnTo>
                  <a:lnTo>
                    <a:pt x="367" y="406"/>
                  </a:lnTo>
                  <a:lnTo>
                    <a:pt x="367" y="408"/>
                  </a:lnTo>
                  <a:lnTo>
                    <a:pt x="367" y="408"/>
                  </a:lnTo>
                  <a:close/>
                  <a:moveTo>
                    <a:pt x="371" y="392"/>
                  </a:moveTo>
                  <a:lnTo>
                    <a:pt x="371" y="379"/>
                  </a:lnTo>
                  <a:lnTo>
                    <a:pt x="366" y="382"/>
                  </a:lnTo>
                  <a:lnTo>
                    <a:pt x="366" y="395"/>
                  </a:lnTo>
                  <a:lnTo>
                    <a:pt x="371" y="392"/>
                  </a:lnTo>
                  <a:lnTo>
                    <a:pt x="371" y="392"/>
                  </a:lnTo>
                  <a:close/>
                  <a:moveTo>
                    <a:pt x="371" y="365"/>
                  </a:moveTo>
                  <a:lnTo>
                    <a:pt x="371" y="352"/>
                  </a:lnTo>
                  <a:lnTo>
                    <a:pt x="365" y="355"/>
                  </a:lnTo>
                  <a:lnTo>
                    <a:pt x="366" y="369"/>
                  </a:lnTo>
                  <a:lnTo>
                    <a:pt x="371" y="365"/>
                  </a:lnTo>
                  <a:lnTo>
                    <a:pt x="371" y="365"/>
                  </a:lnTo>
                  <a:close/>
                  <a:moveTo>
                    <a:pt x="371" y="339"/>
                  </a:moveTo>
                  <a:lnTo>
                    <a:pt x="371" y="326"/>
                  </a:lnTo>
                  <a:lnTo>
                    <a:pt x="365" y="329"/>
                  </a:lnTo>
                  <a:lnTo>
                    <a:pt x="365" y="342"/>
                  </a:lnTo>
                  <a:lnTo>
                    <a:pt x="371" y="339"/>
                  </a:lnTo>
                  <a:lnTo>
                    <a:pt x="371" y="339"/>
                  </a:lnTo>
                  <a:close/>
                  <a:moveTo>
                    <a:pt x="371" y="313"/>
                  </a:moveTo>
                  <a:lnTo>
                    <a:pt x="371" y="299"/>
                  </a:lnTo>
                  <a:lnTo>
                    <a:pt x="365" y="302"/>
                  </a:lnTo>
                  <a:lnTo>
                    <a:pt x="365" y="316"/>
                  </a:lnTo>
                  <a:lnTo>
                    <a:pt x="371" y="313"/>
                  </a:lnTo>
                  <a:lnTo>
                    <a:pt x="371" y="313"/>
                  </a:lnTo>
                  <a:close/>
                  <a:moveTo>
                    <a:pt x="371" y="286"/>
                  </a:moveTo>
                  <a:lnTo>
                    <a:pt x="371" y="273"/>
                  </a:lnTo>
                  <a:lnTo>
                    <a:pt x="365" y="276"/>
                  </a:lnTo>
                  <a:lnTo>
                    <a:pt x="365" y="289"/>
                  </a:lnTo>
                  <a:lnTo>
                    <a:pt x="371" y="286"/>
                  </a:lnTo>
                  <a:lnTo>
                    <a:pt x="371" y="286"/>
                  </a:lnTo>
                  <a:close/>
                  <a:moveTo>
                    <a:pt x="371" y="260"/>
                  </a:moveTo>
                  <a:lnTo>
                    <a:pt x="371" y="247"/>
                  </a:lnTo>
                  <a:lnTo>
                    <a:pt x="365" y="250"/>
                  </a:lnTo>
                  <a:lnTo>
                    <a:pt x="365" y="263"/>
                  </a:lnTo>
                  <a:lnTo>
                    <a:pt x="371" y="260"/>
                  </a:lnTo>
                  <a:lnTo>
                    <a:pt x="371" y="260"/>
                  </a:lnTo>
                  <a:close/>
                  <a:moveTo>
                    <a:pt x="371" y="207"/>
                  </a:moveTo>
                  <a:lnTo>
                    <a:pt x="371" y="194"/>
                  </a:lnTo>
                  <a:lnTo>
                    <a:pt x="365" y="197"/>
                  </a:lnTo>
                  <a:lnTo>
                    <a:pt x="365" y="210"/>
                  </a:lnTo>
                  <a:lnTo>
                    <a:pt x="371" y="207"/>
                  </a:lnTo>
                  <a:lnTo>
                    <a:pt x="371" y="207"/>
                  </a:lnTo>
                  <a:close/>
                  <a:moveTo>
                    <a:pt x="371" y="181"/>
                  </a:moveTo>
                  <a:lnTo>
                    <a:pt x="370" y="167"/>
                  </a:lnTo>
                  <a:lnTo>
                    <a:pt x="365" y="171"/>
                  </a:lnTo>
                  <a:lnTo>
                    <a:pt x="365" y="184"/>
                  </a:lnTo>
                  <a:lnTo>
                    <a:pt x="371" y="181"/>
                  </a:lnTo>
                  <a:lnTo>
                    <a:pt x="371" y="181"/>
                  </a:lnTo>
                  <a:close/>
                  <a:moveTo>
                    <a:pt x="370" y="128"/>
                  </a:moveTo>
                  <a:lnTo>
                    <a:pt x="370" y="115"/>
                  </a:lnTo>
                  <a:lnTo>
                    <a:pt x="365" y="118"/>
                  </a:lnTo>
                  <a:lnTo>
                    <a:pt x="365" y="131"/>
                  </a:lnTo>
                  <a:lnTo>
                    <a:pt x="370" y="128"/>
                  </a:lnTo>
                  <a:lnTo>
                    <a:pt x="370" y="128"/>
                  </a:lnTo>
                  <a:close/>
                  <a:moveTo>
                    <a:pt x="370" y="88"/>
                  </a:moveTo>
                  <a:lnTo>
                    <a:pt x="365" y="91"/>
                  </a:lnTo>
                  <a:lnTo>
                    <a:pt x="365" y="104"/>
                  </a:lnTo>
                  <a:lnTo>
                    <a:pt x="370" y="101"/>
                  </a:lnTo>
                  <a:lnTo>
                    <a:pt x="370" y="88"/>
                  </a:lnTo>
                  <a:lnTo>
                    <a:pt x="370" y="88"/>
                  </a:lnTo>
                  <a:close/>
                  <a:moveTo>
                    <a:pt x="524" y="462"/>
                  </a:moveTo>
                  <a:lnTo>
                    <a:pt x="524" y="449"/>
                  </a:lnTo>
                  <a:lnTo>
                    <a:pt x="519" y="452"/>
                  </a:lnTo>
                  <a:lnTo>
                    <a:pt x="519" y="466"/>
                  </a:lnTo>
                  <a:lnTo>
                    <a:pt x="524" y="462"/>
                  </a:lnTo>
                  <a:lnTo>
                    <a:pt x="524" y="462"/>
                  </a:lnTo>
                  <a:close/>
                  <a:moveTo>
                    <a:pt x="524" y="436"/>
                  </a:moveTo>
                  <a:lnTo>
                    <a:pt x="524" y="423"/>
                  </a:lnTo>
                  <a:lnTo>
                    <a:pt x="519" y="426"/>
                  </a:lnTo>
                  <a:lnTo>
                    <a:pt x="519" y="439"/>
                  </a:lnTo>
                  <a:lnTo>
                    <a:pt x="524" y="436"/>
                  </a:lnTo>
                  <a:lnTo>
                    <a:pt x="524" y="436"/>
                  </a:lnTo>
                  <a:close/>
                  <a:moveTo>
                    <a:pt x="524" y="409"/>
                  </a:moveTo>
                  <a:lnTo>
                    <a:pt x="524" y="396"/>
                  </a:lnTo>
                  <a:lnTo>
                    <a:pt x="518" y="399"/>
                  </a:lnTo>
                  <a:lnTo>
                    <a:pt x="518" y="413"/>
                  </a:lnTo>
                  <a:lnTo>
                    <a:pt x="524" y="409"/>
                  </a:lnTo>
                  <a:lnTo>
                    <a:pt x="524" y="409"/>
                  </a:lnTo>
                  <a:close/>
                  <a:moveTo>
                    <a:pt x="524" y="383"/>
                  </a:moveTo>
                  <a:lnTo>
                    <a:pt x="524" y="370"/>
                  </a:lnTo>
                  <a:lnTo>
                    <a:pt x="518" y="373"/>
                  </a:lnTo>
                  <a:lnTo>
                    <a:pt x="518" y="386"/>
                  </a:lnTo>
                  <a:lnTo>
                    <a:pt x="524" y="383"/>
                  </a:lnTo>
                  <a:lnTo>
                    <a:pt x="524" y="383"/>
                  </a:lnTo>
                  <a:close/>
                  <a:moveTo>
                    <a:pt x="524" y="357"/>
                  </a:moveTo>
                  <a:lnTo>
                    <a:pt x="524" y="343"/>
                  </a:lnTo>
                  <a:lnTo>
                    <a:pt x="518" y="347"/>
                  </a:lnTo>
                  <a:lnTo>
                    <a:pt x="518" y="360"/>
                  </a:lnTo>
                  <a:lnTo>
                    <a:pt x="524" y="357"/>
                  </a:lnTo>
                  <a:lnTo>
                    <a:pt x="524" y="357"/>
                  </a:lnTo>
                  <a:close/>
                  <a:moveTo>
                    <a:pt x="524" y="330"/>
                  </a:moveTo>
                  <a:lnTo>
                    <a:pt x="524" y="317"/>
                  </a:lnTo>
                  <a:lnTo>
                    <a:pt x="518" y="320"/>
                  </a:lnTo>
                  <a:lnTo>
                    <a:pt x="518" y="333"/>
                  </a:lnTo>
                  <a:lnTo>
                    <a:pt x="524" y="330"/>
                  </a:lnTo>
                  <a:lnTo>
                    <a:pt x="524" y="330"/>
                  </a:lnTo>
                  <a:close/>
                  <a:moveTo>
                    <a:pt x="524" y="304"/>
                  </a:moveTo>
                  <a:lnTo>
                    <a:pt x="524" y="290"/>
                  </a:lnTo>
                  <a:lnTo>
                    <a:pt x="518" y="294"/>
                  </a:lnTo>
                  <a:lnTo>
                    <a:pt x="518" y="307"/>
                  </a:lnTo>
                  <a:lnTo>
                    <a:pt x="524" y="304"/>
                  </a:lnTo>
                  <a:lnTo>
                    <a:pt x="524" y="304"/>
                  </a:lnTo>
                  <a:close/>
                  <a:moveTo>
                    <a:pt x="524" y="277"/>
                  </a:moveTo>
                  <a:lnTo>
                    <a:pt x="524" y="264"/>
                  </a:lnTo>
                  <a:lnTo>
                    <a:pt x="518" y="267"/>
                  </a:lnTo>
                  <a:lnTo>
                    <a:pt x="518" y="280"/>
                  </a:lnTo>
                  <a:lnTo>
                    <a:pt x="524" y="277"/>
                  </a:lnTo>
                  <a:lnTo>
                    <a:pt x="524" y="277"/>
                  </a:lnTo>
                  <a:close/>
                  <a:moveTo>
                    <a:pt x="524" y="251"/>
                  </a:moveTo>
                  <a:lnTo>
                    <a:pt x="524" y="238"/>
                  </a:lnTo>
                  <a:lnTo>
                    <a:pt x="518" y="241"/>
                  </a:lnTo>
                  <a:lnTo>
                    <a:pt x="518" y="254"/>
                  </a:lnTo>
                  <a:lnTo>
                    <a:pt x="524" y="251"/>
                  </a:lnTo>
                  <a:lnTo>
                    <a:pt x="524" y="251"/>
                  </a:lnTo>
                  <a:close/>
                  <a:moveTo>
                    <a:pt x="524" y="224"/>
                  </a:moveTo>
                  <a:lnTo>
                    <a:pt x="523" y="211"/>
                  </a:lnTo>
                  <a:lnTo>
                    <a:pt x="518" y="214"/>
                  </a:lnTo>
                  <a:lnTo>
                    <a:pt x="518" y="228"/>
                  </a:lnTo>
                  <a:lnTo>
                    <a:pt x="524" y="224"/>
                  </a:lnTo>
                  <a:lnTo>
                    <a:pt x="524" y="224"/>
                  </a:lnTo>
                  <a:close/>
                  <a:moveTo>
                    <a:pt x="523" y="198"/>
                  </a:moveTo>
                  <a:lnTo>
                    <a:pt x="523" y="185"/>
                  </a:lnTo>
                  <a:lnTo>
                    <a:pt x="518" y="188"/>
                  </a:lnTo>
                  <a:lnTo>
                    <a:pt x="518" y="201"/>
                  </a:lnTo>
                  <a:lnTo>
                    <a:pt x="523" y="198"/>
                  </a:lnTo>
                  <a:lnTo>
                    <a:pt x="523" y="198"/>
                  </a:lnTo>
                  <a:close/>
                  <a:moveTo>
                    <a:pt x="523" y="172"/>
                  </a:moveTo>
                  <a:lnTo>
                    <a:pt x="523" y="159"/>
                  </a:lnTo>
                  <a:lnTo>
                    <a:pt x="518" y="162"/>
                  </a:lnTo>
                  <a:lnTo>
                    <a:pt x="518" y="175"/>
                  </a:lnTo>
                  <a:lnTo>
                    <a:pt x="523" y="172"/>
                  </a:lnTo>
                  <a:lnTo>
                    <a:pt x="523" y="172"/>
                  </a:lnTo>
                  <a:close/>
                  <a:moveTo>
                    <a:pt x="523" y="145"/>
                  </a:moveTo>
                  <a:lnTo>
                    <a:pt x="523" y="132"/>
                  </a:lnTo>
                  <a:lnTo>
                    <a:pt x="518" y="135"/>
                  </a:lnTo>
                  <a:lnTo>
                    <a:pt x="518" y="149"/>
                  </a:lnTo>
                  <a:lnTo>
                    <a:pt x="523" y="145"/>
                  </a:lnTo>
                  <a:lnTo>
                    <a:pt x="523" y="145"/>
                  </a:lnTo>
                  <a:close/>
                  <a:moveTo>
                    <a:pt x="523" y="119"/>
                  </a:moveTo>
                  <a:lnTo>
                    <a:pt x="523" y="106"/>
                  </a:lnTo>
                  <a:lnTo>
                    <a:pt x="518" y="109"/>
                  </a:lnTo>
                  <a:lnTo>
                    <a:pt x="518" y="122"/>
                  </a:lnTo>
                  <a:lnTo>
                    <a:pt x="523" y="119"/>
                  </a:lnTo>
                  <a:lnTo>
                    <a:pt x="523" y="119"/>
                  </a:lnTo>
                  <a:close/>
                  <a:moveTo>
                    <a:pt x="523" y="92"/>
                  </a:moveTo>
                  <a:lnTo>
                    <a:pt x="523" y="79"/>
                  </a:lnTo>
                  <a:lnTo>
                    <a:pt x="518" y="83"/>
                  </a:lnTo>
                  <a:lnTo>
                    <a:pt x="518" y="96"/>
                  </a:lnTo>
                  <a:lnTo>
                    <a:pt x="523" y="92"/>
                  </a:lnTo>
                  <a:lnTo>
                    <a:pt x="523" y="92"/>
                  </a:lnTo>
                  <a:close/>
                  <a:moveTo>
                    <a:pt x="523" y="66"/>
                  </a:moveTo>
                  <a:lnTo>
                    <a:pt x="523" y="53"/>
                  </a:lnTo>
                  <a:lnTo>
                    <a:pt x="517" y="56"/>
                  </a:lnTo>
                  <a:lnTo>
                    <a:pt x="518" y="69"/>
                  </a:lnTo>
                  <a:lnTo>
                    <a:pt x="523" y="66"/>
                  </a:lnTo>
                  <a:lnTo>
                    <a:pt x="523" y="66"/>
                  </a:lnTo>
                  <a:close/>
                  <a:moveTo>
                    <a:pt x="523" y="40"/>
                  </a:moveTo>
                  <a:lnTo>
                    <a:pt x="523" y="26"/>
                  </a:lnTo>
                  <a:lnTo>
                    <a:pt x="517" y="30"/>
                  </a:lnTo>
                  <a:lnTo>
                    <a:pt x="517" y="43"/>
                  </a:lnTo>
                  <a:lnTo>
                    <a:pt x="523" y="40"/>
                  </a:lnTo>
                  <a:lnTo>
                    <a:pt x="523" y="40"/>
                  </a:lnTo>
                  <a:close/>
                  <a:moveTo>
                    <a:pt x="523" y="0"/>
                  </a:moveTo>
                  <a:lnTo>
                    <a:pt x="517" y="3"/>
                  </a:lnTo>
                  <a:lnTo>
                    <a:pt x="517" y="16"/>
                  </a:lnTo>
                  <a:lnTo>
                    <a:pt x="523" y="13"/>
                  </a:lnTo>
                  <a:lnTo>
                    <a:pt x="523" y="0"/>
                  </a:lnTo>
                  <a:lnTo>
                    <a:pt x="523" y="0"/>
                  </a:lnTo>
                  <a:close/>
                  <a:moveTo>
                    <a:pt x="448" y="506"/>
                  </a:moveTo>
                  <a:lnTo>
                    <a:pt x="448" y="493"/>
                  </a:lnTo>
                  <a:lnTo>
                    <a:pt x="442" y="496"/>
                  </a:lnTo>
                  <a:lnTo>
                    <a:pt x="442" y="510"/>
                  </a:lnTo>
                  <a:lnTo>
                    <a:pt x="448" y="506"/>
                  </a:lnTo>
                  <a:lnTo>
                    <a:pt x="448" y="506"/>
                  </a:lnTo>
                  <a:close/>
                  <a:moveTo>
                    <a:pt x="448" y="480"/>
                  </a:moveTo>
                  <a:lnTo>
                    <a:pt x="448" y="467"/>
                  </a:lnTo>
                  <a:lnTo>
                    <a:pt x="442" y="470"/>
                  </a:lnTo>
                  <a:lnTo>
                    <a:pt x="442" y="483"/>
                  </a:lnTo>
                  <a:lnTo>
                    <a:pt x="448" y="480"/>
                  </a:lnTo>
                  <a:lnTo>
                    <a:pt x="448" y="480"/>
                  </a:lnTo>
                  <a:close/>
                  <a:moveTo>
                    <a:pt x="448" y="453"/>
                  </a:moveTo>
                  <a:lnTo>
                    <a:pt x="448" y="440"/>
                  </a:lnTo>
                  <a:lnTo>
                    <a:pt x="442" y="444"/>
                  </a:lnTo>
                  <a:lnTo>
                    <a:pt x="442" y="450"/>
                  </a:lnTo>
                  <a:lnTo>
                    <a:pt x="436" y="454"/>
                  </a:lnTo>
                  <a:lnTo>
                    <a:pt x="436" y="461"/>
                  </a:lnTo>
                  <a:lnTo>
                    <a:pt x="447" y="454"/>
                  </a:lnTo>
                  <a:lnTo>
                    <a:pt x="447" y="454"/>
                  </a:lnTo>
                  <a:lnTo>
                    <a:pt x="448" y="453"/>
                  </a:lnTo>
                  <a:lnTo>
                    <a:pt x="448" y="453"/>
                  </a:lnTo>
                  <a:close/>
                  <a:moveTo>
                    <a:pt x="448" y="427"/>
                  </a:moveTo>
                  <a:lnTo>
                    <a:pt x="448" y="414"/>
                  </a:lnTo>
                  <a:lnTo>
                    <a:pt x="442" y="417"/>
                  </a:lnTo>
                  <a:lnTo>
                    <a:pt x="442" y="430"/>
                  </a:lnTo>
                  <a:lnTo>
                    <a:pt x="448" y="427"/>
                  </a:lnTo>
                  <a:lnTo>
                    <a:pt x="448" y="427"/>
                  </a:lnTo>
                  <a:close/>
                  <a:moveTo>
                    <a:pt x="448" y="401"/>
                  </a:moveTo>
                  <a:lnTo>
                    <a:pt x="448" y="387"/>
                  </a:lnTo>
                  <a:lnTo>
                    <a:pt x="442" y="391"/>
                  </a:lnTo>
                  <a:lnTo>
                    <a:pt x="442" y="404"/>
                  </a:lnTo>
                  <a:lnTo>
                    <a:pt x="448" y="401"/>
                  </a:lnTo>
                  <a:lnTo>
                    <a:pt x="448" y="401"/>
                  </a:lnTo>
                  <a:close/>
                  <a:moveTo>
                    <a:pt x="448" y="348"/>
                  </a:moveTo>
                  <a:lnTo>
                    <a:pt x="448" y="334"/>
                  </a:lnTo>
                  <a:lnTo>
                    <a:pt x="442" y="338"/>
                  </a:lnTo>
                  <a:lnTo>
                    <a:pt x="442" y="351"/>
                  </a:lnTo>
                  <a:lnTo>
                    <a:pt x="448" y="348"/>
                  </a:lnTo>
                  <a:lnTo>
                    <a:pt x="448" y="348"/>
                  </a:lnTo>
                  <a:close/>
                  <a:moveTo>
                    <a:pt x="448" y="321"/>
                  </a:moveTo>
                  <a:lnTo>
                    <a:pt x="447" y="308"/>
                  </a:lnTo>
                  <a:lnTo>
                    <a:pt x="442" y="311"/>
                  </a:lnTo>
                  <a:lnTo>
                    <a:pt x="442" y="325"/>
                  </a:lnTo>
                  <a:lnTo>
                    <a:pt x="448" y="321"/>
                  </a:lnTo>
                  <a:lnTo>
                    <a:pt x="448" y="321"/>
                  </a:lnTo>
                  <a:close/>
                  <a:moveTo>
                    <a:pt x="447" y="242"/>
                  </a:moveTo>
                  <a:lnTo>
                    <a:pt x="447" y="229"/>
                  </a:lnTo>
                  <a:lnTo>
                    <a:pt x="441" y="232"/>
                  </a:lnTo>
                  <a:lnTo>
                    <a:pt x="441" y="245"/>
                  </a:lnTo>
                  <a:lnTo>
                    <a:pt x="447" y="242"/>
                  </a:lnTo>
                  <a:lnTo>
                    <a:pt x="447" y="242"/>
                  </a:lnTo>
                  <a:close/>
                  <a:moveTo>
                    <a:pt x="447" y="216"/>
                  </a:moveTo>
                  <a:lnTo>
                    <a:pt x="447" y="203"/>
                  </a:lnTo>
                  <a:lnTo>
                    <a:pt x="441" y="206"/>
                  </a:lnTo>
                  <a:lnTo>
                    <a:pt x="441" y="219"/>
                  </a:lnTo>
                  <a:lnTo>
                    <a:pt x="447" y="216"/>
                  </a:lnTo>
                  <a:lnTo>
                    <a:pt x="447" y="216"/>
                  </a:lnTo>
                  <a:close/>
                  <a:moveTo>
                    <a:pt x="447" y="163"/>
                  </a:moveTo>
                  <a:lnTo>
                    <a:pt x="447" y="150"/>
                  </a:lnTo>
                  <a:lnTo>
                    <a:pt x="441" y="153"/>
                  </a:lnTo>
                  <a:lnTo>
                    <a:pt x="441" y="166"/>
                  </a:lnTo>
                  <a:lnTo>
                    <a:pt x="447" y="163"/>
                  </a:lnTo>
                  <a:lnTo>
                    <a:pt x="447" y="163"/>
                  </a:lnTo>
                  <a:close/>
                  <a:moveTo>
                    <a:pt x="447" y="136"/>
                  </a:moveTo>
                  <a:lnTo>
                    <a:pt x="447" y="123"/>
                  </a:lnTo>
                  <a:lnTo>
                    <a:pt x="441" y="127"/>
                  </a:lnTo>
                  <a:lnTo>
                    <a:pt x="441" y="140"/>
                  </a:lnTo>
                  <a:lnTo>
                    <a:pt x="447" y="136"/>
                  </a:lnTo>
                  <a:lnTo>
                    <a:pt x="447" y="136"/>
                  </a:lnTo>
                  <a:close/>
                  <a:moveTo>
                    <a:pt x="447" y="84"/>
                  </a:moveTo>
                  <a:lnTo>
                    <a:pt x="447" y="70"/>
                  </a:lnTo>
                  <a:lnTo>
                    <a:pt x="441" y="74"/>
                  </a:lnTo>
                  <a:lnTo>
                    <a:pt x="441" y="87"/>
                  </a:lnTo>
                  <a:lnTo>
                    <a:pt x="447" y="84"/>
                  </a:lnTo>
                  <a:lnTo>
                    <a:pt x="447" y="84"/>
                  </a:lnTo>
                  <a:close/>
                  <a:moveTo>
                    <a:pt x="447" y="44"/>
                  </a:moveTo>
                  <a:lnTo>
                    <a:pt x="441" y="47"/>
                  </a:lnTo>
                  <a:lnTo>
                    <a:pt x="441" y="60"/>
                  </a:lnTo>
                  <a:lnTo>
                    <a:pt x="447" y="57"/>
                  </a:lnTo>
                  <a:lnTo>
                    <a:pt x="447" y="44"/>
                  </a:lnTo>
                  <a:lnTo>
                    <a:pt x="447" y="44"/>
                  </a:lnTo>
                  <a:close/>
                  <a:moveTo>
                    <a:pt x="585" y="375"/>
                  </a:moveTo>
                  <a:lnTo>
                    <a:pt x="584" y="368"/>
                  </a:lnTo>
                  <a:lnTo>
                    <a:pt x="573" y="375"/>
                  </a:lnTo>
                  <a:lnTo>
                    <a:pt x="573" y="382"/>
                  </a:lnTo>
                  <a:lnTo>
                    <a:pt x="585" y="375"/>
                  </a:lnTo>
                  <a:lnTo>
                    <a:pt x="585" y="375"/>
                  </a:lnTo>
                  <a:close/>
                  <a:moveTo>
                    <a:pt x="562" y="388"/>
                  </a:moveTo>
                  <a:lnTo>
                    <a:pt x="561" y="381"/>
                  </a:lnTo>
                  <a:lnTo>
                    <a:pt x="550" y="388"/>
                  </a:lnTo>
                  <a:lnTo>
                    <a:pt x="550" y="395"/>
                  </a:lnTo>
                  <a:lnTo>
                    <a:pt x="562" y="388"/>
                  </a:lnTo>
                  <a:lnTo>
                    <a:pt x="562" y="388"/>
                  </a:lnTo>
                  <a:close/>
                  <a:moveTo>
                    <a:pt x="539" y="401"/>
                  </a:moveTo>
                  <a:lnTo>
                    <a:pt x="539" y="394"/>
                  </a:lnTo>
                  <a:lnTo>
                    <a:pt x="527" y="401"/>
                  </a:lnTo>
                  <a:lnTo>
                    <a:pt x="527" y="408"/>
                  </a:lnTo>
                  <a:lnTo>
                    <a:pt x="539" y="401"/>
                  </a:lnTo>
                  <a:lnTo>
                    <a:pt x="539" y="401"/>
                  </a:lnTo>
                  <a:close/>
                  <a:moveTo>
                    <a:pt x="516" y="415"/>
                  </a:moveTo>
                  <a:lnTo>
                    <a:pt x="516" y="408"/>
                  </a:lnTo>
                  <a:lnTo>
                    <a:pt x="504" y="414"/>
                  </a:lnTo>
                  <a:lnTo>
                    <a:pt x="504" y="421"/>
                  </a:lnTo>
                  <a:lnTo>
                    <a:pt x="516" y="415"/>
                  </a:lnTo>
                  <a:lnTo>
                    <a:pt x="516" y="415"/>
                  </a:lnTo>
                  <a:close/>
                  <a:moveTo>
                    <a:pt x="493" y="428"/>
                  </a:moveTo>
                  <a:lnTo>
                    <a:pt x="493" y="421"/>
                  </a:lnTo>
                  <a:lnTo>
                    <a:pt x="482" y="427"/>
                  </a:lnTo>
                  <a:lnTo>
                    <a:pt x="482" y="434"/>
                  </a:lnTo>
                  <a:lnTo>
                    <a:pt x="493" y="428"/>
                  </a:lnTo>
                  <a:lnTo>
                    <a:pt x="493" y="428"/>
                  </a:lnTo>
                  <a:close/>
                  <a:moveTo>
                    <a:pt x="470" y="441"/>
                  </a:moveTo>
                  <a:lnTo>
                    <a:pt x="470" y="434"/>
                  </a:lnTo>
                  <a:lnTo>
                    <a:pt x="459" y="441"/>
                  </a:lnTo>
                  <a:lnTo>
                    <a:pt x="459" y="448"/>
                  </a:lnTo>
                  <a:lnTo>
                    <a:pt x="470" y="441"/>
                  </a:lnTo>
                  <a:lnTo>
                    <a:pt x="470" y="441"/>
                  </a:lnTo>
                  <a:close/>
                  <a:moveTo>
                    <a:pt x="425" y="467"/>
                  </a:moveTo>
                  <a:lnTo>
                    <a:pt x="425" y="460"/>
                  </a:lnTo>
                  <a:lnTo>
                    <a:pt x="413" y="467"/>
                  </a:lnTo>
                  <a:lnTo>
                    <a:pt x="413" y="474"/>
                  </a:lnTo>
                  <a:lnTo>
                    <a:pt x="425" y="467"/>
                  </a:lnTo>
                  <a:lnTo>
                    <a:pt x="425" y="467"/>
                  </a:lnTo>
                  <a:close/>
                  <a:moveTo>
                    <a:pt x="402" y="481"/>
                  </a:moveTo>
                  <a:lnTo>
                    <a:pt x="402" y="474"/>
                  </a:lnTo>
                  <a:lnTo>
                    <a:pt x="390" y="480"/>
                  </a:lnTo>
                  <a:lnTo>
                    <a:pt x="390" y="487"/>
                  </a:lnTo>
                  <a:lnTo>
                    <a:pt x="402" y="481"/>
                  </a:lnTo>
                  <a:lnTo>
                    <a:pt x="402" y="481"/>
                  </a:lnTo>
                  <a:close/>
                  <a:moveTo>
                    <a:pt x="356" y="507"/>
                  </a:moveTo>
                  <a:lnTo>
                    <a:pt x="356" y="500"/>
                  </a:lnTo>
                  <a:lnTo>
                    <a:pt x="344" y="507"/>
                  </a:lnTo>
                  <a:lnTo>
                    <a:pt x="344" y="514"/>
                  </a:lnTo>
                  <a:lnTo>
                    <a:pt x="356" y="507"/>
                  </a:lnTo>
                  <a:lnTo>
                    <a:pt x="356" y="507"/>
                  </a:lnTo>
                  <a:close/>
                  <a:moveTo>
                    <a:pt x="333" y="520"/>
                  </a:moveTo>
                  <a:lnTo>
                    <a:pt x="333" y="513"/>
                  </a:lnTo>
                  <a:lnTo>
                    <a:pt x="321" y="520"/>
                  </a:lnTo>
                  <a:lnTo>
                    <a:pt x="321" y="527"/>
                  </a:lnTo>
                  <a:lnTo>
                    <a:pt x="333" y="520"/>
                  </a:lnTo>
                  <a:lnTo>
                    <a:pt x="333" y="520"/>
                  </a:lnTo>
                  <a:close/>
                  <a:moveTo>
                    <a:pt x="310" y="534"/>
                  </a:moveTo>
                  <a:lnTo>
                    <a:pt x="310" y="527"/>
                  </a:lnTo>
                  <a:lnTo>
                    <a:pt x="298" y="533"/>
                  </a:lnTo>
                  <a:lnTo>
                    <a:pt x="298" y="540"/>
                  </a:lnTo>
                  <a:lnTo>
                    <a:pt x="310" y="534"/>
                  </a:lnTo>
                  <a:lnTo>
                    <a:pt x="310" y="534"/>
                  </a:lnTo>
                  <a:close/>
                  <a:moveTo>
                    <a:pt x="287" y="547"/>
                  </a:moveTo>
                  <a:lnTo>
                    <a:pt x="287" y="540"/>
                  </a:lnTo>
                  <a:lnTo>
                    <a:pt x="276" y="546"/>
                  </a:lnTo>
                  <a:lnTo>
                    <a:pt x="276" y="553"/>
                  </a:lnTo>
                  <a:lnTo>
                    <a:pt x="287" y="547"/>
                  </a:lnTo>
                  <a:lnTo>
                    <a:pt x="287" y="547"/>
                  </a:lnTo>
                  <a:close/>
                  <a:moveTo>
                    <a:pt x="264" y="560"/>
                  </a:moveTo>
                  <a:lnTo>
                    <a:pt x="264" y="553"/>
                  </a:lnTo>
                  <a:lnTo>
                    <a:pt x="253" y="560"/>
                  </a:lnTo>
                  <a:lnTo>
                    <a:pt x="253" y="567"/>
                  </a:lnTo>
                  <a:lnTo>
                    <a:pt x="264" y="560"/>
                  </a:lnTo>
                  <a:lnTo>
                    <a:pt x="264" y="560"/>
                  </a:lnTo>
                  <a:close/>
                  <a:moveTo>
                    <a:pt x="241" y="573"/>
                  </a:moveTo>
                  <a:lnTo>
                    <a:pt x="241" y="566"/>
                  </a:lnTo>
                  <a:lnTo>
                    <a:pt x="230" y="573"/>
                  </a:lnTo>
                  <a:lnTo>
                    <a:pt x="230" y="580"/>
                  </a:lnTo>
                  <a:lnTo>
                    <a:pt x="241" y="573"/>
                  </a:lnTo>
                  <a:lnTo>
                    <a:pt x="241" y="573"/>
                  </a:lnTo>
                  <a:close/>
                  <a:moveTo>
                    <a:pt x="196" y="600"/>
                  </a:moveTo>
                  <a:lnTo>
                    <a:pt x="196" y="593"/>
                  </a:lnTo>
                  <a:lnTo>
                    <a:pt x="184" y="599"/>
                  </a:lnTo>
                  <a:lnTo>
                    <a:pt x="184" y="606"/>
                  </a:lnTo>
                  <a:lnTo>
                    <a:pt x="196" y="600"/>
                  </a:lnTo>
                  <a:lnTo>
                    <a:pt x="196" y="600"/>
                  </a:lnTo>
                  <a:close/>
                  <a:moveTo>
                    <a:pt x="172" y="613"/>
                  </a:moveTo>
                  <a:lnTo>
                    <a:pt x="172" y="606"/>
                  </a:lnTo>
                  <a:lnTo>
                    <a:pt x="161" y="612"/>
                  </a:lnTo>
                  <a:lnTo>
                    <a:pt x="161" y="619"/>
                  </a:lnTo>
                  <a:lnTo>
                    <a:pt x="172" y="613"/>
                  </a:lnTo>
                  <a:lnTo>
                    <a:pt x="172" y="613"/>
                  </a:lnTo>
                  <a:close/>
                  <a:moveTo>
                    <a:pt x="138" y="632"/>
                  </a:moveTo>
                  <a:lnTo>
                    <a:pt x="138" y="633"/>
                  </a:lnTo>
                  <a:lnTo>
                    <a:pt x="150" y="626"/>
                  </a:lnTo>
                  <a:lnTo>
                    <a:pt x="150" y="619"/>
                  </a:lnTo>
                  <a:lnTo>
                    <a:pt x="142" y="623"/>
                  </a:lnTo>
                  <a:lnTo>
                    <a:pt x="142" y="617"/>
                  </a:lnTo>
                  <a:lnTo>
                    <a:pt x="137" y="620"/>
                  </a:lnTo>
                  <a:lnTo>
                    <a:pt x="137" y="633"/>
                  </a:lnTo>
                  <a:lnTo>
                    <a:pt x="138" y="632"/>
                  </a:lnTo>
                  <a:lnTo>
                    <a:pt x="138" y="632"/>
                  </a:lnTo>
                  <a:close/>
                  <a:moveTo>
                    <a:pt x="127" y="639"/>
                  </a:moveTo>
                  <a:lnTo>
                    <a:pt x="127" y="632"/>
                  </a:lnTo>
                  <a:lnTo>
                    <a:pt x="115" y="639"/>
                  </a:lnTo>
                  <a:lnTo>
                    <a:pt x="115" y="646"/>
                  </a:lnTo>
                  <a:lnTo>
                    <a:pt x="127" y="639"/>
                  </a:lnTo>
                  <a:lnTo>
                    <a:pt x="127" y="639"/>
                  </a:lnTo>
                  <a:close/>
                  <a:moveTo>
                    <a:pt x="104" y="653"/>
                  </a:moveTo>
                  <a:lnTo>
                    <a:pt x="104" y="646"/>
                  </a:lnTo>
                  <a:lnTo>
                    <a:pt x="93" y="652"/>
                  </a:lnTo>
                  <a:lnTo>
                    <a:pt x="93" y="659"/>
                  </a:lnTo>
                  <a:lnTo>
                    <a:pt x="104" y="653"/>
                  </a:lnTo>
                  <a:lnTo>
                    <a:pt x="104" y="653"/>
                  </a:lnTo>
                  <a:close/>
                  <a:moveTo>
                    <a:pt x="81" y="666"/>
                  </a:moveTo>
                  <a:lnTo>
                    <a:pt x="81" y="659"/>
                  </a:lnTo>
                  <a:lnTo>
                    <a:pt x="70" y="665"/>
                  </a:lnTo>
                  <a:lnTo>
                    <a:pt x="70" y="672"/>
                  </a:lnTo>
                  <a:lnTo>
                    <a:pt x="81" y="666"/>
                  </a:lnTo>
                  <a:lnTo>
                    <a:pt x="81" y="666"/>
                  </a:lnTo>
                  <a:close/>
                  <a:moveTo>
                    <a:pt x="58" y="679"/>
                  </a:moveTo>
                  <a:lnTo>
                    <a:pt x="58" y="672"/>
                  </a:lnTo>
                  <a:lnTo>
                    <a:pt x="47" y="679"/>
                  </a:lnTo>
                  <a:lnTo>
                    <a:pt x="47" y="686"/>
                  </a:lnTo>
                  <a:lnTo>
                    <a:pt x="58" y="679"/>
                  </a:lnTo>
                  <a:lnTo>
                    <a:pt x="58" y="679"/>
                  </a:lnTo>
                  <a:close/>
                  <a:moveTo>
                    <a:pt x="35" y="692"/>
                  </a:moveTo>
                  <a:lnTo>
                    <a:pt x="35" y="685"/>
                  </a:lnTo>
                  <a:lnTo>
                    <a:pt x="24" y="692"/>
                  </a:lnTo>
                  <a:lnTo>
                    <a:pt x="24" y="699"/>
                  </a:lnTo>
                  <a:lnTo>
                    <a:pt x="35" y="692"/>
                  </a:lnTo>
                  <a:lnTo>
                    <a:pt x="35" y="692"/>
                  </a:lnTo>
                  <a:close/>
                  <a:moveTo>
                    <a:pt x="13" y="698"/>
                  </a:moveTo>
                  <a:lnTo>
                    <a:pt x="1" y="705"/>
                  </a:lnTo>
                  <a:lnTo>
                    <a:pt x="1" y="712"/>
                  </a:lnTo>
                  <a:lnTo>
                    <a:pt x="13" y="705"/>
                  </a:lnTo>
                  <a:lnTo>
                    <a:pt x="13" y="698"/>
                  </a:lnTo>
                  <a:lnTo>
                    <a:pt x="13" y="698"/>
                  </a:lnTo>
                  <a:close/>
                  <a:moveTo>
                    <a:pt x="584" y="287"/>
                  </a:moveTo>
                  <a:lnTo>
                    <a:pt x="584" y="280"/>
                  </a:lnTo>
                  <a:lnTo>
                    <a:pt x="573" y="287"/>
                  </a:lnTo>
                  <a:lnTo>
                    <a:pt x="573" y="293"/>
                  </a:lnTo>
                  <a:lnTo>
                    <a:pt x="584" y="287"/>
                  </a:lnTo>
                  <a:lnTo>
                    <a:pt x="584" y="287"/>
                  </a:lnTo>
                  <a:close/>
                  <a:moveTo>
                    <a:pt x="561" y="300"/>
                  </a:moveTo>
                  <a:lnTo>
                    <a:pt x="561" y="294"/>
                  </a:lnTo>
                  <a:lnTo>
                    <a:pt x="550" y="300"/>
                  </a:lnTo>
                  <a:lnTo>
                    <a:pt x="550" y="306"/>
                  </a:lnTo>
                  <a:lnTo>
                    <a:pt x="561" y="300"/>
                  </a:lnTo>
                  <a:lnTo>
                    <a:pt x="561" y="300"/>
                  </a:lnTo>
                  <a:close/>
                  <a:moveTo>
                    <a:pt x="539" y="313"/>
                  </a:moveTo>
                  <a:lnTo>
                    <a:pt x="539" y="307"/>
                  </a:lnTo>
                  <a:lnTo>
                    <a:pt x="527" y="313"/>
                  </a:lnTo>
                  <a:lnTo>
                    <a:pt x="527" y="320"/>
                  </a:lnTo>
                  <a:lnTo>
                    <a:pt x="539" y="313"/>
                  </a:lnTo>
                  <a:lnTo>
                    <a:pt x="539" y="313"/>
                  </a:lnTo>
                  <a:close/>
                  <a:moveTo>
                    <a:pt x="516" y="326"/>
                  </a:moveTo>
                  <a:lnTo>
                    <a:pt x="516" y="320"/>
                  </a:lnTo>
                  <a:lnTo>
                    <a:pt x="504" y="326"/>
                  </a:lnTo>
                  <a:lnTo>
                    <a:pt x="504" y="333"/>
                  </a:lnTo>
                  <a:lnTo>
                    <a:pt x="516" y="326"/>
                  </a:lnTo>
                  <a:lnTo>
                    <a:pt x="516" y="326"/>
                  </a:lnTo>
                  <a:close/>
                  <a:moveTo>
                    <a:pt x="493" y="339"/>
                  </a:moveTo>
                  <a:lnTo>
                    <a:pt x="493" y="333"/>
                  </a:lnTo>
                  <a:lnTo>
                    <a:pt x="481" y="340"/>
                  </a:lnTo>
                  <a:lnTo>
                    <a:pt x="481" y="346"/>
                  </a:lnTo>
                  <a:lnTo>
                    <a:pt x="493" y="339"/>
                  </a:lnTo>
                  <a:lnTo>
                    <a:pt x="493" y="339"/>
                  </a:lnTo>
                  <a:close/>
                  <a:moveTo>
                    <a:pt x="470" y="353"/>
                  </a:moveTo>
                  <a:lnTo>
                    <a:pt x="470" y="346"/>
                  </a:lnTo>
                  <a:lnTo>
                    <a:pt x="458" y="353"/>
                  </a:lnTo>
                  <a:lnTo>
                    <a:pt x="459" y="359"/>
                  </a:lnTo>
                  <a:lnTo>
                    <a:pt x="470" y="353"/>
                  </a:lnTo>
                  <a:lnTo>
                    <a:pt x="470" y="353"/>
                  </a:lnTo>
                  <a:close/>
                  <a:moveTo>
                    <a:pt x="447" y="361"/>
                  </a:moveTo>
                  <a:lnTo>
                    <a:pt x="447" y="360"/>
                  </a:lnTo>
                  <a:lnTo>
                    <a:pt x="435" y="366"/>
                  </a:lnTo>
                  <a:lnTo>
                    <a:pt x="435" y="373"/>
                  </a:lnTo>
                  <a:lnTo>
                    <a:pt x="442" y="369"/>
                  </a:lnTo>
                  <a:lnTo>
                    <a:pt x="442" y="378"/>
                  </a:lnTo>
                  <a:lnTo>
                    <a:pt x="448" y="374"/>
                  </a:lnTo>
                  <a:lnTo>
                    <a:pt x="448" y="361"/>
                  </a:lnTo>
                  <a:lnTo>
                    <a:pt x="447" y="361"/>
                  </a:lnTo>
                  <a:lnTo>
                    <a:pt x="447" y="361"/>
                  </a:lnTo>
                  <a:close/>
                  <a:moveTo>
                    <a:pt x="424" y="379"/>
                  </a:moveTo>
                  <a:lnTo>
                    <a:pt x="424" y="373"/>
                  </a:lnTo>
                  <a:lnTo>
                    <a:pt x="413" y="379"/>
                  </a:lnTo>
                  <a:lnTo>
                    <a:pt x="413" y="386"/>
                  </a:lnTo>
                  <a:lnTo>
                    <a:pt x="424" y="379"/>
                  </a:lnTo>
                  <a:lnTo>
                    <a:pt x="424" y="379"/>
                  </a:lnTo>
                  <a:close/>
                  <a:moveTo>
                    <a:pt x="401" y="392"/>
                  </a:moveTo>
                  <a:lnTo>
                    <a:pt x="401" y="386"/>
                  </a:lnTo>
                  <a:lnTo>
                    <a:pt x="390" y="393"/>
                  </a:lnTo>
                  <a:lnTo>
                    <a:pt x="390" y="399"/>
                  </a:lnTo>
                  <a:lnTo>
                    <a:pt x="401" y="392"/>
                  </a:lnTo>
                  <a:lnTo>
                    <a:pt x="401" y="392"/>
                  </a:lnTo>
                  <a:close/>
                  <a:moveTo>
                    <a:pt x="356" y="419"/>
                  </a:moveTo>
                  <a:lnTo>
                    <a:pt x="356" y="412"/>
                  </a:lnTo>
                  <a:lnTo>
                    <a:pt x="344" y="419"/>
                  </a:lnTo>
                  <a:lnTo>
                    <a:pt x="344" y="425"/>
                  </a:lnTo>
                  <a:lnTo>
                    <a:pt x="356" y="419"/>
                  </a:lnTo>
                  <a:lnTo>
                    <a:pt x="356" y="419"/>
                  </a:lnTo>
                  <a:close/>
                  <a:moveTo>
                    <a:pt x="333" y="432"/>
                  </a:moveTo>
                  <a:lnTo>
                    <a:pt x="333" y="426"/>
                  </a:lnTo>
                  <a:lnTo>
                    <a:pt x="321" y="432"/>
                  </a:lnTo>
                  <a:lnTo>
                    <a:pt x="321" y="439"/>
                  </a:lnTo>
                  <a:lnTo>
                    <a:pt x="333" y="432"/>
                  </a:lnTo>
                  <a:lnTo>
                    <a:pt x="333" y="432"/>
                  </a:lnTo>
                  <a:close/>
                  <a:moveTo>
                    <a:pt x="310" y="445"/>
                  </a:moveTo>
                  <a:lnTo>
                    <a:pt x="310" y="439"/>
                  </a:lnTo>
                  <a:lnTo>
                    <a:pt x="298" y="445"/>
                  </a:lnTo>
                  <a:lnTo>
                    <a:pt x="298" y="452"/>
                  </a:lnTo>
                  <a:lnTo>
                    <a:pt x="310" y="445"/>
                  </a:lnTo>
                  <a:lnTo>
                    <a:pt x="310" y="445"/>
                  </a:lnTo>
                  <a:close/>
                  <a:moveTo>
                    <a:pt x="287" y="458"/>
                  </a:moveTo>
                  <a:lnTo>
                    <a:pt x="287" y="452"/>
                  </a:lnTo>
                  <a:lnTo>
                    <a:pt x="275" y="459"/>
                  </a:lnTo>
                  <a:lnTo>
                    <a:pt x="275" y="465"/>
                  </a:lnTo>
                  <a:lnTo>
                    <a:pt x="287" y="458"/>
                  </a:lnTo>
                  <a:lnTo>
                    <a:pt x="287" y="458"/>
                  </a:lnTo>
                  <a:close/>
                  <a:moveTo>
                    <a:pt x="264" y="472"/>
                  </a:moveTo>
                  <a:lnTo>
                    <a:pt x="264" y="465"/>
                  </a:lnTo>
                  <a:lnTo>
                    <a:pt x="252" y="472"/>
                  </a:lnTo>
                  <a:lnTo>
                    <a:pt x="252" y="478"/>
                  </a:lnTo>
                  <a:lnTo>
                    <a:pt x="264" y="472"/>
                  </a:lnTo>
                  <a:lnTo>
                    <a:pt x="264" y="472"/>
                  </a:lnTo>
                  <a:close/>
                  <a:moveTo>
                    <a:pt x="241" y="485"/>
                  </a:moveTo>
                  <a:lnTo>
                    <a:pt x="241" y="478"/>
                  </a:lnTo>
                  <a:lnTo>
                    <a:pt x="230" y="485"/>
                  </a:lnTo>
                  <a:lnTo>
                    <a:pt x="230" y="491"/>
                  </a:lnTo>
                  <a:lnTo>
                    <a:pt x="241" y="485"/>
                  </a:lnTo>
                  <a:lnTo>
                    <a:pt x="241" y="485"/>
                  </a:lnTo>
                  <a:close/>
                  <a:moveTo>
                    <a:pt x="218" y="493"/>
                  </a:moveTo>
                  <a:lnTo>
                    <a:pt x="218" y="492"/>
                  </a:lnTo>
                  <a:lnTo>
                    <a:pt x="207" y="498"/>
                  </a:lnTo>
                  <a:lnTo>
                    <a:pt x="207" y="505"/>
                  </a:lnTo>
                  <a:lnTo>
                    <a:pt x="213" y="501"/>
                  </a:lnTo>
                  <a:lnTo>
                    <a:pt x="213" y="510"/>
                  </a:lnTo>
                  <a:lnTo>
                    <a:pt x="219" y="506"/>
                  </a:lnTo>
                  <a:lnTo>
                    <a:pt x="219" y="493"/>
                  </a:lnTo>
                  <a:lnTo>
                    <a:pt x="218" y="493"/>
                  </a:lnTo>
                  <a:lnTo>
                    <a:pt x="218" y="493"/>
                  </a:lnTo>
                  <a:close/>
                  <a:moveTo>
                    <a:pt x="195" y="511"/>
                  </a:moveTo>
                  <a:lnTo>
                    <a:pt x="195" y="505"/>
                  </a:lnTo>
                  <a:lnTo>
                    <a:pt x="184" y="511"/>
                  </a:lnTo>
                  <a:lnTo>
                    <a:pt x="184" y="518"/>
                  </a:lnTo>
                  <a:lnTo>
                    <a:pt x="195" y="511"/>
                  </a:lnTo>
                  <a:lnTo>
                    <a:pt x="195" y="511"/>
                  </a:lnTo>
                  <a:close/>
                  <a:moveTo>
                    <a:pt x="172" y="525"/>
                  </a:moveTo>
                  <a:lnTo>
                    <a:pt x="172" y="518"/>
                  </a:lnTo>
                  <a:lnTo>
                    <a:pt x="161" y="525"/>
                  </a:lnTo>
                  <a:lnTo>
                    <a:pt x="161" y="531"/>
                  </a:lnTo>
                  <a:lnTo>
                    <a:pt x="172" y="525"/>
                  </a:lnTo>
                  <a:lnTo>
                    <a:pt x="172" y="525"/>
                  </a:lnTo>
                  <a:close/>
                  <a:moveTo>
                    <a:pt x="150" y="538"/>
                  </a:moveTo>
                  <a:lnTo>
                    <a:pt x="150" y="531"/>
                  </a:lnTo>
                  <a:lnTo>
                    <a:pt x="138" y="538"/>
                  </a:lnTo>
                  <a:lnTo>
                    <a:pt x="138" y="540"/>
                  </a:lnTo>
                  <a:lnTo>
                    <a:pt x="137" y="540"/>
                  </a:lnTo>
                  <a:lnTo>
                    <a:pt x="137" y="554"/>
                  </a:lnTo>
                  <a:lnTo>
                    <a:pt x="142" y="551"/>
                  </a:lnTo>
                  <a:lnTo>
                    <a:pt x="142" y="542"/>
                  </a:lnTo>
                  <a:lnTo>
                    <a:pt x="150" y="538"/>
                  </a:lnTo>
                  <a:lnTo>
                    <a:pt x="150" y="538"/>
                  </a:lnTo>
                  <a:close/>
                  <a:moveTo>
                    <a:pt x="127" y="551"/>
                  </a:moveTo>
                  <a:lnTo>
                    <a:pt x="127" y="544"/>
                  </a:lnTo>
                  <a:lnTo>
                    <a:pt x="115" y="551"/>
                  </a:lnTo>
                  <a:lnTo>
                    <a:pt x="115" y="558"/>
                  </a:lnTo>
                  <a:lnTo>
                    <a:pt x="127" y="551"/>
                  </a:lnTo>
                  <a:lnTo>
                    <a:pt x="127" y="551"/>
                  </a:lnTo>
                  <a:close/>
                  <a:moveTo>
                    <a:pt x="104" y="564"/>
                  </a:moveTo>
                  <a:lnTo>
                    <a:pt x="104" y="558"/>
                  </a:lnTo>
                  <a:lnTo>
                    <a:pt x="92" y="564"/>
                  </a:lnTo>
                  <a:lnTo>
                    <a:pt x="92" y="571"/>
                  </a:lnTo>
                  <a:lnTo>
                    <a:pt x="104" y="564"/>
                  </a:lnTo>
                  <a:lnTo>
                    <a:pt x="104" y="564"/>
                  </a:lnTo>
                  <a:close/>
                  <a:moveTo>
                    <a:pt x="81" y="577"/>
                  </a:moveTo>
                  <a:lnTo>
                    <a:pt x="81" y="571"/>
                  </a:lnTo>
                  <a:lnTo>
                    <a:pt x="69" y="577"/>
                  </a:lnTo>
                  <a:lnTo>
                    <a:pt x="69" y="584"/>
                  </a:lnTo>
                  <a:lnTo>
                    <a:pt x="81" y="577"/>
                  </a:lnTo>
                  <a:lnTo>
                    <a:pt x="81" y="577"/>
                  </a:lnTo>
                  <a:close/>
                  <a:moveTo>
                    <a:pt x="58" y="591"/>
                  </a:moveTo>
                  <a:lnTo>
                    <a:pt x="58" y="584"/>
                  </a:lnTo>
                  <a:lnTo>
                    <a:pt x="46" y="591"/>
                  </a:lnTo>
                  <a:lnTo>
                    <a:pt x="46" y="597"/>
                  </a:lnTo>
                  <a:lnTo>
                    <a:pt x="58" y="591"/>
                  </a:lnTo>
                  <a:lnTo>
                    <a:pt x="58" y="591"/>
                  </a:lnTo>
                  <a:close/>
                  <a:moveTo>
                    <a:pt x="35" y="604"/>
                  </a:moveTo>
                  <a:lnTo>
                    <a:pt x="35" y="597"/>
                  </a:lnTo>
                  <a:lnTo>
                    <a:pt x="24" y="604"/>
                  </a:lnTo>
                  <a:lnTo>
                    <a:pt x="24" y="610"/>
                  </a:lnTo>
                  <a:lnTo>
                    <a:pt x="35" y="604"/>
                  </a:lnTo>
                  <a:lnTo>
                    <a:pt x="35" y="604"/>
                  </a:lnTo>
                  <a:close/>
                  <a:moveTo>
                    <a:pt x="12" y="610"/>
                  </a:moveTo>
                  <a:lnTo>
                    <a:pt x="1" y="617"/>
                  </a:lnTo>
                  <a:lnTo>
                    <a:pt x="1" y="624"/>
                  </a:lnTo>
                  <a:lnTo>
                    <a:pt x="12" y="617"/>
                  </a:lnTo>
                  <a:lnTo>
                    <a:pt x="12" y="610"/>
                  </a:lnTo>
                  <a:lnTo>
                    <a:pt x="12" y="610"/>
                  </a:lnTo>
                  <a:close/>
                  <a:moveTo>
                    <a:pt x="584" y="199"/>
                  </a:moveTo>
                  <a:lnTo>
                    <a:pt x="584" y="192"/>
                  </a:lnTo>
                  <a:lnTo>
                    <a:pt x="573" y="199"/>
                  </a:lnTo>
                  <a:lnTo>
                    <a:pt x="573" y="205"/>
                  </a:lnTo>
                  <a:lnTo>
                    <a:pt x="584" y="199"/>
                  </a:lnTo>
                  <a:lnTo>
                    <a:pt x="584" y="199"/>
                  </a:lnTo>
                  <a:close/>
                  <a:moveTo>
                    <a:pt x="561" y="212"/>
                  </a:moveTo>
                  <a:lnTo>
                    <a:pt x="561" y="205"/>
                  </a:lnTo>
                  <a:lnTo>
                    <a:pt x="550" y="212"/>
                  </a:lnTo>
                  <a:lnTo>
                    <a:pt x="550" y="219"/>
                  </a:lnTo>
                  <a:lnTo>
                    <a:pt x="561" y="212"/>
                  </a:lnTo>
                  <a:lnTo>
                    <a:pt x="561" y="212"/>
                  </a:lnTo>
                  <a:close/>
                  <a:moveTo>
                    <a:pt x="538" y="225"/>
                  </a:moveTo>
                  <a:lnTo>
                    <a:pt x="538" y="218"/>
                  </a:lnTo>
                  <a:lnTo>
                    <a:pt x="527" y="225"/>
                  </a:lnTo>
                  <a:lnTo>
                    <a:pt x="527" y="232"/>
                  </a:lnTo>
                  <a:lnTo>
                    <a:pt x="538" y="225"/>
                  </a:lnTo>
                  <a:lnTo>
                    <a:pt x="538" y="225"/>
                  </a:lnTo>
                  <a:close/>
                  <a:moveTo>
                    <a:pt x="515" y="238"/>
                  </a:moveTo>
                  <a:lnTo>
                    <a:pt x="515" y="232"/>
                  </a:lnTo>
                  <a:lnTo>
                    <a:pt x="504" y="238"/>
                  </a:lnTo>
                  <a:lnTo>
                    <a:pt x="504" y="245"/>
                  </a:lnTo>
                  <a:lnTo>
                    <a:pt x="515" y="238"/>
                  </a:lnTo>
                  <a:lnTo>
                    <a:pt x="515" y="238"/>
                  </a:lnTo>
                  <a:close/>
                  <a:moveTo>
                    <a:pt x="493" y="252"/>
                  </a:moveTo>
                  <a:lnTo>
                    <a:pt x="493" y="245"/>
                  </a:lnTo>
                  <a:lnTo>
                    <a:pt x="481" y="251"/>
                  </a:lnTo>
                  <a:lnTo>
                    <a:pt x="481" y="258"/>
                  </a:lnTo>
                  <a:lnTo>
                    <a:pt x="493" y="252"/>
                  </a:lnTo>
                  <a:lnTo>
                    <a:pt x="493" y="252"/>
                  </a:lnTo>
                  <a:close/>
                  <a:moveTo>
                    <a:pt x="470" y="265"/>
                  </a:moveTo>
                  <a:lnTo>
                    <a:pt x="470" y="258"/>
                  </a:lnTo>
                  <a:lnTo>
                    <a:pt x="458" y="265"/>
                  </a:lnTo>
                  <a:lnTo>
                    <a:pt x="458" y="271"/>
                  </a:lnTo>
                  <a:lnTo>
                    <a:pt x="470" y="265"/>
                  </a:lnTo>
                  <a:lnTo>
                    <a:pt x="470" y="265"/>
                  </a:lnTo>
                  <a:close/>
                  <a:moveTo>
                    <a:pt x="447" y="278"/>
                  </a:moveTo>
                  <a:lnTo>
                    <a:pt x="447" y="271"/>
                  </a:lnTo>
                  <a:lnTo>
                    <a:pt x="435" y="278"/>
                  </a:lnTo>
                  <a:lnTo>
                    <a:pt x="435" y="285"/>
                  </a:lnTo>
                  <a:lnTo>
                    <a:pt x="447" y="278"/>
                  </a:lnTo>
                  <a:lnTo>
                    <a:pt x="447" y="278"/>
                  </a:lnTo>
                  <a:close/>
                  <a:moveTo>
                    <a:pt x="447" y="295"/>
                  </a:moveTo>
                  <a:lnTo>
                    <a:pt x="442" y="298"/>
                  </a:lnTo>
                  <a:lnTo>
                    <a:pt x="442" y="285"/>
                  </a:lnTo>
                  <a:lnTo>
                    <a:pt x="447" y="281"/>
                  </a:lnTo>
                  <a:lnTo>
                    <a:pt x="447" y="295"/>
                  </a:lnTo>
                  <a:lnTo>
                    <a:pt x="447" y="295"/>
                  </a:lnTo>
                  <a:close/>
                  <a:moveTo>
                    <a:pt x="447" y="268"/>
                  </a:moveTo>
                  <a:lnTo>
                    <a:pt x="441" y="272"/>
                  </a:lnTo>
                  <a:lnTo>
                    <a:pt x="441" y="258"/>
                  </a:lnTo>
                  <a:lnTo>
                    <a:pt x="447" y="255"/>
                  </a:lnTo>
                  <a:lnTo>
                    <a:pt x="447" y="268"/>
                  </a:lnTo>
                  <a:lnTo>
                    <a:pt x="447" y="268"/>
                  </a:lnTo>
                  <a:close/>
                  <a:moveTo>
                    <a:pt x="424" y="291"/>
                  </a:moveTo>
                  <a:lnTo>
                    <a:pt x="424" y="284"/>
                  </a:lnTo>
                  <a:lnTo>
                    <a:pt x="413" y="291"/>
                  </a:lnTo>
                  <a:lnTo>
                    <a:pt x="413" y="298"/>
                  </a:lnTo>
                  <a:lnTo>
                    <a:pt x="424" y="291"/>
                  </a:lnTo>
                  <a:lnTo>
                    <a:pt x="424" y="291"/>
                  </a:lnTo>
                  <a:close/>
                  <a:moveTo>
                    <a:pt x="401" y="304"/>
                  </a:moveTo>
                  <a:lnTo>
                    <a:pt x="401" y="298"/>
                  </a:lnTo>
                  <a:lnTo>
                    <a:pt x="390" y="304"/>
                  </a:lnTo>
                  <a:lnTo>
                    <a:pt x="390" y="311"/>
                  </a:lnTo>
                  <a:lnTo>
                    <a:pt x="401" y="304"/>
                  </a:lnTo>
                  <a:lnTo>
                    <a:pt x="401" y="304"/>
                  </a:lnTo>
                  <a:close/>
                  <a:moveTo>
                    <a:pt x="378" y="318"/>
                  </a:moveTo>
                  <a:lnTo>
                    <a:pt x="367" y="324"/>
                  </a:lnTo>
                  <a:lnTo>
                    <a:pt x="367" y="317"/>
                  </a:lnTo>
                  <a:lnTo>
                    <a:pt x="378" y="311"/>
                  </a:lnTo>
                  <a:lnTo>
                    <a:pt x="378" y="318"/>
                  </a:lnTo>
                  <a:lnTo>
                    <a:pt x="378" y="318"/>
                  </a:lnTo>
                  <a:close/>
                  <a:moveTo>
                    <a:pt x="355" y="331"/>
                  </a:moveTo>
                  <a:lnTo>
                    <a:pt x="355" y="324"/>
                  </a:lnTo>
                  <a:lnTo>
                    <a:pt x="344" y="331"/>
                  </a:lnTo>
                  <a:lnTo>
                    <a:pt x="344" y="337"/>
                  </a:lnTo>
                  <a:lnTo>
                    <a:pt x="355" y="331"/>
                  </a:lnTo>
                  <a:lnTo>
                    <a:pt x="355" y="331"/>
                  </a:lnTo>
                  <a:close/>
                  <a:moveTo>
                    <a:pt x="332" y="344"/>
                  </a:moveTo>
                  <a:lnTo>
                    <a:pt x="332" y="337"/>
                  </a:lnTo>
                  <a:lnTo>
                    <a:pt x="321" y="344"/>
                  </a:lnTo>
                  <a:lnTo>
                    <a:pt x="321" y="351"/>
                  </a:lnTo>
                  <a:lnTo>
                    <a:pt x="332" y="344"/>
                  </a:lnTo>
                  <a:lnTo>
                    <a:pt x="332" y="344"/>
                  </a:lnTo>
                  <a:close/>
                  <a:moveTo>
                    <a:pt x="309" y="357"/>
                  </a:moveTo>
                  <a:lnTo>
                    <a:pt x="309" y="350"/>
                  </a:lnTo>
                  <a:lnTo>
                    <a:pt x="298" y="357"/>
                  </a:lnTo>
                  <a:lnTo>
                    <a:pt x="298" y="364"/>
                  </a:lnTo>
                  <a:lnTo>
                    <a:pt x="309" y="357"/>
                  </a:lnTo>
                  <a:lnTo>
                    <a:pt x="309" y="357"/>
                  </a:lnTo>
                  <a:close/>
                  <a:moveTo>
                    <a:pt x="287" y="370"/>
                  </a:moveTo>
                  <a:lnTo>
                    <a:pt x="287" y="364"/>
                  </a:lnTo>
                  <a:lnTo>
                    <a:pt x="275" y="370"/>
                  </a:lnTo>
                  <a:lnTo>
                    <a:pt x="275" y="377"/>
                  </a:lnTo>
                  <a:lnTo>
                    <a:pt x="287" y="370"/>
                  </a:lnTo>
                  <a:lnTo>
                    <a:pt x="287" y="370"/>
                  </a:lnTo>
                  <a:close/>
                  <a:moveTo>
                    <a:pt x="264" y="384"/>
                  </a:moveTo>
                  <a:lnTo>
                    <a:pt x="264" y="377"/>
                  </a:lnTo>
                  <a:lnTo>
                    <a:pt x="252" y="383"/>
                  </a:lnTo>
                  <a:lnTo>
                    <a:pt x="252" y="390"/>
                  </a:lnTo>
                  <a:lnTo>
                    <a:pt x="264" y="384"/>
                  </a:lnTo>
                  <a:lnTo>
                    <a:pt x="264" y="384"/>
                  </a:lnTo>
                  <a:close/>
                  <a:moveTo>
                    <a:pt x="241" y="397"/>
                  </a:moveTo>
                  <a:lnTo>
                    <a:pt x="241" y="390"/>
                  </a:lnTo>
                  <a:lnTo>
                    <a:pt x="229" y="397"/>
                  </a:lnTo>
                  <a:lnTo>
                    <a:pt x="229" y="404"/>
                  </a:lnTo>
                  <a:lnTo>
                    <a:pt x="241" y="397"/>
                  </a:lnTo>
                  <a:lnTo>
                    <a:pt x="241" y="397"/>
                  </a:lnTo>
                  <a:close/>
                  <a:moveTo>
                    <a:pt x="218" y="410"/>
                  </a:moveTo>
                  <a:lnTo>
                    <a:pt x="218" y="403"/>
                  </a:lnTo>
                  <a:lnTo>
                    <a:pt x="206" y="410"/>
                  </a:lnTo>
                  <a:lnTo>
                    <a:pt x="206" y="417"/>
                  </a:lnTo>
                  <a:lnTo>
                    <a:pt x="218" y="410"/>
                  </a:lnTo>
                  <a:lnTo>
                    <a:pt x="218" y="410"/>
                  </a:lnTo>
                  <a:close/>
                  <a:moveTo>
                    <a:pt x="218" y="427"/>
                  </a:moveTo>
                  <a:lnTo>
                    <a:pt x="213" y="430"/>
                  </a:lnTo>
                  <a:lnTo>
                    <a:pt x="213" y="417"/>
                  </a:lnTo>
                  <a:lnTo>
                    <a:pt x="218" y="414"/>
                  </a:lnTo>
                  <a:lnTo>
                    <a:pt x="218" y="427"/>
                  </a:lnTo>
                  <a:lnTo>
                    <a:pt x="218" y="427"/>
                  </a:lnTo>
                  <a:close/>
                  <a:moveTo>
                    <a:pt x="218" y="401"/>
                  </a:moveTo>
                  <a:lnTo>
                    <a:pt x="213" y="404"/>
                  </a:lnTo>
                  <a:lnTo>
                    <a:pt x="213" y="390"/>
                  </a:lnTo>
                  <a:lnTo>
                    <a:pt x="218" y="387"/>
                  </a:lnTo>
                  <a:lnTo>
                    <a:pt x="218" y="401"/>
                  </a:lnTo>
                  <a:lnTo>
                    <a:pt x="218" y="401"/>
                  </a:lnTo>
                  <a:close/>
                  <a:moveTo>
                    <a:pt x="195" y="423"/>
                  </a:moveTo>
                  <a:lnTo>
                    <a:pt x="195" y="416"/>
                  </a:lnTo>
                  <a:lnTo>
                    <a:pt x="183" y="423"/>
                  </a:lnTo>
                  <a:lnTo>
                    <a:pt x="184" y="430"/>
                  </a:lnTo>
                  <a:lnTo>
                    <a:pt x="195" y="423"/>
                  </a:lnTo>
                  <a:lnTo>
                    <a:pt x="195" y="423"/>
                  </a:lnTo>
                  <a:close/>
                  <a:moveTo>
                    <a:pt x="172" y="437"/>
                  </a:moveTo>
                  <a:lnTo>
                    <a:pt x="172" y="430"/>
                  </a:lnTo>
                  <a:lnTo>
                    <a:pt x="161" y="436"/>
                  </a:lnTo>
                  <a:lnTo>
                    <a:pt x="161" y="443"/>
                  </a:lnTo>
                  <a:lnTo>
                    <a:pt x="172" y="437"/>
                  </a:lnTo>
                  <a:lnTo>
                    <a:pt x="172" y="437"/>
                  </a:lnTo>
                  <a:close/>
                  <a:moveTo>
                    <a:pt x="149" y="450"/>
                  </a:moveTo>
                  <a:lnTo>
                    <a:pt x="149" y="443"/>
                  </a:lnTo>
                  <a:lnTo>
                    <a:pt x="138" y="449"/>
                  </a:lnTo>
                  <a:lnTo>
                    <a:pt x="138" y="456"/>
                  </a:lnTo>
                  <a:lnTo>
                    <a:pt x="149" y="450"/>
                  </a:lnTo>
                  <a:lnTo>
                    <a:pt x="149" y="450"/>
                  </a:lnTo>
                  <a:close/>
                  <a:moveTo>
                    <a:pt x="142" y="445"/>
                  </a:moveTo>
                  <a:lnTo>
                    <a:pt x="136" y="448"/>
                  </a:lnTo>
                  <a:lnTo>
                    <a:pt x="136" y="435"/>
                  </a:lnTo>
                  <a:lnTo>
                    <a:pt x="142" y="431"/>
                  </a:lnTo>
                  <a:lnTo>
                    <a:pt x="142" y="445"/>
                  </a:lnTo>
                  <a:lnTo>
                    <a:pt x="142" y="445"/>
                  </a:lnTo>
                  <a:close/>
                  <a:moveTo>
                    <a:pt x="126" y="463"/>
                  </a:moveTo>
                  <a:lnTo>
                    <a:pt x="126" y="456"/>
                  </a:lnTo>
                  <a:lnTo>
                    <a:pt x="115" y="463"/>
                  </a:lnTo>
                  <a:lnTo>
                    <a:pt x="115" y="470"/>
                  </a:lnTo>
                  <a:lnTo>
                    <a:pt x="126" y="463"/>
                  </a:lnTo>
                  <a:lnTo>
                    <a:pt x="126" y="463"/>
                  </a:lnTo>
                  <a:close/>
                  <a:moveTo>
                    <a:pt x="103" y="476"/>
                  </a:moveTo>
                  <a:lnTo>
                    <a:pt x="103" y="469"/>
                  </a:lnTo>
                  <a:lnTo>
                    <a:pt x="92" y="476"/>
                  </a:lnTo>
                  <a:lnTo>
                    <a:pt x="92" y="483"/>
                  </a:lnTo>
                  <a:lnTo>
                    <a:pt x="103" y="476"/>
                  </a:lnTo>
                  <a:lnTo>
                    <a:pt x="103" y="476"/>
                  </a:lnTo>
                  <a:close/>
                  <a:moveTo>
                    <a:pt x="81" y="489"/>
                  </a:moveTo>
                  <a:lnTo>
                    <a:pt x="81" y="483"/>
                  </a:lnTo>
                  <a:lnTo>
                    <a:pt x="69" y="489"/>
                  </a:lnTo>
                  <a:lnTo>
                    <a:pt x="69" y="496"/>
                  </a:lnTo>
                  <a:lnTo>
                    <a:pt x="81" y="489"/>
                  </a:lnTo>
                  <a:lnTo>
                    <a:pt x="81" y="489"/>
                  </a:lnTo>
                  <a:close/>
                  <a:moveTo>
                    <a:pt x="58" y="503"/>
                  </a:moveTo>
                  <a:lnTo>
                    <a:pt x="58" y="496"/>
                  </a:lnTo>
                  <a:lnTo>
                    <a:pt x="46" y="502"/>
                  </a:lnTo>
                  <a:lnTo>
                    <a:pt x="46" y="509"/>
                  </a:lnTo>
                  <a:lnTo>
                    <a:pt x="58" y="503"/>
                  </a:lnTo>
                  <a:lnTo>
                    <a:pt x="58" y="503"/>
                  </a:lnTo>
                  <a:close/>
                  <a:moveTo>
                    <a:pt x="35" y="516"/>
                  </a:moveTo>
                  <a:lnTo>
                    <a:pt x="35" y="509"/>
                  </a:lnTo>
                  <a:lnTo>
                    <a:pt x="23" y="516"/>
                  </a:lnTo>
                  <a:lnTo>
                    <a:pt x="23" y="522"/>
                  </a:lnTo>
                  <a:lnTo>
                    <a:pt x="35" y="516"/>
                  </a:lnTo>
                  <a:lnTo>
                    <a:pt x="35" y="516"/>
                  </a:lnTo>
                  <a:close/>
                  <a:moveTo>
                    <a:pt x="12" y="522"/>
                  </a:moveTo>
                  <a:lnTo>
                    <a:pt x="0" y="529"/>
                  </a:lnTo>
                  <a:lnTo>
                    <a:pt x="0" y="536"/>
                  </a:lnTo>
                  <a:lnTo>
                    <a:pt x="12" y="529"/>
                  </a:lnTo>
                  <a:lnTo>
                    <a:pt x="12" y="522"/>
                  </a:lnTo>
                  <a:lnTo>
                    <a:pt x="12" y="522"/>
                  </a:lnTo>
                  <a:close/>
                  <a:moveTo>
                    <a:pt x="584" y="111"/>
                  </a:moveTo>
                  <a:lnTo>
                    <a:pt x="584" y="104"/>
                  </a:lnTo>
                  <a:lnTo>
                    <a:pt x="572" y="111"/>
                  </a:lnTo>
                  <a:lnTo>
                    <a:pt x="572" y="117"/>
                  </a:lnTo>
                  <a:lnTo>
                    <a:pt x="584" y="111"/>
                  </a:lnTo>
                  <a:lnTo>
                    <a:pt x="584" y="111"/>
                  </a:lnTo>
                  <a:close/>
                  <a:moveTo>
                    <a:pt x="561" y="124"/>
                  </a:moveTo>
                  <a:lnTo>
                    <a:pt x="561" y="117"/>
                  </a:lnTo>
                  <a:lnTo>
                    <a:pt x="550" y="124"/>
                  </a:lnTo>
                  <a:lnTo>
                    <a:pt x="550" y="130"/>
                  </a:lnTo>
                  <a:lnTo>
                    <a:pt x="561" y="124"/>
                  </a:lnTo>
                  <a:lnTo>
                    <a:pt x="561" y="124"/>
                  </a:lnTo>
                  <a:close/>
                  <a:moveTo>
                    <a:pt x="538" y="137"/>
                  </a:moveTo>
                  <a:lnTo>
                    <a:pt x="538" y="131"/>
                  </a:lnTo>
                  <a:lnTo>
                    <a:pt x="527" y="137"/>
                  </a:lnTo>
                  <a:lnTo>
                    <a:pt x="527" y="144"/>
                  </a:lnTo>
                  <a:lnTo>
                    <a:pt x="538" y="137"/>
                  </a:lnTo>
                  <a:lnTo>
                    <a:pt x="538" y="137"/>
                  </a:lnTo>
                  <a:close/>
                  <a:moveTo>
                    <a:pt x="515" y="150"/>
                  </a:moveTo>
                  <a:lnTo>
                    <a:pt x="515" y="144"/>
                  </a:lnTo>
                  <a:lnTo>
                    <a:pt x="504" y="150"/>
                  </a:lnTo>
                  <a:lnTo>
                    <a:pt x="504" y="157"/>
                  </a:lnTo>
                  <a:lnTo>
                    <a:pt x="515" y="150"/>
                  </a:lnTo>
                  <a:lnTo>
                    <a:pt x="515" y="150"/>
                  </a:lnTo>
                  <a:close/>
                  <a:moveTo>
                    <a:pt x="493" y="163"/>
                  </a:moveTo>
                  <a:lnTo>
                    <a:pt x="493" y="157"/>
                  </a:lnTo>
                  <a:lnTo>
                    <a:pt x="481" y="164"/>
                  </a:lnTo>
                  <a:lnTo>
                    <a:pt x="481" y="170"/>
                  </a:lnTo>
                  <a:lnTo>
                    <a:pt x="493" y="163"/>
                  </a:lnTo>
                  <a:lnTo>
                    <a:pt x="493" y="163"/>
                  </a:lnTo>
                  <a:close/>
                  <a:moveTo>
                    <a:pt x="469" y="177"/>
                  </a:moveTo>
                  <a:lnTo>
                    <a:pt x="469" y="170"/>
                  </a:lnTo>
                  <a:lnTo>
                    <a:pt x="458" y="177"/>
                  </a:lnTo>
                  <a:lnTo>
                    <a:pt x="458" y="183"/>
                  </a:lnTo>
                  <a:lnTo>
                    <a:pt x="469" y="177"/>
                  </a:lnTo>
                  <a:lnTo>
                    <a:pt x="469" y="177"/>
                  </a:lnTo>
                  <a:close/>
                  <a:moveTo>
                    <a:pt x="441" y="186"/>
                  </a:moveTo>
                  <a:lnTo>
                    <a:pt x="435" y="190"/>
                  </a:lnTo>
                  <a:lnTo>
                    <a:pt x="435" y="196"/>
                  </a:lnTo>
                  <a:lnTo>
                    <a:pt x="441" y="193"/>
                  </a:lnTo>
                  <a:lnTo>
                    <a:pt x="446" y="190"/>
                  </a:lnTo>
                  <a:lnTo>
                    <a:pt x="447" y="189"/>
                  </a:lnTo>
                  <a:lnTo>
                    <a:pt x="447" y="176"/>
                  </a:lnTo>
                  <a:lnTo>
                    <a:pt x="441" y="180"/>
                  </a:lnTo>
                  <a:lnTo>
                    <a:pt x="441" y="186"/>
                  </a:lnTo>
                  <a:lnTo>
                    <a:pt x="441" y="186"/>
                  </a:lnTo>
                  <a:close/>
                  <a:moveTo>
                    <a:pt x="424" y="203"/>
                  </a:moveTo>
                  <a:lnTo>
                    <a:pt x="424" y="197"/>
                  </a:lnTo>
                  <a:lnTo>
                    <a:pt x="412" y="203"/>
                  </a:lnTo>
                  <a:lnTo>
                    <a:pt x="412" y="210"/>
                  </a:lnTo>
                  <a:lnTo>
                    <a:pt x="424" y="203"/>
                  </a:lnTo>
                  <a:lnTo>
                    <a:pt x="424" y="203"/>
                  </a:lnTo>
                  <a:close/>
                  <a:moveTo>
                    <a:pt x="401" y="216"/>
                  </a:moveTo>
                  <a:lnTo>
                    <a:pt x="401" y="210"/>
                  </a:lnTo>
                  <a:lnTo>
                    <a:pt x="389" y="216"/>
                  </a:lnTo>
                  <a:lnTo>
                    <a:pt x="389" y="223"/>
                  </a:lnTo>
                  <a:lnTo>
                    <a:pt x="401" y="216"/>
                  </a:lnTo>
                  <a:lnTo>
                    <a:pt x="401" y="216"/>
                  </a:lnTo>
                  <a:close/>
                  <a:moveTo>
                    <a:pt x="378" y="223"/>
                  </a:moveTo>
                  <a:lnTo>
                    <a:pt x="371" y="227"/>
                  </a:lnTo>
                  <a:lnTo>
                    <a:pt x="371" y="220"/>
                  </a:lnTo>
                  <a:lnTo>
                    <a:pt x="365" y="223"/>
                  </a:lnTo>
                  <a:lnTo>
                    <a:pt x="365" y="237"/>
                  </a:lnTo>
                  <a:lnTo>
                    <a:pt x="366" y="236"/>
                  </a:lnTo>
                  <a:lnTo>
                    <a:pt x="371" y="234"/>
                  </a:lnTo>
                  <a:lnTo>
                    <a:pt x="378" y="229"/>
                  </a:lnTo>
                  <a:lnTo>
                    <a:pt x="378" y="223"/>
                  </a:lnTo>
                  <a:lnTo>
                    <a:pt x="378" y="223"/>
                  </a:lnTo>
                  <a:close/>
                  <a:moveTo>
                    <a:pt x="355" y="243"/>
                  </a:moveTo>
                  <a:lnTo>
                    <a:pt x="355" y="236"/>
                  </a:lnTo>
                  <a:lnTo>
                    <a:pt x="344" y="243"/>
                  </a:lnTo>
                  <a:lnTo>
                    <a:pt x="344" y="249"/>
                  </a:lnTo>
                  <a:lnTo>
                    <a:pt x="355" y="243"/>
                  </a:lnTo>
                  <a:lnTo>
                    <a:pt x="355" y="243"/>
                  </a:lnTo>
                  <a:close/>
                  <a:moveTo>
                    <a:pt x="332" y="256"/>
                  </a:moveTo>
                  <a:lnTo>
                    <a:pt x="332" y="249"/>
                  </a:lnTo>
                  <a:lnTo>
                    <a:pt x="321" y="256"/>
                  </a:lnTo>
                  <a:lnTo>
                    <a:pt x="321" y="262"/>
                  </a:lnTo>
                  <a:lnTo>
                    <a:pt x="332" y="256"/>
                  </a:lnTo>
                  <a:lnTo>
                    <a:pt x="332" y="256"/>
                  </a:lnTo>
                  <a:close/>
                  <a:moveTo>
                    <a:pt x="309" y="269"/>
                  </a:moveTo>
                  <a:lnTo>
                    <a:pt x="309" y="263"/>
                  </a:lnTo>
                  <a:lnTo>
                    <a:pt x="298" y="269"/>
                  </a:lnTo>
                  <a:lnTo>
                    <a:pt x="298" y="276"/>
                  </a:lnTo>
                  <a:lnTo>
                    <a:pt x="309" y="269"/>
                  </a:lnTo>
                  <a:lnTo>
                    <a:pt x="309" y="269"/>
                  </a:lnTo>
                  <a:close/>
                  <a:moveTo>
                    <a:pt x="287" y="282"/>
                  </a:moveTo>
                  <a:lnTo>
                    <a:pt x="286" y="276"/>
                  </a:lnTo>
                  <a:lnTo>
                    <a:pt x="275" y="282"/>
                  </a:lnTo>
                  <a:lnTo>
                    <a:pt x="275" y="289"/>
                  </a:lnTo>
                  <a:lnTo>
                    <a:pt x="287" y="282"/>
                  </a:lnTo>
                  <a:lnTo>
                    <a:pt x="287" y="282"/>
                  </a:lnTo>
                  <a:close/>
                  <a:moveTo>
                    <a:pt x="263" y="295"/>
                  </a:moveTo>
                  <a:lnTo>
                    <a:pt x="263" y="289"/>
                  </a:lnTo>
                  <a:lnTo>
                    <a:pt x="252" y="296"/>
                  </a:lnTo>
                  <a:lnTo>
                    <a:pt x="252" y="302"/>
                  </a:lnTo>
                  <a:lnTo>
                    <a:pt x="263" y="295"/>
                  </a:lnTo>
                  <a:lnTo>
                    <a:pt x="263" y="295"/>
                  </a:lnTo>
                  <a:close/>
                  <a:moveTo>
                    <a:pt x="240" y="309"/>
                  </a:moveTo>
                  <a:lnTo>
                    <a:pt x="240" y="302"/>
                  </a:lnTo>
                  <a:lnTo>
                    <a:pt x="229" y="309"/>
                  </a:lnTo>
                  <a:lnTo>
                    <a:pt x="229" y="315"/>
                  </a:lnTo>
                  <a:lnTo>
                    <a:pt x="240" y="309"/>
                  </a:lnTo>
                  <a:lnTo>
                    <a:pt x="240" y="309"/>
                  </a:lnTo>
                  <a:close/>
                  <a:moveTo>
                    <a:pt x="213" y="318"/>
                  </a:moveTo>
                  <a:lnTo>
                    <a:pt x="206" y="322"/>
                  </a:lnTo>
                  <a:lnTo>
                    <a:pt x="206" y="328"/>
                  </a:lnTo>
                  <a:lnTo>
                    <a:pt x="213" y="325"/>
                  </a:lnTo>
                  <a:lnTo>
                    <a:pt x="218" y="322"/>
                  </a:lnTo>
                  <a:lnTo>
                    <a:pt x="218" y="322"/>
                  </a:lnTo>
                  <a:lnTo>
                    <a:pt x="218" y="308"/>
                  </a:lnTo>
                  <a:lnTo>
                    <a:pt x="213" y="312"/>
                  </a:lnTo>
                  <a:lnTo>
                    <a:pt x="213" y="318"/>
                  </a:lnTo>
                  <a:lnTo>
                    <a:pt x="213" y="318"/>
                  </a:lnTo>
                  <a:close/>
                  <a:moveTo>
                    <a:pt x="195" y="335"/>
                  </a:moveTo>
                  <a:lnTo>
                    <a:pt x="195" y="329"/>
                  </a:lnTo>
                  <a:lnTo>
                    <a:pt x="183" y="335"/>
                  </a:lnTo>
                  <a:lnTo>
                    <a:pt x="183" y="342"/>
                  </a:lnTo>
                  <a:lnTo>
                    <a:pt x="195" y="335"/>
                  </a:lnTo>
                  <a:lnTo>
                    <a:pt x="195" y="335"/>
                  </a:lnTo>
                  <a:close/>
                  <a:moveTo>
                    <a:pt x="172" y="348"/>
                  </a:moveTo>
                  <a:lnTo>
                    <a:pt x="172" y="342"/>
                  </a:lnTo>
                  <a:lnTo>
                    <a:pt x="161" y="348"/>
                  </a:lnTo>
                  <a:lnTo>
                    <a:pt x="161" y="355"/>
                  </a:lnTo>
                  <a:lnTo>
                    <a:pt x="172" y="348"/>
                  </a:lnTo>
                  <a:lnTo>
                    <a:pt x="172" y="348"/>
                  </a:lnTo>
                  <a:close/>
                  <a:moveTo>
                    <a:pt x="149" y="355"/>
                  </a:moveTo>
                  <a:lnTo>
                    <a:pt x="142" y="359"/>
                  </a:lnTo>
                  <a:lnTo>
                    <a:pt x="142" y="353"/>
                  </a:lnTo>
                  <a:lnTo>
                    <a:pt x="136" y="356"/>
                  </a:lnTo>
                  <a:lnTo>
                    <a:pt x="136" y="369"/>
                  </a:lnTo>
                  <a:lnTo>
                    <a:pt x="138" y="368"/>
                  </a:lnTo>
                  <a:lnTo>
                    <a:pt x="142" y="366"/>
                  </a:lnTo>
                  <a:lnTo>
                    <a:pt x="149" y="361"/>
                  </a:lnTo>
                  <a:lnTo>
                    <a:pt x="149" y="355"/>
                  </a:lnTo>
                  <a:lnTo>
                    <a:pt x="149" y="355"/>
                  </a:lnTo>
                  <a:close/>
                  <a:moveTo>
                    <a:pt x="126" y="375"/>
                  </a:moveTo>
                  <a:lnTo>
                    <a:pt x="126" y="368"/>
                  </a:lnTo>
                  <a:lnTo>
                    <a:pt x="115" y="375"/>
                  </a:lnTo>
                  <a:lnTo>
                    <a:pt x="115" y="381"/>
                  </a:lnTo>
                  <a:lnTo>
                    <a:pt x="126" y="375"/>
                  </a:lnTo>
                  <a:lnTo>
                    <a:pt x="126" y="375"/>
                  </a:lnTo>
                  <a:close/>
                  <a:moveTo>
                    <a:pt x="103" y="388"/>
                  </a:moveTo>
                  <a:lnTo>
                    <a:pt x="103" y="382"/>
                  </a:lnTo>
                  <a:lnTo>
                    <a:pt x="92" y="388"/>
                  </a:lnTo>
                  <a:lnTo>
                    <a:pt x="92" y="395"/>
                  </a:lnTo>
                  <a:lnTo>
                    <a:pt x="103" y="388"/>
                  </a:lnTo>
                  <a:lnTo>
                    <a:pt x="103" y="388"/>
                  </a:lnTo>
                  <a:close/>
                  <a:moveTo>
                    <a:pt x="80" y="401"/>
                  </a:moveTo>
                  <a:lnTo>
                    <a:pt x="80" y="395"/>
                  </a:lnTo>
                  <a:lnTo>
                    <a:pt x="69" y="401"/>
                  </a:lnTo>
                  <a:lnTo>
                    <a:pt x="69" y="408"/>
                  </a:lnTo>
                  <a:lnTo>
                    <a:pt x="80" y="401"/>
                  </a:lnTo>
                  <a:lnTo>
                    <a:pt x="80" y="401"/>
                  </a:lnTo>
                  <a:close/>
                  <a:moveTo>
                    <a:pt x="57" y="414"/>
                  </a:moveTo>
                  <a:lnTo>
                    <a:pt x="57" y="408"/>
                  </a:lnTo>
                  <a:lnTo>
                    <a:pt x="46" y="415"/>
                  </a:lnTo>
                  <a:lnTo>
                    <a:pt x="46" y="421"/>
                  </a:lnTo>
                  <a:lnTo>
                    <a:pt x="57" y="414"/>
                  </a:lnTo>
                  <a:lnTo>
                    <a:pt x="57" y="414"/>
                  </a:lnTo>
                  <a:close/>
                  <a:moveTo>
                    <a:pt x="34" y="428"/>
                  </a:moveTo>
                  <a:lnTo>
                    <a:pt x="34" y="421"/>
                  </a:lnTo>
                  <a:lnTo>
                    <a:pt x="23" y="428"/>
                  </a:lnTo>
                  <a:lnTo>
                    <a:pt x="23" y="434"/>
                  </a:lnTo>
                  <a:lnTo>
                    <a:pt x="34" y="428"/>
                  </a:lnTo>
                  <a:lnTo>
                    <a:pt x="34" y="428"/>
                  </a:lnTo>
                  <a:close/>
                  <a:moveTo>
                    <a:pt x="12" y="434"/>
                  </a:moveTo>
                  <a:lnTo>
                    <a:pt x="0" y="441"/>
                  </a:lnTo>
                  <a:lnTo>
                    <a:pt x="0" y="447"/>
                  </a:lnTo>
                  <a:lnTo>
                    <a:pt x="12" y="441"/>
                  </a:lnTo>
                  <a:lnTo>
                    <a:pt x="12" y="434"/>
                  </a:lnTo>
                  <a:lnTo>
                    <a:pt x="12" y="434"/>
                  </a:lnTo>
                  <a:close/>
                  <a:moveTo>
                    <a:pt x="584" y="23"/>
                  </a:moveTo>
                  <a:lnTo>
                    <a:pt x="583" y="16"/>
                  </a:lnTo>
                  <a:lnTo>
                    <a:pt x="572" y="22"/>
                  </a:lnTo>
                  <a:lnTo>
                    <a:pt x="572" y="29"/>
                  </a:lnTo>
                  <a:lnTo>
                    <a:pt x="584" y="23"/>
                  </a:lnTo>
                  <a:lnTo>
                    <a:pt x="584" y="23"/>
                  </a:lnTo>
                  <a:close/>
                  <a:moveTo>
                    <a:pt x="561" y="36"/>
                  </a:moveTo>
                  <a:lnTo>
                    <a:pt x="560" y="29"/>
                  </a:lnTo>
                  <a:lnTo>
                    <a:pt x="549" y="36"/>
                  </a:lnTo>
                  <a:lnTo>
                    <a:pt x="549" y="42"/>
                  </a:lnTo>
                  <a:lnTo>
                    <a:pt x="561" y="36"/>
                  </a:lnTo>
                  <a:lnTo>
                    <a:pt x="561" y="36"/>
                  </a:lnTo>
                  <a:close/>
                  <a:moveTo>
                    <a:pt x="538" y="49"/>
                  </a:moveTo>
                  <a:lnTo>
                    <a:pt x="538" y="42"/>
                  </a:lnTo>
                  <a:lnTo>
                    <a:pt x="526" y="49"/>
                  </a:lnTo>
                  <a:lnTo>
                    <a:pt x="526" y="56"/>
                  </a:lnTo>
                  <a:lnTo>
                    <a:pt x="538" y="49"/>
                  </a:lnTo>
                  <a:lnTo>
                    <a:pt x="538" y="49"/>
                  </a:lnTo>
                  <a:close/>
                  <a:moveTo>
                    <a:pt x="515" y="62"/>
                  </a:moveTo>
                  <a:lnTo>
                    <a:pt x="515" y="55"/>
                  </a:lnTo>
                  <a:lnTo>
                    <a:pt x="503" y="62"/>
                  </a:lnTo>
                  <a:lnTo>
                    <a:pt x="503" y="69"/>
                  </a:lnTo>
                  <a:lnTo>
                    <a:pt x="515" y="62"/>
                  </a:lnTo>
                  <a:lnTo>
                    <a:pt x="515" y="62"/>
                  </a:lnTo>
                  <a:close/>
                  <a:moveTo>
                    <a:pt x="492" y="75"/>
                  </a:moveTo>
                  <a:lnTo>
                    <a:pt x="492" y="69"/>
                  </a:lnTo>
                  <a:lnTo>
                    <a:pt x="481" y="75"/>
                  </a:lnTo>
                  <a:lnTo>
                    <a:pt x="481" y="82"/>
                  </a:lnTo>
                  <a:lnTo>
                    <a:pt x="492" y="75"/>
                  </a:lnTo>
                  <a:lnTo>
                    <a:pt x="492" y="75"/>
                  </a:lnTo>
                  <a:close/>
                  <a:moveTo>
                    <a:pt x="469" y="89"/>
                  </a:moveTo>
                  <a:lnTo>
                    <a:pt x="469" y="82"/>
                  </a:lnTo>
                  <a:lnTo>
                    <a:pt x="458" y="88"/>
                  </a:lnTo>
                  <a:lnTo>
                    <a:pt x="458" y="95"/>
                  </a:lnTo>
                  <a:lnTo>
                    <a:pt x="469" y="89"/>
                  </a:lnTo>
                  <a:lnTo>
                    <a:pt x="469" y="89"/>
                  </a:lnTo>
                  <a:close/>
                  <a:moveTo>
                    <a:pt x="446" y="97"/>
                  </a:moveTo>
                  <a:lnTo>
                    <a:pt x="446" y="95"/>
                  </a:lnTo>
                  <a:lnTo>
                    <a:pt x="435" y="102"/>
                  </a:lnTo>
                  <a:lnTo>
                    <a:pt x="435" y="109"/>
                  </a:lnTo>
                  <a:lnTo>
                    <a:pt x="441" y="105"/>
                  </a:lnTo>
                  <a:lnTo>
                    <a:pt x="441" y="113"/>
                  </a:lnTo>
                  <a:lnTo>
                    <a:pt x="447" y="110"/>
                  </a:lnTo>
                  <a:lnTo>
                    <a:pt x="447" y="97"/>
                  </a:lnTo>
                  <a:lnTo>
                    <a:pt x="446" y="97"/>
                  </a:lnTo>
                  <a:lnTo>
                    <a:pt x="446" y="97"/>
                  </a:lnTo>
                  <a:close/>
                  <a:moveTo>
                    <a:pt x="424" y="115"/>
                  </a:moveTo>
                  <a:lnTo>
                    <a:pt x="424" y="108"/>
                  </a:lnTo>
                  <a:lnTo>
                    <a:pt x="412" y="115"/>
                  </a:lnTo>
                  <a:lnTo>
                    <a:pt x="412" y="122"/>
                  </a:lnTo>
                  <a:lnTo>
                    <a:pt x="424" y="115"/>
                  </a:lnTo>
                  <a:lnTo>
                    <a:pt x="424" y="115"/>
                  </a:lnTo>
                  <a:close/>
                  <a:moveTo>
                    <a:pt x="401" y="128"/>
                  </a:moveTo>
                  <a:lnTo>
                    <a:pt x="401" y="121"/>
                  </a:lnTo>
                  <a:lnTo>
                    <a:pt x="389" y="128"/>
                  </a:lnTo>
                  <a:lnTo>
                    <a:pt x="389" y="135"/>
                  </a:lnTo>
                  <a:lnTo>
                    <a:pt x="401" y="128"/>
                  </a:lnTo>
                  <a:lnTo>
                    <a:pt x="401" y="128"/>
                  </a:lnTo>
                  <a:close/>
                  <a:moveTo>
                    <a:pt x="377" y="142"/>
                  </a:moveTo>
                  <a:lnTo>
                    <a:pt x="377" y="135"/>
                  </a:lnTo>
                  <a:lnTo>
                    <a:pt x="366" y="141"/>
                  </a:lnTo>
                  <a:lnTo>
                    <a:pt x="366" y="143"/>
                  </a:lnTo>
                  <a:lnTo>
                    <a:pt x="365" y="144"/>
                  </a:lnTo>
                  <a:lnTo>
                    <a:pt x="365" y="157"/>
                  </a:lnTo>
                  <a:lnTo>
                    <a:pt x="370" y="154"/>
                  </a:lnTo>
                  <a:lnTo>
                    <a:pt x="370" y="146"/>
                  </a:lnTo>
                  <a:lnTo>
                    <a:pt x="377" y="142"/>
                  </a:lnTo>
                  <a:lnTo>
                    <a:pt x="377" y="142"/>
                  </a:lnTo>
                  <a:close/>
                  <a:moveTo>
                    <a:pt x="355" y="155"/>
                  </a:moveTo>
                  <a:lnTo>
                    <a:pt x="355" y="148"/>
                  </a:lnTo>
                  <a:lnTo>
                    <a:pt x="343" y="154"/>
                  </a:lnTo>
                  <a:lnTo>
                    <a:pt x="343" y="161"/>
                  </a:lnTo>
                  <a:lnTo>
                    <a:pt x="355" y="155"/>
                  </a:lnTo>
                  <a:lnTo>
                    <a:pt x="355" y="155"/>
                  </a:lnTo>
                  <a:close/>
                  <a:moveTo>
                    <a:pt x="332" y="168"/>
                  </a:moveTo>
                  <a:lnTo>
                    <a:pt x="332" y="161"/>
                  </a:lnTo>
                  <a:lnTo>
                    <a:pt x="320" y="168"/>
                  </a:lnTo>
                  <a:lnTo>
                    <a:pt x="320" y="175"/>
                  </a:lnTo>
                  <a:lnTo>
                    <a:pt x="332" y="168"/>
                  </a:lnTo>
                  <a:lnTo>
                    <a:pt x="332" y="168"/>
                  </a:lnTo>
                  <a:close/>
                  <a:moveTo>
                    <a:pt x="309" y="181"/>
                  </a:moveTo>
                  <a:lnTo>
                    <a:pt x="309" y="174"/>
                  </a:lnTo>
                  <a:lnTo>
                    <a:pt x="297" y="181"/>
                  </a:lnTo>
                  <a:lnTo>
                    <a:pt x="297" y="188"/>
                  </a:lnTo>
                  <a:lnTo>
                    <a:pt x="309" y="181"/>
                  </a:lnTo>
                  <a:lnTo>
                    <a:pt x="309" y="181"/>
                  </a:lnTo>
                  <a:close/>
                  <a:moveTo>
                    <a:pt x="286" y="194"/>
                  </a:moveTo>
                  <a:lnTo>
                    <a:pt x="286" y="187"/>
                  </a:lnTo>
                  <a:lnTo>
                    <a:pt x="275" y="194"/>
                  </a:lnTo>
                  <a:lnTo>
                    <a:pt x="275" y="201"/>
                  </a:lnTo>
                  <a:lnTo>
                    <a:pt x="286" y="194"/>
                  </a:lnTo>
                  <a:lnTo>
                    <a:pt x="286" y="194"/>
                  </a:lnTo>
                  <a:close/>
                  <a:moveTo>
                    <a:pt x="263" y="208"/>
                  </a:moveTo>
                  <a:lnTo>
                    <a:pt x="263" y="201"/>
                  </a:lnTo>
                  <a:lnTo>
                    <a:pt x="252" y="207"/>
                  </a:lnTo>
                  <a:lnTo>
                    <a:pt x="252" y="214"/>
                  </a:lnTo>
                  <a:lnTo>
                    <a:pt x="263" y="208"/>
                  </a:lnTo>
                  <a:lnTo>
                    <a:pt x="263" y="208"/>
                  </a:lnTo>
                  <a:close/>
                  <a:moveTo>
                    <a:pt x="240" y="221"/>
                  </a:moveTo>
                  <a:lnTo>
                    <a:pt x="240" y="214"/>
                  </a:lnTo>
                  <a:lnTo>
                    <a:pt x="229" y="221"/>
                  </a:lnTo>
                  <a:lnTo>
                    <a:pt x="229" y="227"/>
                  </a:lnTo>
                  <a:lnTo>
                    <a:pt x="240" y="221"/>
                  </a:lnTo>
                  <a:lnTo>
                    <a:pt x="240" y="221"/>
                  </a:lnTo>
                  <a:close/>
                  <a:moveTo>
                    <a:pt x="218" y="229"/>
                  </a:moveTo>
                  <a:lnTo>
                    <a:pt x="218" y="227"/>
                  </a:lnTo>
                  <a:lnTo>
                    <a:pt x="206" y="234"/>
                  </a:lnTo>
                  <a:lnTo>
                    <a:pt x="206" y="241"/>
                  </a:lnTo>
                  <a:lnTo>
                    <a:pt x="212" y="237"/>
                  </a:lnTo>
                  <a:lnTo>
                    <a:pt x="212" y="245"/>
                  </a:lnTo>
                  <a:lnTo>
                    <a:pt x="218" y="242"/>
                  </a:lnTo>
                  <a:lnTo>
                    <a:pt x="218" y="229"/>
                  </a:lnTo>
                  <a:lnTo>
                    <a:pt x="218" y="229"/>
                  </a:lnTo>
                  <a:lnTo>
                    <a:pt x="218" y="229"/>
                  </a:lnTo>
                  <a:close/>
                  <a:moveTo>
                    <a:pt x="195" y="247"/>
                  </a:moveTo>
                  <a:lnTo>
                    <a:pt x="195" y="240"/>
                  </a:lnTo>
                  <a:lnTo>
                    <a:pt x="183" y="247"/>
                  </a:lnTo>
                  <a:lnTo>
                    <a:pt x="183" y="254"/>
                  </a:lnTo>
                  <a:lnTo>
                    <a:pt x="195" y="247"/>
                  </a:lnTo>
                  <a:lnTo>
                    <a:pt x="195" y="247"/>
                  </a:lnTo>
                  <a:close/>
                  <a:moveTo>
                    <a:pt x="171" y="261"/>
                  </a:moveTo>
                  <a:lnTo>
                    <a:pt x="171" y="254"/>
                  </a:lnTo>
                  <a:lnTo>
                    <a:pt x="160" y="260"/>
                  </a:lnTo>
                  <a:lnTo>
                    <a:pt x="160" y="267"/>
                  </a:lnTo>
                  <a:lnTo>
                    <a:pt x="171" y="261"/>
                  </a:lnTo>
                  <a:lnTo>
                    <a:pt x="171" y="261"/>
                  </a:lnTo>
                  <a:close/>
                  <a:moveTo>
                    <a:pt x="126" y="287"/>
                  </a:moveTo>
                  <a:lnTo>
                    <a:pt x="126" y="280"/>
                  </a:lnTo>
                  <a:lnTo>
                    <a:pt x="114" y="287"/>
                  </a:lnTo>
                  <a:lnTo>
                    <a:pt x="114" y="294"/>
                  </a:lnTo>
                  <a:lnTo>
                    <a:pt x="126" y="287"/>
                  </a:lnTo>
                  <a:lnTo>
                    <a:pt x="126" y="287"/>
                  </a:lnTo>
                  <a:close/>
                  <a:moveTo>
                    <a:pt x="103" y="300"/>
                  </a:moveTo>
                  <a:lnTo>
                    <a:pt x="103" y="293"/>
                  </a:lnTo>
                  <a:lnTo>
                    <a:pt x="92" y="300"/>
                  </a:lnTo>
                  <a:lnTo>
                    <a:pt x="92" y="307"/>
                  </a:lnTo>
                  <a:lnTo>
                    <a:pt x="103" y="300"/>
                  </a:lnTo>
                  <a:lnTo>
                    <a:pt x="103" y="300"/>
                  </a:lnTo>
                  <a:close/>
                  <a:moveTo>
                    <a:pt x="80" y="313"/>
                  </a:moveTo>
                  <a:lnTo>
                    <a:pt x="80" y="306"/>
                  </a:lnTo>
                  <a:lnTo>
                    <a:pt x="69" y="313"/>
                  </a:lnTo>
                  <a:lnTo>
                    <a:pt x="69" y="320"/>
                  </a:lnTo>
                  <a:lnTo>
                    <a:pt x="80" y="313"/>
                  </a:lnTo>
                  <a:lnTo>
                    <a:pt x="80" y="313"/>
                  </a:lnTo>
                  <a:close/>
                  <a:moveTo>
                    <a:pt x="57" y="327"/>
                  </a:moveTo>
                  <a:lnTo>
                    <a:pt x="57" y="320"/>
                  </a:lnTo>
                  <a:lnTo>
                    <a:pt x="46" y="326"/>
                  </a:lnTo>
                  <a:lnTo>
                    <a:pt x="46" y="333"/>
                  </a:lnTo>
                  <a:lnTo>
                    <a:pt x="57" y="327"/>
                  </a:lnTo>
                  <a:lnTo>
                    <a:pt x="57" y="327"/>
                  </a:lnTo>
                  <a:close/>
                  <a:moveTo>
                    <a:pt x="34" y="340"/>
                  </a:moveTo>
                  <a:lnTo>
                    <a:pt x="34" y="333"/>
                  </a:lnTo>
                  <a:lnTo>
                    <a:pt x="23" y="340"/>
                  </a:lnTo>
                  <a:lnTo>
                    <a:pt x="23" y="346"/>
                  </a:lnTo>
                  <a:lnTo>
                    <a:pt x="34" y="340"/>
                  </a:lnTo>
                  <a:close/>
                </a:path>
              </a:pathLst>
            </a:custGeom>
            <a:solidFill>
              <a:srgbClr val="C5D7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
            <p:cNvSpPr>
              <a:spLocks/>
            </p:cNvSpPr>
            <p:nvPr userDrawn="1"/>
          </p:nvSpPr>
          <p:spPr bwMode="auto">
            <a:xfrm flipH="1">
              <a:off x="5151934" y="3115777"/>
              <a:ext cx="52774" cy="85579"/>
            </a:xfrm>
            <a:custGeom>
              <a:avLst/>
              <a:gdLst>
                <a:gd name="T0" fmla="*/ 37 w 37"/>
                <a:gd name="T1" fmla="*/ 21 h 60"/>
                <a:gd name="T2" fmla="*/ 0 w 37"/>
                <a:gd name="T3" fmla="*/ 0 h 60"/>
                <a:gd name="T4" fmla="*/ 0 w 37"/>
                <a:gd name="T5" fmla="*/ 39 h 60"/>
                <a:gd name="T6" fmla="*/ 37 w 37"/>
                <a:gd name="T7" fmla="*/ 60 h 60"/>
                <a:gd name="T8" fmla="*/ 37 w 37"/>
                <a:gd name="T9" fmla="*/ 21 h 60"/>
              </a:gdLst>
              <a:ahLst/>
              <a:cxnLst>
                <a:cxn ang="0">
                  <a:pos x="T0" y="T1"/>
                </a:cxn>
                <a:cxn ang="0">
                  <a:pos x="T2" y="T3"/>
                </a:cxn>
                <a:cxn ang="0">
                  <a:pos x="T4" y="T5"/>
                </a:cxn>
                <a:cxn ang="0">
                  <a:pos x="T6" y="T7"/>
                </a:cxn>
                <a:cxn ang="0">
                  <a:pos x="T8" y="T9"/>
                </a:cxn>
              </a:cxnLst>
              <a:rect l="0" t="0" r="r" b="b"/>
              <a:pathLst>
                <a:path w="37" h="60">
                  <a:moveTo>
                    <a:pt x="37" y="21"/>
                  </a:moveTo>
                  <a:lnTo>
                    <a:pt x="0" y="0"/>
                  </a:lnTo>
                  <a:lnTo>
                    <a:pt x="0" y="39"/>
                  </a:lnTo>
                  <a:lnTo>
                    <a:pt x="37" y="60"/>
                  </a:lnTo>
                  <a:lnTo>
                    <a:pt x="37" y="21"/>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p:cNvSpPr>
              <a:spLocks/>
            </p:cNvSpPr>
            <p:nvPr userDrawn="1"/>
          </p:nvSpPr>
          <p:spPr bwMode="auto">
            <a:xfrm flipH="1">
              <a:off x="4156363" y="2543823"/>
              <a:ext cx="1048346" cy="601907"/>
            </a:xfrm>
            <a:custGeom>
              <a:avLst/>
              <a:gdLst>
                <a:gd name="T0" fmla="*/ 735 w 735"/>
                <a:gd name="T1" fmla="*/ 21 h 422"/>
                <a:gd name="T2" fmla="*/ 697 w 735"/>
                <a:gd name="T3" fmla="*/ 0 h 422"/>
                <a:gd name="T4" fmla="*/ 0 w 735"/>
                <a:gd name="T5" fmla="*/ 401 h 422"/>
                <a:gd name="T6" fmla="*/ 37 w 735"/>
                <a:gd name="T7" fmla="*/ 422 h 422"/>
                <a:gd name="T8" fmla="*/ 735 w 735"/>
                <a:gd name="T9" fmla="*/ 21 h 422"/>
              </a:gdLst>
              <a:ahLst/>
              <a:cxnLst>
                <a:cxn ang="0">
                  <a:pos x="T0" y="T1"/>
                </a:cxn>
                <a:cxn ang="0">
                  <a:pos x="T2" y="T3"/>
                </a:cxn>
                <a:cxn ang="0">
                  <a:pos x="T4" y="T5"/>
                </a:cxn>
                <a:cxn ang="0">
                  <a:pos x="T6" y="T7"/>
                </a:cxn>
                <a:cxn ang="0">
                  <a:pos x="T8" y="T9"/>
                </a:cxn>
              </a:cxnLst>
              <a:rect l="0" t="0" r="r" b="b"/>
              <a:pathLst>
                <a:path w="735" h="422">
                  <a:moveTo>
                    <a:pt x="735" y="21"/>
                  </a:moveTo>
                  <a:lnTo>
                    <a:pt x="697" y="0"/>
                  </a:lnTo>
                  <a:lnTo>
                    <a:pt x="0" y="401"/>
                  </a:lnTo>
                  <a:lnTo>
                    <a:pt x="37" y="422"/>
                  </a:lnTo>
                  <a:lnTo>
                    <a:pt x="735" y="21"/>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p:cNvSpPr>
              <a:spLocks/>
            </p:cNvSpPr>
            <p:nvPr userDrawn="1"/>
          </p:nvSpPr>
          <p:spPr bwMode="auto">
            <a:xfrm flipH="1">
              <a:off x="4156364" y="2573776"/>
              <a:ext cx="995571" cy="627581"/>
            </a:xfrm>
            <a:custGeom>
              <a:avLst/>
              <a:gdLst>
                <a:gd name="T0" fmla="*/ 0 w 698"/>
                <a:gd name="T1" fmla="*/ 401 h 440"/>
                <a:gd name="T2" fmla="*/ 0 w 698"/>
                <a:gd name="T3" fmla="*/ 440 h 440"/>
                <a:gd name="T4" fmla="*/ 698 w 698"/>
                <a:gd name="T5" fmla="*/ 40 h 440"/>
                <a:gd name="T6" fmla="*/ 698 w 698"/>
                <a:gd name="T7" fmla="*/ 0 h 440"/>
                <a:gd name="T8" fmla="*/ 0 w 698"/>
                <a:gd name="T9" fmla="*/ 401 h 440"/>
              </a:gdLst>
              <a:ahLst/>
              <a:cxnLst>
                <a:cxn ang="0">
                  <a:pos x="T0" y="T1"/>
                </a:cxn>
                <a:cxn ang="0">
                  <a:pos x="T2" y="T3"/>
                </a:cxn>
                <a:cxn ang="0">
                  <a:pos x="T4" y="T5"/>
                </a:cxn>
                <a:cxn ang="0">
                  <a:pos x="T6" y="T7"/>
                </a:cxn>
                <a:cxn ang="0">
                  <a:pos x="T8" y="T9"/>
                </a:cxn>
              </a:cxnLst>
              <a:rect l="0" t="0" r="r" b="b"/>
              <a:pathLst>
                <a:path w="698" h="440">
                  <a:moveTo>
                    <a:pt x="0" y="401"/>
                  </a:moveTo>
                  <a:lnTo>
                    <a:pt x="0" y="440"/>
                  </a:lnTo>
                  <a:lnTo>
                    <a:pt x="698" y="40"/>
                  </a:lnTo>
                  <a:lnTo>
                    <a:pt x="698" y="0"/>
                  </a:lnTo>
                  <a:lnTo>
                    <a:pt x="0" y="401"/>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p:cNvSpPr>
              <a:spLocks/>
            </p:cNvSpPr>
            <p:nvPr userDrawn="1"/>
          </p:nvSpPr>
          <p:spPr bwMode="auto">
            <a:xfrm flipH="1">
              <a:off x="4247648" y="2911813"/>
              <a:ext cx="151190" cy="164027"/>
            </a:xfrm>
            <a:custGeom>
              <a:avLst/>
              <a:gdLst>
                <a:gd name="T0" fmla="*/ 37 w 106"/>
                <a:gd name="T1" fmla="*/ 83 h 115"/>
                <a:gd name="T2" fmla="*/ 34 w 106"/>
                <a:gd name="T3" fmla="*/ 83 h 115"/>
                <a:gd name="T4" fmla="*/ 21 w 106"/>
                <a:gd name="T5" fmla="*/ 72 h 115"/>
                <a:gd name="T6" fmla="*/ 17 w 106"/>
                <a:gd name="T7" fmla="*/ 52 h 115"/>
                <a:gd name="T8" fmla="*/ 17 w 106"/>
                <a:gd name="T9" fmla="*/ 52 h 115"/>
                <a:gd name="T10" fmla="*/ 18 w 106"/>
                <a:gd name="T11" fmla="*/ 38 h 115"/>
                <a:gd name="T12" fmla="*/ 37 w 106"/>
                <a:gd name="T13" fmla="*/ 12 h 115"/>
                <a:gd name="T14" fmla="*/ 37 w 106"/>
                <a:gd name="T15" fmla="*/ 12 h 115"/>
                <a:gd name="T16" fmla="*/ 72 w 106"/>
                <a:gd name="T17" fmla="*/ 0 h 115"/>
                <a:gd name="T18" fmla="*/ 96 w 106"/>
                <a:gd name="T19" fmla="*/ 13 h 115"/>
                <a:gd name="T20" fmla="*/ 105 w 106"/>
                <a:gd name="T21" fmla="*/ 41 h 115"/>
                <a:gd name="T22" fmla="*/ 104 w 106"/>
                <a:gd name="T23" fmla="*/ 56 h 115"/>
                <a:gd name="T24" fmla="*/ 84 w 106"/>
                <a:gd name="T25" fmla="*/ 96 h 115"/>
                <a:gd name="T26" fmla="*/ 45 w 106"/>
                <a:gd name="T27" fmla="*/ 115 h 115"/>
                <a:gd name="T28" fmla="*/ 35 w 106"/>
                <a:gd name="T29" fmla="*/ 115 h 115"/>
                <a:gd name="T30" fmla="*/ 9 w 106"/>
                <a:gd name="T31" fmla="*/ 92 h 115"/>
                <a:gd name="T32" fmla="*/ 2 w 106"/>
                <a:gd name="T33" fmla="*/ 50 h 115"/>
                <a:gd name="T34" fmla="*/ 8 w 106"/>
                <a:gd name="T35" fmla="*/ 51 h 115"/>
                <a:gd name="T36" fmla="*/ 14 w 106"/>
                <a:gd name="T37" fmla="*/ 90 h 115"/>
                <a:gd name="T38" fmla="*/ 36 w 106"/>
                <a:gd name="T39" fmla="*/ 109 h 115"/>
                <a:gd name="T40" fmla="*/ 45 w 106"/>
                <a:gd name="T41" fmla="*/ 109 h 115"/>
                <a:gd name="T42" fmla="*/ 79 w 106"/>
                <a:gd name="T43" fmla="*/ 92 h 115"/>
                <a:gd name="T44" fmla="*/ 99 w 106"/>
                <a:gd name="T45" fmla="*/ 55 h 115"/>
                <a:gd name="T46" fmla="*/ 99 w 106"/>
                <a:gd name="T47" fmla="*/ 42 h 115"/>
                <a:gd name="T48" fmla="*/ 91 w 106"/>
                <a:gd name="T49" fmla="*/ 16 h 115"/>
                <a:gd name="T50" fmla="*/ 72 w 106"/>
                <a:gd name="T51" fmla="*/ 6 h 115"/>
                <a:gd name="T52" fmla="*/ 41 w 106"/>
                <a:gd name="T53" fmla="*/ 17 h 115"/>
                <a:gd name="T54" fmla="*/ 40 w 106"/>
                <a:gd name="T55" fmla="*/ 17 h 115"/>
                <a:gd name="T56" fmla="*/ 24 w 106"/>
                <a:gd name="T57" fmla="*/ 40 h 115"/>
                <a:gd name="T58" fmla="*/ 23 w 106"/>
                <a:gd name="T59" fmla="*/ 52 h 115"/>
                <a:gd name="T60" fmla="*/ 26 w 106"/>
                <a:gd name="T61" fmla="*/ 69 h 115"/>
                <a:gd name="T62" fmla="*/ 35 w 106"/>
                <a:gd name="T63" fmla="*/ 77 h 115"/>
                <a:gd name="T64" fmla="*/ 37 w 106"/>
                <a:gd name="T65" fmla="*/ 77 h 115"/>
                <a:gd name="T66" fmla="*/ 37 w 106"/>
                <a:gd name="T67" fmla="*/ 8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115">
                  <a:moveTo>
                    <a:pt x="37" y="83"/>
                  </a:moveTo>
                  <a:cubicBezTo>
                    <a:pt x="36" y="83"/>
                    <a:pt x="35" y="83"/>
                    <a:pt x="34" y="83"/>
                  </a:cubicBezTo>
                  <a:cubicBezTo>
                    <a:pt x="28" y="82"/>
                    <a:pt x="23" y="78"/>
                    <a:pt x="21" y="72"/>
                  </a:cubicBezTo>
                  <a:cubicBezTo>
                    <a:pt x="18" y="66"/>
                    <a:pt x="17" y="59"/>
                    <a:pt x="17" y="52"/>
                  </a:cubicBezTo>
                  <a:cubicBezTo>
                    <a:pt x="17" y="52"/>
                    <a:pt x="17" y="52"/>
                    <a:pt x="17" y="52"/>
                  </a:cubicBezTo>
                  <a:cubicBezTo>
                    <a:pt x="17" y="48"/>
                    <a:pt x="17" y="43"/>
                    <a:pt x="18" y="38"/>
                  </a:cubicBezTo>
                  <a:cubicBezTo>
                    <a:pt x="20" y="28"/>
                    <a:pt x="28" y="19"/>
                    <a:pt x="37" y="12"/>
                  </a:cubicBezTo>
                  <a:cubicBezTo>
                    <a:pt x="37" y="12"/>
                    <a:pt x="37" y="12"/>
                    <a:pt x="37" y="12"/>
                  </a:cubicBezTo>
                  <a:cubicBezTo>
                    <a:pt x="48" y="4"/>
                    <a:pt x="62" y="0"/>
                    <a:pt x="72" y="0"/>
                  </a:cubicBezTo>
                  <a:cubicBezTo>
                    <a:pt x="82" y="1"/>
                    <a:pt x="90" y="5"/>
                    <a:pt x="96" y="13"/>
                  </a:cubicBezTo>
                  <a:cubicBezTo>
                    <a:pt x="101" y="20"/>
                    <a:pt x="105" y="30"/>
                    <a:pt x="105" y="41"/>
                  </a:cubicBezTo>
                  <a:cubicBezTo>
                    <a:pt x="106" y="46"/>
                    <a:pt x="105" y="51"/>
                    <a:pt x="104" y="56"/>
                  </a:cubicBezTo>
                  <a:cubicBezTo>
                    <a:pt x="102" y="71"/>
                    <a:pt x="94" y="85"/>
                    <a:pt x="84" y="96"/>
                  </a:cubicBezTo>
                  <a:cubicBezTo>
                    <a:pt x="73" y="107"/>
                    <a:pt x="60" y="115"/>
                    <a:pt x="45" y="115"/>
                  </a:cubicBezTo>
                  <a:cubicBezTo>
                    <a:pt x="42" y="115"/>
                    <a:pt x="38" y="115"/>
                    <a:pt x="35" y="115"/>
                  </a:cubicBezTo>
                  <a:cubicBezTo>
                    <a:pt x="23" y="113"/>
                    <a:pt x="14" y="104"/>
                    <a:pt x="9" y="92"/>
                  </a:cubicBezTo>
                  <a:cubicBezTo>
                    <a:pt x="2" y="80"/>
                    <a:pt x="0" y="63"/>
                    <a:pt x="2" y="50"/>
                  </a:cubicBezTo>
                  <a:cubicBezTo>
                    <a:pt x="8" y="51"/>
                    <a:pt x="8" y="51"/>
                    <a:pt x="8" y="51"/>
                  </a:cubicBezTo>
                  <a:cubicBezTo>
                    <a:pt x="6" y="63"/>
                    <a:pt x="8" y="78"/>
                    <a:pt x="14" y="90"/>
                  </a:cubicBezTo>
                  <a:cubicBezTo>
                    <a:pt x="19" y="100"/>
                    <a:pt x="26" y="107"/>
                    <a:pt x="36" y="109"/>
                  </a:cubicBezTo>
                  <a:cubicBezTo>
                    <a:pt x="39" y="109"/>
                    <a:pt x="42" y="109"/>
                    <a:pt x="45" y="109"/>
                  </a:cubicBezTo>
                  <a:cubicBezTo>
                    <a:pt x="58" y="109"/>
                    <a:pt x="70" y="102"/>
                    <a:pt x="79" y="92"/>
                  </a:cubicBezTo>
                  <a:cubicBezTo>
                    <a:pt x="89" y="82"/>
                    <a:pt x="96" y="69"/>
                    <a:pt x="99" y="55"/>
                  </a:cubicBezTo>
                  <a:cubicBezTo>
                    <a:pt x="99" y="51"/>
                    <a:pt x="100" y="46"/>
                    <a:pt x="99" y="42"/>
                  </a:cubicBezTo>
                  <a:cubicBezTo>
                    <a:pt x="99" y="32"/>
                    <a:pt x="96" y="23"/>
                    <a:pt x="91" y="16"/>
                  </a:cubicBezTo>
                  <a:cubicBezTo>
                    <a:pt x="86" y="10"/>
                    <a:pt x="80" y="7"/>
                    <a:pt x="72" y="6"/>
                  </a:cubicBezTo>
                  <a:cubicBezTo>
                    <a:pt x="63" y="6"/>
                    <a:pt x="51" y="10"/>
                    <a:pt x="41" y="17"/>
                  </a:cubicBezTo>
                  <a:cubicBezTo>
                    <a:pt x="40" y="17"/>
                    <a:pt x="40" y="17"/>
                    <a:pt x="40" y="17"/>
                  </a:cubicBezTo>
                  <a:cubicBezTo>
                    <a:pt x="32" y="23"/>
                    <a:pt x="26" y="30"/>
                    <a:pt x="24" y="40"/>
                  </a:cubicBezTo>
                  <a:cubicBezTo>
                    <a:pt x="23" y="44"/>
                    <a:pt x="23" y="48"/>
                    <a:pt x="23" y="52"/>
                  </a:cubicBezTo>
                  <a:cubicBezTo>
                    <a:pt x="23" y="58"/>
                    <a:pt x="24" y="64"/>
                    <a:pt x="26" y="69"/>
                  </a:cubicBezTo>
                  <a:cubicBezTo>
                    <a:pt x="28" y="73"/>
                    <a:pt x="31" y="76"/>
                    <a:pt x="35" y="77"/>
                  </a:cubicBezTo>
                  <a:cubicBezTo>
                    <a:pt x="36" y="77"/>
                    <a:pt x="36" y="77"/>
                    <a:pt x="37" y="77"/>
                  </a:cubicBezTo>
                  <a:lnTo>
                    <a:pt x="37" y="83"/>
                  </a:lnTo>
                  <a:close/>
                </a:path>
              </a:pathLst>
            </a:custGeom>
            <a:solidFill>
              <a:srgbClr val="120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p:cNvSpPr>
              <a:spLocks/>
            </p:cNvSpPr>
            <p:nvPr userDrawn="1"/>
          </p:nvSpPr>
          <p:spPr bwMode="auto">
            <a:xfrm flipH="1">
              <a:off x="4806766" y="3470931"/>
              <a:ext cx="151190" cy="164027"/>
            </a:xfrm>
            <a:custGeom>
              <a:avLst/>
              <a:gdLst>
                <a:gd name="T0" fmla="*/ 37 w 106"/>
                <a:gd name="T1" fmla="*/ 83 h 115"/>
                <a:gd name="T2" fmla="*/ 34 w 106"/>
                <a:gd name="T3" fmla="*/ 83 h 115"/>
                <a:gd name="T4" fmla="*/ 21 w 106"/>
                <a:gd name="T5" fmla="*/ 71 h 115"/>
                <a:gd name="T6" fmla="*/ 17 w 106"/>
                <a:gd name="T7" fmla="*/ 52 h 115"/>
                <a:gd name="T8" fmla="*/ 17 w 106"/>
                <a:gd name="T9" fmla="*/ 52 h 115"/>
                <a:gd name="T10" fmla="*/ 18 w 106"/>
                <a:gd name="T11" fmla="*/ 38 h 115"/>
                <a:gd name="T12" fmla="*/ 37 w 106"/>
                <a:gd name="T13" fmla="*/ 12 h 115"/>
                <a:gd name="T14" fmla="*/ 37 w 106"/>
                <a:gd name="T15" fmla="*/ 12 h 115"/>
                <a:gd name="T16" fmla="*/ 72 w 106"/>
                <a:gd name="T17" fmla="*/ 0 h 115"/>
                <a:gd name="T18" fmla="*/ 96 w 106"/>
                <a:gd name="T19" fmla="*/ 12 h 115"/>
                <a:gd name="T20" fmla="*/ 106 w 106"/>
                <a:gd name="T21" fmla="*/ 41 h 115"/>
                <a:gd name="T22" fmla="*/ 105 w 106"/>
                <a:gd name="T23" fmla="*/ 56 h 115"/>
                <a:gd name="T24" fmla="*/ 84 w 106"/>
                <a:gd name="T25" fmla="*/ 96 h 115"/>
                <a:gd name="T26" fmla="*/ 45 w 106"/>
                <a:gd name="T27" fmla="*/ 115 h 115"/>
                <a:gd name="T28" fmla="*/ 35 w 106"/>
                <a:gd name="T29" fmla="*/ 114 h 115"/>
                <a:gd name="T30" fmla="*/ 9 w 106"/>
                <a:gd name="T31" fmla="*/ 92 h 115"/>
                <a:gd name="T32" fmla="*/ 2 w 106"/>
                <a:gd name="T33" fmla="*/ 50 h 115"/>
                <a:gd name="T34" fmla="*/ 8 w 106"/>
                <a:gd name="T35" fmla="*/ 50 h 115"/>
                <a:gd name="T36" fmla="*/ 14 w 106"/>
                <a:gd name="T37" fmla="*/ 90 h 115"/>
                <a:gd name="T38" fmla="*/ 36 w 106"/>
                <a:gd name="T39" fmla="*/ 108 h 115"/>
                <a:gd name="T40" fmla="*/ 45 w 106"/>
                <a:gd name="T41" fmla="*/ 109 h 115"/>
                <a:gd name="T42" fmla="*/ 80 w 106"/>
                <a:gd name="T43" fmla="*/ 92 h 115"/>
                <a:gd name="T44" fmla="*/ 99 w 106"/>
                <a:gd name="T45" fmla="*/ 55 h 115"/>
                <a:gd name="T46" fmla="*/ 100 w 106"/>
                <a:gd name="T47" fmla="*/ 42 h 115"/>
                <a:gd name="T48" fmla="*/ 91 w 106"/>
                <a:gd name="T49" fmla="*/ 16 h 115"/>
                <a:gd name="T50" fmla="*/ 72 w 106"/>
                <a:gd name="T51" fmla="*/ 6 h 115"/>
                <a:gd name="T52" fmla="*/ 41 w 106"/>
                <a:gd name="T53" fmla="*/ 17 h 115"/>
                <a:gd name="T54" fmla="*/ 41 w 106"/>
                <a:gd name="T55" fmla="*/ 17 h 115"/>
                <a:gd name="T56" fmla="*/ 24 w 106"/>
                <a:gd name="T57" fmla="*/ 39 h 115"/>
                <a:gd name="T58" fmla="*/ 23 w 106"/>
                <a:gd name="T59" fmla="*/ 52 h 115"/>
                <a:gd name="T60" fmla="*/ 26 w 106"/>
                <a:gd name="T61" fmla="*/ 69 h 115"/>
                <a:gd name="T62" fmla="*/ 35 w 106"/>
                <a:gd name="T63" fmla="*/ 77 h 115"/>
                <a:gd name="T64" fmla="*/ 37 w 106"/>
                <a:gd name="T65" fmla="*/ 77 h 115"/>
                <a:gd name="T66" fmla="*/ 37 w 106"/>
                <a:gd name="T67" fmla="*/ 8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115">
                  <a:moveTo>
                    <a:pt x="37" y="83"/>
                  </a:moveTo>
                  <a:cubicBezTo>
                    <a:pt x="36" y="83"/>
                    <a:pt x="35" y="83"/>
                    <a:pt x="34" y="83"/>
                  </a:cubicBezTo>
                  <a:cubicBezTo>
                    <a:pt x="28" y="82"/>
                    <a:pt x="24" y="77"/>
                    <a:pt x="21" y="71"/>
                  </a:cubicBezTo>
                  <a:cubicBezTo>
                    <a:pt x="18" y="66"/>
                    <a:pt x="17" y="59"/>
                    <a:pt x="17" y="52"/>
                  </a:cubicBezTo>
                  <a:cubicBezTo>
                    <a:pt x="17" y="52"/>
                    <a:pt x="17" y="52"/>
                    <a:pt x="17" y="52"/>
                  </a:cubicBezTo>
                  <a:cubicBezTo>
                    <a:pt x="17" y="47"/>
                    <a:pt x="17" y="43"/>
                    <a:pt x="18" y="38"/>
                  </a:cubicBezTo>
                  <a:cubicBezTo>
                    <a:pt x="20" y="27"/>
                    <a:pt x="28" y="18"/>
                    <a:pt x="37" y="12"/>
                  </a:cubicBezTo>
                  <a:cubicBezTo>
                    <a:pt x="37" y="12"/>
                    <a:pt x="37" y="12"/>
                    <a:pt x="37" y="12"/>
                  </a:cubicBezTo>
                  <a:cubicBezTo>
                    <a:pt x="49" y="4"/>
                    <a:pt x="63" y="0"/>
                    <a:pt x="72" y="0"/>
                  </a:cubicBezTo>
                  <a:cubicBezTo>
                    <a:pt x="82" y="1"/>
                    <a:pt x="90" y="5"/>
                    <a:pt x="96" y="12"/>
                  </a:cubicBezTo>
                  <a:cubicBezTo>
                    <a:pt x="102" y="20"/>
                    <a:pt x="105" y="30"/>
                    <a:pt x="106" y="41"/>
                  </a:cubicBezTo>
                  <a:cubicBezTo>
                    <a:pt x="106" y="46"/>
                    <a:pt x="105" y="51"/>
                    <a:pt x="105" y="56"/>
                  </a:cubicBezTo>
                  <a:cubicBezTo>
                    <a:pt x="102" y="71"/>
                    <a:pt x="94" y="85"/>
                    <a:pt x="84" y="96"/>
                  </a:cubicBezTo>
                  <a:cubicBezTo>
                    <a:pt x="73" y="107"/>
                    <a:pt x="60" y="114"/>
                    <a:pt x="45" y="115"/>
                  </a:cubicBezTo>
                  <a:cubicBezTo>
                    <a:pt x="42" y="115"/>
                    <a:pt x="38" y="115"/>
                    <a:pt x="35" y="114"/>
                  </a:cubicBezTo>
                  <a:cubicBezTo>
                    <a:pt x="23" y="112"/>
                    <a:pt x="14" y="104"/>
                    <a:pt x="9" y="92"/>
                  </a:cubicBezTo>
                  <a:cubicBezTo>
                    <a:pt x="3" y="79"/>
                    <a:pt x="0" y="63"/>
                    <a:pt x="2" y="50"/>
                  </a:cubicBezTo>
                  <a:cubicBezTo>
                    <a:pt x="8" y="50"/>
                    <a:pt x="8" y="50"/>
                    <a:pt x="8" y="50"/>
                  </a:cubicBezTo>
                  <a:cubicBezTo>
                    <a:pt x="6" y="63"/>
                    <a:pt x="8" y="78"/>
                    <a:pt x="14" y="90"/>
                  </a:cubicBezTo>
                  <a:cubicBezTo>
                    <a:pt x="19" y="99"/>
                    <a:pt x="26" y="107"/>
                    <a:pt x="36" y="108"/>
                  </a:cubicBezTo>
                  <a:cubicBezTo>
                    <a:pt x="39" y="109"/>
                    <a:pt x="42" y="109"/>
                    <a:pt x="45" y="109"/>
                  </a:cubicBezTo>
                  <a:cubicBezTo>
                    <a:pt x="58" y="108"/>
                    <a:pt x="70" y="102"/>
                    <a:pt x="80" y="92"/>
                  </a:cubicBezTo>
                  <a:cubicBezTo>
                    <a:pt x="89" y="82"/>
                    <a:pt x="96" y="69"/>
                    <a:pt x="99" y="55"/>
                  </a:cubicBezTo>
                  <a:cubicBezTo>
                    <a:pt x="99" y="50"/>
                    <a:pt x="100" y="46"/>
                    <a:pt x="100" y="42"/>
                  </a:cubicBezTo>
                  <a:cubicBezTo>
                    <a:pt x="99" y="31"/>
                    <a:pt x="96" y="22"/>
                    <a:pt x="91" y="16"/>
                  </a:cubicBezTo>
                  <a:cubicBezTo>
                    <a:pt x="86" y="10"/>
                    <a:pt x="80" y="7"/>
                    <a:pt x="72" y="6"/>
                  </a:cubicBezTo>
                  <a:cubicBezTo>
                    <a:pt x="64" y="6"/>
                    <a:pt x="51" y="10"/>
                    <a:pt x="41" y="17"/>
                  </a:cubicBezTo>
                  <a:cubicBezTo>
                    <a:pt x="41" y="17"/>
                    <a:pt x="41" y="17"/>
                    <a:pt x="41" y="17"/>
                  </a:cubicBezTo>
                  <a:cubicBezTo>
                    <a:pt x="33" y="23"/>
                    <a:pt x="26" y="30"/>
                    <a:pt x="24" y="39"/>
                  </a:cubicBezTo>
                  <a:cubicBezTo>
                    <a:pt x="23" y="43"/>
                    <a:pt x="23" y="48"/>
                    <a:pt x="23" y="52"/>
                  </a:cubicBezTo>
                  <a:cubicBezTo>
                    <a:pt x="23" y="58"/>
                    <a:pt x="24" y="64"/>
                    <a:pt x="26" y="69"/>
                  </a:cubicBezTo>
                  <a:cubicBezTo>
                    <a:pt x="28" y="73"/>
                    <a:pt x="31" y="76"/>
                    <a:pt x="35" y="77"/>
                  </a:cubicBezTo>
                  <a:cubicBezTo>
                    <a:pt x="36" y="77"/>
                    <a:pt x="37" y="77"/>
                    <a:pt x="37" y="77"/>
                  </a:cubicBezTo>
                  <a:lnTo>
                    <a:pt x="37" y="83"/>
                  </a:lnTo>
                  <a:close/>
                </a:path>
              </a:pathLst>
            </a:custGeom>
            <a:solidFill>
              <a:srgbClr val="120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Oval 40"/>
            <p:cNvSpPr>
              <a:spLocks noChangeArrowheads="1"/>
            </p:cNvSpPr>
            <p:nvPr userDrawn="1"/>
          </p:nvSpPr>
          <p:spPr bwMode="auto">
            <a:xfrm flipH="1">
              <a:off x="4856686" y="3532263"/>
              <a:ext cx="27101" cy="44216"/>
            </a:xfrm>
            <a:prstGeom prst="ellipse">
              <a:avLst/>
            </a:prstGeom>
            <a:solidFill>
              <a:srgbClr val="120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1"/>
            <p:cNvSpPr>
              <a:spLocks/>
            </p:cNvSpPr>
            <p:nvPr userDrawn="1"/>
          </p:nvSpPr>
          <p:spPr bwMode="auto">
            <a:xfrm flipH="1">
              <a:off x="4307554" y="2833366"/>
              <a:ext cx="216801" cy="216801"/>
            </a:xfrm>
            <a:custGeom>
              <a:avLst/>
              <a:gdLst>
                <a:gd name="T0" fmla="*/ 0 w 152"/>
                <a:gd name="T1" fmla="*/ 62 h 152"/>
                <a:gd name="T2" fmla="*/ 45 w 152"/>
                <a:gd name="T3" fmla="*/ 131 h 152"/>
                <a:gd name="T4" fmla="*/ 152 w 152"/>
                <a:gd name="T5" fmla="*/ 71 h 152"/>
                <a:gd name="T6" fmla="*/ 109 w 152"/>
                <a:gd name="T7" fmla="*/ 0 h 152"/>
                <a:gd name="T8" fmla="*/ 0 w 152"/>
                <a:gd name="T9" fmla="*/ 62 h 152"/>
              </a:gdLst>
              <a:ahLst/>
              <a:cxnLst>
                <a:cxn ang="0">
                  <a:pos x="T0" y="T1"/>
                </a:cxn>
                <a:cxn ang="0">
                  <a:pos x="T2" y="T3"/>
                </a:cxn>
                <a:cxn ang="0">
                  <a:pos x="T4" y="T5"/>
                </a:cxn>
                <a:cxn ang="0">
                  <a:pos x="T6" y="T7"/>
                </a:cxn>
                <a:cxn ang="0">
                  <a:pos x="T8" y="T9"/>
                </a:cxn>
              </a:cxnLst>
              <a:rect l="0" t="0" r="r" b="b"/>
              <a:pathLst>
                <a:path w="152" h="152">
                  <a:moveTo>
                    <a:pt x="0" y="62"/>
                  </a:moveTo>
                  <a:cubicBezTo>
                    <a:pt x="12" y="107"/>
                    <a:pt x="5" y="152"/>
                    <a:pt x="45" y="131"/>
                  </a:cubicBezTo>
                  <a:cubicBezTo>
                    <a:pt x="152" y="71"/>
                    <a:pt x="152" y="71"/>
                    <a:pt x="152" y="71"/>
                  </a:cubicBezTo>
                  <a:cubicBezTo>
                    <a:pt x="112" y="84"/>
                    <a:pt x="118" y="42"/>
                    <a:pt x="109" y="0"/>
                  </a:cubicBezTo>
                  <a:lnTo>
                    <a:pt x="0" y="6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42"/>
            <p:cNvSpPr>
              <a:spLocks/>
            </p:cNvSpPr>
            <p:nvPr userDrawn="1"/>
          </p:nvSpPr>
          <p:spPr bwMode="auto">
            <a:xfrm flipH="1">
              <a:off x="4664133" y="3292641"/>
              <a:ext cx="215375" cy="216801"/>
            </a:xfrm>
            <a:custGeom>
              <a:avLst/>
              <a:gdLst>
                <a:gd name="T0" fmla="*/ 0 w 151"/>
                <a:gd name="T1" fmla="*/ 63 h 152"/>
                <a:gd name="T2" fmla="*/ 45 w 151"/>
                <a:gd name="T3" fmla="*/ 132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2"/>
                  </a:cubicBezTo>
                  <a:cubicBezTo>
                    <a:pt x="151" y="71"/>
                    <a:pt x="151" y="71"/>
                    <a:pt x="151" y="71"/>
                  </a:cubicBezTo>
                  <a:cubicBezTo>
                    <a:pt x="112" y="85"/>
                    <a:pt x="117" y="43"/>
                    <a:pt x="108" y="0"/>
                  </a:cubicBezTo>
                  <a:lnTo>
                    <a:pt x="0" y="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43"/>
            <p:cNvSpPr>
              <a:spLocks/>
            </p:cNvSpPr>
            <p:nvPr userDrawn="1"/>
          </p:nvSpPr>
          <p:spPr bwMode="auto">
            <a:xfrm flipH="1">
              <a:off x="4575701" y="3458094"/>
              <a:ext cx="215375" cy="216801"/>
            </a:xfrm>
            <a:custGeom>
              <a:avLst/>
              <a:gdLst>
                <a:gd name="T0" fmla="*/ 0 w 151"/>
                <a:gd name="T1" fmla="*/ 63 h 152"/>
                <a:gd name="T2" fmla="*/ 45 w 151"/>
                <a:gd name="T3" fmla="*/ 132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2"/>
                  </a:cubicBezTo>
                  <a:cubicBezTo>
                    <a:pt x="151" y="71"/>
                    <a:pt x="151" y="71"/>
                    <a:pt x="151" y="71"/>
                  </a:cubicBezTo>
                  <a:cubicBezTo>
                    <a:pt x="112" y="85"/>
                    <a:pt x="117" y="43"/>
                    <a:pt x="108" y="0"/>
                  </a:cubicBezTo>
                  <a:lnTo>
                    <a:pt x="0" y="63"/>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44"/>
            <p:cNvSpPr>
              <a:spLocks/>
            </p:cNvSpPr>
            <p:nvPr userDrawn="1"/>
          </p:nvSpPr>
          <p:spPr bwMode="auto">
            <a:xfrm flipH="1">
              <a:off x="4348916" y="3041609"/>
              <a:ext cx="215375" cy="216801"/>
            </a:xfrm>
            <a:custGeom>
              <a:avLst/>
              <a:gdLst>
                <a:gd name="T0" fmla="*/ 0 w 151"/>
                <a:gd name="T1" fmla="*/ 63 h 152"/>
                <a:gd name="T2" fmla="*/ 45 w 151"/>
                <a:gd name="T3" fmla="*/ 131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1"/>
                  </a:cubicBezTo>
                  <a:cubicBezTo>
                    <a:pt x="151" y="71"/>
                    <a:pt x="151" y="71"/>
                    <a:pt x="151" y="71"/>
                  </a:cubicBezTo>
                  <a:cubicBezTo>
                    <a:pt x="111" y="85"/>
                    <a:pt x="117" y="43"/>
                    <a:pt x="108" y="0"/>
                  </a:cubicBezTo>
                  <a:lnTo>
                    <a:pt x="0" y="6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45"/>
            <p:cNvSpPr>
              <a:spLocks/>
            </p:cNvSpPr>
            <p:nvPr userDrawn="1"/>
          </p:nvSpPr>
          <p:spPr bwMode="auto">
            <a:xfrm flipH="1">
              <a:off x="4174905" y="3111498"/>
              <a:ext cx="215375" cy="216801"/>
            </a:xfrm>
            <a:custGeom>
              <a:avLst/>
              <a:gdLst>
                <a:gd name="T0" fmla="*/ 0 w 151"/>
                <a:gd name="T1" fmla="*/ 63 h 152"/>
                <a:gd name="T2" fmla="*/ 45 w 151"/>
                <a:gd name="T3" fmla="*/ 132 h 152"/>
                <a:gd name="T4" fmla="*/ 151 w 151"/>
                <a:gd name="T5" fmla="*/ 71 h 152"/>
                <a:gd name="T6" fmla="*/ 108 w 151"/>
                <a:gd name="T7" fmla="*/ 0 h 152"/>
                <a:gd name="T8" fmla="*/ 0 w 151"/>
                <a:gd name="T9" fmla="*/ 63 h 152"/>
              </a:gdLst>
              <a:ahLst/>
              <a:cxnLst>
                <a:cxn ang="0">
                  <a:pos x="T0" y="T1"/>
                </a:cxn>
                <a:cxn ang="0">
                  <a:pos x="T2" y="T3"/>
                </a:cxn>
                <a:cxn ang="0">
                  <a:pos x="T4" y="T5"/>
                </a:cxn>
                <a:cxn ang="0">
                  <a:pos x="T6" y="T7"/>
                </a:cxn>
                <a:cxn ang="0">
                  <a:pos x="T8" y="T9"/>
                </a:cxn>
              </a:cxnLst>
              <a:rect l="0" t="0" r="r" b="b"/>
              <a:pathLst>
                <a:path w="151" h="152">
                  <a:moveTo>
                    <a:pt x="0" y="63"/>
                  </a:moveTo>
                  <a:cubicBezTo>
                    <a:pt x="12" y="107"/>
                    <a:pt x="5" y="152"/>
                    <a:pt x="45" y="132"/>
                  </a:cubicBezTo>
                  <a:cubicBezTo>
                    <a:pt x="151" y="71"/>
                    <a:pt x="151" y="71"/>
                    <a:pt x="151" y="71"/>
                  </a:cubicBezTo>
                  <a:cubicBezTo>
                    <a:pt x="112" y="85"/>
                    <a:pt x="117" y="43"/>
                    <a:pt x="108" y="0"/>
                  </a:cubicBezTo>
                  <a:lnTo>
                    <a:pt x="0" y="6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46"/>
            <p:cNvSpPr>
              <a:spLocks/>
            </p:cNvSpPr>
            <p:nvPr userDrawn="1"/>
          </p:nvSpPr>
          <p:spPr bwMode="auto">
            <a:xfrm flipH="1">
              <a:off x="3006750" y="2535265"/>
              <a:ext cx="496359" cy="288117"/>
            </a:xfrm>
            <a:custGeom>
              <a:avLst/>
              <a:gdLst>
                <a:gd name="T0" fmla="*/ 348 w 348"/>
                <a:gd name="T1" fmla="*/ 118 h 202"/>
                <a:gd name="T2" fmla="*/ 145 w 348"/>
                <a:gd name="T3" fmla="*/ 0 h 202"/>
                <a:gd name="T4" fmla="*/ 0 w 348"/>
                <a:gd name="T5" fmla="*/ 84 h 202"/>
                <a:gd name="T6" fmla="*/ 202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5" y="0"/>
                  </a:lnTo>
                  <a:lnTo>
                    <a:pt x="0" y="84"/>
                  </a:lnTo>
                  <a:lnTo>
                    <a:pt x="202" y="202"/>
                  </a:lnTo>
                  <a:lnTo>
                    <a:pt x="348"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7"/>
            <p:cNvSpPr>
              <a:spLocks/>
            </p:cNvSpPr>
            <p:nvPr userDrawn="1"/>
          </p:nvSpPr>
          <p:spPr bwMode="auto">
            <a:xfrm flipH="1">
              <a:off x="3135119" y="2501033"/>
              <a:ext cx="136927" cy="272428"/>
            </a:xfrm>
            <a:custGeom>
              <a:avLst/>
              <a:gdLst>
                <a:gd name="T0" fmla="*/ 96 w 96"/>
                <a:gd name="T1" fmla="*/ 55 h 191"/>
                <a:gd name="T2" fmla="*/ 0 w 96"/>
                <a:gd name="T3" fmla="*/ 0 h 191"/>
                <a:gd name="T4" fmla="*/ 0 w 96"/>
                <a:gd name="T5" fmla="*/ 135 h 191"/>
                <a:gd name="T6" fmla="*/ 96 w 96"/>
                <a:gd name="T7" fmla="*/ 191 h 191"/>
                <a:gd name="T8" fmla="*/ 96 w 96"/>
                <a:gd name="T9" fmla="*/ 55 h 191"/>
              </a:gdLst>
              <a:ahLst/>
              <a:cxnLst>
                <a:cxn ang="0">
                  <a:pos x="T0" y="T1"/>
                </a:cxn>
                <a:cxn ang="0">
                  <a:pos x="T2" y="T3"/>
                </a:cxn>
                <a:cxn ang="0">
                  <a:pos x="T4" y="T5"/>
                </a:cxn>
                <a:cxn ang="0">
                  <a:pos x="T6" y="T7"/>
                </a:cxn>
                <a:cxn ang="0">
                  <a:pos x="T8" y="T9"/>
                </a:cxn>
              </a:cxnLst>
              <a:rect l="0" t="0" r="r" b="b"/>
              <a:pathLst>
                <a:path w="96" h="191">
                  <a:moveTo>
                    <a:pt x="96" y="55"/>
                  </a:moveTo>
                  <a:lnTo>
                    <a:pt x="0" y="0"/>
                  </a:lnTo>
                  <a:lnTo>
                    <a:pt x="0" y="135"/>
                  </a:lnTo>
                  <a:lnTo>
                    <a:pt x="96" y="191"/>
                  </a:lnTo>
                  <a:lnTo>
                    <a:pt x="96" y="55"/>
                  </a:lnTo>
                  <a:close/>
                </a:path>
              </a:pathLst>
            </a:custGeom>
            <a:solidFill>
              <a:srgbClr val="CED2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8"/>
            <p:cNvSpPr>
              <a:spLocks/>
            </p:cNvSpPr>
            <p:nvPr userDrawn="1"/>
          </p:nvSpPr>
          <p:spPr bwMode="auto">
            <a:xfrm flipH="1">
              <a:off x="3092329" y="2475359"/>
              <a:ext cx="179716" cy="104122"/>
            </a:xfrm>
            <a:custGeom>
              <a:avLst/>
              <a:gdLst>
                <a:gd name="T0" fmla="*/ 126 w 126"/>
                <a:gd name="T1" fmla="*/ 56 h 73"/>
                <a:gd name="T2" fmla="*/ 30 w 126"/>
                <a:gd name="T3" fmla="*/ 0 h 73"/>
                <a:gd name="T4" fmla="*/ 0 w 126"/>
                <a:gd name="T5" fmla="*/ 18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8"/>
                  </a:lnTo>
                  <a:lnTo>
                    <a:pt x="96" y="73"/>
                  </a:lnTo>
                  <a:lnTo>
                    <a:pt x="126"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9"/>
            <p:cNvSpPr>
              <a:spLocks/>
            </p:cNvSpPr>
            <p:nvPr userDrawn="1"/>
          </p:nvSpPr>
          <p:spPr bwMode="auto">
            <a:xfrm flipH="1">
              <a:off x="3092329" y="2555233"/>
              <a:ext cx="42790" cy="218227"/>
            </a:xfrm>
            <a:custGeom>
              <a:avLst/>
              <a:gdLst>
                <a:gd name="T0" fmla="*/ 0 w 30"/>
                <a:gd name="T1" fmla="*/ 17 h 153"/>
                <a:gd name="T2" fmla="*/ 0 w 30"/>
                <a:gd name="T3" fmla="*/ 153 h 153"/>
                <a:gd name="T4" fmla="*/ 30 w 30"/>
                <a:gd name="T5" fmla="*/ 136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6"/>
                  </a:lnTo>
                  <a:lnTo>
                    <a:pt x="30" y="0"/>
                  </a:lnTo>
                  <a:lnTo>
                    <a:pt x="0" y="17"/>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0"/>
            <p:cNvSpPr>
              <a:spLocks/>
            </p:cNvSpPr>
            <p:nvPr userDrawn="1"/>
          </p:nvSpPr>
          <p:spPr bwMode="auto">
            <a:xfrm flipH="1">
              <a:off x="3195024" y="2533839"/>
              <a:ext cx="136927" cy="272428"/>
            </a:xfrm>
            <a:custGeom>
              <a:avLst/>
              <a:gdLst>
                <a:gd name="T0" fmla="*/ 96 w 96"/>
                <a:gd name="T1" fmla="*/ 56 h 191"/>
                <a:gd name="T2" fmla="*/ 0 w 96"/>
                <a:gd name="T3" fmla="*/ 0 h 191"/>
                <a:gd name="T4" fmla="*/ 1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1" y="135"/>
                  </a:lnTo>
                  <a:lnTo>
                    <a:pt x="96" y="191"/>
                  </a:lnTo>
                  <a:lnTo>
                    <a:pt x="96" y="56"/>
                  </a:lnTo>
                  <a:close/>
                </a:path>
              </a:pathLst>
            </a:custGeom>
            <a:solidFill>
              <a:srgbClr val="079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1"/>
            <p:cNvSpPr>
              <a:spLocks/>
            </p:cNvSpPr>
            <p:nvPr userDrawn="1"/>
          </p:nvSpPr>
          <p:spPr bwMode="auto">
            <a:xfrm flipH="1">
              <a:off x="3152234" y="2509591"/>
              <a:ext cx="179716" cy="104122"/>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10D5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2"/>
            <p:cNvSpPr>
              <a:spLocks/>
            </p:cNvSpPr>
            <p:nvPr userDrawn="1"/>
          </p:nvSpPr>
          <p:spPr bwMode="auto">
            <a:xfrm flipH="1">
              <a:off x="3152234" y="2589465"/>
              <a:ext cx="42790" cy="216801"/>
            </a:xfrm>
            <a:custGeom>
              <a:avLst/>
              <a:gdLst>
                <a:gd name="T0" fmla="*/ 0 w 30"/>
                <a:gd name="T1" fmla="*/ 17 h 152"/>
                <a:gd name="T2" fmla="*/ 0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30" y="0"/>
                  </a:lnTo>
                  <a:lnTo>
                    <a:pt x="0" y="17"/>
                  </a:lnTo>
                  <a:close/>
                </a:path>
              </a:pathLst>
            </a:custGeom>
            <a:solidFill>
              <a:srgbClr val="07B7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3"/>
            <p:cNvSpPr>
              <a:spLocks/>
            </p:cNvSpPr>
            <p:nvPr userDrawn="1"/>
          </p:nvSpPr>
          <p:spPr bwMode="auto">
            <a:xfrm flipH="1">
              <a:off x="3008176" y="2238590"/>
              <a:ext cx="496359" cy="286691"/>
            </a:xfrm>
            <a:custGeom>
              <a:avLst/>
              <a:gdLst>
                <a:gd name="T0" fmla="*/ 348 w 348"/>
                <a:gd name="T1" fmla="*/ 117 h 201"/>
                <a:gd name="T2" fmla="*/ 145 w 348"/>
                <a:gd name="T3" fmla="*/ 0 h 201"/>
                <a:gd name="T4" fmla="*/ 0 w 348"/>
                <a:gd name="T5" fmla="*/ 84 h 201"/>
                <a:gd name="T6" fmla="*/ 203 w 348"/>
                <a:gd name="T7" fmla="*/ 201 h 201"/>
                <a:gd name="T8" fmla="*/ 348 w 348"/>
                <a:gd name="T9" fmla="*/ 117 h 201"/>
              </a:gdLst>
              <a:ahLst/>
              <a:cxnLst>
                <a:cxn ang="0">
                  <a:pos x="T0" y="T1"/>
                </a:cxn>
                <a:cxn ang="0">
                  <a:pos x="T2" y="T3"/>
                </a:cxn>
                <a:cxn ang="0">
                  <a:pos x="T4" y="T5"/>
                </a:cxn>
                <a:cxn ang="0">
                  <a:pos x="T6" y="T7"/>
                </a:cxn>
                <a:cxn ang="0">
                  <a:pos x="T8" y="T9"/>
                </a:cxn>
              </a:cxnLst>
              <a:rect l="0" t="0" r="r" b="b"/>
              <a:pathLst>
                <a:path w="348" h="201">
                  <a:moveTo>
                    <a:pt x="348" y="117"/>
                  </a:moveTo>
                  <a:lnTo>
                    <a:pt x="145" y="0"/>
                  </a:lnTo>
                  <a:lnTo>
                    <a:pt x="0" y="84"/>
                  </a:lnTo>
                  <a:lnTo>
                    <a:pt x="203" y="201"/>
                  </a:lnTo>
                  <a:lnTo>
                    <a:pt x="348" y="117"/>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4"/>
            <p:cNvSpPr>
              <a:spLocks/>
            </p:cNvSpPr>
            <p:nvPr userDrawn="1"/>
          </p:nvSpPr>
          <p:spPr bwMode="auto">
            <a:xfrm flipH="1">
              <a:off x="3136544" y="2188669"/>
              <a:ext cx="136927" cy="272428"/>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079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5"/>
            <p:cNvSpPr>
              <a:spLocks/>
            </p:cNvSpPr>
            <p:nvPr userDrawn="1"/>
          </p:nvSpPr>
          <p:spPr bwMode="auto">
            <a:xfrm flipH="1">
              <a:off x="3093755" y="2164422"/>
              <a:ext cx="179716" cy="104122"/>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10D5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6"/>
            <p:cNvSpPr>
              <a:spLocks/>
            </p:cNvSpPr>
            <p:nvPr userDrawn="1"/>
          </p:nvSpPr>
          <p:spPr bwMode="auto">
            <a:xfrm flipH="1">
              <a:off x="3093755" y="2244295"/>
              <a:ext cx="42790" cy="216801"/>
            </a:xfrm>
            <a:custGeom>
              <a:avLst/>
              <a:gdLst>
                <a:gd name="T0" fmla="*/ 0 w 30"/>
                <a:gd name="T1" fmla="*/ 17 h 152"/>
                <a:gd name="T2" fmla="*/ 0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30" y="0"/>
                  </a:lnTo>
                  <a:lnTo>
                    <a:pt x="0" y="17"/>
                  </a:lnTo>
                  <a:close/>
                </a:path>
              </a:pathLst>
            </a:custGeom>
            <a:solidFill>
              <a:srgbClr val="07B7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7"/>
            <p:cNvSpPr>
              <a:spLocks/>
            </p:cNvSpPr>
            <p:nvPr userDrawn="1"/>
          </p:nvSpPr>
          <p:spPr bwMode="auto">
            <a:xfrm flipH="1">
              <a:off x="3196450" y="2221474"/>
              <a:ext cx="136927" cy="273853"/>
            </a:xfrm>
            <a:custGeom>
              <a:avLst/>
              <a:gdLst>
                <a:gd name="T0" fmla="*/ 96 w 96"/>
                <a:gd name="T1" fmla="*/ 56 h 192"/>
                <a:gd name="T2" fmla="*/ 0 w 96"/>
                <a:gd name="T3" fmla="*/ 0 h 192"/>
                <a:gd name="T4" fmla="*/ 1 w 96"/>
                <a:gd name="T5" fmla="*/ 136 h 192"/>
                <a:gd name="T6" fmla="*/ 96 w 96"/>
                <a:gd name="T7" fmla="*/ 192 h 192"/>
                <a:gd name="T8" fmla="*/ 96 w 96"/>
                <a:gd name="T9" fmla="*/ 56 h 192"/>
              </a:gdLst>
              <a:ahLst/>
              <a:cxnLst>
                <a:cxn ang="0">
                  <a:pos x="T0" y="T1"/>
                </a:cxn>
                <a:cxn ang="0">
                  <a:pos x="T2" y="T3"/>
                </a:cxn>
                <a:cxn ang="0">
                  <a:pos x="T4" y="T5"/>
                </a:cxn>
                <a:cxn ang="0">
                  <a:pos x="T6" y="T7"/>
                </a:cxn>
                <a:cxn ang="0">
                  <a:pos x="T8" y="T9"/>
                </a:cxn>
              </a:cxnLst>
              <a:rect l="0" t="0" r="r" b="b"/>
              <a:pathLst>
                <a:path w="96" h="192">
                  <a:moveTo>
                    <a:pt x="96" y="56"/>
                  </a:moveTo>
                  <a:lnTo>
                    <a:pt x="0" y="0"/>
                  </a:lnTo>
                  <a:lnTo>
                    <a:pt x="1" y="136"/>
                  </a:lnTo>
                  <a:lnTo>
                    <a:pt x="96" y="192"/>
                  </a:lnTo>
                  <a:lnTo>
                    <a:pt x="96" y="56"/>
                  </a:lnTo>
                  <a:close/>
                </a:path>
              </a:pathLst>
            </a:custGeom>
            <a:solidFill>
              <a:srgbClr val="9D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8"/>
            <p:cNvSpPr>
              <a:spLocks/>
            </p:cNvSpPr>
            <p:nvPr userDrawn="1"/>
          </p:nvSpPr>
          <p:spPr bwMode="auto">
            <a:xfrm flipH="1">
              <a:off x="3153660" y="2197227"/>
              <a:ext cx="179716" cy="104122"/>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9"/>
            <p:cNvSpPr>
              <a:spLocks/>
            </p:cNvSpPr>
            <p:nvPr userDrawn="1"/>
          </p:nvSpPr>
          <p:spPr bwMode="auto">
            <a:xfrm flipH="1">
              <a:off x="3153660" y="2277101"/>
              <a:ext cx="42790" cy="218227"/>
            </a:xfrm>
            <a:custGeom>
              <a:avLst/>
              <a:gdLst>
                <a:gd name="T0" fmla="*/ 0 w 30"/>
                <a:gd name="T1" fmla="*/ 17 h 153"/>
                <a:gd name="T2" fmla="*/ 0 w 30"/>
                <a:gd name="T3" fmla="*/ 153 h 153"/>
                <a:gd name="T4" fmla="*/ 30 w 30"/>
                <a:gd name="T5" fmla="*/ 135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5"/>
                  </a:lnTo>
                  <a:lnTo>
                    <a:pt x="30" y="0"/>
                  </a:lnTo>
                  <a:lnTo>
                    <a:pt x="0" y="17"/>
                  </a:ln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0"/>
            <p:cNvSpPr>
              <a:spLocks/>
            </p:cNvSpPr>
            <p:nvPr userDrawn="1"/>
          </p:nvSpPr>
          <p:spPr bwMode="auto">
            <a:xfrm flipH="1">
              <a:off x="3266339" y="2744934"/>
              <a:ext cx="289543" cy="406502"/>
            </a:xfrm>
            <a:custGeom>
              <a:avLst/>
              <a:gdLst>
                <a:gd name="T0" fmla="*/ 203 w 203"/>
                <a:gd name="T1" fmla="*/ 118 h 285"/>
                <a:gd name="T2" fmla="*/ 0 w 203"/>
                <a:gd name="T3" fmla="*/ 0 h 285"/>
                <a:gd name="T4" fmla="*/ 1 w 203"/>
                <a:gd name="T5" fmla="*/ 167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7"/>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1"/>
            <p:cNvSpPr>
              <a:spLocks/>
            </p:cNvSpPr>
            <p:nvPr userDrawn="1"/>
          </p:nvSpPr>
          <p:spPr bwMode="auto">
            <a:xfrm flipH="1">
              <a:off x="3524503" y="2894697"/>
              <a:ext cx="290969" cy="406502"/>
            </a:xfrm>
            <a:custGeom>
              <a:avLst/>
              <a:gdLst>
                <a:gd name="T0" fmla="*/ 203 w 204"/>
                <a:gd name="T1" fmla="*/ 118 h 285"/>
                <a:gd name="T2" fmla="*/ 0 w 204"/>
                <a:gd name="T3" fmla="*/ 0 h 285"/>
                <a:gd name="T4" fmla="*/ 1 w 204"/>
                <a:gd name="T5" fmla="*/ 167 h 285"/>
                <a:gd name="T6" fmla="*/ 204 w 204"/>
                <a:gd name="T7" fmla="*/ 285 h 285"/>
                <a:gd name="T8" fmla="*/ 203 w 204"/>
                <a:gd name="T9" fmla="*/ 118 h 285"/>
              </a:gdLst>
              <a:ahLst/>
              <a:cxnLst>
                <a:cxn ang="0">
                  <a:pos x="T0" y="T1"/>
                </a:cxn>
                <a:cxn ang="0">
                  <a:pos x="T2" y="T3"/>
                </a:cxn>
                <a:cxn ang="0">
                  <a:pos x="T4" y="T5"/>
                </a:cxn>
                <a:cxn ang="0">
                  <a:pos x="T6" y="T7"/>
                </a:cxn>
                <a:cxn ang="0">
                  <a:pos x="T8" y="T9"/>
                </a:cxn>
              </a:cxnLst>
              <a:rect l="0" t="0" r="r" b="b"/>
              <a:pathLst>
                <a:path w="204" h="285">
                  <a:moveTo>
                    <a:pt x="203" y="118"/>
                  </a:moveTo>
                  <a:lnTo>
                    <a:pt x="0" y="0"/>
                  </a:lnTo>
                  <a:lnTo>
                    <a:pt x="1" y="167"/>
                  </a:lnTo>
                  <a:lnTo>
                    <a:pt x="204"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2"/>
            <p:cNvSpPr>
              <a:spLocks/>
            </p:cNvSpPr>
            <p:nvPr userDrawn="1"/>
          </p:nvSpPr>
          <p:spPr bwMode="auto">
            <a:xfrm flipH="1">
              <a:off x="3474582" y="2566644"/>
              <a:ext cx="289543" cy="406502"/>
            </a:xfrm>
            <a:custGeom>
              <a:avLst/>
              <a:gdLst>
                <a:gd name="T0" fmla="*/ 203 w 203"/>
                <a:gd name="T1" fmla="*/ 118 h 285"/>
                <a:gd name="T2" fmla="*/ 0 w 203"/>
                <a:gd name="T3" fmla="*/ 0 h 285"/>
                <a:gd name="T4" fmla="*/ 1 w 203"/>
                <a:gd name="T5" fmla="*/ 167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7"/>
                  </a:lnTo>
                  <a:lnTo>
                    <a:pt x="203" y="285"/>
                  </a:lnTo>
                  <a:lnTo>
                    <a:pt x="203" y="118"/>
                  </a:lnTo>
                  <a:close/>
                </a:path>
              </a:pathLst>
            </a:custGeom>
            <a:solidFill>
              <a:srgbClr val="3E3C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3"/>
            <p:cNvSpPr>
              <a:spLocks/>
            </p:cNvSpPr>
            <p:nvPr userDrawn="1"/>
          </p:nvSpPr>
          <p:spPr bwMode="auto">
            <a:xfrm flipH="1">
              <a:off x="3267766" y="2446833"/>
              <a:ext cx="496359" cy="288117"/>
            </a:xfrm>
            <a:custGeom>
              <a:avLst/>
              <a:gdLst>
                <a:gd name="T0" fmla="*/ 348 w 348"/>
                <a:gd name="T1" fmla="*/ 118 h 202"/>
                <a:gd name="T2" fmla="*/ 146 w 348"/>
                <a:gd name="T3" fmla="*/ 0 h 202"/>
                <a:gd name="T4" fmla="*/ 0 w 348"/>
                <a:gd name="T5" fmla="*/ 84 h 202"/>
                <a:gd name="T6" fmla="*/ 203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6" y="0"/>
                  </a:lnTo>
                  <a:lnTo>
                    <a:pt x="0" y="84"/>
                  </a:lnTo>
                  <a:lnTo>
                    <a:pt x="203" y="202"/>
                  </a:lnTo>
                  <a:lnTo>
                    <a:pt x="348" y="118"/>
                  </a:lnTo>
                  <a:close/>
                </a:path>
              </a:pathLst>
            </a:custGeom>
            <a:solidFill>
              <a:srgbClr val="4647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4"/>
            <p:cNvSpPr>
              <a:spLocks/>
            </p:cNvSpPr>
            <p:nvPr userDrawn="1"/>
          </p:nvSpPr>
          <p:spPr bwMode="auto">
            <a:xfrm flipH="1">
              <a:off x="3525930" y="2834792"/>
              <a:ext cx="496359" cy="288117"/>
            </a:xfrm>
            <a:custGeom>
              <a:avLst/>
              <a:gdLst>
                <a:gd name="T0" fmla="*/ 348 w 348"/>
                <a:gd name="T1" fmla="*/ 118 h 202"/>
                <a:gd name="T2" fmla="*/ 145 w 348"/>
                <a:gd name="T3" fmla="*/ 0 h 202"/>
                <a:gd name="T4" fmla="*/ 0 w 348"/>
                <a:gd name="T5" fmla="*/ 84 h 202"/>
                <a:gd name="T6" fmla="*/ 203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5" y="0"/>
                  </a:lnTo>
                  <a:lnTo>
                    <a:pt x="0" y="84"/>
                  </a:lnTo>
                  <a:lnTo>
                    <a:pt x="203" y="202"/>
                  </a:lnTo>
                  <a:lnTo>
                    <a:pt x="348"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5"/>
            <p:cNvSpPr>
              <a:spLocks/>
            </p:cNvSpPr>
            <p:nvPr userDrawn="1"/>
          </p:nvSpPr>
          <p:spPr bwMode="auto">
            <a:xfrm flipH="1">
              <a:off x="3266340" y="2685029"/>
              <a:ext cx="496359" cy="288117"/>
            </a:xfrm>
            <a:custGeom>
              <a:avLst/>
              <a:gdLst>
                <a:gd name="T0" fmla="*/ 348 w 348"/>
                <a:gd name="T1" fmla="*/ 118 h 202"/>
                <a:gd name="T2" fmla="*/ 146 w 348"/>
                <a:gd name="T3" fmla="*/ 0 h 202"/>
                <a:gd name="T4" fmla="*/ 0 w 348"/>
                <a:gd name="T5" fmla="*/ 84 h 202"/>
                <a:gd name="T6" fmla="*/ 203 w 348"/>
                <a:gd name="T7" fmla="*/ 202 h 202"/>
                <a:gd name="T8" fmla="*/ 348 w 348"/>
                <a:gd name="T9" fmla="*/ 118 h 202"/>
              </a:gdLst>
              <a:ahLst/>
              <a:cxnLst>
                <a:cxn ang="0">
                  <a:pos x="T0" y="T1"/>
                </a:cxn>
                <a:cxn ang="0">
                  <a:pos x="T2" y="T3"/>
                </a:cxn>
                <a:cxn ang="0">
                  <a:pos x="T4" y="T5"/>
                </a:cxn>
                <a:cxn ang="0">
                  <a:pos x="T6" y="T7"/>
                </a:cxn>
                <a:cxn ang="0">
                  <a:pos x="T8" y="T9"/>
                </a:cxn>
              </a:cxnLst>
              <a:rect l="0" t="0" r="r" b="b"/>
              <a:pathLst>
                <a:path w="348" h="202">
                  <a:moveTo>
                    <a:pt x="348" y="118"/>
                  </a:moveTo>
                  <a:lnTo>
                    <a:pt x="146" y="0"/>
                  </a:lnTo>
                  <a:lnTo>
                    <a:pt x="0" y="84"/>
                  </a:lnTo>
                  <a:lnTo>
                    <a:pt x="203" y="202"/>
                  </a:lnTo>
                  <a:lnTo>
                    <a:pt x="348"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6"/>
            <p:cNvSpPr>
              <a:spLocks/>
            </p:cNvSpPr>
            <p:nvPr userDrawn="1"/>
          </p:nvSpPr>
          <p:spPr bwMode="auto">
            <a:xfrm flipH="1">
              <a:off x="3266339" y="2446833"/>
              <a:ext cx="289543" cy="406502"/>
            </a:xfrm>
            <a:custGeom>
              <a:avLst/>
              <a:gdLst>
                <a:gd name="T0" fmla="*/ 203 w 203"/>
                <a:gd name="T1" fmla="*/ 118 h 285"/>
                <a:gd name="T2" fmla="*/ 0 w 203"/>
                <a:gd name="T3" fmla="*/ 0 h 285"/>
                <a:gd name="T4" fmla="*/ 1 w 203"/>
                <a:gd name="T5" fmla="*/ 167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7"/>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67"/>
            <p:cNvSpPr>
              <a:spLocks/>
            </p:cNvSpPr>
            <p:nvPr userDrawn="1"/>
          </p:nvSpPr>
          <p:spPr bwMode="auto">
            <a:xfrm flipH="1">
              <a:off x="3320540" y="2596597"/>
              <a:ext cx="136927" cy="272428"/>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4679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68"/>
            <p:cNvSpPr>
              <a:spLocks/>
            </p:cNvSpPr>
            <p:nvPr userDrawn="1"/>
          </p:nvSpPr>
          <p:spPr bwMode="auto">
            <a:xfrm flipH="1">
              <a:off x="3279176" y="2572349"/>
              <a:ext cx="178290" cy="104122"/>
            </a:xfrm>
            <a:custGeom>
              <a:avLst/>
              <a:gdLst>
                <a:gd name="T0" fmla="*/ 125 w 125"/>
                <a:gd name="T1" fmla="*/ 56 h 73"/>
                <a:gd name="T2" fmla="*/ 29 w 125"/>
                <a:gd name="T3" fmla="*/ 0 h 73"/>
                <a:gd name="T4" fmla="*/ 0 w 125"/>
                <a:gd name="T5" fmla="*/ 17 h 73"/>
                <a:gd name="T6" fmla="*/ 96 w 125"/>
                <a:gd name="T7" fmla="*/ 73 h 73"/>
                <a:gd name="T8" fmla="*/ 125 w 125"/>
                <a:gd name="T9" fmla="*/ 56 h 73"/>
              </a:gdLst>
              <a:ahLst/>
              <a:cxnLst>
                <a:cxn ang="0">
                  <a:pos x="T0" y="T1"/>
                </a:cxn>
                <a:cxn ang="0">
                  <a:pos x="T2" y="T3"/>
                </a:cxn>
                <a:cxn ang="0">
                  <a:pos x="T4" y="T5"/>
                </a:cxn>
                <a:cxn ang="0">
                  <a:pos x="T6" y="T7"/>
                </a:cxn>
                <a:cxn ang="0">
                  <a:pos x="T8" y="T9"/>
                </a:cxn>
              </a:cxnLst>
              <a:rect l="0" t="0" r="r" b="b"/>
              <a:pathLst>
                <a:path w="125" h="73">
                  <a:moveTo>
                    <a:pt x="125" y="56"/>
                  </a:moveTo>
                  <a:lnTo>
                    <a:pt x="29" y="0"/>
                  </a:lnTo>
                  <a:lnTo>
                    <a:pt x="0" y="17"/>
                  </a:lnTo>
                  <a:lnTo>
                    <a:pt x="96" y="73"/>
                  </a:lnTo>
                  <a:lnTo>
                    <a:pt x="125" y="56"/>
                  </a:lnTo>
                  <a:close/>
                </a:path>
              </a:pathLst>
            </a:custGeom>
            <a:solidFill>
              <a:srgbClr val="5B9E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69"/>
            <p:cNvSpPr>
              <a:spLocks/>
            </p:cNvSpPr>
            <p:nvPr userDrawn="1"/>
          </p:nvSpPr>
          <p:spPr bwMode="auto">
            <a:xfrm flipH="1">
              <a:off x="3277751" y="2652223"/>
              <a:ext cx="42790" cy="216801"/>
            </a:xfrm>
            <a:custGeom>
              <a:avLst/>
              <a:gdLst>
                <a:gd name="T0" fmla="*/ 0 w 30"/>
                <a:gd name="T1" fmla="*/ 17 h 152"/>
                <a:gd name="T2" fmla="*/ 0 w 30"/>
                <a:gd name="T3" fmla="*/ 152 h 152"/>
                <a:gd name="T4" fmla="*/ 30 w 30"/>
                <a:gd name="T5" fmla="*/ 135 h 152"/>
                <a:gd name="T6" fmla="*/ 29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29" y="0"/>
                  </a:lnTo>
                  <a:lnTo>
                    <a:pt x="0" y="17"/>
                  </a:lnTo>
                  <a:close/>
                </a:path>
              </a:pathLst>
            </a:custGeom>
            <a:solidFill>
              <a:srgbClr val="5A95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0"/>
            <p:cNvSpPr>
              <a:spLocks/>
            </p:cNvSpPr>
            <p:nvPr userDrawn="1"/>
          </p:nvSpPr>
          <p:spPr bwMode="auto">
            <a:xfrm flipH="1">
              <a:off x="3387577" y="2635107"/>
              <a:ext cx="136927" cy="272428"/>
            </a:xfrm>
            <a:custGeom>
              <a:avLst/>
              <a:gdLst>
                <a:gd name="T0" fmla="*/ 96 w 96"/>
                <a:gd name="T1" fmla="*/ 55 h 191"/>
                <a:gd name="T2" fmla="*/ 0 w 96"/>
                <a:gd name="T3" fmla="*/ 0 h 191"/>
                <a:gd name="T4" fmla="*/ 1 w 96"/>
                <a:gd name="T5" fmla="*/ 135 h 191"/>
                <a:gd name="T6" fmla="*/ 96 w 96"/>
                <a:gd name="T7" fmla="*/ 191 h 191"/>
                <a:gd name="T8" fmla="*/ 96 w 96"/>
                <a:gd name="T9" fmla="*/ 55 h 191"/>
              </a:gdLst>
              <a:ahLst/>
              <a:cxnLst>
                <a:cxn ang="0">
                  <a:pos x="T0" y="T1"/>
                </a:cxn>
                <a:cxn ang="0">
                  <a:pos x="T2" y="T3"/>
                </a:cxn>
                <a:cxn ang="0">
                  <a:pos x="T4" y="T5"/>
                </a:cxn>
                <a:cxn ang="0">
                  <a:pos x="T6" y="T7"/>
                </a:cxn>
                <a:cxn ang="0">
                  <a:pos x="T8" y="T9"/>
                </a:cxn>
              </a:cxnLst>
              <a:rect l="0" t="0" r="r" b="b"/>
              <a:pathLst>
                <a:path w="96" h="191">
                  <a:moveTo>
                    <a:pt x="96" y="55"/>
                  </a:moveTo>
                  <a:lnTo>
                    <a:pt x="0" y="0"/>
                  </a:lnTo>
                  <a:lnTo>
                    <a:pt x="1" y="135"/>
                  </a:lnTo>
                  <a:lnTo>
                    <a:pt x="96" y="191"/>
                  </a:lnTo>
                  <a:lnTo>
                    <a:pt x="96" y="55"/>
                  </a:lnTo>
                  <a:close/>
                </a:path>
              </a:pathLst>
            </a:custGeom>
            <a:solidFill>
              <a:srgbClr val="A9CC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1"/>
            <p:cNvSpPr>
              <a:spLocks/>
            </p:cNvSpPr>
            <p:nvPr userDrawn="1"/>
          </p:nvSpPr>
          <p:spPr bwMode="auto">
            <a:xfrm flipH="1">
              <a:off x="3344787" y="2609433"/>
              <a:ext cx="179716" cy="104122"/>
            </a:xfrm>
            <a:custGeom>
              <a:avLst/>
              <a:gdLst>
                <a:gd name="T0" fmla="*/ 126 w 126"/>
                <a:gd name="T1" fmla="*/ 56 h 73"/>
                <a:gd name="T2" fmla="*/ 30 w 126"/>
                <a:gd name="T3" fmla="*/ 0 h 73"/>
                <a:gd name="T4" fmla="*/ 0 w 126"/>
                <a:gd name="T5" fmla="*/ 18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8"/>
                  </a:lnTo>
                  <a:lnTo>
                    <a:pt x="96" y="73"/>
                  </a:lnTo>
                  <a:lnTo>
                    <a:pt x="126" y="56"/>
                  </a:lnTo>
                  <a:close/>
                </a:path>
              </a:pathLst>
            </a:custGeom>
            <a:solidFill>
              <a:srgbClr val="D8E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2"/>
            <p:cNvSpPr>
              <a:spLocks/>
            </p:cNvSpPr>
            <p:nvPr userDrawn="1"/>
          </p:nvSpPr>
          <p:spPr bwMode="auto">
            <a:xfrm flipH="1">
              <a:off x="3344787" y="2689307"/>
              <a:ext cx="42790" cy="218227"/>
            </a:xfrm>
            <a:custGeom>
              <a:avLst/>
              <a:gdLst>
                <a:gd name="T0" fmla="*/ 0 w 30"/>
                <a:gd name="T1" fmla="*/ 17 h 153"/>
                <a:gd name="T2" fmla="*/ 0 w 30"/>
                <a:gd name="T3" fmla="*/ 153 h 153"/>
                <a:gd name="T4" fmla="*/ 30 w 30"/>
                <a:gd name="T5" fmla="*/ 136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6"/>
                  </a:lnTo>
                  <a:lnTo>
                    <a:pt x="30" y="0"/>
                  </a:lnTo>
                  <a:lnTo>
                    <a:pt x="0" y="17"/>
                  </a:lnTo>
                  <a:close/>
                </a:path>
              </a:pathLst>
            </a:custGeom>
            <a:solidFill>
              <a:srgbClr val="C6D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3"/>
            <p:cNvSpPr>
              <a:spLocks/>
            </p:cNvSpPr>
            <p:nvPr userDrawn="1"/>
          </p:nvSpPr>
          <p:spPr bwMode="auto">
            <a:xfrm flipH="1">
              <a:off x="3440351" y="2639387"/>
              <a:ext cx="162600" cy="299527"/>
            </a:xfrm>
            <a:custGeom>
              <a:avLst/>
              <a:gdLst>
                <a:gd name="T0" fmla="*/ 114 w 114"/>
                <a:gd name="T1" fmla="*/ 80 h 210"/>
                <a:gd name="T2" fmla="*/ 38 w 114"/>
                <a:gd name="T3" fmla="*/ 0 h 210"/>
                <a:gd name="T4" fmla="*/ 0 w 114"/>
                <a:gd name="T5" fmla="*/ 130 h 210"/>
                <a:gd name="T6" fmla="*/ 76 w 114"/>
                <a:gd name="T7" fmla="*/ 210 h 210"/>
                <a:gd name="T8" fmla="*/ 114 w 114"/>
                <a:gd name="T9" fmla="*/ 80 h 210"/>
              </a:gdLst>
              <a:ahLst/>
              <a:cxnLst>
                <a:cxn ang="0">
                  <a:pos x="T0" y="T1"/>
                </a:cxn>
                <a:cxn ang="0">
                  <a:pos x="T2" y="T3"/>
                </a:cxn>
                <a:cxn ang="0">
                  <a:pos x="T4" y="T5"/>
                </a:cxn>
                <a:cxn ang="0">
                  <a:pos x="T6" y="T7"/>
                </a:cxn>
                <a:cxn ang="0">
                  <a:pos x="T8" y="T9"/>
                </a:cxn>
              </a:cxnLst>
              <a:rect l="0" t="0" r="r" b="b"/>
              <a:pathLst>
                <a:path w="114" h="210">
                  <a:moveTo>
                    <a:pt x="114" y="80"/>
                  </a:moveTo>
                  <a:lnTo>
                    <a:pt x="38" y="0"/>
                  </a:lnTo>
                  <a:lnTo>
                    <a:pt x="0" y="130"/>
                  </a:lnTo>
                  <a:lnTo>
                    <a:pt x="76" y="210"/>
                  </a:lnTo>
                  <a:lnTo>
                    <a:pt x="114" y="80"/>
                  </a:lnTo>
                  <a:close/>
                </a:path>
              </a:pathLst>
            </a:custGeom>
            <a:solidFill>
              <a:srgbClr val="9D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4"/>
            <p:cNvSpPr>
              <a:spLocks/>
            </p:cNvSpPr>
            <p:nvPr userDrawn="1"/>
          </p:nvSpPr>
          <p:spPr bwMode="auto">
            <a:xfrm flipH="1">
              <a:off x="3393282" y="2627976"/>
              <a:ext cx="155469" cy="125516"/>
            </a:xfrm>
            <a:custGeom>
              <a:avLst/>
              <a:gdLst>
                <a:gd name="T0" fmla="*/ 109 w 109"/>
                <a:gd name="T1" fmla="*/ 80 h 88"/>
                <a:gd name="T2" fmla="*/ 33 w 109"/>
                <a:gd name="T3" fmla="*/ 0 h 88"/>
                <a:gd name="T4" fmla="*/ 0 w 109"/>
                <a:gd name="T5" fmla="*/ 8 h 88"/>
                <a:gd name="T6" fmla="*/ 76 w 109"/>
                <a:gd name="T7" fmla="*/ 88 h 88"/>
                <a:gd name="T8" fmla="*/ 109 w 109"/>
                <a:gd name="T9" fmla="*/ 80 h 88"/>
              </a:gdLst>
              <a:ahLst/>
              <a:cxnLst>
                <a:cxn ang="0">
                  <a:pos x="T0" y="T1"/>
                </a:cxn>
                <a:cxn ang="0">
                  <a:pos x="T2" y="T3"/>
                </a:cxn>
                <a:cxn ang="0">
                  <a:pos x="T4" y="T5"/>
                </a:cxn>
                <a:cxn ang="0">
                  <a:pos x="T6" y="T7"/>
                </a:cxn>
                <a:cxn ang="0">
                  <a:pos x="T8" y="T9"/>
                </a:cxn>
              </a:cxnLst>
              <a:rect l="0" t="0" r="r" b="b"/>
              <a:pathLst>
                <a:path w="109" h="88">
                  <a:moveTo>
                    <a:pt x="109" y="80"/>
                  </a:moveTo>
                  <a:lnTo>
                    <a:pt x="33" y="0"/>
                  </a:lnTo>
                  <a:lnTo>
                    <a:pt x="0" y="8"/>
                  </a:lnTo>
                  <a:lnTo>
                    <a:pt x="76" y="88"/>
                  </a:lnTo>
                  <a:lnTo>
                    <a:pt x="109" y="80"/>
                  </a:ln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5"/>
            <p:cNvSpPr>
              <a:spLocks/>
            </p:cNvSpPr>
            <p:nvPr userDrawn="1"/>
          </p:nvSpPr>
          <p:spPr bwMode="auto">
            <a:xfrm flipH="1">
              <a:off x="3393282" y="2742082"/>
              <a:ext cx="101269" cy="196832"/>
            </a:xfrm>
            <a:custGeom>
              <a:avLst/>
              <a:gdLst>
                <a:gd name="T0" fmla="*/ 38 w 71"/>
                <a:gd name="T1" fmla="*/ 8 h 138"/>
                <a:gd name="T2" fmla="*/ 0 w 71"/>
                <a:gd name="T3" fmla="*/ 138 h 138"/>
                <a:gd name="T4" fmla="*/ 33 w 71"/>
                <a:gd name="T5" fmla="*/ 130 h 138"/>
                <a:gd name="T6" fmla="*/ 71 w 71"/>
                <a:gd name="T7" fmla="*/ 0 h 138"/>
                <a:gd name="T8" fmla="*/ 38 w 71"/>
                <a:gd name="T9" fmla="*/ 8 h 138"/>
              </a:gdLst>
              <a:ahLst/>
              <a:cxnLst>
                <a:cxn ang="0">
                  <a:pos x="T0" y="T1"/>
                </a:cxn>
                <a:cxn ang="0">
                  <a:pos x="T2" y="T3"/>
                </a:cxn>
                <a:cxn ang="0">
                  <a:pos x="T4" y="T5"/>
                </a:cxn>
                <a:cxn ang="0">
                  <a:pos x="T6" y="T7"/>
                </a:cxn>
                <a:cxn ang="0">
                  <a:pos x="T8" y="T9"/>
                </a:cxn>
              </a:cxnLst>
              <a:rect l="0" t="0" r="r" b="b"/>
              <a:pathLst>
                <a:path w="71" h="138">
                  <a:moveTo>
                    <a:pt x="38" y="8"/>
                  </a:moveTo>
                  <a:lnTo>
                    <a:pt x="0" y="138"/>
                  </a:lnTo>
                  <a:lnTo>
                    <a:pt x="33" y="130"/>
                  </a:lnTo>
                  <a:lnTo>
                    <a:pt x="71" y="0"/>
                  </a:lnTo>
                  <a:lnTo>
                    <a:pt x="38" y="8"/>
                  </a:ln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6"/>
            <p:cNvSpPr>
              <a:spLocks/>
            </p:cNvSpPr>
            <p:nvPr userDrawn="1"/>
          </p:nvSpPr>
          <p:spPr bwMode="auto">
            <a:xfrm flipH="1">
              <a:off x="3525929" y="2596597"/>
              <a:ext cx="289543" cy="406502"/>
            </a:xfrm>
            <a:custGeom>
              <a:avLst/>
              <a:gdLst>
                <a:gd name="T0" fmla="*/ 202 w 203"/>
                <a:gd name="T1" fmla="*/ 118 h 285"/>
                <a:gd name="T2" fmla="*/ 0 w 203"/>
                <a:gd name="T3" fmla="*/ 0 h 285"/>
                <a:gd name="T4" fmla="*/ 0 w 203"/>
                <a:gd name="T5" fmla="*/ 167 h 285"/>
                <a:gd name="T6" fmla="*/ 203 w 203"/>
                <a:gd name="T7" fmla="*/ 285 h 285"/>
                <a:gd name="T8" fmla="*/ 202 w 203"/>
                <a:gd name="T9" fmla="*/ 118 h 285"/>
              </a:gdLst>
              <a:ahLst/>
              <a:cxnLst>
                <a:cxn ang="0">
                  <a:pos x="T0" y="T1"/>
                </a:cxn>
                <a:cxn ang="0">
                  <a:pos x="T2" y="T3"/>
                </a:cxn>
                <a:cxn ang="0">
                  <a:pos x="T4" y="T5"/>
                </a:cxn>
                <a:cxn ang="0">
                  <a:pos x="T6" y="T7"/>
                </a:cxn>
                <a:cxn ang="0">
                  <a:pos x="T8" y="T9"/>
                </a:cxn>
              </a:cxnLst>
              <a:rect l="0" t="0" r="r" b="b"/>
              <a:pathLst>
                <a:path w="203" h="285">
                  <a:moveTo>
                    <a:pt x="202" y="118"/>
                  </a:moveTo>
                  <a:lnTo>
                    <a:pt x="0" y="0"/>
                  </a:lnTo>
                  <a:lnTo>
                    <a:pt x="0" y="167"/>
                  </a:lnTo>
                  <a:lnTo>
                    <a:pt x="203" y="285"/>
                  </a:lnTo>
                  <a:lnTo>
                    <a:pt x="202"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77"/>
            <p:cNvSpPr>
              <a:spLocks/>
            </p:cNvSpPr>
            <p:nvPr userDrawn="1"/>
          </p:nvSpPr>
          <p:spPr bwMode="auto">
            <a:xfrm flipH="1">
              <a:off x="3267766" y="2388354"/>
              <a:ext cx="496359" cy="286691"/>
            </a:xfrm>
            <a:custGeom>
              <a:avLst/>
              <a:gdLst>
                <a:gd name="T0" fmla="*/ 348 w 348"/>
                <a:gd name="T1" fmla="*/ 117 h 201"/>
                <a:gd name="T2" fmla="*/ 146 w 348"/>
                <a:gd name="T3" fmla="*/ 0 h 201"/>
                <a:gd name="T4" fmla="*/ 0 w 348"/>
                <a:gd name="T5" fmla="*/ 84 h 201"/>
                <a:gd name="T6" fmla="*/ 203 w 348"/>
                <a:gd name="T7" fmla="*/ 201 h 201"/>
                <a:gd name="T8" fmla="*/ 348 w 348"/>
                <a:gd name="T9" fmla="*/ 117 h 201"/>
              </a:gdLst>
              <a:ahLst/>
              <a:cxnLst>
                <a:cxn ang="0">
                  <a:pos x="T0" y="T1"/>
                </a:cxn>
                <a:cxn ang="0">
                  <a:pos x="T2" y="T3"/>
                </a:cxn>
                <a:cxn ang="0">
                  <a:pos x="T4" y="T5"/>
                </a:cxn>
                <a:cxn ang="0">
                  <a:pos x="T6" y="T7"/>
                </a:cxn>
                <a:cxn ang="0">
                  <a:pos x="T8" y="T9"/>
                </a:cxn>
              </a:cxnLst>
              <a:rect l="0" t="0" r="r" b="b"/>
              <a:pathLst>
                <a:path w="348" h="201">
                  <a:moveTo>
                    <a:pt x="348" y="117"/>
                  </a:moveTo>
                  <a:lnTo>
                    <a:pt x="146" y="0"/>
                  </a:lnTo>
                  <a:lnTo>
                    <a:pt x="0" y="84"/>
                  </a:lnTo>
                  <a:lnTo>
                    <a:pt x="203" y="201"/>
                  </a:lnTo>
                  <a:lnTo>
                    <a:pt x="348" y="117"/>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78"/>
            <p:cNvSpPr>
              <a:spLocks noEditPoints="1"/>
            </p:cNvSpPr>
            <p:nvPr userDrawn="1"/>
          </p:nvSpPr>
          <p:spPr bwMode="auto">
            <a:xfrm flipH="1">
              <a:off x="3006750" y="2287085"/>
              <a:ext cx="727423" cy="1014114"/>
            </a:xfrm>
            <a:custGeom>
              <a:avLst/>
              <a:gdLst>
                <a:gd name="T0" fmla="*/ 182 w 510"/>
                <a:gd name="T1" fmla="*/ 481 h 711"/>
                <a:gd name="T2" fmla="*/ 328 w 510"/>
                <a:gd name="T3" fmla="*/ 397 h 711"/>
                <a:gd name="T4" fmla="*/ 327 w 510"/>
                <a:gd name="T5" fmla="*/ 230 h 711"/>
                <a:gd name="T6" fmla="*/ 182 w 510"/>
                <a:gd name="T7" fmla="*/ 314 h 711"/>
                <a:gd name="T8" fmla="*/ 182 w 510"/>
                <a:gd name="T9" fmla="*/ 481 h 711"/>
                <a:gd name="T10" fmla="*/ 182 w 510"/>
                <a:gd name="T11" fmla="*/ 481 h 711"/>
                <a:gd name="T12" fmla="*/ 0 w 510"/>
                <a:gd name="T13" fmla="*/ 419 h 711"/>
                <a:gd name="T14" fmla="*/ 0 w 510"/>
                <a:gd name="T15" fmla="*/ 377 h 711"/>
                <a:gd name="T16" fmla="*/ 145 w 510"/>
                <a:gd name="T17" fmla="*/ 293 h 711"/>
                <a:gd name="T18" fmla="*/ 145 w 510"/>
                <a:gd name="T19" fmla="*/ 126 h 711"/>
                <a:gd name="T20" fmla="*/ 181 w 510"/>
                <a:gd name="T21" fmla="*/ 105 h 711"/>
                <a:gd name="T22" fmla="*/ 182 w 510"/>
                <a:gd name="T23" fmla="*/ 272 h 711"/>
                <a:gd name="T24" fmla="*/ 327 w 510"/>
                <a:gd name="T25" fmla="*/ 188 h 711"/>
                <a:gd name="T26" fmla="*/ 327 w 510"/>
                <a:gd name="T27" fmla="*/ 21 h 711"/>
                <a:gd name="T28" fmla="*/ 363 w 510"/>
                <a:gd name="T29" fmla="*/ 0 h 711"/>
                <a:gd name="T30" fmla="*/ 364 w 510"/>
                <a:gd name="T31" fmla="*/ 167 h 711"/>
                <a:gd name="T32" fmla="*/ 509 w 510"/>
                <a:gd name="T33" fmla="*/ 83 h 711"/>
                <a:gd name="T34" fmla="*/ 509 w 510"/>
                <a:gd name="T35" fmla="*/ 125 h 711"/>
                <a:gd name="T36" fmla="*/ 364 w 510"/>
                <a:gd name="T37" fmla="*/ 209 h 711"/>
                <a:gd name="T38" fmla="*/ 364 w 510"/>
                <a:gd name="T39" fmla="*/ 376 h 711"/>
                <a:gd name="T40" fmla="*/ 510 w 510"/>
                <a:gd name="T41" fmla="*/ 292 h 711"/>
                <a:gd name="T42" fmla="*/ 510 w 510"/>
                <a:gd name="T43" fmla="*/ 334 h 711"/>
                <a:gd name="T44" fmla="*/ 364 w 510"/>
                <a:gd name="T45" fmla="*/ 418 h 711"/>
                <a:gd name="T46" fmla="*/ 365 w 510"/>
                <a:gd name="T47" fmla="*/ 585 h 711"/>
                <a:gd name="T48" fmla="*/ 328 w 510"/>
                <a:gd name="T49" fmla="*/ 606 h 711"/>
                <a:gd name="T50" fmla="*/ 328 w 510"/>
                <a:gd name="T51" fmla="*/ 439 h 711"/>
                <a:gd name="T52" fmla="*/ 182 w 510"/>
                <a:gd name="T53" fmla="*/ 523 h 711"/>
                <a:gd name="T54" fmla="*/ 183 w 510"/>
                <a:gd name="T55" fmla="*/ 690 h 711"/>
                <a:gd name="T56" fmla="*/ 147 w 510"/>
                <a:gd name="T57" fmla="*/ 711 h 711"/>
                <a:gd name="T58" fmla="*/ 146 w 510"/>
                <a:gd name="T59" fmla="*/ 544 h 711"/>
                <a:gd name="T60" fmla="*/ 1 w 510"/>
                <a:gd name="T61" fmla="*/ 628 h 711"/>
                <a:gd name="T62" fmla="*/ 1 w 510"/>
                <a:gd name="T63" fmla="*/ 586 h 711"/>
                <a:gd name="T64" fmla="*/ 146 w 510"/>
                <a:gd name="T65" fmla="*/ 502 h 711"/>
                <a:gd name="T66" fmla="*/ 145 w 510"/>
                <a:gd name="T67" fmla="*/ 335 h 711"/>
                <a:gd name="T68" fmla="*/ 0 w 510"/>
                <a:gd name="T69" fmla="*/ 419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0" h="711">
                  <a:moveTo>
                    <a:pt x="182" y="481"/>
                  </a:moveTo>
                  <a:lnTo>
                    <a:pt x="328" y="397"/>
                  </a:lnTo>
                  <a:lnTo>
                    <a:pt x="327" y="230"/>
                  </a:lnTo>
                  <a:lnTo>
                    <a:pt x="182" y="314"/>
                  </a:lnTo>
                  <a:lnTo>
                    <a:pt x="182" y="481"/>
                  </a:lnTo>
                  <a:lnTo>
                    <a:pt x="182" y="481"/>
                  </a:lnTo>
                  <a:close/>
                  <a:moveTo>
                    <a:pt x="0" y="419"/>
                  </a:moveTo>
                  <a:lnTo>
                    <a:pt x="0" y="377"/>
                  </a:lnTo>
                  <a:lnTo>
                    <a:pt x="145" y="293"/>
                  </a:lnTo>
                  <a:lnTo>
                    <a:pt x="145" y="126"/>
                  </a:lnTo>
                  <a:lnTo>
                    <a:pt x="181" y="105"/>
                  </a:lnTo>
                  <a:lnTo>
                    <a:pt x="182" y="272"/>
                  </a:lnTo>
                  <a:lnTo>
                    <a:pt x="327" y="188"/>
                  </a:lnTo>
                  <a:lnTo>
                    <a:pt x="327" y="21"/>
                  </a:lnTo>
                  <a:lnTo>
                    <a:pt x="363" y="0"/>
                  </a:lnTo>
                  <a:lnTo>
                    <a:pt x="364" y="167"/>
                  </a:lnTo>
                  <a:lnTo>
                    <a:pt x="509" y="83"/>
                  </a:lnTo>
                  <a:lnTo>
                    <a:pt x="509" y="125"/>
                  </a:lnTo>
                  <a:lnTo>
                    <a:pt x="364" y="209"/>
                  </a:lnTo>
                  <a:lnTo>
                    <a:pt x="364" y="376"/>
                  </a:lnTo>
                  <a:lnTo>
                    <a:pt x="510" y="292"/>
                  </a:lnTo>
                  <a:lnTo>
                    <a:pt x="510" y="334"/>
                  </a:lnTo>
                  <a:lnTo>
                    <a:pt x="364" y="418"/>
                  </a:lnTo>
                  <a:lnTo>
                    <a:pt x="365" y="585"/>
                  </a:lnTo>
                  <a:lnTo>
                    <a:pt x="328" y="606"/>
                  </a:lnTo>
                  <a:lnTo>
                    <a:pt x="328" y="439"/>
                  </a:lnTo>
                  <a:lnTo>
                    <a:pt x="182" y="523"/>
                  </a:lnTo>
                  <a:lnTo>
                    <a:pt x="183" y="690"/>
                  </a:lnTo>
                  <a:lnTo>
                    <a:pt x="147" y="711"/>
                  </a:lnTo>
                  <a:lnTo>
                    <a:pt x="146" y="544"/>
                  </a:lnTo>
                  <a:lnTo>
                    <a:pt x="1" y="628"/>
                  </a:lnTo>
                  <a:lnTo>
                    <a:pt x="1" y="586"/>
                  </a:lnTo>
                  <a:lnTo>
                    <a:pt x="146" y="502"/>
                  </a:lnTo>
                  <a:lnTo>
                    <a:pt x="145" y="335"/>
                  </a:lnTo>
                  <a:lnTo>
                    <a:pt x="0" y="419"/>
                  </a:lnTo>
                  <a:close/>
                </a:path>
              </a:pathLst>
            </a:custGeom>
            <a:solidFill>
              <a:srgbClr val="5F76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79"/>
            <p:cNvSpPr>
              <a:spLocks/>
            </p:cNvSpPr>
            <p:nvPr userDrawn="1"/>
          </p:nvSpPr>
          <p:spPr bwMode="auto">
            <a:xfrm flipH="1">
              <a:off x="3732746" y="2954603"/>
              <a:ext cx="289543" cy="228211"/>
            </a:xfrm>
            <a:custGeom>
              <a:avLst/>
              <a:gdLst>
                <a:gd name="T0" fmla="*/ 203 w 203"/>
                <a:gd name="T1" fmla="*/ 118 h 160"/>
                <a:gd name="T2" fmla="*/ 0 w 203"/>
                <a:gd name="T3" fmla="*/ 0 h 160"/>
                <a:gd name="T4" fmla="*/ 0 w 203"/>
                <a:gd name="T5" fmla="*/ 42 h 160"/>
                <a:gd name="T6" fmla="*/ 203 w 203"/>
                <a:gd name="T7" fmla="*/ 160 h 160"/>
                <a:gd name="T8" fmla="*/ 203 w 203"/>
                <a:gd name="T9" fmla="*/ 118 h 160"/>
              </a:gdLst>
              <a:ahLst/>
              <a:cxnLst>
                <a:cxn ang="0">
                  <a:pos x="T0" y="T1"/>
                </a:cxn>
                <a:cxn ang="0">
                  <a:pos x="T2" y="T3"/>
                </a:cxn>
                <a:cxn ang="0">
                  <a:pos x="T4" y="T5"/>
                </a:cxn>
                <a:cxn ang="0">
                  <a:pos x="T6" y="T7"/>
                </a:cxn>
                <a:cxn ang="0">
                  <a:pos x="T8" y="T9"/>
                </a:cxn>
              </a:cxnLst>
              <a:rect l="0" t="0" r="r" b="b"/>
              <a:pathLst>
                <a:path w="203" h="160">
                  <a:moveTo>
                    <a:pt x="203" y="118"/>
                  </a:moveTo>
                  <a:lnTo>
                    <a:pt x="0" y="0"/>
                  </a:lnTo>
                  <a:lnTo>
                    <a:pt x="0" y="42"/>
                  </a:lnTo>
                  <a:lnTo>
                    <a:pt x="203" y="160"/>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0"/>
            <p:cNvSpPr>
              <a:spLocks/>
            </p:cNvSpPr>
            <p:nvPr userDrawn="1"/>
          </p:nvSpPr>
          <p:spPr bwMode="auto">
            <a:xfrm flipH="1">
              <a:off x="3267766" y="2148732"/>
              <a:ext cx="289543" cy="406502"/>
            </a:xfrm>
            <a:custGeom>
              <a:avLst/>
              <a:gdLst>
                <a:gd name="T0" fmla="*/ 203 w 203"/>
                <a:gd name="T1" fmla="*/ 118 h 285"/>
                <a:gd name="T2" fmla="*/ 0 w 203"/>
                <a:gd name="T3" fmla="*/ 0 h 285"/>
                <a:gd name="T4" fmla="*/ 1 w 203"/>
                <a:gd name="T5" fmla="*/ 168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8"/>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1"/>
            <p:cNvSpPr>
              <a:spLocks/>
            </p:cNvSpPr>
            <p:nvPr userDrawn="1"/>
          </p:nvSpPr>
          <p:spPr bwMode="auto">
            <a:xfrm flipH="1">
              <a:off x="3601525" y="2759197"/>
              <a:ext cx="136927" cy="272428"/>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473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2"/>
            <p:cNvSpPr>
              <a:spLocks/>
            </p:cNvSpPr>
            <p:nvPr userDrawn="1"/>
          </p:nvSpPr>
          <p:spPr bwMode="auto">
            <a:xfrm flipH="1">
              <a:off x="3560161" y="2734950"/>
              <a:ext cx="178290" cy="104122"/>
            </a:xfrm>
            <a:custGeom>
              <a:avLst/>
              <a:gdLst>
                <a:gd name="T0" fmla="*/ 125 w 125"/>
                <a:gd name="T1" fmla="*/ 55 h 73"/>
                <a:gd name="T2" fmla="*/ 29 w 125"/>
                <a:gd name="T3" fmla="*/ 0 h 73"/>
                <a:gd name="T4" fmla="*/ 0 w 125"/>
                <a:gd name="T5" fmla="*/ 17 h 73"/>
                <a:gd name="T6" fmla="*/ 96 w 125"/>
                <a:gd name="T7" fmla="*/ 73 h 73"/>
                <a:gd name="T8" fmla="*/ 125 w 125"/>
                <a:gd name="T9" fmla="*/ 55 h 73"/>
              </a:gdLst>
              <a:ahLst/>
              <a:cxnLst>
                <a:cxn ang="0">
                  <a:pos x="T0" y="T1"/>
                </a:cxn>
                <a:cxn ang="0">
                  <a:pos x="T2" y="T3"/>
                </a:cxn>
                <a:cxn ang="0">
                  <a:pos x="T4" y="T5"/>
                </a:cxn>
                <a:cxn ang="0">
                  <a:pos x="T6" y="T7"/>
                </a:cxn>
                <a:cxn ang="0">
                  <a:pos x="T8" y="T9"/>
                </a:cxn>
              </a:cxnLst>
              <a:rect l="0" t="0" r="r" b="b"/>
              <a:pathLst>
                <a:path w="125" h="73">
                  <a:moveTo>
                    <a:pt x="125" y="55"/>
                  </a:moveTo>
                  <a:lnTo>
                    <a:pt x="29" y="0"/>
                  </a:lnTo>
                  <a:lnTo>
                    <a:pt x="0" y="17"/>
                  </a:lnTo>
                  <a:lnTo>
                    <a:pt x="96" y="73"/>
                  </a:lnTo>
                  <a:lnTo>
                    <a:pt x="125" y="55"/>
                  </a:lnTo>
                  <a:close/>
                </a:path>
              </a:pathLst>
            </a:custGeom>
            <a:solidFill>
              <a:srgbClr val="785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3"/>
            <p:cNvSpPr>
              <a:spLocks/>
            </p:cNvSpPr>
            <p:nvPr userDrawn="1"/>
          </p:nvSpPr>
          <p:spPr bwMode="auto">
            <a:xfrm flipH="1">
              <a:off x="3558735" y="2813398"/>
              <a:ext cx="42790" cy="218227"/>
            </a:xfrm>
            <a:custGeom>
              <a:avLst/>
              <a:gdLst>
                <a:gd name="T0" fmla="*/ 0 w 30"/>
                <a:gd name="T1" fmla="*/ 18 h 153"/>
                <a:gd name="T2" fmla="*/ 0 w 30"/>
                <a:gd name="T3" fmla="*/ 153 h 153"/>
                <a:gd name="T4" fmla="*/ 30 w 30"/>
                <a:gd name="T5" fmla="*/ 136 h 153"/>
                <a:gd name="T6" fmla="*/ 29 w 30"/>
                <a:gd name="T7" fmla="*/ 0 h 153"/>
                <a:gd name="T8" fmla="*/ 0 w 30"/>
                <a:gd name="T9" fmla="*/ 18 h 153"/>
              </a:gdLst>
              <a:ahLst/>
              <a:cxnLst>
                <a:cxn ang="0">
                  <a:pos x="T0" y="T1"/>
                </a:cxn>
                <a:cxn ang="0">
                  <a:pos x="T2" y="T3"/>
                </a:cxn>
                <a:cxn ang="0">
                  <a:pos x="T4" y="T5"/>
                </a:cxn>
                <a:cxn ang="0">
                  <a:pos x="T6" y="T7"/>
                </a:cxn>
                <a:cxn ang="0">
                  <a:pos x="T8" y="T9"/>
                </a:cxn>
              </a:cxnLst>
              <a:rect l="0" t="0" r="r" b="b"/>
              <a:pathLst>
                <a:path w="30" h="153">
                  <a:moveTo>
                    <a:pt x="0" y="18"/>
                  </a:moveTo>
                  <a:lnTo>
                    <a:pt x="0" y="153"/>
                  </a:lnTo>
                  <a:lnTo>
                    <a:pt x="30" y="136"/>
                  </a:lnTo>
                  <a:lnTo>
                    <a:pt x="29" y="0"/>
                  </a:lnTo>
                  <a:lnTo>
                    <a:pt x="0" y="18"/>
                  </a:lnTo>
                  <a:close/>
                </a:path>
              </a:pathLst>
            </a:custGeom>
            <a:solidFill>
              <a:srgbClr val="6044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4"/>
            <p:cNvSpPr>
              <a:spLocks/>
            </p:cNvSpPr>
            <p:nvPr userDrawn="1"/>
          </p:nvSpPr>
          <p:spPr bwMode="auto">
            <a:xfrm flipH="1">
              <a:off x="3661430" y="2792002"/>
              <a:ext cx="136927" cy="272428"/>
            </a:xfrm>
            <a:custGeom>
              <a:avLst/>
              <a:gdLst>
                <a:gd name="T0" fmla="*/ 96 w 96"/>
                <a:gd name="T1" fmla="*/ 56 h 191"/>
                <a:gd name="T2" fmla="*/ 0 w 96"/>
                <a:gd name="T3" fmla="*/ 0 h 191"/>
                <a:gd name="T4" fmla="*/ 0 w 96"/>
                <a:gd name="T5" fmla="*/ 136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6"/>
                  </a:lnTo>
                  <a:lnTo>
                    <a:pt x="96" y="191"/>
                  </a:lnTo>
                  <a:lnTo>
                    <a:pt x="96" y="56"/>
                  </a:lnTo>
                  <a:close/>
                </a:path>
              </a:pathLst>
            </a:custGeom>
            <a:solidFill>
              <a:srgbClr val="4679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5"/>
            <p:cNvSpPr>
              <a:spLocks/>
            </p:cNvSpPr>
            <p:nvPr userDrawn="1"/>
          </p:nvSpPr>
          <p:spPr bwMode="auto">
            <a:xfrm flipH="1">
              <a:off x="3620066" y="2767755"/>
              <a:ext cx="178290" cy="104122"/>
            </a:xfrm>
            <a:custGeom>
              <a:avLst/>
              <a:gdLst>
                <a:gd name="T0" fmla="*/ 125 w 125"/>
                <a:gd name="T1" fmla="*/ 56 h 73"/>
                <a:gd name="T2" fmla="*/ 29 w 125"/>
                <a:gd name="T3" fmla="*/ 0 h 73"/>
                <a:gd name="T4" fmla="*/ 0 w 125"/>
                <a:gd name="T5" fmla="*/ 17 h 73"/>
                <a:gd name="T6" fmla="*/ 96 w 125"/>
                <a:gd name="T7" fmla="*/ 73 h 73"/>
                <a:gd name="T8" fmla="*/ 125 w 125"/>
                <a:gd name="T9" fmla="*/ 56 h 73"/>
              </a:gdLst>
              <a:ahLst/>
              <a:cxnLst>
                <a:cxn ang="0">
                  <a:pos x="T0" y="T1"/>
                </a:cxn>
                <a:cxn ang="0">
                  <a:pos x="T2" y="T3"/>
                </a:cxn>
                <a:cxn ang="0">
                  <a:pos x="T4" y="T5"/>
                </a:cxn>
                <a:cxn ang="0">
                  <a:pos x="T6" y="T7"/>
                </a:cxn>
                <a:cxn ang="0">
                  <a:pos x="T8" y="T9"/>
                </a:cxn>
              </a:cxnLst>
              <a:rect l="0" t="0" r="r" b="b"/>
              <a:pathLst>
                <a:path w="125" h="73">
                  <a:moveTo>
                    <a:pt x="125" y="56"/>
                  </a:moveTo>
                  <a:lnTo>
                    <a:pt x="29" y="0"/>
                  </a:lnTo>
                  <a:lnTo>
                    <a:pt x="0" y="17"/>
                  </a:lnTo>
                  <a:lnTo>
                    <a:pt x="96" y="73"/>
                  </a:lnTo>
                  <a:lnTo>
                    <a:pt x="125" y="56"/>
                  </a:lnTo>
                  <a:close/>
                </a:path>
              </a:pathLst>
            </a:custGeom>
            <a:solidFill>
              <a:srgbClr val="5B9E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6"/>
            <p:cNvSpPr>
              <a:spLocks/>
            </p:cNvSpPr>
            <p:nvPr userDrawn="1"/>
          </p:nvSpPr>
          <p:spPr bwMode="auto">
            <a:xfrm flipH="1">
              <a:off x="3618641" y="2847629"/>
              <a:ext cx="42790" cy="216801"/>
            </a:xfrm>
            <a:custGeom>
              <a:avLst/>
              <a:gdLst>
                <a:gd name="T0" fmla="*/ 0 w 30"/>
                <a:gd name="T1" fmla="*/ 17 h 152"/>
                <a:gd name="T2" fmla="*/ 0 w 30"/>
                <a:gd name="T3" fmla="*/ 152 h 152"/>
                <a:gd name="T4" fmla="*/ 30 w 30"/>
                <a:gd name="T5" fmla="*/ 135 h 152"/>
                <a:gd name="T6" fmla="*/ 29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29" y="0"/>
                  </a:lnTo>
                  <a:lnTo>
                    <a:pt x="0" y="17"/>
                  </a:lnTo>
                  <a:close/>
                </a:path>
              </a:pathLst>
            </a:custGeom>
            <a:solidFill>
              <a:srgbClr val="5A95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87"/>
            <p:cNvSpPr>
              <a:spLocks/>
            </p:cNvSpPr>
            <p:nvPr userDrawn="1"/>
          </p:nvSpPr>
          <p:spPr bwMode="auto">
            <a:xfrm flipH="1">
              <a:off x="3727041" y="2830513"/>
              <a:ext cx="138353" cy="272428"/>
            </a:xfrm>
            <a:custGeom>
              <a:avLst/>
              <a:gdLst>
                <a:gd name="T0" fmla="*/ 96 w 97"/>
                <a:gd name="T1" fmla="*/ 56 h 191"/>
                <a:gd name="T2" fmla="*/ 0 w 97"/>
                <a:gd name="T3" fmla="*/ 0 h 191"/>
                <a:gd name="T4" fmla="*/ 1 w 97"/>
                <a:gd name="T5" fmla="*/ 135 h 191"/>
                <a:gd name="T6" fmla="*/ 97 w 97"/>
                <a:gd name="T7" fmla="*/ 191 h 191"/>
                <a:gd name="T8" fmla="*/ 96 w 97"/>
                <a:gd name="T9" fmla="*/ 56 h 191"/>
              </a:gdLst>
              <a:ahLst/>
              <a:cxnLst>
                <a:cxn ang="0">
                  <a:pos x="T0" y="T1"/>
                </a:cxn>
                <a:cxn ang="0">
                  <a:pos x="T2" y="T3"/>
                </a:cxn>
                <a:cxn ang="0">
                  <a:pos x="T4" y="T5"/>
                </a:cxn>
                <a:cxn ang="0">
                  <a:pos x="T6" y="T7"/>
                </a:cxn>
                <a:cxn ang="0">
                  <a:pos x="T8" y="T9"/>
                </a:cxn>
              </a:cxnLst>
              <a:rect l="0" t="0" r="r" b="b"/>
              <a:pathLst>
                <a:path w="97" h="191">
                  <a:moveTo>
                    <a:pt x="96" y="56"/>
                  </a:moveTo>
                  <a:lnTo>
                    <a:pt x="0" y="0"/>
                  </a:lnTo>
                  <a:lnTo>
                    <a:pt x="1" y="135"/>
                  </a:lnTo>
                  <a:lnTo>
                    <a:pt x="97" y="191"/>
                  </a:lnTo>
                  <a:lnTo>
                    <a:pt x="96" y="5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88"/>
            <p:cNvSpPr>
              <a:spLocks/>
            </p:cNvSpPr>
            <p:nvPr userDrawn="1"/>
          </p:nvSpPr>
          <p:spPr bwMode="auto">
            <a:xfrm flipH="1">
              <a:off x="3685678" y="2806265"/>
              <a:ext cx="179716" cy="104122"/>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89"/>
            <p:cNvSpPr>
              <a:spLocks/>
            </p:cNvSpPr>
            <p:nvPr userDrawn="1"/>
          </p:nvSpPr>
          <p:spPr bwMode="auto">
            <a:xfrm flipH="1">
              <a:off x="3685678" y="2886139"/>
              <a:ext cx="42790" cy="216801"/>
            </a:xfrm>
            <a:custGeom>
              <a:avLst/>
              <a:gdLst>
                <a:gd name="T0" fmla="*/ 0 w 30"/>
                <a:gd name="T1" fmla="*/ 17 h 152"/>
                <a:gd name="T2" fmla="*/ 1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1" y="152"/>
                  </a:lnTo>
                  <a:lnTo>
                    <a:pt x="30" y="135"/>
                  </a:lnTo>
                  <a:lnTo>
                    <a:pt x="30" y="0"/>
                  </a:lnTo>
                  <a:lnTo>
                    <a:pt x="0" y="17"/>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90"/>
            <p:cNvSpPr>
              <a:spLocks/>
            </p:cNvSpPr>
            <p:nvPr userDrawn="1"/>
          </p:nvSpPr>
          <p:spPr bwMode="auto">
            <a:xfrm flipH="1">
              <a:off x="3216418" y="2118779"/>
              <a:ext cx="340891" cy="198259"/>
            </a:xfrm>
            <a:custGeom>
              <a:avLst/>
              <a:gdLst>
                <a:gd name="T0" fmla="*/ 239 w 239"/>
                <a:gd name="T1" fmla="*/ 118 h 139"/>
                <a:gd name="T2" fmla="*/ 36 w 239"/>
                <a:gd name="T3" fmla="*/ 0 h 139"/>
                <a:gd name="T4" fmla="*/ 0 w 239"/>
                <a:gd name="T5" fmla="*/ 21 h 139"/>
                <a:gd name="T6" fmla="*/ 203 w 239"/>
                <a:gd name="T7" fmla="*/ 139 h 139"/>
                <a:gd name="T8" fmla="*/ 239 w 239"/>
                <a:gd name="T9" fmla="*/ 118 h 139"/>
              </a:gdLst>
              <a:ahLst/>
              <a:cxnLst>
                <a:cxn ang="0">
                  <a:pos x="T0" y="T1"/>
                </a:cxn>
                <a:cxn ang="0">
                  <a:pos x="T2" y="T3"/>
                </a:cxn>
                <a:cxn ang="0">
                  <a:pos x="T4" y="T5"/>
                </a:cxn>
                <a:cxn ang="0">
                  <a:pos x="T6" y="T7"/>
                </a:cxn>
                <a:cxn ang="0">
                  <a:pos x="T8" y="T9"/>
                </a:cxn>
              </a:cxnLst>
              <a:rect l="0" t="0" r="r" b="b"/>
              <a:pathLst>
                <a:path w="239" h="139">
                  <a:moveTo>
                    <a:pt x="239" y="118"/>
                  </a:moveTo>
                  <a:lnTo>
                    <a:pt x="36" y="0"/>
                  </a:lnTo>
                  <a:lnTo>
                    <a:pt x="0" y="21"/>
                  </a:lnTo>
                  <a:lnTo>
                    <a:pt x="203" y="139"/>
                  </a:lnTo>
                  <a:lnTo>
                    <a:pt x="239"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1"/>
            <p:cNvSpPr>
              <a:spLocks/>
            </p:cNvSpPr>
            <p:nvPr userDrawn="1"/>
          </p:nvSpPr>
          <p:spPr bwMode="auto">
            <a:xfrm flipH="1">
              <a:off x="3734172" y="2656502"/>
              <a:ext cx="289543" cy="228211"/>
            </a:xfrm>
            <a:custGeom>
              <a:avLst/>
              <a:gdLst>
                <a:gd name="T0" fmla="*/ 203 w 203"/>
                <a:gd name="T1" fmla="*/ 118 h 160"/>
                <a:gd name="T2" fmla="*/ 0 w 203"/>
                <a:gd name="T3" fmla="*/ 0 h 160"/>
                <a:gd name="T4" fmla="*/ 0 w 203"/>
                <a:gd name="T5" fmla="*/ 42 h 160"/>
                <a:gd name="T6" fmla="*/ 203 w 203"/>
                <a:gd name="T7" fmla="*/ 160 h 160"/>
                <a:gd name="T8" fmla="*/ 203 w 203"/>
                <a:gd name="T9" fmla="*/ 118 h 160"/>
              </a:gdLst>
              <a:ahLst/>
              <a:cxnLst>
                <a:cxn ang="0">
                  <a:pos x="T0" y="T1"/>
                </a:cxn>
                <a:cxn ang="0">
                  <a:pos x="T2" y="T3"/>
                </a:cxn>
                <a:cxn ang="0">
                  <a:pos x="T4" y="T5"/>
                </a:cxn>
                <a:cxn ang="0">
                  <a:pos x="T6" y="T7"/>
                </a:cxn>
                <a:cxn ang="0">
                  <a:pos x="T8" y="T9"/>
                </a:cxn>
              </a:cxnLst>
              <a:rect l="0" t="0" r="r" b="b"/>
              <a:pathLst>
                <a:path w="203" h="160">
                  <a:moveTo>
                    <a:pt x="203" y="118"/>
                  </a:moveTo>
                  <a:lnTo>
                    <a:pt x="0" y="0"/>
                  </a:lnTo>
                  <a:lnTo>
                    <a:pt x="0" y="42"/>
                  </a:lnTo>
                  <a:lnTo>
                    <a:pt x="203" y="160"/>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2"/>
            <p:cNvSpPr>
              <a:spLocks/>
            </p:cNvSpPr>
            <p:nvPr userDrawn="1"/>
          </p:nvSpPr>
          <p:spPr bwMode="auto">
            <a:xfrm flipH="1">
              <a:off x="3527356" y="2538117"/>
              <a:ext cx="496359" cy="286691"/>
            </a:xfrm>
            <a:custGeom>
              <a:avLst/>
              <a:gdLst>
                <a:gd name="T0" fmla="*/ 348 w 348"/>
                <a:gd name="T1" fmla="*/ 117 h 201"/>
                <a:gd name="T2" fmla="*/ 146 w 348"/>
                <a:gd name="T3" fmla="*/ 0 h 201"/>
                <a:gd name="T4" fmla="*/ 0 w 348"/>
                <a:gd name="T5" fmla="*/ 83 h 201"/>
                <a:gd name="T6" fmla="*/ 203 w 348"/>
                <a:gd name="T7" fmla="*/ 201 h 201"/>
                <a:gd name="T8" fmla="*/ 348 w 348"/>
                <a:gd name="T9" fmla="*/ 117 h 201"/>
              </a:gdLst>
              <a:ahLst/>
              <a:cxnLst>
                <a:cxn ang="0">
                  <a:pos x="T0" y="T1"/>
                </a:cxn>
                <a:cxn ang="0">
                  <a:pos x="T2" y="T3"/>
                </a:cxn>
                <a:cxn ang="0">
                  <a:pos x="T4" y="T5"/>
                </a:cxn>
                <a:cxn ang="0">
                  <a:pos x="T6" y="T7"/>
                </a:cxn>
                <a:cxn ang="0">
                  <a:pos x="T8" y="T9"/>
                </a:cxn>
              </a:cxnLst>
              <a:rect l="0" t="0" r="r" b="b"/>
              <a:pathLst>
                <a:path w="348" h="201">
                  <a:moveTo>
                    <a:pt x="348" y="117"/>
                  </a:moveTo>
                  <a:lnTo>
                    <a:pt x="146" y="0"/>
                  </a:lnTo>
                  <a:lnTo>
                    <a:pt x="0" y="83"/>
                  </a:lnTo>
                  <a:lnTo>
                    <a:pt x="203" y="201"/>
                  </a:lnTo>
                  <a:lnTo>
                    <a:pt x="348" y="117"/>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93"/>
            <p:cNvSpPr>
              <a:spLocks/>
            </p:cNvSpPr>
            <p:nvPr userDrawn="1"/>
          </p:nvSpPr>
          <p:spPr bwMode="auto">
            <a:xfrm flipH="1">
              <a:off x="3327671" y="2295643"/>
              <a:ext cx="136927" cy="272428"/>
            </a:xfrm>
            <a:custGeom>
              <a:avLst/>
              <a:gdLst>
                <a:gd name="T0" fmla="*/ 96 w 96"/>
                <a:gd name="T1" fmla="*/ 56 h 191"/>
                <a:gd name="T2" fmla="*/ 0 w 96"/>
                <a:gd name="T3" fmla="*/ 0 h 191"/>
                <a:gd name="T4" fmla="*/ 0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0" y="135"/>
                  </a:lnTo>
                  <a:lnTo>
                    <a:pt x="96" y="191"/>
                  </a:lnTo>
                  <a:lnTo>
                    <a:pt x="96" y="56"/>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94"/>
            <p:cNvSpPr>
              <a:spLocks/>
            </p:cNvSpPr>
            <p:nvPr userDrawn="1"/>
          </p:nvSpPr>
          <p:spPr bwMode="auto">
            <a:xfrm flipH="1">
              <a:off x="3286308" y="2271396"/>
              <a:ext cx="178290" cy="104122"/>
            </a:xfrm>
            <a:custGeom>
              <a:avLst/>
              <a:gdLst>
                <a:gd name="T0" fmla="*/ 125 w 125"/>
                <a:gd name="T1" fmla="*/ 56 h 73"/>
                <a:gd name="T2" fmla="*/ 29 w 125"/>
                <a:gd name="T3" fmla="*/ 0 h 73"/>
                <a:gd name="T4" fmla="*/ 0 w 125"/>
                <a:gd name="T5" fmla="*/ 17 h 73"/>
                <a:gd name="T6" fmla="*/ 96 w 125"/>
                <a:gd name="T7" fmla="*/ 73 h 73"/>
                <a:gd name="T8" fmla="*/ 125 w 125"/>
                <a:gd name="T9" fmla="*/ 56 h 73"/>
              </a:gdLst>
              <a:ahLst/>
              <a:cxnLst>
                <a:cxn ang="0">
                  <a:pos x="T0" y="T1"/>
                </a:cxn>
                <a:cxn ang="0">
                  <a:pos x="T2" y="T3"/>
                </a:cxn>
                <a:cxn ang="0">
                  <a:pos x="T4" y="T5"/>
                </a:cxn>
                <a:cxn ang="0">
                  <a:pos x="T6" y="T7"/>
                </a:cxn>
                <a:cxn ang="0">
                  <a:pos x="T8" y="T9"/>
                </a:cxn>
              </a:cxnLst>
              <a:rect l="0" t="0" r="r" b="b"/>
              <a:pathLst>
                <a:path w="125" h="73">
                  <a:moveTo>
                    <a:pt x="125" y="56"/>
                  </a:moveTo>
                  <a:lnTo>
                    <a:pt x="29" y="0"/>
                  </a:lnTo>
                  <a:lnTo>
                    <a:pt x="0" y="17"/>
                  </a:lnTo>
                  <a:lnTo>
                    <a:pt x="96" y="73"/>
                  </a:lnTo>
                  <a:lnTo>
                    <a:pt x="125" y="56"/>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95"/>
            <p:cNvSpPr>
              <a:spLocks/>
            </p:cNvSpPr>
            <p:nvPr userDrawn="1"/>
          </p:nvSpPr>
          <p:spPr bwMode="auto">
            <a:xfrm flipH="1">
              <a:off x="3284882" y="2351270"/>
              <a:ext cx="42790" cy="216801"/>
            </a:xfrm>
            <a:custGeom>
              <a:avLst/>
              <a:gdLst>
                <a:gd name="T0" fmla="*/ 0 w 30"/>
                <a:gd name="T1" fmla="*/ 17 h 152"/>
                <a:gd name="T2" fmla="*/ 0 w 30"/>
                <a:gd name="T3" fmla="*/ 152 h 152"/>
                <a:gd name="T4" fmla="*/ 30 w 30"/>
                <a:gd name="T5" fmla="*/ 135 h 152"/>
                <a:gd name="T6" fmla="*/ 29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29" y="0"/>
                  </a:lnTo>
                  <a:lnTo>
                    <a:pt x="0" y="17"/>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96"/>
            <p:cNvSpPr>
              <a:spLocks/>
            </p:cNvSpPr>
            <p:nvPr userDrawn="1"/>
          </p:nvSpPr>
          <p:spPr bwMode="auto">
            <a:xfrm flipH="1">
              <a:off x="3394709" y="2334154"/>
              <a:ext cx="136927" cy="272428"/>
            </a:xfrm>
            <a:custGeom>
              <a:avLst/>
              <a:gdLst>
                <a:gd name="T0" fmla="*/ 96 w 96"/>
                <a:gd name="T1" fmla="*/ 55 h 191"/>
                <a:gd name="T2" fmla="*/ 0 w 96"/>
                <a:gd name="T3" fmla="*/ 0 h 191"/>
                <a:gd name="T4" fmla="*/ 0 w 96"/>
                <a:gd name="T5" fmla="*/ 135 h 191"/>
                <a:gd name="T6" fmla="*/ 96 w 96"/>
                <a:gd name="T7" fmla="*/ 191 h 191"/>
                <a:gd name="T8" fmla="*/ 96 w 96"/>
                <a:gd name="T9" fmla="*/ 55 h 191"/>
              </a:gdLst>
              <a:ahLst/>
              <a:cxnLst>
                <a:cxn ang="0">
                  <a:pos x="T0" y="T1"/>
                </a:cxn>
                <a:cxn ang="0">
                  <a:pos x="T2" y="T3"/>
                </a:cxn>
                <a:cxn ang="0">
                  <a:pos x="T4" y="T5"/>
                </a:cxn>
                <a:cxn ang="0">
                  <a:pos x="T6" y="T7"/>
                </a:cxn>
                <a:cxn ang="0">
                  <a:pos x="T8" y="T9"/>
                </a:cxn>
              </a:cxnLst>
              <a:rect l="0" t="0" r="r" b="b"/>
              <a:pathLst>
                <a:path w="96" h="191">
                  <a:moveTo>
                    <a:pt x="96" y="55"/>
                  </a:moveTo>
                  <a:lnTo>
                    <a:pt x="0" y="0"/>
                  </a:lnTo>
                  <a:lnTo>
                    <a:pt x="0" y="135"/>
                  </a:lnTo>
                  <a:lnTo>
                    <a:pt x="96" y="191"/>
                  </a:lnTo>
                  <a:lnTo>
                    <a:pt x="96" y="55"/>
                  </a:lnTo>
                  <a:close/>
                </a:path>
              </a:pathLst>
            </a:custGeom>
            <a:solidFill>
              <a:srgbClr val="473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97"/>
            <p:cNvSpPr>
              <a:spLocks/>
            </p:cNvSpPr>
            <p:nvPr userDrawn="1"/>
          </p:nvSpPr>
          <p:spPr bwMode="auto">
            <a:xfrm flipH="1">
              <a:off x="3351919" y="2308480"/>
              <a:ext cx="179716" cy="104122"/>
            </a:xfrm>
            <a:custGeom>
              <a:avLst/>
              <a:gdLst>
                <a:gd name="T0" fmla="*/ 126 w 126"/>
                <a:gd name="T1" fmla="*/ 56 h 73"/>
                <a:gd name="T2" fmla="*/ 30 w 126"/>
                <a:gd name="T3" fmla="*/ 0 h 73"/>
                <a:gd name="T4" fmla="*/ 0 w 126"/>
                <a:gd name="T5" fmla="*/ 18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8"/>
                  </a:lnTo>
                  <a:lnTo>
                    <a:pt x="96" y="73"/>
                  </a:lnTo>
                  <a:lnTo>
                    <a:pt x="126" y="56"/>
                  </a:lnTo>
                  <a:close/>
                </a:path>
              </a:pathLst>
            </a:custGeom>
            <a:solidFill>
              <a:srgbClr val="785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98"/>
            <p:cNvSpPr>
              <a:spLocks/>
            </p:cNvSpPr>
            <p:nvPr userDrawn="1"/>
          </p:nvSpPr>
          <p:spPr bwMode="auto">
            <a:xfrm flipH="1">
              <a:off x="3351919" y="2388354"/>
              <a:ext cx="42790" cy="218227"/>
            </a:xfrm>
            <a:custGeom>
              <a:avLst/>
              <a:gdLst>
                <a:gd name="T0" fmla="*/ 0 w 30"/>
                <a:gd name="T1" fmla="*/ 17 h 153"/>
                <a:gd name="T2" fmla="*/ 0 w 30"/>
                <a:gd name="T3" fmla="*/ 153 h 153"/>
                <a:gd name="T4" fmla="*/ 30 w 30"/>
                <a:gd name="T5" fmla="*/ 136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0" y="153"/>
                  </a:lnTo>
                  <a:lnTo>
                    <a:pt x="30" y="136"/>
                  </a:lnTo>
                  <a:lnTo>
                    <a:pt x="30" y="0"/>
                  </a:lnTo>
                  <a:lnTo>
                    <a:pt x="0" y="17"/>
                  </a:lnTo>
                  <a:close/>
                </a:path>
              </a:pathLst>
            </a:custGeom>
            <a:solidFill>
              <a:srgbClr val="6044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99"/>
            <p:cNvSpPr>
              <a:spLocks/>
            </p:cNvSpPr>
            <p:nvPr userDrawn="1"/>
          </p:nvSpPr>
          <p:spPr bwMode="auto">
            <a:xfrm flipH="1">
              <a:off x="3454614" y="2366959"/>
              <a:ext cx="136927" cy="272428"/>
            </a:xfrm>
            <a:custGeom>
              <a:avLst/>
              <a:gdLst>
                <a:gd name="T0" fmla="*/ 96 w 96"/>
                <a:gd name="T1" fmla="*/ 56 h 191"/>
                <a:gd name="T2" fmla="*/ 0 w 96"/>
                <a:gd name="T3" fmla="*/ 0 h 191"/>
                <a:gd name="T4" fmla="*/ 1 w 96"/>
                <a:gd name="T5" fmla="*/ 135 h 191"/>
                <a:gd name="T6" fmla="*/ 96 w 96"/>
                <a:gd name="T7" fmla="*/ 191 h 191"/>
                <a:gd name="T8" fmla="*/ 96 w 96"/>
                <a:gd name="T9" fmla="*/ 56 h 191"/>
              </a:gdLst>
              <a:ahLst/>
              <a:cxnLst>
                <a:cxn ang="0">
                  <a:pos x="T0" y="T1"/>
                </a:cxn>
                <a:cxn ang="0">
                  <a:pos x="T2" y="T3"/>
                </a:cxn>
                <a:cxn ang="0">
                  <a:pos x="T4" y="T5"/>
                </a:cxn>
                <a:cxn ang="0">
                  <a:pos x="T6" y="T7"/>
                </a:cxn>
                <a:cxn ang="0">
                  <a:pos x="T8" y="T9"/>
                </a:cxn>
              </a:cxnLst>
              <a:rect l="0" t="0" r="r" b="b"/>
              <a:pathLst>
                <a:path w="96" h="191">
                  <a:moveTo>
                    <a:pt x="96" y="56"/>
                  </a:moveTo>
                  <a:lnTo>
                    <a:pt x="0" y="0"/>
                  </a:lnTo>
                  <a:lnTo>
                    <a:pt x="1" y="135"/>
                  </a:lnTo>
                  <a:lnTo>
                    <a:pt x="96" y="191"/>
                  </a:lnTo>
                  <a:lnTo>
                    <a:pt x="96" y="56"/>
                  </a:lnTo>
                  <a:close/>
                </a:path>
              </a:pathLst>
            </a:custGeom>
            <a:solidFill>
              <a:srgbClr val="CBB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0"/>
            <p:cNvSpPr>
              <a:spLocks/>
            </p:cNvSpPr>
            <p:nvPr userDrawn="1"/>
          </p:nvSpPr>
          <p:spPr bwMode="auto">
            <a:xfrm flipH="1">
              <a:off x="3411825" y="2342712"/>
              <a:ext cx="179716" cy="104122"/>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01"/>
            <p:cNvSpPr>
              <a:spLocks/>
            </p:cNvSpPr>
            <p:nvPr userDrawn="1"/>
          </p:nvSpPr>
          <p:spPr bwMode="auto">
            <a:xfrm flipH="1">
              <a:off x="3411825" y="2422586"/>
              <a:ext cx="42790" cy="216801"/>
            </a:xfrm>
            <a:custGeom>
              <a:avLst/>
              <a:gdLst>
                <a:gd name="T0" fmla="*/ 0 w 30"/>
                <a:gd name="T1" fmla="*/ 17 h 152"/>
                <a:gd name="T2" fmla="*/ 0 w 30"/>
                <a:gd name="T3" fmla="*/ 152 h 152"/>
                <a:gd name="T4" fmla="*/ 30 w 30"/>
                <a:gd name="T5" fmla="*/ 135 h 152"/>
                <a:gd name="T6" fmla="*/ 30 w 30"/>
                <a:gd name="T7" fmla="*/ 0 h 152"/>
                <a:gd name="T8" fmla="*/ 0 w 30"/>
                <a:gd name="T9" fmla="*/ 17 h 152"/>
              </a:gdLst>
              <a:ahLst/>
              <a:cxnLst>
                <a:cxn ang="0">
                  <a:pos x="T0" y="T1"/>
                </a:cxn>
                <a:cxn ang="0">
                  <a:pos x="T2" y="T3"/>
                </a:cxn>
                <a:cxn ang="0">
                  <a:pos x="T4" y="T5"/>
                </a:cxn>
                <a:cxn ang="0">
                  <a:pos x="T6" y="T7"/>
                </a:cxn>
                <a:cxn ang="0">
                  <a:pos x="T8" y="T9"/>
                </a:cxn>
              </a:cxnLst>
              <a:rect l="0" t="0" r="r" b="b"/>
              <a:pathLst>
                <a:path w="30" h="152">
                  <a:moveTo>
                    <a:pt x="0" y="17"/>
                  </a:moveTo>
                  <a:lnTo>
                    <a:pt x="0" y="152"/>
                  </a:lnTo>
                  <a:lnTo>
                    <a:pt x="30" y="135"/>
                  </a:lnTo>
                  <a:lnTo>
                    <a:pt x="30" y="0"/>
                  </a:lnTo>
                  <a:lnTo>
                    <a:pt x="0" y="17"/>
                  </a:lnTo>
                  <a:close/>
                </a:path>
              </a:pathLst>
            </a:custGeom>
            <a:solidFill>
              <a:srgbClr val="E2D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02"/>
            <p:cNvSpPr>
              <a:spLocks/>
            </p:cNvSpPr>
            <p:nvPr userDrawn="1"/>
          </p:nvSpPr>
          <p:spPr bwMode="auto">
            <a:xfrm flipH="1">
              <a:off x="3473156" y="2436849"/>
              <a:ext cx="261017" cy="864350"/>
            </a:xfrm>
            <a:custGeom>
              <a:avLst/>
              <a:gdLst>
                <a:gd name="T0" fmla="*/ 0 w 183"/>
                <a:gd name="T1" fmla="*/ 314 h 606"/>
                <a:gd name="T2" fmla="*/ 0 w 183"/>
                <a:gd name="T3" fmla="*/ 272 h 606"/>
                <a:gd name="T4" fmla="*/ 145 w 183"/>
                <a:gd name="T5" fmla="*/ 188 h 606"/>
                <a:gd name="T6" fmla="*/ 145 w 183"/>
                <a:gd name="T7" fmla="*/ 21 h 606"/>
                <a:gd name="T8" fmla="*/ 181 w 183"/>
                <a:gd name="T9" fmla="*/ 0 h 606"/>
                <a:gd name="T10" fmla="*/ 183 w 183"/>
                <a:gd name="T11" fmla="*/ 585 h 606"/>
                <a:gd name="T12" fmla="*/ 147 w 183"/>
                <a:gd name="T13" fmla="*/ 606 h 606"/>
                <a:gd name="T14" fmla="*/ 146 w 183"/>
                <a:gd name="T15" fmla="*/ 439 h 606"/>
                <a:gd name="T16" fmla="*/ 1 w 183"/>
                <a:gd name="T17" fmla="*/ 523 h 606"/>
                <a:gd name="T18" fmla="*/ 1 w 183"/>
                <a:gd name="T19" fmla="*/ 481 h 606"/>
                <a:gd name="T20" fmla="*/ 146 w 183"/>
                <a:gd name="T21" fmla="*/ 397 h 606"/>
                <a:gd name="T22" fmla="*/ 145 w 183"/>
                <a:gd name="T23" fmla="*/ 230 h 606"/>
                <a:gd name="T24" fmla="*/ 0 w 183"/>
                <a:gd name="T25" fmla="*/ 31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3" h="606">
                  <a:moveTo>
                    <a:pt x="0" y="314"/>
                  </a:moveTo>
                  <a:cubicBezTo>
                    <a:pt x="0" y="272"/>
                    <a:pt x="0" y="272"/>
                    <a:pt x="0" y="272"/>
                  </a:cubicBezTo>
                  <a:cubicBezTo>
                    <a:pt x="145" y="188"/>
                    <a:pt x="145" y="188"/>
                    <a:pt x="145" y="188"/>
                  </a:cubicBezTo>
                  <a:cubicBezTo>
                    <a:pt x="145" y="21"/>
                    <a:pt x="145" y="21"/>
                    <a:pt x="145" y="21"/>
                  </a:cubicBezTo>
                  <a:cubicBezTo>
                    <a:pt x="181" y="0"/>
                    <a:pt x="181" y="0"/>
                    <a:pt x="181" y="0"/>
                  </a:cubicBezTo>
                  <a:cubicBezTo>
                    <a:pt x="181" y="2"/>
                    <a:pt x="181" y="4"/>
                    <a:pt x="183" y="585"/>
                  </a:cubicBezTo>
                  <a:cubicBezTo>
                    <a:pt x="147" y="606"/>
                    <a:pt x="147" y="606"/>
                    <a:pt x="147" y="606"/>
                  </a:cubicBezTo>
                  <a:cubicBezTo>
                    <a:pt x="146" y="439"/>
                    <a:pt x="146" y="439"/>
                    <a:pt x="146" y="439"/>
                  </a:cubicBezTo>
                  <a:cubicBezTo>
                    <a:pt x="1" y="523"/>
                    <a:pt x="1" y="523"/>
                    <a:pt x="1" y="523"/>
                  </a:cubicBezTo>
                  <a:cubicBezTo>
                    <a:pt x="1" y="481"/>
                    <a:pt x="1" y="481"/>
                    <a:pt x="1" y="481"/>
                  </a:cubicBezTo>
                  <a:cubicBezTo>
                    <a:pt x="146" y="397"/>
                    <a:pt x="146" y="397"/>
                    <a:pt x="146" y="397"/>
                  </a:cubicBezTo>
                  <a:cubicBezTo>
                    <a:pt x="145" y="230"/>
                    <a:pt x="145" y="230"/>
                    <a:pt x="145" y="230"/>
                  </a:cubicBezTo>
                  <a:lnTo>
                    <a:pt x="0" y="314"/>
                  </a:lnTo>
                  <a:close/>
                </a:path>
              </a:pathLst>
            </a:custGeom>
            <a:solidFill>
              <a:srgbClr val="5F76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03"/>
            <p:cNvSpPr>
              <a:spLocks/>
            </p:cNvSpPr>
            <p:nvPr userDrawn="1"/>
          </p:nvSpPr>
          <p:spPr bwMode="auto">
            <a:xfrm flipH="1">
              <a:off x="3476009" y="2268543"/>
              <a:ext cx="340891" cy="198259"/>
            </a:xfrm>
            <a:custGeom>
              <a:avLst/>
              <a:gdLst>
                <a:gd name="T0" fmla="*/ 239 w 239"/>
                <a:gd name="T1" fmla="*/ 118 h 139"/>
                <a:gd name="T2" fmla="*/ 37 w 239"/>
                <a:gd name="T3" fmla="*/ 0 h 139"/>
                <a:gd name="T4" fmla="*/ 0 w 239"/>
                <a:gd name="T5" fmla="*/ 21 h 139"/>
                <a:gd name="T6" fmla="*/ 203 w 239"/>
                <a:gd name="T7" fmla="*/ 139 h 139"/>
                <a:gd name="T8" fmla="*/ 239 w 239"/>
                <a:gd name="T9" fmla="*/ 118 h 139"/>
              </a:gdLst>
              <a:ahLst/>
              <a:cxnLst>
                <a:cxn ang="0">
                  <a:pos x="T0" y="T1"/>
                </a:cxn>
                <a:cxn ang="0">
                  <a:pos x="T2" y="T3"/>
                </a:cxn>
                <a:cxn ang="0">
                  <a:pos x="T4" y="T5"/>
                </a:cxn>
                <a:cxn ang="0">
                  <a:pos x="T6" y="T7"/>
                </a:cxn>
                <a:cxn ang="0">
                  <a:pos x="T8" y="T9"/>
                </a:cxn>
              </a:cxnLst>
              <a:rect l="0" t="0" r="r" b="b"/>
              <a:pathLst>
                <a:path w="239" h="139">
                  <a:moveTo>
                    <a:pt x="239" y="118"/>
                  </a:moveTo>
                  <a:lnTo>
                    <a:pt x="37" y="0"/>
                  </a:lnTo>
                  <a:lnTo>
                    <a:pt x="0" y="21"/>
                  </a:lnTo>
                  <a:lnTo>
                    <a:pt x="203" y="139"/>
                  </a:lnTo>
                  <a:lnTo>
                    <a:pt x="239" y="118"/>
                  </a:lnTo>
                  <a:close/>
                </a:path>
              </a:pathLst>
            </a:custGeom>
            <a:solidFill>
              <a:srgbClr val="6F8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04"/>
            <p:cNvSpPr>
              <a:spLocks/>
            </p:cNvSpPr>
            <p:nvPr userDrawn="1"/>
          </p:nvSpPr>
          <p:spPr bwMode="auto">
            <a:xfrm flipH="1">
              <a:off x="3527356" y="2298496"/>
              <a:ext cx="289543" cy="406502"/>
            </a:xfrm>
            <a:custGeom>
              <a:avLst/>
              <a:gdLst>
                <a:gd name="T0" fmla="*/ 203 w 203"/>
                <a:gd name="T1" fmla="*/ 118 h 285"/>
                <a:gd name="T2" fmla="*/ 0 w 203"/>
                <a:gd name="T3" fmla="*/ 0 h 285"/>
                <a:gd name="T4" fmla="*/ 1 w 203"/>
                <a:gd name="T5" fmla="*/ 168 h 285"/>
                <a:gd name="T6" fmla="*/ 203 w 203"/>
                <a:gd name="T7" fmla="*/ 285 h 285"/>
                <a:gd name="T8" fmla="*/ 203 w 203"/>
                <a:gd name="T9" fmla="*/ 118 h 285"/>
              </a:gdLst>
              <a:ahLst/>
              <a:cxnLst>
                <a:cxn ang="0">
                  <a:pos x="T0" y="T1"/>
                </a:cxn>
                <a:cxn ang="0">
                  <a:pos x="T2" y="T3"/>
                </a:cxn>
                <a:cxn ang="0">
                  <a:pos x="T4" y="T5"/>
                </a:cxn>
                <a:cxn ang="0">
                  <a:pos x="T6" y="T7"/>
                </a:cxn>
                <a:cxn ang="0">
                  <a:pos x="T8" y="T9"/>
                </a:cxn>
              </a:cxnLst>
              <a:rect l="0" t="0" r="r" b="b"/>
              <a:pathLst>
                <a:path w="203" h="285">
                  <a:moveTo>
                    <a:pt x="203" y="118"/>
                  </a:moveTo>
                  <a:lnTo>
                    <a:pt x="0" y="0"/>
                  </a:lnTo>
                  <a:lnTo>
                    <a:pt x="1" y="168"/>
                  </a:lnTo>
                  <a:lnTo>
                    <a:pt x="203" y="285"/>
                  </a:lnTo>
                  <a:lnTo>
                    <a:pt x="203" y="118"/>
                  </a:lnTo>
                  <a:close/>
                </a:path>
              </a:pathLst>
            </a:custGeom>
            <a:solidFill>
              <a:srgbClr val="495E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05"/>
            <p:cNvSpPr>
              <a:spLocks/>
            </p:cNvSpPr>
            <p:nvPr userDrawn="1"/>
          </p:nvSpPr>
          <p:spPr bwMode="auto">
            <a:xfrm flipH="1">
              <a:off x="3615788" y="2446833"/>
              <a:ext cx="138353" cy="273853"/>
            </a:xfrm>
            <a:custGeom>
              <a:avLst/>
              <a:gdLst>
                <a:gd name="T0" fmla="*/ 96 w 97"/>
                <a:gd name="T1" fmla="*/ 56 h 192"/>
                <a:gd name="T2" fmla="*/ 0 w 97"/>
                <a:gd name="T3" fmla="*/ 0 h 192"/>
                <a:gd name="T4" fmla="*/ 1 w 97"/>
                <a:gd name="T5" fmla="*/ 136 h 192"/>
                <a:gd name="T6" fmla="*/ 97 w 97"/>
                <a:gd name="T7" fmla="*/ 192 h 192"/>
                <a:gd name="T8" fmla="*/ 96 w 97"/>
                <a:gd name="T9" fmla="*/ 56 h 192"/>
              </a:gdLst>
              <a:ahLst/>
              <a:cxnLst>
                <a:cxn ang="0">
                  <a:pos x="T0" y="T1"/>
                </a:cxn>
                <a:cxn ang="0">
                  <a:pos x="T2" y="T3"/>
                </a:cxn>
                <a:cxn ang="0">
                  <a:pos x="T4" y="T5"/>
                </a:cxn>
                <a:cxn ang="0">
                  <a:pos x="T6" y="T7"/>
                </a:cxn>
                <a:cxn ang="0">
                  <a:pos x="T8" y="T9"/>
                </a:cxn>
              </a:cxnLst>
              <a:rect l="0" t="0" r="r" b="b"/>
              <a:pathLst>
                <a:path w="97" h="192">
                  <a:moveTo>
                    <a:pt x="96" y="56"/>
                  </a:moveTo>
                  <a:lnTo>
                    <a:pt x="0" y="0"/>
                  </a:lnTo>
                  <a:lnTo>
                    <a:pt x="1" y="136"/>
                  </a:lnTo>
                  <a:lnTo>
                    <a:pt x="97" y="192"/>
                  </a:lnTo>
                  <a:lnTo>
                    <a:pt x="96" y="56"/>
                  </a:lnTo>
                  <a:close/>
                </a:path>
              </a:pathLst>
            </a:custGeom>
            <a:solidFill>
              <a:srgbClr val="A9CC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06"/>
            <p:cNvSpPr>
              <a:spLocks/>
            </p:cNvSpPr>
            <p:nvPr userDrawn="1"/>
          </p:nvSpPr>
          <p:spPr bwMode="auto">
            <a:xfrm flipH="1">
              <a:off x="3574425" y="2422586"/>
              <a:ext cx="179716" cy="104122"/>
            </a:xfrm>
            <a:custGeom>
              <a:avLst/>
              <a:gdLst>
                <a:gd name="T0" fmla="*/ 126 w 126"/>
                <a:gd name="T1" fmla="*/ 56 h 73"/>
                <a:gd name="T2" fmla="*/ 30 w 126"/>
                <a:gd name="T3" fmla="*/ 0 h 73"/>
                <a:gd name="T4" fmla="*/ 0 w 126"/>
                <a:gd name="T5" fmla="*/ 17 h 73"/>
                <a:gd name="T6" fmla="*/ 96 w 126"/>
                <a:gd name="T7" fmla="*/ 73 h 73"/>
                <a:gd name="T8" fmla="*/ 126 w 126"/>
                <a:gd name="T9" fmla="*/ 56 h 73"/>
              </a:gdLst>
              <a:ahLst/>
              <a:cxnLst>
                <a:cxn ang="0">
                  <a:pos x="T0" y="T1"/>
                </a:cxn>
                <a:cxn ang="0">
                  <a:pos x="T2" y="T3"/>
                </a:cxn>
                <a:cxn ang="0">
                  <a:pos x="T4" y="T5"/>
                </a:cxn>
                <a:cxn ang="0">
                  <a:pos x="T6" y="T7"/>
                </a:cxn>
                <a:cxn ang="0">
                  <a:pos x="T8" y="T9"/>
                </a:cxn>
              </a:cxnLst>
              <a:rect l="0" t="0" r="r" b="b"/>
              <a:pathLst>
                <a:path w="126" h="73">
                  <a:moveTo>
                    <a:pt x="126" y="56"/>
                  </a:moveTo>
                  <a:lnTo>
                    <a:pt x="30" y="0"/>
                  </a:lnTo>
                  <a:lnTo>
                    <a:pt x="0" y="17"/>
                  </a:lnTo>
                  <a:lnTo>
                    <a:pt x="96" y="73"/>
                  </a:lnTo>
                  <a:lnTo>
                    <a:pt x="126" y="56"/>
                  </a:lnTo>
                  <a:close/>
                </a:path>
              </a:pathLst>
            </a:custGeom>
            <a:solidFill>
              <a:srgbClr val="D8E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07"/>
            <p:cNvSpPr>
              <a:spLocks/>
            </p:cNvSpPr>
            <p:nvPr userDrawn="1"/>
          </p:nvSpPr>
          <p:spPr bwMode="auto">
            <a:xfrm flipH="1">
              <a:off x="3574425" y="2502460"/>
              <a:ext cx="42790" cy="218227"/>
            </a:xfrm>
            <a:custGeom>
              <a:avLst/>
              <a:gdLst>
                <a:gd name="T0" fmla="*/ 0 w 30"/>
                <a:gd name="T1" fmla="*/ 17 h 153"/>
                <a:gd name="T2" fmla="*/ 1 w 30"/>
                <a:gd name="T3" fmla="*/ 153 h 153"/>
                <a:gd name="T4" fmla="*/ 30 w 30"/>
                <a:gd name="T5" fmla="*/ 135 h 153"/>
                <a:gd name="T6" fmla="*/ 30 w 30"/>
                <a:gd name="T7" fmla="*/ 0 h 153"/>
                <a:gd name="T8" fmla="*/ 0 w 30"/>
                <a:gd name="T9" fmla="*/ 17 h 153"/>
              </a:gdLst>
              <a:ahLst/>
              <a:cxnLst>
                <a:cxn ang="0">
                  <a:pos x="T0" y="T1"/>
                </a:cxn>
                <a:cxn ang="0">
                  <a:pos x="T2" y="T3"/>
                </a:cxn>
                <a:cxn ang="0">
                  <a:pos x="T4" y="T5"/>
                </a:cxn>
                <a:cxn ang="0">
                  <a:pos x="T6" y="T7"/>
                </a:cxn>
                <a:cxn ang="0">
                  <a:pos x="T8" y="T9"/>
                </a:cxn>
              </a:cxnLst>
              <a:rect l="0" t="0" r="r" b="b"/>
              <a:pathLst>
                <a:path w="30" h="153">
                  <a:moveTo>
                    <a:pt x="0" y="17"/>
                  </a:moveTo>
                  <a:lnTo>
                    <a:pt x="1" y="153"/>
                  </a:lnTo>
                  <a:lnTo>
                    <a:pt x="30" y="135"/>
                  </a:lnTo>
                  <a:lnTo>
                    <a:pt x="30" y="0"/>
                  </a:lnTo>
                  <a:lnTo>
                    <a:pt x="0" y="17"/>
                  </a:lnTo>
                  <a:close/>
                </a:path>
              </a:pathLst>
            </a:custGeom>
            <a:solidFill>
              <a:srgbClr val="C6D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08"/>
            <p:cNvSpPr>
              <a:spLocks/>
            </p:cNvSpPr>
            <p:nvPr userDrawn="1"/>
          </p:nvSpPr>
          <p:spPr bwMode="auto">
            <a:xfrm flipH="1">
              <a:off x="3707072" y="2489622"/>
              <a:ext cx="162600" cy="299527"/>
            </a:xfrm>
            <a:custGeom>
              <a:avLst/>
              <a:gdLst>
                <a:gd name="T0" fmla="*/ 114 w 114"/>
                <a:gd name="T1" fmla="*/ 81 h 210"/>
                <a:gd name="T2" fmla="*/ 38 w 114"/>
                <a:gd name="T3" fmla="*/ 0 h 210"/>
                <a:gd name="T4" fmla="*/ 0 w 114"/>
                <a:gd name="T5" fmla="*/ 130 h 210"/>
                <a:gd name="T6" fmla="*/ 76 w 114"/>
                <a:gd name="T7" fmla="*/ 210 h 210"/>
                <a:gd name="T8" fmla="*/ 114 w 114"/>
                <a:gd name="T9" fmla="*/ 81 h 210"/>
              </a:gdLst>
              <a:ahLst/>
              <a:cxnLst>
                <a:cxn ang="0">
                  <a:pos x="T0" y="T1"/>
                </a:cxn>
                <a:cxn ang="0">
                  <a:pos x="T2" y="T3"/>
                </a:cxn>
                <a:cxn ang="0">
                  <a:pos x="T4" y="T5"/>
                </a:cxn>
                <a:cxn ang="0">
                  <a:pos x="T6" y="T7"/>
                </a:cxn>
                <a:cxn ang="0">
                  <a:pos x="T8" y="T9"/>
                </a:cxn>
              </a:cxnLst>
              <a:rect l="0" t="0" r="r" b="b"/>
              <a:pathLst>
                <a:path w="114" h="210">
                  <a:moveTo>
                    <a:pt x="114" y="81"/>
                  </a:moveTo>
                  <a:lnTo>
                    <a:pt x="38" y="0"/>
                  </a:lnTo>
                  <a:lnTo>
                    <a:pt x="0" y="130"/>
                  </a:lnTo>
                  <a:lnTo>
                    <a:pt x="76" y="210"/>
                  </a:lnTo>
                  <a:lnTo>
                    <a:pt x="114" y="81"/>
                  </a:lnTo>
                  <a:close/>
                </a:path>
              </a:pathLst>
            </a:custGeom>
            <a:solidFill>
              <a:srgbClr val="CEDC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09"/>
            <p:cNvSpPr>
              <a:spLocks/>
            </p:cNvSpPr>
            <p:nvPr userDrawn="1"/>
          </p:nvSpPr>
          <p:spPr bwMode="auto">
            <a:xfrm flipH="1">
              <a:off x="3660003" y="2478212"/>
              <a:ext cx="155469" cy="126943"/>
            </a:xfrm>
            <a:custGeom>
              <a:avLst/>
              <a:gdLst>
                <a:gd name="T0" fmla="*/ 109 w 109"/>
                <a:gd name="T1" fmla="*/ 81 h 89"/>
                <a:gd name="T2" fmla="*/ 33 w 109"/>
                <a:gd name="T3" fmla="*/ 0 h 89"/>
                <a:gd name="T4" fmla="*/ 0 w 109"/>
                <a:gd name="T5" fmla="*/ 8 h 89"/>
                <a:gd name="T6" fmla="*/ 76 w 109"/>
                <a:gd name="T7" fmla="*/ 89 h 89"/>
                <a:gd name="T8" fmla="*/ 109 w 109"/>
                <a:gd name="T9" fmla="*/ 81 h 89"/>
              </a:gdLst>
              <a:ahLst/>
              <a:cxnLst>
                <a:cxn ang="0">
                  <a:pos x="T0" y="T1"/>
                </a:cxn>
                <a:cxn ang="0">
                  <a:pos x="T2" y="T3"/>
                </a:cxn>
                <a:cxn ang="0">
                  <a:pos x="T4" y="T5"/>
                </a:cxn>
                <a:cxn ang="0">
                  <a:pos x="T6" y="T7"/>
                </a:cxn>
                <a:cxn ang="0">
                  <a:pos x="T8" y="T9"/>
                </a:cxn>
              </a:cxnLst>
              <a:rect l="0" t="0" r="r" b="b"/>
              <a:pathLst>
                <a:path w="109" h="89">
                  <a:moveTo>
                    <a:pt x="109" y="81"/>
                  </a:moveTo>
                  <a:lnTo>
                    <a:pt x="33" y="0"/>
                  </a:lnTo>
                  <a:lnTo>
                    <a:pt x="0" y="8"/>
                  </a:lnTo>
                  <a:lnTo>
                    <a:pt x="76" y="89"/>
                  </a:lnTo>
                  <a:lnTo>
                    <a:pt x="109" y="81"/>
                  </a:lnTo>
                  <a:close/>
                </a:path>
              </a:pathLst>
            </a:custGeom>
            <a:solidFill>
              <a:srgbClr val="F7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10"/>
            <p:cNvSpPr>
              <a:spLocks/>
            </p:cNvSpPr>
            <p:nvPr userDrawn="1"/>
          </p:nvSpPr>
          <p:spPr bwMode="auto">
            <a:xfrm flipH="1">
              <a:off x="3660003" y="2593744"/>
              <a:ext cx="101269" cy="195406"/>
            </a:xfrm>
            <a:custGeom>
              <a:avLst/>
              <a:gdLst>
                <a:gd name="T0" fmla="*/ 38 w 71"/>
                <a:gd name="T1" fmla="*/ 8 h 137"/>
                <a:gd name="T2" fmla="*/ 0 w 71"/>
                <a:gd name="T3" fmla="*/ 137 h 137"/>
                <a:gd name="T4" fmla="*/ 33 w 71"/>
                <a:gd name="T5" fmla="*/ 129 h 137"/>
                <a:gd name="T6" fmla="*/ 71 w 71"/>
                <a:gd name="T7" fmla="*/ 0 h 137"/>
                <a:gd name="T8" fmla="*/ 38 w 71"/>
                <a:gd name="T9" fmla="*/ 8 h 137"/>
              </a:gdLst>
              <a:ahLst/>
              <a:cxnLst>
                <a:cxn ang="0">
                  <a:pos x="T0" y="T1"/>
                </a:cxn>
                <a:cxn ang="0">
                  <a:pos x="T2" y="T3"/>
                </a:cxn>
                <a:cxn ang="0">
                  <a:pos x="T4" y="T5"/>
                </a:cxn>
                <a:cxn ang="0">
                  <a:pos x="T6" y="T7"/>
                </a:cxn>
                <a:cxn ang="0">
                  <a:pos x="T8" y="T9"/>
                </a:cxn>
              </a:cxnLst>
              <a:rect l="0" t="0" r="r" b="b"/>
              <a:pathLst>
                <a:path w="71" h="137">
                  <a:moveTo>
                    <a:pt x="38" y="8"/>
                  </a:moveTo>
                  <a:lnTo>
                    <a:pt x="0" y="137"/>
                  </a:lnTo>
                  <a:lnTo>
                    <a:pt x="33" y="129"/>
                  </a:lnTo>
                  <a:lnTo>
                    <a:pt x="71" y="0"/>
                  </a:lnTo>
                  <a:lnTo>
                    <a:pt x="38" y="8"/>
                  </a:lnTo>
                  <a:close/>
                </a:path>
              </a:pathLst>
            </a:custGeom>
            <a:solidFill>
              <a:srgbClr val="E4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11"/>
            <p:cNvSpPr>
              <a:spLocks/>
            </p:cNvSpPr>
            <p:nvPr userDrawn="1"/>
          </p:nvSpPr>
          <p:spPr bwMode="auto">
            <a:xfrm flipH="1">
              <a:off x="2861264" y="4456518"/>
              <a:ext cx="226785" cy="174011"/>
            </a:xfrm>
            <a:custGeom>
              <a:avLst/>
              <a:gdLst>
                <a:gd name="T0" fmla="*/ 84 w 159"/>
                <a:gd name="T1" fmla="*/ 9 h 122"/>
                <a:gd name="T2" fmla="*/ 152 w 159"/>
                <a:gd name="T3" fmla="*/ 84 h 122"/>
                <a:gd name="T4" fmla="*/ 145 w 159"/>
                <a:gd name="T5" fmla="*/ 115 h 122"/>
                <a:gd name="T6" fmla="*/ 103 w 159"/>
                <a:gd name="T7" fmla="*/ 119 h 122"/>
                <a:gd name="T8" fmla="*/ 47 w 159"/>
                <a:gd name="T9" fmla="*/ 87 h 122"/>
                <a:gd name="T10" fmla="*/ 0 w 159"/>
                <a:gd name="T11" fmla="*/ 53 h 122"/>
                <a:gd name="T12" fmla="*/ 9 w 159"/>
                <a:gd name="T13" fmla="*/ 0 h 122"/>
                <a:gd name="T14" fmla="*/ 40 w 159"/>
                <a:gd name="T15" fmla="*/ 8 h 122"/>
                <a:gd name="T16" fmla="*/ 84 w 159"/>
                <a:gd name="T17" fmla="*/ 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22">
                  <a:moveTo>
                    <a:pt x="84" y="9"/>
                  </a:moveTo>
                  <a:cubicBezTo>
                    <a:pt x="89" y="31"/>
                    <a:pt x="142" y="72"/>
                    <a:pt x="152" y="84"/>
                  </a:cubicBezTo>
                  <a:cubicBezTo>
                    <a:pt x="159" y="91"/>
                    <a:pt x="155" y="109"/>
                    <a:pt x="145" y="115"/>
                  </a:cubicBezTo>
                  <a:cubicBezTo>
                    <a:pt x="134" y="122"/>
                    <a:pt x="117" y="121"/>
                    <a:pt x="103" y="119"/>
                  </a:cubicBezTo>
                  <a:cubicBezTo>
                    <a:pt x="87" y="117"/>
                    <a:pt x="68" y="100"/>
                    <a:pt x="47" y="87"/>
                  </a:cubicBezTo>
                  <a:cubicBezTo>
                    <a:pt x="26" y="74"/>
                    <a:pt x="0" y="65"/>
                    <a:pt x="0" y="53"/>
                  </a:cubicBezTo>
                  <a:cubicBezTo>
                    <a:pt x="1" y="36"/>
                    <a:pt x="6" y="24"/>
                    <a:pt x="9" y="0"/>
                  </a:cubicBezTo>
                  <a:cubicBezTo>
                    <a:pt x="40" y="8"/>
                    <a:pt x="40" y="8"/>
                    <a:pt x="40" y="8"/>
                  </a:cubicBezTo>
                  <a:lnTo>
                    <a:pt x="84" y="9"/>
                  </a:lnTo>
                  <a:close/>
                </a:path>
              </a:pathLst>
            </a:custGeom>
            <a:solidFill>
              <a:srgbClr val="4845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12"/>
            <p:cNvSpPr>
              <a:spLocks/>
            </p:cNvSpPr>
            <p:nvPr userDrawn="1"/>
          </p:nvSpPr>
          <p:spPr bwMode="auto">
            <a:xfrm flipH="1">
              <a:off x="3273471" y="4430844"/>
              <a:ext cx="152617" cy="116958"/>
            </a:xfrm>
            <a:custGeom>
              <a:avLst/>
              <a:gdLst>
                <a:gd name="T0" fmla="*/ 0 w 107"/>
                <a:gd name="T1" fmla="*/ 0 h 82"/>
                <a:gd name="T2" fmla="*/ 0 w 107"/>
                <a:gd name="T3" fmla="*/ 1 h 82"/>
                <a:gd name="T4" fmla="*/ 0 w 107"/>
                <a:gd name="T5" fmla="*/ 1 h 82"/>
                <a:gd name="T6" fmla="*/ 1 w 107"/>
                <a:gd name="T7" fmla="*/ 2 h 82"/>
                <a:gd name="T8" fmla="*/ 1 w 107"/>
                <a:gd name="T9" fmla="*/ 3 h 82"/>
                <a:gd name="T10" fmla="*/ 2 w 107"/>
                <a:gd name="T11" fmla="*/ 4 h 82"/>
                <a:gd name="T12" fmla="*/ 3 w 107"/>
                <a:gd name="T13" fmla="*/ 4 h 82"/>
                <a:gd name="T14" fmla="*/ 4 w 107"/>
                <a:gd name="T15" fmla="*/ 5 h 82"/>
                <a:gd name="T16" fmla="*/ 107 w 107"/>
                <a:gd name="T17" fmla="*/ 65 h 82"/>
                <a:gd name="T18" fmla="*/ 107 w 107"/>
                <a:gd name="T19" fmla="*/ 82 h 82"/>
                <a:gd name="T20" fmla="*/ 4 w 107"/>
                <a:gd name="T21" fmla="*/ 22 h 82"/>
                <a:gd name="T22" fmla="*/ 3 w 107"/>
                <a:gd name="T23" fmla="*/ 22 h 82"/>
                <a:gd name="T24" fmla="*/ 3 w 107"/>
                <a:gd name="T25" fmla="*/ 21 h 82"/>
                <a:gd name="T26" fmla="*/ 2 w 107"/>
                <a:gd name="T27" fmla="*/ 20 h 82"/>
                <a:gd name="T28" fmla="*/ 2 w 107"/>
                <a:gd name="T29" fmla="*/ 20 h 82"/>
                <a:gd name="T30" fmla="*/ 1 w 107"/>
                <a:gd name="T31" fmla="*/ 19 h 82"/>
                <a:gd name="T32" fmla="*/ 1 w 107"/>
                <a:gd name="T33" fmla="*/ 19 h 82"/>
                <a:gd name="T34" fmla="*/ 1 w 107"/>
                <a:gd name="T35" fmla="*/ 19 h 82"/>
                <a:gd name="T36" fmla="*/ 0 w 107"/>
                <a:gd name="T37" fmla="*/ 19 h 82"/>
                <a:gd name="T38" fmla="*/ 0 w 107"/>
                <a:gd name="T39" fmla="*/ 18 h 82"/>
                <a:gd name="T40" fmla="*/ 0 w 107"/>
                <a:gd name="T41" fmla="*/ 18 h 82"/>
                <a:gd name="T42" fmla="*/ 0 w 107"/>
                <a:gd name="T43" fmla="*/ 18 h 82"/>
                <a:gd name="T44" fmla="*/ 0 w 107"/>
                <a:gd name="T45" fmla="*/ 17 h 82"/>
                <a:gd name="T46" fmla="*/ 0 w 107"/>
                <a:gd name="T47" fmla="*/ 16 h 82"/>
                <a:gd name="T48" fmla="*/ 0 w 107"/>
                <a:gd name="T49" fmla="*/ 16 h 82"/>
                <a:gd name="T50" fmla="*/ 0 w 107"/>
                <a:gd name="T51" fmla="*/ 16 h 82"/>
                <a:gd name="T52" fmla="*/ 0 w 107"/>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 h="82">
                  <a:moveTo>
                    <a:pt x="0" y="0"/>
                  </a:moveTo>
                  <a:cubicBezTo>
                    <a:pt x="0" y="0"/>
                    <a:pt x="0" y="1"/>
                    <a:pt x="0" y="1"/>
                  </a:cubicBezTo>
                  <a:cubicBezTo>
                    <a:pt x="0" y="1"/>
                    <a:pt x="0" y="1"/>
                    <a:pt x="0" y="1"/>
                  </a:cubicBezTo>
                  <a:cubicBezTo>
                    <a:pt x="0" y="2"/>
                    <a:pt x="0" y="2"/>
                    <a:pt x="1" y="2"/>
                  </a:cubicBezTo>
                  <a:cubicBezTo>
                    <a:pt x="1" y="2"/>
                    <a:pt x="1" y="3"/>
                    <a:pt x="1" y="3"/>
                  </a:cubicBezTo>
                  <a:cubicBezTo>
                    <a:pt x="1" y="3"/>
                    <a:pt x="1" y="3"/>
                    <a:pt x="2" y="4"/>
                  </a:cubicBezTo>
                  <a:cubicBezTo>
                    <a:pt x="2" y="4"/>
                    <a:pt x="2" y="4"/>
                    <a:pt x="3" y="4"/>
                  </a:cubicBezTo>
                  <a:cubicBezTo>
                    <a:pt x="3" y="5"/>
                    <a:pt x="3" y="5"/>
                    <a:pt x="4" y="5"/>
                  </a:cubicBezTo>
                  <a:cubicBezTo>
                    <a:pt x="107" y="65"/>
                    <a:pt x="107" y="65"/>
                    <a:pt x="107" y="65"/>
                  </a:cubicBezTo>
                  <a:cubicBezTo>
                    <a:pt x="107" y="82"/>
                    <a:pt x="107" y="82"/>
                    <a:pt x="107" y="82"/>
                  </a:cubicBezTo>
                  <a:cubicBezTo>
                    <a:pt x="4" y="22"/>
                    <a:pt x="4" y="22"/>
                    <a:pt x="4" y="22"/>
                  </a:cubicBezTo>
                  <a:cubicBezTo>
                    <a:pt x="3" y="22"/>
                    <a:pt x="3" y="22"/>
                    <a:pt x="3" y="22"/>
                  </a:cubicBezTo>
                  <a:cubicBezTo>
                    <a:pt x="3" y="21"/>
                    <a:pt x="3" y="21"/>
                    <a:pt x="3" y="21"/>
                  </a:cubicBezTo>
                  <a:cubicBezTo>
                    <a:pt x="2" y="21"/>
                    <a:pt x="2" y="21"/>
                    <a:pt x="2" y="20"/>
                  </a:cubicBezTo>
                  <a:cubicBezTo>
                    <a:pt x="2" y="20"/>
                    <a:pt x="2" y="20"/>
                    <a:pt x="2" y="20"/>
                  </a:cubicBezTo>
                  <a:cubicBezTo>
                    <a:pt x="1" y="20"/>
                    <a:pt x="1" y="20"/>
                    <a:pt x="1" y="19"/>
                  </a:cubicBezTo>
                  <a:cubicBezTo>
                    <a:pt x="1" y="19"/>
                    <a:pt x="1" y="19"/>
                    <a:pt x="1" y="19"/>
                  </a:cubicBezTo>
                  <a:cubicBezTo>
                    <a:pt x="1" y="19"/>
                    <a:pt x="1" y="19"/>
                    <a:pt x="1" y="19"/>
                  </a:cubicBezTo>
                  <a:cubicBezTo>
                    <a:pt x="1" y="19"/>
                    <a:pt x="0" y="19"/>
                    <a:pt x="0" y="19"/>
                  </a:cubicBezTo>
                  <a:cubicBezTo>
                    <a:pt x="0" y="18"/>
                    <a:pt x="0" y="18"/>
                    <a:pt x="0" y="18"/>
                  </a:cubicBezTo>
                  <a:cubicBezTo>
                    <a:pt x="0" y="18"/>
                    <a:pt x="0" y="18"/>
                    <a:pt x="0" y="18"/>
                  </a:cubicBezTo>
                  <a:cubicBezTo>
                    <a:pt x="0" y="18"/>
                    <a:pt x="0" y="18"/>
                    <a:pt x="0" y="18"/>
                  </a:cubicBezTo>
                  <a:cubicBezTo>
                    <a:pt x="0" y="18"/>
                    <a:pt x="0" y="17"/>
                    <a:pt x="0" y="17"/>
                  </a:cubicBezTo>
                  <a:cubicBezTo>
                    <a:pt x="0" y="17"/>
                    <a:pt x="0" y="17"/>
                    <a:pt x="0" y="16"/>
                  </a:cubicBezTo>
                  <a:cubicBezTo>
                    <a:pt x="0" y="16"/>
                    <a:pt x="0" y="16"/>
                    <a:pt x="0" y="16"/>
                  </a:cubicBezTo>
                  <a:cubicBezTo>
                    <a:pt x="0" y="16"/>
                    <a:pt x="0" y="16"/>
                    <a:pt x="0" y="16"/>
                  </a:cubicBezTo>
                  <a:lnTo>
                    <a:pt x="0" y="0"/>
                  </a:lnTo>
                  <a:close/>
                </a:path>
              </a:pathLst>
            </a:custGeom>
            <a:solidFill>
              <a:srgbClr val="1F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113"/>
            <p:cNvSpPr>
              <a:spLocks/>
            </p:cNvSpPr>
            <p:nvPr userDrawn="1"/>
          </p:nvSpPr>
          <p:spPr bwMode="auto">
            <a:xfrm flipH="1">
              <a:off x="3069507" y="4416581"/>
              <a:ext cx="203964" cy="134074"/>
            </a:xfrm>
            <a:custGeom>
              <a:avLst/>
              <a:gdLst>
                <a:gd name="T0" fmla="*/ 4 w 143"/>
                <a:gd name="T1" fmla="*/ 77 h 94"/>
                <a:gd name="T2" fmla="*/ 5 w 143"/>
                <a:gd name="T3" fmla="*/ 77 h 94"/>
                <a:gd name="T4" fmla="*/ 10 w 143"/>
                <a:gd name="T5" fmla="*/ 78 h 94"/>
                <a:gd name="T6" fmla="*/ 10 w 143"/>
                <a:gd name="T7" fmla="*/ 78 h 94"/>
                <a:gd name="T8" fmla="*/ 15 w 143"/>
                <a:gd name="T9" fmla="*/ 77 h 94"/>
                <a:gd name="T10" fmla="*/ 15 w 143"/>
                <a:gd name="T11" fmla="*/ 77 h 94"/>
                <a:gd name="T12" fmla="*/ 19 w 143"/>
                <a:gd name="T13" fmla="*/ 75 h 94"/>
                <a:gd name="T14" fmla="*/ 139 w 143"/>
                <a:gd name="T15" fmla="*/ 6 h 94"/>
                <a:gd name="T16" fmla="*/ 143 w 143"/>
                <a:gd name="T17" fmla="*/ 0 h 94"/>
                <a:gd name="T18" fmla="*/ 143 w 143"/>
                <a:gd name="T19" fmla="*/ 17 h 94"/>
                <a:gd name="T20" fmla="*/ 139 w 143"/>
                <a:gd name="T21" fmla="*/ 23 h 94"/>
                <a:gd name="T22" fmla="*/ 19 w 143"/>
                <a:gd name="T23" fmla="*/ 92 h 94"/>
                <a:gd name="T24" fmla="*/ 17 w 143"/>
                <a:gd name="T25" fmla="*/ 93 h 94"/>
                <a:gd name="T26" fmla="*/ 16 w 143"/>
                <a:gd name="T27" fmla="*/ 93 h 94"/>
                <a:gd name="T28" fmla="*/ 15 w 143"/>
                <a:gd name="T29" fmla="*/ 94 h 94"/>
                <a:gd name="T30" fmla="*/ 15 w 143"/>
                <a:gd name="T31" fmla="*/ 94 h 94"/>
                <a:gd name="T32" fmla="*/ 14 w 143"/>
                <a:gd name="T33" fmla="*/ 94 h 94"/>
                <a:gd name="T34" fmla="*/ 13 w 143"/>
                <a:gd name="T35" fmla="*/ 94 h 94"/>
                <a:gd name="T36" fmla="*/ 12 w 143"/>
                <a:gd name="T37" fmla="*/ 94 h 94"/>
                <a:gd name="T38" fmla="*/ 10 w 143"/>
                <a:gd name="T39" fmla="*/ 94 h 94"/>
                <a:gd name="T40" fmla="*/ 10 w 143"/>
                <a:gd name="T41" fmla="*/ 94 h 94"/>
                <a:gd name="T42" fmla="*/ 10 w 143"/>
                <a:gd name="T43" fmla="*/ 94 h 94"/>
                <a:gd name="T44" fmla="*/ 9 w 143"/>
                <a:gd name="T45" fmla="*/ 94 h 94"/>
                <a:gd name="T46" fmla="*/ 7 w 143"/>
                <a:gd name="T47" fmla="*/ 94 h 94"/>
                <a:gd name="T48" fmla="*/ 6 w 143"/>
                <a:gd name="T49" fmla="*/ 94 h 94"/>
                <a:gd name="T50" fmla="*/ 5 w 143"/>
                <a:gd name="T51" fmla="*/ 94 h 94"/>
                <a:gd name="T52" fmla="*/ 4 w 143"/>
                <a:gd name="T53" fmla="*/ 94 h 94"/>
                <a:gd name="T54" fmla="*/ 3 w 143"/>
                <a:gd name="T55" fmla="*/ 93 h 94"/>
                <a:gd name="T56" fmla="*/ 0 w 143"/>
                <a:gd name="T57" fmla="*/ 92 h 94"/>
                <a:gd name="T58" fmla="*/ 0 w 143"/>
                <a:gd name="T59" fmla="*/ 75 h 94"/>
                <a:gd name="T60" fmla="*/ 4 w 143"/>
                <a:gd name="T61" fmla="*/ 7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4">
                  <a:moveTo>
                    <a:pt x="4" y="77"/>
                  </a:moveTo>
                  <a:cubicBezTo>
                    <a:pt x="5" y="77"/>
                    <a:pt x="5" y="77"/>
                    <a:pt x="5" y="77"/>
                  </a:cubicBezTo>
                  <a:cubicBezTo>
                    <a:pt x="6" y="77"/>
                    <a:pt x="8" y="78"/>
                    <a:pt x="10" y="78"/>
                  </a:cubicBezTo>
                  <a:cubicBezTo>
                    <a:pt x="10" y="78"/>
                    <a:pt x="10" y="78"/>
                    <a:pt x="10" y="78"/>
                  </a:cubicBezTo>
                  <a:cubicBezTo>
                    <a:pt x="11" y="78"/>
                    <a:pt x="13" y="77"/>
                    <a:pt x="15" y="77"/>
                  </a:cubicBezTo>
                  <a:cubicBezTo>
                    <a:pt x="15" y="77"/>
                    <a:pt x="15" y="77"/>
                    <a:pt x="15" y="77"/>
                  </a:cubicBezTo>
                  <a:cubicBezTo>
                    <a:pt x="16" y="77"/>
                    <a:pt x="18" y="76"/>
                    <a:pt x="19" y="75"/>
                  </a:cubicBezTo>
                  <a:cubicBezTo>
                    <a:pt x="139" y="6"/>
                    <a:pt x="139" y="6"/>
                    <a:pt x="139" y="6"/>
                  </a:cubicBezTo>
                  <a:cubicBezTo>
                    <a:pt x="142" y="4"/>
                    <a:pt x="143" y="2"/>
                    <a:pt x="143" y="0"/>
                  </a:cubicBezTo>
                  <a:cubicBezTo>
                    <a:pt x="143" y="17"/>
                    <a:pt x="143" y="17"/>
                    <a:pt x="143" y="17"/>
                  </a:cubicBezTo>
                  <a:cubicBezTo>
                    <a:pt x="143" y="19"/>
                    <a:pt x="142" y="21"/>
                    <a:pt x="139" y="23"/>
                  </a:cubicBezTo>
                  <a:cubicBezTo>
                    <a:pt x="19" y="92"/>
                    <a:pt x="19" y="92"/>
                    <a:pt x="19" y="92"/>
                  </a:cubicBezTo>
                  <a:cubicBezTo>
                    <a:pt x="18" y="92"/>
                    <a:pt x="18" y="93"/>
                    <a:pt x="17" y="93"/>
                  </a:cubicBezTo>
                  <a:cubicBezTo>
                    <a:pt x="17" y="93"/>
                    <a:pt x="16" y="93"/>
                    <a:pt x="16" y="93"/>
                  </a:cubicBezTo>
                  <a:cubicBezTo>
                    <a:pt x="15" y="94"/>
                    <a:pt x="15" y="94"/>
                    <a:pt x="15" y="94"/>
                  </a:cubicBezTo>
                  <a:cubicBezTo>
                    <a:pt x="15" y="94"/>
                    <a:pt x="15" y="94"/>
                    <a:pt x="15" y="94"/>
                  </a:cubicBezTo>
                  <a:cubicBezTo>
                    <a:pt x="14" y="94"/>
                    <a:pt x="14" y="94"/>
                    <a:pt x="14" y="94"/>
                  </a:cubicBezTo>
                  <a:cubicBezTo>
                    <a:pt x="14" y="94"/>
                    <a:pt x="13" y="94"/>
                    <a:pt x="13" y="94"/>
                  </a:cubicBezTo>
                  <a:cubicBezTo>
                    <a:pt x="12" y="94"/>
                    <a:pt x="12" y="94"/>
                    <a:pt x="12" y="94"/>
                  </a:cubicBezTo>
                  <a:cubicBezTo>
                    <a:pt x="11" y="94"/>
                    <a:pt x="11" y="94"/>
                    <a:pt x="10" y="94"/>
                  </a:cubicBezTo>
                  <a:cubicBezTo>
                    <a:pt x="10" y="94"/>
                    <a:pt x="10" y="94"/>
                    <a:pt x="10" y="94"/>
                  </a:cubicBezTo>
                  <a:cubicBezTo>
                    <a:pt x="10" y="94"/>
                    <a:pt x="10" y="94"/>
                    <a:pt x="10" y="94"/>
                  </a:cubicBezTo>
                  <a:cubicBezTo>
                    <a:pt x="9" y="94"/>
                    <a:pt x="9" y="94"/>
                    <a:pt x="9" y="94"/>
                  </a:cubicBezTo>
                  <a:cubicBezTo>
                    <a:pt x="8" y="94"/>
                    <a:pt x="8" y="94"/>
                    <a:pt x="7" y="94"/>
                  </a:cubicBezTo>
                  <a:cubicBezTo>
                    <a:pt x="7" y="94"/>
                    <a:pt x="6" y="94"/>
                    <a:pt x="6" y="94"/>
                  </a:cubicBezTo>
                  <a:cubicBezTo>
                    <a:pt x="6" y="94"/>
                    <a:pt x="5" y="94"/>
                    <a:pt x="5" y="94"/>
                  </a:cubicBezTo>
                  <a:cubicBezTo>
                    <a:pt x="5" y="94"/>
                    <a:pt x="5" y="94"/>
                    <a:pt x="4" y="94"/>
                  </a:cubicBezTo>
                  <a:cubicBezTo>
                    <a:pt x="4" y="93"/>
                    <a:pt x="4" y="93"/>
                    <a:pt x="3" y="93"/>
                  </a:cubicBezTo>
                  <a:cubicBezTo>
                    <a:pt x="2" y="93"/>
                    <a:pt x="1" y="93"/>
                    <a:pt x="0" y="92"/>
                  </a:cubicBezTo>
                  <a:cubicBezTo>
                    <a:pt x="0" y="75"/>
                    <a:pt x="0" y="75"/>
                    <a:pt x="0" y="75"/>
                  </a:cubicBezTo>
                  <a:cubicBezTo>
                    <a:pt x="2" y="76"/>
                    <a:pt x="3" y="77"/>
                    <a:pt x="4" y="77"/>
                  </a:cubicBezTo>
                  <a:close/>
                </a:path>
              </a:pathLst>
            </a:custGeom>
            <a:solidFill>
              <a:srgbClr val="294F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114"/>
            <p:cNvSpPr>
              <a:spLocks/>
            </p:cNvSpPr>
            <p:nvPr userDrawn="1"/>
          </p:nvSpPr>
          <p:spPr bwMode="auto">
            <a:xfrm flipH="1">
              <a:off x="3066655" y="4319591"/>
              <a:ext cx="362285" cy="208243"/>
            </a:xfrm>
            <a:custGeom>
              <a:avLst/>
              <a:gdLst>
                <a:gd name="T0" fmla="*/ 6 w 254"/>
                <a:gd name="T1" fmla="*/ 72 h 146"/>
                <a:gd name="T2" fmla="*/ 6 w 254"/>
                <a:gd name="T3" fmla="*/ 83 h 146"/>
                <a:gd name="T4" fmla="*/ 109 w 254"/>
                <a:gd name="T5" fmla="*/ 143 h 146"/>
                <a:gd name="T6" fmla="*/ 128 w 254"/>
                <a:gd name="T7" fmla="*/ 143 h 146"/>
                <a:gd name="T8" fmla="*/ 248 w 254"/>
                <a:gd name="T9" fmla="*/ 74 h 146"/>
                <a:gd name="T10" fmla="*/ 248 w 254"/>
                <a:gd name="T11" fmla="*/ 63 h 146"/>
                <a:gd name="T12" fmla="*/ 145 w 254"/>
                <a:gd name="T13" fmla="*/ 3 h 146"/>
                <a:gd name="T14" fmla="*/ 126 w 254"/>
                <a:gd name="T15" fmla="*/ 3 h 146"/>
                <a:gd name="T16" fmla="*/ 6 w 254"/>
                <a:gd name="T17"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146">
                  <a:moveTo>
                    <a:pt x="6" y="72"/>
                  </a:moveTo>
                  <a:cubicBezTo>
                    <a:pt x="0" y="75"/>
                    <a:pt x="0" y="80"/>
                    <a:pt x="6" y="83"/>
                  </a:cubicBezTo>
                  <a:cubicBezTo>
                    <a:pt x="109" y="143"/>
                    <a:pt x="109" y="143"/>
                    <a:pt x="109" y="143"/>
                  </a:cubicBezTo>
                  <a:cubicBezTo>
                    <a:pt x="114" y="146"/>
                    <a:pt x="123" y="146"/>
                    <a:pt x="128" y="143"/>
                  </a:cubicBezTo>
                  <a:cubicBezTo>
                    <a:pt x="248" y="74"/>
                    <a:pt x="248" y="74"/>
                    <a:pt x="248" y="74"/>
                  </a:cubicBezTo>
                  <a:cubicBezTo>
                    <a:pt x="254" y="71"/>
                    <a:pt x="254" y="66"/>
                    <a:pt x="248" y="63"/>
                  </a:cubicBezTo>
                  <a:cubicBezTo>
                    <a:pt x="145" y="3"/>
                    <a:pt x="145" y="3"/>
                    <a:pt x="145" y="3"/>
                  </a:cubicBezTo>
                  <a:cubicBezTo>
                    <a:pt x="140" y="0"/>
                    <a:pt x="131" y="0"/>
                    <a:pt x="126" y="3"/>
                  </a:cubicBezTo>
                  <a:lnTo>
                    <a:pt x="6" y="72"/>
                  </a:lnTo>
                  <a:close/>
                </a:path>
              </a:pathLst>
            </a:custGeom>
            <a:solidFill>
              <a:srgbClr val="376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115"/>
            <p:cNvSpPr>
              <a:spLocks/>
            </p:cNvSpPr>
            <p:nvPr userDrawn="1"/>
          </p:nvSpPr>
          <p:spPr bwMode="auto">
            <a:xfrm flipH="1">
              <a:off x="3217844" y="4005801"/>
              <a:ext cx="35658" cy="442159"/>
            </a:xfrm>
            <a:custGeom>
              <a:avLst/>
              <a:gdLst>
                <a:gd name="T0" fmla="*/ 4 w 25"/>
                <a:gd name="T1" fmla="*/ 12 h 310"/>
                <a:gd name="T2" fmla="*/ 0 w 25"/>
                <a:gd name="T3" fmla="*/ 94 h 310"/>
                <a:gd name="T4" fmla="*/ 4 w 25"/>
                <a:gd name="T5" fmla="*/ 310 h 310"/>
                <a:gd name="T6" fmla="*/ 25 w 25"/>
                <a:gd name="T7" fmla="*/ 298 h 310"/>
                <a:gd name="T8" fmla="*/ 25 w 25"/>
                <a:gd name="T9" fmla="*/ 0 h 310"/>
                <a:gd name="T10" fmla="*/ 4 w 25"/>
                <a:gd name="T11" fmla="*/ 12 h 310"/>
              </a:gdLst>
              <a:ahLst/>
              <a:cxnLst>
                <a:cxn ang="0">
                  <a:pos x="T0" y="T1"/>
                </a:cxn>
                <a:cxn ang="0">
                  <a:pos x="T2" y="T3"/>
                </a:cxn>
                <a:cxn ang="0">
                  <a:pos x="T4" y="T5"/>
                </a:cxn>
                <a:cxn ang="0">
                  <a:pos x="T6" y="T7"/>
                </a:cxn>
                <a:cxn ang="0">
                  <a:pos x="T8" y="T9"/>
                </a:cxn>
                <a:cxn ang="0">
                  <a:pos x="T10" y="T11"/>
                </a:cxn>
              </a:cxnLst>
              <a:rect l="0" t="0" r="r" b="b"/>
              <a:pathLst>
                <a:path w="25" h="310">
                  <a:moveTo>
                    <a:pt x="4" y="12"/>
                  </a:moveTo>
                  <a:lnTo>
                    <a:pt x="0" y="94"/>
                  </a:lnTo>
                  <a:lnTo>
                    <a:pt x="4" y="310"/>
                  </a:lnTo>
                  <a:lnTo>
                    <a:pt x="25" y="298"/>
                  </a:lnTo>
                  <a:lnTo>
                    <a:pt x="25" y="0"/>
                  </a:lnTo>
                  <a:lnTo>
                    <a:pt x="4" y="1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16"/>
            <p:cNvSpPr>
              <a:spLocks/>
            </p:cNvSpPr>
            <p:nvPr userDrawn="1"/>
          </p:nvSpPr>
          <p:spPr bwMode="auto">
            <a:xfrm flipH="1">
              <a:off x="3247797" y="4005801"/>
              <a:ext cx="29953" cy="442159"/>
            </a:xfrm>
            <a:custGeom>
              <a:avLst/>
              <a:gdLst>
                <a:gd name="T0" fmla="*/ 21 w 21"/>
                <a:gd name="T1" fmla="*/ 12 h 310"/>
                <a:gd name="T2" fmla="*/ 0 w 21"/>
                <a:gd name="T3" fmla="*/ 0 h 310"/>
                <a:gd name="T4" fmla="*/ 0 w 21"/>
                <a:gd name="T5" fmla="*/ 298 h 310"/>
                <a:gd name="T6" fmla="*/ 21 w 21"/>
                <a:gd name="T7" fmla="*/ 310 h 310"/>
                <a:gd name="T8" fmla="*/ 21 w 21"/>
                <a:gd name="T9" fmla="*/ 12 h 310"/>
              </a:gdLst>
              <a:ahLst/>
              <a:cxnLst>
                <a:cxn ang="0">
                  <a:pos x="T0" y="T1"/>
                </a:cxn>
                <a:cxn ang="0">
                  <a:pos x="T2" y="T3"/>
                </a:cxn>
                <a:cxn ang="0">
                  <a:pos x="T4" y="T5"/>
                </a:cxn>
                <a:cxn ang="0">
                  <a:pos x="T6" y="T7"/>
                </a:cxn>
                <a:cxn ang="0">
                  <a:pos x="T8" y="T9"/>
                </a:cxn>
              </a:cxnLst>
              <a:rect l="0" t="0" r="r" b="b"/>
              <a:pathLst>
                <a:path w="21" h="310">
                  <a:moveTo>
                    <a:pt x="21" y="12"/>
                  </a:moveTo>
                  <a:lnTo>
                    <a:pt x="0" y="0"/>
                  </a:lnTo>
                  <a:lnTo>
                    <a:pt x="0" y="298"/>
                  </a:lnTo>
                  <a:lnTo>
                    <a:pt x="21" y="310"/>
                  </a:lnTo>
                  <a:lnTo>
                    <a:pt x="21" y="12"/>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17"/>
            <p:cNvSpPr>
              <a:spLocks/>
            </p:cNvSpPr>
            <p:nvPr userDrawn="1"/>
          </p:nvSpPr>
          <p:spPr bwMode="auto">
            <a:xfrm flipH="1">
              <a:off x="3098033" y="4131317"/>
              <a:ext cx="24248" cy="32806"/>
            </a:xfrm>
            <a:custGeom>
              <a:avLst/>
              <a:gdLst>
                <a:gd name="T0" fmla="*/ 0 w 17"/>
                <a:gd name="T1" fmla="*/ 23 h 23"/>
                <a:gd name="T2" fmla="*/ 17 w 17"/>
                <a:gd name="T3" fmla="*/ 13 h 23"/>
                <a:gd name="T4" fmla="*/ 17 w 17"/>
                <a:gd name="T5" fmla="*/ 0 h 23"/>
                <a:gd name="T6" fmla="*/ 0 w 17"/>
                <a:gd name="T7" fmla="*/ 10 h 23"/>
                <a:gd name="T8" fmla="*/ 0 w 17"/>
                <a:gd name="T9" fmla="*/ 23 h 23"/>
              </a:gdLst>
              <a:ahLst/>
              <a:cxnLst>
                <a:cxn ang="0">
                  <a:pos x="T0" y="T1"/>
                </a:cxn>
                <a:cxn ang="0">
                  <a:pos x="T2" y="T3"/>
                </a:cxn>
                <a:cxn ang="0">
                  <a:pos x="T4" y="T5"/>
                </a:cxn>
                <a:cxn ang="0">
                  <a:pos x="T6" y="T7"/>
                </a:cxn>
                <a:cxn ang="0">
                  <a:pos x="T8" y="T9"/>
                </a:cxn>
              </a:cxnLst>
              <a:rect l="0" t="0" r="r" b="b"/>
              <a:pathLst>
                <a:path w="17" h="23">
                  <a:moveTo>
                    <a:pt x="0" y="23"/>
                  </a:moveTo>
                  <a:lnTo>
                    <a:pt x="17" y="13"/>
                  </a:lnTo>
                  <a:lnTo>
                    <a:pt x="17" y="0"/>
                  </a:lnTo>
                  <a:lnTo>
                    <a:pt x="0" y="10"/>
                  </a:lnTo>
                  <a:lnTo>
                    <a:pt x="0" y="23"/>
                  </a:lnTo>
                  <a:close/>
                </a:path>
              </a:pathLst>
            </a:custGeom>
            <a:solidFill>
              <a:srgbClr val="367C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8"/>
            <p:cNvSpPr>
              <a:spLocks/>
            </p:cNvSpPr>
            <p:nvPr userDrawn="1"/>
          </p:nvSpPr>
          <p:spPr bwMode="auto">
            <a:xfrm flipH="1">
              <a:off x="3333377" y="3917369"/>
              <a:ext cx="68463" cy="91284"/>
            </a:xfrm>
            <a:custGeom>
              <a:avLst/>
              <a:gdLst>
                <a:gd name="T0" fmla="*/ 0 w 48"/>
                <a:gd name="T1" fmla="*/ 16 h 64"/>
                <a:gd name="T2" fmla="*/ 0 w 48"/>
                <a:gd name="T3" fmla="*/ 10 h 64"/>
                <a:gd name="T4" fmla="*/ 17 w 48"/>
                <a:gd name="T5" fmla="*/ 0 h 64"/>
                <a:gd name="T6" fmla="*/ 17 w 48"/>
                <a:gd name="T7" fmla="*/ 7 h 64"/>
                <a:gd name="T8" fmla="*/ 18 w 48"/>
                <a:gd name="T9" fmla="*/ 8 h 64"/>
                <a:gd name="T10" fmla="*/ 19 w 48"/>
                <a:gd name="T11" fmla="*/ 15 h 64"/>
                <a:gd name="T12" fmla="*/ 19 w 48"/>
                <a:gd name="T13" fmla="*/ 16 h 64"/>
                <a:gd name="T14" fmla="*/ 22 w 48"/>
                <a:gd name="T15" fmla="*/ 23 h 64"/>
                <a:gd name="T16" fmla="*/ 22 w 48"/>
                <a:gd name="T17" fmla="*/ 23 h 64"/>
                <a:gd name="T18" fmla="*/ 26 w 48"/>
                <a:gd name="T19" fmla="*/ 31 h 64"/>
                <a:gd name="T20" fmla="*/ 26 w 48"/>
                <a:gd name="T21" fmla="*/ 31 h 64"/>
                <a:gd name="T22" fmla="*/ 30 w 48"/>
                <a:gd name="T23" fmla="*/ 38 h 64"/>
                <a:gd name="T24" fmla="*/ 31 w 48"/>
                <a:gd name="T25" fmla="*/ 38 h 64"/>
                <a:gd name="T26" fmla="*/ 35 w 48"/>
                <a:gd name="T27" fmla="*/ 44 h 64"/>
                <a:gd name="T28" fmla="*/ 37 w 48"/>
                <a:gd name="T29" fmla="*/ 45 h 64"/>
                <a:gd name="T30" fmla="*/ 41 w 48"/>
                <a:gd name="T31" fmla="*/ 49 h 64"/>
                <a:gd name="T32" fmla="*/ 42 w 48"/>
                <a:gd name="T33" fmla="*/ 50 h 64"/>
                <a:gd name="T34" fmla="*/ 48 w 48"/>
                <a:gd name="T35" fmla="*/ 55 h 64"/>
                <a:gd name="T36" fmla="*/ 31 w 48"/>
                <a:gd name="T37" fmla="*/ 64 h 64"/>
                <a:gd name="T38" fmla="*/ 25 w 48"/>
                <a:gd name="T39" fmla="*/ 60 h 64"/>
                <a:gd name="T40" fmla="*/ 23 w 48"/>
                <a:gd name="T41" fmla="*/ 59 h 64"/>
                <a:gd name="T42" fmla="*/ 21 w 48"/>
                <a:gd name="T43" fmla="*/ 56 h 64"/>
                <a:gd name="T44" fmla="*/ 19 w 48"/>
                <a:gd name="T45" fmla="*/ 55 h 64"/>
                <a:gd name="T46" fmla="*/ 18 w 48"/>
                <a:gd name="T47" fmla="*/ 54 h 64"/>
                <a:gd name="T48" fmla="*/ 17 w 48"/>
                <a:gd name="T49" fmla="*/ 53 h 64"/>
                <a:gd name="T50" fmla="*/ 15 w 48"/>
                <a:gd name="T51" fmla="*/ 49 h 64"/>
                <a:gd name="T52" fmla="*/ 14 w 48"/>
                <a:gd name="T53" fmla="*/ 48 h 64"/>
                <a:gd name="T54" fmla="*/ 13 w 48"/>
                <a:gd name="T55" fmla="*/ 48 h 64"/>
                <a:gd name="T56" fmla="*/ 13 w 48"/>
                <a:gd name="T57" fmla="*/ 47 h 64"/>
                <a:gd name="T58" fmla="*/ 11 w 48"/>
                <a:gd name="T59" fmla="*/ 44 h 64"/>
                <a:gd name="T60" fmla="*/ 9 w 48"/>
                <a:gd name="T61" fmla="*/ 41 h 64"/>
                <a:gd name="T62" fmla="*/ 9 w 48"/>
                <a:gd name="T63" fmla="*/ 41 h 64"/>
                <a:gd name="T64" fmla="*/ 9 w 48"/>
                <a:gd name="T65" fmla="*/ 41 h 64"/>
                <a:gd name="T66" fmla="*/ 8 w 48"/>
                <a:gd name="T67" fmla="*/ 38 h 64"/>
                <a:gd name="T68" fmla="*/ 6 w 48"/>
                <a:gd name="T69" fmla="*/ 36 h 64"/>
                <a:gd name="T70" fmla="*/ 5 w 48"/>
                <a:gd name="T71" fmla="*/ 33 h 64"/>
                <a:gd name="T72" fmla="*/ 5 w 48"/>
                <a:gd name="T73" fmla="*/ 33 h 64"/>
                <a:gd name="T74" fmla="*/ 5 w 48"/>
                <a:gd name="T75" fmla="*/ 33 h 64"/>
                <a:gd name="T76" fmla="*/ 4 w 48"/>
                <a:gd name="T77" fmla="*/ 30 h 64"/>
                <a:gd name="T78" fmla="*/ 3 w 48"/>
                <a:gd name="T79" fmla="*/ 27 h 64"/>
                <a:gd name="T80" fmla="*/ 2 w 48"/>
                <a:gd name="T81" fmla="*/ 26 h 64"/>
                <a:gd name="T82" fmla="*/ 2 w 48"/>
                <a:gd name="T83" fmla="*/ 25 h 64"/>
                <a:gd name="T84" fmla="*/ 2 w 48"/>
                <a:gd name="T85" fmla="*/ 24 h 64"/>
                <a:gd name="T86" fmla="*/ 1 w 48"/>
                <a:gd name="T87" fmla="*/ 20 h 64"/>
                <a:gd name="T88" fmla="*/ 0 w 48"/>
                <a:gd name="T89" fmla="*/ 18 h 64"/>
                <a:gd name="T90" fmla="*/ 0 w 48"/>
                <a:gd name="T91" fmla="*/ 17 h 64"/>
                <a:gd name="T92" fmla="*/ 0 w 48"/>
                <a:gd name="T93"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64">
                  <a:moveTo>
                    <a:pt x="0" y="16"/>
                  </a:moveTo>
                  <a:cubicBezTo>
                    <a:pt x="0" y="14"/>
                    <a:pt x="0" y="12"/>
                    <a:pt x="0" y="10"/>
                  </a:cubicBezTo>
                  <a:cubicBezTo>
                    <a:pt x="17" y="0"/>
                    <a:pt x="17" y="0"/>
                    <a:pt x="17" y="0"/>
                  </a:cubicBezTo>
                  <a:cubicBezTo>
                    <a:pt x="17" y="2"/>
                    <a:pt x="17" y="5"/>
                    <a:pt x="17" y="7"/>
                  </a:cubicBezTo>
                  <a:cubicBezTo>
                    <a:pt x="17" y="7"/>
                    <a:pt x="17" y="8"/>
                    <a:pt x="18" y="8"/>
                  </a:cubicBezTo>
                  <a:cubicBezTo>
                    <a:pt x="18" y="11"/>
                    <a:pt x="18" y="13"/>
                    <a:pt x="19" y="15"/>
                  </a:cubicBezTo>
                  <a:cubicBezTo>
                    <a:pt x="19" y="15"/>
                    <a:pt x="19" y="16"/>
                    <a:pt x="19" y="16"/>
                  </a:cubicBezTo>
                  <a:cubicBezTo>
                    <a:pt x="20" y="18"/>
                    <a:pt x="21" y="21"/>
                    <a:pt x="22" y="23"/>
                  </a:cubicBezTo>
                  <a:cubicBezTo>
                    <a:pt x="22" y="23"/>
                    <a:pt x="22" y="23"/>
                    <a:pt x="22" y="23"/>
                  </a:cubicBezTo>
                  <a:cubicBezTo>
                    <a:pt x="23" y="26"/>
                    <a:pt x="24" y="28"/>
                    <a:pt x="26" y="31"/>
                  </a:cubicBezTo>
                  <a:cubicBezTo>
                    <a:pt x="26" y="31"/>
                    <a:pt x="26" y="31"/>
                    <a:pt x="26" y="31"/>
                  </a:cubicBezTo>
                  <a:cubicBezTo>
                    <a:pt x="27" y="33"/>
                    <a:pt x="29" y="36"/>
                    <a:pt x="30" y="38"/>
                  </a:cubicBezTo>
                  <a:cubicBezTo>
                    <a:pt x="31" y="38"/>
                    <a:pt x="31" y="38"/>
                    <a:pt x="31" y="38"/>
                  </a:cubicBezTo>
                  <a:cubicBezTo>
                    <a:pt x="32" y="40"/>
                    <a:pt x="34" y="42"/>
                    <a:pt x="35" y="44"/>
                  </a:cubicBezTo>
                  <a:cubicBezTo>
                    <a:pt x="36" y="44"/>
                    <a:pt x="36" y="45"/>
                    <a:pt x="37" y="45"/>
                  </a:cubicBezTo>
                  <a:cubicBezTo>
                    <a:pt x="38" y="46"/>
                    <a:pt x="39" y="48"/>
                    <a:pt x="41" y="49"/>
                  </a:cubicBezTo>
                  <a:cubicBezTo>
                    <a:pt x="41" y="49"/>
                    <a:pt x="42" y="50"/>
                    <a:pt x="42" y="50"/>
                  </a:cubicBezTo>
                  <a:cubicBezTo>
                    <a:pt x="44" y="52"/>
                    <a:pt x="46" y="53"/>
                    <a:pt x="48" y="55"/>
                  </a:cubicBezTo>
                  <a:cubicBezTo>
                    <a:pt x="31" y="64"/>
                    <a:pt x="31" y="64"/>
                    <a:pt x="31" y="64"/>
                  </a:cubicBezTo>
                  <a:cubicBezTo>
                    <a:pt x="29" y="63"/>
                    <a:pt x="27" y="62"/>
                    <a:pt x="25" y="60"/>
                  </a:cubicBezTo>
                  <a:cubicBezTo>
                    <a:pt x="25" y="60"/>
                    <a:pt x="24" y="59"/>
                    <a:pt x="23" y="59"/>
                  </a:cubicBezTo>
                  <a:cubicBezTo>
                    <a:pt x="23" y="58"/>
                    <a:pt x="22" y="57"/>
                    <a:pt x="21" y="56"/>
                  </a:cubicBezTo>
                  <a:cubicBezTo>
                    <a:pt x="20" y="56"/>
                    <a:pt x="20" y="55"/>
                    <a:pt x="19" y="55"/>
                  </a:cubicBezTo>
                  <a:cubicBezTo>
                    <a:pt x="19" y="55"/>
                    <a:pt x="19" y="54"/>
                    <a:pt x="18" y="54"/>
                  </a:cubicBezTo>
                  <a:cubicBezTo>
                    <a:pt x="18" y="53"/>
                    <a:pt x="18" y="53"/>
                    <a:pt x="17" y="53"/>
                  </a:cubicBezTo>
                  <a:cubicBezTo>
                    <a:pt x="16" y="52"/>
                    <a:pt x="15" y="51"/>
                    <a:pt x="15" y="49"/>
                  </a:cubicBezTo>
                  <a:cubicBezTo>
                    <a:pt x="14" y="49"/>
                    <a:pt x="14" y="49"/>
                    <a:pt x="14" y="48"/>
                  </a:cubicBezTo>
                  <a:cubicBezTo>
                    <a:pt x="14" y="48"/>
                    <a:pt x="14" y="48"/>
                    <a:pt x="13" y="48"/>
                  </a:cubicBezTo>
                  <a:cubicBezTo>
                    <a:pt x="13" y="47"/>
                    <a:pt x="13" y="47"/>
                    <a:pt x="13" y="47"/>
                  </a:cubicBezTo>
                  <a:cubicBezTo>
                    <a:pt x="12" y="46"/>
                    <a:pt x="11" y="45"/>
                    <a:pt x="11" y="44"/>
                  </a:cubicBezTo>
                  <a:cubicBezTo>
                    <a:pt x="10" y="43"/>
                    <a:pt x="10" y="42"/>
                    <a:pt x="9" y="41"/>
                  </a:cubicBezTo>
                  <a:cubicBezTo>
                    <a:pt x="9" y="41"/>
                    <a:pt x="9" y="41"/>
                    <a:pt x="9" y="41"/>
                  </a:cubicBezTo>
                  <a:cubicBezTo>
                    <a:pt x="9" y="41"/>
                    <a:pt x="9" y="41"/>
                    <a:pt x="9" y="41"/>
                  </a:cubicBezTo>
                  <a:cubicBezTo>
                    <a:pt x="8" y="40"/>
                    <a:pt x="8" y="39"/>
                    <a:pt x="8" y="38"/>
                  </a:cubicBezTo>
                  <a:cubicBezTo>
                    <a:pt x="7" y="38"/>
                    <a:pt x="7" y="37"/>
                    <a:pt x="6" y="36"/>
                  </a:cubicBezTo>
                  <a:cubicBezTo>
                    <a:pt x="6" y="35"/>
                    <a:pt x="5" y="34"/>
                    <a:pt x="5" y="33"/>
                  </a:cubicBezTo>
                  <a:cubicBezTo>
                    <a:pt x="5" y="33"/>
                    <a:pt x="5" y="33"/>
                    <a:pt x="5" y="33"/>
                  </a:cubicBezTo>
                  <a:cubicBezTo>
                    <a:pt x="5" y="33"/>
                    <a:pt x="5" y="33"/>
                    <a:pt x="5" y="33"/>
                  </a:cubicBezTo>
                  <a:cubicBezTo>
                    <a:pt x="5" y="32"/>
                    <a:pt x="4" y="31"/>
                    <a:pt x="4" y="30"/>
                  </a:cubicBezTo>
                  <a:cubicBezTo>
                    <a:pt x="3" y="29"/>
                    <a:pt x="3" y="28"/>
                    <a:pt x="3" y="27"/>
                  </a:cubicBezTo>
                  <a:cubicBezTo>
                    <a:pt x="3" y="27"/>
                    <a:pt x="2" y="26"/>
                    <a:pt x="2" y="26"/>
                  </a:cubicBezTo>
                  <a:cubicBezTo>
                    <a:pt x="2" y="25"/>
                    <a:pt x="2" y="25"/>
                    <a:pt x="2" y="25"/>
                  </a:cubicBezTo>
                  <a:cubicBezTo>
                    <a:pt x="2" y="25"/>
                    <a:pt x="2" y="24"/>
                    <a:pt x="2" y="24"/>
                  </a:cubicBezTo>
                  <a:cubicBezTo>
                    <a:pt x="1" y="23"/>
                    <a:pt x="1" y="22"/>
                    <a:pt x="1" y="20"/>
                  </a:cubicBezTo>
                  <a:cubicBezTo>
                    <a:pt x="1" y="20"/>
                    <a:pt x="1" y="19"/>
                    <a:pt x="0" y="18"/>
                  </a:cubicBezTo>
                  <a:cubicBezTo>
                    <a:pt x="0" y="18"/>
                    <a:pt x="0" y="17"/>
                    <a:pt x="0" y="17"/>
                  </a:cubicBezTo>
                  <a:cubicBezTo>
                    <a:pt x="0" y="17"/>
                    <a:pt x="0" y="16"/>
                    <a:pt x="0" y="16"/>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19"/>
            <p:cNvSpPr>
              <a:spLocks/>
            </p:cNvSpPr>
            <p:nvPr userDrawn="1"/>
          </p:nvSpPr>
          <p:spPr bwMode="auto">
            <a:xfrm flipH="1">
              <a:off x="3377592" y="3663484"/>
              <a:ext cx="24248" cy="268148"/>
            </a:xfrm>
            <a:custGeom>
              <a:avLst/>
              <a:gdLst>
                <a:gd name="T0" fmla="*/ 0 w 17"/>
                <a:gd name="T1" fmla="*/ 188 h 188"/>
                <a:gd name="T2" fmla="*/ 17 w 17"/>
                <a:gd name="T3" fmla="*/ 178 h 188"/>
                <a:gd name="T4" fmla="*/ 17 w 17"/>
                <a:gd name="T5" fmla="*/ 0 h 188"/>
                <a:gd name="T6" fmla="*/ 0 w 17"/>
                <a:gd name="T7" fmla="*/ 10 h 188"/>
                <a:gd name="T8" fmla="*/ 0 w 17"/>
                <a:gd name="T9" fmla="*/ 188 h 188"/>
              </a:gdLst>
              <a:ahLst/>
              <a:cxnLst>
                <a:cxn ang="0">
                  <a:pos x="T0" y="T1"/>
                </a:cxn>
                <a:cxn ang="0">
                  <a:pos x="T2" y="T3"/>
                </a:cxn>
                <a:cxn ang="0">
                  <a:pos x="T4" y="T5"/>
                </a:cxn>
                <a:cxn ang="0">
                  <a:pos x="T6" y="T7"/>
                </a:cxn>
                <a:cxn ang="0">
                  <a:pos x="T8" y="T9"/>
                </a:cxn>
              </a:cxnLst>
              <a:rect l="0" t="0" r="r" b="b"/>
              <a:pathLst>
                <a:path w="17" h="188">
                  <a:moveTo>
                    <a:pt x="0" y="188"/>
                  </a:moveTo>
                  <a:lnTo>
                    <a:pt x="17" y="178"/>
                  </a:lnTo>
                  <a:lnTo>
                    <a:pt x="17" y="0"/>
                  </a:lnTo>
                  <a:lnTo>
                    <a:pt x="0" y="10"/>
                  </a:lnTo>
                  <a:lnTo>
                    <a:pt x="0" y="188"/>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20"/>
            <p:cNvSpPr>
              <a:spLocks/>
            </p:cNvSpPr>
            <p:nvPr userDrawn="1"/>
          </p:nvSpPr>
          <p:spPr bwMode="auto">
            <a:xfrm flipH="1">
              <a:off x="3377593" y="3654926"/>
              <a:ext cx="39937" cy="22821"/>
            </a:xfrm>
            <a:custGeom>
              <a:avLst/>
              <a:gdLst>
                <a:gd name="T0" fmla="*/ 11 w 28"/>
                <a:gd name="T1" fmla="*/ 16 h 16"/>
                <a:gd name="T2" fmla="*/ 28 w 28"/>
                <a:gd name="T3" fmla="*/ 6 h 16"/>
                <a:gd name="T4" fmla="*/ 17 w 28"/>
                <a:gd name="T5" fmla="*/ 0 h 16"/>
                <a:gd name="T6" fmla="*/ 0 w 28"/>
                <a:gd name="T7" fmla="*/ 9 h 16"/>
                <a:gd name="T8" fmla="*/ 11 w 28"/>
                <a:gd name="T9" fmla="*/ 16 h 16"/>
              </a:gdLst>
              <a:ahLst/>
              <a:cxnLst>
                <a:cxn ang="0">
                  <a:pos x="T0" y="T1"/>
                </a:cxn>
                <a:cxn ang="0">
                  <a:pos x="T2" y="T3"/>
                </a:cxn>
                <a:cxn ang="0">
                  <a:pos x="T4" y="T5"/>
                </a:cxn>
                <a:cxn ang="0">
                  <a:pos x="T6" y="T7"/>
                </a:cxn>
                <a:cxn ang="0">
                  <a:pos x="T8" y="T9"/>
                </a:cxn>
              </a:cxnLst>
              <a:rect l="0" t="0" r="r" b="b"/>
              <a:pathLst>
                <a:path w="28" h="16">
                  <a:moveTo>
                    <a:pt x="11" y="16"/>
                  </a:moveTo>
                  <a:lnTo>
                    <a:pt x="28" y="6"/>
                  </a:lnTo>
                  <a:lnTo>
                    <a:pt x="17" y="0"/>
                  </a:lnTo>
                  <a:lnTo>
                    <a:pt x="0" y="9"/>
                  </a:lnTo>
                  <a:lnTo>
                    <a:pt x="11" y="16"/>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21"/>
            <p:cNvSpPr>
              <a:spLocks/>
            </p:cNvSpPr>
            <p:nvPr userDrawn="1"/>
          </p:nvSpPr>
          <p:spPr bwMode="auto">
            <a:xfrm flipH="1">
              <a:off x="3098034" y="3995816"/>
              <a:ext cx="259590" cy="149764"/>
            </a:xfrm>
            <a:custGeom>
              <a:avLst/>
              <a:gdLst>
                <a:gd name="T0" fmla="*/ 17 w 182"/>
                <a:gd name="T1" fmla="*/ 0 h 105"/>
                <a:gd name="T2" fmla="*/ 182 w 182"/>
                <a:gd name="T3" fmla="*/ 95 h 105"/>
                <a:gd name="T4" fmla="*/ 165 w 182"/>
                <a:gd name="T5" fmla="*/ 105 h 105"/>
                <a:gd name="T6" fmla="*/ 0 w 182"/>
                <a:gd name="T7" fmla="*/ 9 h 105"/>
                <a:gd name="T8" fmla="*/ 17 w 182"/>
                <a:gd name="T9" fmla="*/ 0 h 105"/>
              </a:gdLst>
              <a:ahLst/>
              <a:cxnLst>
                <a:cxn ang="0">
                  <a:pos x="T0" y="T1"/>
                </a:cxn>
                <a:cxn ang="0">
                  <a:pos x="T2" y="T3"/>
                </a:cxn>
                <a:cxn ang="0">
                  <a:pos x="T4" y="T5"/>
                </a:cxn>
                <a:cxn ang="0">
                  <a:pos x="T6" y="T7"/>
                </a:cxn>
                <a:cxn ang="0">
                  <a:pos x="T8" y="T9"/>
                </a:cxn>
              </a:cxnLst>
              <a:rect l="0" t="0" r="r" b="b"/>
              <a:pathLst>
                <a:path w="182" h="105">
                  <a:moveTo>
                    <a:pt x="17" y="0"/>
                  </a:moveTo>
                  <a:lnTo>
                    <a:pt x="182" y="95"/>
                  </a:lnTo>
                  <a:lnTo>
                    <a:pt x="165" y="105"/>
                  </a:lnTo>
                  <a:lnTo>
                    <a:pt x="0" y="9"/>
                  </a:lnTo>
                  <a:lnTo>
                    <a:pt x="17" y="0"/>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22"/>
            <p:cNvSpPr>
              <a:spLocks/>
            </p:cNvSpPr>
            <p:nvPr userDrawn="1"/>
          </p:nvSpPr>
          <p:spPr bwMode="auto">
            <a:xfrm flipH="1">
              <a:off x="3122281" y="3667763"/>
              <a:ext cx="296675" cy="496359"/>
            </a:xfrm>
            <a:custGeom>
              <a:avLst/>
              <a:gdLst>
                <a:gd name="T0" fmla="*/ 1 w 208"/>
                <a:gd name="T1" fmla="*/ 0 h 348"/>
                <a:gd name="T2" fmla="*/ 12 w 208"/>
                <a:gd name="T3" fmla="*/ 7 h 348"/>
                <a:gd name="T4" fmla="*/ 12 w 208"/>
                <a:gd name="T5" fmla="*/ 185 h 348"/>
                <a:gd name="T6" fmla="*/ 43 w 208"/>
                <a:gd name="T7" fmla="*/ 239 h 348"/>
                <a:gd name="T8" fmla="*/ 208 w 208"/>
                <a:gd name="T9" fmla="*/ 335 h 348"/>
                <a:gd name="T10" fmla="*/ 208 w 208"/>
                <a:gd name="T11" fmla="*/ 348 h 348"/>
                <a:gd name="T12" fmla="*/ 43 w 208"/>
                <a:gd name="T13" fmla="*/ 253 h 348"/>
                <a:gd name="T14" fmla="*/ 0 w 208"/>
                <a:gd name="T15" fmla="*/ 178 h 348"/>
                <a:gd name="T16" fmla="*/ 1 w 208"/>
                <a:gd name="T17"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348">
                  <a:moveTo>
                    <a:pt x="1" y="0"/>
                  </a:moveTo>
                  <a:cubicBezTo>
                    <a:pt x="12" y="7"/>
                    <a:pt x="12" y="7"/>
                    <a:pt x="12" y="7"/>
                  </a:cubicBezTo>
                  <a:cubicBezTo>
                    <a:pt x="12" y="185"/>
                    <a:pt x="12" y="185"/>
                    <a:pt x="12" y="185"/>
                  </a:cubicBezTo>
                  <a:cubicBezTo>
                    <a:pt x="12" y="205"/>
                    <a:pt x="26" y="229"/>
                    <a:pt x="43" y="239"/>
                  </a:cubicBezTo>
                  <a:cubicBezTo>
                    <a:pt x="208" y="335"/>
                    <a:pt x="208" y="335"/>
                    <a:pt x="208" y="335"/>
                  </a:cubicBezTo>
                  <a:cubicBezTo>
                    <a:pt x="208" y="348"/>
                    <a:pt x="208" y="348"/>
                    <a:pt x="208" y="348"/>
                  </a:cubicBezTo>
                  <a:cubicBezTo>
                    <a:pt x="43" y="253"/>
                    <a:pt x="43" y="253"/>
                    <a:pt x="43" y="253"/>
                  </a:cubicBezTo>
                  <a:cubicBezTo>
                    <a:pt x="19" y="239"/>
                    <a:pt x="0" y="206"/>
                    <a:pt x="0" y="178"/>
                  </a:cubicBezTo>
                  <a:lnTo>
                    <a:pt x="1" y="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23"/>
            <p:cNvSpPr>
              <a:spLocks/>
            </p:cNvSpPr>
            <p:nvPr userDrawn="1"/>
          </p:nvSpPr>
          <p:spPr bwMode="auto">
            <a:xfrm flipH="1">
              <a:off x="3266340" y="4042885"/>
              <a:ext cx="236769" cy="181143"/>
            </a:xfrm>
            <a:custGeom>
              <a:avLst/>
              <a:gdLst>
                <a:gd name="T0" fmla="*/ 0 w 166"/>
                <a:gd name="T1" fmla="*/ 0 h 127"/>
                <a:gd name="T2" fmla="*/ 0 w 166"/>
                <a:gd name="T3" fmla="*/ 2 h 127"/>
                <a:gd name="T4" fmla="*/ 0 w 166"/>
                <a:gd name="T5" fmla="*/ 2 h 127"/>
                <a:gd name="T6" fmla="*/ 1 w 166"/>
                <a:gd name="T7" fmla="*/ 4 h 127"/>
                <a:gd name="T8" fmla="*/ 2 w 166"/>
                <a:gd name="T9" fmla="*/ 5 h 127"/>
                <a:gd name="T10" fmla="*/ 3 w 166"/>
                <a:gd name="T11" fmla="*/ 6 h 127"/>
                <a:gd name="T12" fmla="*/ 5 w 166"/>
                <a:gd name="T13" fmla="*/ 7 h 127"/>
                <a:gd name="T14" fmla="*/ 6 w 166"/>
                <a:gd name="T15" fmla="*/ 8 h 127"/>
                <a:gd name="T16" fmla="*/ 166 w 166"/>
                <a:gd name="T17" fmla="*/ 101 h 127"/>
                <a:gd name="T18" fmla="*/ 166 w 166"/>
                <a:gd name="T19" fmla="*/ 127 h 127"/>
                <a:gd name="T20" fmla="*/ 6 w 166"/>
                <a:gd name="T21" fmla="*/ 34 h 127"/>
                <a:gd name="T22" fmla="*/ 6 w 166"/>
                <a:gd name="T23" fmla="*/ 34 h 127"/>
                <a:gd name="T24" fmla="*/ 5 w 166"/>
                <a:gd name="T25" fmla="*/ 33 h 127"/>
                <a:gd name="T26" fmla="*/ 3 w 166"/>
                <a:gd name="T27" fmla="*/ 32 h 127"/>
                <a:gd name="T28" fmla="*/ 3 w 166"/>
                <a:gd name="T29" fmla="*/ 32 h 127"/>
                <a:gd name="T30" fmla="*/ 2 w 166"/>
                <a:gd name="T31" fmla="*/ 30 h 127"/>
                <a:gd name="T32" fmla="*/ 2 w 166"/>
                <a:gd name="T33" fmla="*/ 30 h 127"/>
                <a:gd name="T34" fmla="*/ 1 w 166"/>
                <a:gd name="T35" fmla="*/ 30 h 127"/>
                <a:gd name="T36" fmla="*/ 1 w 166"/>
                <a:gd name="T37" fmla="*/ 29 h 127"/>
                <a:gd name="T38" fmla="*/ 0 w 166"/>
                <a:gd name="T39" fmla="*/ 28 h 127"/>
                <a:gd name="T40" fmla="*/ 0 w 166"/>
                <a:gd name="T41" fmla="*/ 28 h 127"/>
                <a:gd name="T42" fmla="*/ 0 w 166"/>
                <a:gd name="T43" fmla="*/ 28 h 127"/>
                <a:gd name="T44" fmla="*/ 0 w 166"/>
                <a:gd name="T45" fmla="*/ 27 h 127"/>
                <a:gd name="T46" fmla="*/ 0 w 166"/>
                <a:gd name="T47" fmla="*/ 26 h 127"/>
                <a:gd name="T48" fmla="*/ 0 w 166"/>
                <a:gd name="T49" fmla="*/ 26 h 127"/>
                <a:gd name="T50" fmla="*/ 0 w 166"/>
                <a:gd name="T51" fmla="*/ 26 h 127"/>
                <a:gd name="T52" fmla="*/ 0 w 166"/>
                <a:gd name="T53"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6" h="127">
                  <a:moveTo>
                    <a:pt x="0" y="0"/>
                  </a:moveTo>
                  <a:cubicBezTo>
                    <a:pt x="0" y="1"/>
                    <a:pt x="0" y="1"/>
                    <a:pt x="0" y="2"/>
                  </a:cubicBezTo>
                  <a:cubicBezTo>
                    <a:pt x="0" y="2"/>
                    <a:pt x="0" y="2"/>
                    <a:pt x="0" y="2"/>
                  </a:cubicBezTo>
                  <a:cubicBezTo>
                    <a:pt x="1" y="3"/>
                    <a:pt x="1" y="4"/>
                    <a:pt x="1" y="4"/>
                  </a:cubicBezTo>
                  <a:cubicBezTo>
                    <a:pt x="1" y="4"/>
                    <a:pt x="1" y="4"/>
                    <a:pt x="2" y="5"/>
                  </a:cubicBezTo>
                  <a:cubicBezTo>
                    <a:pt x="2" y="5"/>
                    <a:pt x="3" y="6"/>
                    <a:pt x="3" y="6"/>
                  </a:cubicBezTo>
                  <a:cubicBezTo>
                    <a:pt x="4" y="7"/>
                    <a:pt x="4" y="7"/>
                    <a:pt x="5" y="7"/>
                  </a:cubicBezTo>
                  <a:cubicBezTo>
                    <a:pt x="5" y="8"/>
                    <a:pt x="5" y="8"/>
                    <a:pt x="6" y="8"/>
                  </a:cubicBezTo>
                  <a:cubicBezTo>
                    <a:pt x="166" y="101"/>
                    <a:pt x="166" y="101"/>
                    <a:pt x="166" y="101"/>
                  </a:cubicBezTo>
                  <a:cubicBezTo>
                    <a:pt x="166" y="127"/>
                    <a:pt x="166" y="127"/>
                    <a:pt x="166" y="127"/>
                  </a:cubicBezTo>
                  <a:cubicBezTo>
                    <a:pt x="6" y="34"/>
                    <a:pt x="6" y="34"/>
                    <a:pt x="6" y="34"/>
                  </a:cubicBezTo>
                  <a:cubicBezTo>
                    <a:pt x="6" y="34"/>
                    <a:pt x="6" y="34"/>
                    <a:pt x="6" y="34"/>
                  </a:cubicBezTo>
                  <a:cubicBezTo>
                    <a:pt x="5" y="33"/>
                    <a:pt x="5" y="33"/>
                    <a:pt x="5" y="33"/>
                  </a:cubicBezTo>
                  <a:cubicBezTo>
                    <a:pt x="4" y="33"/>
                    <a:pt x="4" y="32"/>
                    <a:pt x="3" y="32"/>
                  </a:cubicBezTo>
                  <a:cubicBezTo>
                    <a:pt x="3" y="32"/>
                    <a:pt x="3" y="32"/>
                    <a:pt x="3" y="32"/>
                  </a:cubicBezTo>
                  <a:cubicBezTo>
                    <a:pt x="3" y="31"/>
                    <a:pt x="2" y="31"/>
                    <a:pt x="2" y="30"/>
                  </a:cubicBezTo>
                  <a:cubicBezTo>
                    <a:pt x="2" y="30"/>
                    <a:pt x="2" y="30"/>
                    <a:pt x="2" y="30"/>
                  </a:cubicBezTo>
                  <a:cubicBezTo>
                    <a:pt x="2" y="30"/>
                    <a:pt x="1" y="30"/>
                    <a:pt x="1" y="30"/>
                  </a:cubicBezTo>
                  <a:cubicBezTo>
                    <a:pt x="1" y="30"/>
                    <a:pt x="1" y="29"/>
                    <a:pt x="1" y="29"/>
                  </a:cubicBezTo>
                  <a:cubicBezTo>
                    <a:pt x="1" y="29"/>
                    <a:pt x="1" y="28"/>
                    <a:pt x="0" y="28"/>
                  </a:cubicBezTo>
                  <a:cubicBezTo>
                    <a:pt x="0" y="28"/>
                    <a:pt x="0" y="28"/>
                    <a:pt x="0" y="28"/>
                  </a:cubicBezTo>
                  <a:cubicBezTo>
                    <a:pt x="0" y="28"/>
                    <a:pt x="0" y="28"/>
                    <a:pt x="0" y="28"/>
                  </a:cubicBezTo>
                  <a:cubicBezTo>
                    <a:pt x="0" y="27"/>
                    <a:pt x="0" y="27"/>
                    <a:pt x="0" y="27"/>
                  </a:cubicBezTo>
                  <a:cubicBezTo>
                    <a:pt x="0" y="27"/>
                    <a:pt x="0" y="26"/>
                    <a:pt x="0" y="26"/>
                  </a:cubicBezTo>
                  <a:cubicBezTo>
                    <a:pt x="0" y="26"/>
                    <a:pt x="0" y="26"/>
                    <a:pt x="0" y="26"/>
                  </a:cubicBezTo>
                  <a:cubicBezTo>
                    <a:pt x="0" y="26"/>
                    <a:pt x="0" y="26"/>
                    <a:pt x="0" y="26"/>
                  </a:cubicBezTo>
                  <a:lnTo>
                    <a:pt x="0" y="0"/>
                  </a:lnTo>
                  <a:close/>
                </a:path>
              </a:pathLst>
            </a:custGeom>
            <a:solidFill>
              <a:srgbClr val="1F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24"/>
            <p:cNvSpPr>
              <a:spLocks/>
            </p:cNvSpPr>
            <p:nvPr userDrawn="1"/>
          </p:nvSpPr>
          <p:spPr bwMode="auto">
            <a:xfrm flipH="1">
              <a:off x="2952550" y="4022917"/>
              <a:ext cx="313790" cy="205390"/>
            </a:xfrm>
            <a:custGeom>
              <a:avLst/>
              <a:gdLst>
                <a:gd name="T0" fmla="*/ 6 w 220"/>
                <a:gd name="T1" fmla="*/ 117 h 144"/>
                <a:gd name="T2" fmla="*/ 7 w 220"/>
                <a:gd name="T3" fmla="*/ 118 h 144"/>
                <a:gd name="T4" fmla="*/ 14 w 220"/>
                <a:gd name="T5" fmla="*/ 119 h 144"/>
                <a:gd name="T6" fmla="*/ 14 w 220"/>
                <a:gd name="T7" fmla="*/ 119 h 144"/>
                <a:gd name="T8" fmla="*/ 21 w 220"/>
                <a:gd name="T9" fmla="*/ 118 h 144"/>
                <a:gd name="T10" fmla="*/ 22 w 220"/>
                <a:gd name="T11" fmla="*/ 118 h 144"/>
                <a:gd name="T12" fmla="*/ 28 w 220"/>
                <a:gd name="T13" fmla="*/ 115 h 144"/>
                <a:gd name="T14" fmla="*/ 214 w 220"/>
                <a:gd name="T15" fmla="*/ 8 h 144"/>
                <a:gd name="T16" fmla="*/ 219 w 220"/>
                <a:gd name="T17" fmla="*/ 0 h 144"/>
                <a:gd name="T18" fmla="*/ 220 w 220"/>
                <a:gd name="T19" fmla="*/ 25 h 144"/>
                <a:gd name="T20" fmla="*/ 214 w 220"/>
                <a:gd name="T21" fmla="*/ 34 h 144"/>
                <a:gd name="T22" fmla="*/ 28 w 220"/>
                <a:gd name="T23" fmla="*/ 141 h 144"/>
                <a:gd name="T24" fmla="*/ 25 w 220"/>
                <a:gd name="T25" fmla="*/ 142 h 144"/>
                <a:gd name="T26" fmla="*/ 23 w 220"/>
                <a:gd name="T27" fmla="*/ 143 h 144"/>
                <a:gd name="T28" fmla="*/ 22 w 220"/>
                <a:gd name="T29" fmla="*/ 143 h 144"/>
                <a:gd name="T30" fmla="*/ 21 w 220"/>
                <a:gd name="T31" fmla="*/ 143 h 144"/>
                <a:gd name="T32" fmla="*/ 21 w 220"/>
                <a:gd name="T33" fmla="*/ 143 h 144"/>
                <a:gd name="T34" fmla="*/ 19 w 220"/>
                <a:gd name="T35" fmla="*/ 144 h 144"/>
                <a:gd name="T36" fmla="*/ 17 w 220"/>
                <a:gd name="T37" fmla="*/ 144 h 144"/>
                <a:gd name="T38" fmla="*/ 15 w 220"/>
                <a:gd name="T39" fmla="*/ 144 h 144"/>
                <a:gd name="T40" fmla="*/ 14 w 220"/>
                <a:gd name="T41" fmla="*/ 144 h 144"/>
                <a:gd name="T42" fmla="*/ 14 w 220"/>
                <a:gd name="T43" fmla="*/ 144 h 144"/>
                <a:gd name="T44" fmla="*/ 13 w 220"/>
                <a:gd name="T45" fmla="*/ 144 h 144"/>
                <a:gd name="T46" fmla="*/ 11 w 220"/>
                <a:gd name="T47" fmla="*/ 144 h 144"/>
                <a:gd name="T48" fmla="*/ 8 w 220"/>
                <a:gd name="T49" fmla="*/ 144 h 144"/>
                <a:gd name="T50" fmla="*/ 7 w 220"/>
                <a:gd name="T51" fmla="*/ 143 h 144"/>
                <a:gd name="T52" fmla="*/ 6 w 220"/>
                <a:gd name="T53" fmla="*/ 143 h 144"/>
                <a:gd name="T54" fmla="*/ 4 w 220"/>
                <a:gd name="T55" fmla="*/ 143 h 144"/>
                <a:gd name="T56" fmla="*/ 0 w 220"/>
                <a:gd name="T57" fmla="*/ 141 h 144"/>
                <a:gd name="T58" fmla="*/ 0 w 220"/>
                <a:gd name="T59" fmla="*/ 115 h 144"/>
                <a:gd name="T60" fmla="*/ 6 w 220"/>
                <a:gd name="T61" fmla="*/ 11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6" y="117"/>
                  </a:moveTo>
                  <a:cubicBezTo>
                    <a:pt x="6" y="118"/>
                    <a:pt x="6" y="118"/>
                    <a:pt x="7" y="118"/>
                  </a:cubicBezTo>
                  <a:cubicBezTo>
                    <a:pt x="9" y="118"/>
                    <a:pt x="11" y="119"/>
                    <a:pt x="14" y="119"/>
                  </a:cubicBezTo>
                  <a:cubicBezTo>
                    <a:pt x="14" y="119"/>
                    <a:pt x="14" y="119"/>
                    <a:pt x="14" y="119"/>
                  </a:cubicBezTo>
                  <a:cubicBezTo>
                    <a:pt x="17" y="119"/>
                    <a:pt x="19" y="118"/>
                    <a:pt x="21" y="118"/>
                  </a:cubicBezTo>
                  <a:cubicBezTo>
                    <a:pt x="21" y="118"/>
                    <a:pt x="22" y="118"/>
                    <a:pt x="22" y="118"/>
                  </a:cubicBezTo>
                  <a:cubicBezTo>
                    <a:pt x="24" y="117"/>
                    <a:pt x="26" y="116"/>
                    <a:pt x="28" y="115"/>
                  </a:cubicBezTo>
                  <a:cubicBezTo>
                    <a:pt x="214" y="8"/>
                    <a:pt x="214" y="8"/>
                    <a:pt x="214" y="8"/>
                  </a:cubicBezTo>
                  <a:cubicBezTo>
                    <a:pt x="217" y="6"/>
                    <a:pt x="219" y="3"/>
                    <a:pt x="219" y="0"/>
                  </a:cubicBezTo>
                  <a:cubicBezTo>
                    <a:pt x="220" y="25"/>
                    <a:pt x="220" y="25"/>
                    <a:pt x="220" y="25"/>
                  </a:cubicBezTo>
                  <a:cubicBezTo>
                    <a:pt x="220" y="28"/>
                    <a:pt x="218" y="31"/>
                    <a:pt x="214" y="34"/>
                  </a:cubicBezTo>
                  <a:cubicBezTo>
                    <a:pt x="28" y="141"/>
                    <a:pt x="28" y="141"/>
                    <a:pt x="28" y="141"/>
                  </a:cubicBezTo>
                  <a:cubicBezTo>
                    <a:pt x="27" y="141"/>
                    <a:pt x="26" y="142"/>
                    <a:pt x="25" y="142"/>
                  </a:cubicBezTo>
                  <a:cubicBezTo>
                    <a:pt x="25" y="142"/>
                    <a:pt x="24" y="143"/>
                    <a:pt x="23" y="143"/>
                  </a:cubicBezTo>
                  <a:cubicBezTo>
                    <a:pt x="23" y="143"/>
                    <a:pt x="22" y="143"/>
                    <a:pt x="22" y="143"/>
                  </a:cubicBezTo>
                  <a:cubicBezTo>
                    <a:pt x="22" y="143"/>
                    <a:pt x="22" y="143"/>
                    <a:pt x="21" y="143"/>
                  </a:cubicBezTo>
                  <a:cubicBezTo>
                    <a:pt x="21" y="143"/>
                    <a:pt x="21" y="143"/>
                    <a:pt x="21" y="143"/>
                  </a:cubicBezTo>
                  <a:cubicBezTo>
                    <a:pt x="20" y="144"/>
                    <a:pt x="20" y="144"/>
                    <a:pt x="19" y="144"/>
                  </a:cubicBezTo>
                  <a:cubicBezTo>
                    <a:pt x="18" y="144"/>
                    <a:pt x="18" y="144"/>
                    <a:pt x="17" y="144"/>
                  </a:cubicBezTo>
                  <a:cubicBezTo>
                    <a:pt x="16" y="144"/>
                    <a:pt x="16" y="144"/>
                    <a:pt x="15" y="144"/>
                  </a:cubicBezTo>
                  <a:cubicBezTo>
                    <a:pt x="15" y="144"/>
                    <a:pt x="14" y="144"/>
                    <a:pt x="14" y="144"/>
                  </a:cubicBezTo>
                  <a:cubicBezTo>
                    <a:pt x="14" y="144"/>
                    <a:pt x="14" y="144"/>
                    <a:pt x="14" y="144"/>
                  </a:cubicBezTo>
                  <a:cubicBezTo>
                    <a:pt x="13" y="144"/>
                    <a:pt x="13" y="144"/>
                    <a:pt x="13" y="144"/>
                  </a:cubicBezTo>
                  <a:cubicBezTo>
                    <a:pt x="12" y="144"/>
                    <a:pt x="11" y="144"/>
                    <a:pt x="11" y="144"/>
                  </a:cubicBezTo>
                  <a:cubicBezTo>
                    <a:pt x="10" y="144"/>
                    <a:pt x="9" y="144"/>
                    <a:pt x="8" y="144"/>
                  </a:cubicBezTo>
                  <a:cubicBezTo>
                    <a:pt x="8" y="144"/>
                    <a:pt x="7" y="143"/>
                    <a:pt x="7" y="143"/>
                  </a:cubicBezTo>
                  <a:cubicBezTo>
                    <a:pt x="6" y="143"/>
                    <a:pt x="6" y="143"/>
                    <a:pt x="6" y="143"/>
                  </a:cubicBezTo>
                  <a:cubicBezTo>
                    <a:pt x="5" y="143"/>
                    <a:pt x="5" y="143"/>
                    <a:pt x="4" y="143"/>
                  </a:cubicBezTo>
                  <a:cubicBezTo>
                    <a:pt x="3" y="142"/>
                    <a:pt x="1" y="141"/>
                    <a:pt x="0" y="141"/>
                  </a:cubicBezTo>
                  <a:cubicBezTo>
                    <a:pt x="0" y="115"/>
                    <a:pt x="0" y="115"/>
                    <a:pt x="0" y="115"/>
                  </a:cubicBezTo>
                  <a:cubicBezTo>
                    <a:pt x="1" y="116"/>
                    <a:pt x="4" y="117"/>
                    <a:pt x="6" y="117"/>
                  </a:cubicBezTo>
                  <a:close/>
                </a:path>
              </a:pathLst>
            </a:custGeom>
            <a:solidFill>
              <a:srgbClr val="294F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25"/>
            <p:cNvSpPr>
              <a:spLocks/>
            </p:cNvSpPr>
            <p:nvPr userDrawn="1"/>
          </p:nvSpPr>
          <p:spPr bwMode="auto">
            <a:xfrm flipH="1">
              <a:off x="2951123" y="3871727"/>
              <a:ext cx="554839" cy="322348"/>
            </a:xfrm>
            <a:custGeom>
              <a:avLst/>
              <a:gdLst>
                <a:gd name="T0" fmla="*/ 8 w 389"/>
                <a:gd name="T1" fmla="*/ 112 h 226"/>
                <a:gd name="T2" fmla="*/ 8 w 389"/>
                <a:gd name="T3" fmla="*/ 128 h 226"/>
                <a:gd name="T4" fmla="*/ 168 w 389"/>
                <a:gd name="T5" fmla="*/ 221 h 226"/>
                <a:gd name="T6" fmla="*/ 196 w 389"/>
                <a:gd name="T7" fmla="*/ 221 h 226"/>
                <a:gd name="T8" fmla="*/ 382 w 389"/>
                <a:gd name="T9" fmla="*/ 114 h 226"/>
                <a:gd name="T10" fmla="*/ 382 w 389"/>
                <a:gd name="T11" fmla="*/ 98 h 226"/>
                <a:gd name="T12" fmla="*/ 222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8" y="128"/>
                  </a:cubicBezTo>
                  <a:cubicBezTo>
                    <a:pt x="168" y="221"/>
                    <a:pt x="168" y="221"/>
                    <a:pt x="168" y="221"/>
                  </a:cubicBezTo>
                  <a:cubicBezTo>
                    <a:pt x="175" y="226"/>
                    <a:pt x="188" y="226"/>
                    <a:pt x="196" y="221"/>
                  </a:cubicBezTo>
                  <a:cubicBezTo>
                    <a:pt x="382" y="114"/>
                    <a:pt x="382" y="114"/>
                    <a:pt x="382" y="114"/>
                  </a:cubicBezTo>
                  <a:cubicBezTo>
                    <a:pt x="389" y="110"/>
                    <a:pt x="389" y="102"/>
                    <a:pt x="382" y="98"/>
                  </a:cubicBezTo>
                  <a:cubicBezTo>
                    <a:pt x="222" y="5"/>
                    <a:pt x="222" y="5"/>
                    <a:pt x="222" y="5"/>
                  </a:cubicBezTo>
                  <a:cubicBezTo>
                    <a:pt x="214" y="0"/>
                    <a:pt x="201" y="0"/>
                    <a:pt x="193" y="5"/>
                  </a:cubicBezTo>
                  <a:lnTo>
                    <a:pt x="8" y="112"/>
                  </a:lnTo>
                  <a:close/>
                </a:path>
              </a:pathLst>
            </a:custGeom>
            <a:solidFill>
              <a:srgbClr val="376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26"/>
            <p:cNvSpPr>
              <a:spLocks/>
            </p:cNvSpPr>
            <p:nvPr userDrawn="1"/>
          </p:nvSpPr>
          <p:spPr bwMode="auto">
            <a:xfrm flipH="1">
              <a:off x="3543045" y="3716258"/>
              <a:ext cx="38511" cy="215375"/>
            </a:xfrm>
            <a:custGeom>
              <a:avLst/>
              <a:gdLst>
                <a:gd name="T0" fmla="*/ 22 w 27"/>
                <a:gd name="T1" fmla="*/ 13 h 151"/>
                <a:gd name="T2" fmla="*/ 23 w 27"/>
                <a:gd name="T3" fmla="*/ 142 h 151"/>
                <a:gd name="T4" fmla="*/ 23 w 27"/>
                <a:gd name="T5" fmla="*/ 145 h 151"/>
                <a:gd name="T6" fmla="*/ 23 w 27"/>
                <a:gd name="T7" fmla="*/ 145 h 151"/>
                <a:gd name="T8" fmla="*/ 24 w 27"/>
                <a:gd name="T9" fmla="*/ 147 h 151"/>
                <a:gd name="T10" fmla="*/ 24 w 27"/>
                <a:gd name="T11" fmla="*/ 148 h 151"/>
                <a:gd name="T12" fmla="*/ 25 w 27"/>
                <a:gd name="T13" fmla="*/ 149 h 151"/>
                <a:gd name="T14" fmla="*/ 27 w 27"/>
                <a:gd name="T15" fmla="*/ 151 h 151"/>
                <a:gd name="T16" fmla="*/ 5 w 27"/>
                <a:gd name="T17" fmla="*/ 138 h 151"/>
                <a:gd name="T18" fmla="*/ 3 w 27"/>
                <a:gd name="T19" fmla="*/ 136 h 151"/>
                <a:gd name="T20" fmla="*/ 2 w 27"/>
                <a:gd name="T21" fmla="*/ 136 h 151"/>
                <a:gd name="T22" fmla="*/ 2 w 27"/>
                <a:gd name="T23" fmla="*/ 135 h 151"/>
                <a:gd name="T24" fmla="*/ 2 w 27"/>
                <a:gd name="T25" fmla="*/ 135 h 151"/>
                <a:gd name="T26" fmla="*/ 2 w 27"/>
                <a:gd name="T27" fmla="*/ 135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2 h 151"/>
                <a:gd name="T40" fmla="*/ 1 w 27"/>
                <a:gd name="T41" fmla="*/ 131 h 151"/>
                <a:gd name="T42" fmla="*/ 1 w 27"/>
                <a:gd name="T43" fmla="*/ 130 h 151"/>
                <a:gd name="T44" fmla="*/ 1 w 27"/>
                <a:gd name="T45" fmla="*/ 130 h 151"/>
                <a:gd name="T46" fmla="*/ 1 w 27"/>
                <a:gd name="T47" fmla="*/ 129 h 151"/>
                <a:gd name="T48" fmla="*/ 1 w 27"/>
                <a:gd name="T49" fmla="*/ 129 h 151"/>
                <a:gd name="T50" fmla="*/ 0 w 27"/>
                <a:gd name="T51" fmla="*/ 0 h 151"/>
                <a:gd name="T52" fmla="*/ 22 w 27"/>
                <a:gd name="T53"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3"/>
                  </a:moveTo>
                  <a:cubicBezTo>
                    <a:pt x="23" y="142"/>
                    <a:pt x="23" y="142"/>
                    <a:pt x="23" y="142"/>
                  </a:cubicBezTo>
                  <a:cubicBezTo>
                    <a:pt x="23" y="143"/>
                    <a:pt x="23" y="144"/>
                    <a:pt x="23" y="145"/>
                  </a:cubicBezTo>
                  <a:cubicBezTo>
                    <a:pt x="23" y="145"/>
                    <a:pt x="23" y="145"/>
                    <a:pt x="23" y="145"/>
                  </a:cubicBezTo>
                  <a:cubicBezTo>
                    <a:pt x="23" y="146"/>
                    <a:pt x="24" y="147"/>
                    <a:pt x="24" y="147"/>
                  </a:cubicBezTo>
                  <a:cubicBezTo>
                    <a:pt x="24" y="148"/>
                    <a:pt x="24" y="148"/>
                    <a:pt x="24" y="148"/>
                  </a:cubicBezTo>
                  <a:cubicBezTo>
                    <a:pt x="24" y="148"/>
                    <a:pt x="24" y="148"/>
                    <a:pt x="25" y="149"/>
                  </a:cubicBezTo>
                  <a:cubicBezTo>
                    <a:pt x="25" y="150"/>
                    <a:pt x="26" y="150"/>
                    <a:pt x="27" y="151"/>
                  </a:cubicBezTo>
                  <a:cubicBezTo>
                    <a:pt x="5" y="138"/>
                    <a:pt x="5" y="138"/>
                    <a:pt x="5" y="138"/>
                  </a:cubicBezTo>
                  <a:cubicBezTo>
                    <a:pt x="4" y="138"/>
                    <a:pt x="3" y="137"/>
                    <a:pt x="3" y="136"/>
                  </a:cubicBezTo>
                  <a:cubicBezTo>
                    <a:pt x="3" y="136"/>
                    <a:pt x="2" y="136"/>
                    <a:pt x="2" y="136"/>
                  </a:cubicBezTo>
                  <a:cubicBezTo>
                    <a:pt x="2" y="135"/>
                    <a:pt x="2" y="135"/>
                    <a:pt x="2" y="135"/>
                  </a:cubicBezTo>
                  <a:cubicBezTo>
                    <a:pt x="2" y="135"/>
                    <a:pt x="2" y="135"/>
                    <a:pt x="2" y="135"/>
                  </a:cubicBezTo>
                  <a:cubicBezTo>
                    <a:pt x="2" y="135"/>
                    <a:pt x="2" y="135"/>
                    <a:pt x="2" y="135"/>
                  </a:cubicBezTo>
                  <a:cubicBezTo>
                    <a:pt x="2" y="134"/>
                    <a:pt x="2" y="134"/>
                    <a:pt x="1" y="134"/>
                  </a:cubicBezTo>
                  <a:cubicBezTo>
                    <a:pt x="1" y="134"/>
                    <a:pt x="1" y="133"/>
                    <a:pt x="1" y="133"/>
                  </a:cubicBezTo>
                  <a:cubicBezTo>
                    <a:pt x="1" y="133"/>
                    <a:pt x="1" y="133"/>
                    <a:pt x="1" y="132"/>
                  </a:cubicBezTo>
                  <a:cubicBezTo>
                    <a:pt x="1" y="132"/>
                    <a:pt x="1" y="132"/>
                    <a:pt x="1" y="132"/>
                  </a:cubicBezTo>
                  <a:cubicBezTo>
                    <a:pt x="1" y="132"/>
                    <a:pt x="1" y="132"/>
                    <a:pt x="1" y="132"/>
                  </a:cubicBezTo>
                  <a:cubicBezTo>
                    <a:pt x="1" y="132"/>
                    <a:pt x="1" y="132"/>
                    <a:pt x="1" y="132"/>
                  </a:cubicBezTo>
                  <a:cubicBezTo>
                    <a:pt x="1" y="131"/>
                    <a:pt x="1" y="131"/>
                    <a:pt x="1" y="131"/>
                  </a:cubicBezTo>
                  <a:cubicBezTo>
                    <a:pt x="1" y="131"/>
                    <a:pt x="1" y="131"/>
                    <a:pt x="1" y="130"/>
                  </a:cubicBezTo>
                  <a:cubicBezTo>
                    <a:pt x="1" y="130"/>
                    <a:pt x="1" y="130"/>
                    <a:pt x="1" y="130"/>
                  </a:cubicBezTo>
                  <a:cubicBezTo>
                    <a:pt x="1" y="129"/>
                    <a:pt x="1" y="129"/>
                    <a:pt x="1" y="129"/>
                  </a:cubicBezTo>
                  <a:cubicBezTo>
                    <a:pt x="1" y="129"/>
                    <a:pt x="1" y="129"/>
                    <a:pt x="1" y="129"/>
                  </a:cubicBezTo>
                  <a:cubicBezTo>
                    <a:pt x="0" y="0"/>
                    <a:pt x="0" y="0"/>
                    <a:pt x="0" y="0"/>
                  </a:cubicBezTo>
                  <a:lnTo>
                    <a:pt x="22" y="13"/>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27"/>
            <p:cNvSpPr>
              <a:spLocks/>
            </p:cNvSpPr>
            <p:nvPr userDrawn="1"/>
          </p:nvSpPr>
          <p:spPr bwMode="auto">
            <a:xfrm flipH="1">
              <a:off x="3250650" y="3525131"/>
              <a:ext cx="330906" cy="209669"/>
            </a:xfrm>
            <a:custGeom>
              <a:avLst/>
              <a:gdLst>
                <a:gd name="T0" fmla="*/ 31 w 232"/>
                <a:gd name="T1" fmla="*/ 126 h 147"/>
                <a:gd name="T2" fmla="*/ 29 w 232"/>
                <a:gd name="T3" fmla="*/ 129 h 147"/>
                <a:gd name="T4" fmla="*/ 27 w 232"/>
                <a:gd name="T5" fmla="*/ 133 h 147"/>
                <a:gd name="T6" fmla="*/ 25 w 232"/>
                <a:gd name="T7" fmla="*/ 136 h 147"/>
                <a:gd name="T8" fmla="*/ 24 w 232"/>
                <a:gd name="T9" fmla="*/ 140 h 147"/>
                <a:gd name="T10" fmla="*/ 23 w 232"/>
                <a:gd name="T11" fmla="*/ 143 h 147"/>
                <a:gd name="T12" fmla="*/ 0 w 232"/>
                <a:gd name="T13" fmla="*/ 134 h 147"/>
                <a:gd name="T14" fmla="*/ 0 w 232"/>
                <a:gd name="T15" fmla="*/ 132 h 147"/>
                <a:gd name="T16" fmla="*/ 1 w 232"/>
                <a:gd name="T17" fmla="*/ 131 h 147"/>
                <a:gd name="T18" fmla="*/ 1 w 232"/>
                <a:gd name="T19" fmla="*/ 130 h 147"/>
                <a:gd name="T20" fmla="*/ 1 w 232"/>
                <a:gd name="T21" fmla="*/ 130 h 147"/>
                <a:gd name="T22" fmla="*/ 1 w 232"/>
                <a:gd name="T23" fmla="*/ 128 h 147"/>
                <a:gd name="T24" fmla="*/ 1 w 232"/>
                <a:gd name="T25" fmla="*/ 127 h 147"/>
                <a:gd name="T26" fmla="*/ 2 w 232"/>
                <a:gd name="T27" fmla="*/ 127 h 147"/>
                <a:gd name="T28" fmla="*/ 2 w 232"/>
                <a:gd name="T29" fmla="*/ 125 h 147"/>
                <a:gd name="T30" fmla="*/ 3 w 232"/>
                <a:gd name="T31" fmla="*/ 124 h 147"/>
                <a:gd name="T32" fmla="*/ 3 w 232"/>
                <a:gd name="T33" fmla="*/ 123 h 147"/>
                <a:gd name="T34" fmla="*/ 3 w 232"/>
                <a:gd name="T35" fmla="*/ 122 h 147"/>
                <a:gd name="T36" fmla="*/ 4 w 232"/>
                <a:gd name="T37" fmla="*/ 121 h 147"/>
                <a:gd name="T38" fmla="*/ 5 w 232"/>
                <a:gd name="T39" fmla="*/ 120 h 147"/>
                <a:gd name="T40" fmla="*/ 6 w 232"/>
                <a:gd name="T41" fmla="*/ 118 h 147"/>
                <a:gd name="T42" fmla="*/ 7 w 232"/>
                <a:gd name="T43" fmla="*/ 116 h 147"/>
                <a:gd name="T44" fmla="*/ 7 w 232"/>
                <a:gd name="T45" fmla="*/ 116 h 147"/>
                <a:gd name="T46" fmla="*/ 8 w 232"/>
                <a:gd name="T47" fmla="*/ 114 h 147"/>
                <a:gd name="T48" fmla="*/ 9 w 232"/>
                <a:gd name="T49" fmla="*/ 114 h 147"/>
                <a:gd name="T50" fmla="*/ 10 w 232"/>
                <a:gd name="T51" fmla="*/ 113 h 147"/>
                <a:gd name="T52" fmla="*/ 11 w 232"/>
                <a:gd name="T53" fmla="*/ 112 h 147"/>
                <a:gd name="T54" fmla="*/ 12 w 232"/>
                <a:gd name="T55" fmla="*/ 111 h 147"/>
                <a:gd name="T56" fmla="*/ 12 w 232"/>
                <a:gd name="T57" fmla="*/ 111 h 147"/>
                <a:gd name="T58" fmla="*/ 13 w 232"/>
                <a:gd name="T59" fmla="*/ 110 h 147"/>
                <a:gd name="T60" fmla="*/ 15 w 232"/>
                <a:gd name="T61" fmla="*/ 109 h 147"/>
                <a:gd name="T62" fmla="*/ 200 w 232"/>
                <a:gd name="T63" fmla="*/ 2 h 147"/>
                <a:gd name="T64" fmla="*/ 201 w 232"/>
                <a:gd name="T65" fmla="*/ 1 h 147"/>
                <a:gd name="T66" fmla="*/ 202 w 232"/>
                <a:gd name="T67" fmla="*/ 1 h 147"/>
                <a:gd name="T68" fmla="*/ 203 w 232"/>
                <a:gd name="T69" fmla="*/ 1 h 147"/>
                <a:gd name="T70" fmla="*/ 203 w 232"/>
                <a:gd name="T71" fmla="*/ 1 h 147"/>
                <a:gd name="T72" fmla="*/ 204 w 232"/>
                <a:gd name="T73" fmla="*/ 0 h 147"/>
                <a:gd name="T74" fmla="*/ 205 w 232"/>
                <a:gd name="T75" fmla="*/ 0 h 147"/>
                <a:gd name="T76" fmla="*/ 206 w 232"/>
                <a:gd name="T77" fmla="*/ 0 h 147"/>
                <a:gd name="T78" fmla="*/ 207 w 232"/>
                <a:gd name="T79" fmla="*/ 0 h 147"/>
                <a:gd name="T80" fmla="*/ 208 w 232"/>
                <a:gd name="T81" fmla="*/ 0 h 147"/>
                <a:gd name="T82" fmla="*/ 209 w 232"/>
                <a:gd name="T83" fmla="*/ 1 h 147"/>
                <a:gd name="T84" fmla="*/ 232 w 232"/>
                <a:gd name="T85" fmla="*/ 14 h 147"/>
                <a:gd name="T86" fmla="*/ 230 w 232"/>
                <a:gd name="T87" fmla="*/ 13 h 147"/>
                <a:gd name="T88" fmla="*/ 228 w 232"/>
                <a:gd name="T89" fmla="*/ 13 h 147"/>
                <a:gd name="T90" fmla="*/ 225 w 232"/>
                <a:gd name="T91" fmla="*/ 14 h 147"/>
                <a:gd name="T92" fmla="*/ 37 w 232"/>
                <a:gd name="T93" fmla="*/ 122 h 147"/>
                <a:gd name="T94" fmla="*/ 34 w 232"/>
                <a:gd name="T95" fmla="*/ 1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7">
                  <a:moveTo>
                    <a:pt x="31" y="126"/>
                  </a:moveTo>
                  <a:cubicBezTo>
                    <a:pt x="31" y="126"/>
                    <a:pt x="31" y="126"/>
                    <a:pt x="31" y="126"/>
                  </a:cubicBezTo>
                  <a:cubicBezTo>
                    <a:pt x="30" y="127"/>
                    <a:pt x="30" y="128"/>
                    <a:pt x="29" y="129"/>
                  </a:cubicBezTo>
                  <a:cubicBezTo>
                    <a:pt x="29" y="129"/>
                    <a:pt x="29" y="129"/>
                    <a:pt x="29" y="129"/>
                  </a:cubicBezTo>
                  <a:cubicBezTo>
                    <a:pt x="28" y="130"/>
                    <a:pt x="27" y="131"/>
                    <a:pt x="27" y="132"/>
                  </a:cubicBezTo>
                  <a:cubicBezTo>
                    <a:pt x="27" y="133"/>
                    <a:pt x="27" y="133"/>
                    <a:pt x="27" y="133"/>
                  </a:cubicBezTo>
                  <a:cubicBezTo>
                    <a:pt x="26" y="134"/>
                    <a:pt x="25" y="135"/>
                    <a:pt x="25" y="136"/>
                  </a:cubicBezTo>
                  <a:cubicBezTo>
                    <a:pt x="25" y="136"/>
                    <a:pt x="25" y="136"/>
                    <a:pt x="25" y="136"/>
                  </a:cubicBezTo>
                  <a:cubicBezTo>
                    <a:pt x="24" y="137"/>
                    <a:pt x="24" y="138"/>
                    <a:pt x="24" y="140"/>
                  </a:cubicBezTo>
                  <a:cubicBezTo>
                    <a:pt x="24" y="140"/>
                    <a:pt x="24" y="140"/>
                    <a:pt x="24" y="140"/>
                  </a:cubicBezTo>
                  <a:cubicBezTo>
                    <a:pt x="23" y="141"/>
                    <a:pt x="23" y="142"/>
                    <a:pt x="23" y="143"/>
                  </a:cubicBezTo>
                  <a:cubicBezTo>
                    <a:pt x="23" y="143"/>
                    <a:pt x="23" y="143"/>
                    <a:pt x="23" y="143"/>
                  </a:cubicBezTo>
                  <a:cubicBezTo>
                    <a:pt x="23" y="144"/>
                    <a:pt x="22" y="145"/>
                    <a:pt x="22" y="147"/>
                  </a:cubicBezTo>
                  <a:cubicBezTo>
                    <a:pt x="0" y="134"/>
                    <a:pt x="0" y="134"/>
                    <a:pt x="0" y="134"/>
                  </a:cubicBezTo>
                  <a:cubicBezTo>
                    <a:pt x="0" y="134"/>
                    <a:pt x="0" y="133"/>
                    <a:pt x="0" y="133"/>
                  </a:cubicBezTo>
                  <a:cubicBezTo>
                    <a:pt x="0" y="133"/>
                    <a:pt x="0" y="133"/>
                    <a:pt x="0" y="132"/>
                  </a:cubicBezTo>
                  <a:cubicBezTo>
                    <a:pt x="0" y="132"/>
                    <a:pt x="0" y="132"/>
                    <a:pt x="0" y="132"/>
                  </a:cubicBezTo>
                  <a:cubicBezTo>
                    <a:pt x="0" y="131"/>
                    <a:pt x="1" y="131"/>
                    <a:pt x="1" y="131"/>
                  </a:cubicBezTo>
                  <a:cubicBezTo>
                    <a:pt x="1" y="131"/>
                    <a:pt x="1" y="131"/>
                    <a:pt x="1" y="130"/>
                  </a:cubicBezTo>
                  <a:cubicBezTo>
                    <a:pt x="1" y="130"/>
                    <a:pt x="1" y="130"/>
                    <a:pt x="1" y="130"/>
                  </a:cubicBezTo>
                  <a:cubicBezTo>
                    <a:pt x="1" y="130"/>
                    <a:pt x="1" y="130"/>
                    <a:pt x="1" y="130"/>
                  </a:cubicBezTo>
                  <a:cubicBezTo>
                    <a:pt x="1" y="130"/>
                    <a:pt x="1" y="130"/>
                    <a:pt x="1" y="130"/>
                  </a:cubicBezTo>
                  <a:cubicBezTo>
                    <a:pt x="1" y="129"/>
                    <a:pt x="1" y="129"/>
                    <a:pt x="1" y="129"/>
                  </a:cubicBezTo>
                  <a:cubicBezTo>
                    <a:pt x="1" y="129"/>
                    <a:pt x="1" y="128"/>
                    <a:pt x="1" y="128"/>
                  </a:cubicBezTo>
                  <a:cubicBezTo>
                    <a:pt x="1" y="128"/>
                    <a:pt x="1" y="128"/>
                    <a:pt x="1" y="127"/>
                  </a:cubicBezTo>
                  <a:cubicBezTo>
                    <a:pt x="1" y="127"/>
                    <a:pt x="1" y="127"/>
                    <a:pt x="1" y="127"/>
                  </a:cubicBezTo>
                  <a:cubicBezTo>
                    <a:pt x="1" y="127"/>
                    <a:pt x="1" y="127"/>
                    <a:pt x="1" y="127"/>
                  </a:cubicBezTo>
                  <a:cubicBezTo>
                    <a:pt x="2" y="127"/>
                    <a:pt x="2" y="127"/>
                    <a:pt x="2" y="127"/>
                  </a:cubicBezTo>
                  <a:cubicBezTo>
                    <a:pt x="2" y="126"/>
                    <a:pt x="2" y="126"/>
                    <a:pt x="2" y="126"/>
                  </a:cubicBezTo>
                  <a:cubicBezTo>
                    <a:pt x="2" y="126"/>
                    <a:pt x="2" y="125"/>
                    <a:pt x="2" y="125"/>
                  </a:cubicBezTo>
                  <a:cubicBezTo>
                    <a:pt x="2" y="125"/>
                    <a:pt x="2" y="125"/>
                    <a:pt x="2" y="124"/>
                  </a:cubicBezTo>
                  <a:cubicBezTo>
                    <a:pt x="2" y="124"/>
                    <a:pt x="2" y="124"/>
                    <a:pt x="3" y="124"/>
                  </a:cubicBezTo>
                  <a:cubicBezTo>
                    <a:pt x="3" y="124"/>
                    <a:pt x="3" y="123"/>
                    <a:pt x="3" y="123"/>
                  </a:cubicBezTo>
                  <a:cubicBezTo>
                    <a:pt x="3" y="123"/>
                    <a:pt x="3" y="123"/>
                    <a:pt x="3" y="123"/>
                  </a:cubicBezTo>
                  <a:cubicBezTo>
                    <a:pt x="3" y="123"/>
                    <a:pt x="3" y="123"/>
                    <a:pt x="3" y="123"/>
                  </a:cubicBezTo>
                  <a:cubicBezTo>
                    <a:pt x="3" y="123"/>
                    <a:pt x="3" y="123"/>
                    <a:pt x="3" y="122"/>
                  </a:cubicBezTo>
                  <a:cubicBezTo>
                    <a:pt x="3" y="122"/>
                    <a:pt x="3" y="122"/>
                    <a:pt x="4" y="122"/>
                  </a:cubicBezTo>
                  <a:cubicBezTo>
                    <a:pt x="4" y="121"/>
                    <a:pt x="4" y="121"/>
                    <a:pt x="4" y="121"/>
                  </a:cubicBezTo>
                  <a:cubicBezTo>
                    <a:pt x="4" y="120"/>
                    <a:pt x="4" y="120"/>
                    <a:pt x="4" y="120"/>
                  </a:cubicBezTo>
                  <a:cubicBezTo>
                    <a:pt x="5" y="120"/>
                    <a:pt x="5" y="120"/>
                    <a:pt x="5" y="120"/>
                  </a:cubicBezTo>
                  <a:cubicBezTo>
                    <a:pt x="5" y="120"/>
                    <a:pt x="5" y="119"/>
                    <a:pt x="5" y="119"/>
                  </a:cubicBezTo>
                  <a:cubicBezTo>
                    <a:pt x="5" y="119"/>
                    <a:pt x="5" y="118"/>
                    <a:pt x="6" y="118"/>
                  </a:cubicBezTo>
                  <a:cubicBezTo>
                    <a:pt x="6" y="117"/>
                    <a:pt x="6" y="117"/>
                    <a:pt x="7" y="116"/>
                  </a:cubicBezTo>
                  <a:cubicBezTo>
                    <a:pt x="7" y="116"/>
                    <a:pt x="7" y="116"/>
                    <a:pt x="7" y="116"/>
                  </a:cubicBezTo>
                  <a:cubicBezTo>
                    <a:pt x="7" y="116"/>
                    <a:pt x="7" y="116"/>
                    <a:pt x="7" y="116"/>
                  </a:cubicBezTo>
                  <a:cubicBezTo>
                    <a:pt x="7" y="116"/>
                    <a:pt x="7" y="116"/>
                    <a:pt x="7" y="116"/>
                  </a:cubicBezTo>
                  <a:cubicBezTo>
                    <a:pt x="8" y="115"/>
                    <a:pt x="8" y="115"/>
                    <a:pt x="8" y="115"/>
                  </a:cubicBezTo>
                  <a:cubicBezTo>
                    <a:pt x="8" y="115"/>
                    <a:pt x="8" y="114"/>
                    <a:pt x="8" y="114"/>
                  </a:cubicBezTo>
                  <a:cubicBezTo>
                    <a:pt x="9" y="114"/>
                    <a:pt x="9" y="114"/>
                    <a:pt x="9" y="114"/>
                  </a:cubicBezTo>
                  <a:cubicBezTo>
                    <a:pt x="9" y="114"/>
                    <a:pt x="9" y="114"/>
                    <a:pt x="9" y="114"/>
                  </a:cubicBezTo>
                  <a:cubicBezTo>
                    <a:pt x="9" y="114"/>
                    <a:pt x="9" y="113"/>
                    <a:pt x="9" y="113"/>
                  </a:cubicBezTo>
                  <a:cubicBezTo>
                    <a:pt x="9" y="113"/>
                    <a:pt x="9" y="113"/>
                    <a:pt x="10" y="113"/>
                  </a:cubicBezTo>
                  <a:cubicBezTo>
                    <a:pt x="10" y="113"/>
                    <a:pt x="10" y="113"/>
                    <a:pt x="10" y="112"/>
                  </a:cubicBezTo>
                  <a:cubicBezTo>
                    <a:pt x="10" y="112"/>
                    <a:pt x="11" y="112"/>
                    <a:pt x="11" y="112"/>
                  </a:cubicBezTo>
                  <a:cubicBezTo>
                    <a:pt x="11" y="112"/>
                    <a:pt x="11" y="111"/>
                    <a:pt x="11" y="111"/>
                  </a:cubicBezTo>
                  <a:cubicBezTo>
                    <a:pt x="12" y="111"/>
                    <a:pt x="12" y="111"/>
                    <a:pt x="12" y="111"/>
                  </a:cubicBezTo>
                  <a:cubicBezTo>
                    <a:pt x="12" y="111"/>
                    <a:pt x="12" y="111"/>
                    <a:pt x="12" y="111"/>
                  </a:cubicBezTo>
                  <a:cubicBezTo>
                    <a:pt x="12" y="111"/>
                    <a:pt x="12" y="111"/>
                    <a:pt x="12" y="111"/>
                  </a:cubicBezTo>
                  <a:cubicBezTo>
                    <a:pt x="12" y="111"/>
                    <a:pt x="12" y="110"/>
                    <a:pt x="13" y="110"/>
                  </a:cubicBezTo>
                  <a:cubicBezTo>
                    <a:pt x="13" y="110"/>
                    <a:pt x="13" y="110"/>
                    <a:pt x="13" y="110"/>
                  </a:cubicBezTo>
                  <a:cubicBezTo>
                    <a:pt x="14" y="110"/>
                    <a:pt x="14" y="110"/>
                    <a:pt x="14" y="109"/>
                  </a:cubicBezTo>
                  <a:cubicBezTo>
                    <a:pt x="14" y="109"/>
                    <a:pt x="14" y="109"/>
                    <a:pt x="15" y="109"/>
                  </a:cubicBezTo>
                  <a:cubicBezTo>
                    <a:pt x="15" y="109"/>
                    <a:pt x="15" y="109"/>
                    <a:pt x="15" y="109"/>
                  </a:cubicBezTo>
                  <a:cubicBezTo>
                    <a:pt x="200" y="2"/>
                    <a:pt x="200" y="2"/>
                    <a:pt x="200" y="2"/>
                  </a:cubicBezTo>
                  <a:cubicBezTo>
                    <a:pt x="200" y="2"/>
                    <a:pt x="200" y="2"/>
                    <a:pt x="200" y="2"/>
                  </a:cubicBezTo>
                  <a:cubicBezTo>
                    <a:pt x="201" y="2"/>
                    <a:pt x="201" y="2"/>
                    <a:pt x="201" y="1"/>
                  </a:cubicBezTo>
                  <a:cubicBezTo>
                    <a:pt x="201" y="1"/>
                    <a:pt x="201" y="1"/>
                    <a:pt x="202" y="1"/>
                  </a:cubicBezTo>
                  <a:cubicBezTo>
                    <a:pt x="202" y="1"/>
                    <a:pt x="202" y="1"/>
                    <a:pt x="202" y="1"/>
                  </a:cubicBezTo>
                  <a:cubicBezTo>
                    <a:pt x="202" y="1"/>
                    <a:pt x="202" y="1"/>
                    <a:pt x="203" y="1"/>
                  </a:cubicBezTo>
                  <a:cubicBezTo>
                    <a:pt x="203" y="1"/>
                    <a:pt x="203" y="1"/>
                    <a:pt x="203" y="1"/>
                  </a:cubicBezTo>
                  <a:cubicBezTo>
                    <a:pt x="203" y="1"/>
                    <a:pt x="203" y="1"/>
                    <a:pt x="203" y="1"/>
                  </a:cubicBezTo>
                  <a:cubicBezTo>
                    <a:pt x="203" y="1"/>
                    <a:pt x="203" y="1"/>
                    <a:pt x="203" y="1"/>
                  </a:cubicBezTo>
                  <a:cubicBezTo>
                    <a:pt x="203" y="0"/>
                    <a:pt x="204" y="0"/>
                    <a:pt x="204" y="0"/>
                  </a:cubicBezTo>
                  <a:cubicBezTo>
                    <a:pt x="204" y="0"/>
                    <a:pt x="204" y="0"/>
                    <a:pt x="204" y="0"/>
                  </a:cubicBezTo>
                  <a:cubicBezTo>
                    <a:pt x="205" y="0"/>
                    <a:pt x="205" y="0"/>
                    <a:pt x="205" y="0"/>
                  </a:cubicBezTo>
                  <a:cubicBezTo>
                    <a:pt x="205" y="0"/>
                    <a:pt x="205" y="0"/>
                    <a:pt x="205" y="0"/>
                  </a:cubicBezTo>
                  <a:cubicBezTo>
                    <a:pt x="205" y="0"/>
                    <a:pt x="206" y="0"/>
                    <a:pt x="206" y="0"/>
                  </a:cubicBezTo>
                  <a:cubicBezTo>
                    <a:pt x="206" y="0"/>
                    <a:pt x="206" y="0"/>
                    <a:pt x="206" y="0"/>
                  </a:cubicBezTo>
                  <a:cubicBezTo>
                    <a:pt x="206" y="0"/>
                    <a:pt x="206" y="0"/>
                    <a:pt x="206" y="0"/>
                  </a:cubicBezTo>
                  <a:cubicBezTo>
                    <a:pt x="207" y="0"/>
                    <a:pt x="207" y="0"/>
                    <a:pt x="207" y="0"/>
                  </a:cubicBezTo>
                  <a:cubicBezTo>
                    <a:pt x="207" y="0"/>
                    <a:pt x="208" y="0"/>
                    <a:pt x="208" y="0"/>
                  </a:cubicBezTo>
                  <a:cubicBezTo>
                    <a:pt x="208" y="0"/>
                    <a:pt x="208" y="0"/>
                    <a:pt x="208" y="0"/>
                  </a:cubicBezTo>
                  <a:cubicBezTo>
                    <a:pt x="208" y="0"/>
                    <a:pt x="208" y="0"/>
                    <a:pt x="208" y="0"/>
                  </a:cubicBezTo>
                  <a:cubicBezTo>
                    <a:pt x="208" y="0"/>
                    <a:pt x="209" y="0"/>
                    <a:pt x="209" y="1"/>
                  </a:cubicBezTo>
                  <a:cubicBezTo>
                    <a:pt x="209" y="1"/>
                    <a:pt x="210" y="1"/>
                    <a:pt x="210" y="1"/>
                  </a:cubicBezTo>
                  <a:cubicBezTo>
                    <a:pt x="232" y="14"/>
                    <a:pt x="232" y="14"/>
                    <a:pt x="232" y="14"/>
                  </a:cubicBezTo>
                  <a:cubicBezTo>
                    <a:pt x="232" y="14"/>
                    <a:pt x="231" y="13"/>
                    <a:pt x="230" y="13"/>
                  </a:cubicBezTo>
                  <a:cubicBezTo>
                    <a:pt x="230" y="13"/>
                    <a:pt x="230" y="13"/>
                    <a:pt x="230" y="13"/>
                  </a:cubicBezTo>
                  <a:cubicBezTo>
                    <a:pt x="229" y="13"/>
                    <a:pt x="229" y="13"/>
                    <a:pt x="228" y="13"/>
                  </a:cubicBezTo>
                  <a:cubicBezTo>
                    <a:pt x="228" y="13"/>
                    <a:pt x="228" y="13"/>
                    <a:pt x="228" y="13"/>
                  </a:cubicBezTo>
                  <a:cubicBezTo>
                    <a:pt x="227" y="13"/>
                    <a:pt x="226" y="13"/>
                    <a:pt x="225" y="14"/>
                  </a:cubicBezTo>
                  <a:cubicBezTo>
                    <a:pt x="225" y="14"/>
                    <a:pt x="225" y="14"/>
                    <a:pt x="225" y="14"/>
                  </a:cubicBezTo>
                  <a:cubicBezTo>
                    <a:pt x="224" y="14"/>
                    <a:pt x="223" y="14"/>
                    <a:pt x="222" y="15"/>
                  </a:cubicBezTo>
                  <a:cubicBezTo>
                    <a:pt x="37" y="122"/>
                    <a:pt x="37" y="122"/>
                    <a:pt x="37" y="122"/>
                  </a:cubicBezTo>
                  <a:cubicBezTo>
                    <a:pt x="36" y="122"/>
                    <a:pt x="35" y="123"/>
                    <a:pt x="34" y="124"/>
                  </a:cubicBezTo>
                  <a:cubicBezTo>
                    <a:pt x="34" y="124"/>
                    <a:pt x="34" y="124"/>
                    <a:pt x="34" y="124"/>
                  </a:cubicBezTo>
                  <a:cubicBezTo>
                    <a:pt x="33" y="125"/>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28"/>
            <p:cNvSpPr>
              <a:spLocks/>
            </p:cNvSpPr>
            <p:nvPr userDrawn="1"/>
          </p:nvSpPr>
          <p:spPr bwMode="auto">
            <a:xfrm flipH="1">
              <a:off x="3243518" y="3539394"/>
              <a:ext cx="306659" cy="397944"/>
            </a:xfrm>
            <a:custGeom>
              <a:avLst/>
              <a:gdLst>
                <a:gd name="T0" fmla="*/ 15 w 215"/>
                <a:gd name="T1" fmla="*/ 112 h 279"/>
                <a:gd name="T2" fmla="*/ 200 w 215"/>
                <a:gd name="T3" fmla="*/ 5 h 279"/>
                <a:gd name="T4" fmla="*/ 214 w 215"/>
                <a:gd name="T5" fmla="*/ 13 h 279"/>
                <a:gd name="T6" fmla="*/ 215 w 215"/>
                <a:gd name="T7" fmla="*/ 142 h 279"/>
                <a:gd name="T8" fmla="*/ 200 w 215"/>
                <a:gd name="T9" fmla="*/ 167 h 279"/>
                <a:gd name="T10" fmla="*/ 15 w 215"/>
                <a:gd name="T11" fmla="*/ 274 h 279"/>
                <a:gd name="T12" fmla="*/ 1 w 215"/>
                <a:gd name="T13" fmla="*/ 266 h 279"/>
                <a:gd name="T14" fmla="*/ 0 w 215"/>
                <a:gd name="T15" fmla="*/ 137 h 279"/>
                <a:gd name="T16" fmla="*/ 15 w 215"/>
                <a:gd name="T17" fmla="*/ 11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279">
                  <a:moveTo>
                    <a:pt x="15" y="112"/>
                  </a:moveTo>
                  <a:cubicBezTo>
                    <a:pt x="200" y="5"/>
                    <a:pt x="200" y="5"/>
                    <a:pt x="200" y="5"/>
                  </a:cubicBezTo>
                  <a:cubicBezTo>
                    <a:pt x="208" y="0"/>
                    <a:pt x="214" y="4"/>
                    <a:pt x="214" y="13"/>
                  </a:cubicBezTo>
                  <a:cubicBezTo>
                    <a:pt x="215" y="142"/>
                    <a:pt x="215" y="142"/>
                    <a:pt x="215" y="142"/>
                  </a:cubicBezTo>
                  <a:cubicBezTo>
                    <a:pt x="215" y="151"/>
                    <a:pt x="208" y="162"/>
                    <a:pt x="200" y="167"/>
                  </a:cubicBezTo>
                  <a:cubicBezTo>
                    <a:pt x="15" y="274"/>
                    <a:pt x="15" y="274"/>
                    <a:pt x="15" y="274"/>
                  </a:cubicBezTo>
                  <a:cubicBezTo>
                    <a:pt x="7" y="279"/>
                    <a:pt x="1" y="275"/>
                    <a:pt x="1" y="266"/>
                  </a:cubicBezTo>
                  <a:cubicBezTo>
                    <a:pt x="0" y="137"/>
                    <a:pt x="0" y="137"/>
                    <a:pt x="0" y="137"/>
                  </a:cubicBezTo>
                  <a:cubicBezTo>
                    <a:pt x="0" y="128"/>
                    <a:pt x="7" y="116"/>
                    <a:pt x="15"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29"/>
            <p:cNvSpPr>
              <a:spLocks/>
            </p:cNvSpPr>
            <p:nvPr userDrawn="1"/>
          </p:nvSpPr>
          <p:spPr bwMode="auto">
            <a:xfrm flipH="1">
              <a:off x="2956828" y="3927353"/>
              <a:ext cx="146911" cy="614744"/>
            </a:xfrm>
            <a:custGeom>
              <a:avLst/>
              <a:gdLst>
                <a:gd name="T0" fmla="*/ 12 w 103"/>
                <a:gd name="T1" fmla="*/ 103 h 431"/>
                <a:gd name="T2" fmla="*/ 0 w 103"/>
                <a:gd name="T3" fmla="*/ 171 h 431"/>
                <a:gd name="T4" fmla="*/ 5 w 103"/>
                <a:gd name="T5" fmla="*/ 395 h 431"/>
                <a:gd name="T6" fmla="*/ 100 w 103"/>
                <a:gd name="T7" fmla="*/ 375 h 431"/>
                <a:gd name="T8" fmla="*/ 103 w 103"/>
                <a:gd name="T9" fmla="*/ 80 h 431"/>
                <a:gd name="T10" fmla="*/ 1 w 103"/>
                <a:gd name="T11" fmla="*/ 0 h 431"/>
                <a:gd name="T12" fmla="*/ 12 w 103"/>
                <a:gd name="T13" fmla="*/ 103 h 431"/>
              </a:gdLst>
              <a:ahLst/>
              <a:cxnLst>
                <a:cxn ang="0">
                  <a:pos x="T0" y="T1"/>
                </a:cxn>
                <a:cxn ang="0">
                  <a:pos x="T2" y="T3"/>
                </a:cxn>
                <a:cxn ang="0">
                  <a:pos x="T4" y="T5"/>
                </a:cxn>
                <a:cxn ang="0">
                  <a:pos x="T6" y="T7"/>
                </a:cxn>
                <a:cxn ang="0">
                  <a:pos x="T8" y="T9"/>
                </a:cxn>
                <a:cxn ang="0">
                  <a:pos x="T10" y="T11"/>
                </a:cxn>
                <a:cxn ang="0">
                  <a:pos x="T12" y="T13"/>
                </a:cxn>
              </a:cxnLst>
              <a:rect l="0" t="0" r="r" b="b"/>
              <a:pathLst>
                <a:path w="103" h="431">
                  <a:moveTo>
                    <a:pt x="12" y="103"/>
                  </a:moveTo>
                  <a:cubicBezTo>
                    <a:pt x="0" y="171"/>
                    <a:pt x="0" y="171"/>
                    <a:pt x="0" y="171"/>
                  </a:cubicBezTo>
                  <a:cubicBezTo>
                    <a:pt x="5" y="395"/>
                    <a:pt x="5" y="395"/>
                    <a:pt x="5" y="395"/>
                  </a:cubicBezTo>
                  <a:cubicBezTo>
                    <a:pt x="13" y="426"/>
                    <a:pt x="89" y="431"/>
                    <a:pt x="100" y="375"/>
                  </a:cubicBezTo>
                  <a:cubicBezTo>
                    <a:pt x="102" y="276"/>
                    <a:pt x="103" y="172"/>
                    <a:pt x="103" y="80"/>
                  </a:cubicBezTo>
                  <a:cubicBezTo>
                    <a:pt x="86" y="50"/>
                    <a:pt x="17" y="2"/>
                    <a:pt x="1" y="0"/>
                  </a:cubicBezTo>
                  <a:lnTo>
                    <a:pt x="12" y="103"/>
                  </a:lnTo>
                  <a:close/>
                </a:path>
              </a:pathLst>
            </a:custGeom>
            <a:solidFill>
              <a:srgbClr val="021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130"/>
            <p:cNvSpPr>
              <a:spLocks/>
            </p:cNvSpPr>
            <p:nvPr userDrawn="1"/>
          </p:nvSpPr>
          <p:spPr bwMode="auto">
            <a:xfrm flipH="1">
              <a:off x="2948270" y="3856037"/>
              <a:ext cx="349449" cy="256738"/>
            </a:xfrm>
            <a:custGeom>
              <a:avLst/>
              <a:gdLst>
                <a:gd name="T0" fmla="*/ 66 w 245"/>
                <a:gd name="T1" fmla="*/ 0 h 180"/>
                <a:gd name="T2" fmla="*/ 232 w 245"/>
                <a:gd name="T3" fmla="*/ 101 h 180"/>
                <a:gd name="T4" fmla="*/ 239 w 245"/>
                <a:gd name="T5" fmla="*/ 119 h 180"/>
                <a:gd name="T6" fmla="*/ 178 w 245"/>
                <a:gd name="T7" fmla="*/ 173 h 180"/>
                <a:gd name="T8" fmla="*/ 0 w 245"/>
                <a:gd name="T9" fmla="*/ 57 h 180"/>
                <a:gd name="T10" fmla="*/ 66 w 245"/>
                <a:gd name="T11" fmla="*/ 0 h 180"/>
              </a:gdLst>
              <a:ahLst/>
              <a:cxnLst>
                <a:cxn ang="0">
                  <a:pos x="T0" y="T1"/>
                </a:cxn>
                <a:cxn ang="0">
                  <a:pos x="T2" y="T3"/>
                </a:cxn>
                <a:cxn ang="0">
                  <a:pos x="T4" y="T5"/>
                </a:cxn>
                <a:cxn ang="0">
                  <a:pos x="T6" y="T7"/>
                </a:cxn>
                <a:cxn ang="0">
                  <a:pos x="T8" y="T9"/>
                </a:cxn>
                <a:cxn ang="0">
                  <a:pos x="T10" y="T11"/>
                </a:cxn>
              </a:cxnLst>
              <a:rect l="0" t="0" r="r" b="b"/>
              <a:pathLst>
                <a:path w="245" h="180">
                  <a:moveTo>
                    <a:pt x="66" y="0"/>
                  </a:moveTo>
                  <a:cubicBezTo>
                    <a:pt x="115" y="19"/>
                    <a:pt x="203" y="72"/>
                    <a:pt x="232" y="101"/>
                  </a:cubicBezTo>
                  <a:cubicBezTo>
                    <a:pt x="237" y="106"/>
                    <a:pt x="238" y="113"/>
                    <a:pt x="239" y="119"/>
                  </a:cubicBezTo>
                  <a:cubicBezTo>
                    <a:pt x="245" y="166"/>
                    <a:pt x="201" y="180"/>
                    <a:pt x="178" y="173"/>
                  </a:cubicBezTo>
                  <a:cubicBezTo>
                    <a:pt x="111" y="153"/>
                    <a:pt x="61" y="105"/>
                    <a:pt x="0" y="57"/>
                  </a:cubicBezTo>
                  <a:lnTo>
                    <a:pt x="66" y="0"/>
                  </a:lnTo>
                  <a:close/>
                </a:path>
              </a:pathLst>
            </a:custGeom>
            <a:solidFill>
              <a:srgbClr val="021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31"/>
            <p:cNvSpPr>
              <a:spLocks/>
            </p:cNvSpPr>
            <p:nvPr userDrawn="1"/>
          </p:nvSpPr>
          <p:spPr bwMode="auto">
            <a:xfrm flipH="1">
              <a:off x="3039555" y="3878858"/>
              <a:ext cx="452144" cy="333759"/>
            </a:xfrm>
            <a:custGeom>
              <a:avLst/>
              <a:gdLst>
                <a:gd name="T0" fmla="*/ 129 w 317"/>
                <a:gd name="T1" fmla="*/ 24 h 234"/>
                <a:gd name="T2" fmla="*/ 303 w 317"/>
                <a:gd name="T3" fmla="*/ 149 h 234"/>
                <a:gd name="T4" fmla="*/ 310 w 317"/>
                <a:gd name="T5" fmla="*/ 166 h 234"/>
                <a:gd name="T6" fmla="*/ 248 w 317"/>
                <a:gd name="T7" fmla="*/ 227 h 234"/>
                <a:gd name="T8" fmla="*/ 82 w 317"/>
                <a:gd name="T9" fmla="*/ 143 h 234"/>
                <a:gd name="T10" fmla="*/ 21 w 317"/>
                <a:gd name="T11" fmla="*/ 0 h 234"/>
                <a:gd name="T12" fmla="*/ 129 w 317"/>
                <a:gd name="T13" fmla="*/ 24 h 234"/>
              </a:gdLst>
              <a:ahLst/>
              <a:cxnLst>
                <a:cxn ang="0">
                  <a:pos x="T0" y="T1"/>
                </a:cxn>
                <a:cxn ang="0">
                  <a:pos x="T2" y="T3"/>
                </a:cxn>
                <a:cxn ang="0">
                  <a:pos x="T4" y="T5"/>
                </a:cxn>
                <a:cxn ang="0">
                  <a:pos x="T6" y="T7"/>
                </a:cxn>
                <a:cxn ang="0">
                  <a:pos x="T8" y="T9"/>
                </a:cxn>
                <a:cxn ang="0">
                  <a:pos x="T10" y="T11"/>
                </a:cxn>
                <a:cxn ang="0">
                  <a:pos x="T12" y="T13"/>
                </a:cxn>
              </a:cxnLst>
              <a:rect l="0" t="0" r="r" b="b"/>
              <a:pathLst>
                <a:path w="317" h="234">
                  <a:moveTo>
                    <a:pt x="129" y="24"/>
                  </a:moveTo>
                  <a:cubicBezTo>
                    <a:pt x="178" y="44"/>
                    <a:pt x="278" y="110"/>
                    <a:pt x="303" y="149"/>
                  </a:cubicBezTo>
                  <a:cubicBezTo>
                    <a:pt x="307" y="154"/>
                    <a:pt x="309" y="160"/>
                    <a:pt x="310" y="166"/>
                  </a:cubicBezTo>
                  <a:cubicBezTo>
                    <a:pt x="317" y="214"/>
                    <a:pt x="272" y="234"/>
                    <a:pt x="248" y="227"/>
                  </a:cubicBezTo>
                  <a:cubicBezTo>
                    <a:pt x="200" y="212"/>
                    <a:pt x="131" y="177"/>
                    <a:pt x="82" y="143"/>
                  </a:cubicBezTo>
                  <a:cubicBezTo>
                    <a:pt x="61" y="129"/>
                    <a:pt x="0" y="119"/>
                    <a:pt x="21" y="0"/>
                  </a:cubicBezTo>
                  <a:lnTo>
                    <a:pt x="129" y="24"/>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32"/>
            <p:cNvSpPr>
              <a:spLocks/>
            </p:cNvSpPr>
            <p:nvPr userDrawn="1"/>
          </p:nvSpPr>
          <p:spPr bwMode="auto">
            <a:xfrm flipH="1">
              <a:off x="2963959" y="4524981"/>
              <a:ext cx="226785" cy="174011"/>
            </a:xfrm>
            <a:custGeom>
              <a:avLst/>
              <a:gdLst>
                <a:gd name="T0" fmla="*/ 84 w 159"/>
                <a:gd name="T1" fmla="*/ 9 h 122"/>
                <a:gd name="T2" fmla="*/ 152 w 159"/>
                <a:gd name="T3" fmla="*/ 84 h 122"/>
                <a:gd name="T4" fmla="*/ 145 w 159"/>
                <a:gd name="T5" fmla="*/ 115 h 122"/>
                <a:gd name="T6" fmla="*/ 103 w 159"/>
                <a:gd name="T7" fmla="*/ 120 h 122"/>
                <a:gd name="T8" fmla="*/ 47 w 159"/>
                <a:gd name="T9" fmla="*/ 87 h 122"/>
                <a:gd name="T10" fmla="*/ 0 w 159"/>
                <a:gd name="T11" fmla="*/ 53 h 122"/>
                <a:gd name="T12" fmla="*/ 9 w 159"/>
                <a:gd name="T13" fmla="*/ 0 h 122"/>
                <a:gd name="T14" fmla="*/ 40 w 159"/>
                <a:gd name="T15" fmla="*/ 8 h 122"/>
                <a:gd name="T16" fmla="*/ 84 w 159"/>
                <a:gd name="T17" fmla="*/ 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22">
                  <a:moveTo>
                    <a:pt x="84" y="9"/>
                  </a:moveTo>
                  <a:cubicBezTo>
                    <a:pt x="89" y="31"/>
                    <a:pt x="142" y="73"/>
                    <a:pt x="152" y="84"/>
                  </a:cubicBezTo>
                  <a:cubicBezTo>
                    <a:pt x="159" y="91"/>
                    <a:pt x="155" y="109"/>
                    <a:pt x="145" y="115"/>
                  </a:cubicBezTo>
                  <a:cubicBezTo>
                    <a:pt x="135" y="122"/>
                    <a:pt x="117" y="122"/>
                    <a:pt x="103" y="120"/>
                  </a:cubicBezTo>
                  <a:cubicBezTo>
                    <a:pt x="87" y="117"/>
                    <a:pt x="68" y="100"/>
                    <a:pt x="47" y="87"/>
                  </a:cubicBezTo>
                  <a:cubicBezTo>
                    <a:pt x="26" y="74"/>
                    <a:pt x="0" y="65"/>
                    <a:pt x="0" y="53"/>
                  </a:cubicBezTo>
                  <a:cubicBezTo>
                    <a:pt x="1" y="36"/>
                    <a:pt x="6" y="24"/>
                    <a:pt x="9" y="0"/>
                  </a:cubicBezTo>
                  <a:cubicBezTo>
                    <a:pt x="40" y="8"/>
                    <a:pt x="40" y="8"/>
                    <a:pt x="40" y="8"/>
                  </a:cubicBezTo>
                  <a:lnTo>
                    <a:pt x="84" y="9"/>
                  </a:lnTo>
                  <a:close/>
                </a:path>
              </a:pathLst>
            </a:custGeom>
            <a:solidFill>
              <a:srgbClr val="615D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133"/>
            <p:cNvSpPr>
              <a:spLocks/>
            </p:cNvSpPr>
            <p:nvPr userDrawn="1"/>
          </p:nvSpPr>
          <p:spPr bwMode="auto">
            <a:xfrm flipH="1">
              <a:off x="3049539" y="3992964"/>
              <a:ext cx="148337" cy="604760"/>
            </a:xfrm>
            <a:custGeom>
              <a:avLst/>
              <a:gdLst>
                <a:gd name="T0" fmla="*/ 12 w 104"/>
                <a:gd name="T1" fmla="*/ 103 h 424"/>
                <a:gd name="T2" fmla="*/ 0 w 104"/>
                <a:gd name="T3" fmla="*/ 172 h 424"/>
                <a:gd name="T4" fmla="*/ 7 w 104"/>
                <a:gd name="T5" fmla="*/ 373 h 424"/>
                <a:gd name="T6" fmla="*/ 101 w 104"/>
                <a:gd name="T7" fmla="*/ 376 h 424"/>
                <a:gd name="T8" fmla="*/ 104 w 104"/>
                <a:gd name="T9" fmla="*/ 90 h 424"/>
                <a:gd name="T10" fmla="*/ 2 w 104"/>
                <a:gd name="T11" fmla="*/ 0 h 424"/>
                <a:gd name="T12" fmla="*/ 12 w 104"/>
                <a:gd name="T13" fmla="*/ 103 h 424"/>
              </a:gdLst>
              <a:ahLst/>
              <a:cxnLst>
                <a:cxn ang="0">
                  <a:pos x="T0" y="T1"/>
                </a:cxn>
                <a:cxn ang="0">
                  <a:pos x="T2" y="T3"/>
                </a:cxn>
                <a:cxn ang="0">
                  <a:pos x="T4" y="T5"/>
                </a:cxn>
                <a:cxn ang="0">
                  <a:pos x="T6" y="T7"/>
                </a:cxn>
                <a:cxn ang="0">
                  <a:pos x="T8" y="T9"/>
                </a:cxn>
                <a:cxn ang="0">
                  <a:pos x="T10" y="T11"/>
                </a:cxn>
                <a:cxn ang="0">
                  <a:pos x="T12" y="T13"/>
                </a:cxn>
              </a:cxnLst>
              <a:rect l="0" t="0" r="r" b="b"/>
              <a:pathLst>
                <a:path w="104" h="424">
                  <a:moveTo>
                    <a:pt x="12" y="103"/>
                  </a:moveTo>
                  <a:cubicBezTo>
                    <a:pt x="0" y="172"/>
                    <a:pt x="0" y="172"/>
                    <a:pt x="0" y="172"/>
                  </a:cubicBezTo>
                  <a:cubicBezTo>
                    <a:pt x="7" y="373"/>
                    <a:pt x="7" y="373"/>
                    <a:pt x="7" y="373"/>
                  </a:cubicBezTo>
                  <a:cubicBezTo>
                    <a:pt x="7" y="403"/>
                    <a:pt x="100" y="424"/>
                    <a:pt x="101" y="376"/>
                  </a:cubicBezTo>
                  <a:cubicBezTo>
                    <a:pt x="103" y="279"/>
                    <a:pt x="104" y="183"/>
                    <a:pt x="104" y="90"/>
                  </a:cubicBezTo>
                  <a:cubicBezTo>
                    <a:pt x="87" y="61"/>
                    <a:pt x="17" y="2"/>
                    <a:pt x="2" y="0"/>
                  </a:cubicBezTo>
                  <a:lnTo>
                    <a:pt x="12" y="103"/>
                  </a:ln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34"/>
            <p:cNvSpPr>
              <a:spLocks/>
            </p:cNvSpPr>
            <p:nvPr userDrawn="1"/>
          </p:nvSpPr>
          <p:spPr bwMode="auto">
            <a:xfrm flipH="1">
              <a:off x="2755717" y="3724816"/>
              <a:ext cx="58480" cy="559117"/>
            </a:xfrm>
            <a:custGeom>
              <a:avLst/>
              <a:gdLst>
                <a:gd name="T0" fmla="*/ 0 w 41"/>
                <a:gd name="T1" fmla="*/ 0 h 392"/>
                <a:gd name="T2" fmla="*/ 1 w 41"/>
                <a:gd name="T3" fmla="*/ 368 h 392"/>
                <a:gd name="T4" fmla="*/ 41 w 41"/>
                <a:gd name="T5" fmla="*/ 392 h 392"/>
                <a:gd name="T6" fmla="*/ 40 w 41"/>
                <a:gd name="T7" fmla="*/ 0 h 392"/>
                <a:gd name="T8" fmla="*/ 0 w 41"/>
                <a:gd name="T9" fmla="*/ 0 h 392"/>
              </a:gdLst>
              <a:ahLst/>
              <a:cxnLst>
                <a:cxn ang="0">
                  <a:pos x="T0" y="T1"/>
                </a:cxn>
                <a:cxn ang="0">
                  <a:pos x="T2" y="T3"/>
                </a:cxn>
                <a:cxn ang="0">
                  <a:pos x="T4" y="T5"/>
                </a:cxn>
                <a:cxn ang="0">
                  <a:pos x="T6" y="T7"/>
                </a:cxn>
                <a:cxn ang="0">
                  <a:pos x="T8" y="T9"/>
                </a:cxn>
              </a:cxnLst>
              <a:rect l="0" t="0" r="r" b="b"/>
              <a:pathLst>
                <a:path w="41" h="392">
                  <a:moveTo>
                    <a:pt x="0" y="0"/>
                  </a:moveTo>
                  <a:lnTo>
                    <a:pt x="1" y="368"/>
                  </a:lnTo>
                  <a:lnTo>
                    <a:pt x="41" y="392"/>
                  </a:lnTo>
                  <a:lnTo>
                    <a:pt x="40" y="0"/>
                  </a:lnTo>
                  <a:lnTo>
                    <a:pt x="0" y="0"/>
                  </a:lnTo>
                  <a:close/>
                </a:path>
              </a:pathLst>
            </a:custGeom>
            <a:solidFill>
              <a:srgbClr val="8289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135"/>
            <p:cNvSpPr>
              <a:spLocks/>
            </p:cNvSpPr>
            <p:nvPr userDrawn="1"/>
          </p:nvSpPr>
          <p:spPr bwMode="auto">
            <a:xfrm flipH="1">
              <a:off x="2700091" y="3724816"/>
              <a:ext cx="57053" cy="559117"/>
            </a:xfrm>
            <a:custGeom>
              <a:avLst/>
              <a:gdLst>
                <a:gd name="T0" fmla="*/ 0 w 40"/>
                <a:gd name="T1" fmla="*/ 0 h 392"/>
                <a:gd name="T2" fmla="*/ 1 w 40"/>
                <a:gd name="T3" fmla="*/ 392 h 392"/>
                <a:gd name="T4" fmla="*/ 40 w 40"/>
                <a:gd name="T5" fmla="*/ 369 h 392"/>
                <a:gd name="T6" fmla="*/ 39 w 40"/>
                <a:gd name="T7" fmla="*/ 0 h 392"/>
                <a:gd name="T8" fmla="*/ 0 w 40"/>
                <a:gd name="T9" fmla="*/ 0 h 392"/>
              </a:gdLst>
              <a:ahLst/>
              <a:cxnLst>
                <a:cxn ang="0">
                  <a:pos x="T0" y="T1"/>
                </a:cxn>
                <a:cxn ang="0">
                  <a:pos x="T2" y="T3"/>
                </a:cxn>
                <a:cxn ang="0">
                  <a:pos x="T4" y="T5"/>
                </a:cxn>
                <a:cxn ang="0">
                  <a:pos x="T6" y="T7"/>
                </a:cxn>
                <a:cxn ang="0">
                  <a:pos x="T8" y="T9"/>
                </a:cxn>
              </a:cxnLst>
              <a:rect l="0" t="0" r="r" b="b"/>
              <a:pathLst>
                <a:path w="40" h="392">
                  <a:moveTo>
                    <a:pt x="0" y="0"/>
                  </a:moveTo>
                  <a:lnTo>
                    <a:pt x="1" y="392"/>
                  </a:lnTo>
                  <a:lnTo>
                    <a:pt x="40" y="369"/>
                  </a:lnTo>
                  <a:lnTo>
                    <a:pt x="39" y="0"/>
                  </a:lnTo>
                  <a:lnTo>
                    <a:pt x="0" y="0"/>
                  </a:lnTo>
                  <a:close/>
                </a:path>
              </a:pathLst>
            </a:custGeom>
            <a:solidFill>
              <a:srgbClr val="98A0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36"/>
            <p:cNvSpPr>
              <a:spLocks/>
            </p:cNvSpPr>
            <p:nvPr userDrawn="1"/>
          </p:nvSpPr>
          <p:spPr bwMode="auto">
            <a:xfrm flipH="1">
              <a:off x="2031146" y="4225454"/>
              <a:ext cx="58480" cy="489228"/>
            </a:xfrm>
            <a:custGeom>
              <a:avLst/>
              <a:gdLst>
                <a:gd name="T0" fmla="*/ 0 w 41"/>
                <a:gd name="T1" fmla="*/ 0 h 343"/>
                <a:gd name="T2" fmla="*/ 1 w 41"/>
                <a:gd name="T3" fmla="*/ 320 h 343"/>
                <a:gd name="T4" fmla="*/ 41 w 41"/>
                <a:gd name="T5" fmla="*/ 343 h 343"/>
                <a:gd name="T6" fmla="*/ 40 w 41"/>
                <a:gd name="T7" fmla="*/ 0 h 343"/>
                <a:gd name="T8" fmla="*/ 0 w 41"/>
                <a:gd name="T9" fmla="*/ 0 h 343"/>
              </a:gdLst>
              <a:ahLst/>
              <a:cxnLst>
                <a:cxn ang="0">
                  <a:pos x="T0" y="T1"/>
                </a:cxn>
                <a:cxn ang="0">
                  <a:pos x="T2" y="T3"/>
                </a:cxn>
                <a:cxn ang="0">
                  <a:pos x="T4" y="T5"/>
                </a:cxn>
                <a:cxn ang="0">
                  <a:pos x="T6" y="T7"/>
                </a:cxn>
                <a:cxn ang="0">
                  <a:pos x="T8" y="T9"/>
                </a:cxn>
              </a:cxnLst>
              <a:rect l="0" t="0" r="r" b="b"/>
              <a:pathLst>
                <a:path w="41" h="343">
                  <a:moveTo>
                    <a:pt x="0" y="0"/>
                  </a:moveTo>
                  <a:lnTo>
                    <a:pt x="1" y="320"/>
                  </a:lnTo>
                  <a:lnTo>
                    <a:pt x="41" y="343"/>
                  </a:lnTo>
                  <a:lnTo>
                    <a:pt x="40" y="0"/>
                  </a:lnTo>
                  <a:lnTo>
                    <a:pt x="0" y="0"/>
                  </a:lnTo>
                  <a:close/>
                </a:path>
              </a:pathLst>
            </a:custGeom>
            <a:solidFill>
              <a:srgbClr val="8289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37"/>
            <p:cNvSpPr>
              <a:spLocks/>
            </p:cNvSpPr>
            <p:nvPr userDrawn="1"/>
          </p:nvSpPr>
          <p:spPr bwMode="auto">
            <a:xfrm flipH="1">
              <a:off x="1975520" y="4225454"/>
              <a:ext cx="57053" cy="489228"/>
            </a:xfrm>
            <a:custGeom>
              <a:avLst/>
              <a:gdLst>
                <a:gd name="T0" fmla="*/ 0 w 40"/>
                <a:gd name="T1" fmla="*/ 0 h 343"/>
                <a:gd name="T2" fmla="*/ 1 w 40"/>
                <a:gd name="T3" fmla="*/ 343 h 343"/>
                <a:gd name="T4" fmla="*/ 40 w 40"/>
                <a:gd name="T5" fmla="*/ 321 h 343"/>
                <a:gd name="T6" fmla="*/ 39 w 40"/>
                <a:gd name="T7" fmla="*/ 0 h 343"/>
                <a:gd name="T8" fmla="*/ 0 w 40"/>
                <a:gd name="T9" fmla="*/ 0 h 343"/>
              </a:gdLst>
              <a:ahLst/>
              <a:cxnLst>
                <a:cxn ang="0">
                  <a:pos x="T0" y="T1"/>
                </a:cxn>
                <a:cxn ang="0">
                  <a:pos x="T2" y="T3"/>
                </a:cxn>
                <a:cxn ang="0">
                  <a:pos x="T4" y="T5"/>
                </a:cxn>
                <a:cxn ang="0">
                  <a:pos x="T6" y="T7"/>
                </a:cxn>
                <a:cxn ang="0">
                  <a:pos x="T8" y="T9"/>
                </a:cxn>
              </a:cxnLst>
              <a:rect l="0" t="0" r="r" b="b"/>
              <a:pathLst>
                <a:path w="40" h="343">
                  <a:moveTo>
                    <a:pt x="0" y="0"/>
                  </a:moveTo>
                  <a:lnTo>
                    <a:pt x="1" y="343"/>
                  </a:lnTo>
                  <a:lnTo>
                    <a:pt x="40" y="321"/>
                  </a:lnTo>
                  <a:lnTo>
                    <a:pt x="39" y="0"/>
                  </a:lnTo>
                  <a:lnTo>
                    <a:pt x="0" y="0"/>
                  </a:lnTo>
                  <a:close/>
                </a:path>
              </a:pathLst>
            </a:custGeom>
            <a:solidFill>
              <a:srgbClr val="98A0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38"/>
            <p:cNvSpPr>
              <a:spLocks/>
            </p:cNvSpPr>
            <p:nvPr userDrawn="1"/>
          </p:nvSpPr>
          <p:spPr bwMode="auto">
            <a:xfrm flipH="1">
              <a:off x="2145252" y="4509292"/>
              <a:ext cx="146911" cy="489228"/>
            </a:xfrm>
            <a:custGeom>
              <a:avLst/>
              <a:gdLst>
                <a:gd name="T0" fmla="*/ 35 w 103"/>
                <a:gd name="T1" fmla="*/ 30 h 343"/>
                <a:gd name="T2" fmla="*/ 35 w 103"/>
                <a:gd name="T3" fmla="*/ 35 h 343"/>
                <a:gd name="T4" fmla="*/ 42 w 103"/>
                <a:gd name="T5" fmla="*/ 222 h 343"/>
                <a:gd name="T6" fmla="*/ 17 w 103"/>
                <a:gd name="T7" fmla="*/ 312 h 343"/>
                <a:gd name="T8" fmla="*/ 2 w 103"/>
                <a:gd name="T9" fmla="*/ 317 h 343"/>
                <a:gd name="T10" fmla="*/ 0 w 103"/>
                <a:gd name="T11" fmla="*/ 318 h 343"/>
                <a:gd name="T12" fmla="*/ 31 w 103"/>
                <a:gd name="T13" fmla="*/ 343 h 343"/>
                <a:gd name="T14" fmla="*/ 80 w 103"/>
                <a:gd name="T15" fmla="*/ 249 h 343"/>
                <a:gd name="T16" fmla="*/ 83 w 103"/>
                <a:gd name="T17" fmla="*/ 236 h 343"/>
                <a:gd name="T18" fmla="*/ 78 w 103"/>
                <a:gd name="T19" fmla="*/ 216 h 343"/>
                <a:gd name="T20" fmla="*/ 102 w 103"/>
                <a:gd name="T21" fmla="*/ 45 h 343"/>
                <a:gd name="T22" fmla="*/ 100 w 103"/>
                <a:gd name="T23" fmla="*/ 0 h 343"/>
                <a:gd name="T24" fmla="*/ 35 w 103"/>
                <a:gd name="T25" fmla="*/ 3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343">
                  <a:moveTo>
                    <a:pt x="35" y="30"/>
                  </a:moveTo>
                  <a:cubicBezTo>
                    <a:pt x="35" y="32"/>
                    <a:pt x="35" y="34"/>
                    <a:pt x="35" y="35"/>
                  </a:cubicBezTo>
                  <a:cubicBezTo>
                    <a:pt x="33" y="97"/>
                    <a:pt x="41" y="158"/>
                    <a:pt x="42" y="222"/>
                  </a:cubicBezTo>
                  <a:cubicBezTo>
                    <a:pt x="37" y="267"/>
                    <a:pt x="29" y="300"/>
                    <a:pt x="17" y="312"/>
                  </a:cubicBezTo>
                  <a:cubicBezTo>
                    <a:pt x="14" y="315"/>
                    <a:pt x="10" y="319"/>
                    <a:pt x="2" y="317"/>
                  </a:cubicBezTo>
                  <a:cubicBezTo>
                    <a:pt x="2" y="316"/>
                    <a:pt x="1" y="318"/>
                    <a:pt x="0" y="318"/>
                  </a:cubicBezTo>
                  <a:cubicBezTo>
                    <a:pt x="31" y="343"/>
                    <a:pt x="31" y="343"/>
                    <a:pt x="31" y="343"/>
                  </a:cubicBezTo>
                  <a:cubicBezTo>
                    <a:pt x="80" y="249"/>
                    <a:pt x="80" y="249"/>
                    <a:pt x="80" y="249"/>
                  </a:cubicBezTo>
                  <a:cubicBezTo>
                    <a:pt x="81" y="244"/>
                    <a:pt x="84" y="240"/>
                    <a:pt x="83" y="236"/>
                  </a:cubicBezTo>
                  <a:cubicBezTo>
                    <a:pt x="81" y="232"/>
                    <a:pt x="76" y="225"/>
                    <a:pt x="78" y="216"/>
                  </a:cubicBezTo>
                  <a:cubicBezTo>
                    <a:pt x="90" y="144"/>
                    <a:pt x="103" y="92"/>
                    <a:pt x="102" y="45"/>
                  </a:cubicBezTo>
                  <a:cubicBezTo>
                    <a:pt x="101" y="26"/>
                    <a:pt x="100" y="12"/>
                    <a:pt x="100" y="0"/>
                  </a:cubicBezTo>
                  <a:lnTo>
                    <a:pt x="35" y="3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39"/>
            <p:cNvSpPr>
              <a:spLocks/>
            </p:cNvSpPr>
            <p:nvPr userDrawn="1"/>
          </p:nvSpPr>
          <p:spPr bwMode="auto">
            <a:xfrm flipH="1">
              <a:off x="2152384" y="4841625"/>
              <a:ext cx="149764" cy="176864"/>
            </a:xfrm>
            <a:custGeom>
              <a:avLst/>
              <a:gdLst>
                <a:gd name="T0" fmla="*/ 40 w 105"/>
                <a:gd name="T1" fmla="*/ 70 h 124"/>
                <a:gd name="T2" fmla="*/ 61 w 105"/>
                <a:gd name="T3" fmla="*/ 25 h 124"/>
                <a:gd name="T4" fmla="*/ 89 w 105"/>
                <a:gd name="T5" fmla="*/ 1 h 124"/>
                <a:gd name="T6" fmla="*/ 100 w 105"/>
                <a:gd name="T7" fmla="*/ 49 h 124"/>
                <a:gd name="T8" fmla="*/ 90 w 105"/>
                <a:gd name="T9" fmla="*/ 122 h 124"/>
                <a:gd name="T10" fmla="*/ 86 w 105"/>
                <a:gd name="T11" fmla="*/ 124 h 124"/>
                <a:gd name="T12" fmla="*/ 84 w 105"/>
                <a:gd name="T13" fmla="*/ 122 h 124"/>
                <a:gd name="T14" fmla="*/ 80 w 105"/>
                <a:gd name="T15" fmla="*/ 60 h 124"/>
                <a:gd name="T16" fmla="*/ 66 w 105"/>
                <a:gd name="T17" fmla="*/ 96 h 124"/>
                <a:gd name="T18" fmla="*/ 59 w 105"/>
                <a:gd name="T19" fmla="*/ 106 h 124"/>
                <a:gd name="T20" fmla="*/ 34 w 105"/>
                <a:gd name="T21" fmla="*/ 119 h 124"/>
                <a:gd name="T22" fmla="*/ 16 w 105"/>
                <a:gd name="T23" fmla="*/ 110 h 124"/>
                <a:gd name="T24" fmla="*/ 2 w 105"/>
                <a:gd name="T25" fmla="*/ 90 h 124"/>
                <a:gd name="T26" fmla="*/ 10 w 105"/>
                <a:gd name="T27" fmla="*/ 84 h 124"/>
                <a:gd name="T28" fmla="*/ 25 w 105"/>
                <a:gd name="T29" fmla="*/ 91 h 124"/>
                <a:gd name="T30" fmla="*/ 40 w 105"/>
                <a:gd name="T31" fmla="*/ 7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24">
                  <a:moveTo>
                    <a:pt x="40" y="70"/>
                  </a:moveTo>
                  <a:cubicBezTo>
                    <a:pt x="47" y="53"/>
                    <a:pt x="54" y="38"/>
                    <a:pt x="61" y="25"/>
                  </a:cubicBezTo>
                  <a:cubicBezTo>
                    <a:pt x="64" y="19"/>
                    <a:pt x="69" y="0"/>
                    <a:pt x="89" y="1"/>
                  </a:cubicBezTo>
                  <a:cubicBezTo>
                    <a:pt x="102" y="13"/>
                    <a:pt x="105" y="30"/>
                    <a:pt x="100" y="49"/>
                  </a:cubicBezTo>
                  <a:cubicBezTo>
                    <a:pt x="93" y="73"/>
                    <a:pt x="92" y="94"/>
                    <a:pt x="90" y="122"/>
                  </a:cubicBezTo>
                  <a:cubicBezTo>
                    <a:pt x="86" y="124"/>
                    <a:pt x="86" y="124"/>
                    <a:pt x="86" y="124"/>
                  </a:cubicBezTo>
                  <a:cubicBezTo>
                    <a:pt x="84" y="122"/>
                    <a:pt x="84" y="122"/>
                    <a:pt x="84" y="122"/>
                  </a:cubicBezTo>
                  <a:cubicBezTo>
                    <a:pt x="84" y="93"/>
                    <a:pt x="87" y="89"/>
                    <a:pt x="80" y="60"/>
                  </a:cubicBezTo>
                  <a:cubicBezTo>
                    <a:pt x="67" y="68"/>
                    <a:pt x="68" y="81"/>
                    <a:pt x="66" y="96"/>
                  </a:cubicBezTo>
                  <a:cubicBezTo>
                    <a:pt x="65" y="99"/>
                    <a:pt x="65" y="101"/>
                    <a:pt x="59" y="106"/>
                  </a:cubicBezTo>
                  <a:cubicBezTo>
                    <a:pt x="52" y="112"/>
                    <a:pt x="36" y="119"/>
                    <a:pt x="34" y="119"/>
                  </a:cubicBezTo>
                  <a:cubicBezTo>
                    <a:pt x="30" y="119"/>
                    <a:pt x="20" y="113"/>
                    <a:pt x="16" y="110"/>
                  </a:cubicBezTo>
                  <a:cubicBezTo>
                    <a:pt x="7" y="105"/>
                    <a:pt x="0" y="97"/>
                    <a:pt x="2" y="90"/>
                  </a:cubicBezTo>
                  <a:cubicBezTo>
                    <a:pt x="5" y="83"/>
                    <a:pt x="9" y="84"/>
                    <a:pt x="10" y="84"/>
                  </a:cubicBezTo>
                  <a:cubicBezTo>
                    <a:pt x="10" y="88"/>
                    <a:pt x="22" y="93"/>
                    <a:pt x="25" y="91"/>
                  </a:cubicBezTo>
                  <a:cubicBezTo>
                    <a:pt x="29" y="88"/>
                    <a:pt x="37" y="79"/>
                    <a:pt x="40" y="70"/>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40"/>
            <p:cNvSpPr>
              <a:spLocks/>
            </p:cNvSpPr>
            <p:nvPr userDrawn="1"/>
          </p:nvSpPr>
          <p:spPr bwMode="auto">
            <a:xfrm flipH="1">
              <a:off x="2242241" y="4554934"/>
              <a:ext cx="146911" cy="497786"/>
            </a:xfrm>
            <a:custGeom>
              <a:avLst/>
              <a:gdLst>
                <a:gd name="T0" fmla="*/ 34 w 103"/>
                <a:gd name="T1" fmla="*/ 26 h 349"/>
                <a:gd name="T2" fmla="*/ 35 w 103"/>
                <a:gd name="T3" fmla="*/ 41 h 349"/>
                <a:gd name="T4" fmla="*/ 42 w 103"/>
                <a:gd name="T5" fmla="*/ 228 h 349"/>
                <a:gd name="T6" fmla="*/ 17 w 103"/>
                <a:gd name="T7" fmla="*/ 319 h 349"/>
                <a:gd name="T8" fmla="*/ 2 w 103"/>
                <a:gd name="T9" fmla="*/ 323 h 349"/>
                <a:gd name="T10" fmla="*/ 0 w 103"/>
                <a:gd name="T11" fmla="*/ 325 h 349"/>
                <a:gd name="T12" fmla="*/ 31 w 103"/>
                <a:gd name="T13" fmla="*/ 349 h 349"/>
                <a:gd name="T14" fmla="*/ 80 w 103"/>
                <a:gd name="T15" fmla="*/ 255 h 349"/>
                <a:gd name="T16" fmla="*/ 82 w 103"/>
                <a:gd name="T17" fmla="*/ 242 h 349"/>
                <a:gd name="T18" fmla="*/ 78 w 103"/>
                <a:gd name="T19" fmla="*/ 222 h 349"/>
                <a:gd name="T20" fmla="*/ 101 w 103"/>
                <a:gd name="T21" fmla="*/ 51 h 349"/>
                <a:gd name="T22" fmla="*/ 100 w 103"/>
                <a:gd name="T23" fmla="*/ 0 h 349"/>
                <a:gd name="T24" fmla="*/ 97 w 103"/>
                <a:gd name="T25" fmla="*/ 1 h 349"/>
                <a:gd name="T26" fmla="*/ 34 w 103"/>
                <a:gd name="T27" fmla="*/ 2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349">
                  <a:moveTo>
                    <a:pt x="34" y="26"/>
                  </a:moveTo>
                  <a:cubicBezTo>
                    <a:pt x="35" y="30"/>
                    <a:pt x="35" y="35"/>
                    <a:pt x="35" y="41"/>
                  </a:cubicBezTo>
                  <a:cubicBezTo>
                    <a:pt x="32" y="103"/>
                    <a:pt x="41" y="164"/>
                    <a:pt x="42" y="228"/>
                  </a:cubicBezTo>
                  <a:cubicBezTo>
                    <a:pt x="37" y="274"/>
                    <a:pt x="29" y="306"/>
                    <a:pt x="17" y="319"/>
                  </a:cubicBezTo>
                  <a:cubicBezTo>
                    <a:pt x="14" y="321"/>
                    <a:pt x="10" y="325"/>
                    <a:pt x="2" y="323"/>
                  </a:cubicBezTo>
                  <a:cubicBezTo>
                    <a:pt x="1" y="322"/>
                    <a:pt x="1" y="324"/>
                    <a:pt x="0" y="325"/>
                  </a:cubicBezTo>
                  <a:cubicBezTo>
                    <a:pt x="31" y="349"/>
                    <a:pt x="31" y="349"/>
                    <a:pt x="31" y="349"/>
                  </a:cubicBezTo>
                  <a:cubicBezTo>
                    <a:pt x="80" y="255"/>
                    <a:pt x="80" y="255"/>
                    <a:pt x="80" y="255"/>
                  </a:cubicBezTo>
                  <a:cubicBezTo>
                    <a:pt x="81" y="250"/>
                    <a:pt x="84" y="246"/>
                    <a:pt x="82" y="242"/>
                  </a:cubicBezTo>
                  <a:cubicBezTo>
                    <a:pt x="81" y="239"/>
                    <a:pt x="76" y="231"/>
                    <a:pt x="78" y="222"/>
                  </a:cubicBezTo>
                  <a:cubicBezTo>
                    <a:pt x="90" y="150"/>
                    <a:pt x="103" y="98"/>
                    <a:pt x="101" y="51"/>
                  </a:cubicBezTo>
                  <a:cubicBezTo>
                    <a:pt x="101" y="29"/>
                    <a:pt x="100" y="13"/>
                    <a:pt x="100" y="0"/>
                  </a:cubicBezTo>
                  <a:cubicBezTo>
                    <a:pt x="97" y="1"/>
                    <a:pt x="97" y="1"/>
                    <a:pt x="97" y="1"/>
                  </a:cubicBezTo>
                  <a:cubicBezTo>
                    <a:pt x="97" y="1"/>
                    <a:pt x="60" y="16"/>
                    <a:pt x="34" y="26"/>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41"/>
            <p:cNvSpPr>
              <a:spLocks/>
            </p:cNvSpPr>
            <p:nvPr userDrawn="1"/>
          </p:nvSpPr>
          <p:spPr bwMode="auto">
            <a:xfrm flipH="1">
              <a:off x="2249373" y="4895825"/>
              <a:ext cx="149764" cy="176864"/>
            </a:xfrm>
            <a:custGeom>
              <a:avLst/>
              <a:gdLst>
                <a:gd name="T0" fmla="*/ 40 w 105"/>
                <a:gd name="T1" fmla="*/ 70 h 124"/>
                <a:gd name="T2" fmla="*/ 61 w 105"/>
                <a:gd name="T3" fmla="*/ 25 h 124"/>
                <a:gd name="T4" fmla="*/ 89 w 105"/>
                <a:gd name="T5" fmla="*/ 1 h 124"/>
                <a:gd name="T6" fmla="*/ 100 w 105"/>
                <a:gd name="T7" fmla="*/ 50 h 124"/>
                <a:gd name="T8" fmla="*/ 90 w 105"/>
                <a:gd name="T9" fmla="*/ 122 h 124"/>
                <a:gd name="T10" fmla="*/ 86 w 105"/>
                <a:gd name="T11" fmla="*/ 124 h 124"/>
                <a:gd name="T12" fmla="*/ 83 w 105"/>
                <a:gd name="T13" fmla="*/ 123 h 124"/>
                <a:gd name="T14" fmla="*/ 80 w 105"/>
                <a:gd name="T15" fmla="*/ 60 h 124"/>
                <a:gd name="T16" fmla="*/ 66 w 105"/>
                <a:gd name="T17" fmla="*/ 96 h 124"/>
                <a:gd name="T18" fmla="*/ 59 w 105"/>
                <a:gd name="T19" fmla="*/ 106 h 124"/>
                <a:gd name="T20" fmla="*/ 34 w 105"/>
                <a:gd name="T21" fmla="*/ 119 h 124"/>
                <a:gd name="T22" fmla="*/ 16 w 105"/>
                <a:gd name="T23" fmla="*/ 110 h 124"/>
                <a:gd name="T24" fmla="*/ 2 w 105"/>
                <a:gd name="T25" fmla="*/ 91 h 124"/>
                <a:gd name="T26" fmla="*/ 9 w 105"/>
                <a:gd name="T27" fmla="*/ 84 h 124"/>
                <a:gd name="T28" fmla="*/ 24 w 105"/>
                <a:gd name="T29" fmla="*/ 91 h 124"/>
                <a:gd name="T30" fmla="*/ 40 w 105"/>
                <a:gd name="T31" fmla="*/ 7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24">
                  <a:moveTo>
                    <a:pt x="40" y="70"/>
                  </a:moveTo>
                  <a:cubicBezTo>
                    <a:pt x="47" y="53"/>
                    <a:pt x="54" y="38"/>
                    <a:pt x="61" y="25"/>
                  </a:cubicBezTo>
                  <a:cubicBezTo>
                    <a:pt x="64" y="19"/>
                    <a:pt x="69" y="0"/>
                    <a:pt x="89" y="1"/>
                  </a:cubicBezTo>
                  <a:cubicBezTo>
                    <a:pt x="102" y="13"/>
                    <a:pt x="105" y="31"/>
                    <a:pt x="100" y="50"/>
                  </a:cubicBezTo>
                  <a:cubicBezTo>
                    <a:pt x="93" y="74"/>
                    <a:pt x="92" y="95"/>
                    <a:pt x="90" y="122"/>
                  </a:cubicBezTo>
                  <a:cubicBezTo>
                    <a:pt x="86" y="124"/>
                    <a:pt x="86" y="124"/>
                    <a:pt x="86" y="124"/>
                  </a:cubicBezTo>
                  <a:cubicBezTo>
                    <a:pt x="83" y="123"/>
                    <a:pt x="83" y="123"/>
                    <a:pt x="83" y="123"/>
                  </a:cubicBezTo>
                  <a:cubicBezTo>
                    <a:pt x="83" y="93"/>
                    <a:pt x="87" y="89"/>
                    <a:pt x="80" y="60"/>
                  </a:cubicBezTo>
                  <a:cubicBezTo>
                    <a:pt x="67" y="69"/>
                    <a:pt x="68" y="81"/>
                    <a:pt x="66" y="96"/>
                  </a:cubicBezTo>
                  <a:cubicBezTo>
                    <a:pt x="65" y="100"/>
                    <a:pt x="65" y="102"/>
                    <a:pt x="59" y="106"/>
                  </a:cubicBezTo>
                  <a:cubicBezTo>
                    <a:pt x="51" y="112"/>
                    <a:pt x="36" y="119"/>
                    <a:pt x="34" y="119"/>
                  </a:cubicBezTo>
                  <a:cubicBezTo>
                    <a:pt x="30" y="119"/>
                    <a:pt x="20" y="113"/>
                    <a:pt x="16" y="110"/>
                  </a:cubicBezTo>
                  <a:cubicBezTo>
                    <a:pt x="7" y="105"/>
                    <a:pt x="0" y="97"/>
                    <a:pt x="2" y="91"/>
                  </a:cubicBezTo>
                  <a:cubicBezTo>
                    <a:pt x="5" y="83"/>
                    <a:pt x="9" y="84"/>
                    <a:pt x="9" y="84"/>
                  </a:cubicBezTo>
                  <a:cubicBezTo>
                    <a:pt x="10" y="88"/>
                    <a:pt x="21" y="94"/>
                    <a:pt x="24" y="91"/>
                  </a:cubicBezTo>
                  <a:cubicBezTo>
                    <a:pt x="29" y="88"/>
                    <a:pt x="36" y="79"/>
                    <a:pt x="40" y="70"/>
                  </a:cubicBez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42"/>
            <p:cNvSpPr>
              <a:spLocks/>
            </p:cNvSpPr>
            <p:nvPr userDrawn="1"/>
          </p:nvSpPr>
          <p:spPr bwMode="auto">
            <a:xfrm flipH="1">
              <a:off x="2036852" y="5111199"/>
              <a:ext cx="154043" cy="116958"/>
            </a:xfrm>
            <a:custGeom>
              <a:avLst/>
              <a:gdLst>
                <a:gd name="T0" fmla="*/ 0 w 108"/>
                <a:gd name="T1" fmla="*/ 0 h 82"/>
                <a:gd name="T2" fmla="*/ 0 w 108"/>
                <a:gd name="T3" fmla="*/ 1 h 82"/>
                <a:gd name="T4" fmla="*/ 0 w 108"/>
                <a:gd name="T5" fmla="*/ 1 h 82"/>
                <a:gd name="T6" fmla="*/ 1 w 108"/>
                <a:gd name="T7" fmla="*/ 3 h 82"/>
                <a:gd name="T8" fmla="*/ 1 w 108"/>
                <a:gd name="T9" fmla="*/ 3 h 82"/>
                <a:gd name="T10" fmla="*/ 2 w 108"/>
                <a:gd name="T11" fmla="*/ 4 h 82"/>
                <a:gd name="T12" fmla="*/ 3 w 108"/>
                <a:gd name="T13" fmla="*/ 5 h 82"/>
                <a:gd name="T14" fmla="*/ 4 w 108"/>
                <a:gd name="T15" fmla="*/ 5 h 82"/>
                <a:gd name="T16" fmla="*/ 108 w 108"/>
                <a:gd name="T17" fmla="*/ 66 h 82"/>
                <a:gd name="T18" fmla="*/ 108 w 108"/>
                <a:gd name="T19" fmla="*/ 82 h 82"/>
                <a:gd name="T20" fmla="*/ 4 w 108"/>
                <a:gd name="T21" fmla="*/ 22 h 82"/>
                <a:gd name="T22" fmla="*/ 4 w 108"/>
                <a:gd name="T23" fmla="*/ 22 h 82"/>
                <a:gd name="T24" fmla="*/ 3 w 108"/>
                <a:gd name="T25" fmla="*/ 21 h 82"/>
                <a:gd name="T26" fmla="*/ 2 w 108"/>
                <a:gd name="T27" fmla="*/ 21 h 82"/>
                <a:gd name="T28" fmla="*/ 2 w 108"/>
                <a:gd name="T29" fmla="*/ 21 h 82"/>
                <a:gd name="T30" fmla="*/ 1 w 108"/>
                <a:gd name="T31" fmla="*/ 20 h 82"/>
                <a:gd name="T32" fmla="*/ 1 w 108"/>
                <a:gd name="T33" fmla="*/ 19 h 82"/>
                <a:gd name="T34" fmla="*/ 1 w 108"/>
                <a:gd name="T35" fmla="*/ 19 h 82"/>
                <a:gd name="T36" fmla="*/ 1 w 108"/>
                <a:gd name="T37" fmla="*/ 19 h 82"/>
                <a:gd name="T38" fmla="*/ 1 w 108"/>
                <a:gd name="T39" fmla="*/ 18 h 82"/>
                <a:gd name="T40" fmla="*/ 0 w 108"/>
                <a:gd name="T41" fmla="*/ 18 h 82"/>
                <a:gd name="T42" fmla="*/ 0 w 108"/>
                <a:gd name="T43" fmla="*/ 18 h 82"/>
                <a:gd name="T44" fmla="*/ 0 w 108"/>
                <a:gd name="T45" fmla="*/ 17 h 82"/>
                <a:gd name="T46" fmla="*/ 0 w 108"/>
                <a:gd name="T47" fmla="*/ 17 h 82"/>
                <a:gd name="T48" fmla="*/ 0 w 108"/>
                <a:gd name="T49" fmla="*/ 16 h 82"/>
                <a:gd name="T50" fmla="*/ 0 w 108"/>
                <a:gd name="T51" fmla="*/ 16 h 82"/>
                <a:gd name="T52" fmla="*/ 0 w 108"/>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82">
                  <a:moveTo>
                    <a:pt x="0" y="0"/>
                  </a:moveTo>
                  <a:cubicBezTo>
                    <a:pt x="0" y="0"/>
                    <a:pt x="0" y="1"/>
                    <a:pt x="0" y="1"/>
                  </a:cubicBezTo>
                  <a:cubicBezTo>
                    <a:pt x="0" y="1"/>
                    <a:pt x="0" y="1"/>
                    <a:pt x="0" y="1"/>
                  </a:cubicBezTo>
                  <a:cubicBezTo>
                    <a:pt x="1" y="2"/>
                    <a:pt x="1" y="2"/>
                    <a:pt x="1" y="3"/>
                  </a:cubicBezTo>
                  <a:cubicBezTo>
                    <a:pt x="1" y="3"/>
                    <a:pt x="1" y="3"/>
                    <a:pt x="1" y="3"/>
                  </a:cubicBezTo>
                  <a:cubicBezTo>
                    <a:pt x="1" y="3"/>
                    <a:pt x="2" y="4"/>
                    <a:pt x="2" y="4"/>
                  </a:cubicBezTo>
                  <a:cubicBezTo>
                    <a:pt x="3" y="4"/>
                    <a:pt x="3" y="4"/>
                    <a:pt x="3" y="5"/>
                  </a:cubicBezTo>
                  <a:cubicBezTo>
                    <a:pt x="3" y="5"/>
                    <a:pt x="4" y="5"/>
                    <a:pt x="4" y="5"/>
                  </a:cubicBezTo>
                  <a:cubicBezTo>
                    <a:pt x="108" y="66"/>
                    <a:pt x="108" y="66"/>
                    <a:pt x="108" y="66"/>
                  </a:cubicBezTo>
                  <a:cubicBezTo>
                    <a:pt x="108" y="82"/>
                    <a:pt x="108" y="82"/>
                    <a:pt x="108" y="82"/>
                  </a:cubicBezTo>
                  <a:cubicBezTo>
                    <a:pt x="4" y="22"/>
                    <a:pt x="4" y="22"/>
                    <a:pt x="4" y="22"/>
                  </a:cubicBezTo>
                  <a:cubicBezTo>
                    <a:pt x="4" y="22"/>
                    <a:pt x="4" y="22"/>
                    <a:pt x="4" y="22"/>
                  </a:cubicBezTo>
                  <a:cubicBezTo>
                    <a:pt x="4" y="22"/>
                    <a:pt x="3" y="21"/>
                    <a:pt x="3" y="21"/>
                  </a:cubicBezTo>
                  <a:cubicBezTo>
                    <a:pt x="3" y="21"/>
                    <a:pt x="3" y="21"/>
                    <a:pt x="2" y="21"/>
                  </a:cubicBezTo>
                  <a:cubicBezTo>
                    <a:pt x="2" y="21"/>
                    <a:pt x="2" y="21"/>
                    <a:pt x="2" y="21"/>
                  </a:cubicBezTo>
                  <a:cubicBezTo>
                    <a:pt x="2" y="20"/>
                    <a:pt x="2" y="20"/>
                    <a:pt x="1" y="20"/>
                  </a:cubicBezTo>
                  <a:cubicBezTo>
                    <a:pt x="1" y="20"/>
                    <a:pt x="1" y="20"/>
                    <a:pt x="1" y="19"/>
                  </a:cubicBezTo>
                  <a:cubicBezTo>
                    <a:pt x="1" y="19"/>
                    <a:pt x="1" y="19"/>
                    <a:pt x="1" y="19"/>
                  </a:cubicBezTo>
                  <a:cubicBezTo>
                    <a:pt x="1" y="19"/>
                    <a:pt x="1" y="19"/>
                    <a:pt x="1" y="19"/>
                  </a:cubicBezTo>
                  <a:cubicBezTo>
                    <a:pt x="1" y="19"/>
                    <a:pt x="1" y="18"/>
                    <a:pt x="1" y="18"/>
                  </a:cubicBezTo>
                  <a:cubicBezTo>
                    <a:pt x="1" y="18"/>
                    <a:pt x="0" y="18"/>
                    <a:pt x="0" y="18"/>
                  </a:cubicBezTo>
                  <a:cubicBezTo>
                    <a:pt x="0" y="18"/>
                    <a:pt x="0" y="18"/>
                    <a:pt x="0" y="18"/>
                  </a:cubicBezTo>
                  <a:cubicBezTo>
                    <a:pt x="0" y="18"/>
                    <a:pt x="0" y="18"/>
                    <a:pt x="0" y="17"/>
                  </a:cubicBezTo>
                  <a:cubicBezTo>
                    <a:pt x="0" y="17"/>
                    <a:pt x="0" y="17"/>
                    <a:pt x="0" y="17"/>
                  </a:cubicBezTo>
                  <a:cubicBezTo>
                    <a:pt x="0" y="17"/>
                    <a:pt x="0" y="17"/>
                    <a:pt x="0" y="16"/>
                  </a:cubicBezTo>
                  <a:cubicBezTo>
                    <a:pt x="0" y="16"/>
                    <a:pt x="0" y="16"/>
                    <a:pt x="0" y="1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43"/>
            <p:cNvSpPr>
              <a:spLocks/>
            </p:cNvSpPr>
            <p:nvPr userDrawn="1"/>
          </p:nvSpPr>
          <p:spPr bwMode="auto">
            <a:xfrm flipH="1">
              <a:off x="1832888" y="5098362"/>
              <a:ext cx="203964" cy="132648"/>
            </a:xfrm>
            <a:custGeom>
              <a:avLst/>
              <a:gdLst>
                <a:gd name="T0" fmla="*/ 4 w 143"/>
                <a:gd name="T1" fmla="*/ 76 h 93"/>
                <a:gd name="T2" fmla="*/ 4 w 143"/>
                <a:gd name="T3" fmla="*/ 76 h 93"/>
                <a:gd name="T4" fmla="*/ 9 w 143"/>
                <a:gd name="T5" fmla="*/ 77 h 93"/>
                <a:gd name="T6" fmla="*/ 9 w 143"/>
                <a:gd name="T7" fmla="*/ 77 h 93"/>
                <a:gd name="T8" fmla="*/ 14 w 143"/>
                <a:gd name="T9" fmla="*/ 76 h 93"/>
                <a:gd name="T10" fmla="*/ 14 w 143"/>
                <a:gd name="T11" fmla="*/ 76 h 93"/>
                <a:gd name="T12" fmla="*/ 18 w 143"/>
                <a:gd name="T13" fmla="*/ 75 h 93"/>
                <a:gd name="T14" fmla="*/ 139 w 143"/>
                <a:gd name="T15" fmla="*/ 5 h 93"/>
                <a:gd name="T16" fmla="*/ 143 w 143"/>
                <a:gd name="T17" fmla="*/ 0 h 93"/>
                <a:gd name="T18" fmla="*/ 143 w 143"/>
                <a:gd name="T19" fmla="*/ 16 h 93"/>
                <a:gd name="T20" fmla="*/ 139 w 143"/>
                <a:gd name="T21" fmla="*/ 22 h 93"/>
                <a:gd name="T22" fmla="*/ 19 w 143"/>
                <a:gd name="T23" fmla="*/ 91 h 93"/>
                <a:gd name="T24" fmla="*/ 17 w 143"/>
                <a:gd name="T25" fmla="*/ 92 h 93"/>
                <a:gd name="T26" fmla="*/ 15 w 143"/>
                <a:gd name="T27" fmla="*/ 93 h 93"/>
                <a:gd name="T28" fmla="*/ 14 w 143"/>
                <a:gd name="T29" fmla="*/ 93 h 93"/>
                <a:gd name="T30" fmla="*/ 14 w 143"/>
                <a:gd name="T31" fmla="*/ 93 h 93"/>
                <a:gd name="T32" fmla="*/ 14 w 143"/>
                <a:gd name="T33" fmla="*/ 93 h 93"/>
                <a:gd name="T34" fmla="*/ 12 w 143"/>
                <a:gd name="T35" fmla="*/ 93 h 93"/>
                <a:gd name="T36" fmla="*/ 11 w 143"/>
                <a:gd name="T37" fmla="*/ 93 h 93"/>
                <a:gd name="T38" fmla="*/ 10 w 143"/>
                <a:gd name="T39" fmla="*/ 93 h 93"/>
                <a:gd name="T40" fmla="*/ 9 w 143"/>
                <a:gd name="T41" fmla="*/ 93 h 93"/>
                <a:gd name="T42" fmla="*/ 9 w 143"/>
                <a:gd name="T43" fmla="*/ 93 h 93"/>
                <a:gd name="T44" fmla="*/ 8 w 143"/>
                <a:gd name="T45" fmla="*/ 93 h 93"/>
                <a:gd name="T46" fmla="*/ 7 w 143"/>
                <a:gd name="T47" fmla="*/ 93 h 93"/>
                <a:gd name="T48" fmla="*/ 5 w 143"/>
                <a:gd name="T49" fmla="*/ 93 h 93"/>
                <a:gd name="T50" fmla="*/ 5 w 143"/>
                <a:gd name="T51" fmla="*/ 93 h 93"/>
                <a:gd name="T52" fmla="*/ 4 w 143"/>
                <a:gd name="T53" fmla="*/ 93 h 93"/>
                <a:gd name="T54" fmla="*/ 3 w 143"/>
                <a:gd name="T55" fmla="*/ 92 h 93"/>
                <a:gd name="T56" fmla="*/ 0 w 143"/>
                <a:gd name="T57" fmla="*/ 91 h 93"/>
                <a:gd name="T58" fmla="*/ 0 w 143"/>
                <a:gd name="T59" fmla="*/ 75 h 93"/>
                <a:gd name="T60" fmla="*/ 4 w 143"/>
                <a:gd name="T61" fmla="*/ 7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3">
                  <a:moveTo>
                    <a:pt x="4" y="76"/>
                  </a:moveTo>
                  <a:cubicBezTo>
                    <a:pt x="4" y="76"/>
                    <a:pt x="4" y="76"/>
                    <a:pt x="4" y="76"/>
                  </a:cubicBezTo>
                  <a:cubicBezTo>
                    <a:pt x="6" y="77"/>
                    <a:pt x="7" y="77"/>
                    <a:pt x="9" y="77"/>
                  </a:cubicBezTo>
                  <a:cubicBezTo>
                    <a:pt x="9" y="77"/>
                    <a:pt x="9" y="77"/>
                    <a:pt x="9" y="77"/>
                  </a:cubicBezTo>
                  <a:cubicBezTo>
                    <a:pt x="11" y="77"/>
                    <a:pt x="12" y="77"/>
                    <a:pt x="14" y="76"/>
                  </a:cubicBezTo>
                  <a:cubicBezTo>
                    <a:pt x="14" y="76"/>
                    <a:pt x="14" y="76"/>
                    <a:pt x="14" y="76"/>
                  </a:cubicBezTo>
                  <a:cubicBezTo>
                    <a:pt x="16" y="76"/>
                    <a:pt x="17" y="75"/>
                    <a:pt x="18" y="75"/>
                  </a:cubicBezTo>
                  <a:cubicBezTo>
                    <a:pt x="139" y="5"/>
                    <a:pt x="139" y="5"/>
                    <a:pt x="139" y="5"/>
                  </a:cubicBezTo>
                  <a:cubicBezTo>
                    <a:pt x="141" y="4"/>
                    <a:pt x="143" y="2"/>
                    <a:pt x="143" y="0"/>
                  </a:cubicBezTo>
                  <a:cubicBezTo>
                    <a:pt x="143" y="16"/>
                    <a:pt x="143" y="16"/>
                    <a:pt x="143" y="16"/>
                  </a:cubicBezTo>
                  <a:cubicBezTo>
                    <a:pt x="143" y="18"/>
                    <a:pt x="142" y="20"/>
                    <a:pt x="139" y="22"/>
                  </a:cubicBezTo>
                  <a:cubicBezTo>
                    <a:pt x="19" y="91"/>
                    <a:pt x="19" y="91"/>
                    <a:pt x="19" y="91"/>
                  </a:cubicBezTo>
                  <a:cubicBezTo>
                    <a:pt x="18" y="92"/>
                    <a:pt x="17" y="92"/>
                    <a:pt x="17" y="92"/>
                  </a:cubicBezTo>
                  <a:cubicBezTo>
                    <a:pt x="16" y="92"/>
                    <a:pt x="16" y="92"/>
                    <a:pt x="15" y="93"/>
                  </a:cubicBezTo>
                  <a:cubicBezTo>
                    <a:pt x="15" y="93"/>
                    <a:pt x="14" y="93"/>
                    <a:pt x="14" y="93"/>
                  </a:cubicBezTo>
                  <a:cubicBezTo>
                    <a:pt x="14" y="93"/>
                    <a:pt x="14" y="93"/>
                    <a:pt x="14" y="93"/>
                  </a:cubicBezTo>
                  <a:cubicBezTo>
                    <a:pt x="14" y="93"/>
                    <a:pt x="14" y="93"/>
                    <a:pt x="14" y="93"/>
                  </a:cubicBezTo>
                  <a:cubicBezTo>
                    <a:pt x="13" y="93"/>
                    <a:pt x="13" y="93"/>
                    <a:pt x="12" y="93"/>
                  </a:cubicBezTo>
                  <a:cubicBezTo>
                    <a:pt x="12" y="93"/>
                    <a:pt x="11" y="93"/>
                    <a:pt x="11" y="93"/>
                  </a:cubicBezTo>
                  <a:cubicBezTo>
                    <a:pt x="11" y="93"/>
                    <a:pt x="10" y="93"/>
                    <a:pt x="10" y="93"/>
                  </a:cubicBezTo>
                  <a:cubicBezTo>
                    <a:pt x="10" y="93"/>
                    <a:pt x="9" y="93"/>
                    <a:pt x="9" y="93"/>
                  </a:cubicBezTo>
                  <a:cubicBezTo>
                    <a:pt x="9" y="93"/>
                    <a:pt x="9" y="93"/>
                    <a:pt x="9" y="93"/>
                  </a:cubicBezTo>
                  <a:cubicBezTo>
                    <a:pt x="9" y="93"/>
                    <a:pt x="9" y="93"/>
                    <a:pt x="8" y="93"/>
                  </a:cubicBezTo>
                  <a:cubicBezTo>
                    <a:pt x="8" y="93"/>
                    <a:pt x="7" y="93"/>
                    <a:pt x="7" y="93"/>
                  </a:cubicBezTo>
                  <a:cubicBezTo>
                    <a:pt x="6" y="93"/>
                    <a:pt x="6" y="93"/>
                    <a:pt x="5" y="93"/>
                  </a:cubicBezTo>
                  <a:cubicBezTo>
                    <a:pt x="5" y="93"/>
                    <a:pt x="5" y="93"/>
                    <a:pt x="5" y="93"/>
                  </a:cubicBezTo>
                  <a:cubicBezTo>
                    <a:pt x="4" y="93"/>
                    <a:pt x="4" y="93"/>
                    <a:pt x="4" y="93"/>
                  </a:cubicBezTo>
                  <a:cubicBezTo>
                    <a:pt x="4" y="93"/>
                    <a:pt x="3" y="93"/>
                    <a:pt x="3" y="92"/>
                  </a:cubicBezTo>
                  <a:cubicBezTo>
                    <a:pt x="2" y="92"/>
                    <a:pt x="1" y="92"/>
                    <a:pt x="0" y="91"/>
                  </a:cubicBezTo>
                  <a:cubicBezTo>
                    <a:pt x="0" y="75"/>
                    <a:pt x="0" y="75"/>
                    <a:pt x="0" y="75"/>
                  </a:cubicBezTo>
                  <a:cubicBezTo>
                    <a:pt x="1" y="75"/>
                    <a:pt x="2" y="76"/>
                    <a:pt x="4" y="76"/>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44"/>
            <p:cNvSpPr>
              <a:spLocks/>
            </p:cNvSpPr>
            <p:nvPr userDrawn="1"/>
          </p:nvSpPr>
          <p:spPr bwMode="auto">
            <a:xfrm flipH="1">
              <a:off x="1831461" y="4999946"/>
              <a:ext cx="360859" cy="209669"/>
            </a:xfrm>
            <a:custGeom>
              <a:avLst/>
              <a:gdLst>
                <a:gd name="T0" fmla="*/ 5 w 253"/>
                <a:gd name="T1" fmla="*/ 72 h 147"/>
                <a:gd name="T2" fmla="*/ 5 w 253"/>
                <a:gd name="T3" fmla="*/ 83 h 147"/>
                <a:gd name="T4" fmla="*/ 109 w 253"/>
                <a:gd name="T5" fmla="*/ 144 h 147"/>
                <a:gd name="T6" fmla="*/ 127 w 253"/>
                <a:gd name="T7" fmla="*/ 144 h 147"/>
                <a:gd name="T8" fmla="*/ 248 w 253"/>
                <a:gd name="T9" fmla="*/ 74 h 147"/>
                <a:gd name="T10" fmla="*/ 248 w 253"/>
                <a:gd name="T11" fmla="*/ 63 h 147"/>
                <a:gd name="T12" fmla="*/ 144 w 253"/>
                <a:gd name="T13" fmla="*/ 3 h 147"/>
                <a:gd name="T14" fmla="*/ 125 w 253"/>
                <a:gd name="T15" fmla="*/ 3 h 147"/>
                <a:gd name="T16" fmla="*/ 5 w 253"/>
                <a:gd name="T17" fmla="*/ 7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147">
                  <a:moveTo>
                    <a:pt x="5" y="72"/>
                  </a:moveTo>
                  <a:cubicBezTo>
                    <a:pt x="0" y="75"/>
                    <a:pt x="0" y="80"/>
                    <a:pt x="5" y="83"/>
                  </a:cubicBezTo>
                  <a:cubicBezTo>
                    <a:pt x="109" y="144"/>
                    <a:pt x="109" y="144"/>
                    <a:pt x="109" y="144"/>
                  </a:cubicBezTo>
                  <a:cubicBezTo>
                    <a:pt x="114" y="147"/>
                    <a:pt x="122" y="147"/>
                    <a:pt x="127" y="144"/>
                  </a:cubicBezTo>
                  <a:cubicBezTo>
                    <a:pt x="248" y="74"/>
                    <a:pt x="248" y="74"/>
                    <a:pt x="248" y="74"/>
                  </a:cubicBezTo>
                  <a:cubicBezTo>
                    <a:pt x="253" y="71"/>
                    <a:pt x="253" y="66"/>
                    <a:pt x="248" y="63"/>
                  </a:cubicBezTo>
                  <a:cubicBezTo>
                    <a:pt x="144" y="3"/>
                    <a:pt x="144" y="3"/>
                    <a:pt x="144" y="3"/>
                  </a:cubicBezTo>
                  <a:cubicBezTo>
                    <a:pt x="139" y="0"/>
                    <a:pt x="131" y="0"/>
                    <a:pt x="125" y="3"/>
                  </a:cubicBezTo>
                  <a:lnTo>
                    <a:pt x="5" y="7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45"/>
            <p:cNvSpPr>
              <a:spLocks/>
            </p:cNvSpPr>
            <p:nvPr userDrawn="1"/>
          </p:nvSpPr>
          <p:spPr bwMode="auto">
            <a:xfrm flipH="1">
              <a:off x="1981225" y="4686155"/>
              <a:ext cx="37084" cy="442159"/>
            </a:xfrm>
            <a:custGeom>
              <a:avLst/>
              <a:gdLst>
                <a:gd name="T0" fmla="*/ 4 w 26"/>
                <a:gd name="T1" fmla="*/ 13 h 310"/>
                <a:gd name="T2" fmla="*/ 0 w 26"/>
                <a:gd name="T3" fmla="*/ 94 h 310"/>
                <a:gd name="T4" fmla="*/ 4 w 26"/>
                <a:gd name="T5" fmla="*/ 310 h 310"/>
                <a:gd name="T6" fmla="*/ 26 w 26"/>
                <a:gd name="T7" fmla="*/ 298 h 310"/>
                <a:gd name="T8" fmla="*/ 26 w 26"/>
                <a:gd name="T9" fmla="*/ 0 h 310"/>
                <a:gd name="T10" fmla="*/ 4 w 26"/>
                <a:gd name="T11" fmla="*/ 13 h 310"/>
              </a:gdLst>
              <a:ahLst/>
              <a:cxnLst>
                <a:cxn ang="0">
                  <a:pos x="T0" y="T1"/>
                </a:cxn>
                <a:cxn ang="0">
                  <a:pos x="T2" y="T3"/>
                </a:cxn>
                <a:cxn ang="0">
                  <a:pos x="T4" y="T5"/>
                </a:cxn>
                <a:cxn ang="0">
                  <a:pos x="T6" y="T7"/>
                </a:cxn>
                <a:cxn ang="0">
                  <a:pos x="T8" y="T9"/>
                </a:cxn>
                <a:cxn ang="0">
                  <a:pos x="T10" y="T11"/>
                </a:cxn>
              </a:cxnLst>
              <a:rect l="0" t="0" r="r" b="b"/>
              <a:pathLst>
                <a:path w="26" h="310">
                  <a:moveTo>
                    <a:pt x="4" y="13"/>
                  </a:moveTo>
                  <a:lnTo>
                    <a:pt x="0" y="94"/>
                  </a:lnTo>
                  <a:lnTo>
                    <a:pt x="4" y="310"/>
                  </a:lnTo>
                  <a:lnTo>
                    <a:pt x="26" y="298"/>
                  </a:lnTo>
                  <a:lnTo>
                    <a:pt x="26" y="0"/>
                  </a:lnTo>
                  <a:lnTo>
                    <a:pt x="4" y="13"/>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46"/>
            <p:cNvSpPr>
              <a:spLocks/>
            </p:cNvSpPr>
            <p:nvPr userDrawn="1"/>
          </p:nvSpPr>
          <p:spPr bwMode="auto">
            <a:xfrm flipH="1">
              <a:off x="2012604" y="4686155"/>
              <a:ext cx="29953" cy="442159"/>
            </a:xfrm>
            <a:custGeom>
              <a:avLst/>
              <a:gdLst>
                <a:gd name="T0" fmla="*/ 21 w 21"/>
                <a:gd name="T1" fmla="*/ 13 h 310"/>
                <a:gd name="T2" fmla="*/ 0 w 21"/>
                <a:gd name="T3" fmla="*/ 0 h 310"/>
                <a:gd name="T4" fmla="*/ 0 w 21"/>
                <a:gd name="T5" fmla="*/ 298 h 310"/>
                <a:gd name="T6" fmla="*/ 21 w 21"/>
                <a:gd name="T7" fmla="*/ 310 h 310"/>
                <a:gd name="T8" fmla="*/ 21 w 21"/>
                <a:gd name="T9" fmla="*/ 13 h 310"/>
              </a:gdLst>
              <a:ahLst/>
              <a:cxnLst>
                <a:cxn ang="0">
                  <a:pos x="T0" y="T1"/>
                </a:cxn>
                <a:cxn ang="0">
                  <a:pos x="T2" y="T3"/>
                </a:cxn>
                <a:cxn ang="0">
                  <a:pos x="T4" y="T5"/>
                </a:cxn>
                <a:cxn ang="0">
                  <a:pos x="T6" y="T7"/>
                </a:cxn>
                <a:cxn ang="0">
                  <a:pos x="T8" y="T9"/>
                </a:cxn>
              </a:cxnLst>
              <a:rect l="0" t="0" r="r" b="b"/>
              <a:pathLst>
                <a:path w="21" h="310">
                  <a:moveTo>
                    <a:pt x="21" y="13"/>
                  </a:moveTo>
                  <a:lnTo>
                    <a:pt x="0" y="0"/>
                  </a:lnTo>
                  <a:lnTo>
                    <a:pt x="0" y="298"/>
                  </a:lnTo>
                  <a:lnTo>
                    <a:pt x="21" y="310"/>
                  </a:lnTo>
                  <a:lnTo>
                    <a:pt x="21" y="13"/>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47"/>
            <p:cNvSpPr>
              <a:spLocks/>
            </p:cNvSpPr>
            <p:nvPr userDrawn="1"/>
          </p:nvSpPr>
          <p:spPr bwMode="auto">
            <a:xfrm flipH="1">
              <a:off x="1865693" y="4684729"/>
              <a:ext cx="312365" cy="166880"/>
            </a:xfrm>
            <a:custGeom>
              <a:avLst/>
              <a:gdLst>
                <a:gd name="T0" fmla="*/ 18 w 219"/>
                <a:gd name="T1" fmla="*/ 0 h 117"/>
                <a:gd name="T2" fmla="*/ 195 w 219"/>
                <a:gd name="T3" fmla="*/ 102 h 117"/>
                <a:gd name="T4" fmla="*/ 201 w 219"/>
                <a:gd name="T5" fmla="*/ 105 h 117"/>
                <a:gd name="T6" fmla="*/ 202 w 219"/>
                <a:gd name="T7" fmla="*/ 105 h 117"/>
                <a:gd name="T8" fmla="*/ 208 w 219"/>
                <a:gd name="T9" fmla="*/ 107 h 117"/>
                <a:gd name="T10" fmla="*/ 208 w 219"/>
                <a:gd name="T11" fmla="*/ 107 h 117"/>
                <a:gd name="T12" fmla="*/ 214 w 219"/>
                <a:gd name="T13" fmla="*/ 106 h 117"/>
                <a:gd name="T14" fmla="*/ 214 w 219"/>
                <a:gd name="T15" fmla="*/ 106 h 117"/>
                <a:gd name="T16" fmla="*/ 219 w 219"/>
                <a:gd name="T17" fmla="*/ 104 h 117"/>
                <a:gd name="T18" fmla="*/ 219 w 219"/>
                <a:gd name="T19" fmla="*/ 104 h 117"/>
                <a:gd name="T20" fmla="*/ 219 w 219"/>
                <a:gd name="T21" fmla="*/ 104 h 117"/>
                <a:gd name="T22" fmla="*/ 219 w 219"/>
                <a:gd name="T23" fmla="*/ 104 h 117"/>
                <a:gd name="T24" fmla="*/ 201 w 219"/>
                <a:gd name="T25" fmla="*/ 115 h 117"/>
                <a:gd name="T26" fmla="*/ 201 w 219"/>
                <a:gd name="T27" fmla="*/ 115 h 117"/>
                <a:gd name="T28" fmla="*/ 199 w 219"/>
                <a:gd name="T29" fmla="*/ 116 h 117"/>
                <a:gd name="T30" fmla="*/ 197 w 219"/>
                <a:gd name="T31" fmla="*/ 117 h 117"/>
                <a:gd name="T32" fmla="*/ 196 w 219"/>
                <a:gd name="T33" fmla="*/ 117 h 117"/>
                <a:gd name="T34" fmla="*/ 196 w 219"/>
                <a:gd name="T35" fmla="*/ 117 h 117"/>
                <a:gd name="T36" fmla="*/ 195 w 219"/>
                <a:gd name="T37" fmla="*/ 117 h 117"/>
                <a:gd name="T38" fmla="*/ 193 w 219"/>
                <a:gd name="T39" fmla="*/ 117 h 117"/>
                <a:gd name="T40" fmla="*/ 191 w 219"/>
                <a:gd name="T41" fmla="*/ 117 h 117"/>
                <a:gd name="T42" fmla="*/ 190 w 219"/>
                <a:gd name="T43" fmla="*/ 117 h 117"/>
                <a:gd name="T44" fmla="*/ 190 w 219"/>
                <a:gd name="T45" fmla="*/ 117 h 117"/>
                <a:gd name="T46" fmla="*/ 188 w 219"/>
                <a:gd name="T47" fmla="*/ 117 h 117"/>
                <a:gd name="T48" fmla="*/ 185 w 219"/>
                <a:gd name="T49" fmla="*/ 116 h 117"/>
                <a:gd name="T50" fmla="*/ 184 w 219"/>
                <a:gd name="T51" fmla="*/ 116 h 117"/>
                <a:gd name="T52" fmla="*/ 183 w 219"/>
                <a:gd name="T53" fmla="*/ 116 h 117"/>
                <a:gd name="T54" fmla="*/ 181 w 219"/>
                <a:gd name="T55" fmla="*/ 115 h 117"/>
                <a:gd name="T56" fmla="*/ 177 w 219"/>
                <a:gd name="T57" fmla="*/ 113 h 117"/>
                <a:gd name="T58" fmla="*/ 0 w 219"/>
                <a:gd name="T59" fmla="*/ 11 h 117"/>
                <a:gd name="T60" fmla="*/ 18 w 219"/>
                <a:gd name="T6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9" h="117">
                  <a:moveTo>
                    <a:pt x="18" y="0"/>
                  </a:moveTo>
                  <a:cubicBezTo>
                    <a:pt x="195" y="102"/>
                    <a:pt x="195" y="102"/>
                    <a:pt x="195" y="102"/>
                  </a:cubicBezTo>
                  <a:cubicBezTo>
                    <a:pt x="197" y="103"/>
                    <a:pt x="199" y="104"/>
                    <a:pt x="201" y="105"/>
                  </a:cubicBezTo>
                  <a:cubicBezTo>
                    <a:pt x="202" y="105"/>
                    <a:pt x="202" y="105"/>
                    <a:pt x="202" y="105"/>
                  </a:cubicBezTo>
                  <a:cubicBezTo>
                    <a:pt x="204" y="106"/>
                    <a:pt x="206" y="106"/>
                    <a:pt x="208" y="107"/>
                  </a:cubicBezTo>
                  <a:cubicBezTo>
                    <a:pt x="208" y="107"/>
                    <a:pt x="208" y="107"/>
                    <a:pt x="208" y="107"/>
                  </a:cubicBezTo>
                  <a:cubicBezTo>
                    <a:pt x="210" y="107"/>
                    <a:pt x="212" y="107"/>
                    <a:pt x="214" y="106"/>
                  </a:cubicBezTo>
                  <a:cubicBezTo>
                    <a:pt x="214" y="106"/>
                    <a:pt x="214" y="106"/>
                    <a:pt x="214" y="106"/>
                  </a:cubicBezTo>
                  <a:cubicBezTo>
                    <a:pt x="216" y="106"/>
                    <a:pt x="218" y="105"/>
                    <a:pt x="219" y="104"/>
                  </a:cubicBezTo>
                  <a:cubicBezTo>
                    <a:pt x="219" y="104"/>
                    <a:pt x="219" y="104"/>
                    <a:pt x="219" y="104"/>
                  </a:cubicBezTo>
                  <a:cubicBezTo>
                    <a:pt x="219" y="104"/>
                    <a:pt x="219" y="104"/>
                    <a:pt x="219" y="104"/>
                  </a:cubicBezTo>
                  <a:cubicBezTo>
                    <a:pt x="219" y="104"/>
                    <a:pt x="219" y="104"/>
                    <a:pt x="219" y="104"/>
                  </a:cubicBezTo>
                  <a:cubicBezTo>
                    <a:pt x="201" y="115"/>
                    <a:pt x="201" y="115"/>
                    <a:pt x="201" y="115"/>
                  </a:cubicBezTo>
                  <a:cubicBezTo>
                    <a:pt x="201" y="115"/>
                    <a:pt x="201" y="115"/>
                    <a:pt x="201" y="115"/>
                  </a:cubicBezTo>
                  <a:cubicBezTo>
                    <a:pt x="200" y="115"/>
                    <a:pt x="200" y="116"/>
                    <a:pt x="199" y="116"/>
                  </a:cubicBezTo>
                  <a:cubicBezTo>
                    <a:pt x="198" y="116"/>
                    <a:pt x="198" y="116"/>
                    <a:pt x="197" y="117"/>
                  </a:cubicBezTo>
                  <a:cubicBezTo>
                    <a:pt x="197" y="117"/>
                    <a:pt x="196" y="117"/>
                    <a:pt x="196" y="117"/>
                  </a:cubicBezTo>
                  <a:cubicBezTo>
                    <a:pt x="196" y="117"/>
                    <a:pt x="196" y="117"/>
                    <a:pt x="196" y="117"/>
                  </a:cubicBezTo>
                  <a:cubicBezTo>
                    <a:pt x="196" y="117"/>
                    <a:pt x="195" y="117"/>
                    <a:pt x="195" y="117"/>
                  </a:cubicBezTo>
                  <a:cubicBezTo>
                    <a:pt x="195" y="117"/>
                    <a:pt x="194" y="117"/>
                    <a:pt x="193" y="117"/>
                  </a:cubicBezTo>
                  <a:cubicBezTo>
                    <a:pt x="192" y="117"/>
                    <a:pt x="192" y="117"/>
                    <a:pt x="191" y="117"/>
                  </a:cubicBezTo>
                  <a:cubicBezTo>
                    <a:pt x="191" y="117"/>
                    <a:pt x="190" y="117"/>
                    <a:pt x="190" y="117"/>
                  </a:cubicBezTo>
                  <a:cubicBezTo>
                    <a:pt x="190" y="117"/>
                    <a:pt x="190" y="117"/>
                    <a:pt x="190" y="117"/>
                  </a:cubicBezTo>
                  <a:cubicBezTo>
                    <a:pt x="189" y="117"/>
                    <a:pt x="189" y="117"/>
                    <a:pt x="188" y="117"/>
                  </a:cubicBezTo>
                  <a:cubicBezTo>
                    <a:pt x="187" y="117"/>
                    <a:pt x="186" y="117"/>
                    <a:pt x="185" y="116"/>
                  </a:cubicBezTo>
                  <a:cubicBezTo>
                    <a:pt x="185" y="116"/>
                    <a:pt x="185" y="116"/>
                    <a:pt x="184" y="116"/>
                  </a:cubicBezTo>
                  <a:cubicBezTo>
                    <a:pt x="184" y="116"/>
                    <a:pt x="183" y="116"/>
                    <a:pt x="183" y="116"/>
                  </a:cubicBezTo>
                  <a:cubicBezTo>
                    <a:pt x="182" y="115"/>
                    <a:pt x="182" y="115"/>
                    <a:pt x="181" y="115"/>
                  </a:cubicBezTo>
                  <a:cubicBezTo>
                    <a:pt x="180" y="114"/>
                    <a:pt x="178" y="114"/>
                    <a:pt x="177" y="113"/>
                  </a:cubicBezTo>
                  <a:cubicBezTo>
                    <a:pt x="0" y="11"/>
                    <a:pt x="0" y="11"/>
                    <a:pt x="0" y="11"/>
                  </a:cubicBezTo>
                  <a:lnTo>
                    <a:pt x="18" y="0"/>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48"/>
            <p:cNvSpPr>
              <a:spLocks/>
            </p:cNvSpPr>
            <p:nvPr userDrawn="1"/>
          </p:nvSpPr>
          <p:spPr bwMode="auto">
            <a:xfrm flipH="1">
              <a:off x="1858562" y="4546376"/>
              <a:ext cx="319496" cy="339464"/>
            </a:xfrm>
            <a:custGeom>
              <a:avLst/>
              <a:gdLst>
                <a:gd name="T0" fmla="*/ 0 w 224"/>
                <a:gd name="T1" fmla="*/ 108 h 238"/>
                <a:gd name="T2" fmla="*/ 177 w 224"/>
                <a:gd name="T3" fmla="*/ 210 h 238"/>
                <a:gd name="T4" fmla="*/ 211 w 224"/>
                <a:gd name="T5" fmla="*/ 190 h 238"/>
                <a:gd name="T6" fmla="*/ 211 w 224"/>
                <a:gd name="T7" fmla="*/ 0 h 238"/>
                <a:gd name="T8" fmla="*/ 224 w 224"/>
                <a:gd name="T9" fmla="*/ 7 h 238"/>
                <a:gd name="T10" fmla="*/ 223 w 224"/>
                <a:gd name="T11" fmla="*/ 197 h 238"/>
                <a:gd name="T12" fmla="*/ 177 w 224"/>
                <a:gd name="T13" fmla="*/ 224 h 238"/>
                <a:gd name="T14" fmla="*/ 0 w 224"/>
                <a:gd name="T15" fmla="*/ 122 h 238"/>
                <a:gd name="T16" fmla="*/ 0 w 224"/>
                <a:gd name="T17" fmla="*/ 10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238">
                  <a:moveTo>
                    <a:pt x="0" y="108"/>
                  </a:moveTo>
                  <a:cubicBezTo>
                    <a:pt x="177" y="210"/>
                    <a:pt x="177" y="210"/>
                    <a:pt x="177" y="210"/>
                  </a:cubicBezTo>
                  <a:cubicBezTo>
                    <a:pt x="195" y="220"/>
                    <a:pt x="211" y="212"/>
                    <a:pt x="211" y="190"/>
                  </a:cubicBezTo>
                  <a:cubicBezTo>
                    <a:pt x="211" y="0"/>
                    <a:pt x="211" y="0"/>
                    <a:pt x="211" y="0"/>
                  </a:cubicBezTo>
                  <a:cubicBezTo>
                    <a:pt x="224" y="7"/>
                    <a:pt x="224" y="7"/>
                    <a:pt x="224" y="7"/>
                  </a:cubicBezTo>
                  <a:cubicBezTo>
                    <a:pt x="223" y="197"/>
                    <a:pt x="223" y="197"/>
                    <a:pt x="223" y="197"/>
                  </a:cubicBezTo>
                  <a:cubicBezTo>
                    <a:pt x="223" y="227"/>
                    <a:pt x="202" y="238"/>
                    <a:pt x="177" y="224"/>
                  </a:cubicBezTo>
                  <a:cubicBezTo>
                    <a:pt x="0" y="122"/>
                    <a:pt x="0" y="122"/>
                    <a:pt x="0" y="122"/>
                  </a:cubicBezTo>
                  <a:lnTo>
                    <a:pt x="0" y="108"/>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149"/>
            <p:cNvSpPr>
              <a:spLocks/>
            </p:cNvSpPr>
            <p:nvPr userDrawn="1"/>
          </p:nvSpPr>
          <p:spPr bwMode="auto">
            <a:xfrm flipH="1">
              <a:off x="2045409" y="4710403"/>
              <a:ext cx="241049" cy="181143"/>
            </a:xfrm>
            <a:custGeom>
              <a:avLst/>
              <a:gdLst>
                <a:gd name="T0" fmla="*/ 0 w 169"/>
                <a:gd name="T1" fmla="*/ 0 h 127"/>
                <a:gd name="T2" fmla="*/ 0 w 169"/>
                <a:gd name="T3" fmla="*/ 2 h 127"/>
                <a:gd name="T4" fmla="*/ 0 w 169"/>
                <a:gd name="T5" fmla="*/ 2 h 127"/>
                <a:gd name="T6" fmla="*/ 1 w 169"/>
                <a:gd name="T7" fmla="*/ 4 h 127"/>
                <a:gd name="T8" fmla="*/ 1 w 169"/>
                <a:gd name="T9" fmla="*/ 5 h 127"/>
                <a:gd name="T10" fmla="*/ 3 w 169"/>
                <a:gd name="T11" fmla="*/ 6 h 127"/>
                <a:gd name="T12" fmla="*/ 4 w 169"/>
                <a:gd name="T13" fmla="*/ 8 h 127"/>
                <a:gd name="T14" fmla="*/ 6 w 169"/>
                <a:gd name="T15" fmla="*/ 8 h 127"/>
                <a:gd name="T16" fmla="*/ 165 w 169"/>
                <a:gd name="T17" fmla="*/ 101 h 127"/>
                <a:gd name="T18" fmla="*/ 169 w 169"/>
                <a:gd name="T19" fmla="*/ 112 h 127"/>
                <a:gd name="T20" fmla="*/ 165 w 169"/>
                <a:gd name="T21" fmla="*/ 127 h 127"/>
                <a:gd name="T22" fmla="*/ 6 w 169"/>
                <a:gd name="T23" fmla="*/ 34 h 127"/>
                <a:gd name="T24" fmla="*/ 5 w 169"/>
                <a:gd name="T25" fmla="*/ 34 h 127"/>
                <a:gd name="T26" fmla="*/ 4 w 169"/>
                <a:gd name="T27" fmla="*/ 33 h 127"/>
                <a:gd name="T28" fmla="*/ 3 w 169"/>
                <a:gd name="T29" fmla="*/ 32 h 127"/>
                <a:gd name="T30" fmla="*/ 3 w 169"/>
                <a:gd name="T31" fmla="*/ 32 h 127"/>
                <a:gd name="T32" fmla="*/ 2 w 169"/>
                <a:gd name="T33" fmla="*/ 31 h 127"/>
                <a:gd name="T34" fmla="*/ 1 w 169"/>
                <a:gd name="T35" fmla="*/ 30 h 127"/>
                <a:gd name="T36" fmla="*/ 1 w 169"/>
                <a:gd name="T37" fmla="*/ 30 h 127"/>
                <a:gd name="T38" fmla="*/ 1 w 169"/>
                <a:gd name="T39" fmla="*/ 29 h 127"/>
                <a:gd name="T40" fmla="*/ 0 w 169"/>
                <a:gd name="T41" fmla="*/ 28 h 127"/>
                <a:gd name="T42" fmla="*/ 0 w 169"/>
                <a:gd name="T43" fmla="*/ 28 h 127"/>
                <a:gd name="T44" fmla="*/ 0 w 169"/>
                <a:gd name="T45" fmla="*/ 28 h 127"/>
                <a:gd name="T46" fmla="*/ 0 w 169"/>
                <a:gd name="T47" fmla="*/ 27 h 127"/>
                <a:gd name="T48" fmla="*/ 0 w 169"/>
                <a:gd name="T49" fmla="*/ 26 h 127"/>
                <a:gd name="T50" fmla="*/ 0 w 169"/>
                <a:gd name="T51" fmla="*/ 26 h 127"/>
                <a:gd name="T52" fmla="*/ 0 w 169"/>
                <a:gd name="T53" fmla="*/ 26 h 127"/>
                <a:gd name="T54" fmla="*/ 0 w 169"/>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9" h="127">
                  <a:moveTo>
                    <a:pt x="0" y="0"/>
                  </a:moveTo>
                  <a:cubicBezTo>
                    <a:pt x="0" y="1"/>
                    <a:pt x="0" y="2"/>
                    <a:pt x="0" y="2"/>
                  </a:cubicBezTo>
                  <a:cubicBezTo>
                    <a:pt x="0" y="2"/>
                    <a:pt x="0" y="2"/>
                    <a:pt x="0" y="2"/>
                  </a:cubicBezTo>
                  <a:cubicBezTo>
                    <a:pt x="0" y="3"/>
                    <a:pt x="1" y="4"/>
                    <a:pt x="1" y="4"/>
                  </a:cubicBezTo>
                  <a:cubicBezTo>
                    <a:pt x="1" y="4"/>
                    <a:pt x="1" y="5"/>
                    <a:pt x="1" y="5"/>
                  </a:cubicBezTo>
                  <a:cubicBezTo>
                    <a:pt x="2" y="5"/>
                    <a:pt x="2" y="6"/>
                    <a:pt x="3" y="6"/>
                  </a:cubicBezTo>
                  <a:cubicBezTo>
                    <a:pt x="3" y="7"/>
                    <a:pt x="4" y="7"/>
                    <a:pt x="4" y="8"/>
                  </a:cubicBezTo>
                  <a:cubicBezTo>
                    <a:pt x="5" y="8"/>
                    <a:pt x="5" y="8"/>
                    <a:pt x="6" y="8"/>
                  </a:cubicBezTo>
                  <a:cubicBezTo>
                    <a:pt x="165" y="101"/>
                    <a:pt x="165" y="101"/>
                    <a:pt x="165" y="101"/>
                  </a:cubicBezTo>
                  <a:cubicBezTo>
                    <a:pt x="169" y="112"/>
                    <a:pt x="169" y="112"/>
                    <a:pt x="169" y="112"/>
                  </a:cubicBezTo>
                  <a:cubicBezTo>
                    <a:pt x="165" y="127"/>
                    <a:pt x="165" y="127"/>
                    <a:pt x="165" y="127"/>
                  </a:cubicBezTo>
                  <a:cubicBezTo>
                    <a:pt x="6" y="34"/>
                    <a:pt x="6" y="34"/>
                    <a:pt x="6" y="34"/>
                  </a:cubicBezTo>
                  <a:cubicBezTo>
                    <a:pt x="6" y="34"/>
                    <a:pt x="5" y="34"/>
                    <a:pt x="5" y="34"/>
                  </a:cubicBezTo>
                  <a:cubicBezTo>
                    <a:pt x="5" y="34"/>
                    <a:pt x="5" y="33"/>
                    <a:pt x="4" y="33"/>
                  </a:cubicBezTo>
                  <a:cubicBezTo>
                    <a:pt x="4" y="33"/>
                    <a:pt x="3" y="32"/>
                    <a:pt x="3" y="32"/>
                  </a:cubicBezTo>
                  <a:cubicBezTo>
                    <a:pt x="3" y="32"/>
                    <a:pt x="3" y="32"/>
                    <a:pt x="3" y="32"/>
                  </a:cubicBezTo>
                  <a:cubicBezTo>
                    <a:pt x="2" y="32"/>
                    <a:pt x="2" y="31"/>
                    <a:pt x="2" y="31"/>
                  </a:cubicBezTo>
                  <a:cubicBezTo>
                    <a:pt x="2" y="30"/>
                    <a:pt x="1" y="30"/>
                    <a:pt x="1" y="30"/>
                  </a:cubicBezTo>
                  <a:cubicBezTo>
                    <a:pt x="1" y="30"/>
                    <a:pt x="1" y="30"/>
                    <a:pt x="1" y="30"/>
                  </a:cubicBezTo>
                  <a:cubicBezTo>
                    <a:pt x="1" y="30"/>
                    <a:pt x="1" y="30"/>
                    <a:pt x="1" y="29"/>
                  </a:cubicBezTo>
                  <a:cubicBezTo>
                    <a:pt x="1" y="29"/>
                    <a:pt x="0" y="29"/>
                    <a:pt x="0" y="28"/>
                  </a:cubicBezTo>
                  <a:cubicBezTo>
                    <a:pt x="0" y="28"/>
                    <a:pt x="0" y="28"/>
                    <a:pt x="0" y="28"/>
                  </a:cubicBezTo>
                  <a:cubicBezTo>
                    <a:pt x="0" y="28"/>
                    <a:pt x="0" y="28"/>
                    <a:pt x="0" y="28"/>
                  </a:cubicBezTo>
                  <a:cubicBezTo>
                    <a:pt x="0" y="28"/>
                    <a:pt x="0" y="27"/>
                    <a:pt x="0" y="27"/>
                  </a:cubicBezTo>
                  <a:cubicBezTo>
                    <a:pt x="0" y="27"/>
                    <a:pt x="0" y="26"/>
                    <a:pt x="0" y="26"/>
                  </a:cubicBezTo>
                  <a:cubicBezTo>
                    <a:pt x="0" y="26"/>
                    <a:pt x="0" y="26"/>
                    <a:pt x="0" y="26"/>
                  </a:cubicBezTo>
                  <a:cubicBezTo>
                    <a:pt x="0" y="26"/>
                    <a:pt x="0" y="26"/>
                    <a:pt x="0" y="2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50"/>
            <p:cNvSpPr>
              <a:spLocks/>
            </p:cNvSpPr>
            <p:nvPr userDrawn="1"/>
          </p:nvSpPr>
          <p:spPr bwMode="auto">
            <a:xfrm flipH="1">
              <a:off x="1737325" y="4690435"/>
              <a:ext cx="313790" cy="205390"/>
            </a:xfrm>
            <a:custGeom>
              <a:avLst/>
              <a:gdLst>
                <a:gd name="T0" fmla="*/ 7 w 220"/>
                <a:gd name="T1" fmla="*/ 118 h 144"/>
                <a:gd name="T2" fmla="*/ 7 w 220"/>
                <a:gd name="T3" fmla="*/ 118 h 144"/>
                <a:gd name="T4" fmla="*/ 14 w 220"/>
                <a:gd name="T5" fmla="*/ 119 h 144"/>
                <a:gd name="T6" fmla="*/ 15 w 220"/>
                <a:gd name="T7" fmla="*/ 119 h 144"/>
                <a:gd name="T8" fmla="*/ 22 w 220"/>
                <a:gd name="T9" fmla="*/ 118 h 144"/>
                <a:gd name="T10" fmla="*/ 22 w 220"/>
                <a:gd name="T11" fmla="*/ 118 h 144"/>
                <a:gd name="T12" fmla="*/ 29 w 220"/>
                <a:gd name="T13" fmla="*/ 115 h 144"/>
                <a:gd name="T14" fmla="*/ 214 w 220"/>
                <a:gd name="T15" fmla="*/ 8 h 144"/>
                <a:gd name="T16" fmla="*/ 220 w 220"/>
                <a:gd name="T17" fmla="*/ 0 h 144"/>
                <a:gd name="T18" fmla="*/ 220 w 220"/>
                <a:gd name="T19" fmla="*/ 26 h 144"/>
                <a:gd name="T20" fmla="*/ 214 w 220"/>
                <a:gd name="T21" fmla="*/ 34 h 144"/>
                <a:gd name="T22" fmla="*/ 29 w 220"/>
                <a:gd name="T23" fmla="*/ 141 h 144"/>
                <a:gd name="T24" fmla="*/ 26 w 220"/>
                <a:gd name="T25" fmla="*/ 142 h 144"/>
                <a:gd name="T26" fmla="*/ 24 w 220"/>
                <a:gd name="T27" fmla="*/ 143 h 144"/>
                <a:gd name="T28" fmla="*/ 22 w 220"/>
                <a:gd name="T29" fmla="*/ 143 h 144"/>
                <a:gd name="T30" fmla="*/ 22 w 220"/>
                <a:gd name="T31" fmla="*/ 143 h 144"/>
                <a:gd name="T32" fmla="*/ 22 w 220"/>
                <a:gd name="T33" fmla="*/ 144 h 144"/>
                <a:gd name="T34" fmla="*/ 20 w 220"/>
                <a:gd name="T35" fmla="*/ 144 h 144"/>
                <a:gd name="T36" fmla="*/ 18 w 220"/>
                <a:gd name="T37" fmla="*/ 144 h 144"/>
                <a:gd name="T38" fmla="*/ 16 w 220"/>
                <a:gd name="T39" fmla="*/ 144 h 144"/>
                <a:gd name="T40" fmla="*/ 15 w 220"/>
                <a:gd name="T41" fmla="*/ 144 h 144"/>
                <a:gd name="T42" fmla="*/ 15 w 220"/>
                <a:gd name="T43" fmla="*/ 144 h 144"/>
                <a:gd name="T44" fmla="*/ 14 w 220"/>
                <a:gd name="T45" fmla="*/ 144 h 144"/>
                <a:gd name="T46" fmla="*/ 11 w 220"/>
                <a:gd name="T47" fmla="*/ 144 h 144"/>
                <a:gd name="T48" fmla="*/ 9 w 220"/>
                <a:gd name="T49" fmla="*/ 144 h 144"/>
                <a:gd name="T50" fmla="*/ 8 w 220"/>
                <a:gd name="T51" fmla="*/ 143 h 144"/>
                <a:gd name="T52" fmla="*/ 7 w 220"/>
                <a:gd name="T53" fmla="*/ 143 h 144"/>
                <a:gd name="T54" fmla="*/ 5 w 220"/>
                <a:gd name="T55" fmla="*/ 143 h 144"/>
                <a:gd name="T56" fmla="*/ 0 w 220"/>
                <a:gd name="T57" fmla="*/ 141 h 144"/>
                <a:gd name="T58" fmla="*/ 0 w 220"/>
                <a:gd name="T59" fmla="*/ 115 h 144"/>
                <a:gd name="T60" fmla="*/ 7 w 220"/>
                <a:gd name="T61" fmla="*/ 11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7" y="118"/>
                  </a:moveTo>
                  <a:cubicBezTo>
                    <a:pt x="7" y="118"/>
                    <a:pt x="7" y="118"/>
                    <a:pt x="7" y="118"/>
                  </a:cubicBezTo>
                  <a:cubicBezTo>
                    <a:pt x="10" y="118"/>
                    <a:pt x="12" y="119"/>
                    <a:pt x="14" y="119"/>
                  </a:cubicBezTo>
                  <a:cubicBezTo>
                    <a:pt x="15" y="119"/>
                    <a:pt x="15" y="119"/>
                    <a:pt x="15" y="119"/>
                  </a:cubicBezTo>
                  <a:cubicBezTo>
                    <a:pt x="17" y="119"/>
                    <a:pt x="20" y="118"/>
                    <a:pt x="22" y="118"/>
                  </a:cubicBezTo>
                  <a:cubicBezTo>
                    <a:pt x="22" y="118"/>
                    <a:pt x="22" y="118"/>
                    <a:pt x="22" y="118"/>
                  </a:cubicBezTo>
                  <a:cubicBezTo>
                    <a:pt x="25" y="117"/>
                    <a:pt x="27" y="116"/>
                    <a:pt x="29" y="115"/>
                  </a:cubicBezTo>
                  <a:cubicBezTo>
                    <a:pt x="214" y="8"/>
                    <a:pt x="214" y="8"/>
                    <a:pt x="214" y="8"/>
                  </a:cubicBezTo>
                  <a:cubicBezTo>
                    <a:pt x="218" y="6"/>
                    <a:pt x="220" y="3"/>
                    <a:pt x="220" y="0"/>
                  </a:cubicBezTo>
                  <a:cubicBezTo>
                    <a:pt x="220" y="26"/>
                    <a:pt x="220" y="26"/>
                    <a:pt x="220" y="26"/>
                  </a:cubicBezTo>
                  <a:cubicBezTo>
                    <a:pt x="220" y="29"/>
                    <a:pt x="218" y="32"/>
                    <a:pt x="214" y="34"/>
                  </a:cubicBezTo>
                  <a:cubicBezTo>
                    <a:pt x="29" y="141"/>
                    <a:pt x="29" y="141"/>
                    <a:pt x="29" y="141"/>
                  </a:cubicBezTo>
                  <a:cubicBezTo>
                    <a:pt x="28" y="141"/>
                    <a:pt x="27" y="142"/>
                    <a:pt x="26" y="142"/>
                  </a:cubicBezTo>
                  <a:cubicBezTo>
                    <a:pt x="25" y="143"/>
                    <a:pt x="25" y="143"/>
                    <a:pt x="24" y="143"/>
                  </a:cubicBezTo>
                  <a:cubicBezTo>
                    <a:pt x="23" y="143"/>
                    <a:pt x="23" y="143"/>
                    <a:pt x="22" y="143"/>
                  </a:cubicBezTo>
                  <a:cubicBezTo>
                    <a:pt x="22" y="143"/>
                    <a:pt x="22" y="143"/>
                    <a:pt x="22" y="143"/>
                  </a:cubicBezTo>
                  <a:cubicBezTo>
                    <a:pt x="22" y="143"/>
                    <a:pt x="22" y="144"/>
                    <a:pt x="22" y="144"/>
                  </a:cubicBezTo>
                  <a:cubicBezTo>
                    <a:pt x="21" y="144"/>
                    <a:pt x="20" y="144"/>
                    <a:pt x="20" y="144"/>
                  </a:cubicBezTo>
                  <a:cubicBezTo>
                    <a:pt x="19" y="144"/>
                    <a:pt x="18" y="144"/>
                    <a:pt x="18" y="144"/>
                  </a:cubicBezTo>
                  <a:cubicBezTo>
                    <a:pt x="17" y="144"/>
                    <a:pt x="16" y="144"/>
                    <a:pt x="16" y="144"/>
                  </a:cubicBezTo>
                  <a:cubicBezTo>
                    <a:pt x="15" y="144"/>
                    <a:pt x="15" y="144"/>
                    <a:pt x="15" y="144"/>
                  </a:cubicBezTo>
                  <a:cubicBezTo>
                    <a:pt x="15" y="144"/>
                    <a:pt x="15" y="144"/>
                    <a:pt x="15" y="144"/>
                  </a:cubicBezTo>
                  <a:cubicBezTo>
                    <a:pt x="14" y="144"/>
                    <a:pt x="14" y="144"/>
                    <a:pt x="14" y="144"/>
                  </a:cubicBezTo>
                  <a:cubicBezTo>
                    <a:pt x="13" y="144"/>
                    <a:pt x="12" y="144"/>
                    <a:pt x="11" y="144"/>
                  </a:cubicBezTo>
                  <a:cubicBezTo>
                    <a:pt x="10" y="144"/>
                    <a:pt x="10" y="144"/>
                    <a:pt x="9" y="144"/>
                  </a:cubicBezTo>
                  <a:cubicBezTo>
                    <a:pt x="8" y="144"/>
                    <a:pt x="8" y="144"/>
                    <a:pt x="8" y="143"/>
                  </a:cubicBezTo>
                  <a:cubicBezTo>
                    <a:pt x="7" y="143"/>
                    <a:pt x="7" y="143"/>
                    <a:pt x="7" y="143"/>
                  </a:cubicBezTo>
                  <a:cubicBezTo>
                    <a:pt x="6" y="143"/>
                    <a:pt x="5" y="143"/>
                    <a:pt x="5" y="143"/>
                  </a:cubicBezTo>
                  <a:cubicBezTo>
                    <a:pt x="3" y="142"/>
                    <a:pt x="2" y="142"/>
                    <a:pt x="0" y="141"/>
                  </a:cubicBezTo>
                  <a:cubicBezTo>
                    <a:pt x="0" y="115"/>
                    <a:pt x="0" y="115"/>
                    <a:pt x="0" y="115"/>
                  </a:cubicBezTo>
                  <a:cubicBezTo>
                    <a:pt x="2" y="116"/>
                    <a:pt x="4" y="117"/>
                    <a:pt x="7" y="118"/>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151"/>
            <p:cNvSpPr>
              <a:spLocks/>
            </p:cNvSpPr>
            <p:nvPr userDrawn="1"/>
          </p:nvSpPr>
          <p:spPr bwMode="auto">
            <a:xfrm flipH="1">
              <a:off x="1734472" y="4539245"/>
              <a:ext cx="554839" cy="322348"/>
            </a:xfrm>
            <a:custGeom>
              <a:avLst/>
              <a:gdLst>
                <a:gd name="T0" fmla="*/ 8 w 389"/>
                <a:gd name="T1" fmla="*/ 112 h 226"/>
                <a:gd name="T2" fmla="*/ 8 w 389"/>
                <a:gd name="T3" fmla="*/ 128 h 226"/>
                <a:gd name="T4" fmla="*/ 167 w 389"/>
                <a:gd name="T5" fmla="*/ 221 h 226"/>
                <a:gd name="T6" fmla="*/ 196 w 389"/>
                <a:gd name="T7" fmla="*/ 221 h 226"/>
                <a:gd name="T8" fmla="*/ 381 w 389"/>
                <a:gd name="T9" fmla="*/ 114 h 226"/>
                <a:gd name="T10" fmla="*/ 381 w 389"/>
                <a:gd name="T11" fmla="*/ 98 h 226"/>
                <a:gd name="T12" fmla="*/ 222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8" y="128"/>
                  </a:cubicBezTo>
                  <a:cubicBezTo>
                    <a:pt x="167" y="221"/>
                    <a:pt x="167" y="221"/>
                    <a:pt x="167" y="221"/>
                  </a:cubicBezTo>
                  <a:cubicBezTo>
                    <a:pt x="175" y="226"/>
                    <a:pt x="188" y="226"/>
                    <a:pt x="196" y="221"/>
                  </a:cubicBezTo>
                  <a:cubicBezTo>
                    <a:pt x="381" y="114"/>
                    <a:pt x="381" y="114"/>
                    <a:pt x="381" y="114"/>
                  </a:cubicBezTo>
                  <a:cubicBezTo>
                    <a:pt x="389" y="110"/>
                    <a:pt x="389" y="102"/>
                    <a:pt x="381" y="98"/>
                  </a:cubicBezTo>
                  <a:cubicBezTo>
                    <a:pt x="222" y="5"/>
                    <a:pt x="222" y="5"/>
                    <a:pt x="222" y="5"/>
                  </a:cubicBezTo>
                  <a:cubicBezTo>
                    <a:pt x="214" y="0"/>
                    <a:pt x="201" y="0"/>
                    <a:pt x="193" y="5"/>
                  </a:cubicBezTo>
                  <a:lnTo>
                    <a:pt x="8" y="11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152"/>
            <p:cNvSpPr>
              <a:spLocks/>
            </p:cNvSpPr>
            <p:nvPr userDrawn="1"/>
          </p:nvSpPr>
          <p:spPr bwMode="auto">
            <a:xfrm flipH="1">
              <a:off x="1810067" y="4456518"/>
              <a:ext cx="539149" cy="332333"/>
            </a:xfrm>
            <a:custGeom>
              <a:avLst/>
              <a:gdLst>
                <a:gd name="T0" fmla="*/ 322 w 378"/>
                <a:gd name="T1" fmla="*/ 52 h 233"/>
                <a:gd name="T2" fmla="*/ 361 w 378"/>
                <a:gd name="T3" fmla="*/ 60 h 233"/>
                <a:gd name="T4" fmla="*/ 373 w 378"/>
                <a:gd name="T5" fmla="*/ 133 h 233"/>
                <a:gd name="T6" fmla="*/ 261 w 378"/>
                <a:gd name="T7" fmla="*/ 221 h 233"/>
                <a:gd name="T8" fmla="*/ 4 w 378"/>
                <a:gd name="T9" fmla="*/ 107 h 233"/>
                <a:gd name="T10" fmla="*/ 28 w 378"/>
                <a:gd name="T11" fmla="*/ 30 h 233"/>
                <a:gd name="T12" fmla="*/ 133 w 378"/>
                <a:gd name="T13" fmla="*/ 14 h 233"/>
                <a:gd name="T14" fmla="*/ 255 w 378"/>
                <a:gd name="T15" fmla="*/ 56 h 233"/>
                <a:gd name="T16" fmla="*/ 322 w 378"/>
                <a:gd name="T17" fmla="*/ 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8" h="233">
                  <a:moveTo>
                    <a:pt x="322" y="52"/>
                  </a:moveTo>
                  <a:cubicBezTo>
                    <a:pt x="361" y="60"/>
                    <a:pt x="361" y="60"/>
                    <a:pt x="361" y="60"/>
                  </a:cubicBezTo>
                  <a:cubicBezTo>
                    <a:pt x="374" y="88"/>
                    <a:pt x="378" y="111"/>
                    <a:pt x="373" y="133"/>
                  </a:cubicBezTo>
                  <a:cubicBezTo>
                    <a:pt x="363" y="176"/>
                    <a:pt x="302" y="215"/>
                    <a:pt x="261" y="221"/>
                  </a:cubicBezTo>
                  <a:cubicBezTo>
                    <a:pt x="184" y="233"/>
                    <a:pt x="64" y="138"/>
                    <a:pt x="4" y="107"/>
                  </a:cubicBezTo>
                  <a:cubicBezTo>
                    <a:pt x="0" y="55"/>
                    <a:pt x="7" y="43"/>
                    <a:pt x="28" y="30"/>
                  </a:cubicBezTo>
                  <a:cubicBezTo>
                    <a:pt x="67" y="7"/>
                    <a:pt x="97" y="0"/>
                    <a:pt x="133" y="14"/>
                  </a:cubicBezTo>
                  <a:cubicBezTo>
                    <a:pt x="179" y="31"/>
                    <a:pt x="219" y="38"/>
                    <a:pt x="255" y="56"/>
                  </a:cubicBezTo>
                  <a:lnTo>
                    <a:pt x="322" y="52"/>
                  </a:lnTo>
                  <a:close/>
                </a:path>
              </a:pathLst>
            </a:custGeom>
            <a:solidFill>
              <a:srgbClr val="005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153"/>
            <p:cNvSpPr>
              <a:spLocks/>
            </p:cNvSpPr>
            <p:nvPr userDrawn="1"/>
          </p:nvSpPr>
          <p:spPr bwMode="auto">
            <a:xfrm flipH="1">
              <a:off x="3911037" y="4837345"/>
              <a:ext cx="154043" cy="116958"/>
            </a:xfrm>
            <a:custGeom>
              <a:avLst/>
              <a:gdLst>
                <a:gd name="T0" fmla="*/ 0 w 108"/>
                <a:gd name="T1" fmla="*/ 0 h 82"/>
                <a:gd name="T2" fmla="*/ 1 w 108"/>
                <a:gd name="T3" fmla="*/ 1 h 82"/>
                <a:gd name="T4" fmla="*/ 1 w 108"/>
                <a:gd name="T5" fmla="*/ 1 h 82"/>
                <a:gd name="T6" fmla="*/ 1 w 108"/>
                <a:gd name="T7" fmla="*/ 2 h 82"/>
                <a:gd name="T8" fmla="*/ 1 w 108"/>
                <a:gd name="T9" fmla="*/ 3 h 82"/>
                <a:gd name="T10" fmla="*/ 2 w 108"/>
                <a:gd name="T11" fmla="*/ 4 h 82"/>
                <a:gd name="T12" fmla="*/ 3 w 108"/>
                <a:gd name="T13" fmla="*/ 5 h 82"/>
                <a:gd name="T14" fmla="*/ 4 w 108"/>
                <a:gd name="T15" fmla="*/ 5 h 82"/>
                <a:gd name="T16" fmla="*/ 108 w 108"/>
                <a:gd name="T17" fmla="*/ 65 h 82"/>
                <a:gd name="T18" fmla="*/ 108 w 108"/>
                <a:gd name="T19" fmla="*/ 82 h 82"/>
                <a:gd name="T20" fmla="*/ 4 w 108"/>
                <a:gd name="T21" fmla="*/ 22 h 82"/>
                <a:gd name="T22" fmla="*/ 4 w 108"/>
                <a:gd name="T23" fmla="*/ 22 h 82"/>
                <a:gd name="T24" fmla="*/ 3 w 108"/>
                <a:gd name="T25" fmla="*/ 21 h 82"/>
                <a:gd name="T26" fmla="*/ 2 w 108"/>
                <a:gd name="T27" fmla="*/ 20 h 82"/>
                <a:gd name="T28" fmla="*/ 2 w 108"/>
                <a:gd name="T29" fmla="*/ 20 h 82"/>
                <a:gd name="T30" fmla="*/ 2 w 108"/>
                <a:gd name="T31" fmla="*/ 20 h 82"/>
                <a:gd name="T32" fmla="*/ 1 w 108"/>
                <a:gd name="T33" fmla="*/ 19 h 82"/>
                <a:gd name="T34" fmla="*/ 1 w 108"/>
                <a:gd name="T35" fmla="*/ 19 h 82"/>
                <a:gd name="T36" fmla="*/ 1 w 108"/>
                <a:gd name="T37" fmla="*/ 19 h 82"/>
                <a:gd name="T38" fmla="*/ 1 w 108"/>
                <a:gd name="T39" fmla="*/ 18 h 82"/>
                <a:gd name="T40" fmla="*/ 1 w 108"/>
                <a:gd name="T41" fmla="*/ 18 h 82"/>
                <a:gd name="T42" fmla="*/ 1 w 108"/>
                <a:gd name="T43" fmla="*/ 18 h 82"/>
                <a:gd name="T44" fmla="*/ 0 w 108"/>
                <a:gd name="T45" fmla="*/ 17 h 82"/>
                <a:gd name="T46" fmla="*/ 0 w 108"/>
                <a:gd name="T47" fmla="*/ 17 h 82"/>
                <a:gd name="T48" fmla="*/ 0 w 108"/>
                <a:gd name="T49" fmla="*/ 16 h 82"/>
                <a:gd name="T50" fmla="*/ 0 w 108"/>
                <a:gd name="T51" fmla="*/ 16 h 82"/>
                <a:gd name="T52" fmla="*/ 0 w 108"/>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82">
                  <a:moveTo>
                    <a:pt x="0" y="0"/>
                  </a:moveTo>
                  <a:cubicBezTo>
                    <a:pt x="0" y="0"/>
                    <a:pt x="0" y="1"/>
                    <a:pt x="1" y="1"/>
                  </a:cubicBezTo>
                  <a:cubicBezTo>
                    <a:pt x="1" y="1"/>
                    <a:pt x="1" y="1"/>
                    <a:pt x="1" y="1"/>
                  </a:cubicBezTo>
                  <a:cubicBezTo>
                    <a:pt x="1" y="2"/>
                    <a:pt x="1" y="2"/>
                    <a:pt x="1" y="2"/>
                  </a:cubicBezTo>
                  <a:cubicBezTo>
                    <a:pt x="1" y="3"/>
                    <a:pt x="1" y="3"/>
                    <a:pt x="1" y="3"/>
                  </a:cubicBezTo>
                  <a:cubicBezTo>
                    <a:pt x="2" y="3"/>
                    <a:pt x="2" y="3"/>
                    <a:pt x="2" y="4"/>
                  </a:cubicBezTo>
                  <a:cubicBezTo>
                    <a:pt x="3" y="4"/>
                    <a:pt x="3" y="4"/>
                    <a:pt x="3" y="5"/>
                  </a:cubicBezTo>
                  <a:cubicBezTo>
                    <a:pt x="4" y="5"/>
                    <a:pt x="4" y="5"/>
                    <a:pt x="4" y="5"/>
                  </a:cubicBezTo>
                  <a:cubicBezTo>
                    <a:pt x="108" y="65"/>
                    <a:pt x="108" y="65"/>
                    <a:pt x="108" y="65"/>
                  </a:cubicBezTo>
                  <a:cubicBezTo>
                    <a:pt x="108" y="82"/>
                    <a:pt x="108" y="82"/>
                    <a:pt x="108" y="82"/>
                  </a:cubicBezTo>
                  <a:cubicBezTo>
                    <a:pt x="4" y="22"/>
                    <a:pt x="4" y="22"/>
                    <a:pt x="4" y="22"/>
                  </a:cubicBezTo>
                  <a:cubicBezTo>
                    <a:pt x="4" y="22"/>
                    <a:pt x="4" y="22"/>
                    <a:pt x="4" y="22"/>
                  </a:cubicBezTo>
                  <a:cubicBezTo>
                    <a:pt x="4" y="21"/>
                    <a:pt x="4" y="21"/>
                    <a:pt x="3" y="21"/>
                  </a:cubicBezTo>
                  <a:cubicBezTo>
                    <a:pt x="3" y="21"/>
                    <a:pt x="3" y="21"/>
                    <a:pt x="2" y="20"/>
                  </a:cubicBezTo>
                  <a:cubicBezTo>
                    <a:pt x="2" y="20"/>
                    <a:pt x="2" y="20"/>
                    <a:pt x="2" y="20"/>
                  </a:cubicBezTo>
                  <a:cubicBezTo>
                    <a:pt x="2" y="20"/>
                    <a:pt x="2" y="20"/>
                    <a:pt x="2" y="20"/>
                  </a:cubicBezTo>
                  <a:cubicBezTo>
                    <a:pt x="1" y="19"/>
                    <a:pt x="1" y="19"/>
                    <a:pt x="1" y="19"/>
                  </a:cubicBezTo>
                  <a:cubicBezTo>
                    <a:pt x="1" y="19"/>
                    <a:pt x="1" y="19"/>
                    <a:pt x="1" y="19"/>
                  </a:cubicBezTo>
                  <a:cubicBezTo>
                    <a:pt x="1" y="19"/>
                    <a:pt x="1" y="19"/>
                    <a:pt x="1" y="19"/>
                  </a:cubicBezTo>
                  <a:cubicBezTo>
                    <a:pt x="1" y="19"/>
                    <a:pt x="1" y="18"/>
                    <a:pt x="1" y="18"/>
                  </a:cubicBezTo>
                  <a:cubicBezTo>
                    <a:pt x="1" y="18"/>
                    <a:pt x="1" y="18"/>
                    <a:pt x="1" y="18"/>
                  </a:cubicBezTo>
                  <a:cubicBezTo>
                    <a:pt x="1" y="18"/>
                    <a:pt x="1" y="18"/>
                    <a:pt x="1" y="18"/>
                  </a:cubicBezTo>
                  <a:cubicBezTo>
                    <a:pt x="1" y="18"/>
                    <a:pt x="0" y="17"/>
                    <a:pt x="0" y="17"/>
                  </a:cubicBezTo>
                  <a:cubicBezTo>
                    <a:pt x="0" y="17"/>
                    <a:pt x="0" y="17"/>
                    <a:pt x="0" y="17"/>
                  </a:cubicBezTo>
                  <a:cubicBezTo>
                    <a:pt x="0" y="16"/>
                    <a:pt x="0" y="16"/>
                    <a:pt x="0" y="16"/>
                  </a:cubicBezTo>
                  <a:cubicBezTo>
                    <a:pt x="0" y="16"/>
                    <a:pt x="0" y="16"/>
                    <a:pt x="0" y="1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154"/>
            <p:cNvSpPr>
              <a:spLocks/>
            </p:cNvSpPr>
            <p:nvPr userDrawn="1"/>
          </p:nvSpPr>
          <p:spPr bwMode="auto">
            <a:xfrm flipH="1">
              <a:off x="3707072" y="4824509"/>
              <a:ext cx="203964" cy="132648"/>
            </a:xfrm>
            <a:custGeom>
              <a:avLst/>
              <a:gdLst>
                <a:gd name="T0" fmla="*/ 4 w 143"/>
                <a:gd name="T1" fmla="*/ 76 h 93"/>
                <a:gd name="T2" fmla="*/ 5 w 143"/>
                <a:gd name="T3" fmla="*/ 76 h 93"/>
                <a:gd name="T4" fmla="*/ 9 w 143"/>
                <a:gd name="T5" fmla="*/ 77 h 93"/>
                <a:gd name="T6" fmla="*/ 9 w 143"/>
                <a:gd name="T7" fmla="*/ 77 h 93"/>
                <a:gd name="T8" fmla="*/ 14 w 143"/>
                <a:gd name="T9" fmla="*/ 76 h 93"/>
                <a:gd name="T10" fmla="*/ 14 w 143"/>
                <a:gd name="T11" fmla="*/ 76 h 93"/>
                <a:gd name="T12" fmla="*/ 19 w 143"/>
                <a:gd name="T13" fmla="*/ 74 h 93"/>
                <a:gd name="T14" fmla="*/ 139 w 143"/>
                <a:gd name="T15" fmla="*/ 5 h 93"/>
                <a:gd name="T16" fmla="*/ 143 w 143"/>
                <a:gd name="T17" fmla="*/ 0 h 93"/>
                <a:gd name="T18" fmla="*/ 143 w 143"/>
                <a:gd name="T19" fmla="*/ 16 h 93"/>
                <a:gd name="T20" fmla="*/ 139 w 143"/>
                <a:gd name="T21" fmla="*/ 22 h 93"/>
                <a:gd name="T22" fmla="*/ 19 w 143"/>
                <a:gd name="T23" fmla="*/ 91 h 93"/>
                <a:gd name="T24" fmla="*/ 17 w 143"/>
                <a:gd name="T25" fmla="*/ 92 h 93"/>
                <a:gd name="T26" fmla="*/ 15 w 143"/>
                <a:gd name="T27" fmla="*/ 93 h 93"/>
                <a:gd name="T28" fmla="*/ 14 w 143"/>
                <a:gd name="T29" fmla="*/ 93 h 93"/>
                <a:gd name="T30" fmla="*/ 14 w 143"/>
                <a:gd name="T31" fmla="*/ 93 h 93"/>
                <a:gd name="T32" fmla="*/ 14 w 143"/>
                <a:gd name="T33" fmla="*/ 93 h 93"/>
                <a:gd name="T34" fmla="*/ 12 w 143"/>
                <a:gd name="T35" fmla="*/ 93 h 93"/>
                <a:gd name="T36" fmla="*/ 11 w 143"/>
                <a:gd name="T37" fmla="*/ 93 h 93"/>
                <a:gd name="T38" fmla="*/ 10 w 143"/>
                <a:gd name="T39" fmla="*/ 93 h 93"/>
                <a:gd name="T40" fmla="*/ 9 w 143"/>
                <a:gd name="T41" fmla="*/ 93 h 93"/>
                <a:gd name="T42" fmla="*/ 9 w 143"/>
                <a:gd name="T43" fmla="*/ 93 h 93"/>
                <a:gd name="T44" fmla="*/ 9 w 143"/>
                <a:gd name="T45" fmla="*/ 93 h 93"/>
                <a:gd name="T46" fmla="*/ 7 w 143"/>
                <a:gd name="T47" fmla="*/ 93 h 93"/>
                <a:gd name="T48" fmla="*/ 5 w 143"/>
                <a:gd name="T49" fmla="*/ 93 h 93"/>
                <a:gd name="T50" fmla="*/ 5 w 143"/>
                <a:gd name="T51" fmla="*/ 93 h 93"/>
                <a:gd name="T52" fmla="*/ 4 w 143"/>
                <a:gd name="T53" fmla="*/ 93 h 93"/>
                <a:gd name="T54" fmla="*/ 3 w 143"/>
                <a:gd name="T55" fmla="*/ 92 h 93"/>
                <a:gd name="T56" fmla="*/ 0 w 143"/>
                <a:gd name="T57" fmla="*/ 91 h 93"/>
                <a:gd name="T58" fmla="*/ 0 w 143"/>
                <a:gd name="T59" fmla="*/ 74 h 93"/>
                <a:gd name="T60" fmla="*/ 4 w 143"/>
                <a:gd name="T61" fmla="*/ 7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3">
                  <a:moveTo>
                    <a:pt x="4" y="76"/>
                  </a:moveTo>
                  <a:cubicBezTo>
                    <a:pt x="4" y="76"/>
                    <a:pt x="4" y="76"/>
                    <a:pt x="5" y="76"/>
                  </a:cubicBezTo>
                  <a:cubicBezTo>
                    <a:pt x="6" y="76"/>
                    <a:pt x="8" y="77"/>
                    <a:pt x="9" y="77"/>
                  </a:cubicBezTo>
                  <a:cubicBezTo>
                    <a:pt x="9" y="77"/>
                    <a:pt x="9" y="77"/>
                    <a:pt x="9" y="77"/>
                  </a:cubicBezTo>
                  <a:cubicBezTo>
                    <a:pt x="11" y="77"/>
                    <a:pt x="13" y="77"/>
                    <a:pt x="14" y="76"/>
                  </a:cubicBezTo>
                  <a:cubicBezTo>
                    <a:pt x="14" y="76"/>
                    <a:pt x="14" y="76"/>
                    <a:pt x="14" y="76"/>
                  </a:cubicBezTo>
                  <a:cubicBezTo>
                    <a:pt x="16" y="76"/>
                    <a:pt x="17" y="75"/>
                    <a:pt x="19" y="74"/>
                  </a:cubicBezTo>
                  <a:cubicBezTo>
                    <a:pt x="139" y="5"/>
                    <a:pt x="139" y="5"/>
                    <a:pt x="139" y="5"/>
                  </a:cubicBezTo>
                  <a:cubicBezTo>
                    <a:pt x="142" y="3"/>
                    <a:pt x="143" y="1"/>
                    <a:pt x="143" y="0"/>
                  </a:cubicBezTo>
                  <a:cubicBezTo>
                    <a:pt x="143" y="16"/>
                    <a:pt x="143" y="16"/>
                    <a:pt x="143" y="16"/>
                  </a:cubicBezTo>
                  <a:cubicBezTo>
                    <a:pt x="143" y="18"/>
                    <a:pt x="142" y="20"/>
                    <a:pt x="139" y="22"/>
                  </a:cubicBezTo>
                  <a:cubicBezTo>
                    <a:pt x="19" y="91"/>
                    <a:pt x="19" y="91"/>
                    <a:pt x="19" y="91"/>
                  </a:cubicBezTo>
                  <a:cubicBezTo>
                    <a:pt x="18" y="91"/>
                    <a:pt x="17" y="92"/>
                    <a:pt x="17" y="92"/>
                  </a:cubicBezTo>
                  <a:cubicBezTo>
                    <a:pt x="16" y="92"/>
                    <a:pt x="16" y="92"/>
                    <a:pt x="15" y="93"/>
                  </a:cubicBezTo>
                  <a:cubicBezTo>
                    <a:pt x="15" y="93"/>
                    <a:pt x="15" y="93"/>
                    <a:pt x="14" y="93"/>
                  </a:cubicBezTo>
                  <a:cubicBezTo>
                    <a:pt x="14" y="93"/>
                    <a:pt x="14" y="93"/>
                    <a:pt x="14" y="93"/>
                  </a:cubicBezTo>
                  <a:cubicBezTo>
                    <a:pt x="14" y="93"/>
                    <a:pt x="14" y="93"/>
                    <a:pt x="14" y="93"/>
                  </a:cubicBezTo>
                  <a:cubicBezTo>
                    <a:pt x="13" y="93"/>
                    <a:pt x="13" y="93"/>
                    <a:pt x="12" y="93"/>
                  </a:cubicBezTo>
                  <a:cubicBezTo>
                    <a:pt x="12" y="93"/>
                    <a:pt x="12" y="93"/>
                    <a:pt x="11" y="93"/>
                  </a:cubicBezTo>
                  <a:cubicBezTo>
                    <a:pt x="11" y="93"/>
                    <a:pt x="10" y="93"/>
                    <a:pt x="10" y="93"/>
                  </a:cubicBezTo>
                  <a:cubicBezTo>
                    <a:pt x="10" y="93"/>
                    <a:pt x="10" y="93"/>
                    <a:pt x="9" y="93"/>
                  </a:cubicBezTo>
                  <a:cubicBezTo>
                    <a:pt x="9" y="93"/>
                    <a:pt x="9" y="93"/>
                    <a:pt x="9" y="93"/>
                  </a:cubicBezTo>
                  <a:cubicBezTo>
                    <a:pt x="9" y="93"/>
                    <a:pt x="9" y="93"/>
                    <a:pt x="9" y="93"/>
                  </a:cubicBezTo>
                  <a:cubicBezTo>
                    <a:pt x="8" y="93"/>
                    <a:pt x="8" y="93"/>
                    <a:pt x="7" y="93"/>
                  </a:cubicBezTo>
                  <a:cubicBezTo>
                    <a:pt x="7" y="93"/>
                    <a:pt x="6" y="93"/>
                    <a:pt x="5" y="93"/>
                  </a:cubicBezTo>
                  <a:cubicBezTo>
                    <a:pt x="5" y="93"/>
                    <a:pt x="5" y="93"/>
                    <a:pt x="5" y="93"/>
                  </a:cubicBezTo>
                  <a:cubicBezTo>
                    <a:pt x="4" y="93"/>
                    <a:pt x="4" y="93"/>
                    <a:pt x="4" y="93"/>
                  </a:cubicBezTo>
                  <a:cubicBezTo>
                    <a:pt x="4" y="93"/>
                    <a:pt x="3" y="92"/>
                    <a:pt x="3" y="92"/>
                  </a:cubicBezTo>
                  <a:cubicBezTo>
                    <a:pt x="2" y="92"/>
                    <a:pt x="1" y="92"/>
                    <a:pt x="0" y="91"/>
                  </a:cubicBezTo>
                  <a:cubicBezTo>
                    <a:pt x="0" y="74"/>
                    <a:pt x="0" y="74"/>
                    <a:pt x="0" y="74"/>
                  </a:cubicBezTo>
                  <a:cubicBezTo>
                    <a:pt x="1" y="75"/>
                    <a:pt x="3" y="76"/>
                    <a:pt x="4" y="76"/>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155"/>
            <p:cNvSpPr>
              <a:spLocks/>
            </p:cNvSpPr>
            <p:nvPr userDrawn="1"/>
          </p:nvSpPr>
          <p:spPr bwMode="auto">
            <a:xfrm flipH="1">
              <a:off x="3705646" y="4726092"/>
              <a:ext cx="360859" cy="208243"/>
            </a:xfrm>
            <a:custGeom>
              <a:avLst/>
              <a:gdLst>
                <a:gd name="T0" fmla="*/ 5 w 253"/>
                <a:gd name="T1" fmla="*/ 72 h 146"/>
                <a:gd name="T2" fmla="*/ 5 w 253"/>
                <a:gd name="T3" fmla="*/ 83 h 146"/>
                <a:gd name="T4" fmla="*/ 109 w 253"/>
                <a:gd name="T5" fmla="*/ 143 h 146"/>
                <a:gd name="T6" fmla="*/ 128 w 253"/>
                <a:gd name="T7" fmla="*/ 143 h 146"/>
                <a:gd name="T8" fmla="*/ 248 w 253"/>
                <a:gd name="T9" fmla="*/ 74 h 146"/>
                <a:gd name="T10" fmla="*/ 248 w 253"/>
                <a:gd name="T11" fmla="*/ 63 h 146"/>
                <a:gd name="T12" fmla="*/ 144 w 253"/>
                <a:gd name="T13" fmla="*/ 3 h 146"/>
                <a:gd name="T14" fmla="*/ 126 w 253"/>
                <a:gd name="T15" fmla="*/ 3 h 146"/>
                <a:gd name="T16" fmla="*/ 5 w 253"/>
                <a:gd name="T17"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146">
                  <a:moveTo>
                    <a:pt x="5" y="72"/>
                  </a:moveTo>
                  <a:cubicBezTo>
                    <a:pt x="0" y="75"/>
                    <a:pt x="0" y="80"/>
                    <a:pt x="5" y="83"/>
                  </a:cubicBezTo>
                  <a:cubicBezTo>
                    <a:pt x="109" y="143"/>
                    <a:pt x="109" y="143"/>
                    <a:pt x="109" y="143"/>
                  </a:cubicBezTo>
                  <a:cubicBezTo>
                    <a:pt x="114" y="146"/>
                    <a:pt x="122" y="146"/>
                    <a:pt x="128" y="143"/>
                  </a:cubicBezTo>
                  <a:cubicBezTo>
                    <a:pt x="248" y="74"/>
                    <a:pt x="248" y="74"/>
                    <a:pt x="248" y="74"/>
                  </a:cubicBezTo>
                  <a:cubicBezTo>
                    <a:pt x="253" y="71"/>
                    <a:pt x="253" y="66"/>
                    <a:pt x="248" y="63"/>
                  </a:cubicBezTo>
                  <a:cubicBezTo>
                    <a:pt x="144" y="3"/>
                    <a:pt x="144" y="3"/>
                    <a:pt x="144" y="3"/>
                  </a:cubicBezTo>
                  <a:cubicBezTo>
                    <a:pt x="139" y="0"/>
                    <a:pt x="131" y="0"/>
                    <a:pt x="126" y="3"/>
                  </a:cubicBezTo>
                  <a:lnTo>
                    <a:pt x="5" y="7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156"/>
            <p:cNvSpPr>
              <a:spLocks/>
            </p:cNvSpPr>
            <p:nvPr userDrawn="1"/>
          </p:nvSpPr>
          <p:spPr bwMode="auto">
            <a:xfrm flipH="1">
              <a:off x="3855410" y="4412302"/>
              <a:ext cx="35658" cy="442159"/>
            </a:xfrm>
            <a:custGeom>
              <a:avLst/>
              <a:gdLst>
                <a:gd name="T0" fmla="*/ 3 w 25"/>
                <a:gd name="T1" fmla="*/ 12 h 310"/>
                <a:gd name="T2" fmla="*/ 0 w 25"/>
                <a:gd name="T3" fmla="*/ 94 h 310"/>
                <a:gd name="T4" fmla="*/ 4 w 25"/>
                <a:gd name="T5" fmla="*/ 310 h 310"/>
                <a:gd name="T6" fmla="*/ 25 w 25"/>
                <a:gd name="T7" fmla="*/ 298 h 310"/>
                <a:gd name="T8" fmla="*/ 25 w 25"/>
                <a:gd name="T9" fmla="*/ 0 h 310"/>
                <a:gd name="T10" fmla="*/ 3 w 25"/>
                <a:gd name="T11" fmla="*/ 12 h 310"/>
              </a:gdLst>
              <a:ahLst/>
              <a:cxnLst>
                <a:cxn ang="0">
                  <a:pos x="T0" y="T1"/>
                </a:cxn>
                <a:cxn ang="0">
                  <a:pos x="T2" y="T3"/>
                </a:cxn>
                <a:cxn ang="0">
                  <a:pos x="T4" y="T5"/>
                </a:cxn>
                <a:cxn ang="0">
                  <a:pos x="T6" y="T7"/>
                </a:cxn>
                <a:cxn ang="0">
                  <a:pos x="T8" y="T9"/>
                </a:cxn>
                <a:cxn ang="0">
                  <a:pos x="T10" y="T11"/>
                </a:cxn>
              </a:cxnLst>
              <a:rect l="0" t="0" r="r" b="b"/>
              <a:pathLst>
                <a:path w="25" h="310">
                  <a:moveTo>
                    <a:pt x="3" y="12"/>
                  </a:moveTo>
                  <a:lnTo>
                    <a:pt x="0" y="94"/>
                  </a:lnTo>
                  <a:lnTo>
                    <a:pt x="4" y="310"/>
                  </a:lnTo>
                  <a:lnTo>
                    <a:pt x="25" y="298"/>
                  </a:lnTo>
                  <a:lnTo>
                    <a:pt x="25" y="0"/>
                  </a:lnTo>
                  <a:lnTo>
                    <a:pt x="3" y="1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57"/>
            <p:cNvSpPr>
              <a:spLocks/>
            </p:cNvSpPr>
            <p:nvPr userDrawn="1"/>
          </p:nvSpPr>
          <p:spPr bwMode="auto">
            <a:xfrm flipH="1">
              <a:off x="3885363" y="4412302"/>
              <a:ext cx="31379" cy="442159"/>
            </a:xfrm>
            <a:custGeom>
              <a:avLst/>
              <a:gdLst>
                <a:gd name="T0" fmla="*/ 21 w 22"/>
                <a:gd name="T1" fmla="*/ 12 h 310"/>
                <a:gd name="T2" fmla="*/ 0 w 22"/>
                <a:gd name="T3" fmla="*/ 0 h 310"/>
                <a:gd name="T4" fmla="*/ 1 w 22"/>
                <a:gd name="T5" fmla="*/ 298 h 310"/>
                <a:gd name="T6" fmla="*/ 22 w 22"/>
                <a:gd name="T7" fmla="*/ 310 h 310"/>
                <a:gd name="T8" fmla="*/ 21 w 22"/>
                <a:gd name="T9" fmla="*/ 12 h 310"/>
              </a:gdLst>
              <a:ahLst/>
              <a:cxnLst>
                <a:cxn ang="0">
                  <a:pos x="T0" y="T1"/>
                </a:cxn>
                <a:cxn ang="0">
                  <a:pos x="T2" y="T3"/>
                </a:cxn>
                <a:cxn ang="0">
                  <a:pos x="T4" y="T5"/>
                </a:cxn>
                <a:cxn ang="0">
                  <a:pos x="T6" y="T7"/>
                </a:cxn>
                <a:cxn ang="0">
                  <a:pos x="T8" y="T9"/>
                </a:cxn>
              </a:cxnLst>
              <a:rect l="0" t="0" r="r" b="b"/>
              <a:pathLst>
                <a:path w="22" h="310">
                  <a:moveTo>
                    <a:pt x="21" y="12"/>
                  </a:moveTo>
                  <a:lnTo>
                    <a:pt x="0" y="0"/>
                  </a:lnTo>
                  <a:lnTo>
                    <a:pt x="1" y="298"/>
                  </a:lnTo>
                  <a:lnTo>
                    <a:pt x="22" y="310"/>
                  </a:lnTo>
                  <a:lnTo>
                    <a:pt x="21" y="12"/>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158"/>
            <p:cNvSpPr>
              <a:spLocks/>
            </p:cNvSpPr>
            <p:nvPr userDrawn="1"/>
          </p:nvSpPr>
          <p:spPr bwMode="auto">
            <a:xfrm flipH="1">
              <a:off x="3735599" y="4537818"/>
              <a:ext cx="24248" cy="32806"/>
            </a:xfrm>
            <a:custGeom>
              <a:avLst/>
              <a:gdLst>
                <a:gd name="T0" fmla="*/ 0 w 17"/>
                <a:gd name="T1" fmla="*/ 23 h 23"/>
                <a:gd name="T2" fmla="*/ 17 w 17"/>
                <a:gd name="T3" fmla="*/ 13 h 23"/>
                <a:gd name="T4" fmla="*/ 17 w 17"/>
                <a:gd name="T5" fmla="*/ 0 h 23"/>
                <a:gd name="T6" fmla="*/ 0 w 17"/>
                <a:gd name="T7" fmla="*/ 10 h 23"/>
                <a:gd name="T8" fmla="*/ 0 w 17"/>
                <a:gd name="T9" fmla="*/ 23 h 23"/>
              </a:gdLst>
              <a:ahLst/>
              <a:cxnLst>
                <a:cxn ang="0">
                  <a:pos x="T0" y="T1"/>
                </a:cxn>
                <a:cxn ang="0">
                  <a:pos x="T2" y="T3"/>
                </a:cxn>
                <a:cxn ang="0">
                  <a:pos x="T4" y="T5"/>
                </a:cxn>
                <a:cxn ang="0">
                  <a:pos x="T6" y="T7"/>
                </a:cxn>
                <a:cxn ang="0">
                  <a:pos x="T8" y="T9"/>
                </a:cxn>
              </a:cxnLst>
              <a:rect l="0" t="0" r="r" b="b"/>
              <a:pathLst>
                <a:path w="17" h="23">
                  <a:moveTo>
                    <a:pt x="0" y="23"/>
                  </a:moveTo>
                  <a:lnTo>
                    <a:pt x="17" y="13"/>
                  </a:lnTo>
                  <a:lnTo>
                    <a:pt x="17" y="0"/>
                  </a:lnTo>
                  <a:lnTo>
                    <a:pt x="0" y="10"/>
                  </a:lnTo>
                  <a:lnTo>
                    <a:pt x="0" y="23"/>
                  </a:lnTo>
                  <a:close/>
                </a:path>
              </a:pathLst>
            </a:custGeom>
            <a:solidFill>
              <a:srgbClr val="367C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159"/>
            <p:cNvSpPr>
              <a:spLocks/>
            </p:cNvSpPr>
            <p:nvPr userDrawn="1"/>
          </p:nvSpPr>
          <p:spPr bwMode="auto">
            <a:xfrm flipH="1">
              <a:off x="3970941" y="4323870"/>
              <a:ext cx="69890" cy="92711"/>
            </a:xfrm>
            <a:custGeom>
              <a:avLst/>
              <a:gdLst>
                <a:gd name="T0" fmla="*/ 1 w 49"/>
                <a:gd name="T1" fmla="*/ 16 h 65"/>
                <a:gd name="T2" fmla="*/ 0 w 49"/>
                <a:gd name="T3" fmla="*/ 10 h 65"/>
                <a:gd name="T4" fmla="*/ 17 w 49"/>
                <a:gd name="T5" fmla="*/ 0 h 65"/>
                <a:gd name="T6" fmla="*/ 18 w 49"/>
                <a:gd name="T7" fmla="*/ 7 h 65"/>
                <a:gd name="T8" fmla="*/ 18 w 49"/>
                <a:gd name="T9" fmla="*/ 8 h 65"/>
                <a:gd name="T10" fmla="*/ 20 w 49"/>
                <a:gd name="T11" fmla="*/ 15 h 65"/>
                <a:gd name="T12" fmla="*/ 20 w 49"/>
                <a:gd name="T13" fmla="*/ 16 h 65"/>
                <a:gd name="T14" fmla="*/ 23 w 49"/>
                <a:gd name="T15" fmla="*/ 23 h 65"/>
                <a:gd name="T16" fmla="*/ 23 w 49"/>
                <a:gd name="T17" fmla="*/ 23 h 65"/>
                <a:gd name="T18" fmla="*/ 26 w 49"/>
                <a:gd name="T19" fmla="*/ 31 h 65"/>
                <a:gd name="T20" fmla="*/ 27 w 49"/>
                <a:gd name="T21" fmla="*/ 31 h 65"/>
                <a:gd name="T22" fmla="*/ 31 w 49"/>
                <a:gd name="T23" fmla="*/ 38 h 65"/>
                <a:gd name="T24" fmla="*/ 31 w 49"/>
                <a:gd name="T25" fmla="*/ 38 h 65"/>
                <a:gd name="T26" fmla="*/ 36 w 49"/>
                <a:gd name="T27" fmla="*/ 44 h 65"/>
                <a:gd name="T28" fmla="*/ 37 w 49"/>
                <a:gd name="T29" fmla="*/ 45 h 65"/>
                <a:gd name="T30" fmla="*/ 41 w 49"/>
                <a:gd name="T31" fmla="*/ 49 h 65"/>
                <a:gd name="T32" fmla="*/ 43 w 49"/>
                <a:gd name="T33" fmla="*/ 51 h 65"/>
                <a:gd name="T34" fmla="*/ 49 w 49"/>
                <a:gd name="T35" fmla="*/ 55 h 65"/>
                <a:gd name="T36" fmla="*/ 32 w 49"/>
                <a:gd name="T37" fmla="*/ 65 h 65"/>
                <a:gd name="T38" fmla="*/ 26 w 49"/>
                <a:gd name="T39" fmla="*/ 60 h 65"/>
                <a:gd name="T40" fmla="*/ 24 w 49"/>
                <a:gd name="T41" fmla="*/ 59 h 65"/>
                <a:gd name="T42" fmla="*/ 21 w 49"/>
                <a:gd name="T43" fmla="*/ 56 h 65"/>
                <a:gd name="T44" fmla="*/ 20 w 49"/>
                <a:gd name="T45" fmla="*/ 55 h 65"/>
                <a:gd name="T46" fmla="*/ 19 w 49"/>
                <a:gd name="T47" fmla="*/ 54 h 65"/>
                <a:gd name="T48" fmla="*/ 18 w 49"/>
                <a:gd name="T49" fmla="*/ 53 h 65"/>
                <a:gd name="T50" fmla="*/ 15 w 49"/>
                <a:gd name="T51" fmla="*/ 50 h 65"/>
                <a:gd name="T52" fmla="*/ 14 w 49"/>
                <a:gd name="T53" fmla="*/ 48 h 65"/>
                <a:gd name="T54" fmla="*/ 14 w 49"/>
                <a:gd name="T55" fmla="*/ 48 h 65"/>
                <a:gd name="T56" fmla="*/ 13 w 49"/>
                <a:gd name="T57" fmla="*/ 47 h 65"/>
                <a:gd name="T58" fmla="*/ 11 w 49"/>
                <a:gd name="T59" fmla="*/ 44 h 65"/>
                <a:gd name="T60" fmla="*/ 10 w 49"/>
                <a:gd name="T61" fmla="*/ 41 h 65"/>
                <a:gd name="T62" fmla="*/ 10 w 49"/>
                <a:gd name="T63" fmla="*/ 41 h 65"/>
                <a:gd name="T64" fmla="*/ 9 w 49"/>
                <a:gd name="T65" fmla="*/ 41 h 65"/>
                <a:gd name="T66" fmla="*/ 8 w 49"/>
                <a:gd name="T67" fmla="*/ 39 h 65"/>
                <a:gd name="T68" fmla="*/ 7 w 49"/>
                <a:gd name="T69" fmla="*/ 36 h 65"/>
                <a:gd name="T70" fmla="*/ 6 w 49"/>
                <a:gd name="T71" fmla="*/ 33 h 65"/>
                <a:gd name="T72" fmla="*/ 6 w 49"/>
                <a:gd name="T73" fmla="*/ 33 h 65"/>
                <a:gd name="T74" fmla="*/ 6 w 49"/>
                <a:gd name="T75" fmla="*/ 33 h 65"/>
                <a:gd name="T76" fmla="*/ 4 w 49"/>
                <a:gd name="T77" fmla="*/ 30 h 65"/>
                <a:gd name="T78" fmla="*/ 3 w 49"/>
                <a:gd name="T79" fmla="*/ 27 h 65"/>
                <a:gd name="T80" fmla="*/ 3 w 49"/>
                <a:gd name="T81" fmla="*/ 26 h 65"/>
                <a:gd name="T82" fmla="*/ 3 w 49"/>
                <a:gd name="T83" fmla="*/ 25 h 65"/>
                <a:gd name="T84" fmla="*/ 2 w 49"/>
                <a:gd name="T85" fmla="*/ 24 h 65"/>
                <a:gd name="T86" fmla="*/ 1 w 49"/>
                <a:gd name="T87" fmla="*/ 20 h 65"/>
                <a:gd name="T88" fmla="*/ 1 w 49"/>
                <a:gd name="T89" fmla="*/ 18 h 65"/>
                <a:gd name="T90" fmla="*/ 1 w 49"/>
                <a:gd name="T91" fmla="*/ 17 h 65"/>
                <a:gd name="T92" fmla="*/ 1 w 49"/>
                <a:gd name="T93"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9" h="65">
                  <a:moveTo>
                    <a:pt x="1" y="16"/>
                  </a:moveTo>
                  <a:cubicBezTo>
                    <a:pt x="0" y="14"/>
                    <a:pt x="0" y="12"/>
                    <a:pt x="0" y="10"/>
                  </a:cubicBezTo>
                  <a:cubicBezTo>
                    <a:pt x="17" y="0"/>
                    <a:pt x="17" y="0"/>
                    <a:pt x="17" y="0"/>
                  </a:cubicBezTo>
                  <a:cubicBezTo>
                    <a:pt x="17" y="2"/>
                    <a:pt x="18" y="5"/>
                    <a:pt x="18" y="7"/>
                  </a:cubicBezTo>
                  <a:cubicBezTo>
                    <a:pt x="18" y="8"/>
                    <a:pt x="18" y="8"/>
                    <a:pt x="18" y="8"/>
                  </a:cubicBezTo>
                  <a:cubicBezTo>
                    <a:pt x="19" y="11"/>
                    <a:pt x="19" y="13"/>
                    <a:pt x="20" y="15"/>
                  </a:cubicBezTo>
                  <a:cubicBezTo>
                    <a:pt x="20" y="15"/>
                    <a:pt x="20" y="16"/>
                    <a:pt x="20" y="16"/>
                  </a:cubicBezTo>
                  <a:cubicBezTo>
                    <a:pt x="21" y="18"/>
                    <a:pt x="22" y="21"/>
                    <a:pt x="23" y="23"/>
                  </a:cubicBezTo>
                  <a:cubicBezTo>
                    <a:pt x="23" y="23"/>
                    <a:pt x="23" y="23"/>
                    <a:pt x="23" y="23"/>
                  </a:cubicBezTo>
                  <a:cubicBezTo>
                    <a:pt x="24" y="26"/>
                    <a:pt x="25" y="28"/>
                    <a:pt x="26" y="31"/>
                  </a:cubicBezTo>
                  <a:cubicBezTo>
                    <a:pt x="27" y="31"/>
                    <a:pt x="27" y="31"/>
                    <a:pt x="27" y="31"/>
                  </a:cubicBezTo>
                  <a:cubicBezTo>
                    <a:pt x="28" y="33"/>
                    <a:pt x="29" y="36"/>
                    <a:pt x="31" y="38"/>
                  </a:cubicBezTo>
                  <a:cubicBezTo>
                    <a:pt x="31" y="38"/>
                    <a:pt x="31" y="38"/>
                    <a:pt x="31" y="38"/>
                  </a:cubicBezTo>
                  <a:cubicBezTo>
                    <a:pt x="33" y="40"/>
                    <a:pt x="34" y="42"/>
                    <a:pt x="36" y="44"/>
                  </a:cubicBezTo>
                  <a:cubicBezTo>
                    <a:pt x="36" y="44"/>
                    <a:pt x="37" y="45"/>
                    <a:pt x="37" y="45"/>
                  </a:cubicBezTo>
                  <a:cubicBezTo>
                    <a:pt x="38" y="46"/>
                    <a:pt x="40" y="48"/>
                    <a:pt x="41" y="49"/>
                  </a:cubicBezTo>
                  <a:cubicBezTo>
                    <a:pt x="42" y="49"/>
                    <a:pt x="42" y="50"/>
                    <a:pt x="43" y="51"/>
                  </a:cubicBezTo>
                  <a:cubicBezTo>
                    <a:pt x="45" y="52"/>
                    <a:pt x="47" y="53"/>
                    <a:pt x="49" y="55"/>
                  </a:cubicBezTo>
                  <a:cubicBezTo>
                    <a:pt x="32" y="65"/>
                    <a:pt x="32" y="65"/>
                    <a:pt x="32" y="65"/>
                  </a:cubicBezTo>
                  <a:cubicBezTo>
                    <a:pt x="30" y="63"/>
                    <a:pt x="28" y="62"/>
                    <a:pt x="26" y="60"/>
                  </a:cubicBezTo>
                  <a:cubicBezTo>
                    <a:pt x="25" y="60"/>
                    <a:pt x="25" y="59"/>
                    <a:pt x="24" y="59"/>
                  </a:cubicBezTo>
                  <a:cubicBezTo>
                    <a:pt x="23" y="58"/>
                    <a:pt x="22" y="57"/>
                    <a:pt x="21" y="56"/>
                  </a:cubicBezTo>
                  <a:cubicBezTo>
                    <a:pt x="21" y="56"/>
                    <a:pt x="21" y="56"/>
                    <a:pt x="20" y="55"/>
                  </a:cubicBezTo>
                  <a:cubicBezTo>
                    <a:pt x="20" y="55"/>
                    <a:pt x="19" y="54"/>
                    <a:pt x="19" y="54"/>
                  </a:cubicBezTo>
                  <a:cubicBezTo>
                    <a:pt x="19" y="54"/>
                    <a:pt x="18" y="53"/>
                    <a:pt x="18" y="53"/>
                  </a:cubicBezTo>
                  <a:cubicBezTo>
                    <a:pt x="17" y="52"/>
                    <a:pt x="16" y="51"/>
                    <a:pt x="15" y="50"/>
                  </a:cubicBezTo>
                  <a:cubicBezTo>
                    <a:pt x="15" y="49"/>
                    <a:pt x="15" y="49"/>
                    <a:pt x="14" y="48"/>
                  </a:cubicBezTo>
                  <a:cubicBezTo>
                    <a:pt x="14" y="48"/>
                    <a:pt x="14" y="48"/>
                    <a:pt x="14" y="48"/>
                  </a:cubicBezTo>
                  <a:cubicBezTo>
                    <a:pt x="14" y="47"/>
                    <a:pt x="13" y="47"/>
                    <a:pt x="13" y="47"/>
                  </a:cubicBezTo>
                  <a:cubicBezTo>
                    <a:pt x="13" y="46"/>
                    <a:pt x="12" y="45"/>
                    <a:pt x="11" y="44"/>
                  </a:cubicBezTo>
                  <a:cubicBezTo>
                    <a:pt x="11" y="43"/>
                    <a:pt x="10" y="42"/>
                    <a:pt x="10" y="41"/>
                  </a:cubicBezTo>
                  <a:cubicBezTo>
                    <a:pt x="10" y="41"/>
                    <a:pt x="10" y="41"/>
                    <a:pt x="10" y="41"/>
                  </a:cubicBezTo>
                  <a:cubicBezTo>
                    <a:pt x="9" y="41"/>
                    <a:pt x="9" y="41"/>
                    <a:pt x="9" y="41"/>
                  </a:cubicBezTo>
                  <a:cubicBezTo>
                    <a:pt x="9" y="40"/>
                    <a:pt x="9" y="39"/>
                    <a:pt x="8" y="39"/>
                  </a:cubicBezTo>
                  <a:cubicBezTo>
                    <a:pt x="8" y="38"/>
                    <a:pt x="7" y="37"/>
                    <a:pt x="7" y="36"/>
                  </a:cubicBezTo>
                  <a:cubicBezTo>
                    <a:pt x="6" y="35"/>
                    <a:pt x="6" y="34"/>
                    <a:pt x="6" y="33"/>
                  </a:cubicBezTo>
                  <a:cubicBezTo>
                    <a:pt x="6" y="33"/>
                    <a:pt x="6" y="33"/>
                    <a:pt x="6" y="33"/>
                  </a:cubicBezTo>
                  <a:cubicBezTo>
                    <a:pt x="6" y="33"/>
                    <a:pt x="6" y="33"/>
                    <a:pt x="6" y="33"/>
                  </a:cubicBezTo>
                  <a:cubicBezTo>
                    <a:pt x="5" y="32"/>
                    <a:pt x="5" y="31"/>
                    <a:pt x="4" y="30"/>
                  </a:cubicBezTo>
                  <a:cubicBezTo>
                    <a:pt x="4" y="29"/>
                    <a:pt x="4" y="28"/>
                    <a:pt x="3" y="27"/>
                  </a:cubicBezTo>
                  <a:cubicBezTo>
                    <a:pt x="3" y="27"/>
                    <a:pt x="3" y="26"/>
                    <a:pt x="3" y="26"/>
                  </a:cubicBezTo>
                  <a:cubicBezTo>
                    <a:pt x="3" y="26"/>
                    <a:pt x="3" y="25"/>
                    <a:pt x="3" y="25"/>
                  </a:cubicBezTo>
                  <a:cubicBezTo>
                    <a:pt x="3" y="25"/>
                    <a:pt x="2" y="24"/>
                    <a:pt x="2" y="24"/>
                  </a:cubicBezTo>
                  <a:cubicBezTo>
                    <a:pt x="2" y="23"/>
                    <a:pt x="2" y="22"/>
                    <a:pt x="1" y="20"/>
                  </a:cubicBezTo>
                  <a:cubicBezTo>
                    <a:pt x="1" y="20"/>
                    <a:pt x="1" y="19"/>
                    <a:pt x="1" y="18"/>
                  </a:cubicBezTo>
                  <a:cubicBezTo>
                    <a:pt x="1" y="18"/>
                    <a:pt x="1" y="17"/>
                    <a:pt x="1" y="17"/>
                  </a:cubicBezTo>
                  <a:cubicBezTo>
                    <a:pt x="1" y="17"/>
                    <a:pt x="1" y="16"/>
                    <a:pt x="1" y="16"/>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160"/>
            <p:cNvSpPr>
              <a:spLocks/>
            </p:cNvSpPr>
            <p:nvPr userDrawn="1"/>
          </p:nvSpPr>
          <p:spPr bwMode="auto">
            <a:xfrm flipH="1">
              <a:off x="4015158" y="4069985"/>
              <a:ext cx="25674" cy="268148"/>
            </a:xfrm>
            <a:custGeom>
              <a:avLst/>
              <a:gdLst>
                <a:gd name="T0" fmla="*/ 0 w 18"/>
                <a:gd name="T1" fmla="*/ 188 h 188"/>
                <a:gd name="T2" fmla="*/ 17 w 18"/>
                <a:gd name="T3" fmla="*/ 178 h 188"/>
                <a:gd name="T4" fmla="*/ 18 w 18"/>
                <a:gd name="T5" fmla="*/ 0 h 188"/>
                <a:gd name="T6" fmla="*/ 1 w 18"/>
                <a:gd name="T7" fmla="*/ 10 h 188"/>
                <a:gd name="T8" fmla="*/ 0 w 18"/>
                <a:gd name="T9" fmla="*/ 188 h 188"/>
              </a:gdLst>
              <a:ahLst/>
              <a:cxnLst>
                <a:cxn ang="0">
                  <a:pos x="T0" y="T1"/>
                </a:cxn>
                <a:cxn ang="0">
                  <a:pos x="T2" y="T3"/>
                </a:cxn>
                <a:cxn ang="0">
                  <a:pos x="T4" y="T5"/>
                </a:cxn>
                <a:cxn ang="0">
                  <a:pos x="T6" y="T7"/>
                </a:cxn>
                <a:cxn ang="0">
                  <a:pos x="T8" y="T9"/>
                </a:cxn>
              </a:cxnLst>
              <a:rect l="0" t="0" r="r" b="b"/>
              <a:pathLst>
                <a:path w="18" h="188">
                  <a:moveTo>
                    <a:pt x="0" y="188"/>
                  </a:moveTo>
                  <a:lnTo>
                    <a:pt x="17" y="178"/>
                  </a:lnTo>
                  <a:lnTo>
                    <a:pt x="18" y="0"/>
                  </a:lnTo>
                  <a:lnTo>
                    <a:pt x="1" y="10"/>
                  </a:lnTo>
                  <a:lnTo>
                    <a:pt x="0" y="188"/>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161"/>
            <p:cNvSpPr>
              <a:spLocks/>
            </p:cNvSpPr>
            <p:nvPr userDrawn="1"/>
          </p:nvSpPr>
          <p:spPr bwMode="auto">
            <a:xfrm flipH="1">
              <a:off x="4015158" y="4061427"/>
              <a:ext cx="41364" cy="22821"/>
            </a:xfrm>
            <a:custGeom>
              <a:avLst/>
              <a:gdLst>
                <a:gd name="T0" fmla="*/ 12 w 29"/>
                <a:gd name="T1" fmla="*/ 16 h 16"/>
                <a:gd name="T2" fmla="*/ 29 w 29"/>
                <a:gd name="T3" fmla="*/ 6 h 16"/>
                <a:gd name="T4" fmla="*/ 17 w 29"/>
                <a:gd name="T5" fmla="*/ 0 h 16"/>
                <a:gd name="T6" fmla="*/ 0 w 29"/>
                <a:gd name="T7" fmla="*/ 9 h 16"/>
                <a:gd name="T8" fmla="*/ 12 w 29"/>
                <a:gd name="T9" fmla="*/ 16 h 16"/>
              </a:gdLst>
              <a:ahLst/>
              <a:cxnLst>
                <a:cxn ang="0">
                  <a:pos x="T0" y="T1"/>
                </a:cxn>
                <a:cxn ang="0">
                  <a:pos x="T2" y="T3"/>
                </a:cxn>
                <a:cxn ang="0">
                  <a:pos x="T4" y="T5"/>
                </a:cxn>
                <a:cxn ang="0">
                  <a:pos x="T6" y="T7"/>
                </a:cxn>
                <a:cxn ang="0">
                  <a:pos x="T8" y="T9"/>
                </a:cxn>
              </a:cxnLst>
              <a:rect l="0" t="0" r="r" b="b"/>
              <a:pathLst>
                <a:path w="29" h="16">
                  <a:moveTo>
                    <a:pt x="12" y="16"/>
                  </a:moveTo>
                  <a:lnTo>
                    <a:pt x="29" y="6"/>
                  </a:lnTo>
                  <a:lnTo>
                    <a:pt x="17" y="0"/>
                  </a:lnTo>
                  <a:lnTo>
                    <a:pt x="0" y="9"/>
                  </a:lnTo>
                  <a:lnTo>
                    <a:pt x="12" y="16"/>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162"/>
            <p:cNvSpPr>
              <a:spLocks/>
            </p:cNvSpPr>
            <p:nvPr userDrawn="1"/>
          </p:nvSpPr>
          <p:spPr bwMode="auto">
            <a:xfrm flipH="1">
              <a:off x="3735599" y="4402318"/>
              <a:ext cx="259590" cy="149764"/>
            </a:xfrm>
            <a:custGeom>
              <a:avLst/>
              <a:gdLst>
                <a:gd name="T0" fmla="*/ 17 w 182"/>
                <a:gd name="T1" fmla="*/ 0 h 105"/>
                <a:gd name="T2" fmla="*/ 182 w 182"/>
                <a:gd name="T3" fmla="*/ 95 h 105"/>
                <a:gd name="T4" fmla="*/ 165 w 182"/>
                <a:gd name="T5" fmla="*/ 105 h 105"/>
                <a:gd name="T6" fmla="*/ 0 w 182"/>
                <a:gd name="T7" fmla="*/ 10 h 105"/>
                <a:gd name="T8" fmla="*/ 17 w 182"/>
                <a:gd name="T9" fmla="*/ 0 h 105"/>
              </a:gdLst>
              <a:ahLst/>
              <a:cxnLst>
                <a:cxn ang="0">
                  <a:pos x="T0" y="T1"/>
                </a:cxn>
                <a:cxn ang="0">
                  <a:pos x="T2" y="T3"/>
                </a:cxn>
                <a:cxn ang="0">
                  <a:pos x="T4" y="T5"/>
                </a:cxn>
                <a:cxn ang="0">
                  <a:pos x="T6" y="T7"/>
                </a:cxn>
                <a:cxn ang="0">
                  <a:pos x="T8" y="T9"/>
                </a:cxn>
              </a:cxnLst>
              <a:rect l="0" t="0" r="r" b="b"/>
              <a:pathLst>
                <a:path w="182" h="105">
                  <a:moveTo>
                    <a:pt x="17" y="0"/>
                  </a:moveTo>
                  <a:lnTo>
                    <a:pt x="182" y="95"/>
                  </a:lnTo>
                  <a:lnTo>
                    <a:pt x="165" y="105"/>
                  </a:lnTo>
                  <a:lnTo>
                    <a:pt x="0" y="10"/>
                  </a:lnTo>
                  <a:lnTo>
                    <a:pt x="17" y="0"/>
                  </a:lnTo>
                  <a:close/>
                </a:path>
              </a:pathLst>
            </a:custGeom>
            <a:solidFill>
              <a:srgbClr val="46A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163"/>
            <p:cNvSpPr>
              <a:spLocks/>
            </p:cNvSpPr>
            <p:nvPr userDrawn="1"/>
          </p:nvSpPr>
          <p:spPr bwMode="auto">
            <a:xfrm flipH="1">
              <a:off x="3759847" y="4074264"/>
              <a:ext cx="296675" cy="496359"/>
            </a:xfrm>
            <a:custGeom>
              <a:avLst/>
              <a:gdLst>
                <a:gd name="T0" fmla="*/ 0 w 208"/>
                <a:gd name="T1" fmla="*/ 0 h 348"/>
                <a:gd name="T2" fmla="*/ 12 w 208"/>
                <a:gd name="T3" fmla="*/ 7 h 348"/>
                <a:gd name="T4" fmla="*/ 11 w 208"/>
                <a:gd name="T5" fmla="*/ 185 h 348"/>
                <a:gd name="T6" fmla="*/ 43 w 208"/>
                <a:gd name="T7" fmla="*/ 240 h 348"/>
                <a:gd name="T8" fmla="*/ 208 w 208"/>
                <a:gd name="T9" fmla="*/ 335 h 348"/>
                <a:gd name="T10" fmla="*/ 208 w 208"/>
                <a:gd name="T11" fmla="*/ 348 h 348"/>
                <a:gd name="T12" fmla="*/ 43 w 208"/>
                <a:gd name="T13" fmla="*/ 253 h 348"/>
                <a:gd name="T14" fmla="*/ 0 w 208"/>
                <a:gd name="T15" fmla="*/ 178 h 348"/>
                <a:gd name="T16" fmla="*/ 0 w 208"/>
                <a:gd name="T17"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348">
                  <a:moveTo>
                    <a:pt x="0" y="0"/>
                  </a:moveTo>
                  <a:cubicBezTo>
                    <a:pt x="12" y="7"/>
                    <a:pt x="12" y="7"/>
                    <a:pt x="12" y="7"/>
                  </a:cubicBezTo>
                  <a:cubicBezTo>
                    <a:pt x="11" y="185"/>
                    <a:pt x="11" y="185"/>
                    <a:pt x="11" y="185"/>
                  </a:cubicBezTo>
                  <a:cubicBezTo>
                    <a:pt x="11" y="205"/>
                    <a:pt x="25" y="229"/>
                    <a:pt x="43" y="240"/>
                  </a:cubicBezTo>
                  <a:cubicBezTo>
                    <a:pt x="208" y="335"/>
                    <a:pt x="208" y="335"/>
                    <a:pt x="208" y="335"/>
                  </a:cubicBezTo>
                  <a:cubicBezTo>
                    <a:pt x="208" y="348"/>
                    <a:pt x="208" y="348"/>
                    <a:pt x="208" y="348"/>
                  </a:cubicBezTo>
                  <a:cubicBezTo>
                    <a:pt x="43" y="253"/>
                    <a:pt x="43" y="253"/>
                    <a:pt x="43" y="253"/>
                  </a:cubicBezTo>
                  <a:cubicBezTo>
                    <a:pt x="19" y="239"/>
                    <a:pt x="0" y="206"/>
                    <a:pt x="0" y="178"/>
                  </a:cubicBezTo>
                  <a:lnTo>
                    <a:pt x="0" y="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164"/>
            <p:cNvSpPr>
              <a:spLocks/>
            </p:cNvSpPr>
            <p:nvPr userDrawn="1"/>
          </p:nvSpPr>
          <p:spPr bwMode="auto">
            <a:xfrm flipH="1">
              <a:off x="3905330" y="4449386"/>
              <a:ext cx="235343" cy="181143"/>
            </a:xfrm>
            <a:custGeom>
              <a:avLst/>
              <a:gdLst>
                <a:gd name="T0" fmla="*/ 0 w 165"/>
                <a:gd name="T1" fmla="*/ 0 h 127"/>
                <a:gd name="T2" fmla="*/ 0 w 165"/>
                <a:gd name="T3" fmla="*/ 2 h 127"/>
                <a:gd name="T4" fmla="*/ 0 w 165"/>
                <a:gd name="T5" fmla="*/ 2 h 127"/>
                <a:gd name="T6" fmla="*/ 1 w 165"/>
                <a:gd name="T7" fmla="*/ 4 h 127"/>
                <a:gd name="T8" fmla="*/ 1 w 165"/>
                <a:gd name="T9" fmla="*/ 5 h 127"/>
                <a:gd name="T10" fmla="*/ 3 w 165"/>
                <a:gd name="T11" fmla="*/ 6 h 127"/>
                <a:gd name="T12" fmla="*/ 4 w 165"/>
                <a:gd name="T13" fmla="*/ 7 h 127"/>
                <a:gd name="T14" fmla="*/ 5 w 165"/>
                <a:gd name="T15" fmla="*/ 8 h 127"/>
                <a:gd name="T16" fmla="*/ 165 w 165"/>
                <a:gd name="T17" fmla="*/ 101 h 127"/>
                <a:gd name="T18" fmla="*/ 165 w 165"/>
                <a:gd name="T19" fmla="*/ 127 h 127"/>
                <a:gd name="T20" fmla="*/ 6 w 165"/>
                <a:gd name="T21" fmla="*/ 34 h 127"/>
                <a:gd name="T22" fmla="*/ 5 w 165"/>
                <a:gd name="T23" fmla="*/ 34 h 127"/>
                <a:gd name="T24" fmla="*/ 4 w 165"/>
                <a:gd name="T25" fmla="*/ 33 h 127"/>
                <a:gd name="T26" fmla="*/ 3 w 165"/>
                <a:gd name="T27" fmla="*/ 32 h 127"/>
                <a:gd name="T28" fmla="*/ 3 w 165"/>
                <a:gd name="T29" fmla="*/ 32 h 127"/>
                <a:gd name="T30" fmla="*/ 1 w 165"/>
                <a:gd name="T31" fmla="*/ 31 h 127"/>
                <a:gd name="T32" fmla="*/ 1 w 165"/>
                <a:gd name="T33" fmla="*/ 30 h 127"/>
                <a:gd name="T34" fmla="*/ 1 w 165"/>
                <a:gd name="T35" fmla="*/ 30 h 127"/>
                <a:gd name="T36" fmla="*/ 1 w 165"/>
                <a:gd name="T37" fmla="*/ 29 h 127"/>
                <a:gd name="T38" fmla="*/ 0 w 165"/>
                <a:gd name="T39" fmla="*/ 28 h 127"/>
                <a:gd name="T40" fmla="*/ 0 w 165"/>
                <a:gd name="T41" fmla="*/ 28 h 127"/>
                <a:gd name="T42" fmla="*/ 0 w 165"/>
                <a:gd name="T43" fmla="*/ 28 h 127"/>
                <a:gd name="T44" fmla="*/ 0 w 165"/>
                <a:gd name="T45" fmla="*/ 27 h 127"/>
                <a:gd name="T46" fmla="*/ 0 w 165"/>
                <a:gd name="T47" fmla="*/ 26 h 127"/>
                <a:gd name="T48" fmla="*/ 0 w 165"/>
                <a:gd name="T49" fmla="*/ 26 h 127"/>
                <a:gd name="T50" fmla="*/ 0 w 165"/>
                <a:gd name="T51" fmla="*/ 26 h 127"/>
                <a:gd name="T52" fmla="*/ 0 w 165"/>
                <a:gd name="T53"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5" h="127">
                  <a:moveTo>
                    <a:pt x="0" y="0"/>
                  </a:moveTo>
                  <a:cubicBezTo>
                    <a:pt x="0" y="1"/>
                    <a:pt x="0" y="1"/>
                    <a:pt x="0" y="2"/>
                  </a:cubicBezTo>
                  <a:cubicBezTo>
                    <a:pt x="0" y="2"/>
                    <a:pt x="0" y="2"/>
                    <a:pt x="0" y="2"/>
                  </a:cubicBezTo>
                  <a:cubicBezTo>
                    <a:pt x="0" y="3"/>
                    <a:pt x="1" y="4"/>
                    <a:pt x="1" y="4"/>
                  </a:cubicBezTo>
                  <a:cubicBezTo>
                    <a:pt x="1" y="4"/>
                    <a:pt x="1" y="4"/>
                    <a:pt x="1" y="5"/>
                  </a:cubicBezTo>
                  <a:cubicBezTo>
                    <a:pt x="2" y="5"/>
                    <a:pt x="2" y="6"/>
                    <a:pt x="3" y="6"/>
                  </a:cubicBezTo>
                  <a:cubicBezTo>
                    <a:pt x="3" y="7"/>
                    <a:pt x="4" y="7"/>
                    <a:pt x="4" y="7"/>
                  </a:cubicBezTo>
                  <a:cubicBezTo>
                    <a:pt x="5" y="8"/>
                    <a:pt x="5" y="8"/>
                    <a:pt x="5" y="8"/>
                  </a:cubicBezTo>
                  <a:cubicBezTo>
                    <a:pt x="165" y="101"/>
                    <a:pt x="165" y="101"/>
                    <a:pt x="165" y="101"/>
                  </a:cubicBezTo>
                  <a:cubicBezTo>
                    <a:pt x="165" y="127"/>
                    <a:pt x="165" y="127"/>
                    <a:pt x="165" y="127"/>
                  </a:cubicBezTo>
                  <a:cubicBezTo>
                    <a:pt x="6" y="34"/>
                    <a:pt x="6" y="34"/>
                    <a:pt x="6" y="34"/>
                  </a:cubicBezTo>
                  <a:cubicBezTo>
                    <a:pt x="5" y="34"/>
                    <a:pt x="5" y="34"/>
                    <a:pt x="5" y="34"/>
                  </a:cubicBezTo>
                  <a:cubicBezTo>
                    <a:pt x="5" y="34"/>
                    <a:pt x="5" y="33"/>
                    <a:pt x="4" y="33"/>
                  </a:cubicBezTo>
                  <a:cubicBezTo>
                    <a:pt x="4" y="33"/>
                    <a:pt x="3" y="32"/>
                    <a:pt x="3" y="32"/>
                  </a:cubicBezTo>
                  <a:cubicBezTo>
                    <a:pt x="3" y="32"/>
                    <a:pt x="3" y="32"/>
                    <a:pt x="3" y="32"/>
                  </a:cubicBezTo>
                  <a:cubicBezTo>
                    <a:pt x="2" y="31"/>
                    <a:pt x="2" y="31"/>
                    <a:pt x="1" y="31"/>
                  </a:cubicBezTo>
                  <a:cubicBezTo>
                    <a:pt x="1" y="30"/>
                    <a:pt x="1" y="30"/>
                    <a:pt x="1" y="30"/>
                  </a:cubicBezTo>
                  <a:cubicBezTo>
                    <a:pt x="1" y="30"/>
                    <a:pt x="1" y="30"/>
                    <a:pt x="1" y="30"/>
                  </a:cubicBezTo>
                  <a:cubicBezTo>
                    <a:pt x="1" y="30"/>
                    <a:pt x="1" y="29"/>
                    <a:pt x="1" y="29"/>
                  </a:cubicBezTo>
                  <a:cubicBezTo>
                    <a:pt x="0" y="29"/>
                    <a:pt x="0" y="29"/>
                    <a:pt x="0" y="28"/>
                  </a:cubicBezTo>
                  <a:cubicBezTo>
                    <a:pt x="0" y="28"/>
                    <a:pt x="0" y="28"/>
                    <a:pt x="0" y="28"/>
                  </a:cubicBezTo>
                  <a:cubicBezTo>
                    <a:pt x="0" y="28"/>
                    <a:pt x="0" y="28"/>
                    <a:pt x="0" y="28"/>
                  </a:cubicBezTo>
                  <a:cubicBezTo>
                    <a:pt x="0" y="27"/>
                    <a:pt x="0" y="27"/>
                    <a:pt x="0" y="27"/>
                  </a:cubicBezTo>
                  <a:cubicBezTo>
                    <a:pt x="0" y="27"/>
                    <a:pt x="0" y="26"/>
                    <a:pt x="0" y="26"/>
                  </a:cubicBezTo>
                  <a:cubicBezTo>
                    <a:pt x="0" y="26"/>
                    <a:pt x="0" y="26"/>
                    <a:pt x="0" y="26"/>
                  </a:cubicBezTo>
                  <a:cubicBezTo>
                    <a:pt x="0" y="26"/>
                    <a:pt x="0" y="26"/>
                    <a:pt x="0" y="26"/>
                  </a:cubicBezTo>
                  <a:lnTo>
                    <a:pt x="0" y="0"/>
                  </a:lnTo>
                  <a:close/>
                </a:path>
              </a:pathLst>
            </a:custGeom>
            <a:solidFill>
              <a:srgbClr val="1F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165"/>
            <p:cNvSpPr>
              <a:spLocks/>
            </p:cNvSpPr>
            <p:nvPr userDrawn="1"/>
          </p:nvSpPr>
          <p:spPr bwMode="auto">
            <a:xfrm flipH="1">
              <a:off x="3591541" y="4429418"/>
              <a:ext cx="313790" cy="205390"/>
            </a:xfrm>
            <a:custGeom>
              <a:avLst/>
              <a:gdLst>
                <a:gd name="T0" fmla="*/ 6 w 220"/>
                <a:gd name="T1" fmla="*/ 118 h 144"/>
                <a:gd name="T2" fmla="*/ 7 w 220"/>
                <a:gd name="T3" fmla="*/ 118 h 144"/>
                <a:gd name="T4" fmla="*/ 14 w 220"/>
                <a:gd name="T5" fmla="*/ 119 h 144"/>
                <a:gd name="T6" fmla="*/ 15 w 220"/>
                <a:gd name="T7" fmla="*/ 119 h 144"/>
                <a:gd name="T8" fmla="*/ 22 w 220"/>
                <a:gd name="T9" fmla="*/ 118 h 144"/>
                <a:gd name="T10" fmla="*/ 22 w 220"/>
                <a:gd name="T11" fmla="*/ 118 h 144"/>
                <a:gd name="T12" fmla="*/ 29 w 220"/>
                <a:gd name="T13" fmla="*/ 115 h 144"/>
                <a:gd name="T14" fmla="*/ 214 w 220"/>
                <a:gd name="T15" fmla="*/ 8 h 144"/>
                <a:gd name="T16" fmla="*/ 220 w 220"/>
                <a:gd name="T17" fmla="*/ 0 h 144"/>
                <a:gd name="T18" fmla="*/ 220 w 220"/>
                <a:gd name="T19" fmla="*/ 25 h 144"/>
                <a:gd name="T20" fmla="*/ 214 w 220"/>
                <a:gd name="T21" fmla="*/ 34 h 144"/>
                <a:gd name="T22" fmla="*/ 29 w 220"/>
                <a:gd name="T23" fmla="*/ 141 h 144"/>
                <a:gd name="T24" fmla="*/ 26 w 220"/>
                <a:gd name="T25" fmla="*/ 142 h 144"/>
                <a:gd name="T26" fmla="*/ 24 w 220"/>
                <a:gd name="T27" fmla="*/ 143 h 144"/>
                <a:gd name="T28" fmla="*/ 22 w 220"/>
                <a:gd name="T29" fmla="*/ 143 h 144"/>
                <a:gd name="T30" fmla="*/ 22 w 220"/>
                <a:gd name="T31" fmla="*/ 143 h 144"/>
                <a:gd name="T32" fmla="*/ 21 w 220"/>
                <a:gd name="T33" fmla="*/ 143 h 144"/>
                <a:gd name="T34" fmla="*/ 19 w 220"/>
                <a:gd name="T35" fmla="*/ 144 h 144"/>
                <a:gd name="T36" fmla="*/ 17 w 220"/>
                <a:gd name="T37" fmla="*/ 144 h 144"/>
                <a:gd name="T38" fmla="*/ 15 w 220"/>
                <a:gd name="T39" fmla="*/ 144 h 144"/>
                <a:gd name="T40" fmla="*/ 15 w 220"/>
                <a:gd name="T41" fmla="*/ 144 h 144"/>
                <a:gd name="T42" fmla="*/ 14 w 220"/>
                <a:gd name="T43" fmla="*/ 144 h 144"/>
                <a:gd name="T44" fmla="*/ 13 w 220"/>
                <a:gd name="T45" fmla="*/ 144 h 144"/>
                <a:gd name="T46" fmla="*/ 11 w 220"/>
                <a:gd name="T47" fmla="*/ 144 h 144"/>
                <a:gd name="T48" fmla="*/ 9 w 220"/>
                <a:gd name="T49" fmla="*/ 144 h 144"/>
                <a:gd name="T50" fmla="*/ 7 w 220"/>
                <a:gd name="T51" fmla="*/ 143 h 144"/>
                <a:gd name="T52" fmla="*/ 6 w 220"/>
                <a:gd name="T53" fmla="*/ 143 h 144"/>
                <a:gd name="T54" fmla="*/ 5 w 220"/>
                <a:gd name="T55" fmla="*/ 143 h 144"/>
                <a:gd name="T56" fmla="*/ 0 w 220"/>
                <a:gd name="T57" fmla="*/ 141 h 144"/>
                <a:gd name="T58" fmla="*/ 0 w 220"/>
                <a:gd name="T59" fmla="*/ 115 h 144"/>
                <a:gd name="T60" fmla="*/ 6 w 220"/>
                <a:gd name="T61" fmla="*/ 11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6" y="118"/>
                  </a:moveTo>
                  <a:cubicBezTo>
                    <a:pt x="7" y="118"/>
                    <a:pt x="7" y="118"/>
                    <a:pt x="7" y="118"/>
                  </a:cubicBezTo>
                  <a:cubicBezTo>
                    <a:pt x="10" y="118"/>
                    <a:pt x="12" y="119"/>
                    <a:pt x="14" y="119"/>
                  </a:cubicBezTo>
                  <a:cubicBezTo>
                    <a:pt x="14" y="119"/>
                    <a:pt x="15" y="119"/>
                    <a:pt x="15" y="119"/>
                  </a:cubicBezTo>
                  <a:cubicBezTo>
                    <a:pt x="17" y="119"/>
                    <a:pt x="20" y="118"/>
                    <a:pt x="22" y="118"/>
                  </a:cubicBezTo>
                  <a:cubicBezTo>
                    <a:pt x="22" y="118"/>
                    <a:pt x="22" y="118"/>
                    <a:pt x="22" y="118"/>
                  </a:cubicBezTo>
                  <a:cubicBezTo>
                    <a:pt x="25" y="117"/>
                    <a:pt x="27" y="116"/>
                    <a:pt x="29" y="115"/>
                  </a:cubicBezTo>
                  <a:cubicBezTo>
                    <a:pt x="214" y="8"/>
                    <a:pt x="214" y="8"/>
                    <a:pt x="214" y="8"/>
                  </a:cubicBezTo>
                  <a:cubicBezTo>
                    <a:pt x="218" y="6"/>
                    <a:pt x="220" y="3"/>
                    <a:pt x="220" y="0"/>
                  </a:cubicBezTo>
                  <a:cubicBezTo>
                    <a:pt x="220" y="25"/>
                    <a:pt x="220" y="25"/>
                    <a:pt x="220" y="25"/>
                  </a:cubicBezTo>
                  <a:cubicBezTo>
                    <a:pt x="220" y="28"/>
                    <a:pt x="218" y="31"/>
                    <a:pt x="214" y="34"/>
                  </a:cubicBezTo>
                  <a:cubicBezTo>
                    <a:pt x="29" y="141"/>
                    <a:pt x="29" y="141"/>
                    <a:pt x="29" y="141"/>
                  </a:cubicBezTo>
                  <a:cubicBezTo>
                    <a:pt x="28" y="141"/>
                    <a:pt x="27" y="142"/>
                    <a:pt x="26" y="142"/>
                  </a:cubicBezTo>
                  <a:cubicBezTo>
                    <a:pt x="25" y="142"/>
                    <a:pt x="24" y="143"/>
                    <a:pt x="24" y="143"/>
                  </a:cubicBezTo>
                  <a:cubicBezTo>
                    <a:pt x="23" y="143"/>
                    <a:pt x="23" y="143"/>
                    <a:pt x="22" y="143"/>
                  </a:cubicBezTo>
                  <a:cubicBezTo>
                    <a:pt x="22" y="143"/>
                    <a:pt x="22" y="143"/>
                    <a:pt x="22" y="143"/>
                  </a:cubicBezTo>
                  <a:cubicBezTo>
                    <a:pt x="22" y="143"/>
                    <a:pt x="22" y="143"/>
                    <a:pt x="21" y="143"/>
                  </a:cubicBezTo>
                  <a:cubicBezTo>
                    <a:pt x="21" y="144"/>
                    <a:pt x="20" y="144"/>
                    <a:pt x="19" y="144"/>
                  </a:cubicBezTo>
                  <a:cubicBezTo>
                    <a:pt x="19" y="144"/>
                    <a:pt x="18" y="144"/>
                    <a:pt x="17" y="144"/>
                  </a:cubicBezTo>
                  <a:cubicBezTo>
                    <a:pt x="17" y="144"/>
                    <a:pt x="16" y="144"/>
                    <a:pt x="15" y="144"/>
                  </a:cubicBezTo>
                  <a:cubicBezTo>
                    <a:pt x="15" y="144"/>
                    <a:pt x="15" y="144"/>
                    <a:pt x="15" y="144"/>
                  </a:cubicBezTo>
                  <a:cubicBezTo>
                    <a:pt x="15" y="144"/>
                    <a:pt x="15" y="144"/>
                    <a:pt x="14" y="144"/>
                  </a:cubicBezTo>
                  <a:cubicBezTo>
                    <a:pt x="14" y="144"/>
                    <a:pt x="14" y="144"/>
                    <a:pt x="13" y="144"/>
                  </a:cubicBezTo>
                  <a:cubicBezTo>
                    <a:pt x="13" y="144"/>
                    <a:pt x="12" y="144"/>
                    <a:pt x="11" y="144"/>
                  </a:cubicBezTo>
                  <a:cubicBezTo>
                    <a:pt x="10" y="144"/>
                    <a:pt x="9" y="144"/>
                    <a:pt x="9" y="144"/>
                  </a:cubicBezTo>
                  <a:cubicBezTo>
                    <a:pt x="8" y="144"/>
                    <a:pt x="8" y="143"/>
                    <a:pt x="7" y="143"/>
                  </a:cubicBezTo>
                  <a:cubicBezTo>
                    <a:pt x="7" y="143"/>
                    <a:pt x="7" y="143"/>
                    <a:pt x="6" y="143"/>
                  </a:cubicBezTo>
                  <a:cubicBezTo>
                    <a:pt x="6" y="143"/>
                    <a:pt x="5" y="143"/>
                    <a:pt x="5" y="143"/>
                  </a:cubicBezTo>
                  <a:cubicBezTo>
                    <a:pt x="3" y="142"/>
                    <a:pt x="2" y="142"/>
                    <a:pt x="0" y="141"/>
                  </a:cubicBezTo>
                  <a:cubicBezTo>
                    <a:pt x="0" y="115"/>
                    <a:pt x="0" y="115"/>
                    <a:pt x="0" y="115"/>
                  </a:cubicBezTo>
                  <a:cubicBezTo>
                    <a:pt x="2" y="116"/>
                    <a:pt x="4" y="117"/>
                    <a:pt x="6" y="118"/>
                  </a:cubicBezTo>
                  <a:close/>
                </a:path>
              </a:pathLst>
            </a:custGeom>
            <a:solidFill>
              <a:srgbClr val="294F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166"/>
            <p:cNvSpPr>
              <a:spLocks/>
            </p:cNvSpPr>
            <p:nvPr userDrawn="1"/>
          </p:nvSpPr>
          <p:spPr bwMode="auto">
            <a:xfrm flipH="1">
              <a:off x="3588687" y="4278228"/>
              <a:ext cx="554839" cy="322348"/>
            </a:xfrm>
            <a:custGeom>
              <a:avLst/>
              <a:gdLst>
                <a:gd name="T0" fmla="*/ 8 w 389"/>
                <a:gd name="T1" fmla="*/ 112 h 226"/>
                <a:gd name="T2" fmla="*/ 7 w 389"/>
                <a:gd name="T3" fmla="*/ 128 h 226"/>
                <a:gd name="T4" fmla="*/ 167 w 389"/>
                <a:gd name="T5" fmla="*/ 221 h 226"/>
                <a:gd name="T6" fmla="*/ 196 w 389"/>
                <a:gd name="T7" fmla="*/ 221 h 226"/>
                <a:gd name="T8" fmla="*/ 381 w 389"/>
                <a:gd name="T9" fmla="*/ 114 h 226"/>
                <a:gd name="T10" fmla="*/ 381 w 389"/>
                <a:gd name="T11" fmla="*/ 98 h 226"/>
                <a:gd name="T12" fmla="*/ 221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7" y="128"/>
                  </a:cubicBezTo>
                  <a:cubicBezTo>
                    <a:pt x="167" y="221"/>
                    <a:pt x="167" y="221"/>
                    <a:pt x="167" y="221"/>
                  </a:cubicBezTo>
                  <a:cubicBezTo>
                    <a:pt x="175" y="226"/>
                    <a:pt x="188" y="226"/>
                    <a:pt x="196" y="221"/>
                  </a:cubicBezTo>
                  <a:cubicBezTo>
                    <a:pt x="381" y="114"/>
                    <a:pt x="381" y="114"/>
                    <a:pt x="381" y="114"/>
                  </a:cubicBezTo>
                  <a:cubicBezTo>
                    <a:pt x="389" y="110"/>
                    <a:pt x="389" y="102"/>
                    <a:pt x="381" y="98"/>
                  </a:cubicBezTo>
                  <a:cubicBezTo>
                    <a:pt x="221" y="5"/>
                    <a:pt x="221" y="5"/>
                    <a:pt x="221" y="5"/>
                  </a:cubicBezTo>
                  <a:cubicBezTo>
                    <a:pt x="214" y="0"/>
                    <a:pt x="201" y="0"/>
                    <a:pt x="193" y="5"/>
                  </a:cubicBezTo>
                  <a:lnTo>
                    <a:pt x="8" y="112"/>
                  </a:lnTo>
                  <a:close/>
                </a:path>
              </a:pathLst>
            </a:custGeom>
            <a:solidFill>
              <a:srgbClr val="376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167"/>
            <p:cNvSpPr>
              <a:spLocks/>
            </p:cNvSpPr>
            <p:nvPr userDrawn="1"/>
          </p:nvSpPr>
          <p:spPr bwMode="auto">
            <a:xfrm flipH="1">
              <a:off x="4180611" y="4122759"/>
              <a:ext cx="38511" cy="215375"/>
            </a:xfrm>
            <a:custGeom>
              <a:avLst/>
              <a:gdLst>
                <a:gd name="T0" fmla="*/ 22 w 27"/>
                <a:gd name="T1" fmla="*/ 13 h 151"/>
                <a:gd name="T2" fmla="*/ 22 w 27"/>
                <a:gd name="T3" fmla="*/ 142 h 151"/>
                <a:gd name="T4" fmla="*/ 23 w 27"/>
                <a:gd name="T5" fmla="*/ 145 h 151"/>
                <a:gd name="T6" fmla="*/ 23 w 27"/>
                <a:gd name="T7" fmla="*/ 145 h 151"/>
                <a:gd name="T8" fmla="*/ 24 w 27"/>
                <a:gd name="T9" fmla="*/ 148 h 151"/>
                <a:gd name="T10" fmla="*/ 24 w 27"/>
                <a:gd name="T11" fmla="*/ 148 h 151"/>
                <a:gd name="T12" fmla="*/ 24 w 27"/>
                <a:gd name="T13" fmla="*/ 149 h 151"/>
                <a:gd name="T14" fmla="*/ 27 w 27"/>
                <a:gd name="T15" fmla="*/ 151 h 151"/>
                <a:gd name="T16" fmla="*/ 4 w 27"/>
                <a:gd name="T17" fmla="*/ 138 h 151"/>
                <a:gd name="T18" fmla="*/ 2 w 27"/>
                <a:gd name="T19" fmla="*/ 136 h 151"/>
                <a:gd name="T20" fmla="*/ 2 w 27"/>
                <a:gd name="T21" fmla="*/ 136 h 151"/>
                <a:gd name="T22" fmla="*/ 1 w 27"/>
                <a:gd name="T23" fmla="*/ 135 h 151"/>
                <a:gd name="T24" fmla="*/ 1 w 27"/>
                <a:gd name="T25" fmla="*/ 135 h 151"/>
                <a:gd name="T26" fmla="*/ 1 w 27"/>
                <a:gd name="T27" fmla="*/ 135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2 h 151"/>
                <a:gd name="T40" fmla="*/ 0 w 27"/>
                <a:gd name="T41" fmla="*/ 131 h 151"/>
                <a:gd name="T42" fmla="*/ 0 w 27"/>
                <a:gd name="T43" fmla="*/ 130 h 151"/>
                <a:gd name="T44" fmla="*/ 0 w 27"/>
                <a:gd name="T45" fmla="*/ 130 h 151"/>
                <a:gd name="T46" fmla="*/ 0 w 27"/>
                <a:gd name="T47" fmla="*/ 129 h 151"/>
                <a:gd name="T48" fmla="*/ 0 w 27"/>
                <a:gd name="T49" fmla="*/ 129 h 151"/>
                <a:gd name="T50" fmla="*/ 0 w 27"/>
                <a:gd name="T51" fmla="*/ 0 h 151"/>
                <a:gd name="T52" fmla="*/ 22 w 27"/>
                <a:gd name="T53"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3"/>
                  </a:moveTo>
                  <a:cubicBezTo>
                    <a:pt x="22" y="142"/>
                    <a:pt x="22" y="142"/>
                    <a:pt x="22" y="142"/>
                  </a:cubicBezTo>
                  <a:cubicBezTo>
                    <a:pt x="22" y="143"/>
                    <a:pt x="22" y="144"/>
                    <a:pt x="23" y="145"/>
                  </a:cubicBezTo>
                  <a:cubicBezTo>
                    <a:pt x="23" y="145"/>
                    <a:pt x="23" y="145"/>
                    <a:pt x="23" y="145"/>
                  </a:cubicBezTo>
                  <a:cubicBezTo>
                    <a:pt x="23" y="146"/>
                    <a:pt x="23" y="147"/>
                    <a:pt x="24" y="148"/>
                  </a:cubicBezTo>
                  <a:cubicBezTo>
                    <a:pt x="24" y="148"/>
                    <a:pt x="24" y="148"/>
                    <a:pt x="24" y="148"/>
                  </a:cubicBezTo>
                  <a:cubicBezTo>
                    <a:pt x="24" y="148"/>
                    <a:pt x="24" y="148"/>
                    <a:pt x="24" y="149"/>
                  </a:cubicBezTo>
                  <a:cubicBezTo>
                    <a:pt x="25" y="150"/>
                    <a:pt x="26" y="151"/>
                    <a:pt x="27" y="151"/>
                  </a:cubicBezTo>
                  <a:cubicBezTo>
                    <a:pt x="4" y="138"/>
                    <a:pt x="4" y="138"/>
                    <a:pt x="4" y="138"/>
                  </a:cubicBezTo>
                  <a:cubicBezTo>
                    <a:pt x="4" y="138"/>
                    <a:pt x="3" y="137"/>
                    <a:pt x="2" y="136"/>
                  </a:cubicBezTo>
                  <a:cubicBezTo>
                    <a:pt x="2" y="136"/>
                    <a:pt x="2" y="136"/>
                    <a:pt x="2" y="136"/>
                  </a:cubicBezTo>
                  <a:cubicBezTo>
                    <a:pt x="2" y="135"/>
                    <a:pt x="2" y="135"/>
                    <a:pt x="1" y="135"/>
                  </a:cubicBezTo>
                  <a:cubicBezTo>
                    <a:pt x="1" y="135"/>
                    <a:pt x="1" y="135"/>
                    <a:pt x="1" y="135"/>
                  </a:cubicBezTo>
                  <a:cubicBezTo>
                    <a:pt x="1" y="135"/>
                    <a:pt x="1" y="135"/>
                    <a:pt x="1" y="135"/>
                  </a:cubicBezTo>
                  <a:cubicBezTo>
                    <a:pt x="1" y="134"/>
                    <a:pt x="1" y="134"/>
                    <a:pt x="1" y="134"/>
                  </a:cubicBezTo>
                  <a:cubicBezTo>
                    <a:pt x="1" y="134"/>
                    <a:pt x="1" y="133"/>
                    <a:pt x="1" y="133"/>
                  </a:cubicBezTo>
                  <a:cubicBezTo>
                    <a:pt x="1" y="133"/>
                    <a:pt x="1" y="133"/>
                    <a:pt x="1" y="132"/>
                  </a:cubicBezTo>
                  <a:cubicBezTo>
                    <a:pt x="1" y="132"/>
                    <a:pt x="1" y="132"/>
                    <a:pt x="1" y="132"/>
                  </a:cubicBezTo>
                  <a:cubicBezTo>
                    <a:pt x="1" y="132"/>
                    <a:pt x="1" y="132"/>
                    <a:pt x="1" y="132"/>
                  </a:cubicBezTo>
                  <a:cubicBezTo>
                    <a:pt x="1" y="132"/>
                    <a:pt x="1" y="132"/>
                    <a:pt x="1" y="132"/>
                  </a:cubicBezTo>
                  <a:cubicBezTo>
                    <a:pt x="0" y="132"/>
                    <a:pt x="0" y="131"/>
                    <a:pt x="0" y="131"/>
                  </a:cubicBezTo>
                  <a:cubicBezTo>
                    <a:pt x="0" y="131"/>
                    <a:pt x="0" y="131"/>
                    <a:pt x="0" y="130"/>
                  </a:cubicBezTo>
                  <a:cubicBezTo>
                    <a:pt x="0" y="130"/>
                    <a:pt x="0" y="130"/>
                    <a:pt x="0" y="130"/>
                  </a:cubicBezTo>
                  <a:cubicBezTo>
                    <a:pt x="0" y="130"/>
                    <a:pt x="0" y="129"/>
                    <a:pt x="0" y="129"/>
                  </a:cubicBezTo>
                  <a:cubicBezTo>
                    <a:pt x="0" y="129"/>
                    <a:pt x="0" y="129"/>
                    <a:pt x="0" y="129"/>
                  </a:cubicBezTo>
                  <a:cubicBezTo>
                    <a:pt x="0" y="0"/>
                    <a:pt x="0" y="0"/>
                    <a:pt x="0" y="0"/>
                  </a:cubicBezTo>
                  <a:lnTo>
                    <a:pt x="22" y="13"/>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168"/>
            <p:cNvSpPr>
              <a:spLocks/>
            </p:cNvSpPr>
            <p:nvPr userDrawn="1"/>
          </p:nvSpPr>
          <p:spPr bwMode="auto">
            <a:xfrm flipH="1">
              <a:off x="3888215" y="3931632"/>
              <a:ext cx="330906" cy="209669"/>
            </a:xfrm>
            <a:custGeom>
              <a:avLst/>
              <a:gdLst>
                <a:gd name="T0" fmla="*/ 31 w 232"/>
                <a:gd name="T1" fmla="*/ 126 h 147"/>
                <a:gd name="T2" fmla="*/ 28 w 232"/>
                <a:gd name="T3" fmla="*/ 129 h 147"/>
                <a:gd name="T4" fmla="*/ 26 w 232"/>
                <a:gd name="T5" fmla="*/ 133 h 147"/>
                <a:gd name="T6" fmla="*/ 25 w 232"/>
                <a:gd name="T7" fmla="*/ 136 h 147"/>
                <a:gd name="T8" fmla="*/ 23 w 232"/>
                <a:gd name="T9" fmla="*/ 140 h 147"/>
                <a:gd name="T10" fmla="*/ 22 w 232"/>
                <a:gd name="T11" fmla="*/ 143 h 147"/>
                <a:gd name="T12" fmla="*/ 0 w 232"/>
                <a:gd name="T13" fmla="*/ 134 h 147"/>
                <a:gd name="T14" fmla="*/ 0 w 232"/>
                <a:gd name="T15" fmla="*/ 132 h 147"/>
                <a:gd name="T16" fmla="*/ 0 w 232"/>
                <a:gd name="T17" fmla="*/ 131 h 147"/>
                <a:gd name="T18" fmla="*/ 0 w 232"/>
                <a:gd name="T19" fmla="*/ 130 h 147"/>
                <a:gd name="T20" fmla="*/ 0 w 232"/>
                <a:gd name="T21" fmla="*/ 130 h 147"/>
                <a:gd name="T22" fmla="*/ 1 w 232"/>
                <a:gd name="T23" fmla="*/ 128 h 147"/>
                <a:gd name="T24" fmla="*/ 1 w 232"/>
                <a:gd name="T25" fmla="*/ 127 h 147"/>
                <a:gd name="T26" fmla="*/ 1 w 232"/>
                <a:gd name="T27" fmla="*/ 127 h 147"/>
                <a:gd name="T28" fmla="*/ 2 w 232"/>
                <a:gd name="T29" fmla="*/ 125 h 147"/>
                <a:gd name="T30" fmla="*/ 2 w 232"/>
                <a:gd name="T31" fmla="*/ 124 h 147"/>
                <a:gd name="T32" fmla="*/ 2 w 232"/>
                <a:gd name="T33" fmla="*/ 123 h 147"/>
                <a:gd name="T34" fmla="*/ 3 w 232"/>
                <a:gd name="T35" fmla="*/ 122 h 147"/>
                <a:gd name="T36" fmla="*/ 4 w 232"/>
                <a:gd name="T37" fmla="*/ 121 h 147"/>
                <a:gd name="T38" fmla="*/ 4 w 232"/>
                <a:gd name="T39" fmla="*/ 120 h 147"/>
                <a:gd name="T40" fmla="*/ 5 w 232"/>
                <a:gd name="T41" fmla="*/ 118 h 147"/>
                <a:gd name="T42" fmla="*/ 6 w 232"/>
                <a:gd name="T43" fmla="*/ 116 h 147"/>
                <a:gd name="T44" fmla="*/ 7 w 232"/>
                <a:gd name="T45" fmla="*/ 116 h 147"/>
                <a:gd name="T46" fmla="*/ 8 w 232"/>
                <a:gd name="T47" fmla="*/ 114 h 147"/>
                <a:gd name="T48" fmla="*/ 9 w 232"/>
                <a:gd name="T49" fmla="*/ 114 h 147"/>
                <a:gd name="T50" fmla="*/ 9 w 232"/>
                <a:gd name="T51" fmla="*/ 113 h 147"/>
                <a:gd name="T52" fmla="*/ 10 w 232"/>
                <a:gd name="T53" fmla="*/ 112 h 147"/>
                <a:gd name="T54" fmla="*/ 11 w 232"/>
                <a:gd name="T55" fmla="*/ 111 h 147"/>
                <a:gd name="T56" fmla="*/ 12 w 232"/>
                <a:gd name="T57" fmla="*/ 111 h 147"/>
                <a:gd name="T58" fmla="*/ 13 w 232"/>
                <a:gd name="T59" fmla="*/ 110 h 147"/>
                <a:gd name="T60" fmla="*/ 14 w 232"/>
                <a:gd name="T61" fmla="*/ 109 h 147"/>
                <a:gd name="T62" fmla="*/ 200 w 232"/>
                <a:gd name="T63" fmla="*/ 2 h 147"/>
                <a:gd name="T64" fmla="*/ 201 w 232"/>
                <a:gd name="T65" fmla="*/ 2 h 147"/>
                <a:gd name="T66" fmla="*/ 202 w 232"/>
                <a:gd name="T67" fmla="*/ 1 h 147"/>
                <a:gd name="T68" fmla="*/ 202 w 232"/>
                <a:gd name="T69" fmla="*/ 1 h 147"/>
                <a:gd name="T70" fmla="*/ 203 w 232"/>
                <a:gd name="T71" fmla="*/ 1 h 147"/>
                <a:gd name="T72" fmla="*/ 204 w 232"/>
                <a:gd name="T73" fmla="*/ 0 h 147"/>
                <a:gd name="T74" fmla="*/ 205 w 232"/>
                <a:gd name="T75" fmla="*/ 0 h 147"/>
                <a:gd name="T76" fmla="*/ 205 w 232"/>
                <a:gd name="T77" fmla="*/ 0 h 147"/>
                <a:gd name="T78" fmla="*/ 207 w 232"/>
                <a:gd name="T79" fmla="*/ 0 h 147"/>
                <a:gd name="T80" fmla="*/ 208 w 232"/>
                <a:gd name="T81" fmla="*/ 0 h 147"/>
                <a:gd name="T82" fmla="*/ 209 w 232"/>
                <a:gd name="T83" fmla="*/ 1 h 147"/>
                <a:gd name="T84" fmla="*/ 232 w 232"/>
                <a:gd name="T85" fmla="*/ 14 h 147"/>
                <a:gd name="T86" fmla="*/ 230 w 232"/>
                <a:gd name="T87" fmla="*/ 13 h 147"/>
                <a:gd name="T88" fmla="*/ 227 w 232"/>
                <a:gd name="T89" fmla="*/ 13 h 147"/>
                <a:gd name="T90" fmla="*/ 225 w 232"/>
                <a:gd name="T91" fmla="*/ 14 h 147"/>
                <a:gd name="T92" fmla="*/ 36 w 232"/>
                <a:gd name="T93" fmla="*/ 122 h 147"/>
                <a:gd name="T94" fmla="*/ 33 w 232"/>
                <a:gd name="T95" fmla="*/ 1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7">
                  <a:moveTo>
                    <a:pt x="31" y="126"/>
                  </a:moveTo>
                  <a:cubicBezTo>
                    <a:pt x="31" y="126"/>
                    <a:pt x="31" y="126"/>
                    <a:pt x="31" y="126"/>
                  </a:cubicBezTo>
                  <a:cubicBezTo>
                    <a:pt x="30" y="127"/>
                    <a:pt x="29" y="128"/>
                    <a:pt x="28" y="129"/>
                  </a:cubicBezTo>
                  <a:cubicBezTo>
                    <a:pt x="28" y="129"/>
                    <a:pt x="28" y="129"/>
                    <a:pt x="28" y="129"/>
                  </a:cubicBezTo>
                  <a:cubicBezTo>
                    <a:pt x="28" y="130"/>
                    <a:pt x="27" y="131"/>
                    <a:pt x="26" y="133"/>
                  </a:cubicBezTo>
                  <a:cubicBezTo>
                    <a:pt x="26" y="133"/>
                    <a:pt x="26" y="133"/>
                    <a:pt x="26" y="133"/>
                  </a:cubicBezTo>
                  <a:cubicBezTo>
                    <a:pt x="26" y="134"/>
                    <a:pt x="25" y="135"/>
                    <a:pt x="25" y="136"/>
                  </a:cubicBezTo>
                  <a:cubicBezTo>
                    <a:pt x="25" y="136"/>
                    <a:pt x="25" y="136"/>
                    <a:pt x="25" y="136"/>
                  </a:cubicBezTo>
                  <a:cubicBezTo>
                    <a:pt x="24" y="137"/>
                    <a:pt x="24" y="138"/>
                    <a:pt x="23" y="140"/>
                  </a:cubicBezTo>
                  <a:cubicBezTo>
                    <a:pt x="23" y="140"/>
                    <a:pt x="23" y="140"/>
                    <a:pt x="23" y="140"/>
                  </a:cubicBezTo>
                  <a:cubicBezTo>
                    <a:pt x="23" y="141"/>
                    <a:pt x="23" y="142"/>
                    <a:pt x="22" y="143"/>
                  </a:cubicBezTo>
                  <a:cubicBezTo>
                    <a:pt x="22" y="143"/>
                    <a:pt x="22" y="143"/>
                    <a:pt x="22" y="143"/>
                  </a:cubicBezTo>
                  <a:cubicBezTo>
                    <a:pt x="22" y="144"/>
                    <a:pt x="22" y="146"/>
                    <a:pt x="22" y="147"/>
                  </a:cubicBezTo>
                  <a:cubicBezTo>
                    <a:pt x="0" y="134"/>
                    <a:pt x="0" y="134"/>
                    <a:pt x="0" y="134"/>
                  </a:cubicBezTo>
                  <a:cubicBezTo>
                    <a:pt x="0" y="134"/>
                    <a:pt x="0" y="133"/>
                    <a:pt x="0" y="133"/>
                  </a:cubicBezTo>
                  <a:cubicBezTo>
                    <a:pt x="0" y="133"/>
                    <a:pt x="0" y="133"/>
                    <a:pt x="0" y="132"/>
                  </a:cubicBezTo>
                  <a:cubicBezTo>
                    <a:pt x="0" y="132"/>
                    <a:pt x="0" y="132"/>
                    <a:pt x="0" y="132"/>
                  </a:cubicBezTo>
                  <a:cubicBezTo>
                    <a:pt x="0" y="132"/>
                    <a:pt x="0" y="131"/>
                    <a:pt x="0" y="131"/>
                  </a:cubicBezTo>
                  <a:cubicBezTo>
                    <a:pt x="0" y="131"/>
                    <a:pt x="0" y="131"/>
                    <a:pt x="0" y="130"/>
                  </a:cubicBezTo>
                  <a:cubicBezTo>
                    <a:pt x="0" y="130"/>
                    <a:pt x="0" y="130"/>
                    <a:pt x="0" y="130"/>
                  </a:cubicBezTo>
                  <a:cubicBezTo>
                    <a:pt x="0" y="130"/>
                    <a:pt x="0" y="130"/>
                    <a:pt x="0" y="130"/>
                  </a:cubicBezTo>
                  <a:cubicBezTo>
                    <a:pt x="0" y="130"/>
                    <a:pt x="0" y="130"/>
                    <a:pt x="0" y="130"/>
                  </a:cubicBezTo>
                  <a:cubicBezTo>
                    <a:pt x="0" y="129"/>
                    <a:pt x="0" y="129"/>
                    <a:pt x="1" y="129"/>
                  </a:cubicBezTo>
                  <a:cubicBezTo>
                    <a:pt x="1" y="129"/>
                    <a:pt x="1" y="128"/>
                    <a:pt x="1" y="128"/>
                  </a:cubicBezTo>
                  <a:cubicBezTo>
                    <a:pt x="1" y="128"/>
                    <a:pt x="1" y="128"/>
                    <a:pt x="1" y="127"/>
                  </a:cubicBezTo>
                  <a:cubicBezTo>
                    <a:pt x="1" y="127"/>
                    <a:pt x="1" y="127"/>
                    <a:pt x="1" y="127"/>
                  </a:cubicBezTo>
                  <a:cubicBezTo>
                    <a:pt x="1" y="127"/>
                    <a:pt x="1" y="127"/>
                    <a:pt x="1" y="127"/>
                  </a:cubicBezTo>
                  <a:cubicBezTo>
                    <a:pt x="1" y="127"/>
                    <a:pt x="1" y="127"/>
                    <a:pt x="1" y="127"/>
                  </a:cubicBezTo>
                  <a:cubicBezTo>
                    <a:pt x="1" y="126"/>
                    <a:pt x="1" y="126"/>
                    <a:pt x="1" y="126"/>
                  </a:cubicBezTo>
                  <a:cubicBezTo>
                    <a:pt x="1" y="126"/>
                    <a:pt x="2" y="125"/>
                    <a:pt x="2" y="125"/>
                  </a:cubicBezTo>
                  <a:cubicBezTo>
                    <a:pt x="2" y="125"/>
                    <a:pt x="2" y="125"/>
                    <a:pt x="2" y="124"/>
                  </a:cubicBezTo>
                  <a:cubicBezTo>
                    <a:pt x="2" y="124"/>
                    <a:pt x="2" y="124"/>
                    <a:pt x="2" y="124"/>
                  </a:cubicBezTo>
                  <a:cubicBezTo>
                    <a:pt x="2" y="124"/>
                    <a:pt x="2" y="123"/>
                    <a:pt x="2" y="123"/>
                  </a:cubicBezTo>
                  <a:cubicBezTo>
                    <a:pt x="2" y="123"/>
                    <a:pt x="2" y="123"/>
                    <a:pt x="2" y="123"/>
                  </a:cubicBezTo>
                  <a:cubicBezTo>
                    <a:pt x="2" y="123"/>
                    <a:pt x="2" y="123"/>
                    <a:pt x="2" y="123"/>
                  </a:cubicBezTo>
                  <a:cubicBezTo>
                    <a:pt x="3" y="123"/>
                    <a:pt x="3" y="123"/>
                    <a:pt x="3" y="122"/>
                  </a:cubicBezTo>
                  <a:cubicBezTo>
                    <a:pt x="3" y="122"/>
                    <a:pt x="3" y="122"/>
                    <a:pt x="3" y="122"/>
                  </a:cubicBezTo>
                  <a:cubicBezTo>
                    <a:pt x="3" y="121"/>
                    <a:pt x="3" y="121"/>
                    <a:pt x="4" y="121"/>
                  </a:cubicBezTo>
                  <a:cubicBezTo>
                    <a:pt x="4" y="120"/>
                    <a:pt x="4" y="120"/>
                    <a:pt x="4" y="120"/>
                  </a:cubicBezTo>
                  <a:cubicBezTo>
                    <a:pt x="4" y="120"/>
                    <a:pt x="4" y="120"/>
                    <a:pt x="4" y="120"/>
                  </a:cubicBezTo>
                  <a:cubicBezTo>
                    <a:pt x="4" y="120"/>
                    <a:pt x="4" y="120"/>
                    <a:pt x="4" y="119"/>
                  </a:cubicBezTo>
                  <a:cubicBezTo>
                    <a:pt x="5" y="119"/>
                    <a:pt x="5" y="118"/>
                    <a:pt x="5" y="118"/>
                  </a:cubicBezTo>
                  <a:cubicBezTo>
                    <a:pt x="6" y="117"/>
                    <a:pt x="6" y="117"/>
                    <a:pt x="6" y="117"/>
                  </a:cubicBezTo>
                  <a:cubicBezTo>
                    <a:pt x="6" y="117"/>
                    <a:pt x="6" y="116"/>
                    <a:pt x="6" y="116"/>
                  </a:cubicBezTo>
                  <a:cubicBezTo>
                    <a:pt x="6" y="116"/>
                    <a:pt x="6" y="116"/>
                    <a:pt x="6" y="116"/>
                  </a:cubicBezTo>
                  <a:cubicBezTo>
                    <a:pt x="7" y="116"/>
                    <a:pt x="7" y="116"/>
                    <a:pt x="7" y="116"/>
                  </a:cubicBezTo>
                  <a:cubicBezTo>
                    <a:pt x="7" y="115"/>
                    <a:pt x="7" y="115"/>
                    <a:pt x="7" y="115"/>
                  </a:cubicBezTo>
                  <a:cubicBezTo>
                    <a:pt x="8" y="115"/>
                    <a:pt x="8" y="115"/>
                    <a:pt x="8" y="114"/>
                  </a:cubicBezTo>
                  <a:cubicBezTo>
                    <a:pt x="8" y="114"/>
                    <a:pt x="8" y="114"/>
                    <a:pt x="9" y="114"/>
                  </a:cubicBezTo>
                  <a:cubicBezTo>
                    <a:pt x="9" y="114"/>
                    <a:pt x="9" y="114"/>
                    <a:pt x="9" y="114"/>
                  </a:cubicBezTo>
                  <a:cubicBezTo>
                    <a:pt x="9" y="114"/>
                    <a:pt x="9" y="114"/>
                    <a:pt x="9" y="114"/>
                  </a:cubicBezTo>
                  <a:cubicBezTo>
                    <a:pt x="9" y="113"/>
                    <a:pt x="9" y="113"/>
                    <a:pt x="9" y="113"/>
                  </a:cubicBezTo>
                  <a:cubicBezTo>
                    <a:pt x="9" y="113"/>
                    <a:pt x="10" y="113"/>
                    <a:pt x="10" y="112"/>
                  </a:cubicBezTo>
                  <a:cubicBezTo>
                    <a:pt x="10" y="112"/>
                    <a:pt x="10" y="112"/>
                    <a:pt x="10" y="112"/>
                  </a:cubicBezTo>
                  <a:cubicBezTo>
                    <a:pt x="11" y="112"/>
                    <a:pt x="11" y="112"/>
                    <a:pt x="11" y="111"/>
                  </a:cubicBezTo>
                  <a:cubicBezTo>
                    <a:pt x="11" y="111"/>
                    <a:pt x="11" y="111"/>
                    <a:pt x="11" y="111"/>
                  </a:cubicBezTo>
                  <a:cubicBezTo>
                    <a:pt x="11" y="111"/>
                    <a:pt x="11" y="111"/>
                    <a:pt x="11" y="111"/>
                  </a:cubicBezTo>
                  <a:cubicBezTo>
                    <a:pt x="12" y="111"/>
                    <a:pt x="12" y="111"/>
                    <a:pt x="12" y="111"/>
                  </a:cubicBezTo>
                  <a:cubicBezTo>
                    <a:pt x="12" y="111"/>
                    <a:pt x="12" y="110"/>
                    <a:pt x="12" y="110"/>
                  </a:cubicBezTo>
                  <a:cubicBezTo>
                    <a:pt x="13" y="110"/>
                    <a:pt x="13" y="110"/>
                    <a:pt x="13" y="110"/>
                  </a:cubicBezTo>
                  <a:cubicBezTo>
                    <a:pt x="13" y="110"/>
                    <a:pt x="13" y="110"/>
                    <a:pt x="14" y="109"/>
                  </a:cubicBezTo>
                  <a:cubicBezTo>
                    <a:pt x="14" y="109"/>
                    <a:pt x="14" y="109"/>
                    <a:pt x="14" y="109"/>
                  </a:cubicBezTo>
                  <a:cubicBezTo>
                    <a:pt x="14" y="109"/>
                    <a:pt x="14" y="109"/>
                    <a:pt x="14" y="109"/>
                  </a:cubicBezTo>
                  <a:cubicBezTo>
                    <a:pt x="200" y="2"/>
                    <a:pt x="200" y="2"/>
                    <a:pt x="200" y="2"/>
                  </a:cubicBezTo>
                  <a:cubicBezTo>
                    <a:pt x="200" y="2"/>
                    <a:pt x="200" y="2"/>
                    <a:pt x="200" y="2"/>
                  </a:cubicBezTo>
                  <a:cubicBezTo>
                    <a:pt x="200" y="2"/>
                    <a:pt x="200" y="2"/>
                    <a:pt x="201" y="2"/>
                  </a:cubicBezTo>
                  <a:cubicBezTo>
                    <a:pt x="201" y="1"/>
                    <a:pt x="201" y="1"/>
                    <a:pt x="201" y="1"/>
                  </a:cubicBezTo>
                  <a:cubicBezTo>
                    <a:pt x="201" y="1"/>
                    <a:pt x="202" y="1"/>
                    <a:pt x="202" y="1"/>
                  </a:cubicBezTo>
                  <a:cubicBezTo>
                    <a:pt x="202" y="1"/>
                    <a:pt x="202" y="1"/>
                    <a:pt x="202" y="1"/>
                  </a:cubicBezTo>
                  <a:cubicBezTo>
                    <a:pt x="202" y="1"/>
                    <a:pt x="202" y="1"/>
                    <a:pt x="202" y="1"/>
                  </a:cubicBezTo>
                  <a:cubicBezTo>
                    <a:pt x="202" y="1"/>
                    <a:pt x="202" y="1"/>
                    <a:pt x="202" y="1"/>
                  </a:cubicBezTo>
                  <a:cubicBezTo>
                    <a:pt x="203" y="1"/>
                    <a:pt x="203" y="1"/>
                    <a:pt x="203" y="1"/>
                  </a:cubicBezTo>
                  <a:cubicBezTo>
                    <a:pt x="203" y="1"/>
                    <a:pt x="203" y="1"/>
                    <a:pt x="203" y="0"/>
                  </a:cubicBezTo>
                  <a:cubicBezTo>
                    <a:pt x="204" y="0"/>
                    <a:pt x="204" y="0"/>
                    <a:pt x="204" y="0"/>
                  </a:cubicBezTo>
                  <a:cubicBezTo>
                    <a:pt x="204" y="0"/>
                    <a:pt x="204" y="0"/>
                    <a:pt x="205" y="0"/>
                  </a:cubicBezTo>
                  <a:cubicBezTo>
                    <a:pt x="205" y="0"/>
                    <a:pt x="205" y="0"/>
                    <a:pt x="205" y="0"/>
                  </a:cubicBezTo>
                  <a:cubicBezTo>
                    <a:pt x="205" y="0"/>
                    <a:pt x="205" y="0"/>
                    <a:pt x="205" y="0"/>
                  </a:cubicBezTo>
                  <a:cubicBezTo>
                    <a:pt x="205" y="0"/>
                    <a:pt x="205" y="0"/>
                    <a:pt x="205" y="0"/>
                  </a:cubicBezTo>
                  <a:cubicBezTo>
                    <a:pt x="206" y="0"/>
                    <a:pt x="206" y="0"/>
                    <a:pt x="206" y="0"/>
                  </a:cubicBezTo>
                  <a:cubicBezTo>
                    <a:pt x="206" y="0"/>
                    <a:pt x="206" y="0"/>
                    <a:pt x="207" y="0"/>
                  </a:cubicBezTo>
                  <a:cubicBezTo>
                    <a:pt x="207" y="0"/>
                    <a:pt x="207" y="0"/>
                    <a:pt x="208" y="0"/>
                  </a:cubicBezTo>
                  <a:cubicBezTo>
                    <a:pt x="208" y="0"/>
                    <a:pt x="208" y="0"/>
                    <a:pt x="208" y="0"/>
                  </a:cubicBezTo>
                  <a:cubicBezTo>
                    <a:pt x="208" y="0"/>
                    <a:pt x="208" y="0"/>
                    <a:pt x="208" y="0"/>
                  </a:cubicBezTo>
                  <a:cubicBezTo>
                    <a:pt x="208" y="0"/>
                    <a:pt x="208" y="0"/>
                    <a:pt x="209" y="1"/>
                  </a:cubicBezTo>
                  <a:cubicBezTo>
                    <a:pt x="209" y="1"/>
                    <a:pt x="209" y="1"/>
                    <a:pt x="210" y="1"/>
                  </a:cubicBezTo>
                  <a:cubicBezTo>
                    <a:pt x="232" y="14"/>
                    <a:pt x="232" y="14"/>
                    <a:pt x="232" y="14"/>
                  </a:cubicBezTo>
                  <a:cubicBezTo>
                    <a:pt x="231" y="14"/>
                    <a:pt x="230" y="13"/>
                    <a:pt x="230" y="13"/>
                  </a:cubicBezTo>
                  <a:cubicBezTo>
                    <a:pt x="230" y="13"/>
                    <a:pt x="230" y="13"/>
                    <a:pt x="230" y="13"/>
                  </a:cubicBezTo>
                  <a:cubicBezTo>
                    <a:pt x="229" y="13"/>
                    <a:pt x="228" y="13"/>
                    <a:pt x="227" y="13"/>
                  </a:cubicBezTo>
                  <a:cubicBezTo>
                    <a:pt x="227" y="13"/>
                    <a:pt x="227" y="13"/>
                    <a:pt x="227" y="13"/>
                  </a:cubicBezTo>
                  <a:cubicBezTo>
                    <a:pt x="226" y="13"/>
                    <a:pt x="225" y="13"/>
                    <a:pt x="225" y="14"/>
                  </a:cubicBezTo>
                  <a:cubicBezTo>
                    <a:pt x="225" y="14"/>
                    <a:pt x="225" y="14"/>
                    <a:pt x="225" y="14"/>
                  </a:cubicBezTo>
                  <a:cubicBezTo>
                    <a:pt x="224" y="14"/>
                    <a:pt x="223" y="14"/>
                    <a:pt x="222" y="15"/>
                  </a:cubicBezTo>
                  <a:cubicBezTo>
                    <a:pt x="36" y="122"/>
                    <a:pt x="36" y="122"/>
                    <a:pt x="36" y="122"/>
                  </a:cubicBezTo>
                  <a:cubicBezTo>
                    <a:pt x="35" y="122"/>
                    <a:pt x="34" y="123"/>
                    <a:pt x="34" y="124"/>
                  </a:cubicBezTo>
                  <a:cubicBezTo>
                    <a:pt x="34" y="124"/>
                    <a:pt x="34" y="124"/>
                    <a:pt x="33" y="124"/>
                  </a:cubicBezTo>
                  <a:cubicBezTo>
                    <a:pt x="33" y="125"/>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169"/>
            <p:cNvSpPr>
              <a:spLocks/>
            </p:cNvSpPr>
            <p:nvPr userDrawn="1"/>
          </p:nvSpPr>
          <p:spPr bwMode="auto">
            <a:xfrm flipH="1">
              <a:off x="3882510" y="3945896"/>
              <a:ext cx="305232" cy="397944"/>
            </a:xfrm>
            <a:custGeom>
              <a:avLst/>
              <a:gdLst>
                <a:gd name="T0" fmla="*/ 14 w 214"/>
                <a:gd name="T1" fmla="*/ 112 h 279"/>
                <a:gd name="T2" fmla="*/ 200 w 214"/>
                <a:gd name="T3" fmla="*/ 5 h 279"/>
                <a:gd name="T4" fmla="*/ 214 w 214"/>
                <a:gd name="T5" fmla="*/ 13 h 279"/>
                <a:gd name="T6" fmla="*/ 214 w 214"/>
                <a:gd name="T7" fmla="*/ 142 h 279"/>
                <a:gd name="T8" fmla="*/ 200 w 214"/>
                <a:gd name="T9" fmla="*/ 167 h 279"/>
                <a:gd name="T10" fmla="*/ 15 w 214"/>
                <a:gd name="T11" fmla="*/ 274 h 279"/>
                <a:gd name="T12" fmla="*/ 0 w 214"/>
                <a:gd name="T13" fmla="*/ 266 h 279"/>
                <a:gd name="T14" fmla="*/ 0 w 214"/>
                <a:gd name="T15" fmla="*/ 137 h 279"/>
                <a:gd name="T16" fmla="*/ 14 w 214"/>
                <a:gd name="T17" fmla="*/ 11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279">
                  <a:moveTo>
                    <a:pt x="14" y="112"/>
                  </a:moveTo>
                  <a:cubicBezTo>
                    <a:pt x="200" y="5"/>
                    <a:pt x="200" y="5"/>
                    <a:pt x="200" y="5"/>
                  </a:cubicBezTo>
                  <a:cubicBezTo>
                    <a:pt x="208" y="0"/>
                    <a:pt x="214" y="4"/>
                    <a:pt x="214" y="13"/>
                  </a:cubicBezTo>
                  <a:cubicBezTo>
                    <a:pt x="214" y="142"/>
                    <a:pt x="214" y="142"/>
                    <a:pt x="214" y="142"/>
                  </a:cubicBezTo>
                  <a:cubicBezTo>
                    <a:pt x="214" y="151"/>
                    <a:pt x="208" y="163"/>
                    <a:pt x="200" y="167"/>
                  </a:cubicBezTo>
                  <a:cubicBezTo>
                    <a:pt x="15" y="274"/>
                    <a:pt x="15" y="274"/>
                    <a:pt x="15" y="274"/>
                  </a:cubicBezTo>
                  <a:cubicBezTo>
                    <a:pt x="7" y="279"/>
                    <a:pt x="0" y="275"/>
                    <a:pt x="0" y="266"/>
                  </a:cubicBezTo>
                  <a:cubicBezTo>
                    <a:pt x="0" y="137"/>
                    <a:pt x="0" y="137"/>
                    <a:pt x="0" y="137"/>
                  </a:cubicBezTo>
                  <a:cubicBezTo>
                    <a:pt x="0" y="128"/>
                    <a:pt x="6" y="116"/>
                    <a:pt x="14"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170"/>
            <p:cNvSpPr>
              <a:spLocks/>
            </p:cNvSpPr>
            <p:nvPr userDrawn="1"/>
          </p:nvSpPr>
          <p:spPr bwMode="auto">
            <a:xfrm flipH="1">
              <a:off x="3892494" y="3600726"/>
              <a:ext cx="218227" cy="369417"/>
            </a:xfrm>
            <a:custGeom>
              <a:avLst/>
              <a:gdLst>
                <a:gd name="T0" fmla="*/ 109 w 153"/>
                <a:gd name="T1" fmla="*/ 29 h 259"/>
                <a:gd name="T2" fmla="*/ 153 w 153"/>
                <a:gd name="T3" fmla="*/ 222 h 259"/>
                <a:gd name="T4" fmla="*/ 34 w 153"/>
                <a:gd name="T5" fmla="*/ 8 h 259"/>
                <a:gd name="T6" fmla="*/ 109 w 153"/>
                <a:gd name="T7" fmla="*/ 29 h 259"/>
              </a:gdLst>
              <a:ahLst/>
              <a:cxnLst>
                <a:cxn ang="0">
                  <a:pos x="T0" y="T1"/>
                </a:cxn>
                <a:cxn ang="0">
                  <a:pos x="T2" y="T3"/>
                </a:cxn>
                <a:cxn ang="0">
                  <a:pos x="T4" y="T5"/>
                </a:cxn>
                <a:cxn ang="0">
                  <a:pos x="T6" y="T7"/>
                </a:cxn>
              </a:cxnLst>
              <a:rect l="0" t="0" r="r" b="b"/>
              <a:pathLst>
                <a:path w="153" h="259">
                  <a:moveTo>
                    <a:pt x="109" y="29"/>
                  </a:moveTo>
                  <a:cubicBezTo>
                    <a:pt x="148" y="81"/>
                    <a:pt x="122" y="179"/>
                    <a:pt x="153" y="222"/>
                  </a:cubicBezTo>
                  <a:cubicBezTo>
                    <a:pt x="0" y="259"/>
                    <a:pt x="13" y="20"/>
                    <a:pt x="34" y="8"/>
                  </a:cubicBezTo>
                  <a:cubicBezTo>
                    <a:pt x="48" y="0"/>
                    <a:pt x="91" y="4"/>
                    <a:pt x="109" y="29"/>
                  </a:cubicBezTo>
                  <a:close/>
                </a:path>
              </a:pathLst>
            </a:custGeom>
            <a:solidFill>
              <a:srgbClr val="290F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171"/>
            <p:cNvSpPr>
              <a:spLocks/>
            </p:cNvSpPr>
            <p:nvPr userDrawn="1"/>
          </p:nvSpPr>
          <p:spPr bwMode="auto">
            <a:xfrm flipH="1">
              <a:off x="3826883" y="3867448"/>
              <a:ext cx="318070" cy="740261"/>
            </a:xfrm>
            <a:custGeom>
              <a:avLst/>
              <a:gdLst>
                <a:gd name="T0" fmla="*/ 55 w 223"/>
                <a:gd name="T1" fmla="*/ 34 h 519"/>
                <a:gd name="T2" fmla="*/ 0 w 223"/>
                <a:gd name="T3" fmla="*/ 89 h 519"/>
                <a:gd name="T4" fmla="*/ 16 w 223"/>
                <a:gd name="T5" fmla="*/ 120 h 519"/>
                <a:gd name="T6" fmla="*/ 46 w 223"/>
                <a:gd name="T7" fmla="*/ 199 h 519"/>
                <a:gd name="T8" fmla="*/ 60 w 223"/>
                <a:gd name="T9" fmla="*/ 291 h 519"/>
                <a:gd name="T10" fmla="*/ 215 w 223"/>
                <a:gd name="T11" fmla="*/ 418 h 519"/>
                <a:gd name="T12" fmla="*/ 191 w 223"/>
                <a:gd name="T13" fmla="*/ 282 h 519"/>
                <a:gd name="T14" fmla="*/ 187 w 223"/>
                <a:gd name="T15" fmla="*/ 233 h 519"/>
                <a:gd name="T16" fmla="*/ 201 w 223"/>
                <a:gd name="T17" fmla="*/ 182 h 519"/>
                <a:gd name="T18" fmla="*/ 211 w 223"/>
                <a:gd name="T19" fmla="*/ 129 h 519"/>
                <a:gd name="T20" fmla="*/ 181 w 223"/>
                <a:gd name="T21" fmla="*/ 58 h 519"/>
                <a:gd name="T22" fmla="*/ 160 w 223"/>
                <a:gd name="T23" fmla="*/ 23 h 519"/>
                <a:gd name="T24" fmla="*/ 157 w 223"/>
                <a:gd name="T25" fmla="*/ 21 h 519"/>
                <a:gd name="T26" fmla="*/ 154 w 223"/>
                <a:gd name="T27" fmla="*/ 17 h 519"/>
                <a:gd name="T28" fmla="*/ 55 w 223"/>
                <a:gd name="T29" fmla="*/ 34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3" h="519">
                  <a:moveTo>
                    <a:pt x="55" y="34"/>
                  </a:moveTo>
                  <a:cubicBezTo>
                    <a:pt x="26" y="50"/>
                    <a:pt x="2" y="67"/>
                    <a:pt x="0" y="89"/>
                  </a:cubicBezTo>
                  <a:cubicBezTo>
                    <a:pt x="0" y="98"/>
                    <a:pt x="14" y="107"/>
                    <a:pt x="16" y="120"/>
                  </a:cubicBezTo>
                  <a:cubicBezTo>
                    <a:pt x="22" y="146"/>
                    <a:pt x="34" y="175"/>
                    <a:pt x="46" y="199"/>
                  </a:cubicBezTo>
                  <a:cubicBezTo>
                    <a:pt x="65" y="234"/>
                    <a:pt x="70" y="255"/>
                    <a:pt x="60" y="291"/>
                  </a:cubicBezTo>
                  <a:cubicBezTo>
                    <a:pt x="18" y="431"/>
                    <a:pt x="187" y="519"/>
                    <a:pt x="215" y="418"/>
                  </a:cubicBezTo>
                  <a:cubicBezTo>
                    <a:pt x="223" y="388"/>
                    <a:pt x="219" y="346"/>
                    <a:pt x="191" y="282"/>
                  </a:cubicBezTo>
                  <a:cubicBezTo>
                    <a:pt x="181" y="260"/>
                    <a:pt x="187" y="244"/>
                    <a:pt x="187" y="233"/>
                  </a:cubicBezTo>
                  <a:cubicBezTo>
                    <a:pt x="186" y="223"/>
                    <a:pt x="195" y="206"/>
                    <a:pt x="201" y="182"/>
                  </a:cubicBezTo>
                  <a:cubicBezTo>
                    <a:pt x="211" y="163"/>
                    <a:pt x="213" y="144"/>
                    <a:pt x="211" y="129"/>
                  </a:cubicBezTo>
                  <a:cubicBezTo>
                    <a:pt x="208" y="108"/>
                    <a:pt x="193" y="84"/>
                    <a:pt x="181" y="58"/>
                  </a:cubicBezTo>
                  <a:cubicBezTo>
                    <a:pt x="173" y="44"/>
                    <a:pt x="168" y="31"/>
                    <a:pt x="160" y="23"/>
                  </a:cubicBezTo>
                  <a:cubicBezTo>
                    <a:pt x="159" y="22"/>
                    <a:pt x="158" y="21"/>
                    <a:pt x="157" y="21"/>
                  </a:cubicBezTo>
                  <a:cubicBezTo>
                    <a:pt x="157" y="19"/>
                    <a:pt x="156" y="18"/>
                    <a:pt x="154" y="17"/>
                  </a:cubicBezTo>
                  <a:cubicBezTo>
                    <a:pt x="123" y="0"/>
                    <a:pt x="77" y="21"/>
                    <a:pt x="55" y="34"/>
                  </a:cubicBezTo>
                  <a:close/>
                </a:path>
              </a:pathLst>
            </a:custGeom>
            <a:solidFill>
              <a:srgbClr val="E2D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172"/>
            <p:cNvSpPr>
              <a:spLocks/>
            </p:cNvSpPr>
            <p:nvPr userDrawn="1"/>
          </p:nvSpPr>
          <p:spPr bwMode="auto">
            <a:xfrm flipH="1">
              <a:off x="3871100" y="4224028"/>
              <a:ext cx="68463" cy="91284"/>
            </a:xfrm>
            <a:custGeom>
              <a:avLst/>
              <a:gdLst>
                <a:gd name="T0" fmla="*/ 0 w 48"/>
                <a:gd name="T1" fmla="*/ 16 h 64"/>
                <a:gd name="T2" fmla="*/ 0 w 48"/>
                <a:gd name="T3" fmla="*/ 9 h 64"/>
                <a:gd name="T4" fmla="*/ 17 w 48"/>
                <a:gd name="T5" fmla="*/ 0 h 64"/>
                <a:gd name="T6" fmla="*/ 17 w 48"/>
                <a:gd name="T7" fmla="*/ 7 h 64"/>
                <a:gd name="T8" fmla="*/ 17 w 48"/>
                <a:gd name="T9" fmla="*/ 8 h 64"/>
                <a:gd name="T10" fmla="*/ 19 w 48"/>
                <a:gd name="T11" fmla="*/ 15 h 64"/>
                <a:gd name="T12" fmla="*/ 19 w 48"/>
                <a:gd name="T13" fmla="*/ 15 h 64"/>
                <a:gd name="T14" fmla="*/ 22 w 48"/>
                <a:gd name="T15" fmla="*/ 23 h 64"/>
                <a:gd name="T16" fmla="*/ 22 w 48"/>
                <a:gd name="T17" fmla="*/ 23 h 64"/>
                <a:gd name="T18" fmla="*/ 26 w 48"/>
                <a:gd name="T19" fmla="*/ 30 h 64"/>
                <a:gd name="T20" fmla="*/ 26 w 48"/>
                <a:gd name="T21" fmla="*/ 31 h 64"/>
                <a:gd name="T22" fmla="*/ 30 w 48"/>
                <a:gd name="T23" fmla="*/ 37 h 64"/>
                <a:gd name="T24" fmla="*/ 31 w 48"/>
                <a:gd name="T25" fmla="*/ 38 h 64"/>
                <a:gd name="T26" fmla="*/ 35 w 48"/>
                <a:gd name="T27" fmla="*/ 44 h 64"/>
                <a:gd name="T28" fmla="*/ 36 w 48"/>
                <a:gd name="T29" fmla="*/ 45 h 64"/>
                <a:gd name="T30" fmla="*/ 40 w 48"/>
                <a:gd name="T31" fmla="*/ 48 h 64"/>
                <a:gd name="T32" fmla="*/ 42 w 48"/>
                <a:gd name="T33" fmla="*/ 50 h 64"/>
                <a:gd name="T34" fmla="*/ 48 w 48"/>
                <a:gd name="T35" fmla="*/ 54 h 64"/>
                <a:gd name="T36" fmla="*/ 31 w 48"/>
                <a:gd name="T37" fmla="*/ 64 h 64"/>
                <a:gd name="T38" fmla="*/ 25 w 48"/>
                <a:gd name="T39" fmla="*/ 60 h 64"/>
                <a:gd name="T40" fmla="*/ 23 w 48"/>
                <a:gd name="T41" fmla="*/ 58 h 64"/>
                <a:gd name="T42" fmla="*/ 21 w 48"/>
                <a:gd name="T43" fmla="*/ 56 h 64"/>
                <a:gd name="T44" fmla="*/ 19 w 48"/>
                <a:gd name="T45" fmla="*/ 55 h 64"/>
                <a:gd name="T46" fmla="*/ 18 w 48"/>
                <a:gd name="T47" fmla="*/ 54 h 64"/>
                <a:gd name="T48" fmla="*/ 17 w 48"/>
                <a:gd name="T49" fmla="*/ 52 h 64"/>
                <a:gd name="T50" fmla="*/ 15 w 48"/>
                <a:gd name="T51" fmla="*/ 49 h 64"/>
                <a:gd name="T52" fmla="*/ 14 w 48"/>
                <a:gd name="T53" fmla="*/ 48 h 64"/>
                <a:gd name="T54" fmla="*/ 13 w 48"/>
                <a:gd name="T55" fmla="*/ 47 h 64"/>
                <a:gd name="T56" fmla="*/ 12 w 48"/>
                <a:gd name="T57" fmla="*/ 46 h 64"/>
                <a:gd name="T58" fmla="*/ 11 w 48"/>
                <a:gd name="T59" fmla="*/ 44 h 64"/>
                <a:gd name="T60" fmla="*/ 9 w 48"/>
                <a:gd name="T61" fmla="*/ 41 h 64"/>
                <a:gd name="T62" fmla="*/ 9 w 48"/>
                <a:gd name="T63" fmla="*/ 41 h 64"/>
                <a:gd name="T64" fmla="*/ 9 w 48"/>
                <a:gd name="T65" fmla="*/ 40 h 64"/>
                <a:gd name="T66" fmla="*/ 7 w 48"/>
                <a:gd name="T67" fmla="*/ 38 h 64"/>
                <a:gd name="T68" fmla="*/ 6 w 48"/>
                <a:gd name="T69" fmla="*/ 35 h 64"/>
                <a:gd name="T70" fmla="*/ 5 w 48"/>
                <a:gd name="T71" fmla="*/ 33 h 64"/>
                <a:gd name="T72" fmla="*/ 5 w 48"/>
                <a:gd name="T73" fmla="*/ 33 h 64"/>
                <a:gd name="T74" fmla="*/ 5 w 48"/>
                <a:gd name="T75" fmla="*/ 33 h 64"/>
                <a:gd name="T76" fmla="*/ 4 w 48"/>
                <a:gd name="T77" fmla="*/ 30 h 64"/>
                <a:gd name="T78" fmla="*/ 3 w 48"/>
                <a:gd name="T79" fmla="*/ 27 h 64"/>
                <a:gd name="T80" fmla="*/ 2 w 48"/>
                <a:gd name="T81" fmla="*/ 25 h 64"/>
                <a:gd name="T82" fmla="*/ 2 w 48"/>
                <a:gd name="T83" fmla="*/ 25 h 64"/>
                <a:gd name="T84" fmla="*/ 2 w 48"/>
                <a:gd name="T85" fmla="*/ 24 h 64"/>
                <a:gd name="T86" fmla="*/ 1 w 48"/>
                <a:gd name="T87" fmla="*/ 20 h 64"/>
                <a:gd name="T88" fmla="*/ 0 w 48"/>
                <a:gd name="T89" fmla="*/ 18 h 64"/>
                <a:gd name="T90" fmla="*/ 0 w 48"/>
                <a:gd name="T91" fmla="*/ 17 h 64"/>
                <a:gd name="T92" fmla="*/ 0 w 48"/>
                <a:gd name="T93"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64">
                  <a:moveTo>
                    <a:pt x="0" y="16"/>
                  </a:moveTo>
                  <a:cubicBezTo>
                    <a:pt x="0" y="14"/>
                    <a:pt x="0" y="11"/>
                    <a:pt x="0" y="9"/>
                  </a:cubicBezTo>
                  <a:cubicBezTo>
                    <a:pt x="17" y="0"/>
                    <a:pt x="17" y="0"/>
                    <a:pt x="17" y="0"/>
                  </a:cubicBezTo>
                  <a:cubicBezTo>
                    <a:pt x="17" y="2"/>
                    <a:pt x="17" y="4"/>
                    <a:pt x="17" y="7"/>
                  </a:cubicBezTo>
                  <a:cubicBezTo>
                    <a:pt x="17" y="7"/>
                    <a:pt x="17" y="8"/>
                    <a:pt x="17" y="8"/>
                  </a:cubicBezTo>
                  <a:cubicBezTo>
                    <a:pt x="18" y="10"/>
                    <a:pt x="18" y="13"/>
                    <a:pt x="19" y="15"/>
                  </a:cubicBezTo>
                  <a:cubicBezTo>
                    <a:pt x="19" y="15"/>
                    <a:pt x="19" y="15"/>
                    <a:pt x="19" y="15"/>
                  </a:cubicBezTo>
                  <a:cubicBezTo>
                    <a:pt x="20" y="18"/>
                    <a:pt x="21" y="20"/>
                    <a:pt x="22" y="23"/>
                  </a:cubicBezTo>
                  <a:cubicBezTo>
                    <a:pt x="22" y="23"/>
                    <a:pt x="22" y="23"/>
                    <a:pt x="22" y="23"/>
                  </a:cubicBezTo>
                  <a:cubicBezTo>
                    <a:pt x="23" y="26"/>
                    <a:pt x="24" y="28"/>
                    <a:pt x="26" y="30"/>
                  </a:cubicBezTo>
                  <a:cubicBezTo>
                    <a:pt x="26" y="31"/>
                    <a:pt x="26" y="31"/>
                    <a:pt x="26" y="31"/>
                  </a:cubicBezTo>
                  <a:cubicBezTo>
                    <a:pt x="27" y="33"/>
                    <a:pt x="29" y="35"/>
                    <a:pt x="30" y="37"/>
                  </a:cubicBezTo>
                  <a:cubicBezTo>
                    <a:pt x="30" y="38"/>
                    <a:pt x="31" y="38"/>
                    <a:pt x="31" y="38"/>
                  </a:cubicBezTo>
                  <a:cubicBezTo>
                    <a:pt x="32" y="40"/>
                    <a:pt x="34" y="42"/>
                    <a:pt x="35" y="44"/>
                  </a:cubicBezTo>
                  <a:cubicBezTo>
                    <a:pt x="36" y="44"/>
                    <a:pt x="36" y="44"/>
                    <a:pt x="36" y="45"/>
                  </a:cubicBezTo>
                  <a:cubicBezTo>
                    <a:pt x="38" y="46"/>
                    <a:pt x="39" y="47"/>
                    <a:pt x="40" y="48"/>
                  </a:cubicBezTo>
                  <a:cubicBezTo>
                    <a:pt x="41" y="49"/>
                    <a:pt x="42" y="50"/>
                    <a:pt x="42" y="50"/>
                  </a:cubicBezTo>
                  <a:cubicBezTo>
                    <a:pt x="44" y="52"/>
                    <a:pt x="46" y="53"/>
                    <a:pt x="48" y="54"/>
                  </a:cubicBezTo>
                  <a:cubicBezTo>
                    <a:pt x="31" y="64"/>
                    <a:pt x="31" y="64"/>
                    <a:pt x="31" y="64"/>
                  </a:cubicBezTo>
                  <a:cubicBezTo>
                    <a:pt x="29" y="63"/>
                    <a:pt x="27" y="62"/>
                    <a:pt x="25" y="60"/>
                  </a:cubicBezTo>
                  <a:cubicBezTo>
                    <a:pt x="25" y="60"/>
                    <a:pt x="24" y="59"/>
                    <a:pt x="23" y="58"/>
                  </a:cubicBezTo>
                  <a:cubicBezTo>
                    <a:pt x="22" y="58"/>
                    <a:pt x="21" y="57"/>
                    <a:pt x="21" y="56"/>
                  </a:cubicBezTo>
                  <a:cubicBezTo>
                    <a:pt x="20" y="56"/>
                    <a:pt x="20" y="55"/>
                    <a:pt x="19" y="55"/>
                  </a:cubicBezTo>
                  <a:cubicBezTo>
                    <a:pt x="19" y="54"/>
                    <a:pt x="19" y="54"/>
                    <a:pt x="18" y="54"/>
                  </a:cubicBezTo>
                  <a:cubicBezTo>
                    <a:pt x="18" y="53"/>
                    <a:pt x="17" y="53"/>
                    <a:pt x="17" y="52"/>
                  </a:cubicBezTo>
                  <a:cubicBezTo>
                    <a:pt x="16" y="51"/>
                    <a:pt x="15" y="50"/>
                    <a:pt x="15" y="49"/>
                  </a:cubicBezTo>
                  <a:cubicBezTo>
                    <a:pt x="14" y="49"/>
                    <a:pt x="14" y="48"/>
                    <a:pt x="14" y="48"/>
                  </a:cubicBezTo>
                  <a:cubicBezTo>
                    <a:pt x="14" y="48"/>
                    <a:pt x="13" y="48"/>
                    <a:pt x="13" y="47"/>
                  </a:cubicBezTo>
                  <a:cubicBezTo>
                    <a:pt x="13" y="47"/>
                    <a:pt x="13" y="47"/>
                    <a:pt x="12" y="46"/>
                  </a:cubicBezTo>
                  <a:cubicBezTo>
                    <a:pt x="12" y="45"/>
                    <a:pt x="11" y="44"/>
                    <a:pt x="11" y="44"/>
                  </a:cubicBezTo>
                  <a:cubicBezTo>
                    <a:pt x="10" y="43"/>
                    <a:pt x="9" y="42"/>
                    <a:pt x="9" y="41"/>
                  </a:cubicBezTo>
                  <a:cubicBezTo>
                    <a:pt x="9" y="41"/>
                    <a:pt x="9" y="41"/>
                    <a:pt x="9" y="41"/>
                  </a:cubicBezTo>
                  <a:cubicBezTo>
                    <a:pt x="9" y="41"/>
                    <a:pt x="9" y="40"/>
                    <a:pt x="9" y="40"/>
                  </a:cubicBezTo>
                  <a:cubicBezTo>
                    <a:pt x="8" y="40"/>
                    <a:pt x="8" y="39"/>
                    <a:pt x="7" y="38"/>
                  </a:cubicBezTo>
                  <a:cubicBezTo>
                    <a:pt x="7" y="37"/>
                    <a:pt x="6" y="36"/>
                    <a:pt x="6" y="35"/>
                  </a:cubicBezTo>
                  <a:cubicBezTo>
                    <a:pt x="6" y="35"/>
                    <a:pt x="5" y="34"/>
                    <a:pt x="5" y="33"/>
                  </a:cubicBezTo>
                  <a:cubicBezTo>
                    <a:pt x="5" y="33"/>
                    <a:pt x="5" y="33"/>
                    <a:pt x="5" y="33"/>
                  </a:cubicBezTo>
                  <a:cubicBezTo>
                    <a:pt x="5" y="33"/>
                    <a:pt x="5" y="33"/>
                    <a:pt x="5" y="33"/>
                  </a:cubicBezTo>
                  <a:cubicBezTo>
                    <a:pt x="4" y="32"/>
                    <a:pt x="4" y="31"/>
                    <a:pt x="4" y="30"/>
                  </a:cubicBezTo>
                  <a:cubicBezTo>
                    <a:pt x="3" y="29"/>
                    <a:pt x="3" y="28"/>
                    <a:pt x="3" y="27"/>
                  </a:cubicBezTo>
                  <a:cubicBezTo>
                    <a:pt x="2" y="26"/>
                    <a:pt x="2" y="26"/>
                    <a:pt x="2" y="25"/>
                  </a:cubicBezTo>
                  <a:cubicBezTo>
                    <a:pt x="2" y="25"/>
                    <a:pt x="2" y="25"/>
                    <a:pt x="2" y="25"/>
                  </a:cubicBezTo>
                  <a:cubicBezTo>
                    <a:pt x="2" y="24"/>
                    <a:pt x="2" y="24"/>
                    <a:pt x="2" y="24"/>
                  </a:cubicBezTo>
                  <a:cubicBezTo>
                    <a:pt x="1" y="22"/>
                    <a:pt x="1" y="21"/>
                    <a:pt x="1" y="20"/>
                  </a:cubicBezTo>
                  <a:cubicBezTo>
                    <a:pt x="1" y="19"/>
                    <a:pt x="0" y="19"/>
                    <a:pt x="0" y="18"/>
                  </a:cubicBezTo>
                  <a:cubicBezTo>
                    <a:pt x="0" y="17"/>
                    <a:pt x="0" y="17"/>
                    <a:pt x="0" y="17"/>
                  </a:cubicBezTo>
                  <a:cubicBezTo>
                    <a:pt x="0" y="16"/>
                    <a:pt x="0" y="16"/>
                    <a:pt x="0" y="16"/>
                  </a:cubicBezTo>
                  <a:close/>
                </a:path>
              </a:pathLst>
            </a:custGeom>
            <a:solidFill>
              <a:srgbClr val="8A8B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173"/>
            <p:cNvSpPr>
              <a:spLocks/>
            </p:cNvSpPr>
            <p:nvPr userDrawn="1"/>
          </p:nvSpPr>
          <p:spPr bwMode="auto">
            <a:xfrm flipH="1">
              <a:off x="3955252" y="3804689"/>
              <a:ext cx="105548" cy="138353"/>
            </a:xfrm>
            <a:custGeom>
              <a:avLst/>
              <a:gdLst>
                <a:gd name="T0" fmla="*/ 0 w 74"/>
                <a:gd name="T1" fmla="*/ 0 h 97"/>
                <a:gd name="T2" fmla="*/ 7 w 74"/>
                <a:gd name="T3" fmla="*/ 72 h 97"/>
                <a:gd name="T4" fmla="*/ 68 w 74"/>
                <a:gd name="T5" fmla="*/ 97 h 97"/>
                <a:gd name="T6" fmla="*/ 74 w 74"/>
                <a:gd name="T7" fmla="*/ 79 h 97"/>
                <a:gd name="T8" fmla="*/ 65 w 74"/>
                <a:gd name="T9" fmla="*/ 12 h 97"/>
                <a:gd name="T10" fmla="*/ 0 w 74"/>
                <a:gd name="T11" fmla="*/ 0 h 97"/>
              </a:gdLst>
              <a:ahLst/>
              <a:cxnLst>
                <a:cxn ang="0">
                  <a:pos x="T0" y="T1"/>
                </a:cxn>
                <a:cxn ang="0">
                  <a:pos x="T2" y="T3"/>
                </a:cxn>
                <a:cxn ang="0">
                  <a:pos x="T4" y="T5"/>
                </a:cxn>
                <a:cxn ang="0">
                  <a:pos x="T6" y="T7"/>
                </a:cxn>
                <a:cxn ang="0">
                  <a:pos x="T8" y="T9"/>
                </a:cxn>
                <a:cxn ang="0">
                  <a:pos x="T10" y="T11"/>
                </a:cxn>
              </a:cxnLst>
              <a:rect l="0" t="0" r="r" b="b"/>
              <a:pathLst>
                <a:path w="74" h="97">
                  <a:moveTo>
                    <a:pt x="0" y="0"/>
                  </a:moveTo>
                  <a:cubicBezTo>
                    <a:pt x="3" y="12"/>
                    <a:pt x="17" y="39"/>
                    <a:pt x="7" y="72"/>
                  </a:cubicBezTo>
                  <a:cubicBezTo>
                    <a:pt x="68" y="97"/>
                    <a:pt x="68" y="97"/>
                    <a:pt x="68" y="97"/>
                  </a:cubicBezTo>
                  <a:cubicBezTo>
                    <a:pt x="74" y="79"/>
                    <a:pt x="74" y="79"/>
                    <a:pt x="74" y="79"/>
                  </a:cubicBezTo>
                  <a:cubicBezTo>
                    <a:pt x="66" y="53"/>
                    <a:pt x="63" y="37"/>
                    <a:pt x="65" y="12"/>
                  </a:cubicBezTo>
                  <a:lnTo>
                    <a:pt x="0" y="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174"/>
            <p:cNvSpPr>
              <a:spLocks/>
            </p:cNvSpPr>
            <p:nvPr userDrawn="1"/>
          </p:nvSpPr>
          <p:spPr bwMode="auto">
            <a:xfrm flipH="1">
              <a:off x="3932431" y="3642089"/>
              <a:ext cx="188274" cy="222506"/>
            </a:xfrm>
            <a:custGeom>
              <a:avLst/>
              <a:gdLst>
                <a:gd name="T0" fmla="*/ 107 w 132"/>
                <a:gd name="T1" fmla="*/ 0 h 156"/>
                <a:gd name="T2" fmla="*/ 125 w 132"/>
                <a:gd name="T3" fmla="*/ 91 h 156"/>
                <a:gd name="T4" fmla="*/ 119 w 132"/>
                <a:gd name="T5" fmla="*/ 129 h 156"/>
                <a:gd name="T6" fmla="*/ 100 w 132"/>
                <a:gd name="T7" fmla="*/ 151 h 156"/>
                <a:gd name="T8" fmla="*/ 18 w 132"/>
                <a:gd name="T9" fmla="*/ 110 h 156"/>
                <a:gd name="T10" fmla="*/ 0 w 132"/>
                <a:gd name="T11" fmla="*/ 31 h 156"/>
                <a:gd name="T12" fmla="*/ 107 w 132"/>
                <a:gd name="T13" fmla="*/ 0 h 156"/>
              </a:gdLst>
              <a:ahLst/>
              <a:cxnLst>
                <a:cxn ang="0">
                  <a:pos x="T0" y="T1"/>
                </a:cxn>
                <a:cxn ang="0">
                  <a:pos x="T2" y="T3"/>
                </a:cxn>
                <a:cxn ang="0">
                  <a:pos x="T4" y="T5"/>
                </a:cxn>
                <a:cxn ang="0">
                  <a:pos x="T6" y="T7"/>
                </a:cxn>
                <a:cxn ang="0">
                  <a:pos x="T8" y="T9"/>
                </a:cxn>
                <a:cxn ang="0">
                  <a:pos x="T10" y="T11"/>
                </a:cxn>
                <a:cxn ang="0">
                  <a:pos x="T12" y="T13"/>
                </a:cxn>
              </a:cxnLst>
              <a:rect l="0" t="0" r="r" b="b"/>
              <a:pathLst>
                <a:path w="132" h="156">
                  <a:moveTo>
                    <a:pt x="107" y="0"/>
                  </a:moveTo>
                  <a:cubicBezTo>
                    <a:pt x="132" y="36"/>
                    <a:pt x="121" y="61"/>
                    <a:pt x="125" y="91"/>
                  </a:cubicBezTo>
                  <a:cubicBezTo>
                    <a:pt x="126" y="107"/>
                    <a:pt x="122" y="120"/>
                    <a:pt x="119" y="129"/>
                  </a:cubicBezTo>
                  <a:cubicBezTo>
                    <a:pt x="113" y="143"/>
                    <a:pt x="107" y="149"/>
                    <a:pt x="100" y="151"/>
                  </a:cubicBezTo>
                  <a:cubicBezTo>
                    <a:pt x="85" y="156"/>
                    <a:pt x="23" y="130"/>
                    <a:pt x="18" y="110"/>
                  </a:cubicBezTo>
                  <a:cubicBezTo>
                    <a:pt x="0" y="31"/>
                    <a:pt x="0" y="31"/>
                    <a:pt x="0" y="31"/>
                  </a:cubicBezTo>
                  <a:lnTo>
                    <a:pt x="107" y="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175"/>
            <p:cNvSpPr>
              <a:spLocks/>
            </p:cNvSpPr>
            <p:nvPr userDrawn="1"/>
          </p:nvSpPr>
          <p:spPr bwMode="auto">
            <a:xfrm flipH="1">
              <a:off x="3564440" y="4346691"/>
              <a:ext cx="139779" cy="502065"/>
            </a:xfrm>
            <a:custGeom>
              <a:avLst/>
              <a:gdLst>
                <a:gd name="T0" fmla="*/ 84 w 98"/>
                <a:gd name="T1" fmla="*/ 117 h 352"/>
                <a:gd name="T2" fmla="*/ 98 w 98"/>
                <a:gd name="T3" fmla="*/ 320 h 352"/>
                <a:gd name="T4" fmla="*/ 71 w 98"/>
                <a:gd name="T5" fmla="*/ 352 h 352"/>
                <a:gd name="T6" fmla="*/ 13 w 98"/>
                <a:gd name="T7" fmla="*/ 135 h 352"/>
                <a:gd name="T8" fmla="*/ 6 w 98"/>
                <a:gd name="T9" fmla="*/ 60 h 352"/>
                <a:gd name="T10" fmla="*/ 84 w 98"/>
                <a:gd name="T11" fmla="*/ 117 h 352"/>
              </a:gdLst>
              <a:ahLst/>
              <a:cxnLst>
                <a:cxn ang="0">
                  <a:pos x="T0" y="T1"/>
                </a:cxn>
                <a:cxn ang="0">
                  <a:pos x="T2" y="T3"/>
                </a:cxn>
                <a:cxn ang="0">
                  <a:pos x="T4" y="T5"/>
                </a:cxn>
                <a:cxn ang="0">
                  <a:pos x="T6" y="T7"/>
                </a:cxn>
                <a:cxn ang="0">
                  <a:pos x="T8" y="T9"/>
                </a:cxn>
                <a:cxn ang="0">
                  <a:pos x="T10" y="T11"/>
                </a:cxn>
              </a:cxnLst>
              <a:rect l="0" t="0" r="r" b="b"/>
              <a:pathLst>
                <a:path w="98" h="352">
                  <a:moveTo>
                    <a:pt x="84" y="117"/>
                  </a:moveTo>
                  <a:cubicBezTo>
                    <a:pt x="94" y="184"/>
                    <a:pt x="92" y="250"/>
                    <a:pt x="98" y="320"/>
                  </a:cubicBezTo>
                  <a:cubicBezTo>
                    <a:pt x="71" y="352"/>
                    <a:pt x="71" y="352"/>
                    <a:pt x="71" y="352"/>
                  </a:cubicBezTo>
                  <a:cubicBezTo>
                    <a:pt x="46" y="249"/>
                    <a:pt x="17" y="195"/>
                    <a:pt x="13" y="135"/>
                  </a:cubicBezTo>
                  <a:cubicBezTo>
                    <a:pt x="11" y="100"/>
                    <a:pt x="9" y="77"/>
                    <a:pt x="6" y="60"/>
                  </a:cubicBezTo>
                  <a:cubicBezTo>
                    <a:pt x="0" y="0"/>
                    <a:pt x="76" y="66"/>
                    <a:pt x="84" y="117"/>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176"/>
            <p:cNvSpPr>
              <a:spLocks/>
            </p:cNvSpPr>
            <p:nvPr userDrawn="1"/>
          </p:nvSpPr>
          <p:spPr bwMode="auto">
            <a:xfrm flipH="1">
              <a:off x="3657152" y="4278228"/>
              <a:ext cx="156895" cy="621876"/>
            </a:xfrm>
            <a:custGeom>
              <a:avLst/>
              <a:gdLst>
                <a:gd name="T0" fmla="*/ 94 w 110"/>
                <a:gd name="T1" fmla="*/ 129 h 436"/>
                <a:gd name="T2" fmla="*/ 95 w 110"/>
                <a:gd name="T3" fmla="*/ 201 h 436"/>
                <a:gd name="T4" fmla="*/ 110 w 110"/>
                <a:gd name="T5" fmla="*/ 404 h 436"/>
                <a:gd name="T6" fmla="*/ 83 w 110"/>
                <a:gd name="T7" fmla="*/ 436 h 436"/>
                <a:gd name="T8" fmla="*/ 25 w 110"/>
                <a:gd name="T9" fmla="*/ 219 h 436"/>
                <a:gd name="T10" fmla="*/ 19 w 110"/>
                <a:gd name="T11" fmla="*/ 149 h 436"/>
                <a:gd name="T12" fmla="*/ 94 w 110"/>
                <a:gd name="T13" fmla="*/ 129 h 436"/>
              </a:gdLst>
              <a:ahLst/>
              <a:cxnLst>
                <a:cxn ang="0">
                  <a:pos x="T0" y="T1"/>
                </a:cxn>
                <a:cxn ang="0">
                  <a:pos x="T2" y="T3"/>
                </a:cxn>
                <a:cxn ang="0">
                  <a:pos x="T4" y="T5"/>
                </a:cxn>
                <a:cxn ang="0">
                  <a:pos x="T6" y="T7"/>
                </a:cxn>
                <a:cxn ang="0">
                  <a:pos x="T8" y="T9"/>
                </a:cxn>
                <a:cxn ang="0">
                  <a:pos x="T10" y="T11"/>
                </a:cxn>
                <a:cxn ang="0">
                  <a:pos x="T12" y="T13"/>
                </a:cxn>
              </a:cxnLst>
              <a:rect l="0" t="0" r="r" b="b"/>
              <a:pathLst>
                <a:path w="110" h="436">
                  <a:moveTo>
                    <a:pt x="94" y="129"/>
                  </a:moveTo>
                  <a:cubicBezTo>
                    <a:pt x="98" y="161"/>
                    <a:pt x="92" y="177"/>
                    <a:pt x="95" y="201"/>
                  </a:cubicBezTo>
                  <a:cubicBezTo>
                    <a:pt x="105" y="268"/>
                    <a:pt x="104" y="334"/>
                    <a:pt x="110" y="404"/>
                  </a:cubicBezTo>
                  <a:cubicBezTo>
                    <a:pt x="83" y="436"/>
                    <a:pt x="83" y="436"/>
                    <a:pt x="83" y="436"/>
                  </a:cubicBezTo>
                  <a:cubicBezTo>
                    <a:pt x="57" y="333"/>
                    <a:pt x="29" y="279"/>
                    <a:pt x="25" y="219"/>
                  </a:cubicBezTo>
                  <a:cubicBezTo>
                    <a:pt x="23" y="187"/>
                    <a:pt x="21" y="166"/>
                    <a:pt x="19" y="149"/>
                  </a:cubicBezTo>
                  <a:cubicBezTo>
                    <a:pt x="0" y="0"/>
                    <a:pt x="87" y="63"/>
                    <a:pt x="94" y="129"/>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177"/>
            <p:cNvSpPr>
              <a:spLocks/>
            </p:cNvSpPr>
            <p:nvPr userDrawn="1"/>
          </p:nvSpPr>
          <p:spPr bwMode="auto">
            <a:xfrm flipH="1">
              <a:off x="3564440" y="3883138"/>
              <a:ext cx="554839" cy="718865"/>
            </a:xfrm>
            <a:custGeom>
              <a:avLst/>
              <a:gdLst>
                <a:gd name="T0" fmla="*/ 31 w 389"/>
                <a:gd name="T1" fmla="*/ 352 h 504"/>
                <a:gd name="T2" fmla="*/ 63 w 389"/>
                <a:gd name="T3" fmla="*/ 432 h 504"/>
                <a:gd name="T4" fmla="*/ 236 w 389"/>
                <a:gd name="T5" fmla="*/ 496 h 504"/>
                <a:gd name="T6" fmla="*/ 238 w 389"/>
                <a:gd name="T7" fmla="*/ 497 h 504"/>
                <a:gd name="T8" fmla="*/ 238 w 389"/>
                <a:gd name="T9" fmla="*/ 498 h 504"/>
                <a:gd name="T10" fmla="*/ 239 w 389"/>
                <a:gd name="T11" fmla="*/ 498 h 504"/>
                <a:gd name="T12" fmla="*/ 239 w 389"/>
                <a:gd name="T13" fmla="*/ 498 h 504"/>
                <a:gd name="T14" fmla="*/ 339 w 389"/>
                <a:gd name="T15" fmla="*/ 476 h 504"/>
                <a:gd name="T16" fmla="*/ 382 w 389"/>
                <a:gd name="T17" fmla="*/ 417 h 504"/>
                <a:gd name="T18" fmla="*/ 352 w 389"/>
                <a:gd name="T19" fmla="*/ 373 h 504"/>
                <a:gd name="T20" fmla="*/ 181 w 389"/>
                <a:gd name="T21" fmla="*/ 286 h 504"/>
                <a:gd name="T22" fmla="*/ 174 w 389"/>
                <a:gd name="T23" fmla="*/ 274 h 504"/>
                <a:gd name="T24" fmla="*/ 175 w 389"/>
                <a:gd name="T25" fmla="*/ 274 h 504"/>
                <a:gd name="T26" fmla="*/ 183 w 389"/>
                <a:gd name="T27" fmla="*/ 173 h 504"/>
                <a:gd name="T28" fmla="*/ 195 w 389"/>
                <a:gd name="T29" fmla="*/ 118 h 504"/>
                <a:gd name="T30" fmla="*/ 166 w 389"/>
                <a:gd name="T31" fmla="*/ 47 h 504"/>
                <a:gd name="T32" fmla="*/ 138 w 389"/>
                <a:gd name="T33" fmla="*/ 8 h 504"/>
                <a:gd name="T34" fmla="*/ 119 w 389"/>
                <a:gd name="T35" fmla="*/ 0 h 504"/>
                <a:gd name="T36" fmla="*/ 148 w 389"/>
                <a:gd name="T37" fmla="*/ 135 h 504"/>
                <a:gd name="T38" fmla="*/ 33 w 389"/>
                <a:gd name="T39" fmla="*/ 26 h 504"/>
                <a:gd name="T40" fmla="*/ 0 w 389"/>
                <a:gd name="T41" fmla="*/ 48 h 504"/>
                <a:gd name="T42" fmla="*/ 62 w 389"/>
                <a:gd name="T43" fmla="*/ 151 h 504"/>
                <a:gd name="T44" fmla="*/ 29 w 389"/>
                <a:gd name="T45" fmla="*/ 193 h 504"/>
                <a:gd name="T46" fmla="*/ 45 w 389"/>
                <a:gd name="T47" fmla="*/ 252 h 504"/>
                <a:gd name="T48" fmla="*/ 30 w 389"/>
                <a:gd name="T49" fmla="*/ 352 h 504"/>
                <a:gd name="T50" fmla="*/ 31 w 389"/>
                <a:gd name="T51" fmla="*/ 352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9" h="504">
                  <a:moveTo>
                    <a:pt x="31" y="352"/>
                  </a:moveTo>
                  <a:cubicBezTo>
                    <a:pt x="33" y="381"/>
                    <a:pt x="41" y="414"/>
                    <a:pt x="63" y="432"/>
                  </a:cubicBezTo>
                  <a:cubicBezTo>
                    <a:pt x="103" y="464"/>
                    <a:pt x="177" y="455"/>
                    <a:pt x="236" y="496"/>
                  </a:cubicBezTo>
                  <a:cubicBezTo>
                    <a:pt x="236" y="496"/>
                    <a:pt x="237" y="497"/>
                    <a:pt x="238" y="497"/>
                  </a:cubicBezTo>
                  <a:cubicBezTo>
                    <a:pt x="238" y="498"/>
                    <a:pt x="238" y="498"/>
                    <a:pt x="238" y="498"/>
                  </a:cubicBezTo>
                  <a:cubicBezTo>
                    <a:pt x="239" y="498"/>
                    <a:pt x="239" y="498"/>
                    <a:pt x="239" y="498"/>
                  </a:cubicBezTo>
                  <a:cubicBezTo>
                    <a:pt x="239" y="498"/>
                    <a:pt x="239" y="498"/>
                    <a:pt x="239" y="498"/>
                  </a:cubicBezTo>
                  <a:cubicBezTo>
                    <a:pt x="254" y="504"/>
                    <a:pt x="302" y="498"/>
                    <a:pt x="339" y="476"/>
                  </a:cubicBezTo>
                  <a:cubicBezTo>
                    <a:pt x="378" y="456"/>
                    <a:pt x="389" y="426"/>
                    <a:pt x="382" y="417"/>
                  </a:cubicBezTo>
                  <a:cubicBezTo>
                    <a:pt x="376" y="400"/>
                    <a:pt x="369" y="384"/>
                    <a:pt x="352" y="373"/>
                  </a:cubicBezTo>
                  <a:cubicBezTo>
                    <a:pt x="322" y="355"/>
                    <a:pt x="210" y="289"/>
                    <a:pt x="181" y="286"/>
                  </a:cubicBezTo>
                  <a:cubicBezTo>
                    <a:pt x="178" y="282"/>
                    <a:pt x="176" y="278"/>
                    <a:pt x="174" y="274"/>
                  </a:cubicBezTo>
                  <a:cubicBezTo>
                    <a:pt x="175" y="274"/>
                    <a:pt x="175" y="274"/>
                    <a:pt x="175" y="274"/>
                  </a:cubicBezTo>
                  <a:cubicBezTo>
                    <a:pt x="161" y="242"/>
                    <a:pt x="175" y="204"/>
                    <a:pt x="183" y="173"/>
                  </a:cubicBezTo>
                  <a:cubicBezTo>
                    <a:pt x="193" y="154"/>
                    <a:pt x="197" y="133"/>
                    <a:pt x="195" y="118"/>
                  </a:cubicBezTo>
                  <a:cubicBezTo>
                    <a:pt x="192" y="97"/>
                    <a:pt x="178" y="73"/>
                    <a:pt x="166" y="47"/>
                  </a:cubicBezTo>
                  <a:cubicBezTo>
                    <a:pt x="158" y="32"/>
                    <a:pt x="147" y="16"/>
                    <a:pt x="138" y="8"/>
                  </a:cubicBezTo>
                  <a:cubicBezTo>
                    <a:pt x="135" y="4"/>
                    <a:pt x="127" y="1"/>
                    <a:pt x="119" y="0"/>
                  </a:cubicBezTo>
                  <a:cubicBezTo>
                    <a:pt x="130" y="11"/>
                    <a:pt x="159" y="99"/>
                    <a:pt x="148" y="135"/>
                  </a:cubicBezTo>
                  <a:cubicBezTo>
                    <a:pt x="138" y="99"/>
                    <a:pt x="63" y="41"/>
                    <a:pt x="33" y="26"/>
                  </a:cubicBezTo>
                  <a:cubicBezTo>
                    <a:pt x="17" y="35"/>
                    <a:pt x="11" y="38"/>
                    <a:pt x="0" y="48"/>
                  </a:cubicBezTo>
                  <a:cubicBezTo>
                    <a:pt x="43" y="42"/>
                    <a:pt x="65" y="93"/>
                    <a:pt x="62" y="151"/>
                  </a:cubicBezTo>
                  <a:cubicBezTo>
                    <a:pt x="61" y="175"/>
                    <a:pt x="50" y="192"/>
                    <a:pt x="29" y="193"/>
                  </a:cubicBezTo>
                  <a:cubicBezTo>
                    <a:pt x="40" y="217"/>
                    <a:pt x="47" y="238"/>
                    <a:pt x="45" y="252"/>
                  </a:cubicBezTo>
                  <a:cubicBezTo>
                    <a:pt x="40" y="281"/>
                    <a:pt x="26" y="308"/>
                    <a:pt x="30" y="352"/>
                  </a:cubicBezTo>
                  <a:cubicBezTo>
                    <a:pt x="30" y="352"/>
                    <a:pt x="30" y="352"/>
                    <a:pt x="31" y="352"/>
                  </a:cubicBezTo>
                  <a:close/>
                </a:path>
              </a:pathLst>
            </a:custGeom>
            <a:solidFill>
              <a:srgbClr val="473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78"/>
            <p:cNvSpPr>
              <a:spLocks/>
            </p:cNvSpPr>
            <p:nvPr userDrawn="1"/>
          </p:nvSpPr>
          <p:spPr bwMode="auto">
            <a:xfrm flipH="1">
              <a:off x="3960957" y="3894548"/>
              <a:ext cx="98417" cy="88432"/>
            </a:xfrm>
            <a:custGeom>
              <a:avLst/>
              <a:gdLst>
                <a:gd name="T0" fmla="*/ 4 w 69"/>
                <a:gd name="T1" fmla="*/ 0 h 62"/>
                <a:gd name="T2" fmla="*/ 68 w 69"/>
                <a:gd name="T3" fmla="*/ 33 h 62"/>
                <a:gd name="T4" fmla="*/ 69 w 69"/>
                <a:gd name="T5" fmla="*/ 62 h 62"/>
                <a:gd name="T6" fmla="*/ 0 w 69"/>
                <a:gd name="T7" fmla="*/ 19 h 62"/>
                <a:gd name="T8" fmla="*/ 4 w 69"/>
                <a:gd name="T9" fmla="*/ 0 h 62"/>
              </a:gdLst>
              <a:ahLst/>
              <a:cxnLst>
                <a:cxn ang="0">
                  <a:pos x="T0" y="T1"/>
                </a:cxn>
                <a:cxn ang="0">
                  <a:pos x="T2" y="T3"/>
                </a:cxn>
                <a:cxn ang="0">
                  <a:pos x="T4" y="T5"/>
                </a:cxn>
                <a:cxn ang="0">
                  <a:pos x="T6" y="T7"/>
                </a:cxn>
                <a:cxn ang="0">
                  <a:pos x="T8" y="T9"/>
                </a:cxn>
              </a:cxnLst>
              <a:rect l="0" t="0" r="r" b="b"/>
              <a:pathLst>
                <a:path w="69" h="62">
                  <a:moveTo>
                    <a:pt x="4" y="0"/>
                  </a:moveTo>
                  <a:cubicBezTo>
                    <a:pt x="26" y="13"/>
                    <a:pt x="47" y="19"/>
                    <a:pt x="68" y="33"/>
                  </a:cubicBezTo>
                  <a:cubicBezTo>
                    <a:pt x="69" y="62"/>
                    <a:pt x="69" y="62"/>
                    <a:pt x="69" y="62"/>
                  </a:cubicBezTo>
                  <a:cubicBezTo>
                    <a:pt x="45" y="41"/>
                    <a:pt x="27" y="36"/>
                    <a:pt x="0" y="19"/>
                  </a:cubicBezTo>
                  <a:lnTo>
                    <a:pt x="4" y="0"/>
                  </a:ln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179"/>
            <p:cNvSpPr>
              <a:spLocks/>
            </p:cNvSpPr>
            <p:nvPr userDrawn="1"/>
          </p:nvSpPr>
          <p:spPr bwMode="auto">
            <a:xfrm flipH="1">
              <a:off x="3933857" y="3586463"/>
              <a:ext cx="249606" cy="358007"/>
            </a:xfrm>
            <a:custGeom>
              <a:avLst/>
              <a:gdLst>
                <a:gd name="T0" fmla="*/ 85 w 175"/>
                <a:gd name="T1" fmla="*/ 138 h 251"/>
                <a:gd name="T2" fmla="*/ 70 w 175"/>
                <a:gd name="T3" fmla="*/ 120 h 251"/>
                <a:gd name="T4" fmla="*/ 65 w 175"/>
                <a:gd name="T5" fmla="*/ 136 h 251"/>
                <a:gd name="T6" fmla="*/ 74 w 175"/>
                <a:gd name="T7" fmla="*/ 160 h 251"/>
                <a:gd name="T8" fmla="*/ 83 w 175"/>
                <a:gd name="T9" fmla="*/ 160 h 251"/>
                <a:gd name="T10" fmla="*/ 111 w 175"/>
                <a:gd name="T11" fmla="*/ 248 h 251"/>
                <a:gd name="T12" fmla="*/ 33 w 175"/>
                <a:gd name="T13" fmla="*/ 50 h 251"/>
                <a:gd name="T14" fmla="*/ 159 w 175"/>
                <a:gd name="T15" fmla="*/ 46 h 251"/>
                <a:gd name="T16" fmla="*/ 85 w 175"/>
                <a:gd name="T17" fmla="*/ 138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51">
                  <a:moveTo>
                    <a:pt x="85" y="138"/>
                  </a:moveTo>
                  <a:cubicBezTo>
                    <a:pt x="84" y="120"/>
                    <a:pt x="74" y="119"/>
                    <a:pt x="70" y="120"/>
                  </a:cubicBezTo>
                  <a:cubicBezTo>
                    <a:pt x="64" y="122"/>
                    <a:pt x="63" y="128"/>
                    <a:pt x="65" y="136"/>
                  </a:cubicBezTo>
                  <a:cubicBezTo>
                    <a:pt x="67" y="143"/>
                    <a:pt x="69" y="153"/>
                    <a:pt x="74" y="160"/>
                  </a:cubicBezTo>
                  <a:cubicBezTo>
                    <a:pt x="77" y="164"/>
                    <a:pt x="80" y="158"/>
                    <a:pt x="83" y="160"/>
                  </a:cubicBezTo>
                  <a:cubicBezTo>
                    <a:pt x="101" y="184"/>
                    <a:pt x="102" y="233"/>
                    <a:pt x="111" y="248"/>
                  </a:cubicBezTo>
                  <a:cubicBezTo>
                    <a:pt x="14" y="251"/>
                    <a:pt x="0" y="115"/>
                    <a:pt x="33" y="50"/>
                  </a:cubicBezTo>
                  <a:cubicBezTo>
                    <a:pt x="55" y="7"/>
                    <a:pt x="143" y="0"/>
                    <a:pt x="159" y="46"/>
                  </a:cubicBezTo>
                  <a:cubicBezTo>
                    <a:pt x="175" y="91"/>
                    <a:pt x="99" y="101"/>
                    <a:pt x="85" y="138"/>
                  </a:cubicBezTo>
                  <a:close/>
                </a:path>
              </a:pathLst>
            </a:custGeom>
            <a:solidFill>
              <a:srgbClr val="290F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180"/>
            <p:cNvSpPr>
              <a:spLocks/>
            </p:cNvSpPr>
            <p:nvPr userDrawn="1"/>
          </p:nvSpPr>
          <p:spPr bwMode="auto">
            <a:xfrm flipH="1">
              <a:off x="3931005" y="3883138"/>
              <a:ext cx="34232" cy="81301"/>
            </a:xfrm>
            <a:custGeom>
              <a:avLst/>
              <a:gdLst>
                <a:gd name="T0" fmla="*/ 0 w 24"/>
                <a:gd name="T1" fmla="*/ 0 h 57"/>
                <a:gd name="T2" fmla="*/ 2 w 24"/>
                <a:gd name="T3" fmla="*/ 42 h 57"/>
                <a:gd name="T4" fmla="*/ 24 w 24"/>
                <a:gd name="T5" fmla="*/ 57 h 57"/>
                <a:gd name="T6" fmla="*/ 14 w 24"/>
                <a:gd name="T7" fmla="*/ 4 h 57"/>
                <a:gd name="T8" fmla="*/ 0 w 24"/>
                <a:gd name="T9" fmla="*/ 0 h 57"/>
              </a:gdLst>
              <a:ahLst/>
              <a:cxnLst>
                <a:cxn ang="0">
                  <a:pos x="T0" y="T1"/>
                </a:cxn>
                <a:cxn ang="0">
                  <a:pos x="T2" y="T3"/>
                </a:cxn>
                <a:cxn ang="0">
                  <a:pos x="T4" y="T5"/>
                </a:cxn>
                <a:cxn ang="0">
                  <a:pos x="T6" y="T7"/>
                </a:cxn>
                <a:cxn ang="0">
                  <a:pos x="T8" y="T9"/>
                </a:cxn>
              </a:cxnLst>
              <a:rect l="0" t="0" r="r" b="b"/>
              <a:pathLst>
                <a:path w="24" h="57">
                  <a:moveTo>
                    <a:pt x="0" y="0"/>
                  </a:moveTo>
                  <a:cubicBezTo>
                    <a:pt x="2" y="7"/>
                    <a:pt x="3" y="21"/>
                    <a:pt x="2" y="42"/>
                  </a:cubicBezTo>
                  <a:cubicBezTo>
                    <a:pt x="9" y="46"/>
                    <a:pt x="17" y="53"/>
                    <a:pt x="24" y="57"/>
                  </a:cubicBezTo>
                  <a:cubicBezTo>
                    <a:pt x="21" y="35"/>
                    <a:pt x="20" y="26"/>
                    <a:pt x="14" y="4"/>
                  </a:cubicBezTo>
                  <a:lnTo>
                    <a:pt x="0" y="0"/>
                  </a:ln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181"/>
            <p:cNvSpPr>
              <a:spLocks/>
            </p:cNvSpPr>
            <p:nvPr userDrawn="1"/>
          </p:nvSpPr>
          <p:spPr bwMode="auto">
            <a:xfrm flipH="1">
              <a:off x="3597246" y="4785998"/>
              <a:ext cx="151190" cy="242474"/>
            </a:xfrm>
            <a:custGeom>
              <a:avLst/>
              <a:gdLst>
                <a:gd name="T0" fmla="*/ 59 w 106"/>
                <a:gd name="T1" fmla="*/ 12 h 170"/>
                <a:gd name="T2" fmla="*/ 89 w 106"/>
                <a:gd name="T3" fmla="*/ 128 h 170"/>
                <a:gd name="T4" fmla="*/ 106 w 106"/>
                <a:gd name="T5" fmla="*/ 158 h 170"/>
                <a:gd name="T6" fmla="*/ 84 w 106"/>
                <a:gd name="T7" fmla="*/ 170 h 170"/>
                <a:gd name="T8" fmla="*/ 46 w 106"/>
                <a:gd name="T9" fmla="*/ 164 h 170"/>
                <a:gd name="T10" fmla="*/ 24 w 106"/>
                <a:gd name="T11" fmla="*/ 106 h 170"/>
                <a:gd name="T12" fmla="*/ 18 w 106"/>
                <a:gd name="T13" fmla="*/ 45 h 170"/>
                <a:gd name="T14" fmla="*/ 20 w 106"/>
                <a:gd name="T15" fmla="*/ 0 h 170"/>
                <a:gd name="T16" fmla="*/ 59 w 106"/>
                <a:gd name="T17" fmla="*/ 1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70">
                  <a:moveTo>
                    <a:pt x="59" y="12"/>
                  </a:moveTo>
                  <a:cubicBezTo>
                    <a:pt x="62" y="35"/>
                    <a:pt x="80" y="111"/>
                    <a:pt x="89" y="128"/>
                  </a:cubicBezTo>
                  <a:cubicBezTo>
                    <a:pt x="93" y="136"/>
                    <a:pt x="97" y="145"/>
                    <a:pt x="106" y="158"/>
                  </a:cubicBezTo>
                  <a:cubicBezTo>
                    <a:pt x="106" y="158"/>
                    <a:pt x="87" y="169"/>
                    <a:pt x="84" y="170"/>
                  </a:cubicBezTo>
                  <a:cubicBezTo>
                    <a:pt x="82" y="170"/>
                    <a:pt x="46" y="164"/>
                    <a:pt x="46" y="164"/>
                  </a:cubicBezTo>
                  <a:cubicBezTo>
                    <a:pt x="46" y="164"/>
                    <a:pt x="24" y="109"/>
                    <a:pt x="24" y="106"/>
                  </a:cubicBezTo>
                  <a:cubicBezTo>
                    <a:pt x="20" y="69"/>
                    <a:pt x="0" y="75"/>
                    <a:pt x="18" y="45"/>
                  </a:cubicBezTo>
                  <a:cubicBezTo>
                    <a:pt x="27" y="31"/>
                    <a:pt x="22" y="14"/>
                    <a:pt x="20" y="0"/>
                  </a:cubicBezTo>
                  <a:lnTo>
                    <a:pt x="59" y="12"/>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182"/>
            <p:cNvSpPr>
              <a:spLocks/>
            </p:cNvSpPr>
            <p:nvPr userDrawn="1"/>
          </p:nvSpPr>
          <p:spPr bwMode="auto">
            <a:xfrm flipH="1">
              <a:off x="3587262" y="4850182"/>
              <a:ext cx="164027" cy="196832"/>
            </a:xfrm>
            <a:custGeom>
              <a:avLst/>
              <a:gdLst>
                <a:gd name="T0" fmla="*/ 99 w 115"/>
                <a:gd name="T1" fmla="*/ 99 h 138"/>
                <a:gd name="T2" fmla="*/ 115 w 115"/>
                <a:gd name="T3" fmla="*/ 123 h 138"/>
                <a:gd name="T4" fmla="*/ 87 w 115"/>
                <a:gd name="T5" fmla="*/ 137 h 138"/>
                <a:gd name="T6" fmla="*/ 47 w 115"/>
                <a:gd name="T7" fmla="*/ 122 h 138"/>
                <a:gd name="T8" fmla="*/ 24 w 115"/>
                <a:gd name="T9" fmla="*/ 60 h 138"/>
                <a:gd name="T10" fmla="*/ 30 w 115"/>
                <a:gd name="T11" fmla="*/ 114 h 138"/>
                <a:gd name="T12" fmla="*/ 25 w 115"/>
                <a:gd name="T13" fmla="*/ 114 h 138"/>
                <a:gd name="T14" fmla="*/ 10 w 115"/>
                <a:gd name="T15" fmla="*/ 56 h 138"/>
                <a:gd name="T16" fmla="*/ 4 w 115"/>
                <a:gd name="T17" fmla="*/ 40 h 138"/>
                <a:gd name="T18" fmla="*/ 19 w 115"/>
                <a:gd name="T19" fmla="*/ 0 h 138"/>
                <a:gd name="T20" fmla="*/ 72 w 115"/>
                <a:gd name="T21" fmla="*/ 105 h 138"/>
                <a:gd name="T22" fmla="*/ 99 w 115"/>
                <a:gd name="T23" fmla="*/ 9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38">
                  <a:moveTo>
                    <a:pt x="99" y="99"/>
                  </a:moveTo>
                  <a:cubicBezTo>
                    <a:pt x="107" y="113"/>
                    <a:pt x="115" y="115"/>
                    <a:pt x="115" y="123"/>
                  </a:cubicBezTo>
                  <a:cubicBezTo>
                    <a:pt x="115" y="134"/>
                    <a:pt x="94" y="137"/>
                    <a:pt x="87" y="137"/>
                  </a:cubicBezTo>
                  <a:cubicBezTo>
                    <a:pt x="76" y="138"/>
                    <a:pt x="56" y="131"/>
                    <a:pt x="47" y="122"/>
                  </a:cubicBezTo>
                  <a:cubicBezTo>
                    <a:pt x="41" y="100"/>
                    <a:pt x="32" y="81"/>
                    <a:pt x="24" y="60"/>
                  </a:cubicBezTo>
                  <a:cubicBezTo>
                    <a:pt x="30" y="114"/>
                    <a:pt x="30" y="114"/>
                    <a:pt x="30" y="114"/>
                  </a:cubicBezTo>
                  <a:cubicBezTo>
                    <a:pt x="25" y="114"/>
                    <a:pt x="25" y="114"/>
                    <a:pt x="25" y="114"/>
                  </a:cubicBezTo>
                  <a:cubicBezTo>
                    <a:pt x="21" y="95"/>
                    <a:pt x="16" y="72"/>
                    <a:pt x="10" y="56"/>
                  </a:cubicBezTo>
                  <a:cubicBezTo>
                    <a:pt x="8" y="50"/>
                    <a:pt x="4" y="44"/>
                    <a:pt x="4" y="40"/>
                  </a:cubicBezTo>
                  <a:cubicBezTo>
                    <a:pt x="0" y="24"/>
                    <a:pt x="11" y="12"/>
                    <a:pt x="19" y="0"/>
                  </a:cubicBezTo>
                  <a:cubicBezTo>
                    <a:pt x="28" y="28"/>
                    <a:pt x="41" y="95"/>
                    <a:pt x="72" y="105"/>
                  </a:cubicBezTo>
                  <a:cubicBezTo>
                    <a:pt x="82" y="109"/>
                    <a:pt x="95" y="104"/>
                    <a:pt x="99" y="99"/>
                  </a:cubicBez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183"/>
            <p:cNvSpPr>
              <a:spLocks/>
            </p:cNvSpPr>
            <p:nvPr userDrawn="1"/>
          </p:nvSpPr>
          <p:spPr bwMode="auto">
            <a:xfrm flipH="1">
              <a:off x="3505962" y="4730372"/>
              <a:ext cx="151190" cy="242474"/>
            </a:xfrm>
            <a:custGeom>
              <a:avLst/>
              <a:gdLst>
                <a:gd name="T0" fmla="*/ 58 w 106"/>
                <a:gd name="T1" fmla="*/ 12 h 170"/>
                <a:gd name="T2" fmla="*/ 88 w 106"/>
                <a:gd name="T3" fmla="*/ 128 h 170"/>
                <a:gd name="T4" fmla="*/ 106 w 106"/>
                <a:gd name="T5" fmla="*/ 158 h 170"/>
                <a:gd name="T6" fmla="*/ 84 w 106"/>
                <a:gd name="T7" fmla="*/ 170 h 170"/>
                <a:gd name="T8" fmla="*/ 46 w 106"/>
                <a:gd name="T9" fmla="*/ 165 h 170"/>
                <a:gd name="T10" fmla="*/ 23 w 106"/>
                <a:gd name="T11" fmla="*/ 106 h 170"/>
                <a:gd name="T12" fmla="*/ 18 w 106"/>
                <a:gd name="T13" fmla="*/ 45 h 170"/>
                <a:gd name="T14" fmla="*/ 20 w 106"/>
                <a:gd name="T15" fmla="*/ 0 h 170"/>
                <a:gd name="T16" fmla="*/ 58 w 106"/>
                <a:gd name="T17" fmla="*/ 1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70">
                  <a:moveTo>
                    <a:pt x="58" y="12"/>
                  </a:moveTo>
                  <a:cubicBezTo>
                    <a:pt x="62" y="35"/>
                    <a:pt x="79" y="111"/>
                    <a:pt x="88" y="128"/>
                  </a:cubicBezTo>
                  <a:cubicBezTo>
                    <a:pt x="92" y="136"/>
                    <a:pt x="96" y="145"/>
                    <a:pt x="106" y="158"/>
                  </a:cubicBezTo>
                  <a:cubicBezTo>
                    <a:pt x="106" y="158"/>
                    <a:pt x="86" y="169"/>
                    <a:pt x="84" y="170"/>
                  </a:cubicBezTo>
                  <a:cubicBezTo>
                    <a:pt x="81" y="170"/>
                    <a:pt x="46" y="165"/>
                    <a:pt x="46" y="165"/>
                  </a:cubicBezTo>
                  <a:cubicBezTo>
                    <a:pt x="46" y="165"/>
                    <a:pt x="24" y="110"/>
                    <a:pt x="23" y="106"/>
                  </a:cubicBezTo>
                  <a:cubicBezTo>
                    <a:pt x="19" y="69"/>
                    <a:pt x="0" y="75"/>
                    <a:pt x="18" y="45"/>
                  </a:cubicBezTo>
                  <a:cubicBezTo>
                    <a:pt x="26" y="31"/>
                    <a:pt x="22" y="15"/>
                    <a:pt x="20" y="0"/>
                  </a:cubicBezTo>
                  <a:lnTo>
                    <a:pt x="58" y="12"/>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184"/>
            <p:cNvSpPr>
              <a:spLocks/>
            </p:cNvSpPr>
            <p:nvPr userDrawn="1"/>
          </p:nvSpPr>
          <p:spPr bwMode="auto">
            <a:xfrm flipH="1">
              <a:off x="3495977" y="4794556"/>
              <a:ext cx="164027" cy="196832"/>
            </a:xfrm>
            <a:custGeom>
              <a:avLst/>
              <a:gdLst>
                <a:gd name="T0" fmla="*/ 99 w 115"/>
                <a:gd name="T1" fmla="*/ 99 h 138"/>
                <a:gd name="T2" fmla="*/ 114 w 115"/>
                <a:gd name="T3" fmla="*/ 123 h 138"/>
                <a:gd name="T4" fmla="*/ 86 w 115"/>
                <a:gd name="T5" fmla="*/ 137 h 138"/>
                <a:gd name="T6" fmla="*/ 46 w 115"/>
                <a:gd name="T7" fmla="*/ 122 h 138"/>
                <a:gd name="T8" fmla="*/ 24 w 115"/>
                <a:gd name="T9" fmla="*/ 60 h 138"/>
                <a:gd name="T10" fmla="*/ 29 w 115"/>
                <a:gd name="T11" fmla="*/ 114 h 138"/>
                <a:gd name="T12" fmla="*/ 25 w 115"/>
                <a:gd name="T13" fmla="*/ 114 h 138"/>
                <a:gd name="T14" fmla="*/ 10 w 115"/>
                <a:gd name="T15" fmla="*/ 56 h 138"/>
                <a:gd name="T16" fmla="*/ 3 w 115"/>
                <a:gd name="T17" fmla="*/ 40 h 138"/>
                <a:gd name="T18" fmla="*/ 18 w 115"/>
                <a:gd name="T19" fmla="*/ 0 h 138"/>
                <a:gd name="T20" fmla="*/ 71 w 115"/>
                <a:gd name="T21" fmla="*/ 106 h 138"/>
                <a:gd name="T22" fmla="*/ 99 w 115"/>
                <a:gd name="T23" fmla="*/ 9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38">
                  <a:moveTo>
                    <a:pt x="99" y="99"/>
                  </a:moveTo>
                  <a:cubicBezTo>
                    <a:pt x="107" y="113"/>
                    <a:pt x="114" y="115"/>
                    <a:pt x="114" y="123"/>
                  </a:cubicBezTo>
                  <a:cubicBezTo>
                    <a:pt x="115" y="134"/>
                    <a:pt x="94" y="137"/>
                    <a:pt x="86" y="137"/>
                  </a:cubicBezTo>
                  <a:cubicBezTo>
                    <a:pt x="76" y="138"/>
                    <a:pt x="56" y="131"/>
                    <a:pt x="46" y="122"/>
                  </a:cubicBezTo>
                  <a:cubicBezTo>
                    <a:pt x="41" y="100"/>
                    <a:pt x="32" y="81"/>
                    <a:pt x="24" y="60"/>
                  </a:cubicBezTo>
                  <a:cubicBezTo>
                    <a:pt x="29" y="114"/>
                    <a:pt x="29" y="114"/>
                    <a:pt x="29" y="114"/>
                  </a:cubicBezTo>
                  <a:cubicBezTo>
                    <a:pt x="25" y="114"/>
                    <a:pt x="25" y="114"/>
                    <a:pt x="25" y="114"/>
                  </a:cubicBezTo>
                  <a:cubicBezTo>
                    <a:pt x="21" y="95"/>
                    <a:pt x="15" y="73"/>
                    <a:pt x="10" y="56"/>
                  </a:cubicBezTo>
                  <a:cubicBezTo>
                    <a:pt x="8" y="50"/>
                    <a:pt x="4" y="44"/>
                    <a:pt x="3" y="40"/>
                  </a:cubicBezTo>
                  <a:cubicBezTo>
                    <a:pt x="0" y="25"/>
                    <a:pt x="11" y="13"/>
                    <a:pt x="18" y="0"/>
                  </a:cubicBezTo>
                  <a:cubicBezTo>
                    <a:pt x="28" y="29"/>
                    <a:pt x="41" y="95"/>
                    <a:pt x="71" y="106"/>
                  </a:cubicBezTo>
                  <a:cubicBezTo>
                    <a:pt x="82" y="109"/>
                    <a:pt x="95" y="104"/>
                    <a:pt x="99" y="99"/>
                  </a:cubicBezTo>
                  <a:close/>
                </a:path>
              </a:pathLst>
            </a:custGeom>
            <a:solidFill>
              <a:srgbClr val="0428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185"/>
            <p:cNvSpPr>
              <a:spLocks/>
            </p:cNvSpPr>
            <p:nvPr userDrawn="1"/>
          </p:nvSpPr>
          <p:spPr bwMode="auto">
            <a:xfrm flipH="1">
              <a:off x="3717056" y="3885990"/>
              <a:ext cx="218227" cy="272428"/>
            </a:xfrm>
            <a:custGeom>
              <a:avLst/>
              <a:gdLst>
                <a:gd name="T0" fmla="*/ 0 w 153"/>
                <a:gd name="T1" fmla="*/ 0 h 191"/>
                <a:gd name="T2" fmla="*/ 112 w 153"/>
                <a:gd name="T3" fmla="*/ 102 h 191"/>
                <a:gd name="T4" fmla="*/ 146 w 153"/>
                <a:gd name="T5" fmla="*/ 158 h 191"/>
                <a:gd name="T6" fmla="*/ 65 w 153"/>
                <a:gd name="T7" fmla="*/ 139 h 191"/>
                <a:gd name="T8" fmla="*/ 66 w 153"/>
                <a:gd name="T9" fmla="*/ 116 h 191"/>
                <a:gd name="T10" fmla="*/ 37 w 153"/>
                <a:gd name="T11" fmla="*/ 45 h 191"/>
                <a:gd name="T12" fmla="*/ 9 w 153"/>
                <a:gd name="T13" fmla="*/ 6 h 191"/>
                <a:gd name="T14" fmla="*/ 0 w 153"/>
                <a:gd name="T15" fmla="*/ 0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191">
                  <a:moveTo>
                    <a:pt x="0" y="0"/>
                  </a:moveTo>
                  <a:cubicBezTo>
                    <a:pt x="24" y="1"/>
                    <a:pt x="82" y="70"/>
                    <a:pt x="112" y="102"/>
                  </a:cubicBezTo>
                  <a:cubicBezTo>
                    <a:pt x="132" y="123"/>
                    <a:pt x="153" y="148"/>
                    <a:pt x="146" y="158"/>
                  </a:cubicBezTo>
                  <a:cubicBezTo>
                    <a:pt x="121" y="191"/>
                    <a:pt x="83" y="154"/>
                    <a:pt x="65" y="139"/>
                  </a:cubicBezTo>
                  <a:cubicBezTo>
                    <a:pt x="67" y="130"/>
                    <a:pt x="67" y="123"/>
                    <a:pt x="66" y="116"/>
                  </a:cubicBezTo>
                  <a:cubicBezTo>
                    <a:pt x="63" y="95"/>
                    <a:pt x="49" y="71"/>
                    <a:pt x="37" y="45"/>
                  </a:cubicBezTo>
                  <a:cubicBezTo>
                    <a:pt x="29" y="30"/>
                    <a:pt x="18" y="14"/>
                    <a:pt x="9" y="6"/>
                  </a:cubicBezTo>
                  <a:cubicBezTo>
                    <a:pt x="7" y="4"/>
                    <a:pt x="4" y="2"/>
                    <a:pt x="0" y="0"/>
                  </a:cubicBezTo>
                  <a:close/>
                </a:path>
              </a:pathLst>
            </a:custGeom>
            <a:solidFill>
              <a:srgbClr val="CBB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186"/>
            <p:cNvSpPr>
              <a:spLocks/>
            </p:cNvSpPr>
            <p:nvPr userDrawn="1"/>
          </p:nvSpPr>
          <p:spPr bwMode="auto">
            <a:xfrm flipH="1">
              <a:off x="2805638" y="5292342"/>
              <a:ext cx="258164" cy="175438"/>
            </a:xfrm>
            <a:custGeom>
              <a:avLst/>
              <a:gdLst>
                <a:gd name="T0" fmla="*/ 144 w 181"/>
                <a:gd name="T1" fmla="*/ 26 h 123"/>
                <a:gd name="T2" fmla="*/ 181 w 181"/>
                <a:gd name="T3" fmla="*/ 53 h 123"/>
                <a:gd name="T4" fmla="*/ 167 w 181"/>
                <a:gd name="T5" fmla="*/ 112 h 123"/>
                <a:gd name="T6" fmla="*/ 109 w 181"/>
                <a:gd name="T7" fmla="*/ 107 h 123"/>
                <a:gd name="T8" fmla="*/ 105 w 181"/>
                <a:gd name="T9" fmla="*/ 94 h 123"/>
                <a:gd name="T10" fmla="*/ 76 w 181"/>
                <a:gd name="T11" fmla="*/ 87 h 123"/>
                <a:gd name="T12" fmla="*/ 1 w 181"/>
                <a:gd name="T13" fmla="*/ 19 h 123"/>
                <a:gd name="T14" fmla="*/ 12 w 181"/>
                <a:gd name="T15" fmla="*/ 1 h 123"/>
                <a:gd name="T16" fmla="*/ 94 w 181"/>
                <a:gd name="T17" fmla="*/ 15 h 123"/>
                <a:gd name="T18" fmla="*/ 144 w 181"/>
                <a:gd name="T19" fmla="*/ 2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123">
                  <a:moveTo>
                    <a:pt x="144" y="26"/>
                  </a:moveTo>
                  <a:cubicBezTo>
                    <a:pt x="181" y="53"/>
                    <a:pt x="181" y="53"/>
                    <a:pt x="181" y="53"/>
                  </a:cubicBezTo>
                  <a:cubicBezTo>
                    <a:pt x="180" y="87"/>
                    <a:pt x="180" y="103"/>
                    <a:pt x="167" y="112"/>
                  </a:cubicBezTo>
                  <a:cubicBezTo>
                    <a:pt x="152" y="123"/>
                    <a:pt x="125" y="114"/>
                    <a:pt x="109" y="107"/>
                  </a:cubicBezTo>
                  <a:cubicBezTo>
                    <a:pt x="105" y="94"/>
                    <a:pt x="105" y="94"/>
                    <a:pt x="105" y="94"/>
                  </a:cubicBezTo>
                  <a:cubicBezTo>
                    <a:pt x="89" y="92"/>
                    <a:pt x="93" y="96"/>
                    <a:pt x="76" y="87"/>
                  </a:cubicBezTo>
                  <a:cubicBezTo>
                    <a:pt x="48" y="71"/>
                    <a:pt x="7" y="47"/>
                    <a:pt x="1" y="19"/>
                  </a:cubicBezTo>
                  <a:cubicBezTo>
                    <a:pt x="0" y="12"/>
                    <a:pt x="5" y="0"/>
                    <a:pt x="12" y="1"/>
                  </a:cubicBezTo>
                  <a:cubicBezTo>
                    <a:pt x="94" y="15"/>
                    <a:pt x="94" y="15"/>
                    <a:pt x="94" y="15"/>
                  </a:cubicBezTo>
                  <a:lnTo>
                    <a:pt x="144" y="26"/>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187"/>
            <p:cNvSpPr>
              <a:spLocks/>
            </p:cNvSpPr>
            <p:nvPr userDrawn="1"/>
          </p:nvSpPr>
          <p:spPr bwMode="auto">
            <a:xfrm flipH="1">
              <a:off x="2782817" y="4927204"/>
              <a:ext cx="185422" cy="472112"/>
            </a:xfrm>
            <a:custGeom>
              <a:avLst/>
              <a:gdLst>
                <a:gd name="T0" fmla="*/ 130 w 130"/>
                <a:gd name="T1" fmla="*/ 65 h 331"/>
                <a:gd name="T2" fmla="*/ 116 w 130"/>
                <a:gd name="T3" fmla="*/ 321 h 331"/>
                <a:gd name="T4" fmla="*/ 116 w 130"/>
                <a:gd name="T5" fmla="*/ 321 h 331"/>
                <a:gd name="T6" fmla="*/ 114 w 130"/>
                <a:gd name="T7" fmla="*/ 326 h 331"/>
                <a:gd name="T8" fmla="*/ 51 w 130"/>
                <a:gd name="T9" fmla="*/ 307 h 331"/>
                <a:gd name="T10" fmla="*/ 25 w 130"/>
                <a:gd name="T11" fmla="*/ 289 h 331"/>
                <a:gd name="T12" fmla="*/ 15 w 130"/>
                <a:gd name="T13" fmla="*/ 282 h 331"/>
                <a:gd name="T14" fmla="*/ 0 w 130"/>
                <a:gd name="T15" fmla="*/ 0 h 331"/>
                <a:gd name="T16" fmla="*/ 130 w 130"/>
                <a:gd name="T17" fmla="*/ 65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331">
                  <a:moveTo>
                    <a:pt x="130" y="65"/>
                  </a:moveTo>
                  <a:cubicBezTo>
                    <a:pt x="116" y="321"/>
                    <a:pt x="116" y="321"/>
                    <a:pt x="116" y="321"/>
                  </a:cubicBezTo>
                  <a:cubicBezTo>
                    <a:pt x="116" y="321"/>
                    <a:pt x="116" y="321"/>
                    <a:pt x="116" y="321"/>
                  </a:cubicBezTo>
                  <a:cubicBezTo>
                    <a:pt x="117" y="323"/>
                    <a:pt x="116" y="325"/>
                    <a:pt x="114" y="326"/>
                  </a:cubicBezTo>
                  <a:cubicBezTo>
                    <a:pt x="105" y="331"/>
                    <a:pt x="77" y="323"/>
                    <a:pt x="51" y="307"/>
                  </a:cubicBezTo>
                  <a:cubicBezTo>
                    <a:pt x="40" y="301"/>
                    <a:pt x="31" y="294"/>
                    <a:pt x="25" y="289"/>
                  </a:cubicBezTo>
                  <a:cubicBezTo>
                    <a:pt x="22" y="287"/>
                    <a:pt x="18" y="284"/>
                    <a:pt x="15" y="282"/>
                  </a:cubicBezTo>
                  <a:cubicBezTo>
                    <a:pt x="0" y="0"/>
                    <a:pt x="0" y="0"/>
                    <a:pt x="0" y="0"/>
                  </a:cubicBezTo>
                  <a:lnTo>
                    <a:pt x="130" y="65"/>
                  </a:lnTo>
                  <a:close/>
                </a:path>
              </a:pathLst>
            </a:custGeom>
            <a:solidFill>
              <a:srgbClr val="2523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188"/>
            <p:cNvSpPr>
              <a:spLocks/>
            </p:cNvSpPr>
            <p:nvPr userDrawn="1"/>
          </p:nvSpPr>
          <p:spPr bwMode="auto">
            <a:xfrm flipH="1">
              <a:off x="2811344" y="5303752"/>
              <a:ext cx="253885" cy="164027"/>
            </a:xfrm>
            <a:custGeom>
              <a:avLst/>
              <a:gdLst>
                <a:gd name="T0" fmla="*/ 178 w 178"/>
                <a:gd name="T1" fmla="*/ 90 h 115"/>
                <a:gd name="T2" fmla="*/ 169 w 178"/>
                <a:gd name="T3" fmla="*/ 104 h 115"/>
                <a:gd name="T4" fmla="*/ 110 w 178"/>
                <a:gd name="T5" fmla="*/ 99 h 115"/>
                <a:gd name="T6" fmla="*/ 105 w 178"/>
                <a:gd name="T7" fmla="*/ 86 h 115"/>
                <a:gd name="T8" fmla="*/ 67 w 178"/>
                <a:gd name="T9" fmla="*/ 76 h 115"/>
                <a:gd name="T10" fmla="*/ 1 w 178"/>
                <a:gd name="T11" fmla="*/ 17 h 115"/>
                <a:gd name="T12" fmla="*/ 6 w 178"/>
                <a:gd name="T13" fmla="*/ 0 h 115"/>
                <a:gd name="T14" fmla="*/ 6 w 178"/>
                <a:gd name="T15" fmla="*/ 7 h 115"/>
                <a:gd name="T16" fmla="*/ 72 w 178"/>
                <a:gd name="T17" fmla="*/ 66 h 115"/>
                <a:gd name="T18" fmla="*/ 110 w 178"/>
                <a:gd name="T19" fmla="*/ 76 h 115"/>
                <a:gd name="T20" fmla="*/ 115 w 178"/>
                <a:gd name="T21" fmla="*/ 89 h 115"/>
                <a:gd name="T22" fmla="*/ 174 w 178"/>
                <a:gd name="T23" fmla="*/ 94 h 115"/>
                <a:gd name="T24" fmla="*/ 178 w 178"/>
                <a:gd name="T25" fmla="*/ 9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15">
                  <a:moveTo>
                    <a:pt x="178" y="90"/>
                  </a:moveTo>
                  <a:cubicBezTo>
                    <a:pt x="177" y="96"/>
                    <a:pt x="174" y="100"/>
                    <a:pt x="169" y="104"/>
                  </a:cubicBezTo>
                  <a:cubicBezTo>
                    <a:pt x="154" y="115"/>
                    <a:pt x="126" y="106"/>
                    <a:pt x="110" y="99"/>
                  </a:cubicBezTo>
                  <a:cubicBezTo>
                    <a:pt x="105" y="86"/>
                    <a:pt x="105" y="86"/>
                    <a:pt x="105" y="86"/>
                  </a:cubicBezTo>
                  <a:cubicBezTo>
                    <a:pt x="83" y="84"/>
                    <a:pt x="89" y="87"/>
                    <a:pt x="67" y="76"/>
                  </a:cubicBezTo>
                  <a:cubicBezTo>
                    <a:pt x="40" y="62"/>
                    <a:pt x="7" y="42"/>
                    <a:pt x="1" y="17"/>
                  </a:cubicBezTo>
                  <a:cubicBezTo>
                    <a:pt x="0" y="12"/>
                    <a:pt x="2" y="4"/>
                    <a:pt x="6" y="0"/>
                  </a:cubicBezTo>
                  <a:cubicBezTo>
                    <a:pt x="5" y="3"/>
                    <a:pt x="5" y="5"/>
                    <a:pt x="6" y="7"/>
                  </a:cubicBezTo>
                  <a:cubicBezTo>
                    <a:pt x="12" y="32"/>
                    <a:pt x="45" y="52"/>
                    <a:pt x="72" y="66"/>
                  </a:cubicBezTo>
                  <a:cubicBezTo>
                    <a:pt x="94" y="77"/>
                    <a:pt x="88" y="74"/>
                    <a:pt x="110" y="76"/>
                  </a:cubicBezTo>
                  <a:cubicBezTo>
                    <a:pt x="115" y="89"/>
                    <a:pt x="115" y="89"/>
                    <a:pt x="115" y="89"/>
                  </a:cubicBezTo>
                  <a:cubicBezTo>
                    <a:pt x="131" y="96"/>
                    <a:pt x="159" y="105"/>
                    <a:pt x="174" y="94"/>
                  </a:cubicBezTo>
                  <a:cubicBezTo>
                    <a:pt x="176" y="92"/>
                    <a:pt x="177" y="91"/>
                    <a:pt x="178" y="90"/>
                  </a:cubicBezTo>
                  <a:close/>
                </a:path>
              </a:pathLst>
            </a:custGeom>
            <a:solidFill>
              <a:srgbClr val="D0DB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189"/>
            <p:cNvSpPr>
              <a:spLocks/>
            </p:cNvSpPr>
            <p:nvPr userDrawn="1"/>
          </p:nvSpPr>
          <p:spPr bwMode="auto">
            <a:xfrm flipH="1">
              <a:off x="2926875" y="5373641"/>
              <a:ext cx="261017" cy="165453"/>
            </a:xfrm>
            <a:custGeom>
              <a:avLst/>
              <a:gdLst>
                <a:gd name="T0" fmla="*/ 143 w 183"/>
                <a:gd name="T1" fmla="*/ 19 h 116"/>
                <a:gd name="T2" fmla="*/ 181 w 183"/>
                <a:gd name="T3" fmla="*/ 45 h 116"/>
                <a:gd name="T4" fmla="*/ 170 w 183"/>
                <a:gd name="T5" fmla="*/ 104 h 116"/>
                <a:gd name="T6" fmla="*/ 111 w 183"/>
                <a:gd name="T7" fmla="*/ 102 h 116"/>
                <a:gd name="T8" fmla="*/ 106 w 183"/>
                <a:gd name="T9" fmla="*/ 89 h 116"/>
                <a:gd name="T10" fmla="*/ 68 w 183"/>
                <a:gd name="T11" fmla="*/ 78 h 116"/>
                <a:gd name="T12" fmla="*/ 2 w 183"/>
                <a:gd name="T13" fmla="*/ 20 h 116"/>
                <a:gd name="T14" fmla="*/ 12 w 183"/>
                <a:gd name="T15" fmla="*/ 1 h 116"/>
                <a:gd name="T16" fmla="*/ 92 w 183"/>
                <a:gd name="T17" fmla="*/ 10 h 116"/>
                <a:gd name="T18" fmla="*/ 143 w 183"/>
                <a:gd name="T19"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3" h="116">
                  <a:moveTo>
                    <a:pt x="143" y="19"/>
                  </a:moveTo>
                  <a:cubicBezTo>
                    <a:pt x="181" y="45"/>
                    <a:pt x="181" y="45"/>
                    <a:pt x="181" y="45"/>
                  </a:cubicBezTo>
                  <a:cubicBezTo>
                    <a:pt x="182" y="79"/>
                    <a:pt x="183" y="95"/>
                    <a:pt x="170" y="104"/>
                  </a:cubicBezTo>
                  <a:cubicBezTo>
                    <a:pt x="155" y="116"/>
                    <a:pt x="128" y="108"/>
                    <a:pt x="111" y="102"/>
                  </a:cubicBezTo>
                  <a:cubicBezTo>
                    <a:pt x="106" y="89"/>
                    <a:pt x="106" y="89"/>
                    <a:pt x="106" y="89"/>
                  </a:cubicBezTo>
                  <a:cubicBezTo>
                    <a:pt x="84" y="87"/>
                    <a:pt x="90" y="90"/>
                    <a:pt x="68" y="78"/>
                  </a:cubicBezTo>
                  <a:cubicBezTo>
                    <a:pt x="41" y="64"/>
                    <a:pt x="8" y="45"/>
                    <a:pt x="2" y="20"/>
                  </a:cubicBezTo>
                  <a:cubicBezTo>
                    <a:pt x="0" y="13"/>
                    <a:pt x="5" y="0"/>
                    <a:pt x="12" y="1"/>
                  </a:cubicBezTo>
                  <a:cubicBezTo>
                    <a:pt x="92" y="10"/>
                    <a:pt x="92" y="10"/>
                    <a:pt x="92" y="10"/>
                  </a:cubicBezTo>
                  <a:lnTo>
                    <a:pt x="143" y="19"/>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190"/>
            <p:cNvSpPr>
              <a:spLocks/>
            </p:cNvSpPr>
            <p:nvPr userDrawn="1"/>
          </p:nvSpPr>
          <p:spPr bwMode="auto">
            <a:xfrm flipH="1">
              <a:off x="2906907" y="4911514"/>
              <a:ext cx="166880" cy="559117"/>
            </a:xfrm>
            <a:custGeom>
              <a:avLst/>
              <a:gdLst>
                <a:gd name="T0" fmla="*/ 117 w 117"/>
                <a:gd name="T1" fmla="*/ 62 h 392"/>
                <a:gd name="T2" fmla="*/ 113 w 117"/>
                <a:gd name="T3" fmla="*/ 131 h 392"/>
                <a:gd name="T4" fmla="*/ 106 w 117"/>
                <a:gd name="T5" fmla="*/ 383 h 392"/>
                <a:gd name="T6" fmla="*/ 105 w 117"/>
                <a:gd name="T7" fmla="*/ 383 h 392"/>
                <a:gd name="T8" fmla="*/ 103 w 117"/>
                <a:gd name="T9" fmla="*/ 387 h 392"/>
                <a:gd name="T10" fmla="*/ 39 w 117"/>
                <a:gd name="T11" fmla="*/ 368 h 392"/>
                <a:gd name="T12" fmla="*/ 6 w 117"/>
                <a:gd name="T13" fmla="*/ 332 h 392"/>
                <a:gd name="T14" fmla="*/ 5 w 117"/>
                <a:gd name="T15" fmla="*/ 56 h 392"/>
                <a:gd name="T16" fmla="*/ 117 w 117"/>
                <a:gd name="T17" fmla="*/ 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2">
                  <a:moveTo>
                    <a:pt x="117" y="62"/>
                  </a:moveTo>
                  <a:cubicBezTo>
                    <a:pt x="115" y="85"/>
                    <a:pt x="114" y="108"/>
                    <a:pt x="113" y="131"/>
                  </a:cubicBezTo>
                  <a:cubicBezTo>
                    <a:pt x="106" y="383"/>
                    <a:pt x="106" y="383"/>
                    <a:pt x="106" y="383"/>
                  </a:cubicBezTo>
                  <a:cubicBezTo>
                    <a:pt x="105" y="383"/>
                    <a:pt x="105" y="383"/>
                    <a:pt x="105" y="383"/>
                  </a:cubicBezTo>
                  <a:cubicBezTo>
                    <a:pt x="105" y="384"/>
                    <a:pt x="104" y="386"/>
                    <a:pt x="103" y="387"/>
                  </a:cubicBezTo>
                  <a:cubicBezTo>
                    <a:pt x="94" y="392"/>
                    <a:pt x="66" y="383"/>
                    <a:pt x="39" y="368"/>
                  </a:cubicBezTo>
                  <a:cubicBezTo>
                    <a:pt x="14" y="353"/>
                    <a:pt x="0" y="338"/>
                    <a:pt x="6" y="332"/>
                  </a:cubicBezTo>
                  <a:cubicBezTo>
                    <a:pt x="5" y="56"/>
                    <a:pt x="5" y="56"/>
                    <a:pt x="5" y="56"/>
                  </a:cubicBezTo>
                  <a:cubicBezTo>
                    <a:pt x="3" y="0"/>
                    <a:pt x="116" y="11"/>
                    <a:pt x="117" y="62"/>
                  </a:cubicBezTo>
                  <a:close/>
                </a:path>
              </a:pathLst>
            </a:custGeom>
            <a:solidFill>
              <a:srgbClr val="333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191"/>
            <p:cNvSpPr>
              <a:spLocks/>
            </p:cNvSpPr>
            <p:nvPr userDrawn="1"/>
          </p:nvSpPr>
          <p:spPr bwMode="auto">
            <a:xfrm flipH="1">
              <a:off x="2758570" y="5540521"/>
              <a:ext cx="154043" cy="116958"/>
            </a:xfrm>
            <a:custGeom>
              <a:avLst/>
              <a:gdLst>
                <a:gd name="T0" fmla="*/ 0 w 108"/>
                <a:gd name="T1" fmla="*/ 0 h 82"/>
                <a:gd name="T2" fmla="*/ 1 w 108"/>
                <a:gd name="T3" fmla="*/ 1 h 82"/>
                <a:gd name="T4" fmla="*/ 1 w 108"/>
                <a:gd name="T5" fmla="*/ 1 h 82"/>
                <a:gd name="T6" fmla="*/ 1 w 108"/>
                <a:gd name="T7" fmla="*/ 2 h 82"/>
                <a:gd name="T8" fmla="*/ 2 w 108"/>
                <a:gd name="T9" fmla="*/ 3 h 82"/>
                <a:gd name="T10" fmla="*/ 3 w 108"/>
                <a:gd name="T11" fmla="*/ 4 h 82"/>
                <a:gd name="T12" fmla="*/ 3 w 108"/>
                <a:gd name="T13" fmla="*/ 4 h 82"/>
                <a:gd name="T14" fmla="*/ 4 w 108"/>
                <a:gd name="T15" fmla="*/ 5 h 82"/>
                <a:gd name="T16" fmla="*/ 108 w 108"/>
                <a:gd name="T17" fmla="*/ 65 h 82"/>
                <a:gd name="T18" fmla="*/ 108 w 108"/>
                <a:gd name="T19" fmla="*/ 82 h 82"/>
                <a:gd name="T20" fmla="*/ 4 w 108"/>
                <a:gd name="T21" fmla="*/ 22 h 82"/>
                <a:gd name="T22" fmla="*/ 4 w 108"/>
                <a:gd name="T23" fmla="*/ 21 h 82"/>
                <a:gd name="T24" fmla="*/ 4 w 108"/>
                <a:gd name="T25" fmla="*/ 21 h 82"/>
                <a:gd name="T26" fmla="*/ 3 w 108"/>
                <a:gd name="T27" fmla="*/ 20 h 82"/>
                <a:gd name="T28" fmla="*/ 3 w 108"/>
                <a:gd name="T29" fmla="*/ 20 h 82"/>
                <a:gd name="T30" fmla="*/ 2 w 108"/>
                <a:gd name="T31" fmla="*/ 19 h 82"/>
                <a:gd name="T32" fmla="*/ 2 w 108"/>
                <a:gd name="T33" fmla="*/ 19 h 82"/>
                <a:gd name="T34" fmla="*/ 1 w 108"/>
                <a:gd name="T35" fmla="*/ 19 h 82"/>
                <a:gd name="T36" fmla="*/ 1 w 108"/>
                <a:gd name="T37" fmla="*/ 19 h 82"/>
                <a:gd name="T38" fmla="*/ 1 w 108"/>
                <a:gd name="T39" fmla="*/ 18 h 82"/>
                <a:gd name="T40" fmla="*/ 1 w 108"/>
                <a:gd name="T41" fmla="*/ 18 h 82"/>
                <a:gd name="T42" fmla="*/ 1 w 108"/>
                <a:gd name="T43" fmla="*/ 18 h 82"/>
                <a:gd name="T44" fmla="*/ 1 w 108"/>
                <a:gd name="T45" fmla="*/ 17 h 82"/>
                <a:gd name="T46" fmla="*/ 1 w 108"/>
                <a:gd name="T47" fmla="*/ 16 h 82"/>
                <a:gd name="T48" fmla="*/ 1 w 108"/>
                <a:gd name="T49" fmla="*/ 16 h 82"/>
                <a:gd name="T50" fmla="*/ 1 w 108"/>
                <a:gd name="T51" fmla="*/ 16 h 82"/>
                <a:gd name="T52" fmla="*/ 0 w 108"/>
                <a:gd name="T5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82">
                  <a:moveTo>
                    <a:pt x="0" y="0"/>
                  </a:moveTo>
                  <a:cubicBezTo>
                    <a:pt x="0" y="0"/>
                    <a:pt x="1" y="1"/>
                    <a:pt x="1" y="1"/>
                  </a:cubicBezTo>
                  <a:cubicBezTo>
                    <a:pt x="1" y="1"/>
                    <a:pt x="1" y="1"/>
                    <a:pt x="1" y="1"/>
                  </a:cubicBezTo>
                  <a:cubicBezTo>
                    <a:pt x="1" y="2"/>
                    <a:pt x="1" y="2"/>
                    <a:pt x="1" y="2"/>
                  </a:cubicBezTo>
                  <a:cubicBezTo>
                    <a:pt x="1" y="2"/>
                    <a:pt x="1" y="2"/>
                    <a:pt x="2" y="3"/>
                  </a:cubicBezTo>
                  <a:cubicBezTo>
                    <a:pt x="2" y="3"/>
                    <a:pt x="2" y="3"/>
                    <a:pt x="3" y="4"/>
                  </a:cubicBezTo>
                  <a:cubicBezTo>
                    <a:pt x="3" y="4"/>
                    <a:pt x="3" y="4"/>
                    <a:pt x="3" y="4"/>
                  </a:cubicBezTo>
                  <a:cubicBezTo>
                    <a:pt x="4" y="5"/>
                    <a:pt x="4" y="5"/>
                    <a:pt x="4" y="5"/>
                  </a:cubicBezTo>
                  <a:cubicBezTo>
                    <a:pt x="108" y="65"/>
                    <a:pt x="108" y="65"/>
                    <a:pt x="108" y="65"/>
                  </a:cubicBezTo>
                  <a:cubicBezTo>
                    <a:pt x="108" y="82"/>
                    <a:pt x="108" y="82"/>
                    <a:pt x="108" y="82"/>
                  </a:cubicBezTo>
                  <a:cubicBezTo>
                    <a:pt x="4" y="22"/>
                    <a:pt x="4" y="22"/>
                    <a:pt x="4" y="22"/>
                  </a:cubicBezTo>
                  <a:cubicBezTo>
                    <a:pt x="4" y="22"/>
                    <a:pt x="4" y="22"/>
                    <a:pt x="4" y="21"/>
                  </a:cubicBezTo>
                  <a:cubicBezTo>
                    <a:pt x="4" y="21"/>
                    <a:pt x="4" y="21"/>
                    <a:pt x="4" y="21"/>
                  </a:cubicBezTo>
                  <a:cubicBezTo>
                    <a:pt x="3" y="21"/>
                    <a:pt x="3" y="21"/>
                    <a:pt x="3" y="20"/>
                  </a:cubicBezTo>
                  <a:cubicBezTo>
                    <a:pt x="3" y="20"/>
                    <a:pt x="3" y="20"/>
                    <a:pt x="3" y="20"/>
                  </a:cubicBezTo>
                  <a:cubicBezTo>
                    <a:pt x="2" y="20"/>
                    <a:pt x="2" y="20"/>
                    <a:pt x="2" y="19"/>
                  </a:cubicBezTo>
                  <a:cubicBezTo>
                    <a:pt x="2" y="19"/>
                    <a:pt x="2" y="19"/>
                    <a:pt x="2" y="19"/>
                  </a:cubicBezTo>
                  <a:cubicBezTo>
                    <a:pt x="2" y="19"/>
                    <a:pt x="1" y="19"/>
                    <a:pt x="1" y="19"/>
                  </a:cubicBezTo>
                  <a:cubicBezTo>
                    <a:pt x="1" y="19"/>
                    <a:pt x="1" y="19"/>
                    <a:pt x="1" y="19"/>
                  </a:cubicBezTo>
                  <a:cubicBezTo>
                    <a:pt x="1" y="18"/>
                    <a:pt x="1" y="18"/>
                    <a:pt x="1" y="18"/>
                  </a:cubicBezTo>
                  <a:cubicBezTo>
                    <a:pt x="1" y="18"/>
                    <a:pt x="1" y="18"/>
                    <a:pt x="1" y="18"/>
                  </a:cubicBezTo>
                  <a:cubicBezTo>
                    <a:pt x="1" y="18"/>
                    <a:pt x="1" y="18"/>
                    <a:pt x="1" y="18"/>
                  </a:cubicBezTo>
                  <a:cubicBezTo>
                    <a:pt x="1" y="17"/>
                    <a:pt x="1" y="17"/>
                    <a:pt x="1" y="17"/>
                  </a:cubicBezTo>
                  <a:cubicBezTo>
                    <a:pt x="1" y="17"/>
                    <a:pt x="1" y="17"/>
                    <a:pt x="1" y="16"/>
                  </a:cubicBezTo>
                  <a:cubicBezTo>
                    <a:pt x="1" y="16"/>
                    <a:pt x="1" y="16"/>
                    <a:pt x="1" y="16"/>
                  </a:cubicBezTo>
                  <a:cubicBezTo>
                    <a:pt x="1" y="16"/>
                    <a:pt x="1" y="16"/>
                    <a:pt x="1" y="16"/>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192"/>
            <p:cNvSpPr>
              <a:spLocks/>
            </p:cNvSpPr>
            <p:nvPr userDrawn="1"/>
          </p:nvSpPr>
          <p:spPr bwMode="auto">
            <a:xfrm flipH="1">
              <a:off x="2556033" y="5526258"/>
              <a:ext cx="202537" cy="134074"/>
            </a:xfrm>
            <a:custGeom>
              <a:avLst/>
              <a:gdLst>
                <a:gd name="T0" fmla="*/ 4 w 143"/>
                <a:gd name="T1" fmla="*/ 77 h 94"/>
                <a:gd name="T2" fmla="*/ 5 w 143"/>
                <a:gd name="T3" fmla="*/ 77 h 94"/>
                <a:gd name="T4" fmla="*/ 9 w 143"/>
                <a:gd name="T5" fmla="*/ 78 h 94"/>
                <a:gd name="T6" fmla="*/ 10 w 143"/>
                <a:gd name="T7" fmla="*/ 78 h 94"/>
                <a:gd name="T8" fmla="*/ 14 w 143"/>
                <a:gd name="T9" fmla="*/ 77 h 94"/>
                <a:gd name="T10" fmla="*/ 14 w 143"/>
                <a:gd name="T11" fmla="*/ 77 h 94"/>
                <a:gd name="T12" fmla="*/ 19 w 143"/>
                <a:gd name="T13" fmla="*/ 75 h 94"/>
                <a:gd name="T14" fmla="*/ 139 w 143"/>
                <a:gd name="T15" fmla="*/ 6 h 94"/>
                <a:gd name="T16" fmla="*/ 143 w 143"/>
                <a:gd name="T17" fmla="*/ 0 h 94"/>
                <a:gd name="T18" fmla="*/ 143 w 143"/>
                <a:gd name="T19" fmla="*/ 17 h 94"/>
                <a:gd name="T20" fmla="*/ 139 w 143"/>
                <a:gd name="T21" fmla="*/ 22 h 94"/>
                <a:gd name="T22" fmla="*/ 19 w 143"/>
                <a:gd name="T23" fmla="*/ 92 h 94"/>
                <a:gd name="T24" fmla="*/ 17 w 143"/>
                <a:gd name="T25" fmla="*/ 93 h 94"/>
                <a:gd name="T26" fmla="*/ 15 w 143"/>
                <a:gd name="T27" fmla="*/ 93 h 94"/>
                <a:gd name="T28" fmla="*/ 15 w 143"/>
                <a:gd name="T29" fmla="*/ 94 h 94"/>
                <a:gd name="T30" fmla="*/ 14 w 143"/>
                <a:gd name="T31" fmla="*/ 94 h 94"/>
                <a:gd name="T32" fmla="*/ 14 w 143"/>
                <a:gd name="T33" fmla="*/ 94 h 94"/>
                <a:gd name="T34" fmla="*/ 13 w 143"/>
                <a:gd name="T35" fmla="*/ 94 h 94"/>
                <a:gd name="T36" fmla="*/ 11 w 143"/>
                <a:gd name="T37" fmla="*/ 94 h 94"/>
                <a:gd name="T38" fmla="*/ 10 w 143"/>
                <a:gd name="T39" fmla="*/ 94 h 94"/>
                <a:gd name="T40" fmla="*/ 10 w 143"/>
                <a:gd name="T41" fmla="*/ 94 h 94"/>
                <a:gd name="T42" fmla="*/ 9 w 143"/>
                <a:gd name="T43" fmla="*/ 94 h 94"/>
                <a:gd name="T44" fmla="*/ 9 w 143"/>
                <a:gd name="T45" fmla="*/ 94 h 94"/>
                <a:gd name="T46" fmla="*/ 7 w 143"/>
                <a:gd name="T47" fmla="*/ 94 h 94"/>
                <a:gd name="T48" fmla="*/ 6 w 143"/>
                <a:gd name="T49" fmla="*/ 94 h 94"/>
                <a:gd name="T50" fmla="*/ 5 w 143"/>
                <a:gd name="T51" fmla="*/ 94 h 94"/>
                <a:gd name="T52" fmla="*/ 4 w 143"/>
                <a:gd name="T53" fmla="*/ 94 h 94"/>
                <a:gd name="T54" fmla="*/ 3 w 143"/>
                <a:gd name="T55" fmla="*/ 93 h 94"/>
                <a:gd name="T56" fmla="*/ 0 w 143"/>
                <a:gd name="T57" fmla="*/ 92 h 94"/>
                <a:gd name="T58" fmla="*/ 0 w 143"/>
                <a:gd name="T59" fmla="*/ 75 h 94"/>
                <a:gd name="T60" fmla="*/ 4 w 143"/>
                <a:gd name="T61" fmla="*/ 7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94">
                  <a:moveTo>
                    <a:pt x="4" y="77"/>
                  </a:moveTo>
                  <a:cubicBezTo>
                    <a:pt x="4" y="77"/>
                    <a:pt x="5" y="77"/>
                    <a:pt x="5" y="77"/>
                  </a:cubicBezTo>
                  <a:cubicBezTo>
                    <a:pt x="6" y="77"/>
                    <a:pt x="8" y="78"/>
                    <a:pt x="9" y="78"/>
                  </a:cubicBezTo>
                  <a:cubicBezTo>
                    <a:pt x="9" y="78"/>
                    <a:pt x="9" y="78"/>
                    <a:pt x="10" y="78"/>
                  </a:cubicBezTo>
                  <a:cubicBezTo>
                    <a:pt x="11" y="78"/>
                    <a:pt x="13" y="77"/>
                    <a:pt x="14" y="77"/>
                  </a:cubicBezTo>
                  <a:cubicBezTo>
                    <a:pt x="14" y="77"/>
                    <a:pt x="14" y="77"/>
                    <a:pt x="14" y="77"/>
                  </a:cubicBezTo>
                  <a:cubicBezTo>
                    <a:pt x="16" y="77"/>
                    <a:pt x="18" y="76"/>
                    <a:pt x="19" y="75"/>
                  </a:cubicBezTo>
                  <a:cubicBezTo>
                    <a:pt x="139" y="6"/>
                    <a:pt x="139" y="6"/>
                    <a:pt x="139" y="6"/>
                  </a:cubicBezTo>
                  <a:cubicBezTo>
                    <a:pt x="142" y="4"/>
                    <a:pt x="143" y="2"/>
                    <a:pt x="143" y="0"/>
                  </a:cubicBezTo>
                  <a:cubicBezTo>
                    <a:pt x="143" y="17"/>
                    <a:pt x="143" y="17"/>
                    <a:pt x="143" y="17"/>
                  </a:cubicBezTo>
                  <a:cubicBezTo>
                    <a:pt x="143" y="19"/>
                    <a:pt x="142" y="21"/>
                    <a:pt x="139" y="22"/>
                  </a:cubicBezTo>
                  <a:cubicBezTo>
                    <a:pt x="19" y="92"/>
                    <a:pt x="19" y="92"/>
                    <a:pt x="19" y="92"/>
                  </a:cubicBezTo>
                  <a:cubicBezTo>
                    <a:pt x="18" y="92"/>
                    <a:pt x="18" y="93"/>
                    <a:pt x="17" y="93"/>
                  </a:cubicBezTo>
                  <a:cubicBezTo>
                    <a:pt x="16" y="93"/>
                    <a:pt x="16" y="93"/>
                    <a:pt x="15" y="93"/>
                  </a:cubicBezTo>
                  <a:cubicBezTo>
                    <a:pt x="15" y="93"/>
                    <a:pt x="15" y="94"/>
                    <a:pt x="15" y="94"/>
                  </a:cubicBezTo>
                  <a:cubicBezTo>
                    <a:pt x="14" y="94"/>
                    <a:pt x="14" y="94"/>
                    <a:pt x="14" y="94"/>
                  </a:cubicBezTo>
                  <a:cubicBezTo>
                    <a:pt x="14" y="94"/>
                    <a:pt x="14" y="94"/>
                    <a:pt x="14" y="94"/>
                  </a:cubicBezTo>
                  <a:cubicBezTo>
                    <a:pt x="14" y="94"/>
                    <a:pt x="13" y="94"/>
                    <a:pt x="13" y="94"/>
                  </a:cubicBezTo>
                  <a:cubicBezTo>
                    <a:pt x="12" y="94"/>
                    <a:pt x="12" y="94"/>
                    <a:pt x="11" y="94"/>
                  </a:cubicBezTo>
                  <a:cubicBezTo>
                    <a:pt x="11" y="94"/>
                    <a:pt x="11" y="94"/>
                    <a:pt x="10" y="94"/>
                  </a:cubicBezTo>
                  <a:cubicBezTo>
                    <a:pt x="10" y="94"/>
                    <a:pt x="10" y="94"/>
                    <a:pt x="10" y="94"/>
                  </a:cubicBezTo>
                  <a:cubicBezTo>
                    <a:pt x="10" y="94"/>
                    <a:pt x="9" y="94"/>
                    <a:pt x="9" y="94"/>
                  </a:cubicBezTo>
                  <a:cubicBezTo>
                    <a:pt x="9" y="94"/>
                    <a:pt x="9" y="94"/>
                    <a:pt x="9" y="94"/>
                  </a:cubicBezTo>
                  <a:cubicBezTo>
                    <a:pt x="8" y="94"/>
                    <a:pt x="8" y="94"/>
                    <a:pt x="7" y="94"/>
                  </a:cubicBezTo>
                  <a:cubicBezTo>
                    <a:pt x="7" y="94"/>
                    <a:pt x="6" y="94"/>
                    <a:pt x="6" y="94"/>
                  </a:cubicBezTo>
                  <a:cubicBezTo>
                    <a:pt x="5" y="94"/>
                    <a:pt x="5" y="94"/>
                    <a:pt x="5" y="94"/>
                  </a:cubicBezTo>
                  <a:cubicBezTo>
                    <a:pt x="5" y="94"/>
                    <a:pt x="4" y="94"/>
                    <a:pt x="4" y="94"/>
                  </a:cubicBezTo>
                  <a:cubicBezTo>
                    <a:pt x="4" y="93"/>
                    <a:pt x="3" y="93"/>
                    <a:pt x="3" y="93"/>
                  </a:cubicBezTo>
                  <a:cubicBezTo>
                    <a:pt x="2" y="93"/>
                    <a:pt x="1" y="92"/>
                    <a:pt x="0" y="92"/>
                  </a:cubicBezTo>
                  <a:cubicBezTo>
                    <a:pt x="0" y="75"/>
                    <a:pt x="0" y="75"/>
                    <a:pt x="0" y="75"/>
                  </a:cubicBezTo>
                  <a:cubicBezTo>
                    <a:pt x="1" y="76"/>
                    <a:pt x="3" y="76"/>
                    <a:pt x="4" y="77"/>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193"/>
            <p:cNvSpPr>
              <a:spLocks/>
            </p:cNvSpPr>
            <p:nvPr userDrawn="1"/>
          </p:nvSpPr>
          <p:spPr bwMode="auto">
            <a:xfrm flipH="1">
              <a:off x="2554606" y="5429268"/>
              <a:ext cx="359433" cy="208243"/>
            </a:xfrm>
            <a:custGeom>
              <a:avLst/>
              <a:gdLst>
                <a:gd name="T0" fmla="*/ 5 w 253"/>
                <a:gd name="T1" fmla="*/ 72 h 146"/>
                <a:gd name="T2" fmla="*/ 5 w 253"/>
                <a:gd name="T3" fmla="*/ 83 h 146"/>
                <a:gd name="T4" fmla="*/ 109 w 253"/>
                <a:gd name="T5" fmla="*/ 143 h 146"/>
                <a:gd name="T6" fmla="*/ 128 w 253"/>
                <a:gd name="T7" fmla="*/ 143 h 146"/>
                <a:gd name="T8" fmla="*/ 248 w 253"/>
                <a:gd name="T9" fmla="*/ 74 h 146"/>
                <a:gd name="T10" fmla="*/ 248 w 253"/>
                <a:gd name="T11" fmla="*/ 63 h 146"/>
                <a:gd name="T12" fmla="*/ 144 w 253"/>
                <a:gd name="T13" fmla="*/ 3 h 146"/>
                <a:gd name="T14" fmla="*/ 126 w 253"/>
                <a:gd name="T15" fmla="*/ 3 h 146"/>
                <a:gd name="T16" fmla="*/ 5 w 253"/>
                <a:gd name="T17"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146">
                  <a:moveTo>
                    <a:pt x="5" y="72"/>
                  </a:moveTo>
                  <a:cubicBezTo>
                    <a:pt x="0" y="75"/>
                    <a:pt x="0" y="80"/>
                    <a:pt x="5" y="83"/>
                  </a:cubicBezTo>
                  <a:cubicBezTo>
                    <a:pt x="109" y="143"/>
                    <a:pt x="109" y="143"/>
                    <a:pt x="109" y="143"/>
                  </a:cubicBezTo>
                  <a:cubicBezTo>
                    <a:pt x="114" y="146"/>
                    <a:pt x="123" y="146"/>
                    <a:pt x="128" y="143"/>
                  </a:cubicBezTo>
                  <a:cubicBezTo>
                    <a:pt x="248" y="74"/>
                    <a:pt x="248" y="74"/>
                    <a:pt x="248" y="74"/>
                  </a:cubicBezTo>
                  <a:cubicBezTo>
                    <a:pt x="253" y="71"/>
                    <a:pt x="253" y="66"/>
                    <a:pt x="248" y="63"/>
                  </a:cubicBezTo>
                  <a:cubicBezTo>
                    <a:pt x="144" y="3"/>
                    <a:pt x="144" y="3"/>
                    <a:pt x="144" y="3"/>
                  </a:cubicBezTo>
                  <a:cubicBezTo>
                    <a:pt x="139" y="0"/>
                    <a:pt x="131" y="0"/>
                    <a:pt x="126" y="3"/>
                  </a:cubicBezTo>
                  <a:lnTo>
                    <a:pt x="5" y="7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194"/>
            <p:cNvSpPr>
              <a:spLocks/>
            </p:cNvSpPr>
            <p:nvPr userDrawn="1"/>
          </p:nvSpPr>
          <p:spPr bwMode="auto">
            <a:xfrm flipH="1">
              <a:off x="2702943" y="5115478"/>
              <a:ext cx="35658" cy="442159"/>
            </a:xfrm>
            <a:custGeom>
              <a:avLst/>
              <a:gdLst>
                <a:gd name="T0" fmla="*/ 3 w 25"/>
                <a:gd name="T1" fmla="*/ 12 h 310"/>
                <a:gd name="T2" fmla="*/ 0 w 25"/>
                <a:gd name="T3" fmla="*/ 93 h 310"/>
                <a:gd name="T4" fmla="*/ 4 w 25"/>
                <a:gd name="T5" fmla="*/ 310 h 310"/>
                <a:gd name="T6" fmla="*/ 25 w 25"/>
                <a:gd name="T7" fmla="*/ 298 h 310"/>
                <a:gd name="T8" fmla="*/ 25 w 25"/>
                <a:gd name="T9" fmla="*/ 0 h 310"/>
                <a:gd name="T10" fmla="*/ 3 w 25"/>
                <a:gd name="T11" fmla="*/ 12 h 310"/>
              </a:gdLst>
              <a:ahLst/>
              <a:cxnLst>
                <a:cxn ang="0">
                  <a:pos x="T0" y="T1"/>
                </a:cxn>
                <a:cxn ang="0">
                  <a:pos x="T2" y="T3"/>
                </a:cxn>
                <a:cxn ang="0">
                  <a:pos x="T4" y="T5"/>
                </a:cxn>
                <a:cxn ang="0">
                  <a:pos x="T6" y="T7"/>
                </a:cxn>
                <a:cxn ang="0">
                  <a:pos x="T8" y="T9"/>
                </a:cxn>
                <a:cxn ang="0">
                  <a:pos x="T10" y="T11"/>
                </a:cxn>
              </a:cxnLst>
              <a:rect l="0" t="0" r="r" b="b"/>
              <a:pathLst>
                <a:path w="25" h="310">
                  <a:moveTo>
                    <a:pt x="3" y="12"/>
                  </a:moveTo>
                  <a:lnTo>
                    <a:pt x="0" y="93"/>
                  </a:lnTo>
                  <a:lnTo>
                    <a:pt x="4" y="310"/>
                  </a:lnTo>
                  <a:lnTo>
                    <a:pt x="25" y="298"/>
                  </a:lnTo>
                  <a:lnTo>
                    <a:pt x="25" y="0"/>
                  </a:lnTo>
                  <a:lnTo>
                    <a:pt x="3" y="1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195"/>
            <p:cNvSpPr>
              <a:spLocks/>
            </p:cNvSpPr>
            <p:nvPr userDrawn="1"/>
          </p:nvSpPr>
          <p:spPr bwMode="auto">
            <a:xfrm flipH="1">
              <a:off x="2732896" y="5115478"/>
              <a:ext cx="31379" cy="442159"/>
            </a:xfrm>
            <a:custGeom>
              <a:avLst/>
              <a:gdLst>
                <a:gd name="T0" fmla="*/ 21 w 22"/>
                <a:gd name="T1" fmla="*/ 12 h 310"/>
                <a:gd name="T2" fmla="*/ 0 w 22"/>
                <a:gd name="T3" fmla="*/ 0 h 310"/>
                <a:gd name="T4" fmla="*/ 1 w 22"/>
                <a:gd name="T5" fmla="*/ 298 h 310"/>
                <a:gd name="T6" fmla="*/ 22 w 22"/>
                <a:gd name="T7" fmla="*/ 310 h 310"/>
                <a:gd name="T8" fmla="*/ 21 w 22"/>
                <a:gd name="T9" fmla="*/ 12 h 310"/>
              </a:gdLst>
              <a:ahLst/>
              <a:cxnLst>
                <a:cxn ang="0">
                  <a:pos x="T0" y="T1"/>
                </a:cxn>
                <a:cxn ang="0">
                  <a:pos x="T2" y="T3"/>
                </a:cxn>
                <a:cxn ang="0">
                  <a:pos x="T4" y="T5"/>
                </a:cxn>
                <a:cxn ang="0">
                  <a:pos x="T6" y="T7"/>
                </a:cxn>
                <a:cxn ang="0">
                  <a:pos x="T8" y="T9"/>
                </a:cxn>
              </a:cxnLst>
              <a:rect l="0" t="0" r="r" b="b"/>
              <a:pathLst>
                <a:path w="22" h="310">
                  <a:moveTo>
                    <a:pt x="21" y="12"/>
                  </a:moveTo>
                  <a:lnTo>
                    <a:pt x="0" y="0"/>
                  </a:lnTo>
                  <a:lnTo>
                    <a:pt x="1" y="298"/>
                  </a:lnTo>
                  <a:lnTo>
                    <a:pt x="22" y="310"/>
                  </a:lnTo>
                  <a:lnTo>
                    <a:pt x="21" y="12"/>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196"/>
            <p:cNvSpPr>
              <a:spLocks/>
            </p:cNvSpPr>
            <p:nvPr userDrawn="1"/>
          </p:nvSpPr>
          <p:spPr bwMode="auto">
            <a:xfrm flipH="1">
              <a:off x="2588838" y="5114051"/>
              <a:ext cx="310938" cy="166880"/>
            </a:xfrm>
            <a:custGeom>
              <a:avLst/>
              <a:gdLst>
                <a:gd name="T0" fmla="*/ 19 w 219"/>
                <a:gd name="T1" fmla="*/ 0 h 117"/>
                <a:gd name="T2" fmla="*/ 195 w 219"/>
                <a:gd name="T3" fmla="*/ 102 h 117"/>
                <a:gd name="T4" fmla="*/ 202 w 219"/>
                <a:gd name="T5" fmla="*/ 105 h 117"/>
                <a:gd name="T6" fmla="*/ 203 w 219"/>
                <a:gd name="T7" fmla="*/ 105 h 117"/>
                <a:gd name="T8" fmla="*/ 208 w 219"/>
                <a:gd name="T9" fmla="*/ 106 h 117"/>
                <a:gd name="T10" fmla="*/ 209 w 219"/>
                <a:gd name="T11" fmla="*/ 106 h 117"/>
                <a:gd name="T12" fmla="*/ 214 w 219"/>
                <a:gd name="T13" fmla="*/ 106 h 117"/>
                <a:gd name="T14" fmla="*/ 215 w 219"/>
                <a:gd name="T15" fmla="*/ 106 h 117"/>
                <a:gd name="T16" fmla="*/ 219 w 219"/>
                <a:gd name="T17" fmla="*/ 104 h 117"/>
                <a:gd name="T18" fmla="*/ 219 w 219"/>
                <a:gd name="T19" fmla="*/ 104 h 117"/>
                <a:gd name="T20" fmla="*/ 219 w 219"/>
                <a:gd name="T21" fmla="*/ 104 h 117"/>
                <a:gd name="T22" fmla="*/ 219 w 219"/>
                <a:gd name="T23" fmla="*/ 104 h 117"/>
                <a:gd name="T24" fmla="*/ 201 w 219"/>
                <a:gd name="T25" fmla="*/ 115 h 117"/>
                <a:gd name="T26" fmla="*/ 201 w 219"/>
                <a:gd name="T27" fmla="*/ 115 h 117"/>
                <a:gd name="T28" fmla="*/ 199 w 219"/>
                <a:gd name="T29" fmla="*/ 116 h 117"/>
                <a:gd name="T30" fmla="*/ 197 w 219"/>
                <a:gd name="T31" fmla="*/ 116 h 117"/>
                <a:gd name="T32" fmla="*/ 196 w 219"/>
                <a:gd name="T33" fmla="*/ 117 h 117"/>
                <a:gd name="T34" fmla="*/ 196 w 219"/>
                <a:gd name="T35" fmla="*/ 117 h 117"/>
                <a:gd name="T36" fmla="*/ 196 w 219"/>
                <a:gd name="T37" fmla="*/ 117 h 117"/>
                <a:gd name="T38" fmla="*/ 193 w 219"/>
                <a:gd name="T39" fmla="*/ 117 h 117"/>
                <a:gd name="T40" fmla="*/ 191 w 219"/>
                <a:gd name="T41" fmla="*/ 117 h 117"/>
                <a:gd name="T42" fmla="*/ 191 w 219"/>
                <a:gd name="T43" fmla="*/ 117 h 117"/>
                <a:gd name="T44" fmla="*/ 190 w 219"/>
                <a:gd name="T45" fmla="*/ 117 h 117"/>
                <a:gd name="T46" fmla="*/ 189 w 219"/>
                <a:gd name="T47" fmla="*/ 117 h 117"/>
                <a:gd name="T48" fmla="*/ 186 w 219"/>
                <a:gd name="T49" fmla="*/ 116 h 117"/>
                <a:gd name="T50" fmla="*/ 184 w 219"/>
                <a:gd name="T51" fmla="*/ 116 h 117"/>
                <a:gd name="T52" fmla="*/ 183 w 219"/>
                <a:gd name="T53" fmla="*/ 115 h 117"/>
                <a:gd name="T54" fmla="*/ 182 w 219"/>
                <a:gd name="T55" fmla="*/ 115 h 117"/>
                <a:gd name="T56" fmla="*/ 177 w 219"/>
                <a:gd name="T57" fmla="*/ 112 h 117"/>
                <a:gd name="T58" fmla="*/ 0 w 219"/>
                <a:gd name="T59" fmla="*/ 10 h 117"/>
                <a:gd name="T60" fmla="*/ 19 w 219"/>
                <a:gd name="T6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9" h="117">
                  <a:moveTo>
                    <a:pt x="19" y="0"/>
                  </a:moveTo>
                  <a:cubicBezTo>
                    <a:pt x="195" y="102"/>
                    <a:pt x="195" y="102"/>
                    <a:pt x="195" y="102"/>
                  </a:cubicBezTo>
                  <a:cubicBezTo>
                    <a:pt x="197" y="103"/>
                    <a:pt x="200" y="104"/>
                    <a:pt x="202" y="105"/>
                  </a:cubicBezTo>
                  <a:cubicBezTo>
                    <a:pt x="202" y="105"/>
                    <a:pt x="202" y="105"/>
                    <a:pt x="203" y="105"/>
                  </a:cubicBezTo>
                  <a:cubicBezTo>
                    <a:pt x="205" y="106"/>
                    <a:pt x="207" y="106"/>
                    <a:pt x="208" y="106"/>
                  </a:cubicBezTo>
                  <a:cubicBezTo>
                    <a:pt x="208" y="106"/>
                    <a:pt x="209" y="106"/>
                    <a:pt x="209" y="106"/>
                  </a:cubicBezTo>
                  <a:cubicBezTo>
                    <a:pt x="211" y="106"/>
                    <a:pt x="213" y="106"/>
                    <a:pt x="214" y="106"/>
                  </a:cubicBezTo>
                  <a:cubicBezTo>
                    <a:pt x="214" y="106"/>
                    <a:pt x="214" y="106"/>
                    <a:pt x="215" y="106"/>
                  </a:cubicBezTo>
                  <a:cubicBezTo>
                    <a:pt x="216" y="106"/>
                    <a:pt x="218" y="105"/>
                    <a:pt x="219" y="104"/>
                  </a:cubicBezTo>
                  <a:cubicBezTo>
                    <a:pt x="219" y="104"/>
                    <a:pt x="219" y="104"/>
                    <a:pt x="219" y="104"/>
                  </a:cubicBezTo>
                  <a:cubicBezTo>
                    <a:pt x="219" y="104"/>
                    <a:pt x="219" y="104"/>
                    <a:pt x="219" y="104"/>
                  </a:cubicBezTo>
                  <a:cubicBezTo>
                    <a:pt x="219" y="104"/>
                    <a:pt x="219" y="104"/>
                    <a:pt x="219" y="104"/>
                  </a:cubicBezTo>
                  <a:cubicBezTo>
                    <a:pt x="201" y="115"/>
                    <a:pt x="201" y="115"/>
                    <a:pt x="201" y="115"/>
                  </a:cubicBezTo>
                  <a:cubicBezTo>
                    <a:pt x="201" y="115"/>
                    <a:pt x="201" y="115"/>
                    <a:pt x="201" y="115"/>
                  </a:cubicBezTo>
                  <a:cubicBezTo>
                    <a:pt x="200" y="115"/>
                    <a:pt x="200" y="115"/>
                    <a:pt x="199" y="116"/>
                  </a:cubicBezTo>
                  <a:cubicBezTo>
                    <a:pt x="199" y="116"/>
                    <a:pt x="198" y="116"/>
                    <a:pt x="197" y="116"/>
                  </a:cubicBezTo>
                  <a:cubicBezTo>
                    <a:pt x="197" y="116"/>
                    <a:pt x="197" y="117"/>
                    <a:pt x="196" y="117"/>
                  </a:cubicBezTo>
                  <a:cubicBezTo>
                    <a:pt x="196" y="117"/>
                    <a:pt x="196" y="117"/>
                    <a:pt x="196" y="117"/>
                  </a:cubicBezTo>
                  <a:cubicBezTo>
                    <a:pt x="196" y="117"/>
                    <a:pt x="196" y="117"/>
                    <a:pt x="196" y="117"/>
                  </a:cubicBezTo>
                  <a:cubicBezTo>
                    <a:pt x="195" y="117"/>
                    <a:pt x="194" y="117"/>
                    <a:pt x="193" y="117"/>
                  </a:cubicBezTo>
                  <a:cubicBezTo>
                    <a:pt x="193" y="117"/>
                    <a:pt x="192" y="117"/>
                    <a:pt x="191" y="117"/>
                  </a:cubicBezTo>
                  <a:cubicBezTo>
                    <a:pt x="191" y="117"/>
                    <a:pt x="191" y="117"/>
                    <a:pt x="191" y="117"/>
                  </a:cubicBezTo>
                  <a:cubicBezTo>
                    <a:pt x="190" y="117"/>
                    <a:pt x="190" y="117"/>
                    <a:pt x="190" y="117"/>
                  </a:cubicBezTo>
                  <a:cubicBezTo>
                    <a:pt x="190" y="117"/>
                    <a:pt x="189" y="117"/>
                    <a:pt x="189" y="117"/>
                  </a:cubicBezTo>
                  <a:cubicBezTo>
                    <a:pt x="188" y="117"/>
                    <a:pt x="187" y="116"/>
                    <a:pt x="186" y="116"/>
                  </a:cubicBezTo>
                  <a:cubicBezTo>
                    <a:pt x="185" y="116"/>
                    <a:pt x="185" y="116"/>
                    <a:pt x="184" y="116"/>
                  </a:cubicBezTo>
                  <a:cubicBezTo>
                    <a:pt x="184" y="116"/>
                    <a:pt x="184" y="115"/>
                    <a:pt x="183" y="115"/>
                  </a:cubicBezTo>
                  <a:cubicBezTo>
                    <a:pt x="183" y="115"/>
                    <a:pt x="182" y="115"/>
                    <a:pt x="182" y="115"/>
                  </a:cubicBezTo>
                  <a:cubicBezTo>
                    <a:pt x="180" y="114"/>
                    <a:pt x="179" y="113"/>
                    <a:pt x="177" y="112"/>
                  </a:cubicBezTo>
                  <a:cubicBezTo>
                    <a:pt x="0" y="10"/>
                    <a:pt x="0" y="10"/>
                    <a:pt x="0" y="10"/>
                  </a:cubicBezTo>
                  <a:lnTo>
                    <a:pt x="19" y="0"/>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197"/>
            <p:cNvSpPr>
              <a:spLocks/>
            </p:cNvSpPr>
            <p:nvPr userDrawn="1"/>
          </p:nvSpPr>
          <p:spPr bwMode="auto">
            <a:xfrm flipH="1">
              <a:off x="2581706" y="4974272"/>
              <a:ext cx="318070" cy="340891"/>
            </a:xfrm>
            <a:custGeom>
              <a:avLst/>
              <a:gdLst>
                <a:gd name="T0" fmla="*/ 0 w 224"/>
                <a:gd name="T1" fmla="*/ 108 h 239"/>
                <a:gd name="T2" fmla="*/ 177 w 224"/>
                <a:gd name="T3" fmla="*/ 210 h 239"/>
                <a:gd name="T4" fmla="*/ 211 w 224"/>
                <a:gd name="T5" fmla="*/ 191 h 239"/>
                <a:gd name="T6" fmla="*/ 212 w 224"/>
                <a:gd name="T7" fmla="*/ 0 h 239"/>
                <a:gd name="T8" fmla="*/ 224 w 224"/>
                <a:gd name="T9" fmla="*/ 7 h 239"/>
                <a:gd name="T10" fmla="*/ 223 w 224"/>
                <a:gd name="T11" fmla="*/ 198 h 239"/>
                <a:gd name="T12" fmla="*/ 177 w 224"/>
                <a:gd name="T13" fmla="*/ 225 h 239"/>
                <a:gd name="T14" fmla="*/ 0 w 224"/>
                <a:gd name="T15" fmla="*/ 122 h 239"/>
                <a:gd name="T16" fmla="*/ 0 w 224"/>
                <a:gd name="T17" fmla="*/ 108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239">
                  <a:moveTo>
                    <a:pt x="0" y="108"/>
                  </a:moveTo>
                  <a:cubicBezTo>
                    <a:pt x="177" y="210"/>
                    <a:pt x="177" y="210"/>
                    <a:pt x="177" y="210"/>
                  </a:cubicBezTo>
                  <a:cubicBezTo>
                    <a:pt x="196" y="221"/>
                    <a:pt x="211" y="212"/>
                    <a:pt x="211" y="191"/>
                  </a:cubicBezTo>
                  <a:cubicBezTo>
                    <a:pt x="212" y="0"/>
                    <a:pt x="212" y="0"/>
                    <a:pt x="212" y="0"/>
                  </a:cubicBezTo>
                  <a:cubicBezTo>
                    <a:pt x="224" y="7"/>
                    <a:pt x="224" y="7"/>
                    <a:pt x="224" y="7"/>
                  </a:cubicBezTo>
                  <a:cubicBezTo>
                    <a:pt x="223" y="198"/>
                    <a:pt x="223" y="198"/>
                    <a:pt x="223" y="198"/>
                  </a:cubicBezTo>
                  <a:cubicBezTo>
                    <a:pt x="223" y="227"/>
                    <a:pt x="202" y="239"/>
                    <a:pt x="177" y="225"/>
                  </a:cubicBezTo>
                  <a:cubicBezTo>
                    <a:pt x="0" y="122"/>
                    <a:pt x="0" y="122"/>
                    <a:pt x="0" y="122"/>
                  </a:cubicBezTo>
                  <a:lnTo>
                    <a:pt x="0" y="108"/>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198"/>
            <p:cNvSpPr>
              <a:spLocks/>
            </p:cNvSpPr>
            <p:nvPr userDrawn="1"/>
          </p:nvSpPr>
          <p:spPr bwMode="auto">
            <a:xfrm flipH="1">
              <a:off x="2767127" y="5139725"/>
              <a:ext cx="241049" cy="181143"/>
            </a:xfrm>
            <a:custGeom>
              <a:avLst/>
              <a:gdLst>
                <a:gd name="T0" fmla="*/ 0 w 169"/>
                <a:gd name="T1" fmla="*/ 0 h 127"/>
                <a:gd name="T2" fmla="*/ 0 w 169"/>
                <a:gd name="T3" fmla="*/ 2 h 127"/>
                <a:gd name="T4" fmla="*/ 0 w 169"/>
                <a:gd name="T5" fmla="*/ 2 h 127"/>
                <a:gd name="T6" fmla="*/ 1 w 169"/>
                <a:gd name="T7" fmla="*/ 4 h 127"/>
                <a:gd name="T8" fmla="*/ 2 w 169"/>
                <a:gd name="T9" fmla="*/ 4 h 127"/>
                <a:gd name="T10" fmla="*/ 3 w 169"/>
                <a:gd name="T11" fmla="*/ 6 h 127"/>
                <a:gd name="T12" fmla="*/ 5 w 169"/>
                <a:gd name="T13" fmla="*/ 7 h 127"/>
                <a:gd name="T14" fmla="*/ 6 w 169"/>
                <a:gd name="T15" fmla="*/ 8 h 127"/>
                <a:gd name="T16" fmla="*/ 166 w 169"/>
                <a:gd name="T17" fmla="*/ 101 h 127"/>
                <a:gd name="T18" fmla="*/ 169 w 169"/>
                <a:gd name="T19" fmla="*/ 112 h 127"/>
                <a:gd name="T20" fmla="*/ 166 w 169"/>
                <a:gd name="T21" fmla="*/ 127 h 127"/>
                <a:gd name="T22" fmla="*/ 6 w 169"/>
                <a:gd name="T23" fmla="*/ 34 h 127"/>
                <a:gd name="T24" fmla="*/ 6 w 169"/>
                <a:gd name="T25" fmla="*/ 34 h 127"/>
                <a:gd name="T26" fmla="*/ 5 w 169"/>
                <a:gd name="T27" fmla="*/ 33 h 127"/>
                <a:gd name="T28" fmla="*/ 3 w 169"/>
                <a:gd name="T29" fmla="*/ 32 h 127"/>
                <a:gd name="T30" fmla="*/ 3 w 169"/>
                <a:gd name="T31" fmla="*/ 32 h 127"/>
                <a:gd name="T32" fmla="*/ 2 w 169"/>
                <a:gd name="T33" fmla="*/ 30 h 127"/>
                <a:gd name="T34" fmla="*/ 2 w 169"/>
                <a:gd name="T35" fmla="*/ 30 h 127"/>
                <a:gd name="T36" fmla="*/ 1 w 169"/>
                <a:gd name="T37" fmla="*/ 30 h 127"/>
                <a:gd name="T38" fmla="*/ 1 w 169"/>
                <a:gd name="T39" fmla="*/ 29 h 127"/>
                <a:gd name="T40" fmla="*/ 1 w 169"/>
                <a:gd name="T41" fmla="*/ 28 h 127"/>
                <a:gd name="T42" fmla="*/ 1 w 169"/>
                <a:gd name="T43" fmla="*/ 28 h 127"/>
                <a:gd name="T44" fmla="*/ 0 w 169"/>
                <a:gd name="T45" fmla="*/ 28 h 127"/>
                <a:gd name="T46" fmla="*/ 0 w 169"/>
                <a:gd name="T47" fmla="*/ 27 h 127"/>
                <a:gd name="T48" fmla="*/ 0 w 169"/>
                <a:gd name="T49" fmla="*/ 26 h 127"/>
                <a:gd name="T50" fmla="*/ 0 w 169"/>
                <a:gd name="T51" fmla="*/ 25 h 127"/>
                <a:gd name="T52" fmla="*/ 0 w 169"/>
                <a:gd name="T53" fmla="*/ 25 h 127"/>
                <a:gd name="T54" fmla="*/ 0 w 169"/>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9" h="127">
                  <a:moveTo>
                    <a:pt x="0" y="0"/>
                  </a:moveTo>
                  <a:cubicBezTo>
                    <a:pt x="0" y="1"/>
                    <a:pt x="0" y="1"/>
                    <a:pt x="0" y="2"/>
                  </a:cubicBezTo>
                  <a:cubicBezTo>
                    <a:pt x="0" y="2"/>
                    <a:pt x="0" y="2"/>
                    <a:pt x="0" y="2"/>
                  </a:cubicBezTo>
                  <a:cubicBezTo>
                    <a:pt x="1" y="3"/>
                    <a:pt x="1" y="4"/>
                    <a:pt x="1" y="4"/>
                  </a:cubicBezTo>
                  <a:cubicBezTo>
                    <a:pt x="1" y="4"/>
                    <a:pt x="2" y="4"/>
                    <a:pt x="2" y="4"/>
                  </a:cubicBezTo>
                  <a:cubicBezTo>
                    <a:pt x="2" y="5"/>
                    <a:pt x="3" y="6"/>
                    <a:pt x="3" y="6"/>
                  </a:cubicBezTo>
                  <a:cubicBezTo>
                    <a:pt x="4" y="7"/>
                    <a:pt x="4" y="7"/>
                    <a:pt x="5" y="7"/>
                  </a:cubicBezTo>
                  <a:cubicBezTo>
                    <a:pt x="5" y="8"/>
                    <a:pt x="5" y="8"/>
                    <a:pt x="6" y="8"/>
                  </a:cubicBezTo>
                  <a:cubicBezTo>
                    <a:pt x="166" y="101"/>
                    <a:pt x="166" y="101"/>
                    <a:pt x="166" y="101"/>
                  </a:cubicBezTo>
                  <a:cubicBezTo>
                    <a:pt x="169" y="112"/>
                    <a:pt x="169" y="112"/>
                    <a:pt x="169" y="112"/>
                  </a:cubicBezTo>
                  <a:cubicBezTo>
                    <a:pt x="166" y="127"/>
                    <a:pt x="166" y="127"/>
                    <a:pt x="166" y="127"/>
                  </a:cubicBezTo>
                  <a:cubicBezTo>
                    <a:pt x="6" y="34"/>
                    <a:pt x="6" y="34"/>
                    <a:pt x="6" y="34"/>
                  </a:cubicBezTo>
                  <a:cubicBezTo>
                    <a:pt x="6" y="34"/>
                    <a:pt x="6" y="34"/>
                    <a:pt x="6" y="34"/>
                  </a:cubicBezTo>
                  <a:cubicBezTo>
                    <a:pt x="5" y="33"/>
                    <a:pt x="5" y="33"/>
                    <a:pt x="5" y="33"/>
                  </a:cubicBezTo>
                  <a:cubicBezTo>
                    <a:pt x="4" y="32"/>
                    <a:pt x="4" y="32"/>
                    <a:pt x="3" y="32"/>
                  </a:cubicBezTo>
                  <a:cubicBezTo>
                    <a:pt x="3" y="32"/>
                    <a:pt x="3" y="32"/>
                    <a:pt x="3" y="32"/>
                  </a:cubicBezTo>
                  <a:cubicBezTo>
                    <a:pt x="3" y="31"/>
                    <a:pt x="2" y="31"/>
                    <a:pt x="2" y="30"/>
                  </a:cubicBezTo>
                  <a:cubicBezTo>
                    <a:pt x="2" y="30"/>
                    <a:pt x="2" y="30"/>
                    <a:pt x="2" y="30"/>
                  </a:cubicBezTo>
                  <a:cubicBezTo>
                    <a:pt x="2" y="30"/>
                    <a:pt x="2" y="30"/>
                    <a:pt x="1" y="30"/>
                  </a:cubicBezTo>
                  <a:cubicBezTo>
                    <a:pt x="1" y="30"/>
                    <a:pt x="1" y="29"/>
                    <a:pt x="1" y="29"/>
                  </a:cubicBezTo>
                  <a:cubicBezTo>
                    <a:pt x="1" y="29"/>
                    <a:pt x="1" y="28"/>
                    <a:pt x="1" y="28"/>
                  </a:cubicBezTo>
                  <a:cubicBezTo>
                    <a:pt x="1" y="28"/>
                    <a:pt x="1" y="28"/>
                    <a:pt x="1" y="28"/>
                  </a:cubicBezTo>
                  <a:cubicBezTo>
                    <a:pt x="0" y="28"/>
                    <a:pt x="0" y="28"/>
                    <a:pt x="0" y="28"/>
                  </a:cubicBezTo>
                  <a:cubicBezTo>
                    <a:pt x="0" y="27"/>
                    <a:pt x="0" y="27"/>
                    <a:pt x="0" y="27"/>
                  </a:cubicBezTo>
                  <a:cubicBezTo>
                    <a:pt x="0" y="26"/>
                    <a:pt x="0" y="26"/>
                    <a:pt x="0" y="26"/>
                  </a:cubicBezTo>
                  <a:cubicBezTo>
                    <a:pt x="0" y="26"/>
                    <a:pt x="0" y="26"/>
                    <a:pt x="0" y="25"/>
                  </a:cubicBezTo>
                  <a:cubicBezTo>
                    <a:pt x="0" y="25"/>
                    <a:pt x="0" y="25"/>
                    <a:pt x="0" y="25"/>
                  </a:cubicBezTo>
                  <a:lnTo>
                    <a:pt x="0" y="0"/>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199"/>
            <p:cNvSpPr>
              <a:spLocks/>
            </p:cNvSpPr>
            <p:nvPr userDrawn="1"/>
          </p:nvSpPr>
          <p:spPr bwMode="auto">
            <a:xfrm flipH="1">
              <a:off x="2459042" y="5119756"/>
              <a:ext cx="312365" cy="205390"/>
            </a:xfrm>
            <a:custGeom>
              <a:avLst/>
              <a:gdLst>
                <a:gd name="T0" fmla="*/ 6 w 220"/>
                <a:gd name="T1" fmla="*/ 117 h 144"/>
                <a:gd name="T2" fmla="*/ 7 w 220"/>
                <a:gd name="T3" fmla="*/ 118 h 144"/>
                <a:gd name="T4" fmla="*/ 14 w 220"/>
                <a:gd name="T5" fmla="*/ 118 h 144"/>
                <a:gd name="T6" fmla="*/ 14 w 220"/>
                <a:gd name="T7" fmla="*/ 118 h 144"/>
                <a:gd name="T8" fmla="*/ 21 w 220"/>
                <a:gd name="T9" fmla="*/ 118 h 144"/>
                <a:gd name="T10" fmla="*/ 22 w 220"/>
                <a:gd name="T11" fmla="*/ 118 h 144"/>
                <a:gd name="T12" fmla="*/ 28 w 220"/>
                <a:gd name="T13" fmla="*/ 115 h 144"/>
                <a:gd name="T14" fmla="*/ 214 w 220"/>
                <a:gd name="T15" fmla="*/ 8 h 144"/>
                <a:gd name="T16" fmla="*/ 220 w 220"/>
                <a:gd name="T17" fmla="*/ 0 h 144"/>
                <a:gd name="T18" fmla="*/ 220 w 220"/>
                <a:gd name="T19" fmla="*/ 25 h 144"/>
                <a:gd name="T20" fmla="*/ 214 w 220"/>
                <a:gd name="T21" fmla="*/ 34 h 144"/>
                <a:gd name="T22" fmla="*/ 28 w 220"/>
                <a:gd name="T23" fmla="*/ 141 h 144"/>
                <a:gd name="T24" fmla="*/ 25 w 220"/>
                <a:gd name="T25" fmla="*/ 142 h 144"/>
                <a:gd name="T26" fmla="*/ 23 w 220"/>
                <a:gd name="T27" fmla="*/ 143 h 144"/>
                <a:gd name="T28" fmla="*/ 22 w 220"/>
                <a:gd name="T29" fmla="*/ 143 h 144"/>
                <a:gd name="T30" fmla="*/ 22 w 220"/>
                <a:gd name="T31" fmla="*/ 143 h 144"/>
                <a:gd name="T32" fmla="*/ 21 w 220"/>
                <a:gd name="T33" fmla="*/ 143 h 144"/>
                <a:gd name="T34" fmla="*/ 19 w 220"/>
                <a:gd name="T35" fmla="*/ 144 h 144"/>
                <a:gd name="T36" fmla="*/ 17 w 220"/>
                <a:gd name="T37" fmla="*/ 144 h 144"/>
                <a:gd name="T38" fmla="*/ 15 w 220"/>
                <a:gd name="T39" fmla="*/ 144 h 144"/>
                <a:gd name="T40" fmla="*/ 14 w 220"/>
                <a:gd name="T41" fmla="*/ 144 h 144"/>
                <a:gd name="T42" fmla="*/ 14 w 220"/>
                <a:gd name="T43" fmla="*/ 144 h 144"/>
                <a:gd name="T44" fmla="*/ 13 w 220"/>
                <a:gd name="T45" fmla="*/ 144 h 144"/>
                <a:gd name="T46" fmla="*/ 11 w 220"/>
                <a:gd name="T47" fmla="*/ 144 h 144"/>
                <a:gd name="T48" fmla="*/ 8 w 220"/>
                <a:gd name="T49" fmla="*/ 143 h 144"/>
                <a:gd name="T50" fmla="*/ 7 w 220"/>
                <a:gd name="T51" fmla="*/ 143 h 144"/>
                <a:gd name="T52" fmla="*/ 6 w 220"/>
                <a:gd name="T53" fmla="*/ 143 h 144"/>
                <a:gd name="T54" fmla="*/ 4 w 220"/>
                <a:gd name="T55" fmla="*/ 143 h 144"/>
                <a:gd name="T56" fmla="*/ 0 w 220"/>
                <a:gd name="T57" fmla="*/ 141 h 144"/>
                <a:gd name="T58" fmla="*/ 0 w 220"/>
                <a:gd name="T59" fmla="*/ 115 h 144"/>
                <a:gd name="T60" fmla="*/ 6 w 220"/>
                <a:gd name="T61" fmla="*/ 11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44">
                  <a:moveTo>
                    <a:pt x="6" y="117"/>
                  </a:moveTo>
                  <a:cubicBezTo>
                    <a:pt x="6" y="117"/>
                    <a:pt x="6" y="118"/>
                    <a:pt x="7" y="118"/>
                  </a:cubicBezTo>
                  <a:cubicBezTo>
                    <a:pt x="9" y="118"/>
                    <a:pt x="11" y="118"/>
                    <a:pt x="14" y="118"/>
                  </a:cubicBezTo>
                  <a:cubicBezTo>
                    <a:pt x="14" y="118"/>
                    <a:pt x="14" y="118"/>
                    <a:pt x="14" y="118"/>
                  </a:cubicBezTo>
                  <a:cubicBezTo>
                    <a:pt x="17" y="118"/>
                    <a:pt x="19" y="118"/>
                    <a:pt x="21" y="118"/>
                  </a:cubicBezTo>
                  <a:cubicBezTo>
                    <a:pt x="22" y="118"/>
                    <a:pt x="22" y="118"/>
                    <a:pt x="22" y="118"/>
                  </a:cubicBezTo>
                  <a:cubicBezTo>
                    <a:pt x="24" y="117"/>
                    <a:pt x="26" y="116"/>
                    <a:pt x="28" y="115"/>
                  </a:cubicBezTo>
                  <a:cubicBezTo>
                    <a:pt x="214" y="8"/>
                    <a:pt x="214" y="8"/>
                    <a:pt x="214" y="8"/>
                  </a:cubicBezTo>
                  <a:cubicBezTo>
                    <a:pt x="218" y="6"/>
                    <a:pt x="220" y="3"/>
                    <a:pt x="220" y="0"/>
                  </a:cubicBezTo>
                  <a:cubicBezTo>
                    <a:pt x="220" y="25"/>
                    <a:pt x="220" y="25"/>
                    <a:pt x="220" y="25"/>
                  </a:cubicBezTo>
                  <a:cubicBezTo>
                    <a:pt x="220" y="28"/>
                    <a:pt x="218" y="31"/>
                    <a:pt x="214" y="34"/>
                  </a:cubicBezTo>
                  <a:cubicBezTo>
                    <a:pt x="28" y="141"/>
                    <a:pt x="28" y="141"/>
                    <a:pt x="28" y="141"/>
                  </a:cubicBezTo>
                  <a:cubicBezTo>
                    <a:pt x="27" y="141"/>
                    <a:pt x="26" y="142"/>
                    <a:pt x="25" y="142"/>
                  </a:cubicBezTo>
                  <a:cubicBezTo>
                    <a:pt x="25" y="142"/>
                    <a:pt x="24" y="143"/>
                    <a:pt x="23" y="143"/>
                  </a:cubicBezTo>
                  <a:cubicBezTo>
                    <a:pt x="23" y="143"/>
                    <a:pt x="22" y="143"/>
                    <a:pt x="22" y="143"/>
                  </a:cubicBezTo>
                  <a:cubicBezTo>
                    <a:pt x="22" y="143"/>
                    <a:pt x="22" y="143"/>
                    <a:pt x="22" y="143"/>
                  </a:cubicBezTo>
                  <a:cubicBezTo>
                    <a:pt x="21" y="143"/>
                    <a:pt x="21" y="143"/>
                    <a:pt x="21" y="143"/>
                  </a:cubicBezTo>
                  <a:cubicBezTo>
                    <a:pt x="20" y="143"/>
                    <a:pt x="20" y="144"/>
                    <a:pt x="19" y="144"/>
                  </a:cubicBezTo>
                  <a:cubicBezTo>
                    <a:pt x="18" y="144"/>
                    <a:pt x="18" y="144"/>
                    <a:pt x="17" y="144"/>
                  </a:cubicBezTo>
                  <a:cubicBezTo>
                    <a:pt x="16" y="144"/>
                    <a:pt x="16" y="144"/>
                    <a:pt x="15" y="144"/>
                  </a:cubicBezTo>
                  <a:cubicBezTo>
                    <a:pt x="15" y="144"/>
                    <a:pt x="14" y="144"/>
                    <a:pt x="14" y="144"/>
                  </a:cubicBezTo>
                  <a:cubicBezTo>
                    <a:pt x="14" y="144"/>
                    <a:pt x="14" y="144"/>
                    <a:pt x="14" y="144"/>
                  </a:cubicBezTo>
                  <a:cubicBezTo>
                    <a:pt x="14" y="144"/>
                    <a:pt x="13" y="144"/>
                    <a:pt x="13" y="144"/>
                  </a:cubicBezTo>
                  <a:cubicBezTo>
                    <a:pt x="12" y="144"/>
                    <a:pt x="11" y="144"/>
                    <a:pt x="11" y="144"/>
                  </a:cubicBezTo>
                  <a:cubicBezTo>
                    <a:pt x="10" y="144"/>
                    <a:pt x="9" y="144"/>
                    <a:pt x="8" y="143"/>
                  </a:cubicBezTo>
                  <a:cubicBezTo>
                    <a:pt x="8" y="143"/>
                    <a:pt x="7" y="143"/>
                    <a:pt x="7" y="143"/>
                  </a:cubicBezTo>
                  <a:cubicBezTo>
                    <a:pt x="7" y="143"/>
                    <a:pt x="6" y="143"/>
                    <a:pt x="6" y="143"/>
                  </a:cubicBezTo>
                  <a:cubicBezTo>
                    <a:pt x="5" y="143"/>
                    <a:pt x="5" y="143"/>
                    <a:pt x="4" y="143"/>
                  </a:cubicBezTo>
                  <a:cubicBezTo>
                    <a:pt x="3" y="142"/>
                    <a:pt x="1" y="141"/>
                    <a:pt x="0" y="141"/>
                  </a:cubicBezTo>
                  <a:cubicBezTo>
                    <a:pt x="0" y="115"/>
                    <a:pt x="0" y="115"/>
                    <a:pt x="0" y="115"/>
                  </a:cubicBezTo>
                  <a:cubicBezTo>
                    <a:pt x="1" y="116"/>
                    <a:pt x="4" y="117"/>
                    <a:pt x="6" y="117"/>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200"/>
            <p:cNvSpPr>
              <a:spLocks/>
            </p:cNvSpPr>
            <p:nvPr userDrawn="1"/>
          </p:nvSpPr>
          <p:spPr bwMode="auto">
            <a:xfrm flipH="1">
              <a:off x="2457616" y="4968567"/>
              <a:ext cx="553412" cy="322348"/>
            </a:xfrm>
            <a:custGeom>
              <a:avLst/>
              <a:gdLst>
                <a:gd name="T0" fmla="*/ 8 w 389"/>
                <a:gd name="T1" fmla="*/ 112 h 226"/>
                <a:gd name="T2" fmla="*/ 8 w 389"/>
                <a:gd name="T3" fmla="*/ 128 h 226"/>
                <a:gd name="T4" fmla="*/ 168 w 389"/>
                <a:gd name="T5" fmla="*/ 221 h 226"/>
                <a:gd name="T6" fmla="*/ 196 w 389"/>
                <a:gd name="T7" fmla="*/ 221 h 226"/>
                <a:gd name="T8" fmla="*/ 382 w 389"/>
                <a:gd name="T9" fmla="*/ 114 h 226"/>
                <a:gd name="T10" fmla="*/ 382 w 389"/>
                <a:gd name="T11" fmla="*/ 97 h 226"/>
                <a:gd name="T12" fmla="*/ 222 w 389"/>
                <a:gd name="T13" fmla="*/ 5 h 226"/>
                <a:gd name="T14" fmla="*/ 193 w 389"/>
                <a:gd name="T15" fmla="*/ 5 h 226"/>
                <a:gd name="T16" fmla="*/ 8 w 389"/>
                <a:gd name="T17"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8" y="112"/>
                  </a:moveTo>
                  <a:cubicBezTo>
                    <a:pt x="0" y="116"/>
                    <a:pt x="0" y="124"/>
                    <a:pt x="8" y="128"/>
                  </a:cubicBezTo>
                  <a:cubicBezTo>
                    <a:pt x="168" y="221"/>
                    <a:pt x="168" y="221"/>
                    <a:pt x="168" y="221"/>
                  </a:cubicBezTo>
                  <a:cubicBezTo>
                    <a:pt x="176" y="226"/>
                    <a:pt x="188" y="226"/>
                    <a:pt x="196" y="221"/>
                  </a:cubicBezTo>
                  <a:cubicBezTo>
                    <a:pt x="382" y="114"/>
                    <a:pt x="382" y="114"/>
                    <a:pt x="382" y="114"/>
                  </a:cubicBezTo>
                  <a:cubicBezTo>
                    <a:pt x="389" y="109"/>
                    <a:pt x="389" y="102"/>
                    <a:pt x="382" y="97"/>
                  </a:cubicBezTo>
                  <a:cubicBezTo>
                    <a:pt x="222" y="5"/>
                    <a:pt x="222" y="5"/>
                    <a:pt x="222" y="5"/>
                  </a:cubicBezTo>
                  <a:cubicBezTo>
                    <a:pt x="214" y="0"/>
                    <a:pt x="201" y="0"/>
                    <a:pt x="193" y="5"/>
                  </a:cubicBezTo>
                  <a:lnTo>
                    <a:pt x="8" y="112"/>
                  </a:ln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201"/>
            <p:cNvSpPr>
              <a:spLocks/>
            </p:cNvSpPr>
            <p:nvPr userDrawn="1"/>
          </p:nvSpPr>
          <p:spPr bwMode="auto">
            <a:xfrm flipH="1">
              <a:off x="2675843" y="4857314"/>
              <a:ext cx="300954" cy="316643"/>
            </a:xfrm>
            <a:custGeom>
              <a:avLst/>
              <a:gdLst>
                <a:gd name="T0" fmla="*/ 197 w 211"/>
                <a:gd name="T1" fmla="*/ 222 h 222"/>
                <a:gd name="T2" fmla="*/ 54 w 211"/>
                <a:gd name="T3" fmla="*/ 119 h 222"/>
                <a:gd name="T4" fmla="*/ 4 w 211"/>
                <a:gd name="T5" fmla="*/ 93 h 222"/>
                <a:gd name="T6" fmla="*/ 28 w 211"/>
                <a:gd name="T7" fmla="*/ 16 h 222"/>
                <a:gd name="T8" fmla="*/ 211 w 211"/>
                <a:gd name="T9" fmla="*/ 70 h 222"/>
                <a:gd name="T10" fmla="*/ 197 w 211"/>
                <a:gd name="T11" fmla="*/ 222 h 222"/>
              </a:gdLst>
              <a:ahLst/>
              <a:cxnLst>
                <a:cxn ang="0">
                  <a:pos x="T0" y="T1"/>
                </a:cxn>
                <a:cxn ang="0">
                  <a:pos x="T2" y="T3"/>
                </a:cxn>
                <a:cxn ang="0">
                  <a:pos x="T4" y="T5"/>
                </a:cxn>
                <a:cxn ang="0">
                  <a:pos x="T6" y="T7"/>
                </a:cxn>
                <a:cxn ang="0">
                  <a:pos x="T8" y="T9"/>
                </a:cxn>
                <a:cxn ang="0">
                  <a:pos x="T10" y="T11"/>
                </a:cxn>
              </a:cxnLst>
              <a:rect l="0" t="0" r="r" b="b"/>
              <a:pathLst>
                <a:path w="211" h="222">
                  <a:moveTo>
                    <a:pt x="197" y="222"/>
                  </a:moveTo>
                  <a:cubicBezTo>
                    <a:pt x="148" y="211"/>
                    <a:pt x="111" y="159"/>
                    <a:pt x="54" y="119"/>
                  </a:cubicBezTo>
                  <a:cubicBezTo>
                    <a:pt x="4" y="93"/>
                    <a:pt x="4" y="93"/>
                    <a:pt x="4" y="93"/>
                  </a:cubicBezTo>
                  <a:cubicBezTo>
                    <a:pt x="0" y="41"/>
                    <a:pt x="4" y="24"/>
                    <a:pt x="28" y="16"/>
                  </a:cubicBezTo>
                  <a:cubicBezTo>
                    <a:pt x="74" y="0"/>
                    <a:pt x="152" y="41"/>
                    <a:pt x="211" y="70"/>
                  </a:cubicBezTo>
                  <a:lnTo>
                    <a:pt x="197" y="222"/>
                  </a:lnTo>
                  <a:close/>
                </a:path>
              </a:pathLst>
            </a:custGeom>
            <a:solidFill>
              <a:srgbClr val="2523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202"/>
            <p:cNvSpPr>
              <a:spLocks/>
            </p:cNvSpPr>
            <p:nvPr userDrawn="1"/>
          </p:nvSpPr>
          <p:spPr bwMode="auto">
            <a:xfrm flipH="1">
              <a:off x="2506111" y="4914366"/>
              <a:ext cx="564823" cy="338038"/>
            </a:xfrm>
            <a:custGeom>
              <a:avLst/>
              <a:gdLst>
                <a:gd name="T0" fmla="*/ 354 w 397"/>
                <a:gd name="T1" fmla="*/ 45 h 237"/>
                <a:gd name="T2" fmla="*/ 386 w 397"/>
                <a:gd name="T3" fmla="*/ 62 h 237"/>
                <a:gd name="T4" fmla="*/ 367 w 397"/>
                <a:gd name="T5" fmla="*/ 174 h 237"/>
                <a:gd name="T6" fmla="*/ 197 w 397"/>
                <a:gd name="T7" fmla="*/ 221 h 237"/>
                <a:gd name="T8" fmla="*/ 53 w 397"/>
                <a:gd name="T9" fmla="*/ 118 h 237"/>
                <a:gd name="T10" fmla="*/ 3 w 397"/>
                <a:gd name="T11" fmla="*/ 92 h 237"/>
                <a:gd name="T12" fmla="*/ 28 w 397"/>
                <a:gd name="T13" fmla="*/ 15 h 237"/>
                <a:gd name="T14" fmla="*/ 210 w 397"/>
                <a:gd name="T15" fmla="*/ 69 h 237"/>
                <a:gd name="T16" fmla="*/ 354 w 397"/>
                <a:gd name="T17" fmla="*/ 4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7" h="237">
                  <a:moveTo>
                    <a:pt x="354" y="45"/>
                  </a:moveTo>
                  <a:cubicBezTo>
                    <a:pt x="386" y="62"/>
                    <a:pt x="386" y="62"/>
                    <a:pt x="386" y="62"/>
                  </a:cubicBezTo>
                  <a:cubicBezTo>
                    <a:pt x="397" y="113"/>
                    <a:pt x="391" y="150"/>
                    <a:pt x="367" y="174"/>
                  </a:cubicBezTo>
                  <a:cubicBezTo>
                    <a:pt x="333" y="210"/>
                    <a:pt x="262" y="237"/>
                    <a:pt x="197" y="221"/>
                  </a:cubicBezTo>
                  <a:cubicBezTo>
                    <a:pt x="148" y="210"/>
                    <a:pt x="110" y="159"/>
                    <a:pt x="53" y="118"/>
                  </a:cubicBezTo>
                  <a:cubicBezTo>
                    <a:pt x="3" y="92"/>
                    <a:pt x="3" y="92"/>
                    <a:pt x="3" y="92"/>
                  </a:cubicBezTo>
                  <a:cubicBezTo>
                    <a:pt x="0" y="40"/>
                    <a:pt x="4" y="24"/>
                    <a:pt x="28" y="15"/>
                  </a:cubicBezTo>
                  <a:cubicBezTo>
                    <a:pt x="73" y="0"/>
                    <a:pt x="151" y="40"/>
                    <a:pt x="210" y="69"/>
                  </a:cubicBezTo>
                  <a:lnTo>
                    <a:pt x="354" y="45"/>
                  </a:lnTo>
                  <a:close/>
                </a:path>
              </a:pathLst>
            </a:custGeom>
            <a:solidFill>
              <a:srgbClr val="333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203"/>
            <p:cNvSpPr>
              <a:spLocks/>
            </p:cNvSpPr>
            <p:nvPr userDrawn="1"/>
          </p:nvSpPr>
          <p:spPr bwMode="auto">
            <a:xfrm flipH="1">
              <a:off x="2932581" y="5377921"/>
              <a:ext cx="253885" cy="161175"/>
            </a:xfrm>
            <a:custGeom>
              <a:avLst/>
              <a:gdLst>
                <a:gd name="T0" fmla="*/ 178 w 178"/>
                <a:gd name="T1" fmla="*/ 88 h 113"/>
                <a:gd name="T2" fmla="*/ 169 w 178"/>
                <a:gd name="T3" fmla="*/ 101 h 113"/>
                <a:gd name="T4" fmla="*/ 110 w 178"/>
                <a:gd name="T5" fmla="*/ 99 h 113"/>
                <a:gd name="T6" fmla="*/ 105 w 178"/>
                <a:gd name="T7" fmla="*/ 86 h 113"/>
                <a:gd name="T8" fmla="*/ 67 w 178"/>
                <a:gd name="T9" fmla="*/ 75 h 113"/>
                <a:gd name="T10" fmla="*/ 1 w 178"/>
                <a:gd name="T11" fmla="*/ 17 h 113"/>
                <a:gd name="T12" fmla="*/ 6 w 178"/>
                <a:gd name="T13" fmla="*/ 0 h 113"/>
                <a:gd name="T14" fmla="*/ 6 w 178"/>
                <a:gd name="T15" fmla="*/ 7 h 113"/>
                <a:gd name="T16" fmla="*/ 72 w 178"/>
                <a:gd name="T17" fmla="*/ 66 h 113"/>
                <a:gd name="T18" fmla="*/ 110 w 178"/>
                <a:gd name="T19" fmla="*/ 76 h 113"/>
                <a:gd name="T20" fmla="*/ 115 w 178"/>
                <a:gd name="T21" fmla="*/ 89 h 113"/>
                <a:gd name="T22" fmla="*/ 174 w 178"/>
                <a:gd name="T23" fmla="*/ 92 h 113"/>
                <a:gd name="T24" fmla="*/ 178 w 178"/>
                <a:gd name="T25" fmla="*/ 8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13">
                  <a:moveTo>
                    <a:pt x="178" y="88"/>
                  </a:moveTo>
                  <a:cubicBezTo>
                    <a:pt x="177" y="94"/>
                    <a:pt x="174" y="98"/>
                    <a:pt x="169" y="101"/>
                  </a:cubicBezTo>
                  <a:cubicBezTo>
                    <a:pt x="154" y="113"/>
                    <a:pt x="127" y="105"/>
                    <a:pt x="110" y="99"/>
                  </a:cubicBezTo>
                  <a:cubicBezTo>
                    <a:pt x="105" y="86"/>
                    <a:pt x="105" y="86"/>
                    <a:pt x="105" y="86"/>
                  </a:cubicBezTo>
                  <a:cubicBezTo>
                    <a:pt x="83" y="84"/>
                    <a:pt x="89" y="87"/>
                    <a:pt x="67" y="75"/>
                  </a:cubicBezTo>
                  <a:cubicBezTo>
                    <a:pt x="40" y="61"/>
                    <a:pt x="7" y="42"/>
                    <a:pt x="1" y="17"/>
                  </a:cubicBezTo>
                  <a:cubicBezTo>
                    <a:pt x="0" y="12"/>
                    <a:pt x="2" y="4"/>
                    <a:pt x="6" y="0"/>
                  </a:cubicBezTo>
                  <a:cubicBezTo>
                    <a:pt x="5" y="2"/>
                    <a:pt x="5" y="5"/>
                    <a:pt x="6" y="7"/>
                  </a:cubicBezTo>
                  <a:cubicBezTo>
                    <a:pt x="12" y="32"/>
                    <a:pt x="45" y="52"/>
                    <a:pt x="72" y="66"/>
                  </a:cubicBezTo>
                  <a:cubicBezTo>
                    <a:pt x="94" y="77"/>
                    <a:pt x="88" y="74"/>
                    <a:pt x="110" y="76"/>
                  </a:cubicBezTo>
                  <a:cubicBezTo>
                    <a:pt x="115" y="89"/>
                    <a:pt x="115" y="89"/>
                    <a:pt x="115" y="89"/>
                  </a:cubicBezTo>
                  <a:cubicBezTo>
                    <a:pt x="132" y="95"/>
                    <a:pt x="159" y="103"/>
                    <a:pt x="174" y="92"/>
                  </a:cubicBezTo>
                  <a:cubicBezTo>
                    <a:pt x="176" y="90"/>
                    <a:pt x="177" y="89"/>
                    <a:pt x="178" y="88"/>
                  </a:cubicBezTo>
                  <a:close/>
                </a:path>
              </a:pathLst>
            </a:custGeom>
            <a:solidFill>
              <a:srgbClr val="D0DB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204"/>
            <p:cNvSpPr>
              <a:spLocks/>
            </p:cNvSpPr>
            <p:nvPr userDrawn="1"/>
          </p:nvSpPr>
          <p:spPr bwMode="auto">
            <a:xfrm flipH="1">
              <a:off x="4110721" y="4644792"/>
              <a:ext cx="58480" cy="557692"/>
            </a:xfrm>
            <a:custGeom>
              <a:avLst/>
              <a:gdLst>
                <a:gd name="T0" fmla="*/ 0 w 41"/>
                <a:gd name="T1" fmla="*/ 0 h 391"/>
                <a:gd name="T2" fmla="*/ 1 w 41"/>
                <a:gd name="T3" fmla="*/ 368 h 391"/>
                <a:gd name="T4" fmla="*/ 41 w 41"/>
                <a:gd name="T5" fmla="*/ 391 h 391"/>
                <a:gd name="T6" fmla="*/ 40 w 41"/>
                <a:gd name="T7" fmla="*/ 0 h 391"/>
                <a:gd name="T8" fmla="*/ 0 w 41"/>
                <a:gd name="T9" fmla="*/ 0 h 391"/>
              </a:gdLst>
              <a:ahLst/>
              <a:cxnLst>
                <a:cxn ang="0">
                  <a:pos x="T0" y="T1"/>
                </a:cxn>
                <a:cxn ang="0">
                  <a:pos x="T2" y="T3"/>
                </a:cxn>
                <a:cxn ang="0">
                  <a:pos x="T4" y="T5"/>
                </a:cxn>
                <a:cxn ang="0">
                  <a:pos x="T6" y="T7"/>
                </a:cxn>
                <a:cxn ang="0">
                  <a:pos x="T8" y="T9"/>
                </a:cxn>
              </a:cxnLst>
              <a:rect l="0" t="0" r="r" b="b"/>
              <a:pathLst>
                <a:path w="41" h="391">
                  <a:moveTo>
                    <a:pt x="0" y="0"/>
                  </a:moveTo>
                  <a:lnTo>
                    <a:pt x="1" y="368"/>
                  </a:lnTo>
                  <a:lnTo>
                    <a:pt x="41" y="391"/>
                  </a:lnTo>
                  <a:lnTo>
                    <a:pt x="40" y="0"/>
                  </a:lnTo>
                  <a:lnTo>
                    <a:pt x="0" y="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206"/>
            <p:cNvSpPr>
              <a:spLocks/>
            </p:cNvSpPr>
            <p:nvPr userDrawn="1"/>
          </p:nvSpPr>
          <p:spPr bwMode="auto">
            <a:xfrm flipH="1">
              <a:off x="4055095" y="4644792"/>
              <a:ext cx="57053" cy="557692"/>
            </a:xfrm>
            <a:custGeom>
              <a:avLst/>
              <a:gdLst>
                <a:gd name="T0" fmla="*/ 0 w 40"/>
                <a:gd name="T1" fmla="*/ 0 h 391"/>
                <a:gd name="T2" fmla="*/ 1 w 40"/>
                <a:gd name="T3" fmla="*/ 391 h 391"/>
                <a:gd name="T4" fmla="*/ 40 w 40"/>
                <a:gd name="T5" fmla="*/ 369 h 391"/>
                <a:gd name="T6" fmla="*/ 39 w 40"/>
                <a:gd name="T7" fmla="*/ 0 h 391"/>
                <a:gd name="T8" fmla="*/ 0 w 40"/>
                <a:gd name="T9" fmla="*/ 0 h 391"/>
              </a:gdLst>
              <a:ahLst/>
              <a:cxnLst>
                <a:cxn ang="0">
                  <a:pos x="T0" y="T1"/>
                </a:cxn>
                <a:cxn ang="0">
                  <a:pos x="T2" y="T3"/>
                </a:cxn>
                <a:cxn ang="0">
                  <a:pos x="T4" y="T5"/>
                </a:cxn>
                <a:cxn ang="0">
                  <a:pos x="T6" y="T7"/>
                </a:cxn>
                <a:cxn ang="0">
                  <a:pos x="T8" y="T9"/>
                </a:cxn>
              </a:cxnLst>
              <a:rect l="0" t="0" r="r" b="b"/>
              <a:pathLst>
                <a:path w="40" h="391">
                  <a:moveTo>
                    <a:pt x="0" y="0"/>
                  </a:moveTo>
                  <a:lnTo>
                    <a:pt x="1" y="391"/>
                  </a:lnTo>
                  <a:lnTo>
                    <a:pt x="40" y="369"/>
                  </a:lnTo>
                  <a:lnTo>
                    <a:pt x="39" y="0"/>
                  </a:lnTo>
                  <a:lnTo>
                    <a:pt x="0" y="0"/>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207"/>
            <p:cNvSpPr>
              <a:spLocks/>
            </p:cNvSpPr>
            <p:nvPr userDrawn="1"/>
          </p:nvSpPr>
          <p:spPr bwMode="auto">
            <a:xfrm flipH="1">
              <a:off x="3386151" y="4894399"/>
              <a:ext cx="58480" cy="740261"/>
            </a:xfrm>
            <a:custGeom>
              <a:avLst/>
              <a:gdLst>
                <a:gd name="T0" fmla="*/ 40 w 41"/>
                <a:gd name="T1" fmla="*/ 23 h 519"/>
                <a:gd name="T2" fmla="*/ 0 w 41"/>
                <a:gd name="T3" fmla="*/ 0 h 519"/>
                <a:gd name="T4" fmla="*/ 1 w 41"/>
                <a:gd name="T5" fmla="*/ 496 h 519"/>
                <a:gd name="T6" fmla="*/ 41 w 41"/>
                <a:gd name="T7" fmla="*/ 519 h 519"/>
                <a:gd name="T8" fmla="*/ 40 w 41"/>
                <a:gd name="T9" fmla="*/ 23 h 519"/>
              </a:gdLst>
              <a:ahLst/>
              <a:cxnLst>
                <a:cxn ang="0">
                  <a:pos x="T0" y="T1"/>
                </a:cxn>
                <a:cxn ang="0">
                  <a:pos x="T2" y="T3"/>
                </a:cxn>
                <a:cxn ang="0">
                  <a:pos x="T4" y="T5"/>
                </a:cxn>
                <a:cxn ang="0">
                  <a:pos x="T6" y="T7"/>
                </a:cxn>
                <a:cxn ang="0">
                  <a:pos x="T8" y="T9"/>
                </a:cxn>
              </a:cxnLst>
              <a:rect l="0" t="0" r="r" b="b"/>
              <a:pathLst>
                <a:path w="41" h="519">
                  <a:moveTo>
                    <a:pt x="40" y="23"/>
                  </a:moveTo>
                  <a:lnTo>
                    <a:pt x="0" y="0"/>
                  </a:lnTo>
                  <a:lnTo>
                    <a:pt x="1" y="496"/>
                  </a:lnTo>
                  <a:lnTo>
                    <a:pt x="41" y="519"/>
                  </a:lnTo>
                  <a:lnTo>
                    <a:pt x="40" y="23"/>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208"/>
            <p:cNvSpPr>
              <a:spLocks/>
            </p:cNvSpPr>
            <p:nvPr userDrawn="1"/>
          </p:nvSpPr>
          <p:spPr bwMode="auto">
            <a:xfrm flipH="1">
              <a:off x="3329098" y="4895825"/>
              <a:ext cx="58480" cy="738834"/>
            </a:xfrm>
            <a:custGeom>
              <a:avLst/>
              <a:gdLst>
                <a:gd name="T0" fmla="*/ 0 w 41"/>
                <a:gd name="T1" fmla="*/ 22 h 518"/>
                <a:gd name="T2" fmla="*/ 1 w 41"/>
                <a:gd name="T3" fmla="*/ 518 h 518"/>
                <a:gd name="T4" fmla="*/ 41 w 41"/>
                <a:gd name="T5" fmla="*/ 496 h 518"/>
                <a:gd name="T6" fmla="*/ 40 w 41"/>
                <a:gd name="T7" fmla="*/ 0 h 518"/>
                <a:gd name="T8" fmla="*/ 0 w 41"/>
                <a:gd name="T9" fmla="*/ 22 h 518"/>
              </a:gdLst>
              <a:ahLst/>
              <a:cxnLst>
                <a:cxn ang="0">
                  <a:pos x="T0" y="T1"/>
                </a:cxn>
                <a:cxn ang="0">
                  <a:pos x="T2" y="T3"/>
                </a:cxn>
                <a:cxn ang="0">
                  <a:pos x="T4" y="T5"/>
                </a:cxn>
                <a:cxn ang="0">
                  <a:pos x="T6" y="T7"/>
                </a:cxn>
                <a:cxn ang="0">
                  <a:pos x="T8" y="T9"/>
                </a:cxn>
              </a:cxnLst>
              <a:rect l="0" t="0" r="r" b="b"/>
              <a:pathLst>
                <a:path w="41" h="518">
                  <a:moveTo>
                    <a:pt x="0" y="22"/>
                  </a:moveTo>
                  <a:lnTo>
                    <a:pt x="1" y="518"/>
                  </a:lnTo>
                  <a:lnTo>
                    <a:pt x="41" y="496"/>
                  </a:lnTo>
                  <a:lnTo>
                    <a:pt x="40" y="0"/>
                  </a:lnTo>
                  <a:lnTo>
                    <a:pt x="0" y="22"/>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209"/>
            <p:cNvSpPr>
              <a:spLocks/>
            </p:cNvSpPr>
            <p:nvPr userDrawn="1"/>
          </p:nvSpPr>
          <p:spPr bwMode="auto">
            <a:xfrm flipH="1">
              <a:off x="3351919" y="4514998"/>
              <a:ext cx="1002703" cy="677502"/>
            </a:xfrm>
            <a:custGeom>
              <a:avLst/>
              <a:gdLst>
                <a:gd name="T0" fmla="*/ 0 w 703"/>
                <a:gd name="T1" fmla="*/ 0 h 475"/>
                <a:gd name="T2" fmla="*/ 0 w 703"/>
                <a:gd name="T3" fmla="*/ 66 h 475"/>
                <a:gd name="T4" fmla="*/ 703 w 703"/>
                <a:gd name="T5" fmla="*/ 475 h 475"/>
                <a:gd name="T6" fmla="*/ 703 w 703"/>
                <a:gd name="T7" fmla="*/ 408 h 475"/>
                <a:gd name="T8" fmla="*/ 0 w 703"/>
                <a:gd name="T9" fmla="*/ 0 h 475"/>
              </a:gdLst>
              <a:ahLst/>
              <a:cxnLst>
                <a:cxn ang="0">
                  <a:pos x="T0" y="T1"/>
                </a:cxn>
                <a:cxn ang="0">
                  <a:pos x="T2" y="T3"/>
                </a:cxn>
                <a:cxn ang="0">
                  <a:pos x="T4" y="T5"/>
                </a:cxn>
                <a:cxn ang="0">
                  <a:pos x="T6" y="T7"/>
                </a:cxn>
                <a:cxn ang="0">
                  <a:pos x="T8" y="T9"/>
                </a:cxn>
              </a:cxnLst>
              <a:rect l="0" t="0" r="r" b="b"/>
              <a:pathLst>
                <a:path w="703" h="475">
                  <a:moveTo>
                    <a:pt x="0" y="0"/>
                  </a:moveTo>
                  <a:cubicBezTo>
                    <a:pt x="0" y="66"/>
                    <a:pt x="0" y="66"/>
                    <a:pt x="0" y="66"/>
                  </a:cubicBezTo>
                  <a:cubicBezTo>
                    <a:pt x="234" y="202"/>
                    <a:pt x="469" y="338"/>
                    <a:pt x="703" y="475"/>
                  </a:cubicBezTo>
                  <a:cubicBezTo>
                    <a:pt x="703" y="408"/>
                    <a:pt x="703" y="408"/>
                    <a:pt x="703" y="408"/>
                  </a:cubicBezTo>
                  <a:cubicBezTo>
                    <a:pt x="468" y="272"/>
                    <a:pt x="234" y="136"/>
                    <a:pt x="0" y="0"/>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210"/>
            <p:cNvSpPr>
              <a:spLocks/>
            </p:cNvSpPr>
            <p:nvPr userDrawn="1"/>
          </p:nvSpPr>
          <p:spPr bwMode="auto">
            <a:xfrm flipH="1">
              <a:off x="1734472" y="3583610"/>
              <a:ext cx="2620150" cy="1513326"/>
            </a:xfrm>
            <a:custGeom>
              <a:avLst/>
              <a:gdLst>
                <a:gd name="T0" fmla="*/ 1135 w 1838"/>
                <a:gd name="T1" fmla="*/ 0 h 1061"/>
                <a:gd name="T2" fmla="*/ 0 w 1838"/>
                <a:gd name="T3" fmla="*/ 653 h 1061"/>
                <a:gd name="T4" fmla="*/ 703 w 1838"/>
                <a:gd name="T5" fmla="*/ 1061 h 1061"/>
                <a:gd name="T6" fmla="*/ 1838 w 1838"/>
                <a:gd name="T7" fmla="*/ 409 h 1061"/>
                <a:gd name="T8" fmla="*/ 1135 w 1838"/>
                <a:gd name="T9" fmla="*/ 0 h 1061"/>
              </a:gdLst>
              <a:ahLst/>
              <a:cxnLst>
                <a:cxn ang="0">
                  <a:pos x="T0" y="T1"/>
                </a:cxn>
                <a:cxn ang="0">
                  <a:pos x="T2" y="T3"/>
                </a:cxn>
                <a:cxn ang="0">
                  <a:pos x="T4" y="T5"/>
                </a:cxn>
                <a:cxn ang="0">
                  <a:pos x="T6" y="T7"/>
                </a:cxn>
                <a:cxn ang="0">
                  <a:pos x="T8" y="T9"/>
                </a:cxn>
              </a:cxnLst>
              <a:rect l="0" t="0" r="r" b="b"/>
              <a:pathLst>
                <a:path w="1838" h="1061">
                  <a:moveTo>
                    <a:pt x="1135" y="0"/>
                  </a:moveTo>
                  <a:cubicBezTo>
                    <a:pt x="0" y="653"/>
                    <a:pt x="0" y="653"/>
                    <a:pt x="0" y="653"/>
                  </a:cubicBezTo>
                  <a:cubicBezTo>
                    <a:pt x="234" y="789"/>
                    <a:pt x="468" y="925"/>
                    <a:pt x="703" y="1061"/>
                  </a:cubicBezTo>
                  <a:cubicBezTo>
                    <a:pt x="1838" y="409"/>
                    <a:pt x="1838" y="409"/>
                    <a:pt x="1838" y="409"/>
                  </a:cubicBezTo>
                  <a:cubicBezTo>
                    <a:pt x="1604" y="272"/>
                    <a:pt x="1369" y="136"/>
                    <a:pt x="1135" y="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211"/>
            <p:cNvSpPr>
              <a:spLocks/>
            </p:cNvSpPr>
            <p:nvPr userDrawn="1"/>
          </p:nvSpPr>
          <p:spPr bwMode="auto">
            <a:xfrm flipH="1">
              <a:off x="1734472" y="4166976"/>
              <a:ext cx="1617447" cy="1025524"/>
            </a:xfrm>
            <a:custGeom>
              <a:avLst/>
              <a:gdLst>
                <a:gd name="T0" fmla="*/ 0 w 1134"/>
                <a:gd name="T1" fmla="*/ 652 h 719"/>
                <a:gd name="T2" fmla="*/ 0 w 1134"/>
                <a:gd name="T3" fmla="*/ 719 h 719"/>
                <a:gd name="T4" fmla="*/ 1134 w 1134"/>
                <a:gd name="T5" fmla="*/ 66 h 719"/>
                <a:gd name="T6" fmla="*/ 1134 w 1134"/>
                <a:gd name="T7" fmla="*/ 0 h 719"/>
                <a:gd name="T8" fmla="*/ 0 w 1134"/>
                <a:gd name="T9" fmla="*/ 652 h 719"/>
              </a:gdLst>
              <a:ahLst/>
              <a:cxnLst>
                <a:cxn ang="0">
                  <a:pos x="T0" y="T1"/>
                </a:cxn>
                <a:cxn ang="0">
                  <a:pos x="T2" y="T3"/>
                </a:cxn>
                <a:cxn ang="0">
                  <a:pos x="T4" y="T5"/>
                </a:cxn>
                <a:cxn ang="0">
                  <a:pos x="T6" y="T7"/>
                </a:cxn>
                <a:cxn ang="0">
                  <a:pos x="T8" y="T9"/>
                </a:cxn>
              </a:cxnLst>
              <a:rect l="0" t="0" r="r" b="b"/>
              <a:pathLst>
                <a:path w="1134" h="719">
                  <a:moveTo>
                    <a:pt x="0" y="652"/>
                  </a:moveTo>
                  <a:lnTo>
                    <a:pt x="0" y="719"/>
                  </a:lnTo>
                  <a:lnTo>
                    <a:pt x="1134" y="66"/>
                  </a:lnTo>
                  <a:lnTo>
                    <a:pt x="1134" y="0"/>
                  </a:lnTo>
                  <a:lnTo>
                    <a:pt x="0" y="65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212"/>
            <p:cNvSpPr>
              <a:spLocks/>
            </p:cNvSpPr>
            <p:nvPr userDrawn="1"/>
          </p:nvSpPr>
          <p:spPr bwMode="auto">
            <a:xfrm flipH="1">
              <a:off x="2136695" y="4312460"/>
              <a:ext cx="15690" cy="19968"/>
            </a:xfrm>
            <a:custGeom>
              <a:avLst/>
              <a:gdLst>
                <a:gd name="T0" fmla="*/ 5 w 11"/>
                <a:gd name="T1" fmla="*/ 2 h 14"/>
                <a:gd name="T2" fmla="*/ 1 w 11"/>
                <a:gd name="T3" fmla="*/ 10 h 14"/>
                <a:gd name="T4" fmla="*/ 5 w 11"/>
                <a:gd name="T5" fmla="*/ 13 h 14"/>
                <a:gd name="T6" fmla="*/ 10 w 11"/>
                <a:gd name="T7" fmla="*/ 4 h 14"/>
                <a:gd name="T8" fmla="*/ 5 w 11"/>
                <a:gd name="T9" fmla="*/ 2 h 14"/>
              </a:gdLst>
              <a:ahLst/>
              <a:cxnLst>
                <a:cxn ang="0">
                  <a:pos x="T0" y="T1"/>
                </a:cxn>
                <a:cxn ang="0">
                  <a:pos x="T2" y="T3"/>
                </a:cxn>
                <a:cxn ang="0">
                  <a:pos x="T4" y="T5"/>
                </a:cxn>
                <a:cxn ang="0">
                  <a:pos x="T6" y="T7"/>
                </a:cxn>
                <a:cxn ang="0">
                  <a:pos x="T8" y="T9"/>
                </a:cxn>
              </a:cxnLst>
              <a:rect l="0" t="0" r="r" b="b"/>
              <a:pathLst>
                <a:path w="11" h="14">
                  <a:moveTo>
                    <a:pt x="5" y="2"/>
                  </a:moveTo>
                  <a:cubicBezTo>
                    <a:pt x="3" y="3"/>
                    <a:pt x="0" y="7"/>
                    <a:pt x="1" y="10"/>
                  </a:cubicBezTo>
                  <a:cubicBezTo>
                    <a:pt x="1" y="13"/>
                    <a:pt x="3" y="14"/>
                    <a:pt x="5" y="13"/>
                  </a:cubicBezTo>
                  <a:cubicBezTo>
                    <a:pt x="11" y="10"/>
                    <a:pt x="11" y="7"/>
                    <a:pt x="10" y="4"/>
                  </a:cubicBezTo>
                  <a:cubicBezTo>
                    <a:pt x="10" y="1"/>
                    <a:pt x="8" y="0"/>
                    <a:pt x="5" y="2"/>
                  </a:cubicBezTo>
                  <a:close/>
                </a:path>
              </a:pathLst>
            </a:custGeom>
            <a:solidFill>
              <a:srgbClr val="EC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213"/>
            <p:cNvSpPr>
              <a:spLocks noEditPoints="1"/>
            </p:cNvSpPr>
            <p:nvPr userDrawn="1"/>
          </p:nvSpPr>
          <p:spPr bwMode="auto">
            <a:xfrm flipH="1">
              <a:off x="3035276" y="4219749"/>
              <a:ext cx="329480" cy="450717"/>
            </a:xfrm>
            <a:custGeom>
              <a:avLst/>
              <a:gdLst>
                <a:gd name="T0" fmla="*/ 19 w 231"/>
                <a:gd name="T1" fmla="*/ 292 h 316"/>
                <a:gd name="T2" fmla="*/ 18 w 231"/>
                <a:gd name="T3" fmla="*/ 136 h 316"/>
                <a:gd name="T4" fmla="*/ 212 w 231"/>
                <a:gd name="T5" fmla="*/ 25 h 316"/>
                <a:gd name="T6" fmla="*/ 212 w 231"/>
                <a:gd name="T7" fmla="*/ 180 h 316"/>
                <a:gd name="T8" fmla="*/ 19 w 231"/>
                <a:gd name="T9" fmla="*/ 292 h 316"/>
                <a:gd name="T10" fmla="*/ 115 w 231"/>
                <a:gd name="T11" fmla="*/ 67 h 316"/>
                <a:gd name="T12" fmla="*/ 110 w 231"/>
                <a:gd name="T13" fmla="*/ 75 h 316"/>
                <a:gd name="T14" fmla="*/ 115 w 231"/>
                <a:gd name="T15" fmla="*/ 78 h 316"/>
                <a:gd name="T16" fmla="*/ 120 w 231"/>
                <a:gd name="T17" fmla="*/ 69 h 316"/>
                <a:gd name="T18" fmla="*/ 115 w 231"/>
                <a:gd name="T19" fmla="*/ 67 h 316"/>
                <a:gd name="T20" fmla="*/ 230 w 231"/>
                <a:gd name="T21" fmla="*/ 8 h 316"/>
                <a:gd name="T22" fmla="*/ 221 w 231"/>
                <a:gd name="T23" fmla="*/ 3 h 316"/>
                <a:gd name="T24" fmla="*/ 9 w 231"/>
                <a:gd name="T25" fmla="*/ 126 h 316"/>
                <a:gd name="T26" fmla="*/ 0 w 231"/>
                <a:gd name="T27" fmla="*/ 141 h 316"/>
                <a:gd name="T28" fmla="*/ 0 w 231"/>
                <a:gd name="T29" fmla="*/ 308 h 316"/>
                <a:gd name="T30" fmla="*/ 9 w 231"/>
                <a:gd name="T31" fmla="*/ 313 h 316"/>
                <a:gd name="T32" fmla="*/ 222 w 231"/>
                <a:gd name="T33" fmla="*/ 190 h 316"/>
                <a:gd name="T34" fmla="*/ 231 w 231"/>
                <a:gd name="T35" fmla="*/ 175 h 316"/>
                <a:gd name="T36" fmla="*/ 230 w 231"/>
                <a:gd name="T37" fmla="*/ 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316">
                  <a:moveTo>
                    <a:pt x="19" y="292"/>
                  </a:moveTo>
                  <a:cubicBezTo>
                    <a:pt x="18" y="136"/>
                    <a:pt x="18" y="136"/>
                    <a:pt x="18" y="136"/>
                  </a:cubicBezTo>
                  <a:cubicBezTo>
                    <a:pt x="212" y="25"/>
                    <a:pt x="212" y="25"/>
                    <a:pt x="212" y="25"/>
                  </a:cubicBezTo>
                  <a:cubicBezTo>
                    <a:pt x="212" y="180"/>
                    <a:pt x="212" y="180"/>
                    <a:pt x="212" y="180"/>
                  </a:cubicBezTo>
                  <a:cubicBezTo>
                    <a:pt x="19" y="292"/>
                    <a:pt x="19" y="292"/>
                    <a:pt x="19" y="292"/>
                  </a:cubicBezTo>
                  <a:close/>
                  <a:moveTo>
                    <a:pt x="115" y="67"/>
                  </a:moveTo>
                  <a:cubicBezTo>
                    <a:pt x="112" y="68"/>
                    <a:pt x="110" y="72"/>
                    <a:pt x="110" y="75"/>
                  </a:cubicBezTo>
                  <a:cubicBezTo>
                    <a:pt x="110" y="78"/>
                    <a:pt x="112" y="79"/>
                    <a:pt x="115" y="78"/>
                  </a:cubicBezTo>
                  <a:cubicBezTo>
                    <a:pt x="118" y="76"/>
                    <a:pt x="120" y="72"/>
                    <a:pt x="120" y="69"/>
                  </a:cubicBezTo>
                  <a:cubicBezTo>
                    <a:pt x="120" y="66"/>
                    <a:pt x="118" y="65"/>
                    <a:pt x="115" y="67"/>
                  </a:cubicBezTo>
                  <a:close/>
                  <a:moveTo>
                    <a:pt x="230" y="8"/>
                  </a:moveTo>
                  <a:cubicBezTo>
                    <a:pt x="230" y="2"/>
                    <a:pt x="226" y="0"/>
                    <a:pt x="221" y="3"/>
                  </a:cubicBezTo>
                  <a:cubicBezTo>
                    <a:pt x="9" y="126"/>
                    <a:pt x="9" y="126"/>
                    <a:pt x="9" y="126"/>
                  </a:cubicBezTo>
                  <a:cubicBezTo>
                    <a:pt x="4" y="129"/>
                    <a:pt x="0" y="136"/>
                    <a:pt x="0" y="141"/>
                  </a:cubicBezTo>
                  <a:cubicBezTo>
                    <a:pt x="0" y="308"/>
                    <a:pt x="0" y="308"/>
                    <a:pt x="0" y="308"/>
                  </a:cubicBezTo>
                  <a:cubicBezTo>
                    <a:pt x="0" y="314"/>
                    <a:pt x="4" y="316"/>
                    <a:pt x="9" y="313"/>
                  </a:cubicBezTo>
                  <a:cubicBezTo>
                    <a:pt x="222" y="190"/>
                    <a:pt x="222" y="190"/>
                    <a:pt x="222" y="190"/>
                  </a:cubicBezTo>
                  <a:cubicBezTo>
                    <a:pt x="227" y="188"/>
                    <a:pt x="231" y="181"/>
                    <a:pt x="231" y="175"/>
                  </a:cubicBezTo>
                  <a:lnTo>
                    <a:pt x="230"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214"/>
            <p:cNvSpPr>
              <a:spLocks/>
            </p:cNvSpPr>
            <p:nvPr userDrawn="1"/>
          </p:nvSpPr>
          <p:spPr bwMode="auto">
            <a:xfrm flipH="1">
              <a:off x="3062377" y="4255407"/>
              <a:ext cx="276706" cy="380828"/>
            </a:xfrm>
            <a:custGeom>
              <a:avLst/>
              <a:gdLst>
                <a:gd name="T0" fmla="*/ 194 w 194"/>
                <a:gd name="T1" fmla="*/ 0 h 267"/>
                <a:gd name="T2" fmla="*/ 0 w 194"/>
                <a:gd name="T3" fmla="*/ 111 h 267"/>
                <a:gd name="T4" fmla="*/ 1 w 194"/>
                <a:gd name="T5" fmla="*/ 267 h 267"/>
                <a:gd name="T6" fmla="*/ 194 w 194"/>
                <a:gd name="T7" fmla="*/ 155 h 267"/>
                <a:gd name="T8" fmla="*/ 194 w 194"/>
                <a:gd name="T9" fmla="*/ 0 h 267"/>
              </a:gdLst>
              <a:ahLst/>
              <a:cxnLst>
                <a:cxn ang="0">
                  <a:pos x="T0" y="T1"/>
                </a:cxn>
                <a:cxn ang="0">
                  <a:pos x="T2" y="T3"/>
                </a:cxn>
                <a:cxn ang="0">
                  <a:pos x="T4" y="T5"/>
                </a:cxn>
                <a:cxn ang="0">
                  <a:pos x="T6" y="T7"/>
                </a:cxn>
                <a:cxn ang="0">
                  <a:pos x="T8" y="T9"/>
                </a:cxn>
              </a:cxnLst>
              <a:rect l="0" t="0" r="r" b="b"/>
              <a:pathLst>
                <a:path w="194" h="267">
                  <a:moveTo>
                    <a:pt x="194" y="0"/>
                  </a:moveTo>
                  <a:lnTo>
                    <a:pt x="0" y="111"/>
                  </a:lnTo>
                  <a:lnTo>
                    <a:pt x="1" y="267"/>
                  </a:lnTo>
                  <a:lnTo>
                    <a:pt x="194" y="155"/>
                  </a:lnTo>
                  <a:lnTo>
                    <a:pt x="194" y="0"/>
                  </a:lnTo>
                  <a:close/>
                </a:path>
              </a:pathLst>
            </a:custGeom>
            <a:solidFill>
              <a:srgbClr val="EC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215"/>
            <p:cNvSpPr>
              <a:spLocks/>
            </p:cNvSpPr>
            <p:nvPr userDrawn="1"/>
          </p:nvSpPr>
          <p:spPr bwMode="auto">
            <a:xfrm flipH="1">
              <a:off x="3360477" y="4410876"/>
              <a:ext cx="21395" cy="256738"/>
            </a:xfrm>
            <a:custGeom>
              <a:avLst/>
              <a:gdLst>
                <a:gd name="T0" fmla="*/ 12 w 15"/>
                <a:gd name="T1" fmla="*/ 174 h 180"/>
                <a:gd name="T2" fmla="*/ 12 w 15"/>
                <a:gd name="T3" fmla="*/ 7 h 180"/>
                <a:gd name="T4" fmla="*/ 0 w 15"/>
                <a:gd name="T5" fmla="*/ 0 h 180"/>
                <a:gd name="T6" fmla="*/ 1 w 15"/>
                <a:gd name="T7" fmla="*/ 167 h 180"/>
                <a:gd name="T8" fmla="*/ 1 w 15"/>
                <a:gd name="T9" fmla="*/ 169 h 180"/>
                <a:gd name="T10" fmla="*/ 3 w 15"/>
                <a:gd name="T11" fmla="*/ 173 h 180"/>
                <a:gd name="T12" fmla="*/ 15 w 15"/>
                <a:gd name="T13" fmla="*/ 180 h 180"/>
                <a:gd name="T14" fmla="*/ 12 w 15"/>
                <a:gd name="T15" fmla="*/ 174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80">
                  <a:moveTo>
                    <a:pt x="12" y="174"/>
                  </a:moveTo>
                  <a:cubicBezTo>
                    <a:pt x="12" y="7"/>
                    <a:pt x="12" y="7"/>
                    <a:pt x="12" y="7"/>
                  </a:cubicBezTo>
                  <a:cubicBezTo>
                    <a:pt x="0" y="0"/>
                    <a:pt x="0" y="0"/>
                    <a:pt x="0" y="0"/>
                  </a:cubicBezTo>
                  <a:cubicBezTo>
                    <a:pt x="1" y="167"/>
                    <a:pt x="1" y="167"/>
                    <a:pt x="1" y="167"/>
                  </a:cubicBezTo>
                  <a:cubicBezTo>
                    <a:pt x="1" y="168"/>
                    <a:pt x="1" y="169"/>
                    <a:pt x="1" y="169"/>
                  </a:cubicBezTo>
                  <a:cubicBezTo>
                    <a:pt x="1" y="171"/>
                    <a:pt x="2" y="172"/>
                    <a:pt x="3" y="173"/>
                  </a:cubicBezTo>
                  <a:cubicBezTo>
                    <a:pt x="15" y="180"/>
                    <a:pt x="15" y="180"/>
                    <a:pt x="15" y="180"/>
                  </a:cubicBezTo>
                  <a:cubicBezTo>
                    <a:pt x="13" y="179"/>
                    <a:pt x="12" y="177"/>
                    <a:pt x="12" y="174"/>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216"/>
            <p:cNvSpPr>
              <a:spLocks/>
            </p:cNvSpPr>
            <p:nvPr userDrawn="1"/>
          </p:nvSpPr>
          <p:spPr bwMode="auto">
            <a:xfrm flipH="1">
              <a:off x="3039556" y="4212618"/>
              <a:ext cx="342317" cy="208243"/>
            </a:xfrm>
            <a:custGeom>
              <a:avLst/>
              <a:gdLst>
                <a:gd name="T0" fmla="*/ 228 w 240"/>
                <a:gd name="T1" fmla="*/ 1 h 146"/>
                <a:gd name="T2" fmla="*/ 228 w 240"/>
                <a:gd name="T3" fmla="*/ 0 h 146"/>
                <a:gd name="T4" fmla="*/ 227 w 240"/>
                <a:gd name="T5" fmla="*/ 0 h 146"/>
                <a:gd name="T6" fmla="*/ 227 w 240"/>
                <a:gd name="T7" fmla="*/ 0 h 146"/>
                <a:gd name="T8" fmla="*/ 225 w 240"/>
                <a:gd name="T9" fmla="*/ 0 h 146"/>
                <a:gd name="T10" fmla="*/ 225 w 240"/>
                <a:gd name="T11" fmla="*/ 0 h 146"/>
                <a:gd name="T12" fmla="*/ 224 w 240"/>
                <a:gd name="T13" fmla="*/ 0 h 146"/>
                <a:gd name="T14" fmla="*/ 223 w 240"/>
                <a:gd name="T15" fmla="*/ 0 h 146"/>
                <a:gd name="T16" fmla="*/ 222 w 240"/>
                <a:gd name="T17" fmla="*/ 1 h 146"/>
                <a:gd name="T18" fmla="*/ 6 w 240"/>
                <a:gd name="T19" fmla="*/ 126 h 146"/>
                <a:gd name="T20" fmla="*/ 6 w 240"/>
                <a:gd name="T21" fmla="*/ 127 h 146"/>
                <a:gd name="T22" fmla="*/ 5 w 240"/>
                <a:gd name="T23" fmla="*/ 127 h 146"/>
                <a:gd name="T24" fmla="*/ 4 w 240"/>
                <a:gd name="T25" fmla="*/ 129 h 146"/>
                <a:gd name="T26" fmla="*/ 4 w 240"/>
                <a:gd name="T27" fmla="*/ 129 h 146"/>
                <a:gd name="T28" fmla="*/ 3 w 240"/>
                <a:gd name="T29" fmla="*/ 131 h 146"/>
                <a:gd name="T30" fmla="*/ 3 w 240"/>
                <a:gd name="T31" fmla="*/ 131 h 146"/>
                <a:gd name="T32" fmla="*/ 2 w 240"/>
                <a:gd name="T33" fmla="*/ 132 h 146"/>
                <a:gd name="T34" fmla="*/ 2 w 240"/>
                <a:gd name="T35" fmla="*/ 133 h 146"/>
                <a:gd name="T36" fmla="*/ 1 w 240"/>
                <a:gd name="T37" fmla="*/ 134 h 146"/>
                <a:gd name="T38" fmla="*/ 1 w 240"/>
                <a:gd name="T39" fmla="*/ 135 h 146"/>
                <a:gd name="T40" fmla="*/ 1 w 240"/>
                <a:gd name="T41" fmla="*/ 135 h 146"/>
                <a:gd name="T42" fmla="*/ 0 w 240"/>
                <a:gd name="T43" fmla="*/ 137 h 146"/>
                <a:gd name="T44" fmla="*/ 0 w 240"/>
                <a:gd name="T45" fmla="*/ 138 h 146"/>
                <a:gd name="T46" fmla="*/ 0 w 240"/>
                <a:gd name="T47" fmla="*/ 139 h 146"/>
                <a:gd name="T48" fmla="*/ 12 w 240"/>
                <a:gd name="T49" fmla="*/ 144 h 146"/>
                <a:gd name="T50" fmla="*/ 12 w 240"/>
                <a:gd name="T51" fmla="*/ 142 h 146"/>
                <a:gd name="T52" fmla="*/ 13 w 240"/>
                <a:gd name="T53" fmla="*/ 140 h 146"/>
                <a:gd name="T54" fmla="*/ 14 w 240"/>
                <a:gd name="T55" fmla="*/ 137 h 146"/>
                <a:gd name="T56" fmla="*/ 16 w 240"/>
                <a:gd name="T57" fmla="*/ 136 h 146"/>
                <a:gd name="T58" fmla="*/ 17 w 240"/>
                <a:gd name="T59" fmla="*/ 134 h 146"/>
                <a:gd name="T60" fmla="*/ 18 w 240"/>
                <a:gd name="T61" fmla="*/ 133 h 146"/>
                <a:gd name="T62" fmla="*/ 233 w 240"/>
                <a:gd name="T63" fmla="*/ 8 h 146"/>
                <a:gd name="T64" fmla="*/ 235 w 240"/>
                <a:gd name="T65" fmla="*/ 7 h 146"/>
                <a:gd name="T66" fmla="*/ 237 w 240"/>
                <a:gd name="T67" fmla="*/ 7 h 146"/>
                <a:gd name="T68" fmla="*/ 238 w 240"/>
                <a:gd name="T69" fmla="*/ 7 h 146"/>
                <a:gd name="T70" fmla="*/ 240 w 240"/>
                <a:gd name="T71" fmla="*/ 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0" h="146">
                  <a:moveTo>
                    <a:pt x="240" y="7"/>
                  </a:moveTo>
                  <a:cubicBezTo>
                    <a:pt x="228" y="1"/>
                    <a:pt x="228" y="1"/>
                    <a:pt x="228" y="1"/>
                  </a:cubicBezTo>
                  <a:cubicBezTo>
                    <a:pt x="228" y="1"/>
                    <a:pt x="228" y="1"/>
                    <a:pt x="228" y="1"/>
                  </a:cubicBezTo>
                  <a:cubicBezTo>
                    <a:pt x="228" y="0"/>
                    <a:pt x="228" y="0"/>
                    <a:pt x="228" y="0"/>
                  </a:cubicBezTo>
                  <a:cubicBezTo>
                    <a:pt x="227" y="0"/>
                    <a:pt x="227" y="0"/>
                    <a:pt x="227" y="0"/>
                  </a:cubicBezTo>
                  <a:cubicBezTo>
                    <a:pt x="227" y="0"/>
                    <a:pt x="227" y="0"/>
                    <a:pt x="227" y="0"/>
                  </a:cubicBezTo>
                  <a:cubicBezTo>
                    <a:pt x="227" y="0"/>
                    <a:pt x="227" y="0"/>
                    <a:pt x="227" y="0"/>
                  </a:cubicBezTo>
                  <a:cubicBezTo>
                    <a:pt x="227" y="0"/>
                    <a:pt x="227" y="0"/>
                    <a:pt x="227" y="0"/>
                  </a:cubicBezTo>
                  <a:cubicBezTo>
                    <a:pt x="226" y="0"/>
                    <a:pt x="226" y="0"/>
                    <a:pt x="226" y="0"/>
                  </a:cubicBezTo>
                  <a:cubicBezTo>
                    <a:pt x="226" y="0"/>
                    <a:pt x="226" y="0"/>
                    <a:pt x="225" y="0"/>
                  </a:cubicBezTo>
                  <a:cubicBezTo>
                    <a:pt x="225" y="0"/>
                    <a:pt x="225" y="0"/>
                    <a:pt x="225" y="0"/>
                  </a:cubicBezTo>
                  <a:cubicBezTo>
                    <a:pt x="225" y="0"/>
                    <a:pt x="225" y="0"/>
                    <a:pt x="225" y="0"/>
                  </a:cubicBezTo>
                  <a:cubicBezTo>
                    <a:pt x="225" y="0"/>
                    <a:pt x="225" y="0"/>
                    <a:pt x="225" y="0"/>
                  </a:cubicBezTo>
                  <a:cubicBezTo>
                    <a:pt x="224" y="0"/>
                    <a:pt x="224" y="0"/>
                    <a:pt x="224" y="0"/>
                  </a:cubicBezTo>
                  <a:cubicBezTo>
                    <a:pt x="224" y="0"/>
                    <a:pt x="224" y="0"/>
                    <a:pt x="224" y="0"/>
                  </a:cubicBezTo>
                  <a:cubicBezTo>
                    <a:pt x="224" y="0"/>
                    <a:pt x="223" y="0"/>
                    <a:pt x="223" y="0"/>
                  </a:cubicBezTo>
                  <a:cubicBezTo>
                    <a:pt x="223" y="0"/>
                    <a:pt x="223" y="1"/>
                    <a:pt x="223" y="1"/>
                  </a:cubicBezTo>
                  <a:cubicBezTo>
                    <a:pt x="222" y="1"/>
                    <a:pt x="222" y="1"/>
                    <a:pt x="222" y="1"/>
                  </a:cubicBezTo>
                  <a:cubicBezTo>
                    <a:pt x="9" y="124"/>
                    <a:pt x="9" y="124"/>
                    <a:pt x="9" y="124"/>
                  </a:cubicBezTo>
                  <a:cubicBezTo>
                    <a:pt x="8" y="125"/>
                    <a:pt x="7" y="125"/>
                    <a:pt x="6" y="126"/>
                  </a:cubicBezTo>
                  <a:cubicBezTo>
                    <a:pt x="6" y="126"/>
                    <a:pt x="6" y="126"/>
                    <a:pt x="6" y="126"/>
                  </a:cubicBezTo>
                  <a:cubicBezTo>
                    <a:pt x="6" y="126"/>
                    <a:pt x="6" y="127"/>
                    <a:pt x="6" y="127"/>
                  </a:cubicBezTo>
                  <a:cubicBezTo>
                    <a:pt x="6" y="127"/>
                    <a:pt x="5" y="127"/>
                    <a:pt x="5" y="127"/>
                  </a:cubicBezTo>
                  <a:cubicBezTo>
                    <a:pt x="5" y="127"/>
                    <a:pt x="5" y="127"/>
                    <a:pt x="5" y="127"/>
                  </a:cubicBezTo>
                  <a:cubicBezTo>
                    <a:pt x="5" y="128"/>
                    <a:pt x="5" y="128"/>
                    <a:pt x="4" y="128"/>
                  </a:cubicBezTo>
                  <a:cubicBezTo>
                    <a:pt x="4" y="128"/>
                    <a:pt x="4" y="128"/>
                    <a:pt x="4" y="129"/>
                  </a:cubicBezTo>
                  <a:cubicBezTo>
                    <a:pt x="4" y="129"/>
                    <a:pt x="4" y="129"/>
                    <a:pt x="4" y="129"/>
                  </a:cubicBezTo>
                  <a:cubicBezTo>
                    <a:pt x="4" y="129"/>
                    <a:pt x="4" y="129"/>
                    <a:pt x="4" y="129"/>
                  </a:cubicBezTo>
                  <a:cubicBezTo>
                    <a:pt x="4" y="129"/>
                    <a:pt x="3" y="130"/>
                    <a:pt x="3" y="130"/>
                  </a:cubicBezTo>
                  <a:cubicBezTo>
                    <a:pt x="3" y="130"/>
                    <a:pt x="3" y="130"/>
                    <a:pt x="3" y="131"/>
                  </a:cubicBezTo>
                  <a:cubicBezTo>
                    <a:pt x="3" y="131"/>
                    <a:pt x="3" y="131"/>
                    <a:pt x="3" y="131"/>
                  </a:cubicBezTo>
                  <a:cubicBezTo>
                    <a:pt x="3" y="131"/>
                    <a:pt x="3" y="131"/>
                    <a:pt x="3" y="131"/>
                  </a:cubicBezTo>
                  <a:cubicBezTo>
                    <a:pt x="3" y="131"/>
                    <a:pt x="2" y="131"/>
                    <a:pt x="2" y="131"/>
                  </a:cubicBezTo>
                  <a:cubicBezTo>
                    <a:pt x="2" y="132"/>
                    <a:pt x="2" y="132"/>
                    <a:pt x="2" y="132"/>
                  </a:cubicBezTo>
                  <a:cubicBezTo>
                    <a:pt x="2" y="132"/>
                    <a:pt x="2" y="133"/>
                    <a:pt x="2" y="133"/>
                  </a:cubicBezTo>
                  <a:cubicBezTo>
                    <a:pt x="2" y="133"/>
                    <a:pt x="2" y="133"/>
                    <a:pt x="2" y="133"/>
                  </a:cubicBezTo>
                  <a:cubicBezTo>
                    <a:pt x="2" y="133"/>
                    <a:pt x="2" y="133"/>
                    <a:pt x="2" y="133"/>
                  </a:cubicBezTo>
                  <a:cubicBezTo>
                    <a:pt x="1" y="133"/>
                    <a:pt x="1" y="133"/>
                    <a:pt x="1" y="134"/>
                  </a:cubicBezTo>
                  <a:cubicBezTo>
                    <a:pt x="1" y="134"/>
                    <a:pt x="1" y="134"/>
                    <a:pt x="1" y="135"/>
                  </a:cubicBezTo>
                  <a:cubicBezTo>
                    <a:pt x="1" y="135"/>
                    <a:pt x="1" y="135"/>
                    <a:pt x="1" y="135"/>
                  </a:cubicBezTo>
                  <a:cubicBezTo>
                    <a:pt x="1" y="135"/>
                    <a:pt x="1" y="135"/>
                    <a:pt x="1" y="135"/>
                  </a:cubicBezTo>
                  <a:cubicBezTo>
                    <a:pt x="1" y="135"/>
                    <a:pt x="1" y="135"/>
                    <a:pt x="1" y="135"/>
                  </a:cubicBezTo>
                  <a:cubicBezTo>
                    <a:pt x="1" y="136"/>
                    <a:pt x="0" y="136"/>
                    <a:pt x="0" y="136"/>
                  </a:cubicBezTo>
                  <a:cubicBezTo>
                    <a:pt x="0" y="137"/>
                    <a:pt x="0" y="137"/>
                    <a:pt x="0" y="137"/>
                  </a:cubicBezTo>
                  <a:cubicBezTo>
                    <a:pt x="0" y="137"/>
                    <a:pt x="0" y="137"/>
                    <a:pt x="0" y="137"/>
                  </a:cubicBezTo>
                  <a:cubicBezTo>
                    <a:pt x="0" y="137"/>
                    <a:pt x="0" y="138"/>
                    <a:pt x="0" y="138"/>
                  </a:cubicBezTo>
                  <a:cubicBezTo>
                    <a:pt x="0" y="138"/>
                    <a:pt x="0" y="139"/>
                    <a:pt x="0" y="139"/>
                  </a:cubicBezTo>
                  <a:cubicBezTo>
                    <a:pt x="0" y="139"/>
                    <a:pt x="0" y="139"/>
                    <a:pt x="0" y="139"/>
                  </a:cubicBezTo>
                  <a:cubicBezTo>
                    <a:pt x="12" y="146"/>
                    <a:pt x="12" y="146"/>
                    <a:pt x="12" y="146"/>
                  </a:cubicBezTo>
                  <a:cubicBezTo>
                    <a:pt x="12" y="146"/>
                    <a:pt x="12" y="145"/>
                    <a:pt x="12" y="144"/>
                  </a:cubicBezTo>
                  <a:cubicBezTo>
                    <a:pt x="12" y="144"/>
                    <a:pt x="12" y="144"/>
                    <a:pt x="12" y="144"/>
                  </a:cubicBezTo>
                  <a:cubicBezTo>
                    <a:pt x="12" y="143"/>
                    <a:pt x="12" y="143"/>
                    <a:pt x="12" y="142"/>
                  </a:cubicBezTo>
                  <a:cubicBezTo>
                    <a:pt x="12" y="142"/>
                    <a:pt x="13" y="142"/>
                    <a:pt x="13" y="142"/>
                  </a:cubicBezTo>
                  <a:cubicBezTo>
                    <a:pt x="13" y="141"/>
                    <a:pt x="13" y="140"/>
                    <a:pt x="13" y="140"/>
                  </a:cubicBezTo>
                  <a:cubicBezTo>
                    <a:pt x="13" y="140"/>
                    <a:pt x="13" y="140"/>
                    <a:pt x="13" y="140"/>
                  </a:cubicBezTo>
                  <a:cubicBezTo>
                    <a:pt x="14" y="139"/>
                    <a:pt x="14" y="138"/>
                    <a:pt x="14" y="137"/>
                  </a:cubicBezTo>
                  <a:cubicBezTo>
                    <a:pt x="14" y="137"/>
                    <a:pt x="14" y="137"/>
                    <a:pt x="14" y="137"/>
                  </a:cubicBezTo>
                  <a:cubicBezTo>
                    <a:pt x="15" y="137"/>
                    <a:pt x="15" y="136"/>
                    <a:pt x="16" y="136"/>
                  </a:cubicBezTo>
                  <a:cubicBezTo>
                    <a:pt x="16" y="135"/>
                    <a:pt x="16" y="135"/>
                    <a:pt x="16" y="135"/>
                  </a:cubicBezTo>
                  <a:cubicBezTo>
                    <a:pt x="16" y="135"/>
                    <a:pt x="17" y="134"/>
                    <a:pt x="17" y="134"/>
                  </a:cubicBezTo>
                  <a:cubicBezTo>
                    <a:pt x="17" y="134"/>
                    <a:pt x="17" y="134"/>
                    <a:pt x="17" y="133"/>
                  </a:cubicBezTo>
                  <a:cubicBezTo>
                    <a:pt x="18" y="133"/>
                    <a:pt x="18" y="133"/>
                    <a:pt x="18" y="133"/>
                  </a:cubicBezTo>
                  <a:cubicBezTo>
                    <a:pt x="19" y="132"/>
                    <a:pt x="20" y="131"/>
                    <a:pt x="21" y="131"/>
                  </a:cubicBezTo>
                  <a:cubicBezTo>
                    <a:pt x="233" y="8"/>
                    <a:pt x="233" y="8"/>
                    <a:pt x="233" y="8"/>
                  </a:cubicBezTo>
                  <a:cubicBezTo>
                    <a:pt x="234" y="8"/>
                    <a:pt x="234" y="7"/>
                    <a:pt x="235" y="7"/>
                  </a:cubicBezTo>
                  <a:cubicBezTo>
                    <a:pt x="235" y="7"/>
                    <a:pt x="235" y="7"/>
                    <a:pt x="235" y="7"/>
                  </a:cubicBezTo>
                  <a:cubicBezTo>
                    <a:pt x="236" y="7"/>
                    <a:pt x="236" y="7"/>
                    <a:pt x="237" y="7"/>
                  </a:cubicBezTo>
                  <a:cubicBezTo>
                    <a:pt x="237" y="7"/>
                    <a:pt x="237" y="7"/>
                    <a:pt x="237" y="7"/>
                  </a:cubicBezTo>
                  <a:cubicBezTo>
                    <a:pt x="237" y="7"/>
                    <a:pt x="238" y="7"/>
                    <a:pt x="238" y="7"/>
                  </a:cubicBezTo>
                  <a:cubicBezTo>
                    <a:pt x="238" y="7"/>
                    <a:pt x="238" y="7"/>
                    <a:pt x="238" y="7"/>
                  </a:cubicBezTo>
                  <a:cubicBezTo>
                    <a:pt x="239" y="7"/>
                    <a:pt x="239" y="7"/>
                    <a:pt x="240" y="7"/>
                  </a:cubicBezTo>
                  <a:cubicBezTo>
                    <a:pt x="240" y="7"/>
                    <a:pt x="240" y="7"/>
                    <a:pt x="240" y="7"/>
                  </a:cubicBezTo>
                  <a:cubicBezTo>
                    <a:pt x="240" y="7"/>
                    <a:pt x="240" y="7"/>
                    <a:pt x="240" y="7"/>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217"/>
            <p:cNvSpPr>
              <a:spLocks/>
            </p:cNvSpPr>
            <p:nvPr userDrawn="1"/>
          </p:nvSpPr>
          <p:spPr bwMode="auto">
            <a:xfrm flipH="1">
              <a:off x="2939712" y="4485045"/>
              <a:ext cx="392238" cy="228211"/>
            </a:xfrm>
            <a:custGeom>
              <a:avLst/>
              <a:gdLst>
                <a:gd name="T0" fmla="*/ 207 w 275"/>
                <a:gd name="T1" fmla="*/ 0 h 160"/>
                <a:gd name="T2" fmla="*/ 0 w 275"/>
                <a:gd name="T3" fmla="*/ 120 h 160"/>
                <a:gd name="T4" fmla="*/ 69 w 275"/>
                <a:gd name="T5" fmla="*/ 160 h 160"/>
                <a:gd name="T6" fmla="*/ 275 w 275"/>
                <a:gd name="T7" fmla="*/ 40 h 160"/>
                <a:gd name="T8" fmla="*/ 207 w 275"/>
                <a:gd name="T9" fmla="*/ 0 h 160"/>
              </a:gdLst>
              <a:ahLst/>
              <a:cxnLst>
                <a:cxn ang="0">
                  <a:pos x="T0" y="T1"/>
                </a:cxn>
                <a:cxn ang="0">
                  <a:pos x="T2" y="T3"/>
                </a:cxn>
                <a:cxn ang="0">
                  <a:pos x="T4" y="T5"/>
                </a:cxn>
                <a:cxn ang="0">
                  <a:pos x="T6" y="T7"/>
                </a:cxn>
                <a:cxn ang="0">
                  <a:pos x="T8" y="T9"/>
                </a:cxn>
              </a:cxnLst>
              <a:rect l="0" t="0" r="r" b="b"/>
              <a:pathLst>
                <a:path w="275" h="160">
                  <a:moveTo>
                    <a:pt x="207" y="0"/>
                  </a:moveTo>
                  <a:lnTo>
                    <a:pt x="0" y="120"/>
                  </a:lnTo>
                  <a:lnTo>
                    <a:pt x="69" y="160"/>
                  </a:lnTo>
                  <a:lnTo>
                    <a:pt x="275" y="40"/>
                  </a:lnTo>
                  <a:lnTo>
                    <a:pt x="207"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218"/>
            <p:cNvSpPr>
              <a:spLocks/>
            </p:cNvSpPr>
            <p:nvPr userDrawn="1"/>
          </p:nvSpPr>
          <p:spPr bwMode="auto">
            <a:xfrm flipH="1">
              <a:off x="2814197" y="4602003"/>
              <a:ext cx="316643" cy="203964"/>
            </a:xfrm>
            <a:custGeom>
              <a:avLst/>
              <a:gdLst>
                <a:gd name="T0" fmla="*/ 0 w 222"/>
                <a:gd name="T1" fmla="*/ 129 h 143"/>
                <a:gd name="T2" fmla="*/ 0 w 222"/>
                <a:gd name="T3" fmla="*/ 143 h 143"/>
                <a:gd name="T4" fmla="*/ 222 w 222"/>
                <a:gd name="T5" fmla="*/ 14 h 143"/>
                <a:gd name="T6" fmla="*/ 222 w 222"/>
                <a:gd name="T7" fmla="*/ 0 h 143"/>
                <a:gd name="T8" fmla="*/ 0 w 222"/>
                <a:gd name="T9" fmla="*/ 129 h 143"/>
              </a:gdLst>
              <a:ahLst/>
              <a:cxnLst>
                <a:cxn ang="0">
                  <a:pos x="T0" y="T1"/>
                </a:cxn>
                <a:cxn ang="0">
                  <a:pos x="T2" y="T3"/>
                </a:cxn>
                <a:cxn ang="0">
                  <a:pos x="T4" y="T5"/>
                </a:cxn>
                <a:cxn ang="0">
                  <a:pos x="T6" y="T7"/>
                </a:cxn>
                <a:cxn ang="0">
                  <a:pos x="T8" y="T9"/>
                </a:cxn>
              </a:cxnLst>
              <a:rect l="0" t="0" r="r" b="b"/>
              <a:pathLst>
                <a:path w="222" h="143">
                  <a:moveTo>
                    <a:pt x="0" y="129"/>
                  </a:moveTo>
                  <a:lnTo>
                    <a:pt x="0" y="143"/>
                  </a:lnTo>
                  <a:lnTo>
                    <a:pt x="222" y="14"/>
                  </a:lnTo>
                  <a:lnTo>
                    <a:pt x="222" y="0"/>
                  </a:lnTo>
                  <a:lnTo>
                    <a:pt x="0" y="129"/>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219"/>
            <p:cNvSpPr>
              <a:spLocks noEditPoints="1"/>
            </p:cNvSpPr>
            <p:nvPr userDrawn="1"/>
          </p:nvSpPr>
          <p:spPr bwMode="auto">
            <a:xfrm flipH="1">
              <a:off x="2814196" y="4472208"/>
              <a:ext cx="540576" cy="313790"/>
            </a:xfrm>
            <a:custGeom>
              <a:avLst/>
              <a:gdLst>
                <a:gd name="T0" fmla="*/ 85 w 379"/>
                <a:gd name="T1" fmla="*/ 169 h 220"/>
                <a:gd name="T2" fmla="*/ 16 w 379"/>
                <a:gd name="T3" fmla="*/ 129 h 220"/>
                <a:gd name="T4" fmla="*/ 223 w 379"/>
                <a:gd name="T5" fmla="*/ 9 h 220"/>
                <a:gd name="T6" fmla="*/ 291 w 379"/>
                <a:gd name="T7" fmla="*/ 49 h 220"/>
                <a:gd name="T8" fmla="*/ 85 w 379"/>
                <a:gd name="T9" fmla="*/ 169 h 220"/>
                <a:gd name="T10" fmla="*/ 85 w 379"/>
                <a:gd name="T11" fmla="*/ 169 h 220"/>
                <a:gd name="T12" fmla="*/ 222 w 379"/>
                <a:gd name="T13" fmla="*/ 0 h 220"/>
                <a:gd name="T14" fmla="*/ 0 w 379"/>
                <a:gd name="T15" fmla="*/ 128 h 220"/>
                <a:gd name="T16" fmla="*/ 157 w 379"/>
                <a:gd name="T17" fmla="*/ 220 h 220"/>
                <a:gd name="T18" fmla="*/ 379 w 379"/>
                <a:gd name="T19" fmla="*/ 91 h 220"/>
                <a:gd name="T20" fmla="*/ 222 w 379"/>
                <a:gd name="T2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9" h="220">
                  <a:moveTo>
                    <a:pt x="85" y="169"/>
                  </a:moveTo>
                  <a:lnTo>
                    <a:pt x="16" y="129"/>
                  </a:lnTo>
                  <a:lnTo>
                    <a:pt x="223" y="9"/>
                  </a:lnTo>
                  <a:lnTo>
                    <a:pt x="291" y="49"/>
                  </a:lnTo>
                  <a:lnTo>
                    <a:pt x="85" y="169"/>
                  </a:lnTo>
                  <a:lnTo>
                    <a:pt x="85" y="169"/>
                  </a:lnTo>
                  <a:close/>
                  <a:moveTo>
                    <a:pt x="222" y="0"/>
                  </a:moveTo>
                  <a:lnTo>
                    <a:pt x="0" y="128"/>
                  </a:lnTo>
                  <a:lnTo>
                    <a:pt x="157" y="220"/>
                  </a:lnTo>
                  <a:lnTo>
                    <a:pt x="379" y="91"/>
                  </a:lnTo>
                  <a:lnTo>
                    <a:pt x="222" y="0"/>
                  </a:ln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220"/>
            <p:cNvSpPr>
              <a:spLocks/>
            </p:cNvSpPr>
            <p:nvPr userDrawn="1"/>
          </p:nvSpPr>
          <p:spPr bwMode="auto">
            <a:xfrm flipH="1">
              <a:off x="3130839" y="4639087"/>
              <a:ext cx="249606" cy="166880"/>
            </a:xfrm>
            <a:custGeom>
              <a:avLst/>
              <a:gdLst>
                <a:gd name="T0" fmla="*/ 0 w 175"/>
                <a:gd name="T1" fmla="*/ 0 h 117"/>
                <a:gd name="T2" fmla="*/ 0 w 175"/>
                <a:gd name="T3" fmla="*/ 14 h 117"/>
                <a:gd name="T4" fmla="*/ 175 w 175"/>
                <a:gd name="T5" fmla="*/ 117 h 117"/>
                <a:gd name="T6" fmla="*/ 175 w 175"/>
                <a:gd name="T7" fmla="*/ 103 h 117"/>
                <a:gd name="T8" fmla="*/ 0 w 175"/>
                <a:gd name="T9" fmla="*/ 0 h 117"/>
              </a:gdLst>
              <a:ahLst/>
              <a:cxnLst>
                <a:cxn ang="0">
                  <a:pos x="T0" y="T1"/>
                </a:cxn>
                <a:cxn ang="0">
                  <a:pos x="T2" y="T3"/>
                </a:cxn>
                <a:cxn ang="0">
                  <a:pos x="T4" y="T5"/>
                </a:cxn>
                <a:cxn ang="0">
                  <a:pos x="T6" y="T7"/>
                </a:cxn>
                <a:cxn ang="0">
                  <a:pos x="T8" y="T9"/>
                </a:cxn>
              </a:cxnLst>
              <a:rect l="0" t="0" r="r" b="b"/>
              <a:pathLst>
                <a:path w="175" h="117">
                  <a:moveTo>
                    <a:pt x="0" y="0"/>
                  </a:moveTo>
                  <a:lnTo>
                    <a:pt x="0" y="14"/>
                  </a:lnTo>
                  <a:lnTo>
                    <a:pt x="175" y="117"/>
                  </a:lnTo>
                  <a:lnTo>
                    <a:pt x="175" y="103"/>
                  </a:lnTo>
                  <a:lnTo>
                    <a:pt x="0"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221"/>
            <p:cNvSpPr>
              <a:spLocks/>
            </p:cNvSpPr>
            <p:nvPr userDrawn="1"/>
          </p:nvSpPr>
          <p:spPr bwMode="auto">
            <a:xfrm flipH="1">
              <a:off x="3284882" y="4637661"/>
              <a:ext cx="15690" cy="8558"/>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222"/>
            <p:cNvSpPr>
              <a:spLocks/>
            </p:cNvSpPr>
            <p:nvPr userDrawn="1"/>
          </p:nvSpPr>
          <p:spPr bwMode="auto">
            <a:xfrm flipH="1">
              <a:off x="3256355" y="4620545"/>
              <a:ext cx="15690" cy="9985"/>
            </a:xfrm>
            <a:custGeom>
              <a:avLst/>
              <a:gdLst>
                <a:gd name="T0" fmla="*/ 5 w 11"/>
                <a:gd name="T1" fmla="*/ 7 h 7"/>
                <a:gd name="T2" fmla="*/ 6 w 11"/>
                <a:gd name="T3" fmla="*/ 7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3"/>
                    <a:pt x="10" y="3"/>
                  </a:cubicBezTo>
                  <a:cubicBezTo>
                    <a:pt x="6" y="1"/>
                    <a:pt x="6" y="1"/>
                    <a:pt x="6" y="1"/>
                  </a:cubicBezTo>
                  <a:cubicBezTo>
                    <a:pt x="6" y="1"/>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223"/>
            <p:cNvSpPr>
              <a:spLocks/>
            </p:cNvSpPr>
            <p:nvPr userDrawn="1"/>
          </p:nvSpPr>
          <p:spPr bwMode="auto">
            <a:xfrm flipH="1">
              <a:off x="3266340" y="4626251"/>
              <a:ext cx="15690" cy="9985"/>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224"/>
            <p:cNvSpPr>
              <a:spLocks/>
            </p:cNvSpPr>
            <p:nvPr userDrawn="1"/>
          </p:nvSpPr>
          <p:spPr bwMode="auto">
            <a:xfrm flipH="1">
              <a:off x="3274898" y="4631956"/>
              <a:ext cx="15690" cy="9985"/>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225"/>
            <p:cNvSpPr>
              <a:spLocks/>
            </p:cNvSpPr>
            <p:nvPr userDrawn="1"/>
          </p:nvSpPr>
          <p:spPr bwMode="auto">
            <a:xfrm flipH="1">
              <a:off x="3254929" y="4634809"/>
              <a:ext cx="24248" cy="14263"/>
            </a:xfrm>
            <a:custGeom>
              <a:avLst/>
              <a:gdLst>
                <a:gd name="T0" fmla="*/ 7 w 17"/>
                <a:gd name="T1" fmla="*/ 1 h 10"/>
                <a:gd name="T2" fmla="*/ 0 w 17"/>
                <a:gd name="T3" fmla="*/ 5 h 10"/>
                <a:gd name="T4" fmla="*/ 0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226"/>
            <p:cNvSpPr>
              <a:spLocks/>
            </p:cNvSpPr>
            <p:nvPr userDrawn="1"/>
          </p:nvSpPr>
          <p:spPr bwMode="auto">
            <a:xfrm flipH="1">
              <a:off x="3294866" y="4643367"/>
              <a:ext cx="15690" cy="8558"/>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3"/>
                  </a:cubicBezTo>
                  <a:cubicBezTo>
                    <a:pt x="7" y="0"/>
                    <a:pt x="7" y="0"/>
                    <a:pt x="7" y="0"/>
                  </a:cubicBezTo>
                  <a:cubicBezTo>
                    <a:pt x="6" y="0"/>
                    <a:pt x="6"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227"/>
            <p:cNvSpPr>
              <a:spLocks/>
            </p:cNvSpPr>
            <p:nvPr userDrawn="1"/>
          </p:nvSpPr>
          <p:spPr bwMode="auto">
            <a:xfrm flipH="1">
              <a:off x="3303424" y="4649072"/>
              <a:ext cx="15690" cy="8558"/>
            </a:xfrm>
            <a:custGeom>
              <a:avLst/>
              <a:gdLst>
                <a:gd name="T0" fmla="*/ 11 w 11"/>
                <a:gd name="T1" fmla="*/ 2 h 6"/>
                <a:gd name="T2" fmla="*/ 6 w 11"/>
                <a:gd name="T3" fmla="*/ 0 h 6"/>
                <a:gd name="T4" fmla="*/ 5 w 11"/>
                <a:gd name="T5" fmla="*/ 0 h 6"/>
                <a:gd name="T6" fmla="*/ 1 w 11"/>
                <a:gd name="T7" fmla="*/ 2 h 6"/>
                <a:gd name="T8" fmla="*/ 1 w 11"/>
                <a:gd name="T9" fmla="*/ 3 h 6"/>
                <a:gd name="T10" fmla="*/ 5 w 11"/>
                <a:gd name="T11" fmla="*/ 6 h 6"/>
                <a:gd name="T12" fmla="*/ 6 w 11"/>
                <a:gd name="T13" fmla="*/ 6 h 6"/>
                <a:gd name="T14" fmla="*/ 11 w 11"/>
                <a:gd name="T15" fmla="*/ 3 h 6"/>
                <a:gd name="T16" fmla="*/ 11 w 11"/>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2"/>
                  </a:moveTo>
                  <a:cubicBezTo>
                    <a:pt x="6" y="0"/>
                    <a:pt x="6" y="0"/>
                    <a:pt x="6" y="0"/>
                  </a:cubicBezTo>
                  <a:cubicBezTo>
                    <a:pt x="6" y="0"/>
                    <a:pt x="5" y="0"/>
                    <a:pt x="5" y="0"/>
                  </a:cubicBezTo>
                  <a:cubicBezTo>
                    <a:pt x="1" y="2"/>
                    <a:pt x="1" y="2"/>
                    <a:pt x="1" y="2"/>
                  </a:cubicBezTo>
                  <a:cubicBezTo>
                    <a:pt x="0" y="3"/>
                    <a:pt x="0" y="3"/>
                    <a:pt x="1" y="3"/>
                  </a:cubicBezTo>
                  <a:cubicBezTo>
                    <a:pt x="5" y="6"/>
                    <a:pt x="5" y="6"/>
                    <a:pt x="5" y="6"/>
                  </a:cubicBezTo>
                  <a:cubicBezTo>
                    <a:pt x="5" y="6"/>
                    <a:pt x="6" y="6"/>
                    <a:pt x="6" y="6"/>
                  </a:cubicBezTo>
                  <a:cubicBezTo>
                    <a:pt x="11" y="3"/>
                    <a:pt x="11" y="3"/>
                    <a:pt x="11" y="3"/>
                  </a:cubicBezTo>
                  <a:cubicBezTo>
                    <a:pt x="11" y="3"/>
                    <a:pt x="11" y="3"/>
                    <a:pt x="11" y="2"/>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228"/>
            <p:cNvSpPr>
              <a:spLocks/>
            </p:cNvSpPr>
            <p:nvPr userDrawn="1"/>
          </p:nvSpPr>
          <p:spPr bwMode="auto">
            <a:xfrm flipH="1">
              <a:off x="3269193" y="4643367"/>
              <a:ext cx="24248" cy="14263"/>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229"/>
            <p:cNvSpPr>
              <a:spLocks/>
            </p:cNvSpPr>
            <p:nvPr userDrawn="1"/>
          </p:nvSpPr>
          <p:spPr bwMode="auto">
            <a:xfrm flipH="1">
              <a:off x="3249224" y="4649072"/>
              <a:ext cx="24248" cy="14263"/>
            </a:xfrm>
            <a:custGeom>
              <a:avLst/>
              <a:gdLst>
                <a:gd name="T0" fmla="*/ 8 w 17"/>
                <a:gd name="T1" fmla="*/ 9 h 10"/>
                <a:gd name="T2" fmla="*/ 10 w 17"/>
                <a:gd name="T3" fmla="*/ 9 h 10"/>
                <a:gd name="T4" fmla="*/ 17 w 17"/>
                <a:gd name="T5" fmla="*/ 5 h 10"/>
                <a:gd name="T6" fmla="*/ 17 w 17"/>
                <a:gd name="T7" fmla="*/ 4 h 10"/>
                <a:gd name="T8" fmla="*/ 10 w 17"/>
                <a:gd name="T9" fmla="*/ 0 h 10"/>
                <a:gd name="T10" fmla="*/ 8 w 17"/>
                <a:gd name="T11" fmla="*/ 0 h 10"/>
                <a:gd name="T12" fmla="*/ 1 w 17"/>
                <a:gd name="T13" fmla="*/ 4 h 10"/>
                <a:gd name="T14" fmla="*/ 1 w 17"/>
                <a:gd name="T15" fmla="*/ 5 h 10"/>
                <a:gd name="T16" fmla="*/ 8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9"/>
                  </a:move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lnTo>
                    <a:pt x="8"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230"/>
            <p:cNvSpPr>
              <a:spLocks/>
            </p:cNvSpPr>
            <p:nvPr userDrawn="1"/>
          </p:nvSpPr>
          <p:spPr bwMode="auto">
            <a:xfrm flipH="1">
              <a:off x="3283456" y="4651924"/>
              <a:ext cx="24248" cy="14263"/>
            </a:xfrm>
            <a:custGeom>
              <a:avLst/>
              <a:gdLst>
                <a:gd name="T0" fmla="*/ 16 w 17"/>
                <a:gd name="T1" fmla="*/ 4 h 10"/>
                <a:gd name="T2" fmla="*/ 9 w 17"/>
                <a:gd name="T3" fmla="*/ 0 h 10"/>
                <a:gd name="T4" fmla="*/ 7 w 17"/>
                <a:gd name="T5" fmla="*/ 0 h 10"/>
                <a:gd name="T6" fmla="*/ 0 w 17"/>
                <a:gd name="T7" fmla="*/ 4 h 10"/>
                <a:gd name="T8" fmla="*/ 0 w 17"/>
                <a:gd name="T9" fmla="*/ 6 h 10"/>
                <a:gd name="T10" fmla="*/ 7 w 17"/>
                <a:gd name="T11" fmla="*/ 10 h 10"/>
                <a:gd name="T12" fmla="*/ 10 w 17"/>
                <a:gd name="T13" fmla="*/ 10 h 10"/>
                <a:gd name="T14" fmla="*/ 16 w 17"/>
                <a:gd name="T15" fmla="*/ 6 h 10"/>
                <a:gd name="T16" fmla="*/ 16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6" y="4"/>
                  </a:move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231"/>
            <p:cNvSpPr>
              <a:spLocks/>
            </p:cNvSpPr>
            <p:nvPr userDrawn="1"/>
          </p:nvSpPr>
          <p:spPr bwMode="auto">
            <a:xfrm flipH="1">
              <a:off x="3263487" y="4657630"/>
              <a:ext cx="29953" cy="17116"/>
            </a:xfrm>
            <a:custGeom>
              <a:avLst/>
              <a:gdLst>
                <a:gd name="T0" fmla="*/ 20 w 21"/>
                <a:gd name="T1" fmla="*/ 4 h 12"/>
                <a:gd name="T2" fmla="*/ 13 w 21"/>
                <a:gd name="T3" fmla="*/ 0 h 12"/>
                <a:gd name="T4" fmla="*/ 11 w 21"/>
                <a:gd name="T5" fmla="*/ 0 h 12"/>
                <a:gd name="T6" fmla="*/ 1 w 21"/>
                <a:gd name="T7" fmla="*/ 6 h 12"/>
                <a:gd name="T8" fmla="*/ 1 w 21"/>
                <a:gd name="T9" fmla="*/ 8 h 12"/>
                <a:gd name="T10" fmla="*/ 7 w 21"/>
                <a:gd name="T11" fmla="*/ 12 h 12"/>
                <a:gd name="T12" fmla="*/ 10 w 21"/>
                <a:gd name="T13" fmla="*/ 12 h 12"/>
                <a:gd name="T14" fmla="*/ 20 w 21"/>
                <a:gd name="T15" fmla="*/ 5 h 12"/>
                <a:gd name="T16" fmla="*/ 20 w 21"/>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20" y="4"/>
                  </a:moveTo>
                  <a:cubicBezTo>
                    <a:pt x="13" y="0"/>
                    <a:pt x="13" y="0"/>
                    <a:pt x="13" y="0"/>
                  </a:cubicBezTo>
                  <a:cubicBezTo>
                    <a:pt x="13" y="0"/>
                    <a:pt x="12" y="0"/>
                    <a:pt x="11" y="0"/>
                  </a:cubicBezTo>
                  <a:cubicBezTo>
                    <a:pt x="1" y="6"/>
                    <a:pt x="1" y="6"/>
                    <a:pt x="1" y="6"/>
                  </a:cubicBezTo>
                  <a:cubicBezTo>
                    <a:pt x="0" y="7"/>
                    <a:pt x="0" y="7"/>
                    <a:pt x="1" y="8"/>
                  </a:cubicBezTo>
                  <a:cubicBezTo>
                    <a:pt x="7" y="12"/>
                    <a:pt x="7" y="12"/>
                    <a:pt x="7" y="12"/>
                  </a:cubicBezTo>
                  <a:cubicBezTo>
                    <a:pt x="8" y="12"/>
                    <a:pt x="9" y="12"/>
                    <a:pt x="10" y="12"/>
                  </a:cubicBezTo>
                  <a:cubicBezTo>
                    <a:pt x="20" y="5"/>
                    <a:pt x="20" y="5"/>
                    <a:pt x="20" y="5"/>
                  </a:cubicBezTo>
                  <a:cubicBezTo>
                    <a:pt x="21" y="5"/>
                    <a:pt x="21" y="5"/>
                    <a:pt x="20"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232"/>
            <p:cNvSpPr>
              <a:spLocks/>
            </p:cNvSpPr>
            <p:nvPr userDrawn="1"/>
          </p:nvSpPr>
          <p:spPr bwMode="auto">
            <a:xfrm flipH="1">
              <a:off x="3239240" y="4626251"/>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5"/>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233"/>
            <p:cNvSpPr>
              <a:spLocks/>
            </p:cNvSpPr>
            <p:nvPr userDrawn="1"/>
          </p:nvSpPr>
          <p:spPr bwMode="auto">
            <a:xfrm flipH="1">
              <a:off x="3233534" y="4640514"/>
              <a:ext cx="24248" cy="14263"/>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234"/>
            <p:cNvSpPr>
              <a:spLocks/>
            </p:cNvSpPr>
            <p:nvPr userDrawn="1"/>
          </p:nvSpPr>
          <p:spPr bwMode="auto">
            <a:xfrm flipH="1">
              <a:off x="3155087" y="4611987"/>
              <a:ext cx="24248" cy="14263"/>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1 w 17"/>
                <a:gd name="T11" fmla="*/ 4 h 10"/>
                <a:gd name="T12" fmla="*/ 1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5"/>
                    <a:pt x="17" y="4"/>
                  </a:cubicBezTo>
                  <a:cubicBezTo>
                    <a:pt x="10" y="0"/>
                    <a:pt x="10" y="0"/>
                    <a:pt x="10" y="0"/>
                  </a:cubicBezTo>
                  <a:cubicBezTo>
                    <a:pt x="9" y="0"/>
                    <a:pt x="8" y="0"/>
                    <a:pt x="7" y="0"/>
                  </a:cubicBezTo>
                  <a:cubicBezTo>
                    <a:pt x="1" y="4"/>
                    <a:pt x="1" y="4"/>
                    <a:pt x="1" y="4"/>
                  </a:cubicBezTo>
                  <a:cubicBezTo>
                    <a:pt x="0" y="5"/>
                    <a:pt x="0" y="5"/>
                    <a:pt x="1"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235"/>
            <p:cNvSpPr>
              <a:spLocks/>
            </p:cNvSpPr>
            <p:nvPr userDrawn="1"/>
          </p:nvSpPr>
          <p:spPr bwMode="auto">
            <a:xfrm flipH="1">
              <a:off x="3229256" y="4654777"/>
              <a:ext cx="24248" cy="14263"/>
            </a:xfrm>
            <a:custGeom>
              <a:avLst/>
              <a:gdLst>
                <a:gd name="T0" fmla="*/ 7 w 17"/>
                <a:gd name="T1" fmla="*/ 10 h 10"/>
                <a:gd name="T2" fmla="*/ 9 w 17"/>
                <a:gd name="T3" fmla="*/ 10 h 10"/>
                <a:gd name="T4" fmla="*/ 16 w 17"/>
                <a:gd name="T5" fmla="*/ 6 h 10"/>
                <a:gd name="T6" fmla="*/ 16 w 17"/>
                <a:gd name="T7" fmla="*/ 5 h 10"/>
                <a:gd name="T8" fmla="*/ 9 w 17"/>
                <a:gd name="T9" fmla="*/ 1 h 10"/>
                <a:gd name="T10" fmla="*/ 7 w 17"/>
                <a:gd name="T11" fmla="*/ 1 h 10"/>
                <a:gd name="T12" fmla="*/ 0 w 17"/>
                <a:gd name="T13" fmla="*/ 5 h 10"/>
                <a:gd name="T14" fmla="*/ 0 w 17"/>
                <a:gd name="T15" fmla="*/ 6 h 10"/>
                <a:gd name="T16" fmla="*/ 7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0"/>
                  </a:move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lnTo>
                    <a:pt x="7"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236"/>
            <p:cNvSpPr>
              <a:spLocks/>
            </p:cNvSpPr>
            <p:nvPr userDrawn="1"/>
          </p:nvSpPr>
          <p:spPr bwMode="auto">
            <a:xfrm flipH="1">
              <a:off x="3207860" y="4679024"/>
              <a:ext cx="24248" cy="14263"/>
            </a:xfrm>
            <a:custGeom>
              <a:avLst/>
              <a:gdLst>
                <a:gd name="T0" fmla="*/ 10 w 17"/>
                <a:gd name="T1" fmla="*/ 1 h 10"/>
                <a:gd name="T2" fmla="*/ 7 w 17"/>
                <a:gd name="T3" fmla="*/ 1 h 10"/>
                <a:gd name="T4" fmla="*/ 1 w 17"/>
                <a:gd name="T5" fmla="*/ 5 h 10"/>
                <a:gd name="T6" fmla="*/ 1 w 17"/>
                <a:gd name="T7" fmla="*/ 6 h 10"/>
                <a:gd name="T8" fmla="*/ 7 w 17"/>
                <a:gd name="T9" fmla="*/ 10 h 10"/>
                <a:gd name="T10" fmla="*/ 10 w 17"/>
                <a:gd name="T11" fmla="*/ 10 h 10"/>
                <a:gd name="T12" fmla="*/ 16 w 17"/>
                <a:gd name="T13" fmla="*/ 6 h 10"/>
                <a:gd name="T14" fmla="*/ 16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5"/>
                    <a:pt x="1" y="6"/>
                  </a:cubicBezTo>
                  <a:cubicBezTo>
                    <a:pt x="7" y="10"/>
                    <a:pt x="7" y="10"/>
                    <a:pt x="7" y="10"/>
                  </a:cubicBezTo>
                  <a:cubicBezTo>
                    <a:pt x="8" y="10"/>
                    <a:pt x="9" y="10"/>
                    <a:pt x="10" y="10"/>
                  </a:cubicBezTo>
                  <a:cubicBezTo>
                    <a:pt x="16" y="6"/>
                    <a:pt x="16" y="6"/>
                    <a:pt x="16" y="6"/>
                  </a:cubicBezTo>
                  <a:cubicBezTo>
                    <a:pt x="17" y="5"/>
                    <a:pt x="17" y="5"/>
                    <a:pt x="16"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237"/>
            <p:cNvSpPr>
              <a:spLocks/>
            </p:cNvSpPr>
            <p:nvPr userDrawn="1"/>
          </p:nvSpPr>
          <p:spPr bwMode="auto">
            <a:xfrm flipH="1">
              <a:off x="3193597" y="4670466"/>
              <a:ext cx="24248" cy="14263"/>
            </a:xfrm>
            <a:custGeom>
              <a:avLst/>
              <a:gdLst>
                <a:gd name="T0" fmla="*/ 10 w 17"/>
                <a:gd name="T1" fmla="*/ 1 h 10"/>
                <a:gd name="T2" fmla="*/ 7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238"/>
            <p:cNvSpPr>
              <a:spLocks/>
            </p:cNvSpPr>
            <p:nvPr userDrawn="1"/>
          </p:nvSpPr>
          <p:spPr bwMode="auto">
            <a:xfrm flipH="1">
              <a:off x="3243519" y="4663335"/>
              <a:ext cx="34232" cy="19968"/>
            </a:xfrm>
            <a:custGeom>
              <a:avLst/>
              <a:gdLst>
                <a:gd name="T0" fmla="*/ 23 w 24"/>
                <a:gd name="T1" fmla="*/ 5 h 14"/>
                <a:gd name="T2" fmla="*/ 16 w 24"/>
                <a:gd name="T3" fmla="*/ 1 h 14"/>
                <a:gd name="T4" fmla="*/ 14 w 24"/>
                <a:gd name="T5" fmla="*/ 1 h 14"/>
                <a:gd name="T6" fmla="*/ 0 w 24"/>
                <a:gd name="T7" fmla="*/ 9 h 14"/>
                <a:gd name="T8" fmla="*/ 0 w 24"/>
                <a:gd name="T9" fmla="*/ 10 h 14"/>
                <a:gd name="T10" fmla="*/ 7 w 24"/>
                <a:gd name="T11" fmla="*/ 14 h 14"/>
                <a:gd name="T12" fmla="*/ 9 w 24"/>
                <a:gd name="T13" fmla="*/ 14 h 14"/>
                <a:gd name="T14" fmla="*/ 23 w 24"/>
                <a:gd name="T15" fmla="*/ 6 h 14"/>
                <a:gd name="T16" fmla="*/ 23 w 2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23" y="5"/>
                  </a:moveTo>
                  <a:cubicBezTo>
                    <a:pt x="16" y="1"/>
                    <a:pt x="16" y="1"/>
                    <a:pt x="16" y="1"/>
                  </a:cubicBezTo>
                  <a:cubicBezTo>
                    <a:pt x="15" y="0"/>
                    <a:pt x="14" y="0"/>
                    <a:pt x="14" y="1"/>
                  </a:cubicBezTo>
                  <a:cubicBezTo>
                    <a:pt x="0" y="9"/>
                    <a:pt x="0" y="9"/>
                    <a:pt x="0" y="9"/>
                  </a:cubicBezTo>
                  <a:cubicBezTo>
                    <a:pt x="0" y="9"/>
                    <a:pt x="0" y="9"/>
                    <a:pt x="0" y="10"/>
                  </a:cubicBezTo>
                  <a:cubicBezTo>
                    <a:pt x="7" y="14"/>
                    <a:pt x="7" y="14"/>
                    <a:pt x="7" y="14"/>
                  </a:cubicBezTo>
                  <a:cubicBezTo>
                    <a:pt x="8" y="14"/>
                    <a:pt x="9" y="14"/>
                    <a:pt x="9" y="14"/>
                  </a:cubicBezTo>
                  <a:cubicBezTo>
                    <a:pt x="23" y="6"/>
                    <a:pt x="23" y="6"/>
                    <a:pt x="23" y="6"/>
                  </a:cubicBezTo>
                  <a:cubicBezTo>
                    <a:pt x="24" y="6"/>
                    <a:pt x="23" y="5"/>
                    <a:pt x="23"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239"/>
            <p:cNvSpPr>
              <a:spLocks/>
            </p:cNvSpPr>
            <p:nvPr userDrawn="1"/>
          </p:nvSpPr>
          <p:spPr bwMode="auto">
            <a:xfrm flipH="1">
              <a:off x="3220698" y="4669040"/>
              <a:ext cx="41364" cy="24248"/>
            </a:xfrm>
            <a:custGeom>
              <a:avLst/>
              <a:gdLst>
                <a:gd name="T0" fmla="*/ 29 w 29"/>
                <a:gd name="T1" fmla="*/ 4 h 17"/>
                <a:gd name="T2" fmla="*/ 22 w 29"/>
                <a:gd name="T3" fmla="*/ 0 h 17"/>
                <a:gd name="T4" fmla="*/ 19 w 29"/>
                <a:gd name="T5" fmla="*/ 0 h 17"/>
                <a:gd name="T6" fmla="*/ 1 w 29"/>
                <a:gd name="T7" fmla="*/ 11 h 17"/>
                <a:gd name="T8" fmla="*/ 1 w 29"/>
                <a:gd name="T9" fmla="*/ 12 h 17"/>
                <a:gd name="T10" fmla="*/ 7 w 29"/>
                <a:gd name="T11" fmla="*/ 16 h 17"/>
                <a:gd name="T12" fmla="*/ 10 w 29"/>
                <a:gd name="T13" fmla="*/ 16 h 17"/>
                <a:gd name="T14" fmla="*/ 29 w 29"/>
                <a:gd name="T15" fmla="*/ 5 h 17"/>
                <a:gd name="T16" fmla="*/ 29 w 29"/>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29" y="4"/>
                  </a:moveTo>
                  <a:cubicBezTo>
                    <a:pt x="22" y="0"/>
                    <a:pt x="22" y="0"/>
                    <a:pt x="22" y="0"/>
                  </a:cubicBezTo>
                  <a:cubicBezTo>
                    <a:pt x="21" y="0"/>
                    <a:pt x="20" y="0"/>
                    <a:pt x="19" y="0"/>
                  </a:cubicBezTo>
                  <a:cubicBezTo>
                    <a:pt x="1" y="11"/>
                    <a:pt x="1" y="11"/>
                    <a:pt x="1" y="11"/>
                  </a:cubicBezTo>
                  <a:cubicBezTo>
                    <a:pt x="0" y="11"/>
                    <a:pt x="0" y="12"/>
                    <a:pt x="1" y="12"/>
                  </a:cubicBezTo>
                  <a:cubicBezTo>
                    <a:pt x="7" y="16"/>
                    <a:pt x="7" y="16"/>
                    <a:pt x="7" y="16"/>
                  </a:cubicBezTo>
                  <a:cubicBezTo>
                    <a:pt x="8" y="17"/>
                    <a:pt x="9" y="17"/>
                    <a:pt x="10" y="16"/>
                  </a:cubicBezTo>
                  <a:cubicBezTo>
                    <a:pt x="29" y="5"/>
                    <a:pt x="29" y="5"/>
                    <a:pt x="29" y="5"/>
                  </a:cubicBezTo>
                  <a:cubicBezTo>
                    <a:pt x="29" y="5"/>
                    <a:pt x="29" y="4"/>
                    <a:pt x="29"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240"/>
            <p:cNvSpPr>
              <a:spLocks/>
            </p:cNvSpPr>
            <p:nvPr userDrawn="1"/>
          </p:nvSpPr>
          <p:spPr bwMode="auto">
            <a:xfrm flipH="1">
              <a:off x="3237814" y="4610561"/>
              <a:ext cx="15690" cy="8558"/>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241"/>
            <p:cNvSpPr>
              <a:spLocks/>
            </p:cNvSpPr>
            <p:nvPr userDrawn="1"/>
          </p:nvSpPr>
          <p:spPr bwMode="auto">
            <a:xfrm flipH="1">
              <a:off x="3247798" y="4616266"/>
              <a:ext cx="14263" cy="8558"/>
            </a:xfrm>
            <a:custGeom>
              <a:avLst/>
              <a:gdLst>
                <a:gd name="T0" fmla="*/ 4 w 10"/>
                <a:gd name="T1" fmla="*/ 6 h 6"/>
                <a:gd name="T2" fmla="*/ 6 w 10"/>
                <a:gd name="T3" fmla="*/ 6 h 6"/>
                <a:gd name="T4" fmla="*/ 10 w 10"/>
                <a:gd name="T5" fmla="*/ 3 h 6"/>
                <a:gd name="T6" fmla="*/ 10 w 10"/>
                <a:gd name="T7" fmla="*/ 2 h 6"/>
                <a:gd name="T8" fmla="*/ 6 w 10"/>
                <a:gd name="T9" fmla="*/ 0 h 6"/>
                <a:gd name="T10" fmla="*/ 4 w 10"/>
                <a:gd name="T11" fmla="*/ 0 h 6"/>
                <a:gd name="T12" fmla="*/ 0 w 10"/>
                <a:gd name="T13" fmla="*/ 2 h 6"/>
                <a:gd name="T14" fmla="*/ 0 w 10"/>
                <a:gd name="T15" fmla="*/ 3 h 6"/>
                <a:gd name="T16" fmla="*/ 4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4" y="6"/>
                  </a:moveTo>
                  <a:cubicBezTo>
                    <a:pt x="5" y="6"/>
                    <a:pt x="5" y="6"/>
                    <a:pt x="6" y="6"/>
                  </a:cubicBezTo>
                  <a:cubicBezTo>
                    <a:pt x="10" y="3"/>
                    <a:pt x="10" y="3"/>
                    <a:pt x="10" y="3"/>
                  </a:cubicBezTo>
                  <a:cubicBezTo>
                    <a:pt x="10" y="3"/>
                    <a:pt x="10"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242"/>
            <p:cNvSpPr>
              <a:spLocks/>
            </p:cNvSpPr>
            <p:nvPr userDrawn="1"/>
          </p:nvSpPr>
          <p:spPr bwMode="auto">
            <a:xfrm flipH="1">
              <a:off x="3227829" y="4604855"/>
              <a:ext cx="15690" cy="8558"/>
            </a:xfrm>
            <a:custGeom>
              <a:avLst/>
              <a:gdLst>
                <a:gd name="T0" fmla="*/ 5 w 11"/>
                <a:gd name="T1" fmla="*/ 6 h 6"/>
                <a:gd name="T2" fmla="*/ 6 w 11"/>
                <a:gd name="T3" fmla="*/ 6 h 6"/>
                <a:gd name="T4" fmla="*/ 10 w 11"/>
                <a:gd name="T5" fmla="*/ 3 h 6"/>
                <a:gd name="T6" fmla="*/ 10 w 11"/>
                <a:gd name="T7" fmla="*/ 3 h 6"/>
                <a:gd name="T8" fmla="*/ 6 w 11"/>
                <a:gd name="T9" fmla="*/ 0 h 6"/>
                <a:gd name="T10" fmla="*/ 5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3"/>
                  </a:cubicBezTo>
                  <a:cubicBezTo>
                    <a:pt x="6" y="0"/>
                    <a:pt x="6" y="0"/>
                    <a:pt x="6" y="0"/>
                  </a:cubicBezTo>
                  <a:cubicBezTo>
                    <a:pt x="6" y="0"/>
                    <a:pt x="5" y="0"/>
                    <a:pt x="5"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243"/>
            <p:cNvSpPr>
              <a:spLocks/>
            </p:cNvSpPr>
            <p:nvPr userDrawn="1"/>
          </p:nvSpPr>
          <p:spPr bwMode="auto">
            <a:xfrm flipH="1">
              <a:off x="3209287" y="4593445"/>
              <a:ext cx="15690" cy="9985"/>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244"/>
            <p:cNvSpPr>
              <a:spLocks/>
            </p:cNvSpPr>
            <p:nvPr userDrawn="1"/>
          </p:nvSpPr>
          <p:spPr bwMode="auto">
            <a:xfrm flipH="1">
              <a:off x="3219271" y="4599150"/>
              <a:ext cx="15690" cy="8558"/>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6" y="0"/>
                    <a:pt x="5" y="0"/>
                  </a:cubicBezTo>
                  <a:cubicBezTo>
                    <a:pt x="1" y="3"/>
                    <a:pt x="1" y="3"/>
                    <a:pt x="1" y="3"/>
                  </a:cubicBezTo>
                  <a:cubicBezTo>
                    <a:pt x="0" y="3"/>
                    <a:pt x="1"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245"/>
            <p:cNvSpPr>
              <a:spLocks/>
            </p:cNvSpPr>
            <p:nvPr userDrawn="1"/>
          </p:nvSpPr>
          <p:spPr bwMode="auto">
            <a:xfrm flipH="1">
              <a:off x="3143677" y="4554935"/>
              <a:ext cx="15690" cy="9985"/>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246"/>
            <p:cNvSpPr>
              <a:spLocks/>
            </p:cNvSpPr>
            <p:nvPr userDrawn="1"/>
          </p:nvSpPr>
          <p:spPr bwMode="auto">
            <a:xfrm flipH="1">
              <a:off x="3152234" y="4560640"/>
              <a:ext cx="15690" cy="9985"/>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247"/>
            <p:cNvSpPr>
              <a:spLocks/>
            </p:cNvSpPr>
            <p:nvPr userDrawn="1"/>
          </p:nvSpPr>
          <p:spPr bwMode="auto">
            <a:xfrm flipH="1">
              <a:off x="3162218" y="4566345"/>
              <a:ext cx="15690" cy="8558"/>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4"/>
                    <a:pt x="11" y="3"/>
                    <a:pt x="10"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248"/>
            <p:cNvSpPr>
              <a:spLocks/>
            </p:cNvSpPr>
            <p:nvPr userDrawn="1"/>
          </p:nvSpPr>
          <p:spPr bwMode="auto">
            <a:xfrm flipH="1">
              <a:off x="3135119" y="4566345"/>
              <a:ext cx="24248" cy="14263"/>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249"/>
            <p:cNvSpPr>
              <a:spLocks/>
            </p:cNvSpPr>
            <p:nvPr userDrawn="1"/>
          </p:nvSpPr>
          <p:spPr bwMode="auto">
            <a:xfrm flipH="1">
              <a:off x="3172203" y="4572051"/>
              <a:ext cx="15690" cy="8558"/>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3"/>
                  </a:cubicBezTo>
                  <a:cubicBezTo>
                    <a:pt x="7" y="0"/>
                    <a:pt x="7" y="0"/>
                    <a:pt x="7" y="0"/>
                  </a:cubicBezTo>
                  <a:cubicBezTo>
                    <a:pt x="6" y="0"/>
                    <a:pt x="6"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250"/>
            <p:cNvSpPr>
              <a:spLocks/>
            </p:cNvSpPr>
            <p:nvPr userDrawn="1"/>
          </p:nvSpPr>
          <p:spPr bwMode="auto">
            <a:xfrm flipH="1">
              <a:off x="3115150" y="4570624"/>
              <a:ext cx="24248" cy="14263"/>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251"/>
            <p:cNvSpPr>
              <a:spLocks/>
            </p:cNvSpPr>
            <p:nvPr userDrawn="1"/>
          </p:nvSpPr>
          <p:spPr bwMode="auto">
            <a:xfrm flipH="1">
              <a:off x="3180761" y="4577756"/>
              <a:ext cx="15690" cy="8558"/>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252"/>
            <p:cNvSpPr>
              <a:spLocks/>
            </p:cNvSpPr>
            <p:nvPr userDrawn="1"/>
          </p:nvSpPr>
          <p:spPr bwMode="auto">
            <a:xfrm flipH="1">
              <a:off x="3150808" y="4574903"/>
              <a:ext cx="24248" cy="14263"/>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5"/>
                  </a:cubicBezTo>
                  <a:cubicBezTo>
                    <a:pt x="8" y="9"/>
                    <a:pt x="8" y="9"/>
                    <a:pt x="8" y="9"/>
                  </a:cubicBezTo>
                  <a:cubicBezTo>
                    <a:pt x="8" y="10"/>
                    <a:pt x="9" y="10"/>
                    <a:pt x="10" y="9"/>
                  </a:cubicBezTo>
                  <a:cubicBezTo>
                    <a:pt x="17" y="5"/>
                    <a:pt x="17" y="5"/>
                    <a:pt x="17" y="5"/>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253"/>
            <p:cNvSpPr>
              <a:spLocks/>
            </p:cNvSpPr>
            <p:nvPr userDrawn="1"/>
          </p:nvSpPr>
          <p:spPr bwMode="auto">
            <a:xfrm flipH="1">
              <a:off x="3095182" y="4577756"/>
              <a:ext cx="24248" cy="14263"/>
            </a:xfrm>
            <a:custGeom>
              <a:avLst/>
              <a:gdLst>
                <a:gd name="T0" fmla="*/ 9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254"/>
            <p:cNvSpPr>
              <a:spLocks/>
            </p:cNvSpPr>
            <p:nvPr userDrawn="1"/>
          </p:nvSpPr>
          <p:spPr bwMode="auto">
            <a:xfrm flipH="1">
              <a:off x="3129413" y="4579182"/>
              <a:ext cx="24248" cy="14263"/>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255"/>
            <p:cNvSpPr>
              <a:spLocks/>
            </p:cNvSpPr>
            <p:nvPr userDrawn="1"/>
          </p:nvSpPr>
          <p:spPr bwMode="auto">
            <a:xfrm flipH="1">
              <a:off x="3070934" y="4582034"/>
              <a:ext cx="24248" cy="14263"/>
            </a:xfrm>
            <a:custGeom>
              <a:avLst/>
              <a:gdLst>
                <a:gd name="T0" fmla="*/ 9 w 17"/>
                <a:gd name="T1" fmla="*/ 9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256"/>
            <p:cNvSpPr>
              <a:spLocks/>
            </p:cNvSpPr>
            <p:nvPr userDrawn="1"/>
          </p:nvSpPr>
          <p:spPr bwMode="auto">
            <a:xfrm flipH="1">
              <a:off x="3165071" y="4583461"/>
              <a:ext cx="24248" cy="14263"/>
            </a:xfrm>
            <a:custGeom>
              <a:avLst/>
              <a:gdLst>
                <a:gd name="T0" fmla="*/ 7 w 17"/>
                <a:gd name="T1" fmla="*/ 0 h 10"/>
                <a:gd name="T2" fmla="*/ 0 w 17"/>
                <a:gd name="T3" fmla="*/ 4 h 10"/>
                <a:gd name="T4" fmla="*/ 0 w 17"/>
                <a:gd name="T5" fmla="*/ 6 h 10"/>
                <a:gd name="T6" fmla="*/ 7 w 17"/>
                <a:gd name="T7" fmla="*/ 9 h 10"/>
                <a:gd name="T8" fmla="*/ 9 w 17"/>
                <a:gd name="T9" fmla="*/ 9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9"/>
                    <a:pt x="7" y="9"/>
                    <a:pt x="7" y="9"/>
                  </a:cubicBezTo>
                  <a:cubicBezTo>
                    <a:pt x="8" y="10"/>
                    <a:pt x="9" y="10"/>
                    <a:pt x="9" y="9"/>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257"/>
            <p:cNvSpPr>
              <a:spLocks/>
            </p:cNvSpPr>
            <p:nvPr userDrawn="1"/>
          </p:nvSpPr>
          <p:spPr bwMode="auto">
            <a:xfrm flipH="1">
              <a:off x="3110871" y="4586314"/>
              <a:ext cx="24248" cy="14263"/>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258"/>
            <p:cNvSpPr>
              <a:spLocks/>
            </p:cNvSpPr>
            <p:nvPr userDrawn="1"/>
          </p:nvSpPr>
          <p:spPr bwMode="auto">
            <a:xfrm flipH="1">
              <a:off x="3086624" y="4590592"/>
              <a:ext cx="24248" cy="14263"/>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259"/>
            <p:cNvSpPr>
              <a:spLocks/>
            </p:cNvSpPr>
            <p:nvPr userDrawn="1"/>
          </p:nvSpPr>
          <p:spPr bwMode="auto">
            <a:xfrm flipH="1">
              <a:off x="3180761" y="4592019"/>
              <a:ext cx="24248" cy="14263"/>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260"/>
            <p:cNvSpPr>
              <a:spLocks/>
            </p:cNvSpPr>
            <p:nvPr userDrawn="1"/>
          </p:nvSpPr>
          <p:spPr bwMode="auto">
            <a:xfrm flipH="1">
              <a:off x="3159366" y="4596297"/>
              <a:ext cx="24248" cy="14263"/>
            </a:xfrm>
            <a:custGeom>
              <a:avLst/>
              <a:gdLst>
                <a:gd name="T0" fmla="*/ 7 w 17"/>
                <a:gd name="T1" fmla="*/ 1 h 10"/>
                <a:gd name="T2" fmla="*/ 1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261"/>
            <p:cNvSpPr>
              <a:spLocks/>
            </p:cNvSpPr>
            <p:nvPr userDrawn="1"/>
          </p:nvSpPr>
          <p:spPr bwMode="auto">
            <a:xfrm flipH="1">
              <a:off x="3100887" y="4599150"/>
              <a:ext cx="24248" cy="14263"/>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262"/>
            <p:cNvSpPr>
              <a:spLocks/>
            </p:cNvSpPr>
            <p:nvPr userDrawn="1"/>
          </p:nvSpPr>
          <p:spPr bwMode="auto">
            <a:xfrm flipH="1">
              <a:off x="3195024" y="4600577"/>
              <a:ext cx="24248" cy="14263"/>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263"/>
            <p:cNvSpPr>
              <a:spLocks/>
            </p:cNvSpPr>
            <p:nvPr userDrawn="1"/>
          </p:nvSpPr>
          <p:spPr bwMode="auto">
            <a:xfrm flipH="1">
              <a:off x="3173630" y="4604855"/>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264"/>
            <p:cNvSpPr>
              <a:spLocks/>
            </p:cNvSpPr>
            <p:nvPr userDrawn="1"/>
          </p:nvSpPr>
          <p:spPr bwMode="auto">
            <a:xfrm flipH="1">
              <a:off x="3085197" y="4607708"/>
              <a:ext cx="24248" cy="14263"/>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265"/>
            <p:cNvSpPr>
              <a:spLocks/>
            </p:cNvSpPr>
            <p:nvPr userDrawn="1"/>
          </p:nvSpPr>
          <p:spPr bwMode="auto">
            <a:xfrm flipH="1">
              <a:off x="3210713" y="4609135"/>
              <a:ext cx="24248" cy="14263"/>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266"/>
            <p:cNvSpPr>
              <a:spLocks/>
            </p:cNvSpPr>
            <p:nvPr userDrawn="1"/>
          </p:nvSpPr>
          <p:spPr bwMode="auto">
            <a:xfrm flipH="1">
              <a:off x="3189319" y="4613413"/>
              <a:ext cx="24248" cy="14263"/>
            </a:xfrm>
            <a:custGeom>
              <a:avLst/>
              <a:gdLst>
                <a:gd name="T0" fmla="*/ 7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267"/>
            <p:cNvSpPr>
              <a:spLocks/>
            </p:cNvSpPr>
            <p:nvPr userDrawn="1"/>
          </p:nvSpPr>
          <p:spPr bwMode="auto">
            <a:xfrm flipH="1">
              <a:off x="3130839" y="4616266"/>
              <a:ext cx="24248" cy="14263"/>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5"/>
                  </a:cubicBezTo>
                  <a:cubicBezTo>
                    <a:pt x="9" y="1"/>
                    <a:pt x="9" y="1"/>
                    <a:pt x="9" y="1"/>
                  </a:cubicBezTo>
                  <a:cubicBezTo>
                    <a:pt x="9" y="0"/>
                    <a:pt x="8" y="0"/>
                    <a:pt x="7" y="1"/>
                  </a:cubicBezTo>
                  <a:cubicBezTo>
                    <a:pt x="0" y="5"/>
                    <a:pt x="0" y="5"/>
                    <a:pt x="0" y="5"/>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268"/>
            <p:cNvSpPr>
              <a:spLocks/>
            </p:cNvSpPr>
            <p:nvPr userDrawn="1"/>
          </p:nvSpPr>
          <p:spPr bwMode="auto">
            <a:xfrm flipH="1">
              <a:off x="3224976" y="4617693"/>
              <a:ext cx="24248" cy="14263"/>
            </a:xfrm>
            <a:custGeom>
              <a:avLst/>
              <a:gdLst>
                <a:gd name="T0" fmla="*/ 7 w 17"/>
                <a:gd name="T1" fmla="*/ 1 h 10"/>
                <a:gd name="T2" fmla="*/ 1 w 17"/>
                <a:gd name="T3" fmla="*/ 5 h 10"/>
                <a:gd name="T4" fmla="*/ 0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269"/>
            <p:cNvSpPr>
              <a:spLocks/>
            </p:cNvSpPr>
            <p:nvPr userDrawn="1"/>
          </p:nvSpPr>
          <p:spPr bwMode="auto">
            <a:xfrm flipH="1">
              <a:off x="3169350" y="4620545"/>
              <a:ext cx="24248" cy="14263"/>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9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9"/>
                    <a:pt x="7" y="9"/>
                    <a:pt x="7" y="9"/>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270"/>
            <p:cNvSpPr>
              <a:spLocks/>
            </p:cNvSpPr>
            <p:nvPr userDrawn="1"/>
          </p:nvSpPr>
          <p:spPr bwMode="auto">
            <a:xfrm flipH="1">
              <a:off x="3203582" y="4621971"/>
              <a:ext cx="24248" cy="14263"/>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271"/>
            <p:cNvSpPr>
              <a:spLocks/>
            </p:cNvSpPr>
            <p:nvPr userDrawn="1"/>
          </p:nvSpPr>
          <p:spPr bwMode="auto">
            <a:xfrm flipH="1">
              <a:off x="3146529" y="4624824"/>
              <a:ext cx="24248" cy="14263"/>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272"/>
            <p:cNvSpPr>
              <a:spLocks/>
            </p:cNvSpPr>
            <p:nvPr userDrawn="1"/>
          </p:nvSpPr>
          <p:spPr bwMode="auto">
            <a:xfrm flipH="1">
              <a:off x="3185039" y="4629103"/>
              <a:ext cx="24248" cy="14263"/>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273"/>
            <p:cNvSpPr>
              <a:spLocks/>
            </p:cNvSpPr>
            <p:nvPr userDrawn="1"/>
          </p:nvSpPr>
          <p:spPr bwMode="auto">
            <a:xfrm flipH="1">
              <a:off x="3160792" y="4633382"/>
              <a:ext cx="24248" cy="14263"/>
            </a:xfrm>
            <a:custGeom>
              <a:avLst/>
              <a:gdLst>
                <a:gd name="T0" fmla="*/ 10 w 17"/>
                <a:gd name="T1" fmla="*/ 10 h 10"/>
                <a:gd name="T2" fmla="*/ 16 w 17"/>
                <a:gd name="T3" fmla="*/ 6 h 10"/>
                <a:gd name="T4" fmla="*/ 16 w 17"/>
                <a:gd name="T5" fmla="*/ 5 h 10"/>
                <a:gd name="T6" fmla="*/ 10 w 17"/>
                <a:gd name="T7" fmla="*/ 1 h 10"/>
                <a:gd name="T8" fmla="*/ 7 w 17"/>
                <a:gd name="T9" fmla="*/ 1 h 10"/>
                <a:gd name="T10" fmla="*/ 1 w 17"/>
                <a:gd name="T11" fmla="*/ 5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10" y="1"/>
                    <a:pt x="10" y="1"/>
                    <a:pt x="10" y="1"/>
                  </a:cubicBezTo>
                  <a:cubicBezTo>
                    <a:pt x="9" y="0"/>
                    <a:pt x="8" y="0"/>
                    <a:pt x="7" y="1"/>
                  </a:cubicBezTo>
                  <a:cubicBezTo>
                    <a:pt x="1" y="5"/>
                    <a:pt x="1" y="5"/>
                    <a:pt x="1" y="5"/>
                  </a:cubicBezTo>
                  <a:cubicBezTo>
                    <a:pt x="0" y="5"/>
                    <a:pt x="0" y="6"/>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274"/>
            <p:cNvSpPr>
              <a:spLocks/>
            </p:cNvSpPr>
            <p:nvPr userDrawn="1"/>
          </p:nvSpPr>
          <p:spPr bwMode="auto">
            <a:xfrm flipH="1">
              <a:off x="3199303" y="4637661"/>
              <a:ext cx="24248" cy="14263"/>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275"/>
            <p:cNvSpPr>
              <a:spLocks/>
            </p:cNvSpPr>
            <p:nvPr userDrawn="1"/>
          </p:nvSpPr>
          <p:spPr bwMode="auto">
            <a:xfrm flipH="1">
              <a:off x="3175056" y="4641940"/>
              <a:ext cx="25674" cy="14263"/>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276"/>
            <p:cNvSpPr>
              <a:spLocks/>
            </p:cNvSpPr>
            <p:nvPr userDrawn="1"/>
          </p:nvSpPr>
          <p:spPr bwMode="auto">
            <a:xfrm flipH="1">
              <a:off x="3214993" y="4646219"/>
              <a:ext cx="24248" cy="14263"/>
            </a:xfrm>
            <a:custGeom>
              <a:avLst/>
              <a:gdLst>
                <a:gd name="T0" fmla="*/ 8 w 17"/>
                <a:gd name="T1" fmla="*/ 10 h 10"/>
                <a:gd name="T2" fmla="*/ 10 w 17"/>
                <a:gd name="T3" fmla="*/ 10 h 10"/>
                <a:gd name="T4" fmla="*/ 17 w 17"/>
                <a:gd name="T5" fmla="*/ 6 h 10"/>
                <a:gd name="T6" fmla="*/ 17 w 17"/>
                <a:gd name="T7" fmla="*/ 4 h 10"/>
                <a:gd name="T8" fmla="*/ 10 w 17"/>
                <a:gd name="T9" fmla="*/ 1 h 10"/>
                <a:gd name="T10" fmla="*/ 8 w 17"/>
                <a:gd name="T11" fmla="*/ 1 h 10"/>
                <a:gd name="T12" fmla="*/ 1 w 17"/>
                <a:gd name="T13" fmla="*/ 4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5"/>
                    <a:pt x="17" y="5"/>
                    <a:pt x="17" y="4"/>
                  </a:cubicBezTo>
                  <a:cubicBezTo>
                    <a:pt x="10" y="1"/>
                    <a:pt x="10" y="1"/>
                    <a:pt x="10" y="1"/>
                  </a:cubicBezTo>
                  <a:cubicBezTo>
                    <a:pt x="9" y="0"/>
                    <a:pt x="8" y="0"/>
                    <a:pt x="8" y="1"/>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277"/>
            <p:cNvSpPr>
              <a:spLocks/>
            </p:cNvSpPr>
            <p:nvPr userDrawn="1"/>
          </p:nvSpPr>
          <p:spPr bwMode="auto">
            <a:xfrm flipH="1">
              <a:off x="3190745" y="4650498"/>
              <a:ext cx="24248" cy="14263"/>
            </a:xfrm>
            <a:custGeom>
              <a:avLst/>
              <a:gdLst>
                <a:gd name="T0" fmla="*/ 10 w 17"/>
                <a:gd name="T1" fmla="*/ 10 h 10"/>
                <a:gd name="T2" fmla="*/ 17 w 17"/>
                <a:gd name="T3" fmla="*/ 6 h 10"/>
                <a:gd name="T4" fmla="*/ 16 w 17"/>
                <a:gd name="T5" fmla="*/ 5 h 10"/>
                <a:gd name="T6" fmla="*/ 10 w 17"/>
                <a:gd name="T7" fmla="*/ 1 h 10"/>
                <a:gd name="T8" fmla="*/ 7 w 17"/>
                <a:gd name="T9" fmla="*/ 1 h 10"/>
                <a:gd name="T10" fmla="*/ 1 w 17"/>
                <a:gd name="T11" fmla="*/ 5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6" y="5"/>
                  </a:cubicBezTo>
                  <a:cubicBezTo>
                    <a:pt x="10" y="1"/>
                    <a:pt x="10" y="1"/>
                    <a:pt x="10" y="1"/>
                  </a:cubicBezTo>
                  <a:cubicBezTo>
                    <a:pt x="9" y="0"/>
                    <a:pt x="8" y="0"/>
                    <a:pt x="7" y="1"/>
                  </a:cubicBezTo>
                  <a:cubicBezTo>
                    <a:pt x="1" y="5"/>
                    <a:pt x="1" y="5"/>
                    <a:pt x="1" y="5"/>
                  </a:cubicBezTo>
                  <a:cubicBezTo>
                    <a:pt x="0" y="5"/>
                    <a:pt x="0" y="6"/>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278"/>
            <p:cNvSpPr>
              <a:spLocks/>
            </p:cNvSpPr>
            <p:nvPr userDrawn="1"/>
          </p:nvSpPr>
          <p:spPr bwMode="auto">
            <a:xfrm flipH="1">
              <a:off x="3100887" y="4617693"/>
              <a:ext cx="87006" cy="49922"/>
            </a:xfrm>
            <a:custGeom>
              <a:avLst/>
              <a:gdLst>
                <a:gd name="T0" fmla="*/ 53 w 61"/>
                <a:gd name="T1" fmla="*/ 0 h 35"/>
                <a:gd name="T2" fmla="*/ 51 w 61"/>
                <a:gd name="T3" fmla="*/ 0 h 35"/>
                <a:gd name="T4" fmla="*/ 1 w 61"/>
                <a:gd name="T5" fmla="*/ 29 h 35"/>
                <a:gd name="T6" fmla="*/ 1 w 61"/>
                <a:gd name="T7" fmla="*/ 31 h 35"/>
                <a:gd name="T8" fmla="*/ 8 w 61"/>
                <a:gd name="T9" fmla="*/ 35 h 35"/>
                <a:gd name="T10" fmla="*/ 10 w 61"/>
                <a:gd name="T11" fmla="*/ 34 h 35"/>
                <a:gd name="T12" fmla="*/ 60 w 61"/>
                <a:gd name="T13" fmla="*/ 5 h 35"/>
                <a:gd name="T14" fmla="*/ 60 w 61"/>
                <a:gd name="T15" fmla="*/ 4 h 35"/>
                <a:gd name="T16" fmla="*/ 53 w 61"/>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5">
                  <a:moveTo>
                    <a:pt x="53" y="0"/>
                  </a:moveTo>
                  <a:cubicBezTo>
                    <a:pt x="53" y="0"/>
                    <a:pt x="52" y="0"/>
                    <a:pt x="51" y="0"/>
                  </a:cubicBezTo>
                  <a:cubicBezTo>
                    <a:pt x="1" y="29"/>
                    <a:pt x="1" y="29"/>
                    <a:pt x="1" y="29"/>
                  </a:cubicBezTo>
                  <a:cubicBezTo>
                    <a:pt x="0" y="30"/>
                    <a:pt x="0" y="30"/>
                    <a:pt x="1" y="31"/>
                  </a:cubicBezTo>
                  <a:cubicBezTo>
                    <a:pt x="8" y="35"/>
                    <a:pt x="8" y="35"/>
                    <a:pt x="8" y="35"/>
                  </a:cubicBezTo>
                  <a:cubicBezTo>
                    <a:pt x="8" y="35"/>
                    <a:pt x="9" y="35"/>
                    <a:pt x="10" y="34"/>
                  </a:cubicBezTo>
                  <a:cubicBezTo>
                    <a:pt x="60" y="5"/>
                    <a:pt x="60" y="5"/>
                    <a:pt x="60" y="5"/>
                  </a:cubicBezTo>
                  <a:cubicBezTo>
                    <a:pt x="61" y="5"/>
                    <a:pt x="61" y="4"/>
                    <a:pt x="60" y="4"/>
                  </a:cubicBezTo>
                  <a:lnTo>
                    <a:pt x="53"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279"/>
            <p:cNvSpPr>
              <a:spLocks/>
            </p:cNvSpPr>
            <p:nvPr userDrawn="1"/>
          </p:nvSpPr>
          <p:spPr bwMode="auto">
            <a:xfrm flipH="1">
              <a:off x="3205009" y="4660482"/>
              <a:ext cx="25674" cy="14263"/>
            </a:xfrm>
            <a:custGeom>
              <a:avLst/>
              <a:gdLst>
                <a:gd name="T0" fmla="*/ 8 w 18"/>
                <a:gd name="T1" fmla="*/ 9 h 10"/>
                <a:gd name="T2" fmla="*/ 10 w 18"/>
                <a:gd name="T3" fmla="*/ 9 h 10"/>
                <a:gd name="T4" fmla="*/ 17 w 18"/>
                <a:gd name="T5" fmla="*/ 5 h 10"/>
                <a:gd name="T6" fmla="*/ 17 w 18"/>
                <a:gd name="T7" fmla="*/ 4 h 10"/>
                <a:gd name="T8" fmla="*/ 10 w 18"/>
                <a:gd name="T9" fmla="*/ 0 h 10"/>
                <a:gd name="T10" fmla="*/ 8 w 18"/>
                <a:gd name="T11" fmla="*/ 0 h 10"/>
                <a:gd name="T12" fmla="*/ 1 w 18"/>
                <a:gd name="T13" fmla="*/ 4 h 10"/>
                <a:gd name="T14" fmla="*/ 1 w 18"/>
                <a:gd name="T15" fmla="*/ 5 h 10"/>
                <a:gd name="T16" fmla="*/ 8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9"/>
                  </a:moveTo>
                  <a:cubicBezTo>
                    <a:pt x="9" y="10"/>
                    <a:pt x="9" y="10"/>
                    <a:pt x="10" y="9"/>
                  </a:cubicBezTo>
                  <a:cubicBezTo>
                    <a:pt x="17" y="5"/>
                    <a:pt x="17" y="5"/>
                    <a:pt x="17" y="5"/>
                  </a:cubicBezTo>
                  <a:cubicBezTo>
                    <a:pt x="18" y="5"/>
                    <a:pt x="17" y="4"/>
                    <a:pt x="17" y="4"/>
                  </a:cubicBezTo>
                  <a:cubicBezTo>
                    <a:pt x="10" y="0"/>
                    <a:pt x="10" y="0"/>
                    <a:pt x="10" y="0"/>
                  </a:cubicBezTo>
                  <a:cubicBezTo>
                    <a:pt x="9" y="0"/>
                    <a:pt x="8" y="0"/>
                    <a:pt x="8" y="0"/>
                  </a:cubicBezTo>
                  <a:cubicBezTo>
                    <a:pt x="1" y="4"/>
                    <a:pt x="1" y="4"/>
                    <a:pt x="1" y="4"/>
                  </a:cubicBezTo>
                  <a:cubicBezTo>
                    <a:pt x="0" y="4"/>
                    <a:pt x="0" y="5"/>
                    <a:pt x="1" y="5"/>
                  </a:cubicBezTo>
                  <a:lnTo>
                    <a:pt x="8"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280"/>
            <p:cNvSpPr>
              <a:spLocks/>
            </p:cNvSpPr>
            <p:nvPr userDrawn="1"/>
          </p:nvSpPr>
          <p:spPr bwMode="auto">
            <a:xfrm flipH="1">
              <a:off x="3177908" y="4661908"/>
              <a:ext cx="24248" cy="14263"/>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281"/>
            <p:cNvSpPr>
              <a:spLocks/>
            </p:cNvSpPr>
            <p:nvPr userDrawn="1"/>
          </p:nvSpPr>
          <p:spPr bwMode="auto">
            <a:xfrm flipH="1">
              <a:off x="3219271" y="4631956"/>
              <a:ext cx="24248" cy="12837"/>
            </a:xfrm>
            <a:custGeom>
              <a:avLst/>
              <a:gdLst>
                <a:gd name="T0" fmla="*/ 8 w 17"/>
                <a:gd name="T1" fmla="*/ 0 h 9"/>
                <a:gd name="T2" fmla="*/ 1 w 17"/>
                <a:gd name="T3" fmla="*/ 4 h 9"/>
                <a:gd name="T4" fmla="*/ 1 w 17"/>
                <a:gd name="T5" fmla="*/ 5 h 9"/>
                <a:gd name="T6" fmla="*/ 8 w 17"/>
                <a:gd name="T7" fmla="*/ 9 h 9"/>
                <a:gd name="T8" fmla="*/ 10 w 17"/>
                <a:gd name="T9" fmla="*/ 9 h 9"/>
                <a:gd name="T10" fmla="*/ 17 w 17"/>
                <a:gd name="T11" fmla="*/ 5 h 9"/>
                <a:gd name="T12" fmla="*/ 17 w 17"/>
                <a:gd name="T13" fmla="*/ 4 h 9"/>
                <a:gd name="T14" fmla="*/ 10 w 17"/>
                <a:gd name="T15" fmla="*/ 0 h 9"/>
                <a:gd name="T16" fmla="*/ 8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8" y="0"/>
                  </a:move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282"/>
            <p:cNvSpPr>
              <a:spLocks/>
            </p:cNvSpPr>
            <p:nvPr userDrawn="1"/>
          </p:nvSpPr>
          <p:spPr bwMode="auto">
            <a:xfrm flipH="1">
              <a:off x="3139398" y="4603430"/>
              <a:ext cx="25674" cy="14263"/>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9" y="0"/>
                    <a:pt x="8" y="0"/>
                  </a:cubicBezTo>
                  <a:cubicBezTo>
                    <a:pt x="1" y="4"/>
                    <a:pt x="1" y="4"/>
                    <a:pt x="1" y="4"/>
                  </a:cubicBezTo>
                  <a:cubicBezTo>
                    <a:pt x="0" y="4"/>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283"/>
            <p:cNvSpPr>
              <a:spLocks/>
            </p:cNvSpPr>
            <p:nvPr userDrawn="1"/>
          </p:nvSpPr>
          <p:spPr bwMode="auto">
            <a:xfrm flipH="1">
              <a:off x="3116576" y="4607708"/>
              <a:ext cx="24248" cy="14263"/>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284"/>
            <p:cNvSpPr>
              <a:spLocks/>
            </p:cNvSpPr>
            <p:nvPr userDrawn="1"/>
          </p:nvSpPr>
          <p:spPr bwMode="auto">
            <a:xfrm flipH="1">
              <a:off x="3125134" y="4594872"/>
              <a:ext cx="24248" cy="14263"/>
            </a:xfrm>
            <a:custGeom>
              <a:avLst/>
              <a:gdLst>
                <a:gd name="T0" fmla="*/ 10 w 17"/>
                <a:gd name="T1" fmla="*/ 9 h 10"/>
                <a:gd name="T2" fmla="*/ 16 w 17"/>
                <a:gd name="T3" fmla="*/ 5 h 10"/>
                <a:gd name="T4" fmla="*/ 16 w 17"/>
                <a:gd name="T5" fmla="*/ 4 h 10"/>
                <a:gd name="T6" fmla="*/ 10 w 17"/>
                <a:gd name="T7" fmla="*/ 0 h 10"/>
                <a:gd name="T8" fmla="*/ 7 w 17"/>
                <a:gd name="T9" fmla="*/ 0 h 10"/>
                <a:gd name="T10" fmla="*/ 1 w 17"/>
                <a:gd name="T11" fmla="*/ 4 h 10"/>
                <a:gd name="T12" fmla="*/ 1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10" y="0"/>
                    <a:pt x="10" y="0"/>
                    <a:pt x="10" y="0"/>
                  </a:cubicBezTo>
                  <a:cubicBezTo>
                    <a:pt x="9" y="0"/>
                    <a:pt x="8" y="0"/>
                    <a:pt x="7" y="0"/>
                  </a:cubicBezTo>
                  <a:cubicBezTo>
                    <a:pt x="1" y="4"/>
                    <a:pt x="1" y="4"/>
                    <a:pt x="1" y="4"/>
                  </a:cubicBezTo>
                  <a:cubicBezTo>
                    <a:pt x="0" y="4"/>
                    <a:pt x="0" y="5"/>
                    <a:pt x="1"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285"/>
            <p:cNvSpPr>
              <a:spLocks/>
            </p:cNvSpPr>
            <p:nvPr userDrawn="1"/>
          </p:nvSpPr>
          <p:spPr bwMode="auto">
            <a:xfrm flipH="1">
              <a:off x="3143677" y="4587740"/>
              <a:ext cx="25674" cy="14263"/>
            </a:xfrm>
            <a:custGeom>
              <a:avLst/>
              <a:gdLst>
                <a:gd name="T0" fmla="*/ 8 w 18"/>
                <a:gd name="T1" fmla="*/ 1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8" y="5"/>
                    <a:pt x="17" y="4"/>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286"/>
            <p:cNvSpPr>
              <a:spLocks/>
            </p:cNvSpPr>
            <p:nvPr userDrawn="1"/>
          </p:nvSpPr>
          <p:spPr bwMode="auto">
            <a:xfrm flipH="1">
              <a:off x="3060950" y="4539245"/>
              <a:ext cx="34232" cy="19968"/>
            </a:xfrm>
            <a:custGeom>
              <a:avLst/>
              <a:gdLst>
                <a:gd name="T0" fmla="*/ 15 w 24"/>
                <a:gd name="T1" fmla="*/ 0 h 14"/>
                <a:gd name="T2" fmla="*/ 0 w 24"/>
                <a:gd name="T3" fmla="*/ 9 h 14"/>
                <a:gd name="T4" fmla="*/ 1 w 24"/>
                <a:gd name="T5" fmla="*/ 10 h 14"/>
                <a:gd name="T6" fmla="*/ 7 w 24"/>
                <a:gd name="T7" fmla="*/ 14 h 14"/>
                <a:gd name="T8" fmla="*/ 9 w 24"/>
                <a:gd name="T9" fmla="*/ 14 h 14"/>
                <a:gd name="T10" fmla="*/ 24 w 24"/>
                <a:gd name="T11" fmla="*/ 5 h 14"/>
                <a:gd name="T12" fmla="*/ 24 w 24"/>
                <a:gd name="T13" fmla="*/ 4 h 14"/>
                <a:gd name="T14" fmla="*/ 17 w 24"/>
                <a:gd name="T15" fmla="*/ 0 h 14"/>
                <a:gd name="T16" fmla="*/ 15 w 24"/>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15" y="0"/>
                  </a:moveTo>
                  <a:cubicBezTo>
                    <a:pt x="0" y="9"/>
                    <a:pt x="0" y="9"/>
                    <a:pt x="0" y="9"/>
                  </a:cubicBezTo>
                  <a:cubicBezTo>
                    <a:pt x="0" y="9"/>
                    <a:pt x="0" y="9"/>
                    <a:pt x="1" y="10"/>
                  </a:cubicBezTo>
                  <a:cubicBezTo>
                    <a:pt x="7" y="14"/>
                    <a:pt x="7" y="14"/>
                    <a:pt x="7" y="14"/>
                  </a:cubicBezTo>
                  <a:cubicBezTo>
                    <a:pt x="8" y="14"/>
                    <a:pt x="9" y="14"/>
                    <a:pt x="9" y="14"/>
                  </a:cubicBezTo>
                  <a:cubicBezTo>
                    <a:pt x="24" y="5"/>
                    <a:pt x="24" y="5"/>
                    <a:pt x="24" y="5"/>
                  </a:cubicBezTo>
                  <a:cubicBezTo>
                    <a:pt x="24" y="5"/>
                    <a:pt x="24" y="5"/>
                    <a:pt x="24" y="4"/>
                  </a:cubicBezTo>
                  <a:cubicBezTo>
                    <a:pt x="17" y="0"/>
                    <a:pt x="17" y="0"/>
                    <a:pt x="17" y="0"/>
                  </a:cubicBezTo>
                  <a:cubicBezTo>
                    <a:pt x="16" y="0"/>
                    <a:pt x="15" y="0"/>
                    <a:pt x="15"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287"/>
            <p:cNvSpPr>
              <a:spLocks/>
            </p:cNvSpPr>
            <p:nvPr userDrawn="1"/>
          </p:nvSpPr>
          <p:spPr bwMode="auto">
            <a:xfrm flipH="1">
              <a:off x="3085197" y="4553508"/>
              <a:ext cx="24248" cy="14263"/>
            </a:xfrm>
            <a:custGeom>
              <a:avLst/>
              <a:gdLst>
                <a:gd name="T0" fmla="*/ 8 w 17"/>
                <a:gd name="T1" fmla="*/ 0 h 10"/>
                <a:gd name="T2" fmla="*/ 1 w 17"/>
                <a:gd name="T3" fmla="*/ 4 h 10"/>
                <a:gd name="T4" fmla="*/ 1 w 17"/>
                <a:gd name="T5" fmla="*/ 6 h 10"/>
                <a:gd name="T6" fmla="*/ 8 w 17"/>
                <a:gd name="T7" fmla="*/ 9 h 10"/>
                <a:gd name="T8" fmla="*/ 10 w 17"/>
                <a:gd name="T9" fmla="*/ 9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9"/>
                    <a:pt x="8" y="9"/>
                    <a:pt x="8" y="9"/>
                  </a:cubicBezTo>
                  <a:cubicBezTo>
                    <a:pt x="8" y="10"/>
                    <a:pt x="9" y="10"/>
                    <a:pt x="10" y="9"/>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288"/>
            <p:cNvSpPr>
              <a:spLocks/>
            </p:cNvSpPr>
            <p:nvPr userDrawn="1"/>
          </p:nvSpPr>
          <p:spPr bwMode="auto">
            <a:xfrm flipH="1">
              <a:off x="3029571" y="4539245"/>
              <a:ext cx="24248" cy="14263"/>
            </a:xfrm>
            <a:custGeom>
              <a:avLst/>
              <a:gdLst>
                <a:gd name="T0" fmla="*/ 10 w 17"/>
                <a:gd name="T1" fmla="*/ 9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289"/>
            <p:cNvSpPr>
              <a:spLocks/>
            </p:cNvSpPr>
            <p:nvPr userDrawn="1"/>
          </p:nvSpPr>
          <p:spPr bwMode="auto">
            <a:xfrm flipH="1">
              <a:off x="3028145" y="4579182"/>
              <a:ext cx="17116" cy="8558"/>
            </a:xfrm>
            <a:custGeom>
              <a:avLst/>
              <a:gdLst>
                <a:gd name="T0" fmla="*/ 9 w 12"/>
                <a:gd name="T1" fmla="*/ 0 h 6"/>
                <a:gd name="T2" fmla="*/ 8 w 12"/>
                <a:gd name="T3" fmla="*/ 0 h 6"/>
                <a:gd name="T4" fmla="*/ 0 w 12"/>
                <a:gd name="T5" fmla="*/ 4 h 6"/>
                <a:gd name="T6" fmla="*/ 1 w 12"/>
                <a:gd name="T7" fmla="*/ 5 h 6"/>
                <a:gd name="T8" fmla="*/ 4 w 12"/>
                <a:gd name="T9" fmla="*/ 6 h 6"/>
                <a:gd name="T10" fmla="*/ 5 w 12"/>
                <a:gd name="T11" fmla="*/ 6 h 6"/>
                <a:gd name="T12" fmla="*/ 12 w 12"/>
                <a:gd name="T13" fmla="*/ 2 h 6"/>
                <a:gd name="T14" fmla="*/ 12 w 12"/>
                <a:gd name="T15" fmla="*/ 1 h 6"/>
                <a:gd name="T16" fmla="*/ 9 w 12"/>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9" y="0"/>
                  </a:moveTo>
                  <a:lnTo>
                    <a:pt x="8" y="0"/>
                  </a:lnTo>
                  <a:lnTo>
                    <a:pt x="0" y="4"/>
                  </a:lnTo>
                  <a:lnTo>
                    <a:pt x="1" y="5"/>
                  </a:lnTo>
                  <a:lnTo>
                    <a:pt x="4" y="6"/>
                  </a:lnTo>
                  <a:lnTo>
                    <a:pt x="5" y="6"/>
                  </a:lnTo>
                  <a:lnTo>
                    <a:pt x="12" y="2"/>
                  </a:lnTo>
                  <a:lnTo>
                    <a:pt x="12" y="1"/>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290"/>
            <p:cNvSpPr>
              <a:spLocks/>
            </p:cNvSpPr>
            <p:nvPr userDrawn="1"/>
          </p:nvSpPr>
          <p:spPr bwMode="auto">
            <a:xfrm flipH="1">
              <a:off x="3035276" y="4574903"/>
              <a:ext cx="17116" cy="9985"/>
            </a:xfrm>
            <a:custGeom>
              <a:avLst/>
              <a:gdLst>
                <a:gd name="T0" fmla="*/ 8 w 12"/>
                <a:gd name="T1" fmla="*/ 0 h 7"/>
                <a:gd name="T2" fmla="*/ 0 w 12"/>
                <a:gd name="T3" fmla="*/ 4 h 7"/>
                <a:gd name="T4" fmla="*/ 0 w 12"/>
                <a:gd name="T5" fmla="*/ 5 h 7"/>
                <a:gd name="T6" fmla="*/ 4 w 12"/>
                <a:gd name="T7" fmla="*/ 7 h 7"/>
                <a:gd name="T8" fmla="*/ 5 w 12"/>
                <a:gd name="T9" fmla="*/ 7 h 7"/>
                <a:gd name="T10" fmla="*/ 12 w 12"/>
                <a:gd name="T11" fmla="*/ 2 h 7"/>
                <a:gd name="T12" fmla="*/ 12 w 12"/>
                <a:gd name="T13" fmla="*/ 2 h 7"/>
                <a:gd name="T14" fmla="*/ 9 w 12"/>
                <a:gd name="T15" fmla="*/ 0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0" y="4"/>
                  </a:lnTo>
                  <a:lnTo>
                    <a:pt x="0" y="5"/>
                  </a:lnTo>
                  <a:lnTo>
                    <a:pt x="4" y="7"/>
                  </a:lnTo>
                  <a:lnTo>
                    <a:pt x="5" y="7"/>
                  </a:lnTo>
                  <a:lnTo>
                    <a:pt x="12" y="2"/>
                  </a:lnTo>
                  <a:lnTo>
                    <a:pt x="12" y="2"/>
                  </a:lnTo>
                  <a:lnTo>
                    <a:pt x="9" y="0"/>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291"/>
            <p:cNvSpPr>
              <a:spLocks/>
            </p:cNvSpPr>
            <p:nvPr userDrawn="1"/>
          </p:nvSpPr>
          <p:spPr bwMode="auto">
            <a:xfrm flipH="1">
              <a:off x="3040981" y="4586314"/>
              <a:ext cx="17116" cy="9985"/>
            </a:xfrm>
            <a:custGeom>
              <a:avLst/>
              <a:gdLst>
                <a:gd name="T0" fmla="*/ 9 w 12"/>
                <a:gd name="T1" fmla="*/ 0 h 7"/>
                <a:gd name="T2" fmla="*/ 8 w 12"/>
                <a:gd name="T3" fmla="*/ 0 h 7"/>
                <a:gd name="T4" fmla="*/ 0 w 12"/>
                <a:gd name="T5" fmla="*/ 5 h 7"/>
                <a:gd name="T6" fmla="*/ 0 w 12"/>
                <a:gd name="T7" fmla="*/ 5 h 7"/>
                <a:gd name="T8" fmla="*/ 3 w 12"/>
                <a:gd name="T9" fmla="*/ 7 h 7"/>
                <a:gd name="T10" fmla="*/ 4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3" y="7"/>
                  </a:lnTo>
                  <a:lnTo>
                    <a:pt x="4"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292"/>
            <p:cNvSpPr>
              <a:spLocks/>
            </p:cNvSpPr>
            <p:nvPr userDrawn="1"/>
          </p:nvSpPr>
          <p:spPr bwMode="auto">
            <a:xfrm flipH="1">
              <a:off x="3045260" y="4547803"/>
              <a:ext cx="44216" cy="27101"/>
            </a:xfrm>
            <a:custGeom>
              <a:avLst/>
              <a:gdLst>
                <a:gd name="T0" fmla="*/ 10 w 31"/>
                <a:gd name="T1" fmla="*/ 18 h 19"/>
                <a:gd name="T2" fmla="*/ 31 w 31"/>
                <a:gd name="T3" fmla="*/ 6 h 19"/>
                <a:gd name="T4" fmla="*/ 31 w 31"/>
                <a:gd name="T5" fmla="*/ 5 h 19"/>
                <a:gd name="T6" fmla="*/ 24 w 31"/>
                <a:gd name="T7" fmla="*/ 1 h 19"/>
                <a:gd name="T8" fmla="*/ 22 w 31"/>
                <a:gd name="T9" fmla="*/ 1 h 19"/>
                <a:gd name="T10" fmla="*/ 1 w 31"/>
                <a:gd name="T11" fmla="*/ 13 h 19"/>
                <a:gd name="T12" fmla="*/ 0 w 31"/>
                <a:gd name="T13" fmla="*/ 14 h 19"/>
                <a:gd name="T14" fmla="*/ 7 w 31"/>
                <a:gd name="T15" fmla="*/ 18 h 19"/>
                <a:gd name="T16" fmla="*/ 10 w 31"/>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9">
                  <a:moveTo>
                    <a:pt x="10" y="18"/>
                  </a:moveTo>
                  <a:cubicBezTo>
                    <a:pt x="31" y="6"/>
                    <a:pt x="31" y="6"/>
                    <a:pt x="31" y="6"/>
                  </a:cubicBezTo>
                  <a:cubicBezTo>
                    <a:pt x="31" y="6"/>
                    <a:pt x="31" y="5"/>
                    <a:pt x="31" y="5"/>
                  </a:cubicBezTo>
                  <a:cubicBezTo>
                    <a:pt x="24" y="1"/>
                    <a:pt x="24" y="1"/>
                    <a:pt x="24" y="1"/>
                  </a:cubicBezTo>
                  <a:cubicBezTo>
                    <a:pt x="23" y="0"/>
                    <a:pt x="22" y="0"/>
                    <a:pt x="22" y="1"/>
                  </a:cubicBezTo>
                  <a:cubicBezTo>
                    <a:pt x="1" y="13"/>
                    <a:pt x="1" y="13"/>
                    <a:pt x="1" y="13"/>
                  </a:cubicBezTo>
                  <a:cubicBezTo>
                    <a:pt x="0" y="13"/>
                    <a:pt x="0" y="14"/>
                    <a:pt x="0" y="14"/>
                  </a:cubicBezTo>
                  <a:cubicBezTo>
                    <a:pt x="7" y="18"/>
                    <a:pt x="7" y="18"/>
                    <a:pt x="7" y="18"/>
                  </a:cubicBezTo>
                  <a:cubicBezTo>
                    <a:pt x="8" y="19"/>
                    <a:pt x="9" y="19"/>
                    <a:pt x="10" y="18"/>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293"/>
            <p:cNvSpPr>
              <a:spLocks/>
            </p:cNvSpPr>
            <p:nvPr userDrawn="1"/>
          </p:nvSpPr>
          <p:spPr bwMode="auto">
            <a:xfrm flipH="1">
              <a:off x="3080918" y="4569198"/>
              <a:ext cx="24248" cy="12837"/>
            </a:xfrm>
            <a:custGeom>
              <a:avLst/>
              <a:gdLst>
                <a:gd name="T0" fmla="*/ 10 w 17"/>
                <a:gd name="T1" fmla="*/ 9 h 9"/>
                <a:gd name="T2" fmla="*/ 17 w 17"/>
                <a:gd name="T3" fmla="*/ 5 h 9"/>
                <a:gd name="T4" fmla="*/ 17 w 17"/>
                <a:gd name="T5" fmla="*/ 4 h 9"/>
                <a:gd name="T6" fmla="*/ 10 w 17"/>
                <a:gd name="T7" fmla="*/ 0 h 9"/>
                <a:gd name="T8" fmla="*/ 8 w 17"/>
                <a:gd name="T9" fmla="*/ 0 h 9"/>
                <a:gd name="T10" fmla="*/ 1 w 17"/>
                <a:gd name="T11" fmla="*/ 4 h 9"/>
                <a:gd name="T12" fmla="*/ 1 w 17"/>
                <a:gd name="T13" fmla="*/ 5 h 9"/>
                <a:gd name="T14" fmla="*/ 8 w 17"/>
                <a:gd name="T15" fmla="*/ 9 h 9"/>
                <a:gd name="T16" fmla="*/ 10 w 1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9"/>
                    <a:pt x="9" y="9"/>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294"/>
            <p:cNvSpPr>
              <a:spLocks/>
            </p:cNvSpPr>
            <p:nvPr userDrawn="1"/>
          </p:nvSpPr>
          <p:spPr bwMode="auto">
            <a:xfrm flipH="1">
              <a:off x="3029571" y="4557787"/>
              <a:ext cx="51348" cy="29953"/>
            </a:xfrm>
            <a:custGeom>
              <a:avLst/>
              <a:gdLst>
                <a:gd name="T0" fmla="*/ 36 w 36"/>
                <a:gd name="T1" fmla="*/ 4 h 21"/>
                <a:gd name="T2" fmla="*/ 29 w 36"/>
                <a:gd name="T3" fmla="*/ 0 h 21"/>
                <a:gd name="T4" fmla="*/ 27 w 36"/>
                <a:gd name="T5" fmla="*/ 0 h 21"/>
                <a:gd name="T6" fmla="*/ 1 w 36"/>
                <a:gd name="T7" fmla="*/ 15 h 21"/>
                <a:gd name="T8" fmla="*/ 1 w 36"/>
                <a:gd name="T9" fmla="*/ 16 h 21"/>
                <a:gd name="T10" fmla="*/ 7 w 36"/>
                <a:gd name="T11" fmla="*/ 20 h 21"/>
                <a:gd name="T12" fmla="*/ 10 w 36"/>
                <a:gd name="T13" fmla="*/ 20 h 21"/>
                <a:gd name="T14" fmla="*/ 36 w 36"/>
                <a:gd name="T15" fmla="*/ 5 h 21"/>
                <a:gd name="T16" fmla="*/ 36 w 36"/>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1">
                  <a:moveTo>
                    <a:pt x="36" y="4"/>
                  </a:moveTo>
                  <a:cubicBezTo>
                    <a:pt x="29" y="0"/>
                    <a:pt x="29" y="0"/>
                    <a:pt x="29" y="0"/>
                  </a:cubicBezTo>
                  <a:cubicBezTo>
                    <a:pt x="28" y="0"/>
                    <a:pt x="27" y="0"/>
                    <a:pt x="27" y="0"/>
                  </a:cubicBezTo>
                  <a:cubicBezTo>
                    <a:pt x="18" y="5"/>
                    <a:pt x="9" y="10"/>
                    <a:pt x="1" y="15"/>
                  </a:cubicBezTo>
                  <a:cubicBezTo>
                    <a:pt x="0" y="16"/>
                    <a:pt x="0" y="16"/>
                    <a:pt x="1" y="16"/>
                  </a:cubicBezTo>
                  <a:cubicBezTo>
                    <a:pt x="7" y="20"/>
                    <a:pt x="7" y="20"/>
                    <a:pt x="7" y="20"/>
                  </a:cubicBezTo>
                  <a:cubicBezTo>
                    <a:pt x="8" y="21"/>
                    <a:pt x="9" y="21"/>
                    <a:pt x="10" y="20"/>
                  </a:cubicBezTo>
                  <a:cubicBezTo>
                    <a:pt x="18" y="15"/>
                    <a:pt x="27" y="10"/>
                    <a:pt x="36" y="5"/>
                  </a:cubicBezTo>
                  <a:cubicBezTo>
                    <a:pt x="36" y="5"/>
                    <a:pt x="36" y="4"/>
                    <a:pt x="3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295"/>
            <p:cNvSpPr>
              <a:spLocks/>
            </p:cNvSpPr>
            <p:nvPr userDrawn="1"/>
          </p:nvSpPr>
          <p:spPr bwMode="auto">
            <a:xfrm flipH="1">
              <a:off x="3120855" y="4557787"/>
              <a:ext cx="24248" cy="14263"/>
            </a:xfrm>
            <a:custGeom>
              <a:avLst/>
              <a:gdLst>
                <a:gd name="T0" fmla="*/ 7 w 17"/>
                <a:gd name="T1" fmla="*/ 0 h 10"/>
                <a:gd name="T2" fmla="*/ 1 w 17"/>
                <a:gd name="T3" fmla="*/ 4 h 10"/>
                <a:gd name="T4" fmla="*/ 1 w 17"/>
                <a:gd name="T5" fmla="*/ 5 h 10"/>
                <a:gd name="T6" fmla="*/ 7 w 17"/>
                <a:gd name="T7" fmla="*/ 9 h 10"/>
                <a:gd name="T8" fmla="*/ 10 w 17"/>
                <a:gd name="T9" fmla="*/ 9 h 10"/>
                <a:gd name="T10" fmla="*/ 16 w 17"/>
                <a:gd name="T11" fmla="*/ 5 h 10"/>
                <a:gd name="T12" fmla="*/ 16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4"/>
                    <a:pt x="0" y="5"/>
                    <a:pt x="1" y="5"/>
                  </a:cubicBezTo>
                  <a:cubicBezTo>
                    <a:pt x="7" y="9"/>
                    <a:pt x="7" y="9"/>
                    <a:pt x="7" y="9"/>
                  </a:cubicBezTo>
                  <a:cubicBezTo>
                    <a:pt x="8" y="10"/>
                    <a:pt x="9" y="10"/>
                    <a:pt x="10" y="9"/>
                  </a:cubicBezTo>
                  <a:cubicBezTo>
                    <a:pt x="16" y="5"/>
                    <a:pt x="16" y="5"/>
                    <a:pt x="16" y="5"/>
                  </a:cubicBezTo>
                  <a:cubicBezTo>
                    <a:pt x="17" y="5"/>
                    <a:pt x="17" y="4"/>
                    <a:pt x="16"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296"/>
            <p:cNvSpPr>
              <a:spLocks/>
            </p:cNvSpPr>
            <p:nvPr userDrawn="1"/>
          </p:nvSpPr>
          <p:spPr bwMode="auto">
            <a:xfrm flipH="1">
              <a:off x="3105165" y="4533539"/>
              <a:ext cx="15690" cy="8558"/>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297"/>
            <p:cNvSpPr>
              <a:spLocks/>
            </p:cNvSpPr>
            <p:nvPr userDrawn="1"/>
          </p:nvSpPr>
          <p:spPr bwMode="auto">
            <a:xfrm flipH="1">
              <a:off x="3115150" y="4539245"/>
              <a:ext cx="15690" cy="8558"/>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298"/>
            <p:cNvSpPr>
              <a:spLocks/>
            </p:cNvSpPr>
            <p:nvPr userDrawn="1"/>
          </p:nvSpPr>
          <p:spPr bwMode="auto">
            <a:xfrm flipH="1">
              <a:off x="3075213" y="4530687"/>
              <a:ext cx="39937" cy="24248"/>
            </a:xfrm>
            <a:custGeom>
              <a:avLst/>
              <a:gdLst>
                <a:gd name="T0" fmla="*/ 18 w 28"/>
                <a:gd name="T1" fmla="*/ 0 h 17"/>
                <a:gd name="T2" fmla="*/ 0 w 28"/>
                <a:gd name="T3" fmla="*/ 11 h 17"/>
                <a:gd name="T4" fmla="*/ 0 w 28"/>
                <a:gd name="T5" fmla="*/ 12 h 17"/>
                <a:gd name="T6" fmla="*/ 7 w 28"/>
                <a:gd name="T7" fmla="*/ 16 h 17"/>
                <a:gd name="T8" fmla="*/ 10 w 28"/>
                <a:gd name="T9" fmla="*/ 16 h 17"/>
                <a:gd name="T10" fmla="*/ 28 w 28"/>
                <a:gd name="T11" fmla="*/ 6 h 17"/>
                <a:gd name="T12" fmla="*/ 28 w 28"/>
                <a:gd name="T13" fmla="*/ 4 h 17"/>
                <a:gd name="T14" fmla="*/ 21 w 28"/>
                <a:gd name="T15" fmla="*/ 0 h 17"/>
                <a:gd name="T16" fmla="*/ 18 w 28"/>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18" y="0"/>
                  </a:moveTo>
                  <a:cubicBezTo>
                    <a:pt x="0" y="11"/>
                    <a:pt x="0" y="11"/>
                    <a:pt x="0" y="11"/>
                  </a:cubicBezTo>
                  <a:cubicBezTo>
                    <a:pt x="0" y="11"/>
                    <a:pt x="0" y="12"/>
                    <a:pt x="0" y="12"/>
                  </a:cubicBezTo>
                  <a:cubicBezTo>
                    <a:pt x="7" y="16"/>
                    <a:pt x="7" y="16"/>
                    <a:pt x="7" y="16"/>
                  </a:cubicBezTo>
                  <a:cubicBezTo>
                    <a:pt x="8" y="17"/>
                    <a:pt x="9" y="17"/>
                    <a:pt x="10" y="16"/>
                  </a:cubicBezTo>
                  <a:cubicBezTo>
                    <a:pt x="28" y="6"/>
                    <a:pt x="28" y="6"/>
                    <a:pt x="28" y="6"/>
                  </a:cubicBezTo>
                  <a:cubicBezTo>
                    <a:pt x="28" y="5"/>
                    <a:pt x="28" y="5"/>
                    <a:pt x="28" y="4"/>
                  </a:cubicBezTo>
                  <a:cubicBezTo>
                    <a:pt x="21" y="0"/>
                    <a:pt x="21" y="0"/>
                    <a:pt x="21" y="0"/>
                  </a:cubicBezTo>
                  <a:cubicBezTo>
                    <a:pt x="20" y="0"/>
                    <a:pt x="19" y="0"/>
                    <a:pt x="1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299"/>
            <p:cNvSpPr>
              <a:spLocks/>
            </p:cNvSpPr>
            <p:nvPr userDrawn="1"/>
          </p:nvSpPr>
          <p:spPr bwMode="auto">
            <a:xfrm flipH="1">
              <a:off x="3105166" y="4549229"/>
              <a:ext cx="25674" cy="14263"/>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9" y="10"/>
                    <a:pt x="9" y="10"/>
                    <a:pt x="10" y="9"/>
                  </a:cubicBezTo>
                  <a:cubicBezTo>
                    <a:pt x="17" y="5"/>
                    <a:pt x="17" y="5"/>
                    <a:pt x="17" y="5"/>
                  </a:cubicBezTo>
                  <a:cubicBezTo>
                    <a:pt x="18"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300"/>
            <p:cNvSpPr>
              <a:spLocks/>
            </p:cNvSpPr>
            <p:nvPr userDrawn="1"/>
          </p:nvSpPr>
          <p:spPr bwMode="auto">
            <a:xfrm flipH="1">
              <a:off x="3099460" y="4562066"/>
              <a:ext cx="24248" cy="14263"/>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301"/>
            <p:cNvSpPr>
              <a:spLocks/>
            </p:cNvSpPr>
            <p:nvPr userDrawn="1"/>
          </p:nvSpPr>
          <p:spPr bwMode="auto">
            <a:xfrm flipH="1">
              <a:off x="2982502" y="4547803"/>
              <a:ext cx="24248" cy="14263"/>
            </a:xfrm>
            <a:custGeom>
              <a:avLst/>
              <a:gdLst>
                <a:gd name="T0" fmla="*/ 9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302"/>
            <p:cNvSpPr>
              <a:spLocks/>
            </p:cNvSpPr>
            <p:nvPr userDrawn="1"/>
          </p:nvSpPr>
          <p:spPr bwMode="auto">
            <a:xfrm flipH="1">
              <a:off x="3029571" y="4489324"/>
              <a:ext cx="15690" cy="8558"/>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7" y="6"/>
                  </a:cubicBezTo>
                  <a:cubicBezTo>
                    <a:pt x="11" y="3"/>
                    <a:pt x="11" y="3"/>
                    <a:pt x="11" y="3"/>
                  </a:cubicBezTo>
                  <a:cubicBezTo>
                    <a:pt x="11" y="3"/>
                    <a:pt x="11" y="3"/>
                    <a:pt x="11" y="3"/>
                  </a:cubicBezTo>
                  <a:cubicBezTo>
                    <a:pt x="7" y="0"/>
                    <a:pt x="7" y="0"/>
                    <a:pt x="7"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303"/>
            <p:cNvSpPr>
              <a:spLocks/>
            </p:cNvSpPr>
            <p:nvPr userDrawn="1"/>
          </p:nvSpPr>
          <p:spPr bwMode="auto">
            <a:xfrm flipH="1">
              <a:off x="3038129" y="4495029"/>
              <a:ext cx="15690" cy="8558"/>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304"/>
            <p:cNvSpPr>
              <a:spLocks/>
            </p:cNvSpPr>
            <p:nvPr userDrawn="1"/>
          </p:nvSpPr>
          <p:spPr bwMode="auto">
            <a:xfrm flipH="1">
              <a:off x="3013881" y="4495029"/>
              <a:ext cx="24248" cy="14263"/>
            </a:xfrm>
            <a:custGeom>
              <a:avLst/>
              <a:gdLst>
                <a:gd name="T0" fmla="*/ 0 w 17"/>
                <a:gd name="T1" fmla="*/ 6 h 10"/>
                <a:gd name="T2" fmla="*/ 7 w 17"/>
                <a:gd name="T3" fmla="*/ 10 h 10"/>
                <a:gd name="T4" fmla="*/ 10 w 17"/>
                <a:gd name="T5" fmla="*/ 10 h 10"/>
                <a:gd name="T6" fmla="*/ 16 w 17"/>
                <a:gd name="T7" fmla="*/ 6 h 10"/>
                <a:gd name="T8" fmla="*/ 16 w 17"/>
                <a:gd name="T9" fmla="*/ 5 h 10"/>
                <a:gd name="T10" fmla="*/ 10 w 17"/>
                <a:gd name="T11" fmla="*/ 1 h 10"/>
                <a:gd name="T12" fmla="*/ 7 w 17"/>
                <a:gd name="T13" fmla="*/ 1 h 10"/>
                <a:gd name="T14" fmla="*/ 0 w 17"/>
                <a:gd name="T15" fmla="*/ 5 h 10"/>
                <a:gd name="T16" fmla="*/ 0 w 17"/>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6"/>
                  </a:move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ubicBezTo>
                    <a:pt x="0" y="5"/>
                    <a:pt x="0" y="5"/>
                    <a:pt x="0" y="5"/>
                  </a:cubicBezTo>
                  <a:cubicBezTo>
                    <a:pt x="0" y="5"/>
                    <a:pt x="0" y="6"/>
                    <a:pt x="0"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305"/>
            <p:cNvSpPr>
              <a:spLocks/>
            </p:cNvSpPr>
            <p:nvPr userDrawn="1"/>
          </p:nvSpPr>
          <p:spPr bwMode="auto">
            <a:xfrm flipH="1">
              <a:off x="3029571" y="4505013"/>
              <a:ext cx="24248" cy="12837"/>
            </a:xfrm>
            <a:custGeom>
              <a:avLst/>
              <a:gdLst>
                <a:gd name="T0" fmla="*/ 10 w 17"/>
                <a:gd name="T1" fmla="*/ 0 h 9"/>
                <a:gd name="T2" fmla="*/ 8 w 17"/>
                <a:gd name="T3" fmla="*/ 0 h 9"/>
                <a:gd name="T4" fmla="*/ 1 w 17"/>
                <a:gd name="T5" fmla="*/ 4 h 9"/>
                <a:gd name="T6" fmla="*/ 1 w 17"/>
                <a:gd name="T7" fmla="*/ 5 h 9"/>
                <a:gd name="T8" fmla="*/ 8 w 17"/>
                <a:gd name="T9" fmla="*/ 9 h 9"/>
                <a:gd name="T10" fmla="*/ 10 w 17"/>
                <a:gd name="T11" fmla="*/ 9 h 9"/>
                <a:gd name="T12" fmla="*/ 17 w 17"/>
                <a:gd name="T13" fmla="*/ 5 h 9"/>
                <a:gd name="T14" fmla="*/ 17 w 17"/>
                <a:gd name="T15" fmla="*/ 4 h 9"/>
                <a:gd name="T16" fmla="*/ 10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0"/>
                  </a:moveTo>
                  <a:cubicBezTo>
                    <a:pt x="9" y="0"/>
                    <a:pt x="8" y="0"/>
                    <a:pt x="8" y="0"/>
                  </a:cubicBez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306"/>
            <p:cNvSpPr>
              <a:spLocks/>
            </p:cNvSpPr>
            <p:nvPr userDrawn="1"/>
          </p:nvSpPr>
          <p:spPr bwMode="auto">
            <a:xfrm flipH="1">
              <a:off x="3015308" y="4512145"/>
              <a:ext cx="24248" cy="14263"/>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307"/>
            <p:cNvSpPr>
              <a:spLocks/>
            </p:cNvSpPr>
            <p:nvPr userDrawn="1"/>
          </p:nvSpPr>
          <p:spPr bwMode="auto">
            <a:xfrm flipH="1">
              <a:off x="2983929" y="4503587"/>
              <a:ext cx="39937" cy="22821"/>
            </a:xfrm>
            <a:custGeom>
              <a:avLst/>
              <a:gdLst>
                <a:gd name="T0" fmla="*/ 0 w 28"/>
                <a:gd name="T1" fmla="*/ 6 h 16"/>
                <a:gd name="T2" fmla="*/ 18 w 28"/>
                <a:gd name="T3" fmla="*/ 16 h 16"/>
                <a:gd name="T4" fmla="*/ 21 w 28"/>
                <a:gd name="T5" fmla="*/ 16 h 16"/>
                <a:gd name="T6" fmla="*/ 27 w 28"/>
                <a:gd name="T7" fmla="*/ 12 h 16"/>
                <a:gd name="T8" fmla="*/ 27 w 28"/>
                <a:gd name="T9" fmla="*/ 11 h 16"/>
                <a:gd name="T10" fmla="*/ 10 w 28"/>
                <a:gd name="T11" fmla="*/ 1 h 16"/>
                <a:gd name="T12" fmla="*/ 7 w 28"/>
                <a:gd name="T13" fmla="*/ 1 h 16"/>
                <a:gd name="T14" fmla="*/ 0 w 28"/>
                <a:gd name="T15" fmla="*/ 5 h 16"/>
                <a:gd name="T16" fmla="*/ 0 w 28"/>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0" y="6"/>
                  </a:moveTo>
                  <a:cubicBezTo>
                    <a:pt x="6" y="9"/>
                    <a:pt x="12" y="13"/>
                    <a:pt x="18" y="16"/>
                  </a:cubicBezTo>
                  <a:cubicBezTo>
                    <a:pt x="19" y="16"/>
                    <a:pt x="20" y="16"/>
                    <a:pt x="21" y="16"/>
                  </a:cubicBezTo>
                  <a:cubicBezTo>
                    <a:pt x="27" y="12"/>
                    <a:pt x="27" y="12"/>
                    <a:pt x="27" y="12"/>
                  </a:cubicBezTo>
                  <a:cubicBezTo>
                    <a:pt x="28" y="12"/>
                    <a:pt x="28" y="11"/>
                    <a:pt x="27" y="11"/>
                  </a:cubicBezTo>
                  <a:cubicBezTo>
                    <a:pt x="21" y="7"/>
                    <a:pt x="15" y="4"/>
                    <a:pt x="10" y="1"/>
                  </a:cubicBezTo>
                  <a:cubicBezTo>
                    <a:pt x="9" y="0"/>
                    <a:pt x="8" y="0"/>
                    <a:pt x="7" y="1"/>
                  </a:cubicBezTo>
                  <a:cubicBezTo>
                    <a:pt x="0" y="5"/>
                    <a:pt x="0" y="5"/>
                    <a:pt x="0" y="5"/>
                  </a:cubicBezTo>
                  <a:cubicBezTo>
                    <a:pt x="0" y="5"/>
                    <a:pt x="0" y="5"/>
                    <a:pt x="0"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308"/>
            <p:cNvSpPr>
              <a:spLocks/>
            </p:cNvSpPr>
            <p:nvPr userDrawn="1"/>
          </p:nvSpPr>
          <p:spPr bwMode="auto">
            <a:xfrm flipH="1">
              <a:off x="2999618" y="4522129"/>
              <a:ext cx="24248" cy="14263"/>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309"/>
            <p:cNvSpPr>
              <a:spLocks/>
            </p:cNvSpPr>
            <p:nvPr userDrawn="1"/>
          </p:nvSpPr>
          <p:spPr bwMode="auto">
            <a:xfrm flipH="1">
              <a:off x="2983929" y="4530687"/>
              <a:ext cx="24248" cy="14263"/>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310"/>
            <p:cNvSpPr>
              <a:spLocks/>
            </p:cNvSpPr>
            <p:nvPr userDrawn="1"/>
          </p:nvSpPr>
          <p:spPr bwMode="auto">
            <a:xfrm flipH="1">
              <a:off x="2952550" y="4522129"/>
              <a:ext cx="39937" cy="22821"/>
            </a:xfrm>
            <a:custGeom>
              <a:avLst/>
              <a:gdLst>
                <a:gd name="T0" fmla="*/ 27 w 28"/>
                <a:gd name="T1" fmla="*/ 10 h 16"/>
                <a:gd name="T2" fmla="*/ 10 w 28"/>
                <a:gd name="T3" fmla="*/ 0 h 16"/>
                <a:gd name="T4" fmla="*/ 7 w 28"/>
                <a:gd name="T5" fmla="*/ 0 h 16"/>
                <a:gd name="T6" fmla="*/ 1 w 28"/>
                <a:gd name="T7" fmla="*/ 4 h 16"/>
                <a:gd name="T8" fmla="*/ 1 w 28"/>
                <a:gd name="T9" fmla="*/ 5 h 16"/>
                <a:gd name="T10" fmla="*/ 18 w 28"/>
                <a:gd name="T11" fmla="*/ 16 h 16"/>
                <a:gd name="T12" fmla="*/ 21 w 28"/>
                <a:gd name="T13" fmla="*/ 16 h 16"/>
                <a:gd name="T14" fmla="*/ 27 w 28"/>
                <a:gd name="T15" fmla="*/ 12 h 16"/>
                <a:gd name="T16" fmla="*/ 27 w 28"/>
                <a:gd name="T1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27" y="10"/>
                  </a:moveTo>
                  <a:cubicBezTo>
                    <a:pt x="22" y="7"/>
                    <a:pt x="16" y="4"/>
                    <a:pt x="10" y="0"/>
                  </a:cubicBezTo>
                  <a:cubicBezTo>
                    <a:pt x="9" y="0"/>
                    <a:pt x="8" y="0"/>
                    <a:pt x="7" y="0"/>
                  </a:cubicBezTo>
                  <a:cubicBezTo>
                    <a:pt x="1" y="4"/>
                    <a:pt x="1" y="4"/>
                    <a:pt x="1" y="4"/>
                  </a:cubicBezTo>
                  <a:cubicBezTo>
                    <a:pt x="0" y="4"/>
                    <a:pt x="0" y="5"/>
                    <a:pt x="1" y="5"/>
                  </a:cubicBezTo>
                  <a:cubicBezTo>
                    <a:pt x="7" y="9"/>
                    <a:pt x="13" y="12"/>
                    <a:pt x="18" y="16"/>
                  </a:cubicBezTo>
                  <a:cubicBezTo>
                    <a:pt x="19" y="16"/>
                    <a:pt x="20" y="16"/>
                    <a:pt x="21" y="16"/>
                  </a:cubicBezTo>
                  <a:cubicBezTo>
                    <a:pt x="27" y="12"/>
                    <a:pt x="27" y="12"/>
                    <a:pt x="27" y="12"/>
                  </a:cubicBezTo>
                  <a:cubicBezTo>
                    <a:pt x="28" y="11"/>
                    <a:pt x="28" y="11"/>
                    <a:pt x="27"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311"/>
            <p:cNvSpPr>
              <a:spLocks/>
            </p:cNvSpPr>
            <p:nvPr userDrawn="1"/>
          </p:nvSpPr>
          <p:spPr bwMode="auto">
            <a:xfrm flipH="1">
              <a:off x="2968239" y="4539245"/>
              <a:ext cx="24248" cy="14263"/>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312"/>
            <p:cNvSpPr>
              <a:spLocks/>
            </p:cNvSpPr>
            <p:nvPr userDrawn="1"/>
          </p:nvSpPr>
          <p:spPr bwMode="auto">
            <a:xfrm flipH="1">
              <a:off x="3013881" y="4530687"/>
              <a:ext cx="24248" cy="14263"/>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313"/>
            <p:cNvSpPr>
              <a:spLocks/>
            </p:cNvSpPr>
            <p:nvPr userDrawn="1"/>
          </p:nvSpPr>
          <p:spPr bwMode="auto">
            <a:xfrm flipH="1">
              <a:off x="3029571" y="4520703"/>
              <a:ext cx="24248" cy="14263"/>
            </a:xfrm>
            <a:custGeom>
              <a:avLst/>
              <a:gdLst>
                <a:gd name="T0" fmla="*/ 10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314"/>
            <p:cNvSpPr>
              <a:spLocks/>
            </p:cNvSpPr>
            <p:nvPr userDrawn="1"/>
          </p:nvSpPr>
          <p:spPr bwMode="auto">
            <a:xfrm flipH="1">
              <a:off x="3045260" y="4530687"/>
              <a:ext cx="24248" cy="12837"/>
            </a:xfrm>
            <a:custGeom>
              <a:avLst/>
              <a:gdLst>
                <a:gd name="T0" fmla="*/ 8 w 17"/>
                <a:gd name="T1" fmla="*/ 0 h 9"/>
                <a:gd name="T2" fmla="*/ 1 w 17"/>
                <a:gd name="T3" fmla="*/ 4 h 9"/>
                <a:gd name="T4" fmla="*/ 1 w 17"/>
                <a:gd name="T5" fmla="*/ 5 h 9"/>
                <a:gd name="T6" fmla="*/ 8 w 17"/>
                <a:gd name="T7" fmla="*/ 9 h 9"/>
                <a:gd name="T8" fmla="*/ 10 w 17"/>
                <a:gd name="T9" fmla="*/ 9 h 9"/>
                <a:gd name="T10" fmla="*/ 17 w 17"/>
                <a:gd name="T11" fmla="*/ 5 h 9"/>
                <a:gd name="T12" fmla="*/ 17 w 17"/>
                <a:gd name="T13" fmla="*/ 4 h 9"/>
                <a:gd name="T14" fmla="*/ 10 w 17"/>
                <a:gd name="T15" fmla="*/ 0 h 9"/>
                <a:gd name="T16" fmla="*/ 8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8" y="0"/>
                  </a:move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315"/>
            <p:cNvSpPr>
              <a:spLocks/>
            </p:cNvSpPr>
            <p:nvPr userDrawn="1"/>
          </p:nvSpPr>
          <p:spPr bwMode="auto">
            <a:xfrm flipH="1">
              <a:off x="3043834" y="4513571"/>
              <a:ext cx="24248" cy="14263"/>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9"/>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316"/>
            <p:cNvSpPr>
              <a:spLocks/>
            </p:cNvSpPr>
            <p:nvPr userDrawn="1"/>
          </p:nvSpPr>
          <p:spPr bwMode="auto">
            <a:xfrm flipH="1">
              <a:off x="3086624" y="4522129"/>
              <a:ext cx="15690" cy="9985"/>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317"/>
            <p:cNvSpPr>
              <a:spLocks/>
            </p:cNvSpPr>
            <p:nvPr userDrawn="1"/>
          </p:nvSpPr>
          <p:spPr bwMode="auto">
            <a:xfrm flipH="1">
              <a:off x="3048113" y="4500735"/>
              <a:ext cx="15690" cy="8558"/>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318"/>
            <p:cNvSpPr>
              <a:spLocks/>
            </p:cNvSpPr>
            <p:nvPr userDrawn="1"/>
          </p:nvSpPr>
          <p:spPr bwMode="auto">
            <a:xfrm flipH="1">
              <a:off x="3058097" y="4505013"/>
              <a:ext cx="15690" cy="9985"/>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319"/>
            <p:cNvSpPr>
              <a:spLocks/>
            </p:cNvSpPr>
            <p:nvPr userDrawn="1"/>
          </p:nvSpPr>
          <p:spPr bwMode="auto">
            <a:xfrm flipH="1">
              <a:off x="3068081" y="4510718"/>
              <a:ext cx="15690" cy="9985"/>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320"/>
            <p:cNvSpPr>
              <a:spLocks/>
            </p:cNvSpPr>
            <p:nvPr userDrawn="1"/>
          </p:nvSpPr>
          <p:spPr bwMode="auto">
            <a:xfrm flipH="1">
              <a:off x="3076639" y="4516424"/>
              <a:ext cx="15690" cy="9985"/>
            </a:xfrm>
            <a:custGeom>
              <a:avLst/>
              <a:gdLst>
                <a:gd name="T0" fmla="*/ 5 w 11"/>
                <a:gd name="T1" fmla="*/ 6 h 7"/>
                <a:gd name="T2" fmla="*/ 6 w 11"/>
                <a:gd name="T3" fmla="*/ 6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0" y="4"/>
                    <a:pt x="10" y="4"/>
                    <a:pt x="10" y="4"/>
                  </a:cubicBezTo>
                  <a:cubicBezTo>
                    <a:pt x="11" y="4"/>
                    <a:pt x="11" y="3"/>
                    <a:pt x="10" y="3"/>
                  </a:cubicBezTo>
                  <a:cubicBezTo>
                    <a:pt x="6" y="1"/>
                    <a:pt x="6" y="1"/>
                    <a:pt x="6" y="1"/>
                  </a:cubicBezTo>
                  <a:cubicBezTo>
                    <a:pt x="6" y="0"/>
                    <a:pt x="5" y="0"/>
                    <a:pt x="5" y="1"/>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321"/>
            <p:cNvSpPr>
              <a:spLocks/>
            </p:cNvSpPr>
            <p:nvPr userDrawn="1"/>
          </p:nvSpPr>
          <p:spPr bwMode="auto">
            <a:xfrm flipH="1">
              <a:off x="3059523" y="4522129"/>
              <a:ext cx="24248" cy="14263"/>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322"/>
            <p:cNvSpPr>
              <a:spLocks/>
            </p:cNvSpPr>
            <p:nvPr userDrawn="1"/>
          </p:nvSpPr>
          <p:spPr bwMode="auto">
            <a:xfrm flipH="1">
              <a:off x="3013882" y="4570624"/>
              <a:ext cx="17116" cy="9985"/>
            </a:xfrm>
            <a:custGeom>
              <a:avLst/>
              <a:gdLst>
                <a:gd name="T0" fmla="*/ 9 w 12"/>
                <a:gd name="T1" fmla="*/ 0 h 7"/>
                <a:gd name="T2" fmla="*/ 8 w 12"/>
                <a:gd name="T3" fmla="*/ 0 h 7"/>
                <a:gd name="T4" fmla="*/ 0 w 12"/>
                <a:gd name="T5" fmla="*/ 4 h 7"/>
                <a:gd name="T6" fmla="*/ 0 w 12"/>
                <a:gd name="T7" fmla="*/ 5 h 7"/>
                <a:gd name="T8" fmla="*/ 4 w 12"/>
                <a:gd name="T9" fmla="*/ 7 h 7"/>
                <a:gd name="T10" fmla="*/ 5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4" y="7"/>
                  </a:lnTo>
                  <a:lnTo>
                    <a:pt x="5"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323"/>
            <p:cNvSpPr>
              <a:spLocks/>
            </p:cNvSpPr>
            <p:nvPr userDrawn="1"/>
          </p:nvSpPr>
          <p:spPr bwMode="auto">
            <a:xfrm flipH="1">
              <a:off x="2998192" y="4557787"/>
              <a:ext cx="24248" cy="14263"/>
            </a:xfrm>
            <a:custGeom>
              <a:avLst/>
              <a:gdLst>
                <a:gd name="T0" fmla="*/ 10 w 17"/>
                <a:gd name="T1" fmla="*/ 0 h 10"/>
                <a:gd name="T2" fmla="*/ 8 w 17"/>
                <a:gd name="T3" fmla="*/ 0 h 10"/>
                <a:gd name="T4" fmla="*/ 1 w 17"/>
                <a:gd name="T5" fmla="*/ 4 h 10"/>
                <a:gd name="T6" fmla="*/ 1 w 17"/>
                <a:gd name="T7" fmla="*/ 5 h 10"/>
                <a:gd name="T8" fmla="*/ 8 w 17"/>
                <a:gd name="T9" fmla="*/ 9 h 10"/>
                <a:gd name="T10" fmla="*/ 10 w 17"/>
                <a:gd name="T11" fmla="*/ 9 h 10"/>
                <a:gd name="T12" fmla="*/ 17 w 17"/>
                <a:gd name="T13" fmla="*/ 5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324"/>
            <p:cNvSpPr>
              <a:spLocks/>
            </p:cNvSpPr>
            <p:nvPr userDrawn="1"/>
          </p:nvSpPr>
          <p:spPr bwMode="auto">
            <a:xfrm flipH="1">
              <a:off x="3013881" y="4547803"/>
              <a:ext cx="24248" cy="14263"/>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5"/>
                  </a:cubicBezTo>
                  <a:cubicBezTo>
                    <a:pt x="10" y="1"/>
                    <a:pt x="10" y="1"/>
                    <a:pt x="10" y="1"/>
                  </a:cubicBezTo>
                  <a:cubicBezTo>
                    <a:pt x="9" y="0"/>
                    <a:pt x="8" y="0"/>
                    <a:pt x="8" y="1"/>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325"/>
            <p:cNvSpPr>
              <a:spLocks/>
            </p:cNvSpPr>
            <p:nvPr userDrawn="1"/>
          </p:nvSpPr>
          <p:spPr bwMode="auto">
            <a:xfrm flipH="1">
              <a:off x="2998192" y="4539245"/>
              <a:ext cx="24248" cy="14263"/>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326"/>
            <p:cNvSpPr>
              <a:spLocks/>
            </p:cNvSpPr>
            <p:nvPr userDrawn="1"/>
          </p:nvSpPr>
          <p:spPr bwMode="auto">
            <a:xfrm flipH="1">
              <a:off x="3222124" y="4687582"/>
              <a:ext cx="24248" cy="14263"/>
            </a:xfrm>
            <a:custGeom>
              <a:avLst/>
              <a:gdLst>
                <a:gd name="T0" fmla="*/ 10 w 17"/>
                <a:gd name="T1" fmla="*/ 0 h 10"/>
                <a:gd name="T2" fmla="*/ 7 w 17"/>
                <a:gd name="T3" fmla="*/ 0 h 10"/>
                <a:gd name="T4" fmla="*/ 1 w 17"/>
                <a:gd name="T5" fmla="*/ 4 h 10"/>
                <a:gd name="T6" fmla="*/ 1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1" y="4"/>
                    <a:pt x="1" y="4"/>
                    <a:pt x="1" y="4"/>
                  </a:cubicBezTo>
                  <a:cubicBezTo>
                    <a:pt x="0" y="5"/>
                    <a:pt x="0" y="5"/>
                    <a:pt x="1"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327"/>
            <p:cNvSpPr>
              <a:spLocks/>
            </p:cNvSpPr>
            <p:nvPr userDrawn="1"/>
          </p:nvSpPr>
          <p:spPr bwMode="auto">
            <a:xfrm flipH="1">
              <a:off x="3055245" y="4590592"/>
              <a:ext cx="24248" cy="14263"/>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Freeform 328"/>
            <p:cNvSpPr>
              <a:spLocks/>
            </p:cNvSpPr>
            <p:nvPr userDrawn="1"/>
          </p:nvSpPr>
          <p:spPr bwMode="auto">
            <a:xfrm flipH="1">
              <a:off x="3070934" y="4599150"/>
              <a:ext cx="24248" cy="14263"/>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329"/>
            <p:cNvSpPr>
              <a:spLocks/>
            </p:cNvSpPr>
            <p:nvPr userDrawn="1"/>
          </p:nvSpPr>
          <p:spPr bwMode="auto">
            <a:xfrm flipH="1">
              <a:off x="3190745" y="4582034"/>
              <a:ext cx="15690" cy="9985"/>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330"/>
            <p:cNvSpPr>
              <a:spLocks/>
            </p:cNvSpPr>
            <p:nvPr userDrawn="1"/>
          </p:nvSpPr>
          <p:spPr bwMode="auto">
            <a:xfrm flipH="1">
              <a:off x="3199303" y="4587740"/>
              <a:ext cx="15690" cy="9985"/>
            </a:xfrm>
            <a:custGeom>
              <a:avLst/>
              <a:gdLst>
                <a:gd name="T0" fmla="*/ 5 w 11"/>
                <a:gd name="T1" fmla="*/ 6 h 7"/>
                <a:gd name="T2" fmla="*/ 6 w 11"/>
                <a:gd name="T3" fmla="*/ 6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0" y="4"/>
                    <a:pt x="10" y="4"/>
                    <a:pt x="10" y="4"/>
                  </a:cubicBezTo>
                  <a:cubicBezTo>
                    <a:pt x="11" y="4"/>
                    <a:pt x="11" y="3"/>
                    <a:pt x="10" y="3"/>
                  </a:cubicBezTo>
                  <a:cubicBezTo>
                    <a:pt x="6" y="1"/>
                    <a:pt x="6" y="1"/>
                    <a:pt x="6" y="1"/>
                  </a:cubicBezTo>
                  <a:cubicBezTo>
                    <a:pt x="6" y="0"/>
                    <a:pt x="5" y="0"/>
                    <a:pt x="5" y="1"/>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3" name="Freeform 331"/>
            <p:cNvSpPr>
              <a:spLocks/>
            </p:cNvSpPr>
            <p:nvPr userDrawn="1"/>
          </p:nvSpPr>
          <p:spPr bwMode="auto">
            <a:xfrm flipH="1">
              <a:off x="3133692" y="4550655"/>
              <a:ext cx="15690" cy="8558"/>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2"/>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Freeform 332"/>
            <p:cNvSpPr>
              <a:spLocks/>
            </p:cNvSpPr>
            <p:nvPr userDrawn="1"/>
          </p:nvSpPr>
          <p:spPr bwMode="auto">
            <a:xfrm flipH="1">
              <a:off x="3125135" y="4544950"/>
              <a:ext cx="14263" cy="8558"/>
            </a:xfrm>
            <a:custGeom>
              <a:avLst/>
              <a:gdLst>
                <a:gd name="T0" fmla="*/ 4 w 10"/>
                <a:gd name="T1" fmla="*/ 6 h 6"/>
                <a:gd name="T2" fmla="*/ 6 w 10"/>
                <a:gd name="T3" fmla="*/ 6 h 6"/>
                <a:gd name="T4" fmla="*/ 10 w 10"/>
                <a:gd name="T5" fmla="*/ 3 h 6"/>
                <a:gd name="T6" fmla="*/ 10 w 10"/>
                <a:gd name="T7" fmla="*/ 2 h 6"/>
                <a:gd name="T8" fmla="*/ 6 w 10"/>
                <a:gd name="T9" fmla="*/ 0 h 6"/>
                <a:gd name="T10" fmla="*/ 4 w 10"/>
                <a:gd name="T11" fmla="*/ 0 h 6"/>
                <a:gd name="T12" fmla="*/ 0 w 10"/>
                <a:gd name="T13" fmla="*/ 2 h 6"/>
                <a:gd name="T14" fmla="*/ 0 w 10"/>
                <a:gd name="T15" fmla="*/ 3 h 6"/>
                <a:gd name="T16" fmla="*/ 4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4" y="6"/>
                  </a:moveTo>
                  <a:cubicBezTo>
                    <a:pt x="5" y="6"/>
                    <a:pt x="5" y="6"/>
                    <a:pt x="6" y="6"/>
                  </a:cubicBezTo>
                  <a:cubicBezTo>
                    <a:pt x="10" y="3"/>
                    <a:pt x="10" y="3"/>
                    <a:pt x="10" y="3"/>
                  </a:cubicBezTo>
                  <a:cubicBezTo>
                    <a:pt x="10" y="3"/>
                    <a:pt x="10"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5" name="Freeform 333"/>
            <p:cNvSpPr>
              <a:spLocks/>
            </p:cNvSpPr>
            <p:nvPr userDrawn="1"/>
          </p:nvSpPr>
          <p:spPr bwMode="auto">
            <a:xfrm flipH="1">
              <a:off x="3096608" y="4527834"/>
              <a:ext cx="15690" cy="8558"/>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6"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6" name="Freeform 334"/>
            <p:cNvSpPr>
              <a:spLocks/>
            </p:cNvSpPr>
            <p:nvPr userDrawn="1"/>
          </p:nvSpPr>
          <p:spPr bwMode="auto">
            <a:xfrm flipH="1">
              <a:off x="2952550" y="4621971"/>
              <a:ext cx="149764" cy="87006"/>
            </a:xfrm>
            <a:custGeom>
              <a:avLst/>
              <a:gdLst>
                <a:gd name="T0" fmla="*/ 67 w 105"/>
                <a:gd name="T1" fmla="*/ 0 h 61"/>
                <a:gd name="T2" fmla="*/ 0 w 105"/>
                <a:gd name="T3" fmla="*/ 39 h 61"/>
                <a:gd name="T4" fmla="*/ 38 w 105"/>
                <a:gd name="T5" fmla="*/ 61 h 61"/>
                <a:gd name="T6" fmla="*/ 105 w 105"/>
                <a:gd name="T7" fmla="*/ 22 h 61"/>
                <a:gd name="T8" fmla="*/ 67 w 105"/>
                <a:gd name="T9" fmla="*/ 0 h 61"/>
              </a:gdLst>
              <a:ahLst/>
              <a:cxnLst>
                <a:cxn ang="0">
                  <a:pos x="T0" y="T1"/>
                </a:cxn>
                <a:cxn ang="0">
                  <a:pos x="T2" y="T3"/>
                </a:cxn>
                <a:cxn ang="0">
                  <a:pos x="T4" y="T5"/>
                </a:cxn>
                <a:cxn ang="0">
                  <a:pos x="T6" y="T7"/>
                </a:cxn>
                <a:cxn ang="0">
                  <a:pos x="T8" y="T9"/>
                </a:cxn>
              </a:cxnLst>
              <a:rect l="0" t="0" r="r" b="b"/>
              <a:pathLst>
                <a:path w="105" h="61">
                  <a:moveTo>
                    <a:pt x="67" y="0"/>
                  </a:moveTo>
                  <a:lnTo>
                    <a:pt x="0" y="39"/>
                  </a:lnTo>
                  <a:lnTo>
                    <a:pt x="38" y="61"/>
                  </a:lnTo>
                  <a:lnTo>
                    <a:pt x="105" y="22"/>
                  </a:lnTo>
                  <a:lnTo>
                    <a:pt x="67"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7" name="Freeform 335"/>
            <p:cNvSpPr>
              <a:spLocks/>
            </p:cNvSpPr>
            <p:nvPr userDrawn="1"/>
          </p:nvSpPr>
          <p:spPr bwMode="auto">
            <a:xfrm flipH="1">
              <a:off x="3222124" y="4462223"/>
              <a:ext cx="69890" cy="139779"/>
            </a:xfrm>
            <a:custGeom>
              <a:avLst/>
              <a:gdLst>
                <a:gd name="T0" fmla="*/ 24 w 49"/>
                <a:gd name="T1" fmla="*/ 0 h 98"/>
                <a:gd name="T2" fmla="*/ 0 w 49"/>
                <a:gd name="T3" fmla="*/ 98 h 98"/>
                <a:gd name="T4" fmla="*/ 20 w 49"/>
                <a:gd name="T5" fmla="*/ 86 h 98"/>
                <a:gd name="T6" fmla="*/ 49 w 49"/>
                <a:gd name="T7" fmla="*/ 69 h 98"/>
                <a:gd name="T8" fmla="*/ 35 w 49"/>
                <a:gd name="T9" fmla="*/ 29 h 98"/>
                <a:gd name="T10" fmla="*/ 24 w 49"/>
                <a:gd name="T11" fmla="*/ 0 h 98"/>
              </a:gdLst>
              <a:ahLst/>
              <a:cxnLst>
                <a:cxn ang="0">
                  <a:pos x="T0" y="T1"/>
                </a:cxn>
                <a:cxn ang="0">
                  <a:pos x="T2" y="T3"/>
                </a:cxn>
                <a:cxn ang="0">
                  <a:pos x="T4" y="T5"/>
                </a:cxn>
                <a:cxn ang="0">
                  <a:pos x="T6" y="T7"/>
                </a:cxn>
                <a:cxn ang="0">
                  <a:pos x="T8" y="T9"/>
                </a:cxn>
                <a:cxn ang="0">
                  <a:pos x="T10" y="T11"/>
                </a:cxn>
              </a:cxnLst>
              <a:rect l="0" t="0" r="r" b="b"/>
              <a:pathLst>
                <a:path w="49" h="98">
                  <a:moveTo>
                    <a:pt x="24" y="0"/>
                  </a:moveTo>
                  <a:lnTo>
                    <a:pt x="0" y="98"/>
                  </a:lnTo>
                  <a:lnTo>
                    <a:pt x="20" y="86"/>
                  </a:lnTo>
                  <a:lnTo>
                    <a:pt x="49" y="69"/>
                  </a:lnTo>
                  <a:lnTo>
                    <a:pt x="35" y="29"/>
                  </a:lnTo>
                  <a:lnTo>
                    <a:pt x="24" y="0"/>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8" name="Freeform 336"/>
            <p:cNvSpPr>
              <a:spLocks/>
            </p:cNvSpPr>
            <p:nvPr userDrawn="1"/>
          </p:nvSpPr>
          <p:spPr bwMode="auto">
            <a:xfrm flipH="1">
              <a:off x="3157940" y="4378071"/>
              <a:ext cx="105548" cy="206817"/>
            </a:xfrm>
            <a:custGeom>
              <a:avLst/>
              <a:gdLst>
                <a:gd name="T0" fmla="*/ 37 w 74"/>
                <a:gd name="T1" fmla="*/ 0 h 145"/>
                <a:gd name="T2" fmla="*/ 15 w 74"/>
                <a:gd name="T3" fmla="*/ 88 h 145"/>
                <a:gd name="T4" fmla="*/ 29 w 74"/>
                <a:gd name="T5" fmla="*/ 128 h 145"/>
                <a:gd name="T6" fmla="*/ 0 w 74"/>
                <a:gd name="T7" fmla="*/ 145 h 145"/>
                <a:gd name="T8" fmla="*/ 23 w 74"/>
                <a:gd name="T9" fmla="*/ 132 h 145"/>
                <a:gd name="T10" fmla="*/ 74 w 74"/>
                <a:gd name="T11" fmla="*/ 102 h 145"/>
                <a:gd name="T12" fmla="*/ 50 w 74"/>
                <a:gd name="T13" fmla="*/ 35 h 145"/>
                <a:gd name="T14" fmla="*/ 37 w 74"/>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45">
                  <a:moveTo>
                    <a:pt x="37" y="0"/>
                  </a:moveTo>
                  <a:lnTo>
                    <a:pt x="15" y="88"/>
                  </a:lnTo>
                  <a:lnTo>
                    <a:pt x="29" y="128"/>
                  </a:lnTo>
                  <a:lnTo>
                    <a:pt x="0" y="145"/>
                  </a:lnTo>
                  <a:lnTo>
                    <a:pt x="23" y="132"/>
                  </a:lnTo>
                  <a:lnTo>
                    <a:pt x="74" y="102"/>
                  </a:lnTo>
                  <a:lnTo>
                    <a:pt x="50" y="35"/>
                  </a:lnTo>
                  <a:lnTo>
                    <a:pt x="37"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9" name="Freeform 337"/>
            <p:cNvSpPr>
              <a:spLocks/>
            </p:cNvSpPr>
            <p:nvPr userDrawn="1"/>
          </p:nvSpPr>
          <p:spPr bwMode="auto">
            <a:xfrm flipH="1">
              <a:off x="3099461" y="4325297"/>
              <a:ext cx="131221" cy="241049"/>
            </a:xfrm>
            <a:custGeom>
              <a:avLst/>
              <a:gdLst>
                <a:gd name="T0" fmla="*/ 46 w 92"/>
                <a:gd name="T1" fmla="*/ 0 h 169"/>
                <a:gd name="T2" fmla="*/ 27 w 92"/>
                <a:gd name="T3" fmla="*/ 72 h 169"/>
                <a:gd name="T4" fmla="*/ 51 w 92"/>
                <a:gd name="T5" fmla="*/ 139 h 169"/>
                <a:gd name="T6" fmla="*/ 0 w 92"/>
                <a:gd name="T7" fmla="*/ 169 h 169"/>
                <a:gd name="T8" fmla="*/ 50 w 92"/>
                <a:gd name="T9" fmla="*/ 140 h 169"/>
                <a:gd name="T10" fmla="*/ 92 w 92"/>
                <a:gd name="T11" fmla="*/ 116 h 169"/>
                <a:gd name="T12" fmla="*/ 70 w 92"/>
                <a:gd name="T13" fmla="*/ 60 h 169"/>
                <a:gd name="T14" fmla="*/ 46 w 92"/>
                <a:gd name="T15" fmla="*/ 0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9">
                  <a:moveTo>
                    <a:pt x="46" y="0"/>
                  </a:moveTo>
                  <a:lnTo>
                    <a:pt x="27" y="72"/>
                  </a:lnTo>
                  <a:lnTo>
                    <a:pt x="51" y="139"/>
                  </a:lnTo>
                  <a:lnTo>
                    <a:pt x="0" y="169"/>
                  </a:lnTo>
                  <a:lnTo>
                    <a:pt x="50" y="140"/>
                  </a:lnTo>
                  <a:lnTo>
                    <a:pt x="92" y="116"/>
                  </a:lnTo>
                  <a:lnTo>
                    <a:pt x="70" y="60"/>
                  </a:lnTo>
                  <a:lnTo>
                    <a:pt x="4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0" name="Freeform 338"/>
            <p:cNvSpPr>
              <a:spLocks/>
            </p:cNvSpPr>
            <p:nvPr userDrawn="1"/>
          </p:nvSpPr>
          <p:spPr bwMode="auto">
            <a:xfrm flipH="1">
              <a:off x="2924023" y="3463799"/>
              <a:ext cx="272428" cy="303807"/>
            </a:xfrm>
            <a:custGeom>
              <a:avLst/>
              <a:gdLst>
                <a:gd name="T0" fmla="*/ 181 w 191"/>
                <a:gd name="T1" fmla="*/ 156 h 213"/>
                <a:gd name="T2" fmla="*/ 125 w 191"/>
                <a:gd name="T3" fmla="*/ 180 h 213"/>
                <a:gd name="T4" fmla="*/ 0 w 191"/>
                <a:gd name="T5" fmla="*/ 73 h 213"/>
                <a:gd name="T6" fmla="*/ 29 w 191"/>
                <a:gd name="T7" fmla="*/ 0 h 213"/>
                <a:gd name="T8" fmla="*/ 181 w 191"/>
                <a:gd name="T9" fmla="*/ 156 h 213"/>
              </a:gdLst>
              <a:ahLst/>
              <a:cxnLst>
                <a:cxn ang="0">
                  <a:pos x="T0" y="T1"/>
                </a:cxn>
                <a:cxn ang="0">
                  <a:pos x="T2" y="T3"/>
                </a:cxn>
                <a:cxn ang="0">
                  <a:pos x="T4" y="T5"/>
                </a:cxn>
                <a:cxn ang="0">
                  <a:pos x="T6" y="T7"/>
                </a:cxn>
                <a:cxn ang="0">
                  <a:pos x="T8" y="T9"/>
                </a:cxn>
              </a:cxnLst>
              <a:rect l="0" t="0" r="r" b="b"/>
              <a:pathLst>
                <a:path w="191" h="213">
                  <a:moveTo>
                    <a:pt x="181" y="156"/>
                  </a:moveTo>
                  <a:cubicBezTo>
                    <a:pt x="191" y="200"/>
                    <a:pt x="126" y="213"/>
                    <a:pt x="125" y="180"/>
                  </a:cubicBezTo>
                  <a:cubicBezTo>
                    <a:pt x="82" y="145"/>
                    <a:pt x="41" y="109"/>
                    <a:pt x="0" y="73"/>
                  </a:cubicBezTo>
                  <a:cubicBezTo>
                    <a:pt x="29" y="0"/>
                    <a:pt x="29" y="0"/>
                    <a:pt x="29" y="0"/>
                  </a:cubicBezTo>
                  <a:cubicBezTo>
                    <a:pt x="89" y="23"/>
                    <a:pt x="130" y="84"/>
                    <a:pt x="181" y="156"/>
                  </a:cubicBezTo>
                  <a:close/>
                </a:path>
              </a:pathLst>
            </a:custGeom>
            <a:solidFill>
              <a:srgbClr val="9FA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Freeform 339"/>
            <p:cNvSpPr>
              <a:spLocks/>
            </p:cNvSpPr>
            <p:nvPr userDrawn="1"/>
          </p:nvSpPr>
          <p:spPr bwMode="auto">
            <a:xfrm flipH="1">
              <a:off x="3059524" y="3430995"/>
              <a:ext cx="410780" cy="547707"/>
            </a:xfrm>
            <a:custGeom>
              <a:avLst/>
              <a:gdLst>
                <a:gd name="T0" fmla="*/ 41 w 288"/>
                <a:gd name="T1" fmla="*/ 66 h 384"/>
                <a:gd name="T2" fmla="*/ 196 w 288"/>
                <a:gd name="T3" fmla="*/ 3 h 384"/>
                <a:gd name="T4" fmla="*/ 253 w 288"/>
                <a:gd name="T5" fmla="*/ 34 h 384"/>
                <a:gd name="T6" fmla="*/ 179 w 288"/>
                <a:gd name="T7" fmla="*/ 257 h 384"/>
                <a:gd name="T8" fmla="*/ 187 w 288"/>
                <a:gd name="T9" fmla="*/ 285 h 384"/>
                <a:gd name="T10" fmla="*/ 4 w 288"/>
                <a:gd name="T11" fmla="*/ 315 h 384"/>
                <a:gd name="T12" fmla="*/ 28 w 288"/>
                <a:gd name="T13" fmla="*/ 209 h 384"/>
                <a:gd name="T14" fmla="*/ 41 w 288"/>
                <a:gd name="T15" fmla="*/ 66 h 3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384">
                  <a:moveTo>
                    <a:pt x="41" y="66"/>
                  </a:moveTo>
                  <a:cubicBezTo>
                    <a:pt x="74" y="12"/>
                    <a:pt x="166" y="0"/>
                    <a:pt x="196" y="3"/>
                  </a:cubicBezTo>
                  <a:cubicBezTo>
                    <a:pt x="217" y="5"/>
                    <a:pt x="243" y="16"/>
                    <a:pt x="253" y="34"/>
                  </a:cubicBezTo>
                  <a:cubicBezTo>
                    <a:pt x="288" y="102"/>
                    <a:pt x="190" y="216"/>
                    <a:pt x="179" y="257"/>
                  </a:cubicBezTo>
                  <a:cubicBezTo>
                    <a:pt x="177" y="266"/>
                    <a:pt x="182" y="275"/>
                    <a:pt x="187" y="285"/>
                  </a:cubicBezTo>
                  <a:cubicBezTo>
                    <a:pt x="154" y="384"/>
                    <a:pt x="0" y="355"/>
                    <a:pt x="4" y="315"/>
                  </a:cubicBezTo>
                  <a:cubicBezTo>
                    <a:pt x="5" y="295"/>
                    <a:pt x="19" y="253"/>
                    <a:pt x="28" y="209"/>
                  </a:cubicBezTo>
                  <a:cubicBezTo>
                    <a:pt x="41" y="145"/>
                    <a:pt x="21" y="100"/>
                    <a:pt x="41" y="66"/>
                  </a:cubicBezTo>
                  <a:close/>
                </a:path>
              </a:pathLst>
            </a:custGeom>
            <a:solidFill>
              <a:srgbClr val="C1C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Freeform 340"/>
            <p:cNvSpPr>
              <a:spLocks/>
            </p:cNvSpPr>
            <p:nvPr userDrawn="1"/>
          </p:nvSpPr>
          <p:spPr bwMode="auto">
            <a:xfrm flipH="1">
              <a:off x="3115150" y="3398189"/>
              <a:ext cx="136927" cy="162600"/>
            </a:xfrm>
            <a:custGeom>
              <a:avLst/>
              <a:gdLst>
                <a:gd name="T0" fmla="*/ 42 w 96"/>
                <a:gd name="T1" fmla="*/ 0 h 114"/>
                <a:gd name="T2" fmla="*/ 6 w 96"/>
                <a:gd name="T3" fmla="*/ 55 h 114"/>
                <a:gd name="T4" fmla="*/ 58 w 96"/>
                <a:gd name="T5" fmla="*/ 103 h 114"/>
                <a:gd name="T6" fmla="*/ 96 w 96"/>
                <a:gd name="T7" fmla="*/ 62 h 114"/>
                <a:gd name="T8" fmla="*/ 42 w 96"/>
                <a:gd name="T9" fmla="*/ 0 h 114"/>
              </a:gdLst>
              <a:ahLst/>
              <a:cxnLst>
                <a:cxn ang="0">
                  <a:pos x="T0" y="T1"/>
                </a:cxn>
                <a:cxn ang="0">
                  <a:pos x="T2" y="T3"/>
                </a:cxn>
                <a:cxn ang="0">
                  <a:pos x="T4" y="T5"/>
                </a:cxn>
                <a:cxn ang="0">
                  <a:pos x="T6" y="T7"/>
                </a:cxn>
                <a:cxn ang="0">
                  <a:pos x="T8" y="T9"/>
                </a:cxn>
              </a:cxnLst>
              <a:rect l="0" t="0" r="r" b="b"/>
              <a:pathLst>
                <a:path w="96" h="114">
                  <a:moveTo>
                    <a:pt x="42" y="0"/>
                  </a:moveTo>
                  <a:cubicBezTo>
                    <a:pt x="32" y="25"/>
                    <a:pt x="19" y="32"/>
                    <a:pt x="6" y="55"/>
                  </a:cubicBezTo>
                  <a:cubicBezTo>
                    <a:pt x="0" y="78"/>
                    <a:pt x="32" y="114"/>
                    <a:pt x="58" y="103"/>
                  </a:cubicBezTo>
                  <a:cubicBezTo>
                    <a:pt x="70" y="88"/>
                    <a:pt x="85" y="75"/>
                    <a:pt x="96" y="62"/>
                  </a:cubicBezTo>
                  <a:lnTo>
                    <a:pt x="42" y="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3" name="Freeform 341"/>
            <p:cNvSpPr>
              <a:spLocks/>
            </p:cNvSpPr>
            <p:nvPr userDrawn="1"/>
          </p:nvSpPr>
          <p:spPr bwMode="auto">
            <a:xfrm flipH="1">
              <a:off x="3011028" y="3284083"/>
              <a:ext cx="192554" cy="252459"/>
            </a:xfrm>
            <a:custGeom>
              <a:avLst/>
              <a:gdLst>
                <a:gd name="T0" fmla="*/ 127 w 135"/>
                <a:gd name="T1" fmla="*/ 86 h 177"/>
                <a:gd name="T2" fmla="*/ 111 w 135"/>
                <a:gd name="T3" fmla="*/ 139 h 177"/>
                <a:gd name="T4" fmla="*/ 74 w 135"/>
                <a:gd name="T5" fmla="*/ 175 h 177"/>
                <a:gd name="T6" fmla="*/ 53 w 135"/>
                <a:gd name="T7" fmla="*/ 175 h 177"/>
                <a:gd name="T8" fmla="*/ 17 w 135"/>
                <a:gd name="T9" fmla="*/ 135 h 177"/>
                <a:gd name="T10" fmla="*/ 7 w 135"/>
                <a:gd name="T11" fmla="*/ 92 h 177"/>
                <a:gd name="T12" fmla="*/ 9 w 135"/>
                <a:gd name="T13" fmla="*/ 71 h 177"/>
                <a:gd name="T14" fmla="*/ 24 w 135"/>
                <a:gd name="T15" fmla="*/ 9 h 177"/>
                <a:gd name="T16" fmla="*/ 113 w 135"/>
                <a:gd name="T17" fmla="*/ 9 h 177"/>
                <a:gd name="T18" fmla="*/ 127 w 135"/>
                <a:gd name="T19" fmla="*/ 8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77">
                  <a:moveTo>
                    <a:pt x="127" y="86"/>
                  </a:moveTo>
                  <a:cubicBezTo>
                    <a:pt x="123" y="109"/>
                    <a:pt x="130" y="103"/>
                    <a:pt x="111" y="139"/>
                  </a:cubicBezTo>
                  <a:cubicBezTo>
                    <a:pt x="105" y="149"/>
                    <a:pt x="78" y="173"/>
                    <a:pt x="74" y="175"/>
                  </a:cubicBezTo>
                  <a:cubicBezTo>
                    <a:pt x="69" y="177"/>
                    <a:pt x="59" y="177"/>
                    <a:pt x="53" y="175"/>
                  </a:cubicBezTo>
                  <a:cubicBezTo>
                    <a:pt x="43" y="172"/>
                    <a:pt x="22" y="143"/>
                    <a:pt x="17" y="135"/>
                  </a:cubicBezTo>
                  <a:cubicBezTo>
                    <a:pt x="6" y="116"/>
                    <a:pt x="0" y="110"/>
                    <a:pt x="7" y="92"/>
                  </a:cubicBezTo>
                  <a:cubicBezTo>
                    <a:pt x="9" y="71"/>
                    <a:pt x="9" y="71"/>
                    <a:pt x="9" y="71"/>
                  </a:cubicBezTo>
                  <a:cubicBezTo>
                    <a:pt x="24" y="9"/>
                    <a:pt x="24" y="9"/>
                    <a:pt x="24" y="9"/>
                  </a:cubicBezTo>
                  <a:cubicBezTo>
                    <a:pt x="63" y="3"/>
                    <a:pt x="96" y="0"/>
                    <a:pt x="113" y="9"/>
                  </a:cubicBezTo>
                  <a:cubicBezTo>
                    <a:pt x="130" y="18"/>
                    <a:pt x="135" y="40"/>
                    <a:pt x="127" y="86"/>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4" name="Freeform 342"/>
            <p:cNvSpPr>
              <a:spLocks/>
            </p:cNvSpPr>
            <p:nvPr userDrawn="1"/>
          </p:nvSpPr>
          <p:spPr bwMode="auto">
            <a:xfrm flipH="1">
              <a:off x="2986781" y="3246999"/>
              <a:ext cx="246754" cy="183996"/>
            </a:xfrm>
            <a:custGeom>
              <a:avLst/>
              <a:gdLst>
                <a:gd name="T0" fmla="*/ 55 w 173"/>
                <a:gd name="T1" fmla="*/ 12 h 129"/>
                <a:gd name="T2" fmla="*/ 21 w 173"/>
                <a:gd name="T3" fmla="*/ 122 h 129"/>
                <a:gd name="T4" fmla="*/ 30 w 173"/>
                <a:gd name="T5" fmla="*/ 118 h 129"/>
                <a:gd name="T6" fmla="*/ 44 w 173"/>
                <a:gd name="T7" fmla="*/ 100 h 129"/>
                <a:gd name="T8" fmla="*/ 53 w 173"/>
                <a:gd name="T9" fmla="*/ 129 h 129"/>
                <a:gd name="T10" fmla="*/ 80 w 173"/>
                <a:gd name="T11" fmla="*/ 100 h 129"/>
                <a:gd name="T12" fmla="*/ 173 w 173"/>
                <a:gd name="T13" fmla="*/ 82 h 129"/>
                <a:gd name="T14" fmla="*/ 133 w 173"/>
                <a:gd name="T15" fmla="*/ 15 h 129"/>
                <a:gd name="T16" fmla="*/ 55 w 173"/>
                <a:gd name="T17" fmla="*/ 1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129">
                  <a:moveTo>
                    <a:pt x="55" y="12"/>
                  </a:moveTo>
                  <a:cubicBezTo>
                    <a:pt x="0" y="18"/>
                    <a:pt x="15" y="97"/>
                    <a:pt x="21" y="122"/>
                  </a:cubicBezTo>
                  <a:cubicBezTo>
                    <a:pt x="25" y="121"/>
                    <a:pt x="29" y="123"/>
                    <a:pt x="30" y="118"/>
                  </a:cubicBezTo>
                  <a:cubicBezTo>
                    <a:pt x="32" y="108"/>
                    <a:pt x="38" y="100"/>
                    <a:pt x="44" y="100"/>
                  </a:cubicBezTo>
                  <a:cubicBezTo>
                    <a:pt x="52" y="100"/>
                    <a:pt x="56" y="109"/>
                    <a:pt x="53" y="129"/>
                  </a:cubicBezTo>
                  <a:cubicBezTo>
                    <a:pt x="61" y="122"/>
                    <a:pt x="71" y="114"/>
                    <a:pt x="80" y="100"/>
                  </a:cubicBezTo>
                  <a:cubicBezTo>
                    <a:pt x="81" y="101"/>
                    <a:pt x="153" y="122"/>
                    <a:pt x="173" y="82"/>
                  </a:cubicBezTo>
                  <a:cubicBezTo>
                    <a:pt x="163" y="73"/>
                    <a:pt x="155" y="26"/>
                    <a:pt x="133" y="15"/>
                  </a:cubicBezTo>
                  <a:cubicBezTo>
                    <a:pt x="107" y="1"/>
                    <a:pt x="72" y="0"/>
                    <a:pt x="55" y="12"/>
                  </a:cubicBezTo>
                  <a:close/>
                </a:path>
              </a:pathLst>
            </a:custGeom>
            <a:solidFill>
              <a:srgbClr val="6324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5" name="Freeform 343"/>
            <p:cNvSpPr>
              <a:spLocks/>
            </p:cNvSpPr>
            <p:nvPr userDrawn="1"/>
          </p:nvSpPr>
          <p:spPr bwMode="auto">
            <a:xfrm flipH="1">
              <a:off x="2993912" y="3960159"/>
              <a:ext cx="241049" cy="164027"/>
            </a:xfrm>
            <a:custGeom>
              <a:avLst/>
              <a:gdLst>
                <a:gd name="T0" fmla="*/ 0 w 169"/>
                <a:gd name="T1" fmla="*/ 0 h 115"/>
                <a:gd name="T2" fmla="*/ 0 w 169"/>
                <a:gd name="T3" fmla="*/ 16 h 115"/>
                <a:gd name="T4" fmla="*/ 169 w 169"/>
                <a:gd name="T5" fmla="*/ 115 h 115"/>
                <a:gd name="T6" fmla="*/ 169 w 169"/>
                <a:gd name="T7" fmla="*/ 99 h 115"/>
                <a:gd name="T8" fmla="*/ 0 w 169"/>
                <a:gd name="T9" fmla="*/ 0 h 115"/>
              </a:gdLst>
              <a:ahLst/>
              <a:cxnLst>
                <a:cxn ang="0">
                  <a:pos x="T0" y="T1"/>
                </a:cxn>
                <a:cxn ang="0">
                  <a:pos x="T2" y="T3"/>
                </a:cxn>
                <a:cxn ang="0">
                  <a:pos x="T4" y="T5"/>
                </a:cxn>
                <a:cxn ang="0">
                  <a:pos x="T6" y="T7"/>
                </a:cxn>
                <a:cxn ang="0">
                  <a:pos x="T8" y="T9"/>
                </a:cxn>
              </a:cxnLst>
              <a:rect l="0" t="0" r="r" b="b"/>
              <a:pathLst>
                <a:path w="169" h="115">
                  <a:moveTo>
                    <a:pt x="0" y="0"/>
                  </a:moveTo>
                  <a:cubicBezTo>
                    <a:pt x="0" y="16"/>
                    <a:pt x="0" y="16"/>
                    <a:pt x="0" y="16"/>
                  </a:cubicBezTo>
                  <a:cubicBezTo>
                    <a:pt x="56" y="49"/>
                    <a:pt x="113" y="82"/>
                    <a:pt x="169" y="115"/>
                  </a:cubicBezTo>
                  <a:cubicBezTo>
                    <a:pt x="169" y="99"/>
                    <a:pt x="169" y="99"/>
                    <a:pt x="169" y="99"/>
                  </a:cubicBezTo>
                  <a:cubicBezTo>
                    <a:pt x="113" y="66"/>
                    <a:pt x="56" y="33"/>
                    <a:pt x="0" y="0"/>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6" name="Freeform 344"/>
            <p:cNvSpPr>
              <a:spLocks/>
            </p:cNvSpPr>
            <p:nvPr userDrawn="1"/>
          </p:nvSpPr>
          <p:spPr bwMode="auto">
            <a:xfrm flipH="1">
              <a:off x="2687254" y="3783295"/>
              <a:ext cx="547707" cy="318070"/>
            </a:xfrm>
            <a:custGeom>
              <a:avLst/>
              <a:gdLst>
                <a:gd name="T0" fmla="*/ 215 w 384"/>
                <a:gd name="T1" fmla="*/ 0 h 223"/>
                <a:gd name="T2" fmla="*/ 0 w 384"/>
                <a:gd name="T3" fmla="*/ 124 h 223"/>
                <a:gd name="T4" fmla="*/ 169 w 384"/>
                <a:gd name="T5" fmla="*/ 223 h 223"/>
                <a:gd name="T6" fmla="*/ 384 w 384"/>
                <a:gd name="T7" fmla="*/ 99 h 223"/>
                <a:gd name="T8" fmla="*/ 215 w 384"/>
                <a:gd name="T9" fmla="*/ 0 h 223"/>
              </a:gdLst>
              <a:ahLst/>
              <a:cxnLst>
                <a:cxn ang="0">
                  <a:pos x="T0" y="T1"/>
                </a:cxn>
                <a:cxn ang="0">
                  <a:pos x="T2" y="T3"/>
                </a:cxn>
                <a:cxn ang="0">
                  <a:pos x="T4" y="T5"/>
                </a:cxn>
                <a:cxn ang="0">
                  <a:pos x="T6" y="T7"/>
                </a:cxn>
                <a:cxn ang="0">
                  <a:pos x="T8" y="T9"/>
                </a:cxn>
              </a:cxnLst>
              <a:rect l="0" t="0" r="r" b="b"/>
              <a:pathLst>
                <a:path w="384" h="223">
                  <a:moveTo>
                    <a:pt x="215" y="0"/>
                  </a:moveTo>
                  <a:cubicBezTo>
                    <a:pt x="0" y="124"/>
                    <a:pt x="0" y="124"/>
                    <a:pt x="0" y="124"/>
                  </a:cubicBezTo>
                  <a:cubicBezTo>
                    <a:pt x="56" y="157"/>
                    <a:pt x="113" y="190"/>
                    <a:pt x="169" y="223"/>
                  </a:cubicBezTo>
                  <a:cubicBezTo>
                    <a:pt x="384" y="99"/>
                    <a:pt x="384" y="99"/>
                    <a:pt x="384" y="99"/>
                  </a:cubicBezTo>
                  <a:cubicBezTo>
                    <a:pt x="328" y="66"/>
                    <a:pt x="271" y="33"/>
                    <a:pt x="215" y="0"/>
                  </a:cubicBez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7" name="Freeform 345"/>
            <p:cNvSpPr>
              <a:spLocks/>
            </p:cNvSpPr>
            <p:nvPr userDrawn="1"/>
          </p:nvSpPr>
          <p:spPr bwMode="auto">
            <a:xfrm flipH="1">
              <a:off x="2687254" y="3924501"/>
              <a:ext cx="306659" cy="199685"/>
            </a:xfrm>
            <a:custGeom>
              <a:avLst/>
              <a:gdLst>
                <a:gd name="T0" fmla="*/ 0 w 215"/>
                <a:gd name="T1" fmla="*/ 124 h 140"/>
                <a:gd name="T2" fmla="*/ 0 w 215"/>
                <a:gd name="T3" fmla="*/ 140 h 140"/>
                <a:gd name="T4" fmla="*/ 215 w 215"/>
                <a:gd name="T5" fmla="*/ 16 h 140"/>
                <a:gd name="T6" fmla="*/ 215 w 215"/>
                <a:gd name="T7" fmla="*/ 0 h 140"/>
                <a:gd name="T8" fmla="*/ 0 w 215"/>
                <a:gd name="T9" fmla="*/ 124 h 140"/>
              </a:gdLst>
              <a:ahLst/>
              <a:cxnLst>
                <a:cxn ang="0">
                  <a:pos x="T0" y="T1"/>
                </a:cxn>
                <a:cxn ang="0">
                  <a:pos x="T2" y="T3"/>
                </a:cxn>
                <a:cxn ang="0">
                  <a:pos x="T4" y="T5"/>
                </a:cxn>
                <a:cxn ang="0">
                  <a:pos x="T6" y="T7"/>
                </a:cxn>
                <a:cxn ang="0">
                  <a:pos x="T8" y="T9"/>
                </a:cxn>
              </a:cxnLst>
              <a:rect l="0" t="0" r="r" b="b"/>
              <a:pathLst>
                <a:path w="215" h="140">
                  <a:moveTo>
                    <a:pt x="0" y="124"/>
                  </a:moveTo>
                  <a:lnTo>
                    <a:pt x="0" y="140"/>
                  </a:lnTo>
                  <a:lnTo>
                    <a:pt x="215" y="16"/>
                  </a:lnTo>
                  <a:lnTo>
                    <a:pt x="215" y="0"/>
                  </a:lnTo>
                  <a:lnTo>
                    <a:pt x="0" y="124"/>
                  </a:ln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Freeform 346"/>
            <p:cNvSpPr>
              <a:spLocks/>
            </p:cNvSpPr>
            <p:nvPr userDrawn="1"/>
          </p:nvSpPr>
          <p:spPr bwMode="auto">
            <a:xfrm flipH="1">
              <a:off x="2722912" y="3841775"/>
              <a:ext cx="400796" cy="232491"/>
            </a:xfrm>
            <a:custGeom>
              <a:avLst/>
              <a:gdLst>
                <a:gd name="T0" fmla="*/ 211 w 281"/>
                <a:gd name="T1" fmla="*/ 0 h 163"/>
                <a:gd name="T2" fmla="*/ 0 w 281"/>
                <a:gd name="T3" fmla="*/ 123 h 163"/>
                <a:gd name="T4" fmla="*/ 70 w 281"/>
                <a:gd name="T5" fmla="*/ 163 h 163"/>
                <a:gd name="T6" fmla="*/ 281 w 281"/>
                <a:gd name="T7" fmla="*/ 41 h 163"/>
                <a:gd name="T8" fmla="*/ 211 w 281"/>
                <a:gd name="T9" fmla="*/ 0 h 163"/>
              </a:gdLst>
              <a:ahLst/>
              <a:cxnLst>
                <a:cxn ang="0">
                  <a:pos x="T0" y="T1"/>
                </a:cxn>
                <a:cxn ang="0">
                  <a:pos x="T2" y="T3"/>
                </a:cxn>
                <a:cxn ang="0">
                  <a:pos x="T4" y="T5"/>
                </a:cxn>
                <a:cxn ang="0">
                  <a:pos x="T6" y="T7"/>
                </a:cxn>
                <a:cxn ang="0">
                  <a:pos x="T8" y="T9"/>
                </a:cxn>
              </a:cxnLst>
              <a:rect l="0" t="0" r="r" b="b"/>
              <a:pathLst>
                <a:path w="281" h="163">
                  <a:moveTo>
                    <a:pt x="211" y="0"/>
                  </a:moveTo>
                  <a:lnTo>
                    <a:pt x="0" y="123"/>
                  </a:lnTo>
                  <a:lnTo>
                    <a:pt x="70" y="163"/>
                  </a:lnTo>
                  <a:lnTo>
                    <a:pt x="281" y="41"/>
                  </a:lnTo>
                  <a:lnTo>
                    <a:pt x="211" y="0"/>
                  </a:lnTo>
                  <a:close/>
                </a:path>
              </a:pathLst>
            </a:custGeom>
            <a:solidFill>
              <a:srgbClr val="878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9" name="Freeform 347"/>
            <p:cNvSpPr>
              <a:spLocks/>
            </p:cNvSpPr>
            <p:nvPr userDrawn="1"/>
          </p:nvSpPr>
          <p:spPr bwMode="auto">
            <a:xfrm flipH="1">
              <a:off x="3076639" y="3998670"/>
              <a:ext cx="15690" cy="8558"/>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0" name="Freeform 348"/>
            <p:cNvSpPr>
              <a:spLocks/>
            </p:cNvSpPr>
            <p:nvPr userDrawn="1"/>
          </p:nvSpPr>
          <p:spPr bwMode="auto">
            <a:xfrm flipH="1">
              <a:off x="3048113" y="3981554"/>
              <a:ext cx="15690" cy="8558"/>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1" name="Freeform 349"/>
            <p:cNvSpPr>
              <a:spLocks/>
            </p:cNvSpPr>
            <p:nvPr userDrawn="1"/>
          </p:nvSpPr>
          <p:spPr bwMode="auto">
            <a:xfrm flipH="1">
              <a:off x="3056671" y="3987259"/>
              <a:ext cx="17116" cy="8558"/>
            </a:xfrm>
            <a:custGeom>
              <a:avLst/>
              <a:gdLst>
                <a:gd name="T0" fmla="*/ 5 w 12"/>
                <a:gd name="T1" fmla="*/ 6 h 6"/>
                <a:gd name="T2" fmla="*/ 7 w 12"/>
                <a:gd name="T3" fmla="*/ 6 h 6"/>
                <a:gd name="T4" fmla="*/ 11 w 12"/>
                <a:gd name="T5" fmla="*/ 3 h 6"/>
                <a:gd name="T6" fmla="*/ 11 w 12"/>
                <a:gd name="T7" fmla="*/ 2 h 6"/>
                <a:gd name="T8" fmla="*/ 7 w 12"/>
                <a:gd name="T9" fmla="*/ 0 h 6"/>
                <a:gd name="T10" fmla="*/ 5 w 12"/>
                <a:gd name="T11" fmla="*/ 0 h 6"/>
                <a:gd name="T12" fmla="*/ 1 w 12"/>
                <a:gd name="T13" fmla="*/ 2 h 6"/>
                <a:gd name="T14" fmla="*/ 1 w 12"/>
                <a:gd name="T15" fmla="*/ 3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3"/>
                    <a:pt x="11" y="3"/>
                    <a:pt x="11" y="3"/>
                  </a:cubicBezTo>
                  <a:cubicBezTo>
                    <a:pt x="12" y="3"/>
                    <a:pt x="12"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350"/>
            <p:cNvSpPr>
              <a:spLocks/>
            </p:cNvSpPr>
            <p:nvPr userDrawn="1"/>
          </p:nvSpPr>
          <p:spPr bwMode="auto">
            <a:xfrm flipH="1">
              <a:off x="3066655" y="3992965"/>
              <a:ext cx="15690" cy="8558"/>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3" name="Freeform 351"/>
            <p:cNvSpPr>
              <a:spLocks/>
            </p:cNvSpPr>
            <p:nvPr userDrawn="1"/>
          </p:nvSpPr>
          <p:spPr bwMode="auto">
            <a:xfrm flipH="1">
              <a:off x="3045261" y="3995817"/>
              <a:ext cx="25674" cy="14263"/>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4" name="Freeform 352"/>
            <p:cNvSpPr>
              <a:spLocks/>
            </p:cNvSpPr>
            <p:nvPr userDrawn="1"/>
          </p:nvSpPr>
          <p:spPr bwMode="auto">
            <a:xfrm flipH="1">
              <a:off x="3086624" y="4002948"/>
              <a:ext cx="15690" cy="9985"/>
            </a:xfrm>
            <a:custGeom>
              <a:avLst/>
              <a:gdLst>
                <a:gd name="T0" fmla="*/ 5 w 11"/>
                <a:gd name="T1" fmla="*/ 7 h 7"/>
                <a:gd name="T2" fmla="*/ 7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7"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5" name="Freeform 353"/>
            <p:cNvSpPr>
              <a:spLocks/>
            </p:cNvSpPr>
            <p:nvPr userDrawn="1"/>
          </p:nvSpPr>
          <p:spPr bwMode="auto">
            <a:xfrm flipH="1">
              <a:off x="3095182" y="4008654"/>
              <a:ext cx="15690" cy="9985"/>
            </a:xfrm>
            <a:custGeom>
              <a:avLst/>
              <a:gdLst>
                <a:gd name="T0" fmla="*/ 11 w 11"/>
                <a:gd name="T1" fmla="*/ 3 h 7"/>
                <a:gd name="T2" fmla="*/ 6 w 11"/>
                <a:gd name="T3" fmla="*/ 0 h 7"/>
                <a:gd name="T4" fmla="*/ 5 w 11"/>
                <a:gd name="T5" fmla="*/ 0 h 7"/>
                <a:gd name="T6" fmla="*/ 0 w 11"/>
                <a:gd name="T7" fmla="*/ 3 h 7"/>
                <a:gd name="T8" fmla="*/ 0 w 11"/>
                <a:gd name="T9" fmla="*/ 4 h 7"/>
                <a:gd name="T10" fmla="*/ 5 w 11"/>
                <a:gd name="T11" fmla="*/ 6 h 7"/>
                <a:gd name="T12" fmla="*/ 6 w 11"/>
                <a:gd name="T13" fmla="*/ 6 h 7"/>
                <a:gd name="T14" fmla="*/ 11 w 11"/>
                <a:gd name="T15" fmla="*/ 4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6" y="0"/>
                    <a:pt x="6" y="0"/>
                    <a:pt x="6" y="0"/>
                  </a:cubicBezTo>
                  <a:cubicBezTo>
                    <a:pt x="6" y="0"/>
                    <a:pt x="5" y="0"/>
                    <a:pt x="5" y="0"/>
                  </a:cubicBezTo>
                  <a:cubicBezTo>
                    <a:pt x="0" y="3"/>
                    <a:pt x="0" y="3"/>
                    <a:pt x="0" y="3"/>
                  </a:cubicBezTo>
                  <a:cubicBezTo>
                    <a:pt x="0" y="3"/>
                    <a:pt x="0" y="4"/>
                    <a:pt x="0" y="4"/>
                  </a:cubicBezTo>
                  <a:cubicBezTo>
                    <a:pt x="5" y="6"/>
                    <a:pt x="5" y="6"/>
                    <a:pt x="5" y="6"/>
                  </a:cubicBezTo>
                  <a:cubicBezTo>
                    <a:pt x="5" y="7"/>
                    <a:pt x="6" y="7"/>
                    <a:pt x="6" y="6"/>
                  </a:cubicBezTo>
                  <a:cubicBezTo>
                    <a:pt x="11" y="4"/>
                    <a:pt x="11" y="4"/>
                    <a:pt x="11" y="4"/>
                  </a:cubicBezTo>
                  <a:cubicBezTo>
                    <a:pt x="11" y="4"/>
                    <a:pt x="11" y="3"/>
                    <a:pt x="11" y="3"/>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6" name="Freeform 354"/>
            <p:cNvSpPr>
              <a:spLocks/>
            </p:cNvSpPr>
            <p:nvPr userDrawn="1"/>
          </p:nvSpPr>
          <p:spPr bwMode="auto">
            <a:xfrm flipH="1">
              <a:off x="3060950" y="4004375"/>
              <a:ext cx="24248" cy="14263"/>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7" name="Freeform 355"/>
            <p:cNvSpPr>
              <a:spLocks/>
            </p:cNvSpPr>
            <p:nvPr userDrawn="1"/>
          </p:nvSpPr>
          <p:spPr bwMode="auto">
            <a:xfrm flipH="1">
              <a:off x="3039556" y="4008654"/>
              <a:ext cx="25674" cy="14263"/>
            </a:xfrm>
            <a:custGeom>
              <a:avLst/>
              <a:gdLst>
                <a:gd name="T0" fmla="*/ 8 w 18"/>
                <a:gd name="T1" fmla="*/ 10 h 10"/>
                <a:gd name="T2" fmla="*/ 10 w 18"/>
                <a:gd name="T3" fmla="*/ 10 h 10"/>
                <a:gd name="T4" fmla="*/ 17 w 18"/>
                <a:gd name="T5" fmla="*/ 6 h 10"/>
                <a:gd name="T6" fmla="*/ 17 w 18"/>
                <a:gd name="T7" fmla="*/ 5 h 10"/>
                <a:gd name="T8" fmla="*/ 10 w 18"/>
                <a:gd name="T9" fmla="*/ 1 h 10"/>
                <a:gd name="T10" fmla="*/ 8 w 18"/>
                <a:gd name="T11" fmla="*/ 1 h 10"/>
                <a:gd name="T12" fmla="*/ 1 w 18"/>
                <a:gd name="T13" fmla="*/ 5 h 10"/>
                <a:gd name="T14" fmla="*/ 1 w 18"/>
                <a:gd name="T15" fmla="*/ 6 h 10"/>
                <a:gd name="T16" fmla="*/ 8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0"/>
                  </a:move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8" name="Freeform 356"/>
            <p:cNvSpPr>
              <a:spLocks/>
            </p:cNvSpPr>
            <p:nvPr userDrawn="1"/>
          </p:nvSpPr>
          <p:spPr bwMode="auto">
            <a:xfrm flipH="1">
              <a:off x="3075213" y="4012933"/>
              <a:ext cx="24248" cy="14263"/>
            </a:xfrm>
            <a:custGeom>
              <a:avLst/>
              <a:gdLst>
                <a:gd name="T0" fmla="*/ 16 w 17"/>
                <a:gd name="T1" fmla="*/ 4 h 10"/>
                <a:gd name="T2" fmla="*/ 9 w 17"/>
                <a:gd name="T3" fmla="*/ 0 h 10"/>
                <a:gd name="T4" fmla="*/ 7 w 17"/>
                <a:gd name="T5" fmla="*/ 0 h 10"/>
                <a:gd name="T6" fmla="*/ 0 w 17"/>
                <a:gd name="T7" fmla="*/ 4 h 10"/>
                <a:gd name="T8" fmla="*/ 0 w 17"/>
                <a:gd name="T9" fmla="*/ 5 h 10"/>
                <a:gd name="T10" fmla="*/ 7 w 17"/>
                <a:gd name="T11" fmla="*/ 9 h 10"/>
                <a:gd name="T12" fmla="*/ 10 w 17"/>
                <a:gd name="T13" fmla="*/ 9 h 10"/>
                <a:gd name="T14" fmla="*/ 16 w 17"/>
                <a:gd name="T15" fmla="*/ 5 h 10"/>
                <a:gd name="T16" fmla="*/ 16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6" y="4"/>
                  </a:move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ubicBezTo>
                    <a:pt x="16" y="5"/>
                    <a:pt x="16" y="5"/>
                    <a:pt x="16" y="5"/>
                  </a:cubicBezTo>
                  <a:cubicBezTo>
                    <a:pt x="17" y="5"/>
                    <a:pt x="17" y="4"/>
                    <a:pt x="1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9" name="Freeform 357"/>
            <p:cNvSpPr>
              <a:spLocks/>
            </p:cNvSpPr>
            <p:nvPr userDrawn="1"/>
          </p:nvSpPr>
          <p:spPr bwMode="auto">
            <a:xfrm flipH="1">
              <a:off x="3055245" y="4018638"/>
              <a:ext cx="29953" cy="17116"/>
            </a:xfrm>
            <a:custGeom>
              <a:avLst/>
              <a:gdLst>
                <a:gd name="T0" fmla="*/ 21 w 21"/>
                <a:gd name="T1" fmla="*/ 4 h 12"/>
                <a:gd name="T2" fmla="*/ 14 w 21"/>
                <a:gd name="T3" fmla="*/ 0 h 12"/>
                <a:gd name="T4" fmla="*/ 11 w 21"/>
                <a:gd name="T5" fmla="*/ 0 h 12"/>
                <a:gd name="T6" fmla="*/ 1 w 21"/>
                <a:gd name="T7" fmla="*/ 6 h 12"/>
                <a:gd name="T8" fmla="*/ 1 w 21"/>
                <a:gd name="T9" fmla="*/ 7 h 12"/>
                <a:gd name="T10" fmla="*/ 8 w 21"/>
                <a:gd name="T11" fmla="*/ 11 h 12"/>
                <a:gd name="T12" fmla="*/ 10 w 21"/>
                <a:gd name="T13" fmla="*/ 11 h 12"/>
                <a:gd name="T14" fmla="*/ 21 w 21"/>
                <a:gd name="T15" fmla="*/ 5 h 12"/>
                <a:gd name="T16" fmla="*/ 21 w 21"/>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21" y="4"/>
                  </a:moveTo>
                  <a:cubicBezTo>
                    <a:pt x="14" y="0"/>
                    <a:pt x="14" y="0"/>
                    <a:pt x="14" y="0"/>
                  </a:cubicBezTo>
                  <a:cubicBezTo>
                    <a:pt x="13" y="0"/>
                    <a:pt x="12" y="0"/>
                    <a:pt x="11" y="0"/>
                  </a:cubicBezTo>
                  <a:cubicBezTo>
                    <a:pt x="1" y="6"/>
                    <a:pt x="1" y="6"/>
                    <a:pt x="1" y="6"/>
                  </a:cubicBezTo>
                  <a:cubicBezTo>
                    <a:pt x="0" y="6"/>
                    <a:pt x="0" y="7"/>
                    <a:pt x="1" y="7"/>
                  </a:cubicBezTo>
                  <a:cubicBezTo>
                    <a:pt x="8" y="11"/>
                    <a:pt x="8" y="11"/>
                    <a:pt x="8" y="11"/>
                  </a:cubicBezTo>
                  <a:cubicBezTo>
                    <a:pt x="8" y="12"/>
                    <a:pt x="9" y="12"/>
                    <a:pt x="10" y="11"/>
                  </a:cubicBezTo>
                  <a:cubicBezTo>
                    <a:pt x="21" y="5"/>
                    <a:pt x="21" y="5"/>
                    <a:pt x="21" y="5"/>
                  </a:cubicBezTo>
                  <a:cubicBezTo>
                    <a:pt x="21" y="5"/>
                    <a:pt x="21" y="4"/>
                    <a:pt x="21"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0" name="Freeform 358"/>
            <p:cNvSpPr>
              <a:spLocks/>
            </p:cNvSpPr>
            <p:nvPr userDrawn="1"/>
          </p:nvSpPr>
          <p:spPr bwMode="auto">
            <a:xfrm flipH="1">
              <a:off x="3030997" y="3987259"/>
              <a:ext cx="24248" cy="14263"/>
            </a:xfrm>
            <a:custGeom>
              <a:avLst/>
              <a:gdLst>
                <a:gd name="T0" fmla="*/ 7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1" name="Freeform 359"/>
            <p:cNvSpPr>
              <a:spLocks/>
            </p:cNvSpPr>
            <p:nvPr userDrawn="1"/>
          </p:nvSpPr>
          <p:spPr bwMode="auto">
            <a:xfrm flipH="1">
              <a:off x="3023866" y="4000096"/>
              <a:ext cx="25674" cy="14263"/>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2" name="Freeform 360"/>
            <p:cNvSpPr>
              <a:spLocks/>
            </p:cNvSpPr>
            <p:nvPr userDrawn="1"/>
          </p:nvSpPr>
          <p:spPr bwMode="auto">
            <a:xfrm flipH="1">
              <a:off x="2943992" y="3971569"/>
              <a:ext cx="24248" cy="14263"/>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 name="Freeform 361"/>
            <p:cNvSpPr>
              <a:spLocks/>
            </p:cNvSpPr>
            <p:nvPr userDrawn="1"/>
          </p:nvSpPr>
          <p:spPr bwMode="auto">
            <a:xfrm flipH="1">
              <a:off x="3019587" y="4015786"/>
              <a:ext cx="25674" cy="14263"/>
            </a:xfrm>
            <a:custGeom>
              <a:avLst/>
              <a:gdLst>
                <a:gd name="T0" fmla="*/ 8 w 18"/>
                <a:gd name="T1" fmla="*/ 10 h 10"/>
                <a:gd name="T2" fmla="*/ 10 w 18"/>
                <a:gd name="T3" fmla="*/ 10 h 10"/>
                <a:gd name="T4" fmla="*/ 17 w 18"/>
                <a:gd name="T5" fmla="*/ 6 h 10"/>
                <a:gd name="T6" fmla="*/ 17 w 18"/>
                <a:gd name="T7" fmla="*/ 4 h 10"/>
                <a:gd name="T8" fmla="*/ 10 w 18"/>
                <a:gd name="T9" fmla="*/ 0 h 10"/>
                <a:gd name="T10" fmla="*/ 8 w 18"/>
                <a:gd name="T11" fmla="*/ 0 h 10"/>
                <a:gd name="T12" fmla="*/ 1 w 18"/>
                <a:gd name="T13" fmla="*/ 4 h 10"/>
                <a:gd name="T14" fmla="*/ 1 w 18"/>
                <a:gd name="T15" fmla="*/ 6 h 10"/>
                <a:gd name="T16" fmla="*/ 8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0"/>
                  </a:moveTo>
                  <a:cubicBezTo>
                    <a:pt x="9" y="10"/>
                    <a:pt x="10" y="10"/>
                    <a:pt x="10" y="10"/>
                  </a:cubicBezTo>
                  <a:cubicBezTo>
                    <a:pt x="17" y="6"/>
                    <a:pt x="17" y="6"/>
                    <a:pt x="17" y="6"/>
                  </a:cubicBezTo>
                  <a:cubicBezTo>
                    <a:pt x="18" y="5"/>
                    <a:pt x="18" y="5"/>
                    <a:pt x="17" y="4"/>
                  </a:cubicBezTo>
                  <a:cubicBezTo>
                    <a:pt x="10" y="0"/>
                    <a:pt x="10" y="0"/>
                    <a:pt x="10" y="0"/>
                  </a:cubicBezTo>
                  <a:cubicBezTo>
                    <a:pt x="10" y="0"/>
                    <a:pt x="8" y="0"/>
                    <a:pt x="8" y="0"/>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4" name="Freeform 362"/>
            <p:cNvSpPr>
              <a:spLocks/>
            </p:cNvSpPr>
            <p:nvPr userDrawn="1"/>
          </p:nvSpPr>
          <p:spPr bwMode="auto">
            <a:xfrm flipH="1">
              <a:off x="2998192" y="4040033"/>
              <a:ext cx="24248" cy="14263"/>
            </a:xfrm>
            <a:custGeom>
              <a:avLst/>
              <a:gdLst>
                <a:gd name="T0" fmla="*/ 10 w 17"/>
                <a:gd name="T1" fmla="*/ 1 h 10"/>
                <a:gd name="T2" fmla="*/ 7 w 17"/>
                <a:gd name="T3" fmla="*/ 1 h 10"/>
                <a:gd name="T4" fmla="*/ 0 w 17"/>
                <a:gd name="T5" fmla="*/ 5 h 10"/>
                <a:gd name="T6" fmla="*/ 0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0" y="5"/>
                    <a:pt x="0" y="5"/>
                    <a:pt x="0" y="5"/>
                  </a:cubicBezTo>
                  <a:cubicBezTo>
                    <a:pt x="0" y="5"/>
                    <a:pt x="0" y="6"/>
                    <a:pt x="0"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 name="Freeform 363"/>
            <p:cNvSpPr>
              <a:spLocks/>
            </p:cNvSpPr>
            <p:nvPr userDrawn="1"/>
          </p:nvSpPr>
          <p:spPr bwMode="auto">
            <a:xfrm flipH="1">
              <a:off x="2982503" y="4031475"/>
              <a:ext cx="25674" cy="14263"/>
            </a:xfrm>
            <a:custGeom>
              <a:avLst/>
              <a:gdLst>
                <a:gd name="T0" fmla="*/ 10 w 18"/>
                <a:gd name="T1" fmla="*/ 1 h 10"/>
                <a:gd name="T2" fmla="*/ 8 w 18"/>
                <a:gd name="T3" fmla="*/ 1 h 10"/>
                <a:gd name="T4" fmla="*/ 1 w 18"/>
                <a:gd name="T5" fmla="*/ 5 h 10"/>
                <a:gd name="T6" fmla="*/ 1 w 18"/>
                <a:gd name="T7" fmla="*/ 6 h 10"/>
                <a:gd name="T8" fmla="*/ 8 w 18"/>
                <a:gd name="T9" fmla="*/ 10 h 10"/>
                <a:gd name="T10" fmla="*/ 10 w 18"/>
                <a:gd name="T11" fmla="*/ 10 h 10"/>
                <a:gd name="T12" fmla="*/ 17 w 18"/>
                <a:gd name="T13" fmla="*/ 6 h 10"/>
                <a:gd name="T14" fmla="*/ 17 w 18"/>
                <a:gd name="T15" fmla="*/ 5 h 10"/>
                <a:gd name="T16" fmla="*/ 10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364"/>
            <p:cNvSpPr>
              <a:spLocks/>
            </p:cNvSpPr>
            <p:nvPr userDrawn="1"/>
          </p:nvSpPr>
          <p:spPr bwMode="auto">
            <a:xfrm flipH="1">
              <a:off x="3035276" y="4024344"/>
              <a:ext cx="34232" cy="19968"/>
            </a:xfrm>
            <a:custGeom>
              <a:avLst/>
              <a:gdLst>
                <a:gd name="T0" fmla="*/ 24 w 24"/>
                <a:gd name="T1" fmla="*/ 5 h 14"/>
                <a:gd name="T2" fmla="*/ 17 w 24"/>
                <a:gd name="T3" fmla="*/ 1 h 14"/>
                <a:gd name="T4" fmla="*/ 15 w 24"/>
                <a:gd name="T5" fmla="*/ 0 h 14"/>
                <a:gd name="T6" fmla="*/ 0 w 24"/>
                <a:gd name="T7" fmla="*/ 9 h 14"/>
                <a:gd name="T8" fmla="*/ 1 w 24"/>
                <a:gd name="T9" fmla="*/ 10 h 14"/>
                <a:gd name="T10" fmla="*/ 8 w 24"/>
                <a:gd name="T11" fmla="*/ 14 h 14"/>
                <a:gd name="T12" fmla="*/ 10 w 24"/>
                <a:gd name="T13" fmla="*/ 14 h 14"/>
                <a:gd name="T14" fmla="*/ 24 w 24"/>
                <a:gd name="T15" fmla="*/ 6 h 14"/>
                <a:gd name="T16" fmla="*/ 24 w 2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24" y="5"/>
                  </a:moveTo>
                  <a:cubicBezTo>
                    <a:pt x="17" y="1"/>
                    <a:pt x="17" y="1"/>
                    <a:pt x="17" y="1"/>
                  </a:cubicBezTo>
                  <a:cubicBezTo>
                    <a:pt x="16" y="0"/>
                    <a:pt x="15" y="0"/>
                    <a:pt x="15" y="0"/>
                  </a:cubicBezTo>
                  <a:cubicBezTo>
                    <a:pt x="0" y="9"/>
                    <a:pt x="0" y="9"/>
                    <a:pt x="0" y="9"/>
                  </a:cubicBezTo>
                  <a:cubicBezTo>
                    <a:pt x="0" y="9"/>
                    <a:pt x="0" y="9"/>
                    <a:pt x="1" y="10"/>
                  </a:cubicBezTo>
                  <a:cubicBezTo>
                    <a:pt x="8" y="14"/>
                    <a:pt x="8" y="14"/>
                    <a:pt x="8" y="14"/>
                  </a:cubicBezTo>
                  <a:cubicBezTo>
                    <a:pt x="8" y="14"/>
                    <a:pt x="9" y="14"/>
                    <a:pt x="10" y="14"/>
                  </a:cubicBezTo>
                  <a:cubicBezTo>
                    <a:pt x="24" y="6"/>
                    <a:pt x="24" y="6"/>
                    <a:pt x="24" y="6"/>
                  </a:cubicBezTo>
                  <a:cubicBezTo>
                    <a:pt x="24" y="5"/>
                    <a:pt x="24" y="5"/>
                    <a:pt x="24"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365"/>
            <p:cNvSpPr>
              <a:spLocks/>
            </p:cNvSpPr>
            <p:nvPr userDrawn="1"/>
          </p:nvSpPr>
          <p:spPr bwMode="auto">
            <a:xfrm flipH="1">
              <a:off x="3011029" y="4030049"/>
              <a:ext cx="42790" cy="24248"/>
            </a:xfrm>
            <a:custGeom>
              <a:avLst/>
              <a:gdLst>
                <a:gd name="T0" fmla="*/ 30 w 30"/>
                <a:gd name="T1" fmla="*/ 4 h 17"/>
                <a:gd name="T2" fmla="*/ 23 w 30"/>
                <a:gd name="T3" fmla="*/ 0 h 17"/>
                <a:gd name="T4" fmla="*/ 20 w 30"/>
                <a:gd name="T5" fmla="*/ 0 h 17"/>
                <a:gd name="T6" fmla="*/ 1 w 30"/>
                <a:gd name="T7" fmla="*/ 11 h 17"/>
                <a:gd name="T8" fmla="*/ 1 w 30"/>
                <a:gd name="T9" fmla="*/ 12 h 17"/>
                <a:gd name="T10" fmla="*/ 8 w 30"/>
                <a:gd name="T11" fmla="*/ 16 h 17"/>
                <a:gd name="T12" fmla="*/ 10 w 30"/>
                <a:gd name="T13" fmla="*/ 16 h 17"/>
                <a:gd name="T14" fmla="*/ 30 w 30"/>
                <a:gd name="T15" fmla="*/ 5 h 17"/>
                <a:gd name="T16" fmla="*/ 30 w 30"/>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7">
                  <a:moveTo>
                    <a:pt x="30" y="4"/>
                  </a:moveTo>
                  <a:cubicBezTo>
                    <a:pt x="23" y="0"/>
                    <a:pt x="23" y="0"/>
                    <a:pt x="23" y="0"/>
                  </a:cubicBezTo>
                  <a:cubicBezTo>
                    <a:pt x="22" y="0"/>
                    <a:pt x="21" y="0"/>
                    <a:pt x="20" y="0"/>
                  </a:cubicBezTo>
                  <a:cubicBezTo>
                    <a:pt x="1" y="11"/>
                    <a:pt x="1" y="11"/>
                    <a:pt x="1" y="11"/>
                  </a:cubicBezTo>
                  <a:cubicBezTo>
                    <a:pt x="1" y="11"/>
                    <a:pt x="0" y="12"/>
                    <a:pt x="1" y="12"/>
                  </a:cubicBezTo>
                  <a:cubicBezTo>
                    <a:pt x="8" y="16"/>
                    <a:pt x="8" y="16"/>
                    <a:pt x="8" y="16"/>
                  </a:cubicBezTo>
                  <a:cubicBezTo>
                    <a:pt x="9" y="17"/>
                    <a:pt x="10" y="17"/>
                    <a:pt x="10" y="16"/>
                  </a:cubicBezTo>
                  <a:cubicBezTo>
                    <a:pt x="30" y="5"/>
                    <a:pt x="30" y="5"/>
                    <a:pt x="30" y="5"/>
                  </a:cubicBezTo>
                  <a:cubicBezTo>
                    <a:pt x="30" y="5"/>
                    <a:pt x="30" y="4"/>
                    <a:pt x="30"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366"/>
            <p:cNvSpPr>
              <a:spLocks/>
            </p:cNvSpPr>
            <p:nvPr userDrawn="1"/>
          </p:nvSpPr>
          <p:spPr bwMode="auto">
            <a:xfrm flipH="1">
              <a:off x="3028144" y="3970143"/>
              <a:ext cx="15690" cy="8558"/>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367"/>
            <p:cNvSpPr>
              <a:spLocks/>
            </p:cNvSpPr>
            <p:nvPr userDrawn="1"/>
          </p:nvSpPr>
          <p:spPr bwMode="auto">
            <a:xfrm flipH="1">
              <a:off x="3038129" y="3975849"/>
              <a:ext cx="15690" cy="8558"/>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368"/>
            <p:cNvSpPr>
              <a:spLocks/>
            </p:cNvSpPr>
            <p:nvPr userDrawn="1"/>
          </p:nvSpPr>
          <p:spPr bwMode="auto">
            <a:xfrm flipH="1">
              <a:off x="3018160" y="3964438"/>
              <a:ext cx="15690" cy="8558"/>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3"/>
                  </a:cubicBezTo>
                  <a:cubicBezTo>
                    <a:pt x="6" y="0"/>
                    <a:pt x="6" y="0"/>
                    <a:pt x="6" y="0"/>
                  </a:cubicBezTo>
                  <a:cubicBezTo>
                    <a:pt x="6"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369"/>
            <p:cNvSpPr>
              <a:spLocks/>
            </p:cNvSpPr>
            <p:nvPr userDrawn="1"/>
          </p:nvSpPr>
          <p:spPr bwMode="auto">
            <a:xfrm flipH="1">
              <a:off x="2999618" y="3953028"/>
              <a:ext cx="15690" cy="8558"/>
            </a:xfrm>
            <a:custGeom>
              <a:avLst/>
              <a:gdLst>
                <a:gd name="T0" fmla="*/ 5 w 11"/>
                <a:gd name="T1" fmla="*/ 6 h 6"/>
                <a:gd name="T2" fmla="*/ 7 w 11"/>
                <a:gd name="T3" fmla="*/ 6 h 6"/>
                <a:gd name="T4" fmla="*/ 11 w 11"/>
                <a:gd name="T5" fmla="*/ 4 h 6"/>
                <a:gd name="T6" fmla="*/ 11 w 11"/>
                <a:gd name="T7" fmla="*/ 3 h 6"/>
                <a:gd name="T8" fmla="*/ 6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7" y="6"/>
                  </a:cubicBezTo>
                  <a:cubicBezTo>
                    <a:pt x="11" y="4"/>
                    <a:pt x="11" y="4"/>
                    <a:pt x="11" y="4"/>
                  </a:cubicBezTo>
                  <a:cubicBezTo>
                    <a:pt x="11" y="3"/>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370"/>
            <p:cNvSpPr>
              <a:spLocks/>
            </p:cNvSpPr>
            <p:nvPr userDrawn="1"/>
          </p:nvSpPr>
          <p:spPr bwMode="auto">
            <a:xfrm flipH="1">
              <a:off x="3008177" y="3958733"/>
              <a:ext cx="17116" cy="8558"/>
            </a:xfrm>
            <a:custGeom>
              <a:avLst/>
              <a:gdLst>
                <a:gd name="T0" fmla="*/ 5 w 12"/>
                <a:gd name="T1" fmla="*/ 6 h 6"/>
                <a:gd name="T2" fmla="*/ 7 w 12"/>
                <a:gd name="T3" fmla="*/ 6 h 6"/>
                <a:gd name="T4" fmla="*/ 11 w 12"/>
                <a:gd name="T5" fmla="*/ 4 h 6"/>
                <a:gd name="T6" fmla="*/ 11 w 12"/>
                <a:gd name="T7" fmla="*/ 3 h 6"/>
                <a:gd name="T8" fmla="*/ 7 w 12"/>
                <a:gd name="T9" fmla="*/ 0 h 6"/>
                <a:gd name="T10" fmla="*/ 5 w 12"/>
                <a:gd name="T11" fmla="*/ 0 h 6"/>
                <a:gd name="T12" fmla="*/ 1 w 12"/>
                <a:gd name="T13" fmla="*/ 3 h 6"/>
                <a:gd name="T14" fmla="*/ 1 w 12"/>
                <a:gd name="T15" fmla="*/ 4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4"/>
                    <a:pt x="11" y="4"/>
                    <a:pt x="11" y="4"/>
                  </a:cubicBezTo>
                  <a:cubicBezTo>
                    <a:pt x="12" y="3"/>
                    <a:pt x="12" y="3"/>
                    <a:pt x="11" y="3"/>
                  </a:cubicBezTo>
                  <a:cubicBezTo>
                    <a:pt x="7" y="0"/>
                    <a:pt x="7" y="0"/>
                    <a:pt x="7" y="0"/>
                  </a:cubicBezTo>
                  <a:cubicBezTo>
                    <a:pt x="6" y="0"/>
                    <a:pt x="6"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371"/>
            <p:cNvSpPr>
              <a:spLocks/>
            </p:cNvSpPr>
            <p:nvPr userDrawn="1"/>
          </p:nvSpPr>
          <p:spPr bwMode="auto">
            <a:xfrm flipH="1">
              <a:off x="2932581" y="3914517"/>
              <a:ext cx="15690" cy="8558"/>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372"/>
            <p:cNvSpPr>
              <a:spLocks/>
            </p:cNvSpPr>
            <p:nvPr userDrawn="1"/>
          </p:nvSpPr>
          <p:spPr bwMode="auto">
            <a:xfrm flipH="1">
              <a:off x="2941139" y="3918796"/>
              <a:ext cx="15690" cy="9985"/>
            </a:xfrm>
            <a:custGeom>
              <a:avLst/>
              <a:gdLst>
                <a:gd name="T0" fmla="*/ 4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7"/>
                  </a:moveTo>
                  <a:cubicBezTo>
                    <a:pt x="5" y="7"/>
                    <a:pt x="5" y="7"/>
                    <a:pt x="6" y="7"/>
                  </a:cubicBezTo>
                  <a:cubicBezTo>
                    <a:pt x="10" y="4"/>
                    <a:pt x="10" y="4"/>
                    <a:pt x="10" y="4"/>
                  </a:cubicBezTo>
                  <a:cubicBezTo>
                    <a:pt x="11" y="4"/>
                    <a:pt x="11" y="4"/>
                    <a:pt x="10" y="3"/>
                  </a:cubicBezTo>
                  <a:cubicBezTo>
                    <a:pt x="6" y="1"/>
                    <a:pt x="6" y="1"/>
                    <a:pt x="6" y="1"/>
                  </a:cubicBezTo>
                  <a:cubicBezTo>
                    <a:pt x="5" y="0"/>
                    <a:pt x="5" y="0"/>
                    <a:pt x="4" y="1"/>
                  </a:cubicBezTo>
                  <a:cubicBezTo>
                    <a:pt x="0" y="3"/>
                    <a:pt x="0" y="3"/>
                    <a:pt x="0" y="3"/>
                  </a:cubicBezTo>
                  <a:cubicBezTo>
                    <a:pt x="0" y="4"/>
                    <a:pt x="0" y="4"/>
                    <a:pt x="0" y="4"/>
                  </a:cubicBezTo>
                  <a:lnTo>
                    <a:pt x="4"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373"/>
            <p:cNvSpPr>
              <a:spLocks/>
            </p:cNvSpPr>
            <p:nvPr userDrawn="1"/>
          </p:nvSpPr>
          <p:spPr bwMode="auto">
            <a:xfrm flipH="1">
              <a:off x="2951123" y="3925927"/>
              <a:ext cx="15690" cy="8558"/>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2"/>
                  </a:cubicBezTo>
                  <a:cubicBezTo>
                    <a:pt x="6" y="0"/>
                    <a:pt x="6" y="0"/>
                    <a:pt x="6" y="0"/>
                  </a:cubicBezTo>
                  <a:cubicBezTo>
                    <a:pt x="6"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374"/>
            <p:cNvSpPr>
              <a:spLocks/>
            </p:cNvSpPr>
            <p:nvPr userDrawn="1"/>
          </p:nvSpPr>
          <p:spPr bwMode="auto">
            <a:xfrm flipH="1">
              <a:off x="2924023" y="3924501"/>
              <a:ext cx="24248" cy="14263"/>
            </a:xfrm>
            <a:custGeom>
              <a:avLst/>
              <a:gdLst>
                <a:gd name="T0" fmla="*/ 7 w 17"/>
                <a:gd name="T1" fmla="*/ 0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5"/>
                    <a:pt x="0" y="5"/>
                    <a:pt x="0" y="5"/>
                  </a:cubicBezTo>
                  <a:cubicBezTo>
                    <a:pt x="0" y="5"/>
                    <a:pt x="0" y="5"/>
                    <a:pt x="0" y="6"/>
                  </a:cubicBezTo>
                  <a:cubicBezTo>
                    <a:pt x="7" y="10"/>
                    <a:pt x="7" y="10"/>
                    <a:pt x="7" y="10"/>
                  </a:cubicBezTo>
                  <a:cubicBezTo>
                    <a:pt x="8" y="10"/>
                    <a:pt x="9" y="10"/>
                    <a:pt x="9" y="10"/>
                  </a:cubicBezTo>
                  <a:cubicBezTo>
                    <a:pt x="16" y="6"/>
                    <a:pt x="16" y="6"/>
                    <a:pt x="16" y="6"/>
                  </a:cubicBezTo>
                  <a:cubicBezTo>
                    <a:pt x="17" y="6"/>
                    <a:pt x="17" y="5"/>
                    <a:pt x="16" y="5"/>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375"/>
            <p:cNvSpPr>
              <a:spLocks/>
            </p:cNvSpPr>
            <p:nvPr userDrawn="1"/>
          </p:nvSpPr>
          <p:spPr bwMode="auto">
            <a:xfrm flipH="1">
              <a:off x="2961108" y="3930207"/>
              <a:ext cx="15690" cy="9985"/>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 name="Freeform 376"/>
            <p:cNvSpPr>
              <a:spLocks/>
            </p:cNvSpPr>
            <p:nvPr userDrawn="1"/>
          </p:nvSpPr>
          <p:spPr bwMode="auto">
            <a:xfrm flipH="1">
              <a:off x="2902628" y="3928780"/>
              <a:ext cx="24248" cy="15690"/>
            </a:xfrm>
            <a:custGeom>
              <a:avLst/>
              <a:gdLst>
                <a:gd name="T0" fmla="*/ 7 w 17"/>
                <a:gd name="T1" fmla="*/ 1 h 11"/>
                <a:gd name="T2" fmla="*/ 0 w 17"/>
                <a:gd name="T3" fmla="*/ 5 h 11"/>
                <a:gd name="T4" fmla="*/ 0 w 17"/>
                <a:gd name="T5" fmla="*/ 6 h 11"/>
                <a:gd name="T6" fmla="*/ 7 w 17"/>
                <a:gd name="T7" fmla="*/ 10 h 11"/>
                <a:gd name="T8" fmla="*/ 10 w 17"/>
                <a:gd name="T9" fmla="*/ 10 h 11"/>
                <a:gd name="T10" fmla="*/ 16 w 17"/>
                <a:gd name="T11" fmla="*/ 6 h 11"/>
                <a:gd name="T12" fmla="*/ 16 w 17"/>
                <a:gd name="T13" fmla="*/ 5 h 11"/>
                <a:gd name="T14" fmla="*/ 9 w 17"/>
                <a:gd name="T15" fmla="*/ 1 h 11"/>
                <a:gd name="T16" fmla="*/ 7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7" y="1"/>
                  </a:moveTo>
                  <a:cubicBezTo>
                    <a:pt x="0" y="5"/>
                    <a:pt x="0" y="5"/>
                    <a:pt x="0" y="5"/>
                  </a:cubicBezTo>
                  <a:cubicBezTo>
                    <a:pt x="0" y="5"/>
                    <a:pt x="0" y="6"/>
                    <a:pt x="0" y="6"/>
                  </a:cubicBezTo>
                  <a:cubicBezTo>
                    <a:pt x="7" y="10"/>
                    <a:pt x="7" y="10"/>
                    <a:pt x="7" y="10"/>
                  </a:cubicBezTo>
                  <a:cubicBezTo>
                    <a:pt x="8" y="11"/>
                    <a:pt x="9" y="11"/>
                    <a:pt x="10"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Freeform 377"/>
            <p:cNvSpPr>
              <a:spLocks/>
            </p:cNvSpPr>
            <p:nvPr userDrawn="1"/>
          </p:nvSpPr>
          <p:spPr bwMode="auto">
            <a:xfrm flipH="1">
              <a:off x="2969665" y="3935912"/>
              <a:ext cx="15690" cy="9985"/>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6"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3"/>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Freeform 378"/>
            <p:cNvSpPr>
              <a:spLocks/>
            </p:cNvSpPr>
            <p:nvPr userDrawn="1"/>
          </p:nvSpPr>
          <p:spPr bwMode="auto">
            <a:xfrm flipH="1">
              <a:off x="2939712" y="3933059"/>
              <a:ext cx="24248" cy="14263"/>
            </a:xfrm>
            <a:custGeom>
              <a:avLst/>
              <a:gdLst>
                <a:gd name="T0" fmla="*/ 7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 name="Freeform 379"/>
            <p:cNvSpPr>
              <a:spLocks/>
            </p:cNvSpPr>
            <p:nvPr userDrawn="1"/>
          </p:nvSpPr>
          <p:spPr bwMode="auto">
            <a:xfrm flipH="1">
              <a:off x="2882660" y="3935912"/>
              <a:ext cx="25674" cy="14263"/>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10" y="0"/>
                    <a:pt x="9" y="0"/>
                    <a:pt x="8" y="0"/>
                  </a:cubicBezTo>
                  <a:cubicBezTo>
                    <a:pt x="1" y="5"/>
                    <a:pt x="1" y="5"/>
                    <a:pt x="1" y="5"/>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Freeform 380"/>
            <p:cNvSpPr>
              <a:spLocks/>
            </p:cNvSpPr>
            <p:nvPr userDrawn="1"/>
          </p:nvSpPr>
          <p:spPr bwMode="auto">
            <a:xfrm flipH="1">
              <a:off x="2918318" y="3938764"/>
              <a:ext cx="24248" cy="14263"/>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 name="Freeform 381"/>
            <p:cNvSpPr>
              <a:spLocks/>
            </p:cNvSpPr>
            <p:nvPr userDrawn="1"/>
          </p:nvSpPr>
          <p:spPr bwMode="auto">
            <a:xfrm flipH="1">
              <a:off x="2858413" y="3940190"/>
              <a:ext cx="24248" cy="15690"/>
            </a:xfrm>
            <a:custGeom>
              <a:avLst/>
              <a:gdLst>
                <a:gd name="T0" fmla="*/ 9 w 17"/>
                <a:gd name="T1" fmla="*/ 10 h 11"/>
                <a:gd name="T2" fmla="*/ 16 w 17"/>
                <a:gd name="T3" fmla="*/ 6 h 11"/>
                <a:gd name="T4" fmla="*/ 16 w 17"/>
                <a:gd name="T5" fmla="*/ 5 h 11"/>
                <a:gd name="T6" fmla="*/ 9 w 17"/>
                <a:gd name="T7" fmla="*/ 1 h 11"/>
                <a:gd name="T8" fmla="*/ 7 w 17"/>
                <a:gd name="T9" fmla="*/ 1 h 11"/>
                <a:gd name="T10" fmla="*/ 0 w 17"/>
                <a:gd name="T11" fmla="*/ 5 h 11"/>
                <a:gd name="T12" fmla="*/ 0 w 17"/>
                <a:gd name="T13" fmla="*/ 6 h 11"/>
                <a:gd name="T14" fmla="*/ 7 w 17"/>
                <a:gd name="T15" fmla="*/ 10 h 11"/>
                <a:gd name="T16" fmla="*/ 9 w 17"/>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9" y="10"/>
                  </a:moveTo>
                  <a:cubicBezTo>
                    <a:pt x="16" y="6"/>
                    <a:pt x="16" y="6"/>
                    <a:pt x="16" y="6"/>
                  </a:cubicBezTo>
                  <a:cubicBezTo>
                    <a:pt x="17" y="6"/>
                    <a:pt x="17" y="5"/>
                    <a:pt x="16" y="5"/>
                  </a:cubicBezTo>
                  <a:cubicBezTo>
                    <a:pt x="9" y="1"/>
                    <a:pt x="9" y="1"/>
                    <a:pt x="9" y="1"/>
                  </a:cubicBezTo>
                  <a:cubicBezTo>
                    <a:pt x="9" y="0"/>
                    <a:pt x="8" y="1"/>
                    <a:pt x="7" y="1"/>
                  </a:cubicBezTo>
                  <a:cubicBezTo>
                    <a:pt x="0" y="5"/>
                    <a:pt x="0" y="5"/>
                    <a:pt x="0" y="5"/>
                  </a:cubicBezTo>
                  <a:cubicBezTo>
                    <a:pt x="0" y="5"/>
                    <a:pt x="0" y="6"/>
                    <a:pt x="0" y="6"/>
                  </a:cubicBezTo>
                  <a:cubicBezTo>
                    <a:pt x="7" y="10"/>
                    <a:pt x="7" y="10"/>
                    <a:pt x="7" y="10"/>
                  </a:cubicBezTo>
                  <a:cubicBezTo>
                    <a:pt x="8" y="11"/>
                    <a:pt x="9" y="11"/>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 name="Freeform 382"/>
            <p:cNvSpPr>
              <a:spLocks/>
            </p:cNvSpPr>
            <p:nvPr userDrawn="1"/>
          </p:nvSpPr>
          <p:spPr bwMode="auto">
            <a:xfrm flipH="1">
              <a:off x="2953976" y="3943043"/>
              <a:ext cx="25674" cy="14263"/>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8" y="10"/>
                    <a:pt x="10" y="10"/>
                    <a:pt x="10" y="9"/>
                  </a:cubicBezTo>
                  <a:cubicBezTo>
                    <a:pt x="17" y="5"/>
                    <a:pt x="17" y="5"/>
                    <a:pt x="17" y="5"/>
                  </a:cubicBezTo>
                  <a:cubicBezTo>
                    <a:pt x="18" y="5"/>
                    <a:pt x="18"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Freeform 383"/>
            <p:cNvSpPr>
              <a:spLocks/>
            </p:cNvSpPr>
            <p:nvPr userDrawn="1"/>
          </p:nvSpPr>
          <p:spPr bwMode="auto">
            <a:xfrm flipH="1">
              <a:off x="2898349" y="3944470"/>
              <a:ext cx="24248" cy="14263"/>
            </a:xfrm>
            <a:custGeom>
              <a:avLst/>
              <a:gdLst>
                <a:gd name="T0" fmla="*/ 10 w 17"/>
                <a:gd name="T1" fmla="*/ 10 h 10"/>
                <a:gd name="T2" fmla="*/ 17 w 17"/>
                <a:gd name="T3" fmla="*/ 6 h 10"/>
                <a:gd name="T4" fmla="*/ 17 w 17"/>
                <a:gd name="T5" fmla="*/ 5 h 10"/>
                <a:gd name="T6" fmla="*/ 10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 name="Freeform 384"/>
            <p:cNvSpPr>
              <a:spLocks/>
            </p:cNvSpPr>
            <p:nvPr userDrawn="1"/>
          </p:nvSpPr>
          <p:spPr bwMode="auto">
            <a:xfrm flipH="1">
              <a:off x="2874102" y="3950175"/>
              <a:ext cx="24248" cy="14263"/>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385"/>
            <p:cNvSpPr>
              <a:spLocks/>
            </p:cNvSpPr>
            <p:nvPr userDrawn="1"/>
          </p:nvSpPr>
          <p:spPr bwMode="auto">
            <a:xfrm flipH="1">
              <a:off x="2969665" y="3951601"/>
              <a:ext cx="24248" cy="14263"/>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 name="Freeform 386"/>
            <p:cNvSpPr>
              <a:spLocks/>
            </p:cNvSpPr>
            <p:nvPr userDrawn="1"/>
          </p:nvSpPr>
          <p:spPr bwMode="auto">
            <a:xfrm flipH="1">
              <a:off x="2948270" y="3955880"/>
              <a:ext cx="24248" cy="14263"/>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 name="Freeform 387"/>
            <p:cNvSpPr>
              <a:spLocks/>
            </p:cNvSpPr>
            <p:nvPr userDrawn="1"/>
          </p:nvSpPr>
          <p:spPr bwMode="auto">
            <a:xfrm flipH="1">
              <a:off x="2888366" y="3958733"/>
              <a:ext cx="25674" cy="14263"/>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 name="Freeform 388"/>
            <p:cNvSpPr>
              <a:spLocks/>
            </p:cNvSpPr>
            <p:nvPr userDrawn="1"/>
          </p:nvSpPr>
          <p:spPr bwMode="auto">
            <a:xfrm flipH="1">
              <a:off x="2985355" y="3960159"/>
              <a:ext cx="24248" cy="14263"/>
            </a:xfrm>
            <a:custGeom>
              <a:avLst/>
              <a:gdLst>
                <a:gd name="T0" fmla="*/ 7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 name="Freeform 389"/>
            <p:cNvSpPr>
              <a:spLocks/>
            </p:cNvSpPr>
            <p:nvPr userDrawn="1"/>
          </p:nvSpPr>
          <p:spPr bwMode="auto">
            <a:xfrm flipH="1">
              <a:off x="2963960" y="3964438"/>
              <a:ext cx="24248" cy="14263"/>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2" name="Freeform 390"/>
            <p:cNvSpPr>
              <a:spLocks/>
            </p:cNvSpPr>
            <p:nvPr userDrawn="1"/>
          </p:nvSpPr>
          <p:spPr bwMode="auto">
            <a:xfrm flipH="1">
              <a:off x="2872676" y="3967291"/>
              <a:ext cx="25674" cy="15690"/>
            </a:xfrm>
            <a:custGeom>
              <a:avLst/>
              <a:gdLst>
                <a:gd name="T0" fmla="*/ 10 w 18"/>
                <a:gd name="T1" fmla="*/ 1 h 11"/>
                <a:gd name="T2" fmla="*/ 8 w 18"/>
                <a:gd name="T3" fmla="*/ 1 h 11"/>
                <a:gd name="T4" fmla="*/ 1 w 18"/>
                <a:gd name="T5" fmla="*/ 5 h 11"/>
                <a:gd name="T6" fmla="*/ 1 w 18"/>
                <a:gd name="T7" fmla="*/ 6 h 11"/>
                <a:gd name="T8" fmla="*/ 8 w 18"/>
                <a:gd name="T9" fmla="*/ 10 h 11"/>
                <a:gd name="T10" fmla="*/ 10 w 18"/>
                <a:gd name="T11" fmla="*/ 10 h 11"/>
                <a:gd name="T12" fmla="*/ 17 w 18"/>
                <a:gd name="T13" fmla="*/ 6 h 11"/>
                <a:gd name="T14" fmla="*/ 17 w 18"/>
                <a:gd name="T15" fmla="*/ 5 h 11"/>
                <a:gd name="T16" fmla="*/ 10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
                  </a:moveTo>
                  <a:cubicBezTo>
                    <a:pt x="10" y="0"/>
                    <a:pt x="9" y="0"/>
                    <a:pt x="8" y="1"/>
                  </a:cubicBez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 name="Freeform 391"/>
            <p:cNvSpPr>
              <a:spLocks/>
            </p:cNvSpPr>
            <p:nvPr userDrawn="1"/>
          </p:nvSpPr>
          <p:spPr bwMode="auto">
            <a:xfrm flipH="1">
              <a:off x="2999619" y="3968717"/>
              <a:ext cx="25674" cy="14263"/>
            </a:xfrm>
            <a:custGeom>
              <a:avLst/>
              <a:gdLst>
                <a:gd name="T0" fmla="*/ 8 w 18"/>
                <a:gd name="T1" fmla="*/ 0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5"/>
                    <a:pt x="1" y="5"/>
                    <a:pt x="1" y="5"/>
                  </a:cubicBezTo>
                  <a:cubicBezTo>
                    <a:pt x="0" y="5"/>
                    <a:pt x="0" y="5"/>
                    <a:pt x="1" y="6"/>
                  </a:cubicBezTo>
                  <a:cubicBezTo>
                    <a:pt x="8" y="10"/>
                    <a:pt x="8" y="10"/>
                    <a:pt x="8" y="10"/>
                  </a:cubicBezTo>
                  <a:cubicBezTo>
                    <a:pt x="8" y="10"/>
                    <a:pt x="10" y="10"/>
                    <a:pt x="10" y="10"/>
                  </a:cubicBezTo>
                  <a:cubicBezTo>
                    <a:pt x="17" y="6"/>
                    <a:pt x="17" y="6"/>
                    <a:pt x="17" y="6"/>
                  </a:cubicBezTo>
                  <a:cubicBezTo>
                    <a:pt x="18" y="5"/>
                    <a:pt x="18" y="5"/>
                    <a:pt x="17" y="5"/>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 name="Freeform 392"/>
            <p:cNvSpPr>
              <a:spLocks/>
            </p:cNvSpPr>
            <p:nvPr userDrawn="1"/>
          </p:nvSpPr>
          <p:spPr bwMode="auto">
            <a:xfrm flipH="1">
              <a:off x="2978223" y="3972996"/>
              <a:ext cx="25674" cy="15690"/>
            </a:xfrm>
            <a:custGeom>
              <a:avLst/>
              <a:gdLst>
                <a:gd name="T0" fmla="*/ 8 w 18"/>
                <a:gd name="T1" fmla="*/ 1 h 11"/>
                <a:gd name="T2" fmla="*/ 1 w 18"/>
                <a:gd name="T3" fmla="*/ 5 h 11"/>
                <a:gd name="T4" fmla="*/ 1 w 18"/>
                <a:gd name="T5" fmla="*/ 6 h 11"/>
                <a:gd name="T6" fmla="*/ 8 w 18"/>
                <a:gd name="T7" fmla="*/ 10 h 11"/>
                <a:gd name="T8" fmla="*/ 10 w 18"/>
                <a:gd name="T9" fmla="*/ 10 h 11"/>
                <a:gd name="T10" fmla="*/ 17 w 18"/>
                <a:gd name="T11" fmla="*/ 6 h 11"/>
                <a:gd name="T12" fmla="*/ 17 w 18"/>
                <a:gd name="T13" fmla="*/ 5 h 11"/>
                <a:gd name="T14" fmla="*/ 10 w 18"/>
                <a:gd name="T15" fmla="*/ 1 h 11"/>
                <a:gd name="T16" fmla="*/ 8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
                  </a:move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cubicBezTo>
                    <a:pt x="10" y="1"/>
                    <a:pt x="10" y="1"/>
                    <a:pt x="10" y="1"/>
                  </a:cubicBezTo>
                  <a:cubicBezTo>
                    <a:pt x="10"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 name="Freeform 393"/>
            <p:cNvSpPr>
              <a:spLocks/>
            </p:cNvSpPr>
            <p:nvPr userDrawn="1"/>
          </p:nvSpPr>
          <p:spPr bwMode="auto">
            <a:xfrm flipH="1">
              <a:off x="2919744" y="3975849"/>
              <a:ext cx="24248" cy="14263"/>
            </a:xfrm>
            <a:custGeom>
              <a:avLst/>
              <a:gdLst>
                <a:gd name="T0" fmla="*/ 10 w 17"/>
                <a:gd name="T1" fmla="*/ 10 h 10"/>
                <a:gd name="T2" fmla="*/ 17 w 17"/>
                <a:gd name="T3" fmla="*/ 6 h 10"/>
                <a:gd name="T4" fmla="*/ 17 w 17"/>
                <a:gd name="T5" fmla="*/ 5 h 10"/>
                <a:gd name="T6" fmla="*/ 10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 name="Freeform 394"/>
            <p:cNvSpPr>
              <a:spLocks/>
            </p:cNvSpPr>
            <p:nvPr userDrawn="1"/>
          </p:nvSpPr>
          <p:spPr bwMode="auto">
            <a:xfrm flipH="1">
              <a:off x="3015308" y="3977275"/>
              <a:ext cx="24248" cy="14263"/>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 name="Freeform 395"/>
            <p:cNvSpPr>
              <a:spLocks/>
            </p:cNvSpPr>
            <p:nvPr userDrawn="1"/>
          </p:nvSpPr>
          <p:spPr bwMode="auto">
            <a:xfrm flipH="1">
              <a:off x="2958255" y="3980127"/>
              <a:ext cx="25674" cy="14263"/>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9" y="0"/>
                    <a:pt x="8" y="0"/>
                    <a:pt x="8" y="0"/>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Freeform 396"/>
            <p:cNvSpPr>
              <a:spLocks/>
            </p:cNvSpPr>
            <p:nvPr userDrawn="1"/>
          </p:nvSpPr>
          <p:spPr bwMode="auto">
            <a:xfrm flipH="1">
              <a:off x="2993912" y="3982980"/>
              <a:ext cx="24248" cy="14263"/>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Freeform 397"/>
            <p:cNvSpPr>
              <a:spLocks/>
            </p:cNvSpPr>
            <p:nvPr userDrawn="1"/>
          </p:nvSpPr>
          <p:spPr bwMode="auto">
            <a:xfrm flipH="1">
              <a:off x="2934008" y="3985833"/>
              <a:ext cx="25674" cy="14263"/>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Freeform 398"/>
            <p:cNvSpPr>
              <a:spLocks/>
            </p:cNvSpPr>
            <p:nvPr userDrawn="1"/>
          </p:nvSpPr>
          <p:spPr bwMode="auto">
            <a:xfrm flipH="1">
              <a:off x="2973945" y="3988685"/>
              <a:ext cx="25674" cy="14263"/>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Freeform 399"/>
            <p:cNvSpPr>
              <a:spLocks/>
            </p:cNvSpPr>
            <p:nvPr userDrawn="1"/>
          </p:nvSpPr>
          <p:spPr bwMode="auto">
            <a:xfrm flipH="1">
              <a:off x="2949697" y="3994390"/>
              <a:ext cx="24248" cy="14263"/>
            </a:xfrm>
            <a:custGeom>
              <a:avLst/>
              <a:gdLst>
                <a:gd name="T0" fmla="*/ 9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Freeform 400"/>
            <p:cNvSpPr>
              <a:spLocks/>
            </p:cNvSpPr>
            <p:nvPr userDrawn="1"/>
          </p:nvSpPr>
          <p:spPr bwMode="auto">
            <a:xfrm flipH="1">
              <a:off x="2989634" y="3998670"/>
              <a:ext cx="24248" cy="14263"/>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Freeform 401"/>
            <p:cNvSpPr>
              <a:spLocks/>
            </p:cNvSpPr>
            <p:nvPr userDrawn="1"/>
          </p:nvSpPr>
          <p:spPr bwMode="auto">
            <a:xfrm flipH="1">
              <a:off x="2965386" y="4002948"/>
              <a:ext cx="24248" cy="14263"/>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Freeform 402"/>
            <p:cNvSpPr>
              <a:spLocks/>
            </p:cNvSpPr>
            <p:nvPr userDrawn="1"/>
          </p:nvSpPr>
          <p:spPr bwMode="auto">
            <a:xfrm flipH="1">
              <a:off x="3003897" y="4007228"/>
              <a:ext cx="25674" cy="14263"/>
            </a:xfrm>
            <a:custGeom>
              <a:avLst/>
              <a:gdLst>
                <a:gd name="T0" fmla="*/ 8 w 18"/>
                <a:gd name="T1" fmla="*/ 9 h 10"/>
                <a:gd name="T2" fmla="*/ 10 w 18"/>
                <a:gd name="T3" fmla="*/ 9 h 10"/>
                <a:gd name="T4" fmla="*/ 17 w 18"/>
                <a:gd name="T5" fmla="*/ 5 h 10"/>
                <a:gd name="T6" fmla="*/ 17 w 18"/>
                <a:gd name="T7" fmla="*/ 4 h 10"/>
                <a:gd name="T8" fmla="*/ 10 w 18"/>
                <a:gd name="T9" fmla="*/ 0 h 10"/>
                <a:gd name="T10" fmla="*/ 8 w 18"/>
                <a:gd name="T11" fmla="*/ 0 h 10"/>
                <a:gd name="T12" fmla="*/ 1 w 18"/>
                <a:gd name="T13" fmla="*/ 4 h 10"/>
                <a:gd name="T14" fmla="*/ 1 w 18"/>
                <a:gd name="T15" fmla="*/ 5 h 10"/>
                <a:gd name="T16" fmla="*/ 8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9"/>
                  </a:moveTo>
                  <a:cubicBezTo>
                    <a:pt x="8" y="10"/>
                    <a:pt x="9" y="10"/>
                    <a:pt x="10" y="9"/>
                  </a:cubicBez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lnTo>
                    <a:pt x="8"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Freeform 403"/>
            <p:cNvSpPr>
              <a:spLocks/>
            </p:cNvSpPr>
            <p:nvPr userDrawn="1"/>
          </p:nvSpPr>
          <p:spPr bwMode="auto">
            <a:xfrm flipH="1">
              <a:off x="2979650" y="4011506"/>
              <a:ext cx="25674" cy="14263"/>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9" y="0"/>
                    <a:pt x="8" y="0"/>
                    <a:pt x="8" y="0"/>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Freeform 404"/>
            <p:cNvSpPr>
              <a:spLocks/>
            </p:cNvSpPr>
            <p:nvPr userDrawn="1"/>
          </p:nvSpPr>
          <p:spPr bwMode="auto">
            <a:xfrm flipH="1">
              <a:off x="2888366" y="3977275"/>
              <a:ext cx="88432" cy="51348"/>
            </a:xfrm>
            <a:custGeom>
              <a:avLst/>
              <a:gdLst>
                <a:gd name="T0" fmla="*/ 54 w 62"/>
                <a:gd name="T1" fmla="*/ 0 h 36"/>
                <a:gd name="T2" fmla="*/ 52 w 62"/>
                <a:gd name="T3" fmla="*/ 0 h 36"/>
                <a:gd name="T4" fmla="*/ 1 w 62"/>
                <a:gd name="T5" fmla="*/ 30 h 36"/>
                <a:gd name="T6" fmla="*/ 0 w 62"/>
                <a:gd name="T7" fmla="*/ 31 h 36"/>
                <a:gd name="T8" fmla="*/ 8 w 62"/>
                <a:gd name="T9" fmla="*/ 35 h 36"/>
                <a:gd name="T10" fmla="*/ 10 w 62"/>
                <a:gd name="T11" fmla="*/ 35 h 36"/>
                <a:gd name="T12" fmla="*/ 61 w 62"/>
                <a:gd name="T13" fmla="*/ 6 h 36"/>
                <a:gd name="T14" fmla="*/ 61 w 62"/>
                <a:gd name="T15" fmla="*/ 4 h 36"/>
                <a:gd name="T16" fmla="*/ 54 w 62"/>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6">
                  <a:moveTo>
                    <a:pt x="54" y="0"/>
                  </a:moveTo>
                  <a:cubicBezTo>
                    <a:pt x="54" y="0"/>
                    <a:pt x="53" y="0"/>
                    <a:pt x="52" y="0"/>
                  </a:cubicBezTo>
                  <a:cubicBezTo>
                    <a:pt x="1" y="30"/>
                    <a:pt x="1" y="30"/>
                    <a:pt x="1" y="30"/>
                  </a:cubicBezTo>
                  <a:cubicBezTo>
                    <a:pt x="0" y="30"/>
                    <a:pt x="0" y="31"/>
                    <a:pt x="0" y="31"/>
                  </a:cubicBezTo>
                  <a:cubicBezTo>
                    <a:pt x="8" y="35"/>
                    <a:pt x="8" y="35"/>
                    <a:pt x="8" y="35"/>
                  </a:cubicBezTo>
                  <a:cubicBezTo>
                    <a:pt x="8" y="36"/>
                    <a:pt x="9" y="36"/>
                    <a:pt x="10" y="35"/>
                  </a:cubicBezTo>
                  <a:cubicBezTo>
                    <a:pt x="61" y="6"/>
                    <a:pt x="61" y="6"/>
                    <a:pt x="61" y="6"/>
                  </a:cubicBezTo>
                  <a:cubicBezTo>
                    <a:pt x="62" y="5"/>
                    <a:pt x="62" y="5"/>
                    <a:pt x="61" y="4"/>
                  </a:cubicBezTo>
                  <a:lnTo>
                    <a:pt x="54"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Freeform 405"/>
            <p:cNvSpPr>
              <a:spLocks/>
            </p:cNvSpPr>
            <p:nvPr userDrawn="1"/>
          </p:nvSpPr>
          <p:spPr bwMode="auto">
            <a:xfrm flipH="1">
              <a:off x="2995339" y="4020064"/>
              <a:ext cx="25674" cy="15690"/>
            </a:xfrm>
            <a:custGeom>
              <a:avLst/>
              <a:gdLst>
                <a:gd name="T0" fmla="*/ 8 w 18"/>
                <a:gd name="T1" fmla="*/ 10 h 11"/>
                <a:gd name="T2" fmla="*/ 10 w 18"/>
                <a:gd name="T3" fmla="*/ 10 h 11"/>
                <a:gd name="T4" fmla="*/ 17 w 18"/>
                <a:gd name="T5" fmla="*/ 6 h 11"/>
                <a:gd name="T6" fmla="*/ 17 w 18"/>
                <a:gd name="T7" fmla="*/ 5 h 11"/>
                <a:gd name="T8" fmla="*/ 10 w 18"/>
                <a:gd name="T9" fmla="*/ 1 h 11"/>
                <a:gd name="T10" fmla="*/ 8 w 18"/>
                <a:gd name="T11" fmla="*/ 1 h 11"/>
                <a:gd name="T12" fmla="*/ 1 w 18"/>
                <a:gd name="T13" fmla="*/ 5 h 11"/>
                <a:gd name="T14" fmla="*/ 1 w 18"/>
                <a:gd name="T15" fmla="*/ 6 h 11"/>
                <a:gd name="T16" fmla="*/ 8 w 18"/>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0"/>
                  </a:moveTo>
                  <a:cubicBezTo>
                    <a:pt x="9" y="10"/>
                    <a:pt x="10" y="11"/>
                    <a:pt x="10" y="10"/>
                  </a:cubicBez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 name="Freeform 407"/>
            <p:cNvSpPr>
              <a:spLocks/>
            </p:cNvSpPr>
            <p:nvPr userDrawn="1"/>
          </p:nvSpPr>
          <p:spPr bwMode="auto">
            <a:xfrm flipH="1">
              <a:off x="2966813" y="4022917"/>
              <a:ext cx="25674" cy="14263"/>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 name="Freeform 408"/>
            <p:cNvSpPr>
              <a:spLocks/>
            </p:cNvSpPr>
            <p:nvPr userDrawn="1"/>
          </p:nvSpPr>
          <p:spPr bwMode="auto">
            <a:xfrm flipH="1">
              <a:off x="3009602" y="3991538"/>
              <a:ext cx="24248" cy="14263"/>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 name="Freeform 409"/>
            <p:cNvSpPr>
              <a:spLocks/>
            </p:cNvSpPr>
            <p:nvPr userDrawn="1"/>
          </p:nvSpPr>
          <p:spPr bwMode="auto">
            <a:xfrm flipH="1">
              <a:off x="2928302" y="3963011"/>
              <a:ext cx="25674" cy="14263"/>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10" y="0"/>
                    <a:pt x="9" y="0"/>
                    <a:pt x="8" y="0"/>
                  </a:cubicBezTo>
                  <a:cubicBezTo>
                    <a:pt x="1" y="4"/>
                    <a:pt x="1" y="4"/>
                    <a:pt x="1" y="4"/>
                  </a:cubicBezTo>
                  <a:cubicBezTo>
                    <a:pt x="0" y="4"/>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 name="Freeform 410"/>
            <p:cNvSpPr>
              <a:spLocks/>
            </p:cNvSpPr>
            <p:nvPr userDrawn="1"/>
          </p:nvSpPr>
          <p:spPr bwMode="auto">
            <a:xfrm flipH="1">
              <a:off x="2904054" y="3967291"/>
              <a:ext cx="24248" cy="14263"/>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5"/>
                    <a:pt x="0" y="5"/>
                    <a:pt x="0" y="5"/>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 name="Freeform 411"/>
            <p:cNvSpPr>
              <a:spLocks/>
            </p:cNvSpPr>
            <p:nvPr userDrawn="1"/>
          </p:nvSpPr>
          <p:spPr bwMode="auto">
            <a:xfrm flipH="1">
              <a:off x="2912613" y="3954454"/>
              <a:ext cx="25674" cy="14263"/>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Freeform 412"/>
            <p:cNvSpPr>
              <a:spLocks/>
            </p:cNvSpPr>
            <p:nvPr userDrawn="1"/>
          </p:nvSpPr>
          <p:spPr bwMode="auto">
            <a:xfrm flipH="1">
              <a:off x="2932581" y="3947322"/>
              <a:ext cx="25674" cy="14263"/>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Freeform 413"/>
            <p:cNvSpPr>
              <a:spLocks/>
            </p:cNvSpPr>
            <p:nvPr userDrawn="1"/>
          </p:nvSpPr>
          <p:spPr bwMode="auto">
            <a:xfrm flipH="1">
              <a:off x="2847001" y="3897401"/>
              <a:ext cx="35658" cy="19968"/>
            </a:xfrm>
            <a:custGeom>
              <a:avLst/>
              <a:gdLst>
                <a:gd name="T0" fmla="*/ 15 w 25"/>
                <a:gd name="T1" fmla="*/ 0 h 14"/>
                <a:gd name="T2" fmla="*/ 0 w 25"/>
                <a:gd name="T3" fmla="*/ 9 h 14"/>
                <a:gd name="T4" fmla="*/ 1 w 25"/>
                <a:gd name="T5" fmla="*/ 10 h 14"/>
                <a:gd name="T6" fmla="*/ 8 w 25"/>
                <a:gd name="T7" fmla="*/ 14 h 14"/>
                <a:gd name="T8" fmla="*/ 10 w 25"/>
                <a:gd name="T9" fmla="*/ 14 h 14"/>
                <a:gd name="T10" fmla="*/ 25 w 25"/>
                <a:gd name="T11" fmla="*/ 5 h 14"/>
                <a:gd name="T12" fmla="*/ 24 w 25"/>
                <a:gd name="T13" fmla="*/ 4 h 14"/>
                <a:gd name="T14" fmla="*/ 17 w 25"/>
                <a:gd name="T15" fmla="*/ 0 h 14"/>
                <a:gd name="T16" fmla="*/ 15 w 2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4">
                  <a:moveTo>
                    <a:pt x="15" y="0"/>
                  </a:moveTo>
                  <a:cubicBezTo>
                    <a:pt x="0" y="9"/>
                    <a:pt x="0" y="9"/>
                    <a:pt x="0" y="9"/>
                  </a:cubicBezTo>
                  <a:cubicBezTo>
                    <a:pt x="0" y="9"/>
                    <a:pt x="0" y="10"/>
                    <a:pt x="1" y="10"/>
                  </a:cubicBezTo>
                  <a:cubicBezTo>
                    <a:pt x="8" y="14"/>
                    <a:pt x="8" y="14"/>
                    <a:pt x="8" y="14"/>
                  </a:cubicBezTo>
                  <a:cubicBezTo>
                    <a:pt x="8" y="14"/>
                    <a:pt x="9" y="14"/>
                    <a:pt x="10" y="14"/>
                  </a:cubicBezTo>
                  <a:cubicBezTo>
                    <a:pt x="25" y="5"/>
                    <a:pt x="25" y="5"/>
                    <a:pt x="25" y="5"/>
                  </a:cubicBezTo>
                  <a:cubicBezTo>
                    <a:pt x="25" y="5"/>
                    <a:pt x="25" y="5"/>
                    <a:pt x="24" y="4"/>
                  </a:cubicBezTo>
                  <a:cubicBezTo>
                    <a:pt x="17" y="0"/>
                    <a:pt x="17" y="0"/>
                    <a:pt x="17" y="0"/>
                  </a:cubicBezTo>
                  <a:cubicBezTo>
                    <a:pt x="17" y="0"/>
                    <a:pt x="16" y="0"/>
                    <a:pt x="15"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 name="Freeform 414"/>
            <p:cNvSpPr>
              <a:spLocks/>
            </p:cNvSpPr>
            <p:nvPr userDrawn="1"/>
          </p:nvSpPr>
          <p:spPr bwMode="auto">
            <a:xfrm flipH="1">
              <a:off x="2872675" y="3911664"/>
              <a:ext cx="24248" cy="14263"/>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 name="Freeform 415"/>
            <p:cNvSpPr>
              <a:spLocks/>
            </p:cNvSpPr>
            <p:nvPr userDrawn="1"/>
          </p:nvSpPr>
          <p:spPr bwMode="auto">
            <a:xfrm flipH="1">
              <a:off x="2815622" y="3897401"/>
              <a:ext cx="24248" cy="14263"/>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 name="Freeform 416"/>
            <p:cNvSpPr>
              <a:spLocks/>
            </p:cNvSpPr>
            <p:nvPr userDrawn="1"/>
          </p:nvSpPr>
          <p:spPr bwMode="auto">
            <a:xfrm flipH="1">
              <a:off x="2812769" y="3937338"/>
              <a:ext cx="18543" cy="9985"/>
            </a:xfrm>
            <a:custGeom>
              <a:avLst/>
              <a:gdLst>
                <a:gd name="T0" fmla="*/ 9 w 13"/>
                <a:gd name="T1" fmla="*/ 0 h 7"/>
                <a:gd name="T2" fmla="*/ 8 w 13"/>
                <a:gd name="T3" fmla="*/ 0 h 7"/>
                <a:gd name="T4" fmla="*/ 0 w 13"/>
                <a:gd name="T5" fmla="*/ 5 h 7"/>
                <a:gd name="T6" fmla="*/ 0 w 13"/>
                <a:gd name="T7" fmla="*/ 5 h 7"/>
                <a:gd name="T8" fmla="*/ 4 w 13"/>
                <a:gd name="T9" fmla="*/ 7 h 7"/>
                <a:gd name="T10" fmla="*/ 5 w 13"/>
                <a:gd name="T11" fmla="*/ 7 h 7"/>
                <a:gd name="T12" fmla="*/ 13 w 13"/>
                <a:gd name="T13" fmla="*/ 3 h 7"/>
                <a:gd name="T14" fmla="*/ 13 w 13"/>
                <a:gd name="T15" fmla="*/ 2 h 7"/>
                <a:gd name="T16" fmla="*/ 9 w 13"/>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
                  <a:moveTo>
                    <a:pt x="9" y="0"/>
                  </a:moveTo>
                  <a:lnTo>
                    <a:pt x="8" y="0"/>
                  </a:lnTo>
                  <a:lnTo>
                    <a:pt x="0" y="5"/>
                  </a:lnTo>
                  <a:lnTo>
                    <a:pt x="0" y="5"/>
                  </a:lnTo>
                  <a:lnTo>
                    <a:pt x="4" y="7"/>
                  </a:lnTo>
                  <a:lnTo>
                    <a:pt x="5" y="7"/>
                  </a:lnTo>
                  <a:lnTo>
                    <a:pt x="13" y="3"/>
                  </a:lnTo>
                  <a:lnTo>
                    <a:pt x="13"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 name="Freeform 417"/>
            <p:cNvSpPr>
              <a:spLocks/>
            </p:cNvSpPr>
            <p:nvPr userDrawn="1"/>
          </p:nvSpPr>
          <p:spPr bwMode="auto">
            <a:xfrm flipH="1">
              <a:off x="2821328" y="3933059"/>
              <a:ext cx="17116" cy="9985"/>
            </a:xfrm>
            <a:custGeom>
              <a:avLst/>
              <a:gdLst>
                <a:gd name="T0" fmla="*/ 8 w 12"/>
                <a:gd name="T1" fmla="*/ 0 h 7"/>
                <a:gd name="T2" fmla="*/ 0 w 12"/>
                <a:gd name="T3" fmla="*/ 5 h 7"/>
                <a:gd name="T4" fmla="*/ 0 w 12"/>
                <a:gd name="T5" fmla="*/ 5 h 7"/>
                <a:gd name="T6" fmla="*/ 3 w 12"/>
                <a:gd name="T7" fmla="*/ 7 h 7"/>
                <a:gd name="T8" fmla="*/ 5 w 12"/>
                <a:gd name="T9" fmla="*/ 7 h 7"/>
                <a:gd name="T10" fmla="*/ 12 w 12"/>
                <a:gd name="T11" fmla="*/ 3 h 7"/>
                <a:gd name="T12" fmla="*/ 12 w 12"/>
                <a:gd name="T13" fmla="*/ 2 h 7"/>
                <a:gd name="T14" fmla="*/ 9 w 12"/>
                <a:gd name="T15" fmla="*/ 0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0" y="5"/>
                  </a:lnTo>
                  <a:lnTo>
                    <a:pt x="0" y="5"/>
                  </a:lnTo>
                  <a:lnTo>
                    <a:pt x="3" y="7"/>
                  </a:lnTo>
                  <a:lnTo>
                    <a:pt x="5" y="7"/>
                  </a:lnTo>
                  <a:lnTo>
                    <a:pt x="12" y="3"/>
                  </a:lnTo>
                  <a:lnTo>
                    <a:pt x="12" y="2"/>
                  </a:lnTo>
                  <a:lnTo>
                    <a:pt x="9" y="0"/>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9" name="Freeform 418"/>
            <p:cNvSpPr>
              <a:spLocks/>
            </p:cNvSpPr>
            <p:nvPr userDrawn="1"/>
          </p:nvSpPr>
          <p:spPr bwMode="auto">
            <a:xfrm flipH="1">
              <a:off x="2827033" y="3945896"/>
              <a:ext cx="18543" cy="9985"/>
            </a:xfrm>
            <a:custGeom>
              <a:avLst/>
              <a:gdLst>
                <a:gd name="T0" fmla="*/ 9 w 13"/>
                <a:gd name="T1" fmla="*/ 0 h 7"/>
                <a:gd name="T2" fmla="*/ 8 w 13"/>
                <a:gd name="T3" fmla="*/ 0 h 7"/>
                <a:gd name="T4" fmla="*/ 0 w 13"/>
                <a:gd name="T5" fmla="*/ 4 h 7"/>
                <a:gd name="T6" fmla="*/ 1 w 13"/>
                <a:gd name="T7" fmla="*/ 5 h 7"/>
                <a:gd name="T8" fmla="*/ 4 w 13"/>
                <a:gd name="T9" fmla="*/ 7 h 7"/>
                <a:gd name="T10" fmla="*/ 5 w 13"/>
                <a:gd name="T11" fmla="*/ 7 h 7"/>
                <a:gd name="T12" fmla="*/ 13 w 13"/>
                <a:gd name="T13" fmla="*/ 2 h 7"/>
                <a:gd name="T14" fmla="*/ 13 w 13"/>
                <a:gd name="T15" fmla="*/ 2 h 7"/>
                <a:gd name="T16" fmla="*/ 9 w 13"/>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
                  <a:moveTo>
                    <a:pt x="9" y="0"/>
                  </a:moveTo>
                  <a:lnTo>
                    <a:pt x="8" y="0"/>
                  </a:lnTo>
                  <a:lnTo>
                    <a:pt x="0" y="4"/>
                  </a:lnTo>
                  <a:lnTo>
                    <a:pt x="1" y="5"/>
                  </a:lnTo>
                  <a:lnTo>
                    <a:pt x="4" y="7"/>
                  </a:lnTo>
                  <a:lnTo>
                    <a:pt x="5" y="7"/>
                  </a:lnTo>
                  <a:lnTo>
                    <a:pt x="13" y="2"/>
                  </a:lnTo>
                  <a:lnTo>
                    <a:pt x="13"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0" name="Freeform 419"/>
            <p:cNvSpPr>
              <a:spLocks/>
            </p:cNvSpPr>
            <p:nvPr userDrawn="1"/>
          </p:nvSpPr>
          <p:spPr bwMode="auto">
            <a:xfrm flipH="1">
              <a:off x="2831312" y="3905959"/>
              <a:ext cx="45642" cy="27101"/>
            </a:xfrm>
            <a:custGeom>
              <a:avLst/>
              <a:gdLst>
                <a:gd name="T0" fmla="*/ 10 w 32"/>
                <a:gd name="T1" fmla="*/ 19 h 19"/>
                <a:gd name="T2" fmla="*/ 31 w 32"/>
                <a:gd name="T3" fmla="*/ 6 h 19"/>
                <a:gd name="T4" fmla="*/ 32 w 32"/>
                <a:gd name="T5" fmla="*/ 5 h 19"/>
                <a:gd name="T6" fmla="*/ 25 w 32"/>
                <a:gd name="T7" fmla="*/ 1 h 19"/>
                <a:gd name="T8" fmla="*/ 22 w 32"/>
                <a:gd name="T9" fmla="*/ 1 h 19"/>
                <a:gd name="T10" fmla="*/ 1 w 32"/>
                <a:gd name="T11" fmla="*/ 13 h 19"/>
                <a:gd name="T12" fmla="*/ 1 w 32"/>
                <a:gd name="T13" fmla="*/ 15 h 19"/>
                <a:gd name="T14" fmla="*/ 8 w 32"/>
                <a:gd name="T15" fmla="*/ 19 h 19"/>
                <a:gd name="T16" fmla="*/ 10 w 32"/>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9">
                  <a:moveTo>
                    <a:pt x="10" y="19"/>
                  </a:moveTo>
                  <a:cubicBezTo>
                    <a:pt x="31" y="6"/>
                    <a:pt x="31" y="6"/>
                    <a:pt x="31" y="6"/>
                  </a:cubicBezTo>
                  <a:cubicBezTo>
                    <a:pt x="32" y="6"/>
                    <a:pt x="32" y="5"/>
                    <a:pt x="32" y="5"/>
                  </a:cubicBezTo>
                  <a:cubicBezTo>
                    <a:pt x="25" y="1"/>
                    <a:pt x="25" y="1"/>
                    <a:pt x="25" y="1"/>
                  </a:cubicBezTo>
                  <a:cubicBezTo>
                    <a:pt x="24" y="0"/>
                    <a:pt x="23" y="0"/>
                    <a:pt x="22" y="1"/>
                  </a:cubicBezTo>
                  <a:cubicBezTo>
                    <a:pt x="1" y="13"/>
                    <a:pt x="1" y="13"/>
                    <a:pt x="1" y="13"/>
                  </a:cubicBezTo>
                  <a:cubicBezTo>
                    <a:pt x="0" y="14"/>
                    <a:pt x="0" y="14"/>
                    <a:pt x="1" y="15"/>
                  </a:cubicBezTo>
                  <a:cubicBezTo>
                    <a:pt x="8" y="19"/>
                    <a:pt x="8" y="19"/>
                    <a:pt x="8" y="19"/>
                  </a:cubicBezTo>
                  <a:cubicBezTo>
                    <a:pt x="8" y="19"/>
                    <a:pt x="9" y="19"/>
                    <a:pt x="10" y="1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1" name="Freeform 420"/>
            <p:cNvSpPr>
              <a:spLocks/>
            </p:cNvSpPr>
            <p:nvPr userDrawn="1"/>
          </p:nvSpPr>
          <p:spPr bwMode="auto">
            <a:xfrm flipH="1">
              <a:off x="2866970" y="3927354"/>
              <a:ext cx="25674" cy="14263"/>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 name="Freeform 421"/>
            <p:cNvSpPr>
              <a:spLocks/>
            </p:cNvSpPr>
            <p:nvPr userDrawn="1"/>
          </p:nvSpPr>
          <p:spPr bwMode="auto">
            <a:xfrm flipH="1">
              <a:off x="2815622" y="3915943"/>
              <a:ext cx="52774" cy="29953"/>
            </a:xfrm>
            <a:custGeom>
              <a:avLst/>
              <a:gdLst>
                <a:gd name="T0" fmla="*/ 37 w 37"/>
                <a:gd name="T1" fmla="*/ 4 h 21"/>
                <a:gd name="T2" fmla="*/ 30 w 37"/>
                <a:gd name="T3" fmla="*/ 0 h 21"/>
                <a:gd name="T4" fmla="*/ 27 w 37"/>
                <a:gd name="T5" fmla="*/ 0 h 21"/>
                <a:gd name="T6" fmla="*/ 1 w 37"/>
                <a:gd name="T7" fmla="*/ 16 h 21"/>
                <a:gd name="T8" fmla="*/ 1 w 37"/>
                <a:gd name="T9" fmla="*/ 17 h 21"/>
                <a:gd name="T10" fmla="*/ 8 w 37"/>
                <a:gd name="T11" fmla="*/ 21 h 21"/>
                <a:gd name="T12" fmla="*/ 10 w 37"/>
                <a:gd name="T13" fmla="*/ 21 h 21"/>
                <a:gd name="T14" fmla="*/ 37 w 37"/>
                <a:gd name="T15" fmla="*/ 6 h 21"/>
                <a:gd name="T16" fmla="*/ 37 w 37"/>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1">
                  <a:moveTo>
                    <a:pt x="37" y="4"/>
                  </a:moveTo>
                  <a:cubicBezTo>
                    <a:pt x="30" y="0"/>
                    <a:pt x="30" y="0"/>
                    <a:pt x="30" y="0"/>
                  </a:cubicBezTo>
                  <a:cubicBezTo>
                    <a:pt x="29" y="0"/>
                    <a:pt x="28" y="0"/>
                    <a:pt x="27" y="0"/>
                  </a:cubicBezTo>
                  <a:cubicBezTo>
                    <a:pt x="19" y="5"/>
                    <a:pt x="10" y="11"/>
                    <a:pt x="1" y="16"/>
                  </a:cubicBezTo>
                  <a:cubicBezTo>
                    <a:pt x="0" y="16"/>
                    <a:pt x="0" y="17"/>
                    <a:pt x="1" y="17"/>
                  </a:cubicBezTo>
                  <a:cubicBezTo>
                    <a:pt x="8" y="21"/>
                    <a:pt x="8" y="21"/>
                    <a:pt x="8" y="21"/>
                  </a:cubicBezTo>
                  <a:cubicBezTo>
                    <a:pt x="8" y="21"/>
                    <a:pt x="9" y="21"/>
                    <a:pt x="10" y="21"/>
                  </a:cubicBezTo>
                  <a:cubicBezTo>
                    <a:pt x="19" y="16"/>
                    <a:pt x="28" y="11"/>
                    <a:pt x="37" y="6"/>
                  </a:cubicBezTo>
                  <a:cubicBezTo>
                    <a:pt x="37" y="5"/>
                    <a:pt x="37" y="5"/>
                    <a:pt x="37"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 name="Freeform 422"/>
            <p:cNvSpPr>
              <a:spLocks/>
            </p:cNvSpPr>
            <p:nvPr userDrawn="1"/>
          </p:nvSpPr>
          <p:spPr bwMode="auto">
            <a:xfrm flipH="1">
              <a:off x="2908333" y="3915943"/>
              <a:ext cx="25674" cy="14263"/>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10"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423"/>
            <p:cNvSpPr>
              <a:spLocks/>
            </p:cNvSpPr>
            <p:nvPr userDrawn="1"/>
          </p:nvSpPr>
          <p:spPr bwMode="auto">
            <a:xfrm flipH="1">
              <a:off x="2892644" y="3891695"/>
              <a:ext cx="17116" cy="8558"/>
            </a:xfrm>
            <a:custGeom>
              <a:avLst/>
              <a:gdLst>
                <a:gd name="T0" fmla="*/ 5 w 12"/>
                <a:gd name="T1" fmla="*/ 6 h 6"/>
                <a:gd name="T2" fmla="*/ 7 w 12"/>
                <a:gd name="T3" fmla="*/ 6 h 6"/>
                <a:gd name="T4" fmla="*/ 11 w 12"/>
                <a:gd name="T5" fmla="*/ 3 h 6"/>
                <a:gd name="T6" fmla="*/ 11 w 12"/>
                <a:gd name="T7" fmla="*/ 3 h 6"/>
                <a:gd name="T8" fmla="*/ 7 w 12"/>
                <a:gd name="T9" fmla="*/ 0 h 6"/>
                <a:gd name="T10" fmla="*/ 5 w 12"/>
                <a:gd name="T11" fmla="*/ 0 h 6"/>
                <a:gd name="T12" fmla="*/ 1 w 12"/>
                <a:gd name="T13" fmla="*/ 3 h 6"/>
                <a:gd name="T14" fmla="*/ 1 w 12"/>
                <a:gd name="T15" fmla="*/ 3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3"/>
                    <a:pt x="11" y="3"/>
                    <a:pt x="11" y="3"/>
                  </a:cubicBezTo>
                  <a:cubicBezTo>
                    <a:pt x="12" y="3"/>
                    <a:pt x="12" y="3"/>
                    <a:pt x="11" y="3"/>
                  </a:cubicBezTo>
                  <a:cubicBezTo>
                    <a:pt x="7" y="0"/>
                    <a:pt x="7" y="0"/>
                    <a:pt x="7" y="0"/>
                  </a:cubicBezTo>
                  <a:cubicBezTo>
                    <a:pt x="6" y="0"/>
                    <a:pt x="6"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 name="Freeform 424"/>
            <p:cNvSpPr>
              <a:spLocks/>
            </p:cNvSpPr>
            <p:nvPr userDrawn="1"/>
          </p:nvSpPr>
          <p:spPr bwMode="auto">
            <a:xfrm flipH="1">
              <a:off x="2902628" y="3897401"/>
              <a:ext cx="15690" cy="8558"/>
            </a:xfrm>
            <a:custGeom>
              <a:avLst/>
              <a:gdLst>
                <a:gd name="T0" fmla="*/ 5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3"/>
                  </a:cubicBezTo>
                  <a:cubicBezTo>
                    <a:pt x="6" y="0"/>
                    <a:pt x="6" y="0"/>
                    <a:pt x="6" y="0"/>
                  </a:cubicBezTo>
                  <a:cubicBezTo>
                    <a:pt x="6" y="0"/>
                    <a:pt x="5" y="0"/>
                    <a:pt x="4" y="0"/>
                  </a:cubicBezTo>
                  <a:cubicBezTo>
                    <a:pt x="0" y="3"/>
                    <a:pt x="0" y="3"/>
                    <a:pt x="0" y="3"/>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6" name="Freeform 425"/>
            <p:cNvSpPr>
              <a:spLocks/>
            </p:cNvSpPr>
            <p:nvPr userDrawn="1"/>
          </p:nvSpPr>
          <p:spPr bwMode="auto">
            <a:xfrm flipH="1">
              <a:off x="2862691" y="3888843"/>
              <a:ext cx="39937" cy="24248"/>
            </a:xfrm>
            <a:custGeom>
              <a:avLst/>
              <a:gdLst>
                <a:gd name="T0" fmla="*/ 19 w 28"/>
                <a:gd name="T1" fmla="*/ 0 h 17"/>
                <a:gd name="T2" fmla="*/ 0 w 28"/>
                <a:gd name="T3" fmla="*/ 11 h 17"/>
                <a:gd name="T4" fmla="*/ 0 w 28"/>
                <a:gd name="T5" fmla="*/ 12 h 17"/>
                <a:gd name="T6" fmla="*/ 7 w 28"/>
                <a:gd name="T7" fmla="*/ 16 h 17"/>
                <a:gd name="T8" fmla="*/ 9 w 28"/>
                <a:gd name="T9" fmla="*/ 16 h 17"/>
                <a:gd name="T10" fmla="*/ 28 w 28"/>
                <a:gd name="T11" fmla="*/ 6 h 17"/>
                <a:gd name="T12" fmla="*/ 28 w 28"/>
                <a:gd name="T13" fmla="*/ 4 h 17"/>
                <a:gd name="T14" fmla="*/ 21 w 28"/>
                <a:gd name="T15" fmla="*/ 0 h 17"/>
                <a:gd name="T16" fmla="*/ 19 w 28"/>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19" y="0"/>
                  </a:moveTo>
                  <a:cubicBezTo>
                    <a:pt x="0" y="11"/>
                    <a:pt x="0" y="11"/>
                    <a:pt x="0" y="11"/>
                  </a:cubicBezTo>
                  <a:cubicBezTo>
                    <a:pt x="0" y="11"/>
                    <a:pt x="0" y="12"/>
                    <a:pt x="0" y="12"/>
                  </a:cubicBezTo>
                  <a:cubicBezTo>
                    <a:pt x="7" y="16"/>
                    <a:pt x="7" y="16"/>
                    <a:pt x="7" y="16"/>
                  </a:cubicBezTo>
                  <a:cubicBezTo>
                    <a:pt x="8" y="17"/>
                    <a:pt x="9" y="17"/>
                    <a:pt x="9" y="16"/>
                  </a:cubicBezTo>
                  <a:cubicBezTo>
                    <a:pt x="28" y="6"/>
                    <a:pt x="28" y="6"/>
                    <a:pt x="28" y="6"/>
                  </a:cubicBezTo>
                  <a:cubicBezTo>
                    <a:pt x="28" y="5"/>
                    <a:pt x="28" y="5"/>
                    <a:pt x="28" y="4"/>
                  </a:cubicBezTo>
                  <a:cubicBezTo>
                    <a:pt x="21" y="0"/>
                    <a:pt x="21" y="0"/>
                    <a:pt x="21" y="0"/>
                  </a:cubicBezTo>
                  <a:cubicBezTo>
                    <a:pt x="20" y="0"/>
                    <a:pt x="19" y="0"/>
                    <a:pt x="19"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7" name="Freeform 426"/>
            <p:cNvSpPr>
              <a:spLocks/>
            </p:cNvSpPr>
            <p:nvPr userDrawn="1"/>
          </p:nvSpPr>
          <p:spPr bwMode="auto">
            <a:xfrm flipH="1">
              <a:off x="2894070" y="3907385"/>
              <a:ext cx="24248" cy="14263"/>
            </a:xfrm>
            <a:custGeom>
              <a:avLst/>
              <a:gdLst>
                <a:gd name="T0" fmla="*/ 7 w 17"/>
                <a:gd name="T1" fmla="*/ 0 h 10"/>
                <a:gd name="T2" fmla="*/ 1 w 17"/>
                <a:gd name="T3" fmla="*/ 4 h 10"/>
                <a:gd name="T4" fmla="*/ 1 w 17"/>
                <a:gd name="T5" fmla="*/ 5 h 10"/>
                <a:gd name="T6" fmla="*/ 8 w 17"/>
                <a:gd name="T7" fmla="*/ 9 h 10"/>
                <a:gd name="T8" fmla="*/ 10 w 17"/>
                <a:gd name="T9" fmla="*/ 10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5"/>
                    <a:pt x="0" y="5"/>
                    <a:pt x="1" y="5"/>
                  </a:cubicBezTo>
                  <a:cubicBezTo>
                    <a:pt x="8" y="9"/>
                    <a:pt x="8" y="9"/>
                    <a:pt x="8" y="9"/>
                  </a:cubicBezTo>
                  <a:cubicBezTo>
                    <a:pt x="8" y="10"/>
                    <a:pt x="9" y="10"/>
                    <a:pt x="10" y="10"/>
                  </a:cubicBezTo>
                  <a:cubicBezTo>
                    <a:pt x="17" y="5"/>
                    <a:pt x="17" y="5"/>
                    <a:pt x="17" y="5"/>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8" name="Freeform 427"/>
            <p:cNvSpPr>
              <a:spLocks/>
            </p:cNvSpPr>
            <p:nvPr userDrawn="1"/>
          </p:nvSpPr>
          <p:spPr bwMode="auto">
            <a:xfrm flipH="1">
              <a:off x="2886939" y="3920222"/>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9" name="Freeform 428"/>
            <p:cNvSpPr>
              <a:spLocks/>
            </p:cNvSpPr>
            <p:nvPr userDrawn="1"/>
          </p:nvSpPr>
          <p:spPr bwMode="auto">
            <a:xfrm flipH="1">
              <a:off x="2767128" y="3907385"/>
              <a:ext cx="25674" cy="14263"/>
            </a:xfrm>
            <a:custGeom>
              <a:avLst/>
              <a:gdLst>
                <a:gd name="T0" fmla="*/ 10 w 18"/>
                <a:gd name="T1" fmla="*/ 0 h 10"/>
                <a:gd name="T2" fmla="*/ 8 w 18"/>
                <a:gd name="T3" fmla="*/ 0 h 10"/>
                <a:gd name="T4" fmla="*/ 1 w 18"/>
                <a:gd name="T5" fmla="*/ 4 h 10"/>
                <a:gd name="T6" fmla="*/ 1 w 18"/>
                <a:gd name="T7" fmla="*/ 5 h 10"/>
                <a:gd name="T8" fmla="*/ 8 w 18"/>
                <a:gd name="T9" fmla="*/ 9 h 10"/>
                <a:gd name="T10" fmla="*/ 10 w 18"/>
                <a:gd name="T11" fmla="*/ 9 h 10"/>
                <a:gd name="T12" fmla="*/ 17 w 18"/>
                <a:gd name="T13" fmla="*/ 5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8" y="5"/>
                    <a:pt x="18"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0" name="Freeform 429"/>
            <p:cNvSpPr>
              <a:spLocks/>
            </p:cNvSpPr>
            <p:nvPr userDrawn="1"/>
          </p:nvSpPr>
          <p:spPr bwMode="auto">
            <a:xfrm flipH="1">
              <a:off x="2815622" y="3846053"/>
              <a:ext cx="15690" cy="8558"/>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Freeform 430"/>
            <p:cNvSpPr>
              <a:spLocks/>
            </p:cNvSpPr>
            <p:nvPr userDrawn="1"/>
          </p:nvSpPr>
          <p:spPr bwMode="auto">
            <a:xfrm flipH="1">
              <a:off x="2825607" y="3851758"/>
              <a:ext cx="15690" cy="8558"/>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6"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2" name="Freeform 431"/>
            <p:cNvSpPr>
              <a:spLocks/>
            </p:cNvSpPr>
            <p:nvPr userDrawn="1"/>
          </p:nvSpPr>
          <p:spPr bwMode="auto">
            <a:xfrm flipH="1">
              <a:off x="2799933" y="3853185"/>
              <a:ext cx="24248" cy="14263"/>
            </a:xfrm>
            <a:custGeom>
              <a:avLst/>
              <a:gdLst>
                <a:gd name="T0" fmla="*/ 0 w 17"/>
                <a:gd name="T1" fmla="*/ 5 h 10"/>
                <a:gd name="T2" fmla="*/ 7 w 17"/>
                <a:gd name="T3" fmla="*/ 10 h 10"/>
                <a:gd name="T4" fmla="*/ 10 w 17"/>
                <a:gd name="T5" fmla="*/ 10 h 10"/>
                <a:gd name="T6" fmla="*/ 17 w 17"/>
                <a:gd name="T7" fmla="*/ 5 h 10"/>
                <a:gd name="T8" fmla="*/ 17 w 17"/>
                <a:gd name="T9" fmla="*/ 4 h 10"/>
                <a:gd name="T10" fmla="*/ 10 w 17"/>
                <a:gd name="T11" fmla="*/ 0 h 10"/>
                <a:gd name="T12" fmla="*/ 7 w 17"/>
                <a:gd name="T13" fmla="*/ 0 h 10"/>
                <a:gd name="T14" fmla="*/ 0 w 17"/>
                <a:gd name="T15" fmla="*/ 4 h 10"/>
                <a:gd name="T16" fmla="*/ 0 w 17"/>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5"/>
                  </a:moveTo>
                  <a:cubicBezTo>
                    <a:pt x="7" y="10"/>
                    <a:pt x="7" y="10"/>
                    <a:pt x="7" y="10"/>
                  </a:cubicBezTo>
                  <a:cubicBezTo>
                    <a:pt x="8" y="10"/>
                    <a:pt x="9" y="10"/>
                    <a:pt x="10" y="10"/>
                  </a:cubicBez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3" name="Freeform 432"/>
            <p:cNvSpPr>
              <a:spLocks/>
            </p:cNvSpPr>
            <p:nvPr userDrawn="1"/>
          </p:nvSpPr>
          <p:spPr bwMode="auto">
            <a:xfrm flipH="1">
              <a:off x="2815622" y="3861743"/>
              <a:ext cx="24248" cy="14263"/>
            </a:xfrm>
            <a:custGeom>
              <a:avLst/>
              <a:gdLst>
                <a:gd name="T0" fmla="*/ 10 w 17"/>
                <a:gd name="T1" fmla="*/ 0 h 10"/>
                <a:gd name="T2" fmla="*/ 8 w 17"/>
                <a:gd name="T3" fmla="*/ 0 h 10"/>
                <a:gd name="T4" fmla="*/ 1 w 17"/>
                <a:gd name="T5" fmla="*/ 4 h 10"/>
                <a:gd name="T6" fmla="*/ 1 w 17"/>
                <a:gd name="T7" fmla="*/ 6 h 10"/>
                <a:gd name="T8" fmla="*/ 8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Freeform 433"/>
            <p:cNvSpPr>
              <a:spLocks/>
            </p:cNvSpPr>
            <p:nvPr userDrawn="1"/>
          </p:nvSpPr>
          <p:spPr bwMode="auto">
            <a:xfrm flipH="1">
              <a:off x="2799933" y="3870301"/>
              <a:ext cx="25674" cy="14263"/>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5" name="Freeform 434"/>
            <p:cNvSpPr>
              <a:spLocks/>
            </p:cNvSpPr>
            <p:nvPr userDrawn="1"/>
          </p:nvSpPr>
          <p:spPr bwMode="auto">
            <a:xfrm flipH="1">
              <a:off x="2768554" y="3861743"/>
              <a:ext cx="41364" cy="22821"/>
            </a:xfrm>
            <a:custGeom>
              <a:avLst/>
              <a:gdLst>
                <a:gd name="T0" fmla="*/ 1 w 29"/>
                <a:gd name="T1" fmla="*/ 5 h 16"/>
                <a:gd name="T2" fmla="*/ 19 w 29"/>
                <a:gd name="T3" fmla="*/ 16 h 16"/>
                <a:gd name="T4" fmla="*/ 21 w 29"/>
                <a:gd name="T5" fmla="*/ 16 h 16"/>
                <a:gd name="T6" fmla="*/ 28 w 29"/>
                <a:gd name="T7" fmla="*/ 12 h 16"/>
                <a:gd name="T8" fmla="*/ 28 w 29"/>
                <a:gd name="T9" fmla="*/ 11 h 16"/>
                <a:gd name="T10" fmla="*/ 10 w 29"/>
                <a:gd name="T11" fmla="*/ 0 h 16"/>
                <a:gd name="T12" fmla="*/ 8 w 29"/>
                <a:gd name="T13" fmla="*/ 0 h 16"/>
                <a:gd name="T14" fmla="*/ 1 w 29"/>
                <a:gd name="T15" fmla="*/ 4 h 16"/>
                <a:gd name="T16" fmla="*/ 1 w 29"/>
                <a:gd name="T1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6">
                  <a:moveTo>
                    <a:pt x="1" y="5"/>
                  </a:moveTo>
                  <a:cubicBezTo>
                    <a:pt x="7" y="9"/>
                    <a:pt x="13" y="12"/>
                    <a:pt x="19" y="16"/>
                  </a:cubicBezTo>
                  <a:cubicBezTo>
                    <a:pt x="19" y="16"/>
                    <a:pt x="21" y="16"/>
                    <a:pt x="21" y="16"/>
                  </a:cubicBezTo>
                  <a:cubicBezTo>
                    <a:pt x="28" y="12"/>
                    <a:pt x="28" y="12"/>
                    <a:pt x="28" y="12"/>
                  </a:cubicBezTo>
                  <a:cubicBezTo>
                    <a:pt x="29" y="11"/>
                    <a:pt x="29" y="11"/>
                    <a:pt x="28" y="11"/>
                  </a:cubicBezTo>
                  <a:cubicBezTo>
                    <a:pt x="22" y="7"/>
                    <a:pt x="16" y="4"/>
                    <a:pt x="10" y="0"/>
                  </a:cubicBezTo>
                  <a:cubicBezTo>
                    <a:pt x="9" y="0"/>
                    <a:pt x="8" y="0"/>
                    <a:pt x="8" y="0"/>
                  </a:cubicBezTo>
                  <a:cubicBezTo>
                    <a:pt x="1" y="4"/>
                    <a:pt x="1" y="4"/>
                    <a:pt x="1" y="4"/>
                  </a:cubicBezTo>
                  <a:cubicBezTo>
                    <a:pt x="0" y="4"/>
                    <a:pt x="0" y="5"/>
                    <a:pt x="1"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6" name="Freeform 435"/>
            <p:cNvSpPr>
              <a:spLocks/>
            </p:cNvSpPr>
            <p:nvPr userDrawn="1"/>
          </p:nvSpPr>
          <p:spPr bwMode="auto">
            <a:xfrm flipH="1">
              <a:off x="2784244" y="3878859"/>
              <a:ext cx="25674" cy="14263"/>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7" name="Freeform 436"/>
            <p:cNvSpPr>
              <a:spLocks/>
            </p:cNvSpPr>
            <p:nvPr userDrawn="1"/>
          </p:nvSpPr>
          <p:spPr bwMode="auto">
            <a:xfrm flipH="1">
              <a:off x="2768554" y="3888843"/>
              <a:ext cx="24248" cy="14263"/>
            </a:xfrm>
            <a:custGeom>
              <a:avLst/>
              <a:gdLst>
                <a:gd name="T0" fmla="*/ 10 w 17"/>
                <a:gd name="T1" fmla="*/ 10 h 10"/>
                <a:gd name="T2" fmla="*/ 17 w 17"/>
                <a:gd name="T3" fmla="*/ 6 h 10"/>
                <a:gd name="T4" fmla="*/ 16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6"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8" name="Freeform 437"/>
            <p:cNvSpPr>
              <a:spLocks/>
            </p:cNvSpPr>
            <p:nvPr userDrawn="1"/>
          </p:nvSpPr>
          <p:spPr bwMode="auto">
            <a:xfrm flipH="1">
              <a:off x="2737175" y="3878859"/>
              <a:ext cx="39937" cy="24248"/>
            </a:xfrm>
            <a:custGeom>
              <a:avLst/>
              <a:gdLst>
                <a:gd name="T0" fmla="*/ 28 w 28"/>
                <a:gd name="T1" fmla="*/ 11 h 17"/>
                <a:gd name="T2" fmla="*/ 9 w 28"/>
                <a:gd name="T3" fmla="*/ 1 h 17"/>
                <a:gd name="T4" fmla="*/ 7 w 28"/>
                <a:gd name="T5" fmla="*/ 1 h 17"/>
                <a:gd name="T6" fmla="*/ 0 w 28"/>
                <a:gd name="T7" fmla="*/ 5 h 17"/>
                <a:gd name="T8" fmla="*/ 0 w 28"/>
                <a:gd name="T9" fmla="*/ 6 h 17"/>
                <a:gd name="T10" fmla="*/ 18 w 28"/>
                <a:gd name="T11" fmla="*/ 17 h 17"/>
                <a:gd name="T12" fmla="*/ 21 w 28"/>
                <a:gd name="T13" fmla="*/ 17 h 17"/>
                <a:gd name="T14" fmla="*/ 28 w 28"/>
                <a:gd name="T15" fmla="*/ 13 h 17"/>
                <a:gd name="T16" fmla="*/ 28 w 28"/>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28" y="11"/>
                  </a:moveTo>
                  <a:cubicBezTo>
                    <a:pt x="22" y="8"/>
                    <a:pt x="15" y="4"/>
                    <a:pt x="9" y="1"/>
                  </a:cubicBezTo>
                  <a:cubicBezTo>
                    <a:pt x="9" y="0"/>
                    <a:pt x="8" y="1"/>
                    <a:pt x="7" y="1"/>
                  </a:cubicBezTo>
                  <a:cubicBezTo>
                    <a:pt x="0" y="5"/>
                    <a:pt x="0" y="5"/>
                    <a:pt x="0" y="5"/>
                  </a:cubicBezTo>
                  <a:cubicBezTo>
                    <a:pt x="0" y="5"/>
                    <a:pt x="0" y="6"/>
                    <a:pt x="0" y="6"/>
                  </a:cubicBezTo>
                  <a:cubicBezTo>
                    <a:pt x="6" y="10"/>
                    <a:pt x="12" y="13"/>
                    <a:pt x="18" y="17"/>
                  </a:cubicBezTo>
                  <a:cubicBezTo>
                    <a:pt x="19" y="17"/>
                    <a:pt x="20" y="17"/>
                    <a:pt x="21" y="17"/>
                  </a:cubicBezTo>
                  <a:cubicBezTo>
                    <a:pt x="28" y="13"/>
                    <a:pt x="28" y="13"/>
                    <a:pt x="28" y="13"/>
                  </a:cubicBezTo>
                  <a:cubicBezTo>
                    <a:pt x="28" y="12"/>
                    <a:pt x="28" y="12"/>
                    <a:pt x="28" y="1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9" name="Freeform 438"/>
            <p:cNvSpPr>
              <a:spLocks/>
            </p:cNvSpPr>
            <p:nvPr userDrawn="1"/>
          </p:nvSpPr>
          <p:spPr bwMode="auto">
            <a:xfrm flipH="1">
              <a:off x="2752864" y="3897401"/>
              <a:ext cx="24248" cy="14263"/>
            </a:xfrm>
            <a:custGeom>
              <a:avLst/>
              <a:gdLst>
                <a:gd name="T0" fmla="*/ 10 w 17"/>
                <a:gd name="T1" fmla="*/ 1 h 10"/>
                <a:gd name="T2" fmla="*/ 7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0" name="Freeform 439"/>
            <p:cNvSpPr>
              <a:spLocks/>
            </p:cNvSpPr>
            <p:nvPr userDrawn="1"/>
          </p:nvSpPr>
          <p:spPr bwMode="auto">
            <a:xfrm flipH="1">
              <a:off x="2799933" y="3888843"/>
              <a:ext cx="24248" cy="14263"/>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1" name="Freeform 440"/>
            <p:cNvSpPr>
              <a:spLocks/>
            </p:cNvSpPr>
            <p:nvPr userDrawn="1"/>
          </p:nvSpPr>
          <p:spPr bwMode="auto">
            <a:xfrm flipH="1">
              <a:off x="2815623" y="3878859"/>
              <a:ext cx="25674" cy="14263"/>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10" y="0"/>
                    <a:pt x="9" y="0"/>
                    <a:pt x="8" y="0"/>
                  </a:cubicBezTo>
                  <a:cubicBezTo>
                    <a:pt x="1" y="5"/>
                    <a:pt x="1" y="5"/>
                    <a:pt x="1" y="5"/>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2" name="Freeform 441"/>
            <p:cNvSpPr>
              <a:spLocks/>
            </p:cNvSpPr>
            <p:nvPr userDrawn="1"/>
          </p:nvSpPr>
          <p:spPr bwMode="auto">
            <a:xfrm flipH="1">
              <a:off x="2831312" y="3887417"/>
              <a:ext cx="24248" cy="14263"/>
            </a:xfrm>
            <a:custGeom>
              <a:avLst/>
              <a:gdLst>
                <a:gd name="T0" fmla="*/ 7 w 17"/>
                <a:gd name="T1" fmla="*/ 1 h 10"/>
                <a:gd name="T2" fmla="*/ 0 w 17"/>
                <a:gd name="T3" fmla="*/ 5 h 10"/>
                <a:gd name="T4" fmla="*/ 0 w 17"/>
                <a:gd name="T5" fmla="*/ 6 h 10"/>
                <a:gd name="T6" fmla="*/ 7 w 17"/>
                <a:gd name="T7" fmla="*/ 10 h 10"/>
                <a:gd name="T8" fmla="*/ 10 w 17"/>
                <a:gd name="T9" fmla="*/ 10 h 10"/>
                <a:gd name="T10" fmla="*/ 17 w 17"/>
                <a:gd name="T11" fmla="*/ 6 h 10"/>
                <a:gd name="T12" fmla="*/ 17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3" name="Freeform 442"/>
            <p:cNvSpPr>
              <a:spLocks/>
            </p:cNvSpPr>
            <p:nvPr userDrawn="1"/>
          </p:nvSpPr>
          <p:spPr bwMode="auto">
            <a:xfrm flipH="1">
              <a:off x="2829886" y="3870301"/>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0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5"/>
                  </a:cubicBezTo>
                  <a:cubicBezTo>
                    <a:pt x="10" y="0"/>
                    <a:pt x="10" y="0"/>
                    <a:pt x="10" y="0"/>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4" name="Freeform 443"/>
            <p:cNvSpPr>
              <a:spLocks/>
            </p:cNvSpPr>
            <p:nvPr userDrawn="1"/>
          </p:nvSpPr>
          <p:spPr bwMode="auto">
            <a:xfrm flipH="1">
              <a:off x="2874102" y="3880285"/>
              <a:ext cx="15690" cy="8558"/>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5" name="Freeform 444"/>
            <p:cNvSpPr>
              <a:spLocks/>
            </p:cNvSpPr>
            <p:nvPr userDrawn="1"/>
          </p:nvSpPr>
          <p:spPr bwMode="auto">
            <a:xfrm flipH="1">
              <a:off x="2834165" y="3857464"/>
              <a:ext cx="15690" cy="8558"/>
            </a:xfrm>
            <a:custGeom>
              <a:avLst/>
              <a:gdLst>
                <a:gd name="T0" fmla="*/ 4 w 11"/>
                <a:gd name="T1" fmla="*/ 6 h 6"/>
                <a:gd name="T2" fmla="*/ 6 w 11"/>
                <a:gd name="T3" fmla="*/ 6 h 6"/>
                <a:gd name="T4" fmla="*/ 10 w 11"/>
                <a:gd name="T5" fmla="*/ 4 h 6"/>
                <a:gd name="T6" fmla="*/ 10 w 11"/>
                <a:gd name="T7" fmla="*/ 3 h 6"/>
                <a:gd name="T8" fmla="*/ 6 w 11"/>
                <a:gd name="T9" fmla="*/ 0 h 6"/>
                <a:gd name="T10" fmla="*/ 4 w 11"/>
                <a:gd name="T11" fmla="*/ 0 h 6"/>
                <a:gd name="T12" fmla="*/ 0 w 11"/>
                <a:gd name="T13" fmla="*/ 3 h 6"/>
                <a:gd name="T14" fmla="*/ 0 w 11"/>
                <a:gd name="T15" fmla="*/ 4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4"/>
                    <a:pt x="10" y="4"/>
                    <a:pt x="10" y="4"/>
                  </a:cubicBezTo>
                  <a:cubicBezTo>
                    <a:pt x="11" y="3"/>
                    <a:pt x="11" y="3"/>
                    <a:pt x="10" y="3"/>
                  </a:cubicBezTo>
                  <a:cubicBezTo>
                    <a:pt x="6" y="0"/>
                    <a:pt x="6" y="0"/>
                    <a:pt x="6" y="0"/>
                  </a:cubicBezTo>
                  <a:cubicBezTo>
                    <a:pt x="5" y="0"/>
                    <a:pt x="5" y="0"/>
                    <a:pt x="4" y="0"/>
                  </a:cubicBezTo>
                  <a:cubicBezTo>
                    <a:pt x="0" y="3"/>
                    <a:pt x="0" y="3"/>
                    <a:pt x="0" y="3"/>
                  </a:cubicBezTo>
                  <a:cubicBezTo>
                    <a:pt x="0" y="3"/>
                    <a:pt x="0" y="3"/>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6" name="Freeform 445"/>
            <p:cNvSpPr>
              <a:spLocks/>
            </p:cNvSpPr>
            <p:nvPr userDrawn="1"/>
          </p:nvSpPr>
          <p:spPr bwMode="auto">
            <a:xfrm flipH="1">
              <a:off x="2844148" y="3863169"/>
              <a:ext cx="15690" cy="8558"/>
            </a:xfrm>
            <a:custGeom>
              <a:avLst/>
              <a:gdLst>
                <a:gd name="T0" fmla="*/ 5 w 11"/>
                <a:gd name="T1" fmla="*/ 6 h 6"/>
                <a:gd name="T2" fmla="*/ 6 w 11"/>
                <a:gd name="T3" fmla="*/ 6 h 6"/>
                <a:gd name="T4" fmla="*/ 11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7" name="Freeform 446"/>
            <p:cNvSpPr>
              <a:spLocks/>
            </p:cNvSpPr>
            <p:nvPr userDrawn="1"/>
          </p:nvSpPr>
          <p:spPr bwMode="auto">
            <a:xfrm flipH="1">
              <a:off x="2854133" y="3868874"/>
              <a:ext cx="15690" cy="8558"/>
            </a:xfrm>
            <a:custGeom>
              <a:avLst/>
              <a:gdLst>
                <a:gd name="T0" fmla="*/ 4 w 11"/>
                <a:gd name="T1" fmla="*/ 6 h 6"/>
                <a:gd name="T2" fmla="*/ 6 w 11"/>
                <a:gd name="T3" fmla="*/ 6 h 6"/>
                <a:gd name="T4" fmla="*/ 10 w 11"/>
                <a:gd name="T5" fmla="*/ 4 h 6"/>
                <a:gd name="T6" fmla="*/ 10 w 11"/>
                <a:gd name="T7" fmla="*/ 3 h 6"/>
                <a:gd name="T8" fmla="*/ 6 w 11"/>
                <a:gd name="T9" fmla="*/ 0 h 6"/>
                <a:gd name="T10" fmla="*/ 4 w 11"/>
                <a:gd name="T11" fmla="*/ 0 h 6"/>
                <a:gd name="T12" fmla="*/ 0 w 11"/>
                <a:gd name="T13" fmla="*/ 3 h 6"/>
                <a:gd name="T14" fmla="*/ 0 w 11"/>
                <a:gd name="T15" fmla="*/ 4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4"/>
                    <a:pt x="10" y="4"/>
                    <a:pt x="10" y="4"/>
                  </a:cubicBezTo>
                  <a:cubicBezTo>
                    <a:pt x="11" y="3"/>
                    <a:pt x="11" y="3"/>
                    <a:pt x="10" y="3"/>
                  </a:cubicBezTo>
                  <a:cubicBezTo>
                    <a:pt x="6" y="0"/>
                    <a:pt x="6" y="0"/>
                    <a:pt x="6" y="0"/>
                  </a:cubicBezTo>
                  <a:cubicBezTo>
                    <a:pt x="6" y="0"/>
                    <a:pt x="5" y="0"/>
                    <a:pt x="4" y="0"/>
                  </a:cubicBezTo>
                  <a:cubicBezTo>
                    <a:pt x="0" y="3"/>
                    <a:pt x="0" y="3"/>
                    <a:pt x="0" y="3"/>
                  </a:cubicBezTo>
                  <a:cubicBezTo>
                    <a:pt x="0" y="3"/>
                    <a:pt x="0" y="3"/>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8" name="Freeform 447"/>
            <p:cNvSpPr>
              <a:spLocks/>
            </p:cNvSpPr>
            <p:nvPr userDrawn="1"/>
          </p:nvSpPr>
          <p:spPr bwMode="auto">
            <a:xfrm flipH="1">
              <a:off x="2864117" y="3874580"/>
              <a:ext cx="15690" cy="8558"/>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9" name="Freeform 448"/>
            <p:cNvSpPr>
              <a:spLocks/>
            </p:cNvSpPr>
            <p:nvPr userDrawn="1"/>
          </p:nvSpPr>
          <p:spPr bwMode="auto">
            <a:xfrm flipH="1">
              <a:off x="2845575" y="3878859"/>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0" name="Freeform 449"/>
            <p:cNvSpPr>
              <a:spLocks/>
            </p:cNvSpPr>
            <p:nvPr userDrawn="1"/>
          </p:nvSpPr>
          <p:spPr bwMode="auto">
            <a:xfrm flipH="1">
              <a:off x="2799933" y="3928780"/>
              <a:ext cx="17116" cy="9985"/>
            </a:xfrm>
            <a:custGeom>
              <a:avLst/>
              <a:gdLst>
                <a:gd name="T0" fmla="*/ 9 w 12"/>
                <a:gd name="T1" fmla="*/ 0 h 7"/>
                <a:gd name="T2" fmla="*/ 8 w 12"/>
                <a:gd name="T3" fmla="*/ 0 h 7"/>
                <a:gd name="T4" fmla="*/ 0 w 12"/>
                <a:gd name="T5" fmla="*/ 5 h 7"/>
                <a:gd name="T6" fmla="*/ 0 w 12"/>
                <a:gd name="T7" fmla="*/ 5 h 7"/>
                <a:gd name="T8" fmla="*/ 4 w 12"/>
                <a:gd name="T9" fmla="*/ 7 h 7"/>
                <a:gd name="T10" fmla="*/ 5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4" y="7"/>
                  </a:lnTo>
                  <a:lnTo>
                    <a:pt x="5"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1" name="Freeform 450"/>
            <p:cNvSpPr>
              <a:spLocks/>
            </p:cNvSpPr>
            <p:nvPr userDrawn="1"/>
          </p:nvSpPr>
          <p:spPr bwMode="auto">
            <a:xfrm flipH="1">
              <a:off x="2782817" y="3915943"/>
              <a:ext cx="25674" cy="14263"/>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2" name="Freeform 451"/>
            <p:cNvSpPr>
              <a:spLocks/>
            </p:cNvSpPr>
            <p:nvPr userDrawn="1"/>
          </p:nvSpPr>
          <p:spPr bwMode="auto">
            <a:xfrm flipH="1">
              <a:off x="2798507" y="3905959"/>
              <a:ext cx="25674" cy="14263"/>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3" name="Freeform 452"/>
            <p:cNvSpPr>
              <a:spLocks/>
            </p:cNvSpPr>
            <p:nvPr userDrawn="1"/>
          </p:nvSpPr>
          <p:spPr bwMode="auto">
            <a:xfrm flipH="1">
              <a:off x="2784243" y="3897401"/>
              <a:ext cx="24248" cy="14263"/>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4" name="Freeform 453"/>
            <p:cNvSpPr>
              <a:spLocks/>
            </p:cNvSpPr>
            <p:nvPr userDrawn="1"/>
          </p:nvSpPr>
          <p:spPr bwMode="auto">
            <a:xfrm flipH="1">
              <a:off x="3012454" y="4048591"/>
              <a:ext cx="24248" cy="14263"/>
            </a:xfrm>
            <a:custGeom>
              <a:avLst/>
              <a:gdLst>
                <a:gd name="T0" fmla="*/ 10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5" name="Freeform 454"/>
            <p:cNvSpPr>
              <a:spLocks/>
            </p:cNvSpPr>
            <p:nvPr userDrawn="1"/>
          </p:nvSpPr>
          <p:spPr bwMode="auto">
            <a:xfrm flipH="1">
              <a:off x="2842723" y="3950175"/>
              <a:ext cx="24248" cy="14263"/>
            </a:xfrm>
            <a:custGeom>
              <a:avLst/>
              <a:gdLst>
                <a:gd name="T0" fmla="*/ 10 w 17"/>
                <a:gd name="T1" fmla="*/ 0 h 10"/>
                <a:gd name="T2" fmla="*/ 7 w 17"/>
                <a:gd name="T3" fmla="*/ 0 h 10"/>
                <a:gd name="T4" fmla="*/ 0 w 17"/>
                <a:gd name="T5" fmla="*/ 4 h 10"/>
                <a:gd name="T6" fmla="*/ 0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6" name="Freeform 455"/>
            <p:cNvSpPr>
              <a:spLocks/>
            </p:cNvSpPr>
            <p:nvPr userDrawn="1"/>
          </p:nvSpPr>
          <p:spPr bwMode="auto">
            <a:xfrm flipH="1">
              <a:off x="2856986" y="3958733"/>
              <a:ext cx="25674" cy="14263"/>
            </a:xfrm>
            <a:custGeom>
              <a:avLst/>
              <a:gdLst>
                <a:gd name="T0" fmla="*/ 10 w 18"/>
                <a:gd name="T1" fmla="*/ 1 h 10"/>
                <a:gd name="T2" fmla="*/ 8 w 18"/>
                <a:gd name="T3" fmla="*/ 1 h 10"/>
                <a:gd name="T4" fmla="*/ 1 w 18"/>
                <a:gd name="T5" fmla="*/ 5 h 10"/>
                <a:gd name="T6" fmla="*/ 1 w 18"/>
                <a:gd name="T7" fmla="*/ 6 h 10"/>
                <a:gd name="T8" fmla="*/ 8 w 18"/>
                <a:gd name="T9" fmla="*/ 10 h 10"/>
                <a:gd name="T10" fmla="*/ 10 w 18"/>
                <a:gd name="T11" fmla="*/ 10 h 10"/>
                <a:gd name="T12" fmla="*/ 17 w 18"/>
                <a:gd name="T13" fmla="*/ 6 h 10"/>
                <a:gd name="T14" fmla="*/ 17 w 18"/>
                <a:gd name="T15" fmla="*/ 5 h 10"/>
                <a:gd name="T16" fmla="*/ 10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7" name="Freeform 456"/>
            <p:cNvSpPr>
              <a:spLocks/>
            </p:cNvSpPr>
            <p:nvPr userDrawn="1"/>
          </p:nvSpPr>
          <p:spPr bwMode="auto">
            <a:xfrm flipH="1">
              <a:off x="2979649" y="3941617"/>
              <a:ext cx="15690" cy="9985"/>
            </a:xfrm>
            <a:custGeom>
              <a:avLst/>
              <a:gdLst>
                <a:gd name="T0" fmla="*/ 5 w 11"/>
                <a:gd name="T1" fmla="*/ 6 h 7"/>
                <a:gd name="T2" fmla="*/ 6 w 11"/>
                <a:gd name="T3" fmla="*/ 6 h 7"/>
                <a:gd name="T4" fmla="*/ 11 w 11"/>
                <a:gd name="T5" fmla="*/ 4 h 7"/>
                <a:gd name="T6" fmla="*/ 10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6"/>
                    <a:pt x="6" y="7"/>
                    <a:pt x="6" y="6"/>
                  </a:cubicBezTo>
                  <a:cubicBezTo>
                    <a:pt x="11" y="4"/>
                    <a:pt x="11" y="4"/>
                    <a:pt x="11"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8" name="Freeform 457"/>
            <p:cNvSpPr>
              <a:spLocks/>
            </p:cNvSpPr>
            <p:nvPr userDrawn="1"/>
          </p:nvSpPr>
          <p:spPr bwMode="auto">
            <a:xfrm flipH="1">
              <a:off x="2989633" y="3947322"/>
              <a:ext cx="15690" cy="8558"/>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9" name="Freeform 458"/>
            <p:cNvSpPr>
              <a:spLocks/>
            </p:cNvSpPr>
            <p:nvPr userDrawn="1"/>
          </p:nvSpPr>
          <p:spPr bwMode="auto">
            <a:xfrm flipH="1">
              <a:off x="2922596" y="3908811"/>
              <a:ext cx="15690" cy="8558"/>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0" name="Freeform 459"/>
            <p:cNvSpPr>
              <a:spLocks/>
            </p:cNvSpPr>
            <p:nvPr userDrawn="1"/>
          </p:nvSpPr>
          <p:spPr bwMode="auto">
            <a:xfrm flipH="1">
              <a:off x="2912612" y="3903106"/>
              <a:ext cx="15690" cy="8558"/>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1" name="Freeform 460"/>
            <p:cNvSpPr>
              <a:spLocks/>
            </p:cNvSpPr>
            <p:nvPr userDrawn="1"/>
          </p:nvSpPr>
          <p:spPr bwMode="auto">
            <a:xfrm flipH="1">
              <a:off x="2884085" y="3885990"/>
              <a:ext cx="15690" cy="8558"/>
            </a:xfrm>
            <a:custGeom>
              <a:avLst/>
              <a:gdLst>
                <a:gd name="T0" fmla="*/ 5 w 11"/>
                <a:gd name="T1" fmla="*/ 6 h 6"/>
                <a:gd name="T2" fmla="*/ 7 w 11"/>
                <a:gd name="T3" fmla="*/ 6 h 6"/>
                <a:gd name="T4" fmla="*/ 11 w 11"/>
                <a:gd name="T5" fmla="*/ 3 h 6"/>
                <a:gd name="T6" fmla="*/ 11 w 11"/>
                <a:gd name="T7" fmla="*/ 3 h 6"/>
                <a:gd name="T8" fmla="*/ 7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3"/>
                  </a:cubicBezTo>
                  <a:cubicBezTo>
                    <a:pt x="7" y="0"/>
                    <a:pt x="7" y="0"/>
                    <a:pt x="7"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2" name="Freeform 461"/>
            <p:cNvSpPr>
              <a:spLocks/>
            </p:cNvSpPr>
            <p:nvPr userDrawn="1"/>
          </p:nvSpPr>
          <p:spPr bwMode="auto">
            <a:xfrm flipH="1">
              <a:off x="2928302" y="3843201"/>
              <a:ext cx="191127" cy="111253"/>
            </a:xfrm>
            <a:custGeom>
              <a:avLst/>
              <a:gdLst>
                <a:gd name="T0" fmla="*/ 85 w 134"/>
                <a:gd name="T1" fmla="*/ 0 h 78"/>
                <a:gd name="T2" fmla="*/ 0 w 134"/>
                <a:gd name="T3" fmla="*/ 50 h 78"/>
                <a:gd name="T4" fmla="*/ 49 w 134"/>
                <a:gd name="T5" fmla="*/ 78 h 78"/>
                <a:gd name="T6" fmla="*/ 134 w 134"/>
                <a:gd name="T7" fmla="*/ 28 h 78"/>
                <a:gd name="T8" fmla="*/ 85 w 134"/>
                <a:gd name="T9" fmla="*/ 0 h 78"/>
              </a:gdLst>
              <a:ahLst/>
              <a:cxnLst>
                <a:cxn ang="0">
                  <a:pos x="T0" y="T1"/>
                </a:cxn>
                <a:cxn ang="0">
                  <a:pos x="T2" y="T3"/>
                </a:cxn>
                <a:cxn ang="0">
                  <a:pos x="T4" y="T5"/>
                </a:cxn>
                <a:cxn ang="0">
                  <a:pos x="T6" y="T7"/>
                </a:cxn>
                <a:cxn ang="0">
                  <a:pos x="T8" y="T9"/>
                </a:cxn>
              </a:cxnLst>
              <a:rect l="0" t="0" r="r" b="b"/>
              <a:pathLst>
                <a:path w="134" h="78">
                  <a:moveTo>
                    <a:pt x="85" y="0"/>
                  </a:moveTo>
                  <a:lnTo>
                    <a:pt x="0" y="50"/>
                  </a:lnTo>
                  <a:lnTo>
                    <a:pt x="49" y="78"/>
                  </a:lnTo>
                  <a:lnTo>
                    <a:pt x="134" y="28"/>
                  </a:lnTo>
                  <a:lnTo>
                    <a:pt x="85"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3" name="Freeform 462"/>
            <p:cNvSpPr>
              <a:spLocks/>
            </p:cNvSpPr>
            <p:nvPr userDrawn="1"/>
          </p:nvSpPr>
          <p:spPr bwMode="auto">
            <a:xfrm flipH="1">
              <a:off x="3681399" y="4358103"/>
              <a:ext cx="242474" cy="162600"/>
            </a:xfrm>
            <a:custGeom>
              <a:avLst/>
              <a:gdLst>
                <a:gd name="T0" fmla="*/ 0 w 170"/>
                <a:gd name="T1" fmla="*/ 0 h 114"/>
                <a:gd name="T2" fmla="*/ 0 w 170"/>
                <a:gd name="T3" fmla="*/ 16 h 114"/>
                <a:gd name="T4" fmla="*/ 170 w 170"/>
                <a:gd name="T5" fmla="*/ 114 h 114"/>
                <a:gd name="T6" fmla="*/ 170 w 170"/>
                <a:gd name="T7" fmla="*/ 98 h 114"/>
                <a:gd name="T8" fmla="*/ 0 w 170"/>
                <a:gd name="T9" fmla="*/ 0 h 114"/>
              </a:gdLst>
              <a:ahLst/>
              <a:cxnLst>
                <a:cxn ang="0">
                  <a:pos x="T0" y="T1"/>
                </a:cxn>
                <a:cxn ang="0">
                  <a:pos x="T2" y="T3"/>
                </a:cxn>
                <a:cxn ang="0">
                  <a:pos x="T4" y="T5"/>
                </a:cxn>
                <a:cxn ang="0">
                  <a:pos x="T6" y="T7"/>
                </a:cxn>
                <a:cxn ang="0">
                  <a:pos x="T8" y="T9"/>
                </a:cxn>
              </a:cxnLst>
              <a:rect l="0" t="0" r="r" b="b"/>
              <a:pathLst>
                <a:path w="170" h="114">
                  <a:moveTo>
                    <a:pt x="0" y="0"/>
                  </a:moveTo>
                  <a:cubicBezTo>
                    <a:pt x="0" y="16"/>
                    <a:pt x="0" y="16"/>
                    <a:pt x="0" y="16"/>
                  </a:cubicBezTo>
                  <a:cubicBezTo>
                    <a:pt x="57" y="49"/>
                    <a:pt x="113" y="81"/>
                    <a:pt x="170" y="114"/>
                  </a:cubicBezTo>
                  <a:cubicBezTo>
                    <a:pt x="170" y="98"/>
                    <a:pt x="170" y="98"/>
                    <a:pt x="170" y="98"/>
                  </a:cubicBezTo>
                  <a:cubicBezTo>
                    <a:pt x="113" y="65"/>
                    <a:pt x="57" y="33"/>
                    <a:pt x="0" y="0"/>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4" name="Freeform 463"/>
            <p:cNvSpPr>
              <a:spLocks/>
            </p:cNvSpPr>
            <p:nvPr userDrawn="1"/>
          </p:nvSpPr>
          <p:spPr bwMode="auto">
            <a:xfrm flipH="1">
              <a:off x="3374739" y="4181239"/>
              <a:ext cx="549134" cy="316643"/>
            </a:xfrm>
            <a:custGeom>
              <a:avLst/>
              <a:gdLst>
                <a:gd name="T0" fmla="*/ 215 w 385"/>
                <a:gd name="T1" fmla="*/ 0 h 222"/>
                <a:gd name="T2" fmla="*/ 0 w 385"/>
                <a:gd name="T3" fmla="*/ 124 h 222"/>
                <a:gd name="T4" fmla="*/ 170 w 385"/>
                <a:gd name="T5" fmla="*/ 222 h 222"/>
                <a:gd name="T6" fmla="*/ 385 w 385"/>
                <a:gd name="T7" fmla="*/ 98 h 222"/>
                <a:gd name="T8" fmla="*/ 215 w 385"/>
                <a:gd name="T9" fmla="*/ 0 h 222"/>
              </a:gdLst>
              <a:ahLst/>
              <a:cxnLst>
                <a:cxn ang="0">
                  <a:pos x="T0" y="T1"/>
                </a:cxn>
                <a:cxn ang="0">
                  <a:pos x="T2" y="T3"/>
                </a:cxn>
                <a:cxn ang="0">
                  <a:pos x="T4" y="T5"/>
                </a:cxn>
                <a:cxn ang="0">
                  <a:pos x="T6" y="T7"/>
                </a:cxn>
                <a:cxn ang="0">
                  <a:pos x="T8" y="T9"/>
                </a:cxn>
              </a:cxnLst>
              <a:rect l="0" t="0" r="r" b="b"/>
              <a:pathLst>
                <a:path w="385" h="222">
                  <a:moveTo>
                    <a:pt x="215" y="0"/>
                  </a:moveTo>
                  <a:cubicBezTo>
                    <a:pt x="0" y="124"/>
                    <a:pt x="0" y="124"/>
                    <a:pt x="0" y="124"/>
                  </a:cubicBezTo>
                  <a:cubicBezTo>
                    <a:pt x="57" y="157"/>
                    <a:pt x="113" y="189"/>
                    <a:pt x="170" y="222"/>
                  </a:cubicBezTo>
                  <a:cubicBezTo>
                    <a:pt x="385" y="98"/>
                    <a:pt x="385" y="98"/>
                    <a:pt x="385" y="98"/>
                  </a:cubicBezTo>
                  <a:cubicBezTo>
                    <a:pt x="328" y="65"/>
                    <a:pt x="272" y="32"/>
                    <a:pt x="215" y="0"/>
                  </a:cubicBez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5" name="Freeform 464"/>
            <p:cNvSpPr>
              <a:spLocks/>
            </p:cNvSpPr>
            <p:nvPr userDrawn="1"/>
          </p:nvSpPr>
          <p:spPr bwMode="auto">
            <a:xfrm flipH="1">
              <a:off x="3374739" y="4321018"/>
              <a:ext cx="306659" cy="199685"/>
            </a:xfrm>
            <a:custGeom>
              <a:avLst/>
              <a:gdLst>
                <a:gd name="T0" fmla="*/ 0 w 215"/>
                <a:gd name="T1" fmla="*/ 124 h 140"/>
                <a:gd name="T2" fmla="*/ 0 w 215"/>
                <a:gd name="T3" fmla="*/ 140 h 140"/>
                <a:gd name="T4" fmla="*/ 215 w 215"/>
                <a:gd name="T5" fmla="*/ 16 h 140"/>
                <a:gd name="T6" fmla="*/ 215 w 215"/>
                <a:gd name="T7" fmla="*/ 0 h 140"/>
                <a:gd name="T8" fmla="*/ 0 w 215"/>
                <a:gd name="T9" fmla="*/ 124 h 140"/>
              </a:gdLst>
              <a:ahLst/>
              <a:cxnLst>
                <a:cxn ang="0">
                  <a:pos x="T0" y="T1"/>
                </a:cxn>
                <a:cxn ang="0">
                  <a:pos x="T2" y="T3"/>
                </a:cxn>
                <a:cxn ang="0">
                  <a:pos x="T4" y="T5"/>
                </a:cxn>
                <a:cxn ang="0">
                  <a:pos x="T6" y="T7"/>
                </a:cxn>
                <a:cxn ang="0">
                  <a:pos x="T8" y="T9"/>
                </a:cxn>
              </a:cxnLst>
              <a:rect l="0" t="0" r="r" b="b"/>
              <a:pathLst>
                <a:path w="215" h="140">
                  <a:moveTo>
                    <a:pt x="0" y="124"/>
                  </a:moveTo>
                  <a:lnTo>
                    <a:pt x="0" y="140"/>
                  </a:lnTo>
                  <a:lnTo>
                    <a:pt x="215" y="16"/>
                  </a:lnTo>
                  <a:lnTo>
                    <a:pt x="215" y="0"/>
                  </a:lnTo>
                  <a:lnTo>
                    <a:pt x="0" y="124"/>
                  </a:ln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Freeform 465"/>
            <p:cNvSpPr>
              <a:spLocks/>
            </p:cNvSpPr>
            <p:nvPr userDrawn="1"/>
          </p:nvSpPr>
          <p:spPr bwMode="auto">
            <a:xfrm flipH="1">
              <a:off x="3411824" y="4239718"/>
              <a:ext cx="400796" cy="232491"/>
            </a:xfrm>
            <a:custGeom>
              <a:avLst/>
              <a:gdLst>
                <a:gd name="T0" fmla="*/ 211 w 281"/>
                <a:gd name="T1" fmla="*/ 0 h 163"/>
                <a:gd name="T2" fmla="*/ 0 w 281"/>
                <a:gd name="T3" fmla="*/ 122 h 163"/>
                <a:gd name="T4" fmla="*/ 70 w 281"/>
                <a:gd name="T5" fmla="*/ 163 h 163"/>
                <a:gd name="T6" fmla="*/ 281 w 281"/>
                <a:gd name="T7" fmla="*/ 40 h 163"/>
                <a:gd name="T8" fmla="*/ 211 w 281"/>
                <a:gd name="T9" fmla="*/ 0 h 163"/>
              </a:gdLst>
              <a:ahLst/>
              <a:cxnLst>
                <a:cxn ang="0">
                  <a:pos x="T0" y="T1"/>
                </a:cxn>
                <a:cxn ang="0">
                  <a:pos x="T2" y="T3"/>
                </a:cxn>
                <a:cxn ang="0">
                  <a:pos x="T4" y="T5"/>
                </a:cxn>
                <a:cxn ang="0">
                  <a:pos x="T6" y="T7"/>
                </a:cxn>
                <a:cxn ang="0">
                  <a:pos x="T8" y="T9"/>
                </a:cxn>
              </a:cxnLst>
              <a:rect l="0" t="0" r="r" b="b"/>
              <a:pathLst>
                <a:path w="281" h="163">
                  <a:moveTo>
                    <a:pt x="211" y="0"/>
                  </a:moveTo>
                  <a:lnTo>
                    <a:pt x="0" y="122"/>
                  </a:lnTo>
                  <a:lnTo>
                    <a:pt x="70" y="163"/>
                  </a:lnTo>
                  <a:lnTo>
                    <a:pt x="281" y="40"/>
                  </a:lnTo>
                  <a:lnTo>
                    <a:pt x="211" y="0"/>
                  </a:lnTo>
                  <a:close/>
                </a:path>
              </a:pathLst>
            </a:custGeom>
            <a:solidFill>
              <a:srgbClr val="8787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7" name="Freeform 466"/>
            <p:cNvSpPr>
              <a:spLocks/>
            </p:cNvSpPr>
            <p:nvPr userDrawn="1"/>
          </p:nvSpPr>
          <p:spPr bwMode="auto">
            <a:xfrm flipH="1">
              <a:off x="3765551" y="4395187"/>
              <a:ext cx="15690" cy="9985"/>
            </a:xfrm>
            <a:custGeom>
              <a:avLst/>
              <a:gdLst>
                <a:gd name="T0" fmla="*/ 5 w 11"/>
                <a:gd name="T1" fmla="*/ 6 h 7"/>
                <a:gd name="T2" fmla="*/ 7 w 11"/>
                <a:gd name="T3" fmla="*/ 6 h 7"/>
                <a:gd name="T4" fmla="*/ 11 w 11"/>
                <a:gd name="T5" fmla="*/ 4 h 7"/>
                <a:gd name="T6" fmla="*/ 11 w 11"/>
                <a:gd name="T7" fmla="*/ 3 h 7"/>
                <a:gd name="T8" fmla="*/ 7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6" y="7"/>
                    <a:pt x="6" y="7"/>
                    <a:pt x="7" y="6"/>
                  </a:cubicBezTo>
                  <a:cubicBezTo>
                    <a:pt x="11" y="4"/>
                    <a:pt x="11" y="4"/>
                    <a:pt x="11" y="4"/>
                  </a:cubicBezTo>
                  <a:cubicBezTo>
                    <a:pt x="11" y="4"/>
                    <a:pt x="11" y="3"/>
                    <a:pt x="11" y="3"/>
                  </a:cubicBezTo>
                  <a:cubicBezTo>
                    <a:pt x="7" y="0"/>
                    <a:pt x="7" y="0"/>
                    <a:pt x="7" y="0"/>
                  </a:cubicBezTo>
                  <a:cubicBezTo>
                    <a:pt x="6" y="0"/>
                    <a:pt x="6"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8" name="Freeform 467"/>
            <p:cNvSpPr>
              <a:spLocks/>
            </p:cNvSpPr>
            <p:nvPr userDrawn="1"/>
          </p:nvSpPr>
          <p:spPr bwMode="auto">
            <a:xfrm flipH="1">
              <a:off x="3735599" y="4378071"/>
              <a:ext cx="15690" cy="9985"/>
            </a:xfrm>
            <a:custGeom>
              <a:avLst/>
              <a:gdLst>
                <a:gd name="T0" fmla="*/ 5 w 11"/>
                <a:gd name="T1" fmla="*/ 6 h 7"/>
                <a:gd name="T2" fmla="*/ 6 w 11"/>
                <a:gd name="T3" fmla="*/ 6 h 7"/>
                <a:gd name="T4" fmla="*/ 11 w 11"/>
                <a:gd name="T5" fmla="*/ 4 h 7"/>
                <a:gd name="T6" fmla="*/ 10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0"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9" name="Freeform 468"/>
            <p:cNvSpPr>
              <a:spLocks/>
            </p:cNvSpPr>
            <p:nvPr userDrawn="1"/>
          </p:nvSpPr>
          <p:spPr bwMode="auto">
            <a:xfrm flipH="1">
              <a:off x="3745583" y="4383776"/>
              <a:ext cx="15690" cy="9985"/>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0" name="Freeform 469"/>
            <p:cNvSpPr>
              <a:spLocks/>
            </p:cNvSpPr>
            <p:nvPr userDrawn="1"/>
          </p:nvSpPr>
          <p:spPr bwMode="auto">
            <a:xfrm flipH="1">
              <a:off x="3755567" y="4389482"/>
              <a:ext cx="15690" cy="9985"/>
            </a:xfrm>
            <a:custGeom>
              <a:avLst/>
              <a:gdLst>
                <a:gd name="T0" fmla="*/ 5 w 11"/>
                <a:gd name="T1" fmla="*/ 6 h 7"/>
                <a:gd name="T2" fmla="*/ 7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7"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1" name="Freeform 470"/>
            <p:cNvSpPr>
              <a:spLocks/>
            </p:cNvSpPr>
            <p:nvPr userDrawn="1"/>
          </p:nvSpPr>
          <p:spPr bwMode="auto">
            <a:xfrm flipH="1">
              <a:off x="3734172" y="4392334"/>
              <a:ext cx="24248" cy="14263"/>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2" name="Freeform 471"/>
            <p:cNvSpPr>
              <a:spLocks/>
            </p:cNvSpPr>
            <p:nvPr userDrawn="1"/>
          </p:nvSpPr>
          <p:spPr bwMode="auto">
            <a:xfrm flipH="1">
              <a:off x="3774109" y="4400892"/>
              <a:ext cx="15690" cy="8558"/>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3" name="Freeform 472"/>
            <p:cNvSpPr>
              <a:spLocks/>
            </p:cNvSpPr>
            <p:nvPr userDrawn="1"/>
          </p:nvSpPr>
          <p:spPr bwMode="auto">
            <a:xfrm flipH="1">
              <a:off x="3784094" y="4406597"/>
              <a:ext cx="15690" cy="8558"/>
            </a:xfrm>
            <a:custGeom>
              <a:avLst/>
              <a:gdLst>
                <a:gd name="T0" fmla="*/ 11 w 11"/>
                <a:gd name="T1" fmla="*/ 2 h 6"/>
                <a:gd name="T2" fmla="*/ 7 w 11"/>
                <a:gd name="T3" fmla="*/ 0 h 6"/>
                <a:gd name="T4" fmla="*/ 5 w 11"/>
                <a:gd name="T5" fmla="*/ 0 h 6"/>
                <a:gd name="T6" fmla="*/ 1 w 11"/>
                <a:gd name="T7" fmla="*/ 2 h 6"/>
                <a:gd name="T8" fmla="*/ 1 w 11"/>
                <a:gd name="T9" fmla="*/ 3 h 6"/>
                <a:gd name="T10" fmla="*/ 5 w 11"/>
                <a:gd name="T11" fmla="*/ 6 h 6"/>
                <a:gd name="T12" fmla="*/ 7 w 11"/>
                <a:gd name="T13" fmla="*/ 6 h 6"/>
                <a:gd name="T14" fmla="*/ 11 w 11"/>
                <a:gd name="T15" fmla="*/ 3 h 6"/>
                <a:gd name="T16" fmla="*/ 11 w 11"/>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2"/>
                  </a:moveTo>
                  <a:cubicBezTo>
                    <a:pt x="7" y="0"/>
                    <a:pt x="7" y="0"/>
                    <a:pt x="7" y="0"/>
                  </a:cubicBezTo>
                  <a:cubicBezTo>
                    <a:pt x="6" y="0"/>
                    <a:pt x="5" y="0"/>
                    <a:pt x="5" y="0"/>
                  </a:cubicBezTo>
                  <a:cubicBezTo>
                    <a:pt x="1" y="2"/>
                    <a:pt x="1" y="2"/>
                    <a:pt x="1" y="2"/>
                  </a:cubicBezTo>
                  <a:cubicBezTo>
                    <a:pt x="0" y="3"/>
                    <a:pt x="0" y="3"/>
                    <a:pt x="1" y="3"/>
                  </a:cubicBezTo>
                  <a:cubicBezTo>
                    <a:pt x="5" y="6"/>
                    <a:pt x="5" y="6"/>
                    <a:pt x="5" y="6"/>
                  </a:cubicBezTo>
                  <a:cubicBezTo>
                    <a:pt x="6" y="6"/>
                    <a:pt x="6" y="6"/>
                    <a:pt x="7" y="6"/>
                  </a:cubicBezTo>
                  <a:cubicBezTo>
                    <a:pt x="11" y="3"/>
                    <a:pt x="11" y="3"/>
                    <a:pt x="11" y="3"/>
                  </a:cubicBezTo>
                  <a:cubicBezTo>
                    <a:pt x="11" y="3"/>
                    <a:pt x="11" y="3"/>
                    <a:pt x="11" y="2"/>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4" name="Freeform 473"/>
            <p:cNvSpPr>
              <a:spLocks/>
            </p:cNvSpPr>
            <p:nvPr userDrawn="1"/>
          </p:nvSpPr>
          <p:spPr bwMode="auto">
            <a:xfrm flipH="1">
              <a:off x="3748436" y="4400892"/>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5" name="Freeform 474"/>
            <p:cNvSpPr>
              <a:spLocks/>
            </p:cNvSpPr>
            <p:nvPr userDrawn="1"/>
          </p:nvSpPr>
          <p:spPr bwMode="auto">
            <a:xfrm flipH="1">
              <a:off x="3728467" y="4406597"/>
              <a:ext cx="24248" cy="14263"/>
            </a:xfrm>
            <a:custGeom>
              <a:avLst/>
              <a:gdLst>
                <a:gd name="T0" fmla="*/ 8 w 17"/>
                <a:gd name="T1" fmla="*/ 10 h 10"/>
                <a:gd name="T2" fmla="*/ 10 w 17"/>
                <a:gd name="T3" fmla="*/ 10 h 10"/>
                <a:gd name="T4" fmla="*/ 17 w 17"/>
                <a:gd name="T5" fmla="*/ 6 h 10"/>
                <a:gd name="T6" fmla="*/ 17 w 17"/>
                <a:gd name="T7" fmla="*/ 4 h 10"/>
                <a:gd name="T8" fmla="*/ 10 w 17"/>
                <a:gd name="T9" fmla="*/ 0 h 10"/>
                <a:gd name="T10" fmla="*/ 8 w 17"/>
                <a:gd name="T11" fmla="*/ 0 h 10"/>
                <a:gd name="T12" fmla="*/ 1 w 17"/>
                <a:gd name="T13" fmla="*/ 4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6" name="Freeform 475"/>
            <p:cNvSpPr>
              <a:spLocks/>
            </p:cNvSpPr>
            <p:nvPr userDrawn="1"/>
          </p:nvSpPr>
          <p:spPr bwMode="auto">
            <a:xfrm flipH="1">
              <a:off x="3762699" y="4409450"/>
              <a:ext cx="25674" cy="14263"/>
            </a:xfrm>
            <a:custGeom>
              <a:avLst/>
              <a:gdLst>
                <a:gd name="T0" fmla="*/ 17 w 18"/>
                <a:gd name="T1" fmla="*/ 5 h 10"/>
                <a:gd name="T2" fmla="*/ 10 w 18"/>
                <a:gd name="T3" fmla="*/ 1 h 10"/>
                <a:gd name="T4" fmla="*/ 8 w 18"/>
                <a:gd name="T5" fmla="*/ 1 h 10"/>
                <a:gd name="T6" fmla="*/ 1 w 18"/>
                <a:gd name="T7" fmla="*/ 5 h 10"/>
                <a:gd name="T8" fmla="*/ 1 w 18"/>
                <a:gd name="T9" fmla="*/ 6 h 10"/>
                <a:gd name="T10" fmla="*/ 8 w 18"/>
                <a:gd name="T11" fmla="*/ 10 h 10"/>
                <a:gd name="T12" fmla="*/ 10 w 18"/>
                <a:gd name="T13" fmla="*/ 10 h 10"/>
                <a:gd name="T14" fmla="*/ 17 w 18"/>
                <a:gd name="T15" fmla="*/ 6 h 10"/>
                <a:gd name="T16" fmla="*/ 17 w 18"/>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7" y="5"/>
                  </a:move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7" name="Freeform 476"/>
            <p:cNvSpPr>
              <a:spLocks/>
            </p:cNvSpPr>
            <p:nvPr userDrawn="1"/>
          </p:nvSpPr>
          <p:spPr bwMode="auto">
            <a:xfrm flipH="1">
              <a:off x="3742730" y="4415155"/>
              <a:ext cx="29953" cy="17116"/>
            </a:xfrm>
            <a:custGeom>
              <a:avLst/>
              <a:gdLst>
                <a:gd name="T0" fmla="*/ 20 w 21"/>
                <a:gd name="T1" fmla="*/ 5 h 12"/>
                <a:gd name="T2" fmla="*/ 13 w 21"/>
                <a:gd name="T3" fmla="*/ 0 h 12"/>
                <a:gd name="T4" fmla="*/ 11 w 21"/>
                <a:gd name="T5" fmla="*/ 0 h 12"/>
                <a:gd name="T6" fmla="*/ 0 w 21"/>
                <a:gd name="T7" fmla="*/ 7 h 12"/>
                <a:gd name="T8" fmla="*/ 0 w 21"/>
                <a:gd name="T9" fmla="*/ 8 h 12"/>
                <a:gd name="T10" fmla="*/ 7 w 21"/>
                <a:gd name="T11" fmla="*/ 12 h 12"/>
                <a:gd name="T12" fmla="*/ 9 w 21"/>
                <a:gd name="T13" fmla="*/ 12 h 12"/>
                <a:gd name="T14" fmla="*/ 20 w 21"/>
                <a:gd name="T15" fmla="*/ 6 h 12"/>
                <a:gd name="T16" fmla="*/ 20 w 21"/>
                <a:gd name="T17"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2">
                  <a:moveTo>
                    <a:pt x="20" y="5"/>
                  </a:moveTo>
                  <a:cubicBezTo>
                    <a:pt x="13" y="0"/>
                    <a:pt x="13" y="0"/>
                    <a:pt x="13" y="0"/>
                  </a:cubicBezTo>
                  <a:cubicBezTo>
                    <a:pt x="12" y="0"/>
                    <a:pt x="11" y="0"/>
                    <a:pt x="11" y="0"/>
                  </a:cubicBezTo>
                  <a:cubicBezTo>
                    <a:pt x="0" y="7"/>
                    <a:pt x="0" y="7"/>
                    <a:pt x="0" y="7"/>
                  </a:cubicBezTo>
                  <a:cubicBezTo>
                    <a:pt x="0" y="7"/>
                    <a:pt x="0" y="8"/>
                    <a:pt x="0" y="8"/>
                  </a:cubicBezTo>
                  <a:cubicBezTo>
                    <a:pt x="7" y="12"/>
                    <a:pt x="7" y="12"/>
                    <a:pt x="7" y="12"/>
                  </a:cubicBezTo>
                  <a:cubicBezTo>
                    <a:pt x="8" y="12"/>
                    <a:pt x="9" y="12"/>
                    <a:pt x="9" y="12"/>
                  </a:cubicBezTo>
                  <a:cubicBezTo>
                    <a:pt x="20" y="6"/>
                    <a:pt x="20" y="6"/>
                    <a:pt x="20" y="6"/>
                  </a:cubicBezTo>
                  <a:cubicBezTo>
                    <a:pt x="21" y="5"/>
                    <a:pt x="21" y="5"/>
                    <a:pt x="20"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8" name="Freeform 477"/>
            <p:cNvSpPr>
              <a:spLocks/>
            </p:cNvSpPr>
            <p:nvPr userDrawn="1"/>
          </p:nvSpPr>
          <p:spPr bwMode="auto">
            <a:xfrm flipH="1">
              <a:off x="3718483" y="4383776"/>
              <a:ext cx="25674" cy="14263"/>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Freeform 478"/>
            <p:cNvSpPr>
              <a:spLocks/>
            </p:cNvSpPr>
            <p:nvPr userDrawn="1"/>
          </p:nvSpPr>
          <p:spPr bwMode="auto">
            <a:xfrm flipH="1">
              <a:off x="3712778" y="4398039"/>
              <a:ext cx="24248" cy="14263"/>
            </a:xfrm>
            <a:custGeom>
              <a:avLst/>
              <a:gdLst>
                <a:gd name="T0" fmla="*/ 7 w 17"/>
                <a:gd name="T1" fmla="*/ 0 h 10"/>
                <a:gd name="T2" fmla="*/ 0 w 17"/>
                <a:gd name="T3" fmla="*/ 4 h 10"/>
                <a:gd name="T4" fmla="*/ 0 w 17"/>
                <a:gd name="T5" fmla="*/ 5 h 10"/>
                <a:gd name="T6" fmla="*/ 7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0" name="Freeform 479"/>
            <p:cNvSpPr>
              <a:spLocks/>
            </p:cNvSpPr>
            <p:nvPr userDrawn="1"/>
          </p:nvSpPr>
          <p:spPr bwMode="auto">
            <a:xfrm flipH="1">
              <a:off x="3631478" y="4368086"/>
              <a:ext cx="25674" cy="15690"/>
            </a:xfrm>
            <a:custGeom>
              <a:avLst/>
              <a:gdLst>
                <a:gd name="T0" fmla="*/ 10 w 18"/>
                <a:gd name="T1" fmla="*/ 10 h 11"/>
                <a:gd name="T2" fmla="*/ 17 w 18"/>
                <a:gd name="T3" fmla="*/ 6 h 11"/>
                <a:gd name="T4" fmla="*/ 17 w 18"/>
                <a:gd name="T5" fmla="*/ 5 h 11"/>
                <a:gd name="T6" fmla="*/ 10 w 18"/>
                <a:gd name="T7" fmla="*/ 1 h 11"/>
                <a:gd name="T8" fmla="*/ 8 w 18"/>
                <a:gd name="T9" fmla="*/ 1 h 11"/>
                <a:gd name="T10" fmla="*/ 1 w 18"/>
                <a:gd name="T11" fmla="*/ 5 h 11"/>
                <a:gd name="T12" fmla="*/ 1 w 18"/>
                <a:gd name="T13" fmla="*/ 6 h 11"/>
                <a:gd name="T14" fmla="*/ 8 w 18"/>
                <a:gd name="T15" fmla="*/ 10 h 11"/>
                <a:gd name="T16" fmla="*/ 10 w 18"/>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0"/>
                  </a:moveTo>
                  <a:cubicBezTo>
                    <a:pt x="17" y="6"/>
                    <a:pt x="17" y="6"/>
                    <a:pt x="17" y="6"/>
                  </a:cubicBezTo>
                  <a:cubicBezTo>
                    <a:pt x="18" y="6"/>
                    <a:pt x="18" y="5"/>
                    <a:pt x="17" y="5"/>
                  </a:cubicBezTo>
                  <a:cubicBezTo>
                    <a:pt x="10" y="1"/>
                    <a:pt x="10" y="1"/>
                    <a:pt x="10" y="1"/>
                  </a:cubicBezTo>
                  <a:cubicBezTo>
                    <a:pt x="9" y="0"/>
                    <a:pt x="9" y="0"/>
                    <a:pt x="8" y="1"/>
                  </a:cubicBezTo>
                  <a:cubicBezTo>
                    <a:pt x="1" y="5"/>
                    <a:pt x="1" y="5"/>
                    <a:pt x="1" y="5"/>
                  </a:cubicBezTo>
                  <a:cubicBezTo>
                    <a:pt x="0" y="5"/>
                    <a:pt x="0" y="6"/>
                    <a:pt x="1" y="6"/>
                  </a:cubicBezTo>
                  <a:cubicBezTo>
                    <a:pt x="8" y="10"/>
                    <a:pt x="8" y="10"/>
                    <a:pt x="8" y="10"/>
                  </a:cubicBezTo>
                  <a:cubicBezTo>
                    <a:pt x="9" y="11"/>
                    <a:pt x="10"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1" name="Freeform 480"/>
            <p:cNvSpPr>
              <a:spLocks/>
            </p:cNvSpPr>
            <p:nvPr userDrawn="1"/>
          </p:nvSpPr>
          <p:spPr bwMode="auto">
            <a:xfrm flipH="1">
              <a:off x="3708498" y="4413729"/>
              <a:ext cx="24248" cy="14263"/>
            </a:xfrm>
            <a:custGeom>
              <a:avLst/>
              <a:gdLst>
                <a:gd name="T0" fmla="*/ 7 w 17"/>
                <a:gd name="T1" fmla="*/ 9 h 10"/>
                <a:gd name="T2" fmla="*/ 10 w 17"/>
                <a:gd name="T3" fmla="*/ 9 h 10"/>
                <a:gd name="T4" fmla="*/ 17 w 17"/>
                <a:gd name="T5" fmla="*/ 5 h 10"/>
                <a:gd name="T6" fmla="*/ 17 w 17"/>
                <a:gd name="T7" fmla="*/ 4 h 10"/>
                <a:gd name="T8" fmla="*/ 10 w 17"/>
                <a:gd name="T9" fmla="*/ 0 h 10"/>
                <a:gd name="T10" fmla="*/ 7 w 17"/>
                <a:gd name="T11" fmla="*/ 0 h 10"/>
                <a:gd name="T12" fmla="*/ 0 w 17"/>
                <a:gd name="T13" fmla="*/ 4 h 10"/>
                <a:gd name="T14" fmla="*/ 0 w 17"/>
                <a:gd name="T15" fmla="*/ 5 h 10"/>
                <a:gd name="T16" fmla="*/ 7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9"/>
                  </a:move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lnTo>
                    <a:pt x="7"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2" name="Freeform 481"/>
            <p:cNvSpPr>
              <a:spLocks/>
            </p:cNvSpPr>
            <p:nvPr userDrawn="1"/>
          </p:nvSpPr>
          <p:spPr bwMode="auto">
            <a:xfrm flipH="1">
              <a:off x="3685678" y="4437976"/>
              <a:ext cx="25674" cy="14263"/>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3" name="Freeform 482"/>
            <p:cNvSpPr>
              <a:spLocks/>
            </p:cNvSpPr>
            <p:nvPr userDrawn="1"/>
          </p:nvSpPr>
          <p:spPr bwMode="auto">
            <a:xfrm flipH="1">
              <a:off x="3671414" y="4429419"/>
              <a:ext cx="24248" cy="14263"/>
            </a:xfrm>
            <a:custGeom>
              <a:avLst/>
              <a:gdLst>
                <a:gd name="T0" fmla="*/ 10 w 17"/>
                <a:gd name="T1" fmla="*/ 0 h 10"/>
                <a:gd name="T2" fmla="*/ 7 w 17"/>
                <a:gd name="T3" fmla="*/ 0 h 10"/>
                <a:gd name="T4" fmla="*/ 0 w 17"/>
                <a:gd name="T5" fmla="*/ 4 h 10"/>
                <a:gd name="T6" fmla="*/ 0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4" name="Freeform 483"/>
            <p:cNvSpPr>
              <a:spLocks/>
            </p:cNvSpPr>
            <p:nvPr userDrawn="1"/>
          </p:nvSpPr>
          <p:spPr bwMode="auto">
            <a:xfrm flipH="1">
              <a:off x="3722761" y="4422286"/>
              <a:ext cx="35658" cy="19968"/>
            </a:xfrm>
            <a:custGeom>
              <a:avLst/>
              <a:gdLst>
                <a:gd name="T0" fmla="*/ 24 w 25"/>
                <a:gd name="T1" fmla="*/ 4 h 14"/>
                <a:gd name="T2" fmla="*/ 17 w 25"/>
                <a:gd name="T3" fmla="*/ 0 h 14"/>
                <a:gd name="T4" fmla="*/ 15 w 25"/>
                <a:gd name="T5" fmla="*/ 0 h 14"/>
                <a:gd name="T6" fmla="*/ 1 w 25"/>
                <a:gd name="T7" fmla="*/ 8 h 14"/>
                <a:gd name="T8" fmla="*/ 1 w 25"/>
                <a:gd name="T9" fmla="*/ 9 h 14"/>
                <a:gd name="T10" fmla="*/ 8 w 25"/>
                <a:gd name="T11" fmla="*/ 13 h 14"/>
                <a:gd name="T12" fmla="*/ 10 w 25"/>
                <a:gd name="T13" fmla="*/ 13 h 14"/>
                <a:gd name="T14" fmla="*/ 24 w 25"/>
                <a:gd name="T15" fmla="*/ 5 h 14"/>
                <a:gd name="T16" fmla="*/ 24 w 25"/>
                <a:gd name="T17"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4">
                  <a:moveTo>
                    <a:pt x="24" y="4"/>
                  </a:moveTo>
                  <a:cubicBezTo>
                    <a:pt x="17" y="0"/>
                    <a:pt x="17" y="0"/>
                    <a:pt x="17" y="0"/>
                  </a:cubicBezTo>
                  <a:cubicBezTo>
                    <a:pt x="16" y="0"/>
                    <a:pt x="16" y="0"/>
                    <a:pt x="15" y="0"/>
                  </a:cubicBezTo>
                  <a:cubicBezTo>
                    <a:pt x="1" y="8"/>
                    <a:pt x="1" y="8"/>
                    <a:pt x="1" y="8"/>
                  </a:cubicBezTo>
                  <a:cubicBezTo>
                    <a:pt x="0" y="8"/>
                    <a:pt x="0" y="9"/>
                    <a:pt x="1" y="9"/>
                  </a:cubicBezTo>
                  <a:cubicBezTo>
                    <a:pt x="8" y="13"/>
                    <a:pt x="8" y="13"/>
                    <a:pt x="8" y="13"/>
                  </a:cubicBezTo>
                  <a:cubicBezTo>
                    <a:pt x="9" y="14"/>
                    <a:pt x="10" y="14"/>
                    <a:pt x="10" y="13"/>
                  </a:cubicBezTo>
                  <a:cubicBezTo>
                    <a:pt x="24" y="5"/>
                    <a:pt x="24" y="5"/>
                    <a:pt x="24" y="5"/>
                  </a:cubicBezTo>
                  <a:cubicBezTo>
                    <a:pt x="25" y="5"/>
                    <a:pt x="25" y="4"/>
                    <a:pt x="24"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5" name="Freeform 484"/>
            <p:cNvSpPr>
              <a:spLocks/>
            </p:cNvSpPr>
            <p:nvPr userDrawn="1"/>
          </p:nvSpPr>
          <p:spPr bwMode="auto">
            <a:xfrm flipH="1">
              <a:off x="3698515" y="4426566"/>
              <a:ext cx="42790" cy="24248"/>
            </a:xfrm>
            <a:custGeom>
              <a:avLst/>
              <a:gdLst>
                <a:gd name="T0" fmla="*/ 29 w 30"/>
                <a:gd name="T1" fmla="*/ 4 h 17"/>
                <a:gd name="T2" fmla="*/ 22 w 30"/>
                <a:gd name="T3" fmla="*/ 0 h 17"/>
                <a:gd name="T4" fmla="*/ 20 w 30"/>
                <a:gd name="T5" fmla="*/ 0 h 17"/>
                <a:gd name="T6" fmla="*/ 1 w 30"/>
                <a:gd name="T7" fmla="*/ 12 h 17"/>
                <a:gd name="T8" fmla="*/ 1 w 30"/>
                <a:gd name="T9" fmla="*/ 13 h 17"/>
                <a:gd name="T10" fmla="*/ 8 w 30"/>
                <a:gd name="T11" fmla="*/ 17 h 17"/>
                <a:gd name="T12" fmla="*/ 10 w 30"/>
                <a:gd name="T13" fmla="*/ 17 h 17"/>
                <a:gd name="T14" fmla="*/ 29 w 30"/>
                <a:gd name="T15" fmla="*/ 6 h 17"/>
                <a:gd name="T16" fmla="*/ 29 w 30"/>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7">
                  <a:moveTo>
                    <a:pt x="29" y="4"/>
                  </a:moveTo>
                  <a:cubicBezTo>
                    <a:pt x="22" y="0"/>
                    <a:pt x="22" y="0"/>
                    <a:pt x="22" y="0"/>
                  </a:cubicBezTo>
                  <a:cubicBezTo>
                    <a:pt x="22" y="0"/>
                    <a:pt x="20" y="0"/>
                    <a:pt x="20" y="0"/>
                  </a:cubicBezTo>
                  <a:cubicBezTo>
                    <a:pt x="1" y="12"/>
                    <a:pt x="1" y="12"/>
                    <a:pt x="1" y="12"/>
                  </a:cubicBezTo>
                  <a:cubicBezTo>
                    <a:pt x="0" y="12"/>
                    <a:pt x="0" y="13"/>
                    <a:pt x="1" y="13"/>
                  </a:cubicBezTo>
                  <a:cubicBezTo>
                    <a:pt x="8" y="17"/>
                    <a:pt x="8" y="17"/>
                    <a:pt x="8" y="17"/>
                  </a:cubicBezTo>
                  <a:cubicBezTo>
                    <a:pt x="8" y="17"/>
                    <a:pt x="9" y="17"/>
                    <a:pt x="10" y="17"/>
                  </a:cubicBezTo>
                  <a:cubicBezTo>
                    <a:pt x="29" y="6"/>
                    <a:pt x="29" y="6"/>
                    <a:pt x="29" y="6"/>
                  </a:cubicBezTo>
                  <a:cubicBezTo>
                    <a:pt x="30" y="5"/>
                    <a:pt x="30" y="5"/>
                    <a:pt x="29"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6" name="Freeform 485"/>
            <p:cNvSpPr>
              <a:spLocks/>
            </p:cNvSpPr>
            <p:nvPr userDrawn="1"/>
          </p:nvSpPr>
          <p:spPr bwMode="auto">
            <a:xfrm flipH="1">
              <a:off x="3717056" y="4366660"/>
              <a:ext cx="15690" cy="9985"/>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6"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7" name="Freeform 486"/>
            <p:cNvSpPr>
              <a:spLocks/>
            </p:cNvSpPr>
            <p:nvPr userDrawn="1"/>
          </p:nvSpPr>
          <p:spPr bwMode="auto">
            <a:xfrm flipH="1">
              <a:off x="3725614" y="4372366"/>
              <a:ext cx="15690" cy="9985"/>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8" name="Freeform 487"/>
            <p:cNvSpPr>
              <a:spLocks/>
            </p:cNvSpPr>
            <p:nvPr userDrawn="1"/>
          </p:nvSpPr>
          <p:spPr bwMode="auto">
            <a:xfrm flipH="1">
              <a:off x="3707072" y="4360955"/>
              <a:ext cx="15690" cy="9985"/>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9" name="Freeform 488"/>
            <p:cNvSpPr>
              <a:spLocks/>
            </p:cNvSpPr>
            <p:nvPr userDrawn="1"/>
          </p:nvSpPr>
          <p:spPr bwMode="auto">
            <a:xfrm flipH="1">
              <a:off x="3687104" y="4349545"/>
              <a:ext cx="15690" cy="9985"/>
            </a:xfrm>
            <a:custGeom>
              <a:avLst/>
              <a:gdLst>
                <a:gd name="T0" fmla="*/ 5 w 11"/>
                <a:gd name="T1" fmla="*/ 7 h 7"/>
                <a:gd name="T2" fmla="*/ 6 w 11"/>
                <a:gd name="T3" fmla="*/ 7 h 7"/>
                <a:gd name="T4" fmla="*/ 10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4"/>
                    <a:pt x="10"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0" name="Freeform 489"/>
            <p:cNvSpPr>
              <a:spLocks/>
            </p:cNvSpPr>
            <p:nvPr userDrawn="1"/>
          </p:nvSpPr>
          <p:spPr bwMode="auto">
            <a:xfrm flipH="1">
              <a:off x="3697088" y="4355250"/>
              <a:ext cx="15690" cy="9985"/>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1" name="Freeform 490"/>
            <p:cNvSpPr>
              <a:spLocks/>
            </p:cNvSpPr>
            <p:nvPr userDrawn="1"/>
          </p:nvSpPr>
          <p:spPr bwMode="auto">
            <a:xfrm flipH="1">
              <a:off x="3620066" y="4311034"/>
              <a:ext cx="15690" cy="9985"/>
            </a:xfrm>
            <a:custGeom>
              <a:avLst/>
              <a:gdLst>
                <a:gd name="T0" fmla="*/ 5 w 11"/>
                <a:gd name="T1" fmla="*/ 6 h 7"/>
                <a:gd name="T2" fmla="*/ 6 w 11"/>
                <a:gd name="T3" fmla="*/ 6 h 7"/>
                <a:gd name="T4" fmla="*/ 11 w 11"/>
                <a:gd name="T5" fmla="*/ 4 h 7"/>
                <a:gd name="T6" fmla="*/ 11 w 11"/>
                <a:gd name="T7" fmla="*/ 3 h 7"/>
                <a:gd name="T8" fmla="*/ 6 w 11"/>
                <a:gd name="T9" fmla="*/ 0 h 7"/>
                <a:gd name="T10" fmla="*/ 5 w 11"/>
                <a:gd name="T11" fmla="*/ 0 h 7"/>
                <a:gd name="T12" fmla="*/ 0 w 11"/>
                <a:gd name="T13" fmla="*/ 3 h 7"/>
                <a:gd name="T14" fmla="*/ 0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2" name="Freeform 491"/>
            <p:cNvSpPr>
              <a:spLocks/>
            </p:cNvSpPr>
            <p:nvPr userDrawn="1"/>
          </p:nvSpPr>
          <p:spPr bwMode="auto">
            <a:xfrm flipH="1">
              <a:off x="3630051" y="4316739"/>
              <a:ext cx="15690" cy="8558"/>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3" name="Freeform 492"/>
            <p:cNvSpPr>
              <a:spLocks/>
            </p:cNvSpPr>
            <p:nvPr userDrawn="1"/>
          </p:nvSpPr>
          <p:spPr bwMode="auto">
            <a:xfrm flipH="1">
              <a:off x="3640035" y="4322444"/>
              <a:ext cx="15690" cy="8558"/>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4" name="Freeform 493"/>
            <p:cNvSpPr>
              <a:spLocks/>
            </p:cNvSpPr>
            <p:nvPr userDrawn="1"/>
          </p:nvSpPr>
          <p:spPr bwMode="auto">
            <a:xfrm flipH="1">
              <a:off x="3611509" y="4322444"/>
              <a:ext cx="25674" cy="14263"/>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8" y="5"/>
                    <a:pt x="18"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5" name="Freeform 494"/>
            <p:cNvSpPr>
              <a:spLocks/>
            </p:cNvSpPr>
            <p:nvPr userDrawn="1"/>
          </p:nvSpPr>
          <p:spPr bwMode="auto">
            <a:xfrm flipH="1">
              <a:off x="3648593" y="4328149"/>
              <a:ext cx="15690" cy="8558"/>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3"/>
                  </a:cubicBezTo>
                  <a:cubicBezTo>
                    <a:pt x="6" y="0"/>
                    <a:pt x="6" y="0"/>
                    <a:pt x="6" y="0"/>
                  </a:cubicBezTo>
                  <a:cubicBezTo>
                    <a:pt x="5"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6" name="Freeform 495"/>
            <p:cNvSpPr>
              <a:spLocks/>
            </p:cNvSpPr>
            <p:nvPr userDrawn="1"/>
          </p:nvSpPr>
          <p:spPr bwMode="auto">
            <a:xfrm flipH="1">
              <a:off x="3590114" y="4326723"/>
              <a:ext cx="25674" cy="14263"/>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7" name="Freeform 496"/>
            <p:cNvSpPr>
              <a:spLocks/>
            </p:cNvSpPr>
            <p:nvPr userDrawn="1"/>
          </p:nvSpPr>
          <p:spPr bwMode="auto">
            <a:xfrm flipH="1">
              <a:off x="3658578" y="4333855"/>
              <a:ext cx="15690" cy="8558"/>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8" name="Freeform 497"/>
            <p:cNvSpPr>
              <a:spLocks/>
            </p:cNvSpPr>
            <p:nvPr userDrawn="1"/>
          </p:nvSpPr>
          <p:spPr bwMode="auto">
            <a:xfrm flipH="1">
              <a:off x="3627199" y="4331002"/>
              <a:ext cx="25674" cy="14263"/>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9" name="Freeform 498"/>
            <p:cNvSpPr>
              <a:spLocks/>
            </p:cNvSpPr>
            <p:nvPr userDrawn="1"/>
          </p:nvSpPr>
          <p:spPr bwMode="auto">
            <a:xfrm flipH="1">
              <a:off x="3571572" y="4333855"/>
              <a:ext cx="24248" cy="14263"/>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0" name="Freeform 499"/>
            <p:cNvSpPr>
              <a:spLocks/>
            </p:cNvSpPr>
            <p:nvPr userDrawn="1"/>
          </p:nvSpPr>
          <p:spPr bwMode="auto">
            <a:xfrm flipH="1">
              <a:off x="3605804" y="4335281"/>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1" name="Freeform 500"/>
            <p:cNvSpPr>
              <a:spLocks/>
            </p:cNvSpPr>
            <p:nvPr userDrawn="1"/>
          </p:nvSpPr>
          <p:spPr bwMode="auto">
            <a:xfrm flipH="1">
              <a:off x="3545899" y="4338134"/>
              <a:ext cx="25674" cy="14263"/>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2" name="Freeform 501"/>
            <p:cNvSpPr>
              <a:spLocks/>
            </p:cNvSpPr>
            <p:nvPr userDrawn="1"/>
          </p:nvSpPr>
          <p:spPr bwMode="auto">
            <a:xfrm flipH="1">
              <a:off x="3642888" y="4339560"/>
              <a:ext cx="24248" cy="14263"/>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3" name="Freeform 502"/>
            <p:cNvSpPr>
              <a:spLocks/>
            </p:cNvSpPr>
            <p:nvPr userDrawn="1"/>
          </p:nvSpPr>
          <p:spPr bwMode="auto">
            <a:xfrm flipH="1">
              <a:off x="3585836" y="4342413"/>
              <a:ext cx="25674" cy="14263"/>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9" y="0"/>
                    <a:pt x="8" y="0"/>
                  </a:cubicBezTo>
                  <a:cubicBezTo>
                    <a:pt x="1" y="4"/>
                    <a:pt x="1" y="4"/>
                    <a:pt x="1" y="4"/>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4" name="Freeform 503"/>
            <p:cNvSpPr>
              <a:spLocks/>
            </p:cNvSpPr>
            <p:nvPr userDrawn="1"/>
          </p:nvSpPr>
          <p:spPr bwMode="auto">
            <a:xfrm flipH="1">
              <a:off x="3561588" y="4346692"/>
              <a:ext cx="25674" cy="14263"/>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5" name="Freeform 504"/>
            <p:cNvSpPr>
              <a:spLocks/>
            </p:cNvSpPr>
            <p:nvPr userDrawn="1"/>
          </p:nvSpPr>
          <p:spPr bwMode="auto">
            <a:xfrm flipH="1">
              <a:off x="3657152" y="4348118"/>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6" name="Freeform 505"/>
            <p:cNvSpPr>
              <a:spLocks/>
            </p:cNvSpPr>
            <p:nvPr userDrawn="1"/>
          </p:nvSpPr>
          <p:spPr bwMode="auto">
            <a:xfrm flipH="1">
              <a:off x="3635756" y="4353823"/>
              <a:ext cx="25674" cy="14263"/>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8" y="5"/>
                    <a:pt x="18"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7" name="Freeform 506"/>
            <p:cNvSpPr>
              <a:spLocks/>
            </p:cNvSpPr>
            <p:nvPr userDrawn="1"/>
          </p:nvSpPr>
          <p:spPr bwMode="auto">
            <a:xfrm flipH="1">
              <a:off x="3577277" y="4355250"/>
              <a:ext cx="24248" cy="15690"/>
            </a:xfrm>
            <a:custGeom>
              <a:avLst/>
              <a:gdLst>
                <a:gd name="T0" fmla="*/ 10 w 17"/>
                <a:gd name="T1" fmla="*/ 10 h 11"/>
                <a:gd name="T2" fmla="*/ 17 w 17"/>
                <a:gd name="T3" fmla="*/ 6 h 11"/>
                <a:gd name="T4" fmla="*/ 17 w 17"/>
                <a:gd name="T5" fmla="*/ 5 h 11"/>
                <a:gd name="T6" fmla="*/ 10 w 17"/>
                <a:gd name="T7" fmla="*/ 1 h 11"/>
                <a:gd name="T8" fmla="*/ 7 w 17"/>
                <a:gd name="T9" fmla="*/ 1 h 11"/>
                <a:gd name="T10" fmla="*/ 0 w 17"/>
                <a:gd name="T11" fmla="*/ 5 h 11"/>
                <a:gd name="T12" fmla="*/ 0 w 17"/>
                <a:gd name="T13" fmla="*/ 6 h 11"/>
                <a:gd name="T14" fmla="*/ 7 w 17"/>
                <a:gd name="T15" fmla="*/ 10 h 11"/>
                <a:gd name="T16" fmla="*/ 10 w 17"/>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0" y="10"/>
                  </a:moveTo>
                  <a:cubicBezTo>
                    <a:pt x="17" y="6"/>
                    <a:pt x="17" y="6"/>
                    <a:pt x="17" y="6"/>
                  </a:cubicBezTo>
                  <a:cubicBezTo>
                    <a:pt x="17" y="6"/>
                    <a:pt x="17" y="5"/>
                    <a:pt x="17" y="5"/>
                  </a:cubicBezTo>
                  <a:cubicBezTo>
                    <a:pt x="10" y="1"/>
                    <a:pt x="10" y="1"/>
                    <a:pt x="10" y="1"/>
                  </a:cubicBezTo>
                  <a:cubicBezTo>
                    <a:pt x="9" y="0"/>
                    <a:pt x="8" y="0"/>
                    <a:pt x="7" y="1"/>
                  </a:cubicBezTo>
                  <a:cubicBezTo>
                    <a:pt x="0" y="5"/>
                    <a:pt x="0" y="5"/>
                    <a:pt x="0" y="5"/>
                  </a:cubicBezTo>
                  <a:cubicBezTo>
                    <a:pt x="0" y="5"/>
                    <a:pt x="0" y="6"/>
                    <a:pt x="0" y="6"/>
                  </a:cubicBezTo>
                  <a:cubicBezTo>
                    <a:pt x="7" y="10"/>
                    <a:pt x="7" y="10"/>
                    <a:pt x="7" y="10"/>
                  </a:cubicBezTo>
                  <a:cubicBezTo>
                    <a:pt x="8" y="11"/>
                    <a:pt x="9"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8" name="Freeform 507"/>
            <p:cNvSpPr>
              <a:spLocks/>
            </p:cNvSpPr>
            <p:nvPr userDrawn="1"/>
          </p:nvSpPr>
          <p:spPr bwMode="auto">
            <a:xfrm flipH="1">
              <a:off x="3672841" y="4356676"/>
              <a:ext cx="25674" cy="15690"/>
            </a:xfrm>
            <a:custGeom>
              <a:avLst/>
              <a:gdLst>
                <a:gd name="T0" fmla="*/ 8 w 18"/>
                <a:gd name="T1" fmla="*/ 1 h 11"/>
                <a:gd name="T2" fmla="*/ 1 w 18"/>
                <a:gd name="T3" fmla="*/ 5 h 11"/>
                <a:gd name="T4" fmla="*/ 1 w 18"/>
                <a:gd name="T5" fmla="*/ 6 h 11"/>
                <a:gd name="T6" fmla="*/ 8 w 18"/>
                <a:gd name="T7" fmla="*/ 10 h 11"/>
                <a:gd name="T8" fmla="*/ 10 w 18"/>
                <a:gd name="T9" fmla="*/ 10 h 11"/>
                <a:gd name="T10" fmla="*/ 17 w 18"/>
                <a:gd name="T11" fmla="*/ 6 h 11"/>
                <a:gd name="T12" fmla="*/ 17 w 18"/>
                <a:gd name="T13" fmla="*/ 5 h 11"/>
                <a:gd name="T14" fmla="*/ 10 w 18"/>
                <a:gd name="T15" fmla="*/ 1 h 11"/>
                <a:gd name="T16" fmla="*/ 8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
                  </a:move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9" name="Freeform 508"/>
            <p:cNvSpPr>
              <a:spLocks/>
            </p:cNvSpPr>
            <p:nvPr userDrawn="1"/>
          </p:nvSpPr>
          <p:spPr bwMode="auto">
            <a:xfrm flipH="1">
              <a:off x="3651446" y="4362381"/>
              <a:ext cx="25674" cy="14263"/>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5"/>
                    <a:pt x="17" y="5"/>
                    <a:pt x="17" y="5"/>
                  </a:cubicBezTo>
                  <a:cubicBezTo>
                    <a:pt x="18" y="5"/>
                    <a:pt x="18" y="5"/>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0" name="Freeform 509"/>
            <p:cNvSpPr>
              <a:spLocks/>
            </p:cNvSpPr>
            <p:nvPr userDrawn="1"/>
          </p:nvSpPr>
          <p:spPr bwMode="auto">
            <a:xfrm flipH="1">
              <a:off x="3561588" y="4365234"/>
              <a:ext cx="24248" cy="14263"/>
            </a:xfrm>
            <a:custGeom>
              <a:avLst/>
              <a:gdLst>
                <a:gd name="T0" fmla="*/ 10 w 17"/>
                <a:gd name="T1" fmla="*/ 0 h 10"/>
                <a:gd name="T2" fmla="*/ 8 w 17"/>
                <a:gd name="T3" fmla="*/ 0 h 10"/>
                <a:gd name="T4" fmla="*/ 1 w 17"/>
                <a:gd name="T5" fmla="*/ 4 h 10"/>
                <a:gd name="T6" fmla="*/ 1 w 17"/>
                <a:gd name="T7" fmla="*/ 6 h 10"/>
                <a:gd name="T8" fmla="*/ 8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1" name="Freeform 510"/>
            <p:cNvSpPr>
              <a:spLocks/>
            </p:cNvSpPr>
            <p:nvPr userDrawn="1"/>
          </p:nvSpPr>
          <p:spPr bwMode="auto">
            <a:xfrm flipH="1">
              <a:off x="3688530" y="4366660"/>
              <a:ext cx="24248" cy="14263"/>
            </a:xfrm>
            <a:custGeom>
              <a:avLst/>
              <a:gdLst>
                <a:gd name="T0" fmla="*/ 7 w 17"/>
                <a:gd name="T1" fmla="*/ 0 h 10"/>
                <a:gd name="T2" fmla="*/ 0 w 17"/>
                <a:gd name="T3" fmla="*/ 4 h 10"/>
                <a:gd name="T4" fmla="*/ 0 w 17"/>
                <a:gd name="T5" fmla="*/ 5 h 10"/>
                <a:gd name="T6" fmla="*/ 7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2" name="Freeform 511"/>
            <p:cNvSpPr>
              <a:spLocks/>
            </p:cNvSpPr>
            <p:nvPr userDrawn="1"/>
          </p:nvSpPr>
          <p:spPr bwMode="auto">
            <a:xfrm flipH="1">
              <a:off x="3667135" y="4370939"/>
              <a:ext cx="24248" cy="14263"/>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3" name="Freeform 512"/>
            <p:cNvSpPr>
              <a:spLocks/>
            </p:cNvSpPr>
            <p:nvPr userDrawn="1"/>
          </p:nvSpPr>
          <p:spPr bwMode="auto">
            <a:xfrm flipH="1">
              <a:off x="3607230" y="4373792"/>
              <a:ext cx="25674" cy="14263"/>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4" name="Freeform 513"/>
            <p:cNvSpPr>
              <a:spLocks/>
            </p:cNvSpPr>
            <p:nvPr userDrawn="1"/>
          </p:nvSpPr>
          <p:spPr bwMode="auto">
            <a:xfrm flipH="1">
              <a:off x="3702794" y="4375218"/>
              <a:ext cx="25674" cy="14263"/>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5" name="Freeform 514"/>
            <p:cNvSpPr>
              <a:spLocks/>
            </p:cNvSpPr>
            <p:nvPr userDrawn="1"/>
          </p:nvSpPr>
          <p:spPr bwMode="auto">
            <a:xfrm flipH="1">
              <a:off x="3647167" y="4378071"/>
              <a:ext cx="24248" cy="14263"/>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6" name="Freeform 515"/>
            <p:cNvSpPr>
              <a:spLocks/>
            </p:cNvSpPr>
            <p:nvPr userDrawn="1"/>
          </p:nvSpPr>
          <p:spPr bwMode="auto">
            <a:xfrm flipH="1">
              <a:off x="3681399" y="4379497"/>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7" name="Freeform 516"/>
            <p:cNvSpPr>
              <a:spLocks/>
            </p:cNvSpPr>
            <p:nvPr userDrawn="1"/>
          </p:nvSpPr>
          <p:spPr bwMode="auto">
            <a:xfrm flipH="1">
              <a:off x="3622919" y="4382349"/>
              <a:ext cx="24248" cy="14263"/>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8" name="Freeform 517"/>
            <p:cNvSpPr>
              <a:spLocks/>
            </p:cNvSpPr>
            <p:nvPr userDrawn="1"/>
          </p:nvSpPr>
          <p:spPr bwMode="auto">
            <a:xfrm flipH="1">
              <a:off x="3662856" y="4386629"/>
              <a:ext cx="24248" cy="14263"/>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9" name="Freeform 518"/>
            <p:cNvSpPr>
              <a:spLocks/>
            </p:cNvSpPr>
            <p:nvPr userDrawn="1"/>
          </p:nvSpPr>
          <p:spPr bwMode="auto">
            <a:xfrm flipH="1">
              <a:off x="3637183" y="4390907"/>
              <a:ext cx="25674" cy="14263"/>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0" name="Freeform 519"/>
            <p:cNvSpPr>
              <a:spLocks/>
            </p:cNvSpPr>
            <p:nvPr userDrawn="1"/>
          </p:nvSpPr>
          <p:spPr bwMode="auto">
            <a:xfrm flipH="1">
              <a:off x="3677120" y="4395187"/>
              <a:ext cx="25674" cy="14263"/>
            </a:xfrm>
            <a:custGeom>
              <a:avLst/>
              <a:gdLst>
                <a:gd name="T0" fmla="*/ 10 w 18"/>
                <a:gd name="T1" fmla="*/ 10 h 10"/>
                <a:gd name="T2" fmla="*/ 17 w 18"/>
                <a:gd name="T3" fmla="*/ 6 h 10"/>
                <a:gd name="T4" fmla="*/ 17 w 18"/>
                <a:gd name="T5" fmla="*/ 4 h 10"/>
                <a:gd name="T6" fmla="*/ 10 w 18"/>
                <a:gd name="T7" fmla="*/ 0 h 10"/>
                <a:gd name="T8" fmla="*/ 8 w 18"/>
                <a:gd name="T9" fmla="*/ 0 h 10"/>
                <a:gd name="T10" fmla="*/ 1 w 18"/>
                <a:gd name="T11" fmla="*/ 4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9"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1" name="Freeform 520"/>
            <p:cNvSpPr>
              <a:spLocks/>
            </p:cNvSpPr>
            <p:nvPr userDrawn="1"/>
          </p:nvSpPr>
          <p:spPr bwMode="auto">
            <a:xfrm flipH="1">
              <a:off x="3652872" y="4399465"/>
              <a:ext cx="25674" cy="15690"/>
            </a:xfrm>
            <a:custGeom>
              <a:avLst/>
              <a:gdLst>
                <a:gd name="T0" fmla="*/ 10 w 18"/>
                <a:gd name="T1" fmla="*/ 10 h 11"/>
                <a:gd name="T2" fmla="*/ 17 w 18"/>
                <a:gd name="T3" fmla="*/ 6 h 11"/>
                <a:gd name="T4" fmla="*/ 17 w 18"/>
                <a:gd name="T5" fmla="*/ 5 h 11"/>
                <a:gd name="T6" fmla="*/ 10 w 18"/>
                <a:gd name="T7" fmla="*/ 1 h 11"/>
                <a:gd name="T8" fmla="*/ 8 w 18"/>
                <a:gd name="T9" fmla="*/ 1 h 11"/>
                <a:gd name="T10" fmla="*/ 1 w 18"/>
                <a:gd name="T11" fmla="*/ 5 h 11"/>
                <a:gd name="T12" fmla="*/ 1 w 18"/>
                <a:gd name="T13" fmla="*/ 6 h 11"/>
                <a:gd name="T14" fmla="*/ 8 w 18"/>
                <a:gd name="T15" fmla="*/ 10 h 11"/>
                <a:gd name="T16" fmla="*/ 10 w 18"/>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0"/>
                  </a:moveTo>
                  <a:cubicBezTo>
                    <a:pt x="17" y="6"/>
                    <a:pt x="17" y="6"/>
                    <a:pt x="17" y="6"/>
                  </a:cubicBezTo>
                  <a:cubicBezTo>
                    <a:pt x="18" y="6"/>
                    <a:pt x="18" y="5"/>
                    <a:pt x="17" y="5"/>
                  </a:cubicBezTo>
                  <a:cubicBezTo>
                    <a:pt x="10" y="1"/>
                    <a:pt x="10" y="1"/>
                    <a:pt x="10" y="1"/>
                  </a:cubicBezTo>
                  <a:cubicBezTo>
                    <a:pt x="10" y="0"/>
                    <a:pt x="9" y="0"/>
                    <a:pt x="8" y="1"/>
                  </a:cubicBezTo>
                  <a:cubicBezTo>
                    <a:pt x="1" y="5"/>
                    <a:pt x="1" y="5"/>
                    <a:pt x="1" y="5"/>
                  </a:cubicBezTo>
                  <a:cubicBezTo>
                    <a:pt x="0" y="5"/>
                    <a:pt x="0" y="6"/>
                    <a:pt x="1" y="6"/>
                  </a:cubicBezTo>
                  <a:cubicBezTo>
                    <a:pt x="8" y="10"/>
                    <a:pt x="8" y="10"/>
                    <a:pt x="8" y="10"/>
                  </a:cubicBezTo>
                  <a:cubicBezTo>
                    <a:pt x="9" y="11"/>
                    <a:pt x="10"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2" name="Freeform 521"/>
            <p:cNvSpPr>
              <a:spLocks/>
            </p:cNvSpPr>
            <p:nvPr userDrawn="1"/>
          </p:nvSpPr>
          <p:spPr bwMode="auto">
            <a:xfrm flipH="1">
              <a:off x="3692809" y="4403745"/>
              <a:ext cx="24248" cy="14263"/>
            </a:xfrm>
            <a:custGeom>
              <a:avLst/>
              <a:gdLst>
                <a:gd name="T0" fmla="*/ 7 w 17"/>
                <a:gd name="T1" fmla="*/ 10 h 10"/>
                <a:gd name="T2" fmla="*/ 10 w 17"/>
                <a:gd name="T3" fmla="*/ 10 h 10"/>
                <a:gd name="T4" fmla="*/ 16 w 17"/>
                <a:gd name="T5" fmla="*/ 6 h 10"/>
                <a:gd name="T6" fmla="*/ 16 w 17"/>
                <a:gd name="T7" fmla="*/ 5 h 10"/>
                <a:gd name="T8" fmla="*/ 9 w 17"/>
                <a:gd name="T9" fmla="*/ 1 h 10"/>
                <a:gd name="T10" fmla="*/ 7 w 17"/>
                <a:gd name="T11" fmla="*/ 1 h 10"/>
                <a:gd name="T12" fmla="*/ 0 w 17"/>
                <a:gd name="T13" fmla="*/ 5 h 10"/>
                <a:gd name="T14" fmla="*/ 0 w 17"/>
                <a:gd name="T15" fmla="*/ 6 h 10"/>
                <a:gd name="T16" fmla="*/ 7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0"/>
                  </a:moveTo>
                  <a:cubicBezTo>
                    <a:pt x="8" y="10"/>
                    <a:pt x="9" y="10"/>
                    <a:pt x="10" y="10"/>
                  </a:cubicBez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lnTo>
                    <a:pt x="7"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3" name="Freeform 522"/>
            <p:cNvSpPr>
              <a:spLocks/>
            </p:cNvSpPr>
            <p:nvPr userDrawn="1"/>
          </p:nvSpPr>
          <p:spPr bwMode="auto">
            <a:xfrm flipH="1">
              <a:off x="3668561" y="4409450"/>
              <a:ext cx="24248" cy="14263"/>
            </a:xfrm>
            <a:custGeom>
              <a:avLst/>
              <a:gdLst>
                <a:gd name="T0" fmla="*/ 10 w 17"/>
                <a:gd name="T1" fmla="*/ 9 h 10"/>
                <a:gd name="T2" fmla="*/ 17 w 17"/>
                <a:gd name="T3" fmla="*/ 5 h 10"/>
                <a:gd name="T4" fmla="*/ 17 w 17"/>
                <a:gd name="T5" fmla="*/ 4 h 10"/>
                <a:gd name="T6" fmla="*/ 10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4" name="Freeform 523"/>
            <p:cNvSpPr>
              <a:spLocks/>
            </p:cNvSpPr>
            <p:nvPr userDrawn="1"/>
          </p:nvSpPr>
          <p:spPr bwMode="auto">
            <a:xfrm flipH="1">
              <a:off x="3577278" y="4373792"/>
              <a:ext cx="88432" cy="51348"/>
            </a:xfrm>
            <a:custGeom>
              <a:avLst/>
              <a:gdLst>
                <a:gd name="T0" fmla="*/ 55 w 62"/>
                <a:gd name="T1" fmla="*/ 1 h 36"/>
                <a:gd name="T2" fmla="*/ 52 w 62"/>
                <a:gd name="T3" fmla="*/ 1 h 36"/>
                <a:gd name="T4" fmla="*/ 1 w 62"/>
                <a:gd name="T5" fmla="*/ 30 h 36"/>
                <a:gd name="T6" fmla="*/ 1 w 62"/>
                <a:gd name="T7" fmla="*/ 32 h 36"/>
                <a:gd name="T8" fmla="*/ 8 w 62"/>
                <a:gd name="T9" fmla="*/ 36 h 36"/>
                <a:gd name="T10" fmla="*/ 11 w 62"/>
                <a:gd name="T11" fmla="*/ 36 h 36"/>
                <a:gd name="T12" fmla="*/ 62 w 62"/>
                <a:gd name="T13" fmla="*/ 6 h 36"/>
                <a:gd name="T14" fmla="*/ 62 w 62"/>
                <a:gd name="T15" fmla="*/ 5 h 36"/>
                <a:gd name="T16" fmla="*/ 55 w 62"/>
                <a:gd name="T1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6">
                  <a:moveTo>
                    <a:pt x="55" y="1"/>
                  </a:moveTo>
                  <a:cubicBezTo>
                    <a:pt x="54" y="0"/>
                    <a:pt x="53" y="0"/>
                    <a:pt x="52" y="1"/>
                  </a:cubicBezTo>
                  <a:cubicBezTo>
                    <a:pt x="1" y="30"/>
                    <a:pt x="1" y="30"/>
                    <a:pt x="1" y="30"/>
                  </a:cubicBezTo>
                  <a:cubicBezTo>
                    <a:pt x="1" y="31"/>
                    <a:pt x="0" y="32"/>
                    <a:pt x="1" y="32"/>
                  </a:cubicBezTo>
                  <a:cubicBezTo>
                    <a:pt x="8" y="36"/>
                    <a:pt x="8" y="36"/>
                    <a:pt x="8" y="36"/>
                  </a:cubicBezTo>
                  <a:cubicBezTo>
                    <a:pt x="9" y="36"/>
                    <a:pt x="10" y="36"/>
                    <a:pt x="11" y="36"/>
                  </a:cubicBezTo>
                  <a:cubicBezTo>
                    <a:pt x="62" y="6"/>
                    <a:pt x="62" y="6"/>
                    <a:pt x="62" y="6"/>
                  </a:cubicBezTo>
                  <a:cubicBezTo>
                    <a:pt x="62" y="6"/>
                    <a:pt x="62" y="5"/>
                    <a:pt x="62" y="5"/>
                  </a:cubicBezTo>
                  <a:lnTo>
                    <a:pt x="55"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5" name="Freeform 524"/>
            <p:cNvSpPr>
              <a:spLocks/>
            </p:cNvSpPr>
            <p:nvPr userDrawn="1"/>
          </p:nvSpPr>
          <p:spPr bwMode="auto">
            <a:xfrm flipH="1">
              <a:off x="3684251" y="4418008"/>
              <a:ext cx="24248" cy="14263"/>
            </a:xfrm>
            <a:custGeom>
              <a:avLst/>
              <a:gdLst>
                <a:gd name="T0" fmla="*/ 8 w 17"/>
                <a:gd name="T1" fmla="*/ 10 h 10"/>
                <a:gd name="T2" fmla="*/ 10 w 17"/>
                <a:gd name="T3" fmla="*/ 10 h 10"/>
                <a:gd name="T4" fmla="*/ 17 w 17"/>
                <a:gd name="T5" fmla="*/ 6 h 10"/>
                <a:gd name="T6" fmla="*/ 17 w 17"/>
                <a:gd name="T7" fmla="*/ 4 h 10"/>
                <a:gd name="T8" fmla="*/ 10 w 17"/>
                <a:gd name="T9" fmla="*/ 0 h 10"/>
                <a:gd name="T10" fmla="*/ 7 w 17"/>
                <a:gd name="T11" fmla="*/ 0 h 10"/>
                <a:gd name="T12" fmla="*/ 1 w 17"/>
                <a:gd name="T13" fmla="*/ 4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ubicBezTo>
                    <a:pt x="1" y="4"/>
                    <a:pt x="1" y="4"/>
                    <a:pt x="1" y="4"/>
                  </a:cubicBezTo>
                  <a:cubicBezTo>
                    <a:pt x="0" y="5"/>
                    <a:pt x="0" y="5"/>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6" name="Freeform 525"/>
            <p:cNvSpPr>
              <a:spLocks/>
            </p:cNvSpPr>
            <p:nvPr userDrawn="1"/>
          </p:nvSpPr>
          <p:spPr bwMode="auto">
            <a:xfrm flipH="1">
              <a:off x="3655725" y="4420861"/>
              <a:ext cx="24248" cy="14263"/>
            </a:xfrm>
            <a:custGeom>
              <a:avLst/>
              <a:gdLst>
                <a:gd name="T0" fmla="*/ 9 w 17"/>
                <a:gd name="T1" fmla="*/ 0 h 10"/>
                <a:gd name="T2" fmla="*/ 7 w 17"/>
                <a:gd name="T3" fmla="*/ 0 h 10"/>
                <a:gd name="T4" fmla="*/ 0 w 17"/>
                <a:gd name="T5" fmla="*/ 4 h 10"/>
                <a:gd name="T6" fmla="*/ 0 w 17"/>
                <a:gd name="T7" fmla="*/ 5 h 10"/>
                <a:gd name="T8" fmla="*/ 7 w 17"/>
                <a:gd name="T9" fmla="*/ 9 h 10"/>
                <a:gd name="T10" fmla="*/ 9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7" name="Freeform 526"/>
            <p:cNvSpPr>
              <a:spLocks/>
            </p:cNvSpPr>
            <p:nvPr userDrawn="1"/>
          </p:nvSpPr>
          <p:spPr bwMode="auto">
            <a:xfrm flipH="1">
              <a:off x="3697089" y="4388055"/>
              <a:ext cx="25674" cy="15690"/>
            </a:xfrm>
            <a:custGeom>
              <a:avLst/>
              <a:gdLst>
                <a:gd name="T0" fmla="*/ 8 w 18"/>
                <a:gd name="T1" fmla="*/ 1 h 11"/>
                <a:gd name="T2" fmla="*/ 1 w 18"/>
                <a:gd name="T3" fmla="*/ 5 h 11"/>
                <a:gd name="T4" fmla="*/ 1 w 18"/>
                <a:gd name="T5" fmla="*/ 6 h 11"/>
                <a:gd name="T6" fmla="*/ 8 w 18"/>
                <a:gd name="T7" fmla="*/ 10 h 11"/>
                <a:gd name="T8" fmla="*/ 10 w 18"/>
                <a:gd name="T9" fmla="*/ 10 h 11"/>
                <a:gd name="T10" fmla="*/ 17 w 18"/>
                <a:gd name="T11" fmla="*/ 6 h 11"/>
                <a:gd name="T12" fmla="*/ 17 w 18"/>
                <a:gd name="T13" fmla="*/ 5 h 11"/>
                <a:gd name="T14" fmla="*/ 10 w 18"/>
                <a:gd name="T15" fmla="*/ 1 h 11"/>
                <a:gd name="T16" fmla="*/ 8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8" y="1"/>
                  </a:moveTo>
                  <a:cubicBezTo>
                    <a:pt x="1" y="5"/>
                    <a:pt x="1" y="5"/>
                    <a:pt x="1" y="5"/>
                  </a:cubicBezTo>
                  <a:cubicBezTo>
                    <a:pt x="0" y="5"/>
                    <a:pt x="0" y="6"/>
                    <a:pt x="1" y="6"/>
                  </a:cubicBezTo>
                  <a:cubicBezTo>
                    <a:pt x="8" y="10"/>
                    <a:pt x="8" y="10"/>
                    <a:pt x="8" y="10"/>
                  </a:cubicBezTo>
                  <a:cubicBezTo>
                    <a:pt x="9" y="11"/>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8" name="Freeform 527"/>
            <p:cNvSpPr>
              <a:spLocks/>
            </p:cNvSpPr>
            <p:nvPr userDrawn="1"/>
          </p:nvSpPr>
          <p:spPr bwMode="auto">
            <a:xfrm flipH="1">
              <a:off x="3617214" y="4359528"/>
              <a:ext cx="24248" cy="14263"/>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9" name="Freeform 528"/>
            <p:cNvSpPr>
              <a:spLocks/>
            </p:cNvSpPr>
            <p:nvPr userDrawn="1"/>
          </p:nvSpPr>
          <p:spPr bwMode="auto">
            <a:xfrm flipH="1">
              <a:off x="3591541" y="4365234"/>
              <a:ext cx="25674" cy="14263"/>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0" name="Freeform 529"/>
            <p:cNvSpPr>
              <a:spLocks/>
            </p:cNvSpPr>
            <p:nvPr userDrawn="1"/>
          </p:nvSpPr>
          <p:spPr bwMode="auto">
            <a:xfrm flipH="1">
              <a:off x="3601525" y="4350970"/>
              <a:ext cx="24248" cy="14263"/>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1" name="Freeform 530"/>
            <p:cNvSpPr>
              <a:spLocks/>
            </p:cNvSpPr>
            <p:nvPr userDrawn="1"/>
          </p:nvSpPr>
          <p:spPr bwMode="auto">
            <a:xfrm flipH="1">
              <a:off x="3621493" y="4343839"/>
              <a:ext cx="24248" cy="15690"/>
            </a:xfrm>
            <a:custGeom>
              <a:avLst/>
              <a:gdLst>
                <a:gd name="T0" fmla="*/ 7 w 17"/>
                <a:gd name="T1" fmla="*/ 1 h 11"/>
                <a:gd name="T2" fmla="*/ 0 w 17"/>
                <a:gd name="T3" fmla="*/ 5 h 11"/>
                <a:gd name="T4" fmla="*/ 0 w 17"/>
                <a:gd name="T5" fmla="*/ 6 h 11"/>
                <a:gd name="T6" fmla="*/ 7 w 17"/>
                <a:gd name="T7" fmla="*/ 10 h 11"/>
                <a:gd name="T8" fmla="*/ 10 w 17"/>
                <a:gd name="T9" fmla="*/ 10 h 11"/>
                <a:gd name="T10" fmla="*/ 17 w 17"/>
                <a:gd name="T11" fmla="*/ 6 h 11"/>
                <a:gd name="T12" fmla="*/ 17 w 17"/>
                <a:gd name="T13" fmla="*/ 5 h 11"/>
                <a:gd name="T14" fmla="*/ 10 w 17"/>
                <a:gd name="T15" fmla="*/ 1 h 11"/>
                <a:gd name="T16" fmla="*/ 7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7" y="1"/>
                  </a:moveTo>
                  <a:cubicBezTo>
                    <a:pt x="0" y="5"/>
                    <a:pt x="0" y="5"/>
                    <a:pt x="0" y="5"/>
                  </a:cubicBezTo>
                  <a:cubicBezTo>
                    <a:pt x="0" y="5"/>
                    <a:pt x="0" y="6"/>
                    <a:pt x="0" y="6"/>
                  </a:cubicBezTo>
                  <a:cubicBezTo>
                    <a:pt x="7" y="10"/>
                    <a:pt x="7" y="10"/>
                    <a:pt x="7" y="10"/>
                  </a:cubicBezTo>
                  <a:cubicBezTo>
                    <a:pt x="8" y="11"/>
                    <a:pt x="9" y="11"/>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2" name="Freeform 531"/>
            <p:cNvSpPr>
              <a:spLocks/>
            </p:cNvSpPr>
            <p:nvPr userDrawn="1"/>
          </p:nvSpPr>
          <p:spPr bwMode="auto">
            <a:xfrm flipH="1">
              <a:off x="3535914" y="4293918"/>
              <a:ext cx="35658" cy="21395"/>
            </a:xfrm>
            <a:custGeom>
              <a:avLst/>
              <a:gdLst>
                <a:gd name="T0" fmla="*/ 16 w 25"/>
                <a:gd name="T1" fmla="*/ 1 h 15"/>
                <a:gd name="T2" fmla="*/ 1 w 25"/>
                <a:gd name="T3" fmla="*/ 9 h 15"/>
                <a:gd name="T4" fmla="*/ 1 w 25"/>
                <a:gd name="T5" fmla="*/ 10 h 15"/>
                <a:gd name="T6" fmla="*/ 8 w 25"/>
                <a:gd name="T7" fmla="*/ 14 h 15"/>
                <a:gd name="T8" fmla="*/ 10 w 25"/>
                <a:gd name="T9" fmla="*/ 15 h 15"/>
                <a:gd name="T10" fmla="*/ 25 w 25"/>
                <a:gd name="T11" fmla="*/ 6 h 15"/>
                <a:gd name="T12" fmla="*/ 25 w 25"/>
                <a:gd name="T13" fmla="*/ 5 h 15"/>
                <a:gd name="T14" fmla="*/ 18 w 25"/>
                <a:gd name="T15" fmla="*/ 1 h 15"/>
                <a:gd name="T16" fmla="*/ 16 w 25"/>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5">
                  <a:moveTo>
                    <a:pt x="16" y="1"/>
                  </a:moveTo>
                  <a:cubicBezTo>
                    <a:pt x="1" y="9"/>
                    <a:pt x="1" y="9"/>
                    <a:pt x="1" y="9"/>
                  </a:cubicBezTo>
                  <a:cubicBezTo>
                    <a:pt x="0" y="10"/>
                    <a:pt x="1" y="10"/>
                    <a:pt x="1" y="10"/>
                  </a:cubicBezTo>
                  <a:cubicBezTo>
                    <a:pt x="8" y="14"/>
                    <a:pt x="8" y="14"/>
                    <a:pt x="8" y="14"/>
                  </a:cubicBezTo>
                  <a:cubicBezTo>
                    <a:pt x="9" y="15"/>
                    <a:pt x="10" y="15"/>
                    <a:pt x="10" y="15"/>
                  </a:cubicBezTo>
                  <a:cubicBezTo>
                    <a:pt x="25" y="6"/>
                    <a:pt x="25" y="6"/>
                    <a:pt x="25" y="6"/>
                  </a:cubicBezTo>
                  <a:cubicBezTo>
                    <a:pt x="25" y="6"/>
                    <a:pt x="25" y="5"/>
                    <a:pt x="25" y="5"/>
                  </a:cubicBezTo>
                  <a:cubicBezTo>
                    <a:pt x="18" y="1"/>
                    <a:pt x="18" y="1"/>
                    <a:pt x="18" y="1"/>
                  </a:cubicBezTo>
                  <a:cubicBezTo>
                    <a:pt x="17" y="0"/>
                    <a:pt x="16" y="0"/>
                    <a:pt x="16"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3" name="Freeform 532"/>
            <p:cNvSpPr>
              <a:spLocks/>
            </p:cNvSpPr>
            <p:nvPr userDrawn="1"/>
          </p:nvSpPr>
          <p:spPr bwMode="auto">
            <a:xfrm flipH="1">
              <a:off x="3560162" y="4309608"/>
              <a:ext cx="25674" cy="14263"/>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4"/>
                    <a:pt x="0" y="5"/>
                    <a:pt x="1" y="5"/>
                  </a:cubicBezTo>
                  <a:cubicBezTo>
                    <a:pt x="8" y="9"/>
                    <a:pt x="8" y="9"/>
                    <a:pt x="8" y="9"/>
                  </a:cubicBezTo>
                  <a:cubicBezTo>
                    <a:pt x="9" y="10"/>
                    <a:pt x="10" y="10"/>
                    <a:pt x="10" y="9"/>
                  </a:cubicBezTo>
                  <a:cubicBezTo>
                    <a:pt x="17" y="5"/>
                    <a:pt x="17" y="5"/>
                    <a:pt x="17" y="5"/>
                  </a:cubicBezTo>
                  <a:cubicBezTo>
                    <a:pt x="18" y="5"/>
                    <a:pt x="18" y="4"/>
                    <a:pt x="17" y="4"/>
                  </a:cubicBezTo>
                  <a:cubicBezTo>
                    <a:pt x="10" y="0"/>
                    <a:pt x="10" y="0"/>
                    <a:pt x="10" y="0"/>
                  </a:cubicBezTo>
                  <a:cubicBezTo>
                    <a:pt x="10"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4" name="Freeform 533"/>
            <p:cNvSpPr>
              <a:spLocks/>
            </p:cNvSpPr>
            <p:nvPr userDrawn="1"/>
          </p:nvSpPr>
          <p:spPr bwMode="auto">
            <a:xfrm flipH="1">
              <a:off x="3503108" y="4293918"/>
              <a:ext cx="24248" cy="14263"/>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5" name="Freeform 534"/>
            <p:cNvSpPr>
              <a:spLocks/>
            </p:cNvSpPr>
            <p:nvPr userDrawn="1"/>
          </p:nvSpPr>
          <p:spPr bwMode="auto">
            <a:xfrm flipH="1">
              <a:off x="3501682" y="4335281"/>
              <a:ext cx="17116" cy="9985"/>
            </a:xfrm>
            <a:custGeom>
              <a:avLst/>
              <a:gdLst>
                <a:gd name="T0" fmla="*/ 9 w 12"/>
                <a:gd name="T1" fmla="*/ 0 h 7"/>
                <a:gd name="T2" fmla="*/ 8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3" y="7"/>
                  </a:lnTo>
                  <a:lnTo>
                    <a:pt x="4"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Freeform 535"/>
            <p:cNvSpPr>
              <a:spLocks/>
            </p:cNvSpPr>
            <p:nvPr userDrawn="1"/>
          </p:nvSpPr>
          <p:spPr bwMode="auto">
            <a:xfrm flipH="1">
              <a:off x="3508814" y="4331002"/>
              <a:ext cx="17116" cy="9985"/>
            </a:xfrm>
            <a:custGeom>
              <a:avLst/>
              <a:gdLst>
                <a:gd name="T0" fmla="*/ 7 w 12"/>
                <a:gd name="T1" fmla="*/ 0 h 7"/>
                <a:gd name="T2" fmla="*/ 0 w 12"/>
                <a:gd name="T3" fmla="*/ 4 h 7"/>
                <a:gd name="T4" fmla="*/ 0 w 12"/>
                <a:gd name="T5" fmla="*/ 5 h 7"/>
                <a:gd name="T6" fmla="*/ 3 w 12"/>
                <a:gd name="T7" fmla="*/ 7 h 7"/>
                <a:gd name="T8" fmla="*/ 4 w 12"/>
                <a:gd name="T9" fmla="*/ 7 h 7"/>
                <a:gd name="T10" fmla="*/ 12 w 12"/>
                <a:gd name="T11" fmla="*/ 2 h 7"/>
                <a:gd name="T12" fmla="*/ 12 w 12"/>
                <a:gd name="T13" fmla="*/ 2 h 7"/>
                <a:gd name="T14" fmla="*/ 9 w 12"/>
                <a:gd name="T15" fmla="*/ 0 h 7"/>
                <a:gd name="T16" fmla="*/ 7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7" y="0"/>
                  </a:moveTo>
                  <a:lnTo>
                    <a:pt x="0" y="4"/>
                  </a:lnTo>
                  <a:lnTo>
                    <a:pt x="0" y="5"/>
                  </a:lnTo>
                  <a:lnTo>
                    <a:pt x="3" y="7"/>
                  </a:lnTo>
                  <a:lnTo>
                    <a:pt x="4" y="7"/>
                  </a:lnTo>
                  <a:lnTo>
                    <a:pt x="12" y="2"/>
                  </a:lnTo>
                  <a:lnTo>
                    <a:pt x="12" y="2"/>
                  </a:lnTo>
                  <a:lnTo>
                    <a:pt x="9" y="0"/>
                  </a:lnTo>
                  <a:lnTo>
                    <a:pt x="7"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Freeform 536"/>
            <p:cNvSpPr>
              <a:spLocks/>
            </p:cNvSpPr>
            <p:nvPr userDrawn="1"/>
          </p:nvSpPr>
          <p:spPr bwMode="auto">
            <a:xfrm flipH="1">
              <a:off x="3515946" y="4342413"/>
              <a:ext cx="17116" cy="9985"/>
            </a:xfrm>
            <a:custGeom>
              <a:avLst/>
              <a:gdLst>
                <a:gd name="T0" fmla="*/ 9 w 12"/>
                <a:gd name="T1" fmla="*/ 0 h 7"/>
                <a:gd name="T2" fmla="*/ 8 w 12"/>
                <a:gd name="T3" fmla="*/ 0 h 7"/>
                <a:gd name="T4" fmla="*/ 0 w 12"/>
                <a:gd name="T5" fmla="*/ 5 h 7"/>
                <a:gd name="T6" fmla="*/ 0 w 12"/>
                <a:gd name="T7" fmla="*/ 5 h 7"/>
                <a:gd name="T8" fmla="*/ 3 w 12"/>
                <a:gd name="T9" fmla="*/ 7 h 7"/>
                <a:gd name="T10" fmla="*/ 4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3" y="7"/>
                  </a:lnTo>
                  <a:lnTo>
                    <a:pt x="4"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Freeform 537"/>
            <p:cNvSpPr>
              <a:spLocks/>
            </p:cNvSpPr>
            <p:nvPr userDrawn="1"/>
          </p:nvSpPr>
          <p:spPr bwMode="auto">
            <a:xfrm flipH="1">
              <a:off x="3518798" y="4303902"/>
              <a:ext cx="47069" cy="27101"/>
            </a:xfrm>
            <a:custGeom>
              <a:avLst/>
              <a:gdLst>
                <a:gd name="T0" fmla="*/ 11 w 33"/>
                <a:gd name="T1" fmla="*/ 18 h 19"/>
                <a:gd name="T2" fmla="*/ 32 w 33"/>
                <a:gd name="T3" fmla="*/ 6 h 19"/>
                <a:gd name="T4" fmla="*/ 32 w 33"/>
                <a:gd name="T5" fmla="*/ 4 h 19"/>
                <a:gd name="T6" fmla="*/ 25 w 33"/>
                <a:gd name="T7" fmla="*/ 0 h 19"/>
                <a:gd name="T8" fmla="*/ 23 w 33"/>
                <a:gd name="T9" fmla="*/ 0 h 19"/>
                <a:gd name="T10" fmla="*/ 1 w 33"/>
                <a:gd name="T11" fmla="*/ 13 h 19"/>
                <a:gd name="T12" fmla="*/ 1 w 33"/>
                <a:gd name="T13" fmla="*/ 14 h 19"/>
                <a:gd name="T14" fmla="*/ 8 w 33"/>
                <a:gd name="T15" fmla="*/ 18 h 19"/>
                <a:gd name="T16" fmla="*/ 11 w 33"/>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9">
                  <a:moveTo>
                    <a:pt x="11" y="18"/>
                  </a:moveTo>
                  <a:cubicBezTo>
                    <a:pt x="32" y="6"/>
                    <a:pt x="32" y="6"/>
                    <a:pt x="32" y="6"/>
                  </a:cubicBezTo>
                  <a:cubicBezTo>
                    <a:pt x="33" y="5"/>
                    <a:pt x="33" y="5"/>
                    <a:pt x="32" y="4"/>
                  </a:cubicBezTo>
                  <a:cubicBezTo>
                    <a:pt x="25" y="0"/>
                    <a:pt x="25" y="0"/>
                    <a:pt x="25" y="0"/>
                  </a:cubicBezTo>
                  <a:cubicBezTo>
                    <a:pt x="24" y="0"/>
                    <a:pt x="23" y="0"/>
                    <a:pt x="23" y="0"/>
                  </a:cubicBezTo>
                  <a:cubicBezTo>
                    <a:pt x="1" y="13"/>
                    <a:pt x="1" y="13"/>
                    <a:pt x="1" y="13"/>
                  </a:cubicBezTo>
                  <a:cubicBezTo>
                    <a:pt x="1" y="13"/>
                    <a:pt x="0" y="14"/>
                    <a:pt x="1" y="14"/>
                  </a:cubicBezTo>
                  <a:cubicBezTo>
                    <a:pt x="8" y="18"/>
                    <a:pt x="8" y="18"/>
                    <a:pt x="8" y="18"/>
                  </a:cubicBezTo>
                  <a:cubicBezTo>
                    <a:pt x="9" y="19"/>
                    <a:pt x="10" y="19"/>
                    <a:pt x="11" y="18"/>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Freeform 538"/>
            <p:cNvSpPr>
              <a:spLocks/>
            </p:cNvSpPr>
            <p:nvPr userDrawn="1"/>
          </p:nvSpPr>
          <p:spPr bwMode="auto">
            <a:xfrm flipH="1">
              <a:off x="3555883" y="4323871"/>
              <a:ext cx="24248" cy="15690"/>
            </a:xfrm>
            <a:custGeom>
              <a:avLst/>
              <a:gdLst>
                <a:gd name="T0" fmla="*/ 10 w 17"/>
                <a:gd name="T1" fmla="*/ 10 h 11"/>
                <a:gd name="T2" fmla="*/ 16 w 17"/>
                <a:gd name="T3" fmla="*/ 6 h 11"/>
                <a:gd name="T4" fmla="*/ 16 w 17"/>
                <a:gd name="T5" fmla="*/ 5 h 11"/>
                <a:gd name="T6" fmla="*/ 9 w 17"/>
                <a:gd name="T7" fmla="*/ 1 h 11"/>
                <a:gd name="T8" fmla="*/ 7 w 17"/>
                <a:gd name="T9" fmla="*/ 1 h 11"/>
                <a:gd name="T10" fmla="*/ 0 w 17"/>
                <a:gd name="T11" fmla="*/ 5 h 11"/>
                <a:gd name="T12" fmla="*/ 0 w 17"/>
                <a:gd name="T13" fmla="*/ 6 h 11"/>
                <a:gd name="T14" fmla="*/ 7 w 17"/>
                <a:gd name="T15" fmla="*/ 10 h 11"/>
                <a:gd name="T16" fmla="*/ 10 w 17"/>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0"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1"/>
                    <a:pt x="9" y="11"/>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Freeform 539"/>
            <p:cNvSpPr>
              <a:spLocks/>
            </p:cNvSpPr>
            <p:nvPr userDrawn="1"/>
          </p:nvSpPr>
          <p:spPr bwMode="auto">
            <a:xfrm flipH="1">
              <a:off x="3503108" y="4312460"/>
              <a:ext cx="52774" cy="31379"/>
            </a:xfrm>
            <a:custGeom>
              <a:avLst/>
              <a:gdLst>
                <a:gd name="T0" fmla="*/ 36 w 37"/>
                <a:gd name="T1" fmla="*/ 5 h 22"/>
                <a:gd name="T2" fmla="*/ 29 w 37"/>
                <a:gd name="T3" fmla="*/ 1 h 22"/>
                <a:gd name="T4" fmla="*/ 27 w 37"/>
                <a:gd name="T5" fmla="*/ 1 h 22"/>
                <a:gd name="T6" fmla="*/ 0 w 37"/>
                <a:gd name="T7" fmla="*/ 16 h 22"/>
                <a:gd name="T8" fmla="*/ 0 w 37"/>
                <a:gd name="T9" fmla="*/ 18 h 22"/>
                <a:gd name="T10" fmla="*/ 7 w 37"/>
                <a:gd name="T11" fmla="*/ 22 h 22"/>
                <a:gd name="T12" fmla="*/ 10 w 37"/>
                <a:gd name="T13" fmla="*/ 22 h 22"/>
                <a:gd name="T14" fmla="*/ 36 w 37"/>
                <a:gd name="T15" fmla="*/ 6 h 22"/>
                <a:gd name="T16" fmla="*/ 36 w 37"/>
                <a:gd name="T17"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2">
                  <a:moveTo>
                    <a:pt x="36" y="5"/>
                  </a:moveTo>
                  <a:cubicBezTo>
                    <a:pt x="29" y="1"/>
                    <a:pt x="29" y="1"/>
                    <a:pt x="29" y="1"/>
                  </a:cubicBezTo>
                  <a:cubicBezTo>
                    <a:pt x="29" y="0"/>
                    <a:pt x="28" y="0"/>
                    <a:pt x="27" y="1"/>
                  </a:cubicBezTo>
                  <a:cubicBezTo>
                    <a:pt x="18" y="6"/>
                    <a:pt x="9" y="11"/>
                    <a:pt x="0" y="16"/>
                  </a:cubicBezTo>
                  <a:cubicBezTo>
                    <a:pt x="0" y="17"/>
                    <a:pt x="0" y="17"/>
                    <a:pt x="0" y="18"/>
                  </a:cubicBezTo>
                  <a:cubicBezTo>
                    <a:pt x="7" y="22"/>
                    <a:pt x="7" y="22"/>
                    <a:pt x="7" y="22"/>
                  </a:cubicBezTo>
                  <a:cubicBezTo>
                    <a:pt x="8" y="22"/>
                    <a:pt x="9" y="22"/>
                    <a:pt x="10" y="22"/>
                  </a:cubicBezTo>
                  <a:cubicBezTo>
                    <a:pt x="18" y="16"/>
                    <a:pt x="27" y="11"/>
                    <a:pt x="36" y="6"/>
                  </a:cubicBezTo>
                  <a:cubicBezTo>
                    <a:pt x="37" y="6"/>
                    <a:pt x="37" y="5"/>
                    <a:pt x="36"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Freeform 540"/>
            <p:cNvSpPr>
              <a:spLocks/>
            </p:cNvSpPr>
            <p:nvPr userDrawn="1"/>
          </p:nvSpPr>
          <p:spPr bwMode="auto">
            <a:xfrm flipH="1">
              <a:off x="3597245" y="4312460"/>
              <a:ext cx="24248" cy="15690"/>
            </a:xfrm>
            <a:custGeom>
              <a:avLst/>
              <a:gdLst>
                <a:gd name="T0" fmla="*/ 7 w 17"/>
                <a:gd name="T1" fmla="*/ 1 h 11"/>
                <a:gd name="T2" fmla="*/ 0 w 17"/>
                <a:gd name="T3" fmla="*/ 5 h 11"/>
                <a:gd name="T4" fmla="*/ 0 w 17"/>
                <a:gd name="T5" fmla="*/ 6 h 11"/>
                <a:gd name="T6" fmla="*/ 7 w 17"/>
                <a:gd name="T7" fmla="*/ 10 h 11"/>
                <a:gd name="T8" fmla="*/ 10 w 17"/>
                <a:gd name="T9" fmla="*/ 10 h 11"/>
                <a:gd name="T10" fmla="*/ 17 w 17"/>
                <a:gd name="T11" fmla="*/ 6 h 11"/>
                <a:gd name="T12" fmla="*/ 17 w 17"/>
                <a:gd name="T13" fmla="*/ 5 h 11"/>
                <a:gd name="T14" fmla="*/ 10 w 17"/>
                <a:gd name="T15" fmla="*/ 1 h 11"/>
                <a:gd name="T16" fmla="*/ 7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7" y="1"/>
                  </a:moveTo>
                  <a:cubicBezTo>
                    <a:pt x="0" y="5"/>
                    <a:pt x="0" y="5"/>
                    <a:pt x="0" y="5"/>
                  </a:cubicBezTo>
                  <a:cubicBezTo>
                    <a:pt x="0" y="5"/>
                    <a:pt x="0" y="6"/>
                    <a:pt x="0" y="6"/>
                  </a:cubicBezTo>
                  <a:cubicBezTo>
                    <a:pt x="7" y="10"/>
                    <a:pt x="7" y="10"/>
                    <a:pt x="7" y="10"/>
                  </a:cubicBezTo>
                  <a:cubicBezTo>
                    <a:pt x="8" y="11"/>
                    <a:pt x="9" y="11"/>
                    <a:pt x="10" y="10"/>
                  </a:cubicBezTo>
                  <a:cubicBezTo>
                    <a:pt x="17" y="6"/>
                    <a:pt x="17" y="6"/>
                    <a:pt x="17" y="6"/>
                  </a:cubicBezTo>
                  <a:cubicBezTo>
                    <a:pt x="17" y="6"/>
                    <a:pt x="17" y="5"/>
                    <a:pt x="17"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Freeform 541"/>
            <p:cNvSpPr>
              <a:spLocks/>
            </p:cNvSpPr>
            <p:nvPr userDrawn="1"/>
          </p:nvSpPr>
          <p:spPr bwMode="auto">
            <a:xfrm flipH="1">
              <a:off x="3581556" y="4288212"/>
              <a:ext cx="15690" cy="9985"/>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Freeform 542"/>
            <p:cNvSpPr>
              <a:spLocks/>
            </p:cNvSpPr>
            <p:nvPr userDrawn="1"/>
          </p:nvSpPr>
          <p:spPr bwMode="auto">
            <a:xfrm flipH="1">
              <a:off x="3591540" y="4293918"/>
              <a:ext cx="15690" cy="9985"/>
            </a:xfrm>
            <a:custGeom>
              <a:avLst/>
              <a:gdLst>
                <a:gd name="T0" fmla="*/ 5 w 11"/>
                <a:gd name="T1" fmla="*/ 6 h 7"/>
                <a:gd name="T2" fmla="*/ 7 w 11"/>
                <a:gd name="T3" fmla="*/ 6 h 7"/>
                <a:gd name="T4" fmla="*/ 11 w 11"/>
                <a:gd name="T5" fmla="*/ 4 h 7"/>
                <a:gd name="T6" fmla="*/ 11 w 11"/>
                <a:gd name="T7" fmla="*/ 3 h 7"/>
                <a:gd name="T8" fmla="*/ 6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7" y="6"/>
                  </a:cubicBezTo>
                  <a:cubicBezTo>
                    <a:pt x="11" y="4"/>
                    <a:pt x="11" y="4"/>
                    <a:pt x="11" y="4"/>
                  </a:cubicBezTo>
                  <a:cubicBezTo>
                    <a:pt x="11" y="4"/>
                    <a:pt x="11" y="3"/>
                    <a:pt x="11" y="3"/>
                  </a:cubicBezTo>
                  <a:cubicBezTo>
                    <a:pt x="6" y="0"/>
                    <a:pt x="6" y="0"/>
                    <a:pt x="6" y="0"/>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Freeform 543"/>
            <p:cNvSpPr>
              <a:spLocks/>
            </p:cNvSpPr>
            <p:nvPr userDrawn="1"/>
          </p:nvSpPr>
          <p:spPr bwMode="auto">
            <a:xfrm flipH="1">
              <a:off x="3550177" y="4285360"/>
              <a:ext cx="41364" cy="24248"/>
            </a:xfrm>
            <a:custGeom>
              <a:avLst/>
              <a:gdLst>
                <a:gd name="T0" fmla="*/ 19 w 29"/>
                <a:gd name="T1" fmla="*/ 1 h 17"/>
                <a:gd name="T2" fmla="*/ 1 w 29"/>
                <a:gd name="T3" fmla="*/ 11 h 17"/>
                <a:gd name="T4" fmla="*/ 1 w 29"/>
                <a:gd name="T5" fmla="*/ 13 h 17"/>
                <a:gd name="T6" fmla="*/ 8 w 29"/>
                <a:gd name="T7" fmla="*/ 17 h 17"/>
                <a:gd name="T8" fmla="*/ 10 w 29"/>
                <a:gd name="T9" fmla="*/ 17 h 17"/>
                <a:gd name="T10" fmla="*/ 28 w 29"/>
                <a:gd name="T11" fmla="*/ 6 h 17"/>
                <a:gd name="T12" fmla="*/ 28 w 29"/>
                <a:gd name="T13" fmla="*/ 5 h 17"/>
                <a:gd name="T14" fmla="*/ 21 w 29"/>
                <a:gd name="T15" fmla="*/ 1 h 17"/>
                <a:gd name="T16" fmla="*/ 19 w 29"/>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19" y="1"/>
                  </a:moveTo>
                  <a:cubicBezTo>
                    <a:pt x="1" y="11"/>
                    <a:pt x="1" y="11"/>
                    <a:pt x="1" y="11"/>
                  </a:cubicBezTo>
                  <a:cubicBezTo>
                    <a:pt x="0" y="12"/>
                    <a:pt x="0" y="12"/>
                    <a:pt x="1" y="13"/>
                  </a:cubicBezTo>
                  <a:cubicBezTo>
                    <a:pt x="8" y="17"/>
                    <a:pt x="8" y="17"/>
                    <a:pt x="8" y="17"/>
                  </a:cubicBezTo>
                  <a:cubicBezTo>
                    <a:pt x="8" y="17"/>
                    <a:pt x="9" y="17"/>
                    <a:pt x="10" y="17"/>
                  </a:cubicBezTo>
                  <a:cubicBezTo>
                    <a:pt x="28" y="6"/>
                    <a:pt x="28" y="6"/>
                    <a:pt x="28" y="6"/>
                  </a:cubicBezTo>
                  <a:cubicBezTo>
                    <a:pt x="29" y="6"/>
                    <a:pt x="29" y="5"/>
                    <a:pt x="28" y="5"/>
                  </a:cubicBezTo>
                  <a:cubicBezTo>
                    <a:pt x="21" y="1"/>
                    <a:pt x="21" y="1"/>
                    <a:pt x="21" y="1"/>
                  </a:cubicBezTo>
                  <a:cubicBezTo>
                    <a:pt x="21" y="0"/>
                    <a:pt x="20" y="0"/>
                    <a:pt x="19"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5" name="Freeform 544"/>
            <p:cNvSpPr>
              <a:spLocks/>
            </p:cNvSpPr>
            <p:nvPr userDrawn="1"/>
          </p:nvSpPr>
          <p:spPr bwMode="auto">
            <a:xfrm flipH="1">
              <a:off x="3581556" y="4303902"/>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10" y="0"/>
                    <a:pt x="9"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6" name="Freeform 545"/>
            <p:cNvSpPr>
              <a:spLocks/>
            </p:cNvSpPr>
            <p:nvPr userDrawn="1"/>
          </p:nvSpPr>
          <p:spPr bwMode="auto">
            <a:xfrm flipH="1">
              <a:off x="3575851" y="4318166"/>
              <a:ext cx="24248" cy="14263"/>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7" name="Freeform 546"/>
            <p:cNvSpPr>
              <a:spLocks/>
            </p:cNvSpPr>
            <p:nvPr userDrawn="1"/>
          </p:nvSpPr>
          <p:spPr bwMode="auto">
            <a:xfrm flipH="1">
              <a:off x="3456040" y="4303902"/>
              <a:ext cx="24248" cy="14263"/>
            </a:xfrm>
            <a:custGeom>
              <a:avLst/>
              <a:gdLst>
                <a:gd name="T0" fmla="*/ 10 w 17"/>
                <a:gd name="T1" fmla="*/ 0 h 10"/>
                <a:gd name="T2" fmla="*/ 7 w 17"/>
                <a:gd name="T3" fmla="*/ 0 h 10"/>
                <a:gd name="T4" fmla="*/ 0 w 17"/>
                <a:gd name="T5" fmla="*/ 4 h 10"/>
                <a:gd name="T6" fmla="*/ 0 w 17"/>
                <a:gd name="T7" fmla="*/ 6 h 10"/>
                <a:gd name="T8" fmla="*/ 7 w 17"/>
                <a:gd name="T9" fmla="*/ 10 h 10"/>
                <a:gd name="T10" fmla="*/ 10 w 17"/>
                <a:gd name="T11" fmla="*/ 10 h 10"/>
                <a:gd name="T12" fmla="*/ 17 w 17"/>
                <a:gd name="T13" fmla="*/ 6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8" name="Freeform 547"/>
            <p:cNvSpPr>
              <a:spLocks/>
            </p:cNvSpPr>
            <p:nvPr userDrawn="1"/>
          </p:nvSpPr>
          <p:spPr bwMode="auto">
            <a:xfrm flipH="1">
              <a:off x="3503108" y="4243997"/>
              <a:ext cx="15690" cy="8558"/>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2"/>
                  </a:cubicBezTo>
                  <a:cubicBezTo>
                    <a:pt x="6" y="0"/>
                    <a:pt x="6" y="0"/>
                    <a:pt x="6" y="0"/>
                  </a:cubicBezTo>
                  <a:cubicBezTo>
                    <a:pt x="6"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Freeform 548"/>
            <p:cNvSpPr>
              <a:spLocks/>
            </p:cNvSpPr>
            <p:nvPr userDrawn="1"/>
          </p:nvSpPr>
          <p:spPr bwMode="auto">
            <a:xfrm flipH="1">
              <a:off x="3513093" y="4248275"/>
              <a:ext cx="15690" cy="9985"/>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4"/>
                    <a:pt x="11" y="3"/>
                  </a:cubicBezTo>
                  <a:cubicBezTo>
                    <a:pt x="6" y="1"/>
                    <a:pt x="6" y="1"/>
                    <a:pt x="6" y="1"/>
                  </a:cubicBezTo>
                  <a:cubicBezTo>
                    <a:pt x="6" y="0"/>
                    <a:pt x="5" y="0"/>
                    <a:pt x="5" y="1"/>
                  </a:cubicBezTo>
                  <a:cubicBezTo>
                    <a:pt x="0" y="3"/>
                    <a:pt x="0" y="3"/>
                    <a:pt x="0" y="3"/>
                  </a:cubicBezTo>
                  <a:cubicBezTo>
                    <a:pt x="0" y="4"/>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0" name="Freeform 549"/>
            <p:cNvSpPr>
              <a:spLocks/>
            </p:cNvSpPr>
            <p:nvPr userDrawn="1"/>
          </p:nvSpPr>
          <p:spPr bwMode="auto">
            <a:xfrm flipH="1">
              <a:off x="3487419" y="4249702"/>
              <a:ext cx="25674" cy="14263"/>
            </a:xfrm>
            <a:custGeom>
              <a:avLst/>
              <a:gdLst>
                <a:gd name="T0" fmla="*/ 1 w 18"/>
                <a:gd name="T1" fmla="*/ 6 h 10"/>
                <a:gd name="T2" fmla="*/ 8 w 18"/>
                <a:gd name="T3" fmla="*/ 10 h 10"/>
                <a:gd name="T4" fmla="*/ 10 w 18"/>
                <a:gd name="T5" fmla="*/ 10 h 10"/>
                <a:gd name="T6" fmla="*/ 17 w 18"/>
                <a:gd name="T7" fmla="*/ 6 h 10"/>
                <a:gd name="T8" fmla="*/ 17 w 18"/>
                <a:gd name="T9" fmla="*/ 5 h 10"/>
                <a:gd name="T10" fmla="*/ 10 w 18"/>
                <a:gd name="T11" fmla="*/ 1 h 10"/>
                <a:gd name="T12" fmla="*/ 8 w 18"/>
                <a:gd name="T13" fmla="*/ 1 h 10"/>
                <a:gd name="T14" fmla="*/ 1 w 18"/>
                <a:gd name="T15" fmla="*/ 5 h 10"/>
                <a:gd name="T16" fmla="*/ 1 w 1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 y="6"/>
                  </a:move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Freeform 550"/>
            <p:cNvSpPr>
              <a:spLocks/>
            </p:cNvSpPr>
            <p:nvPr userDrawn="1"/>
          </p:nvSpPr>
          <p:spPr bwMode="auto">
            <a:xfrm flipH="1">
              <a:off x="3503109" y="4258260"/>
              <a:ext cx="25674" cy="15690"/>
            </a:xfrm>
            <a:custGeom>
              <a:avLst/>
              <a:gdLst>
                <a:gd name="T0" fmla="*/ 10 w 18"/>
                <a:gd name="T1" fmla="*/ 1 h 11"/>
                <a:gd name="T2" fmla="*/ 8 w 18"/>
                <a:gd name="T3" fmla="*/ 1 h 11"/>
                <a:gd name="T4" fmla="*/ 1 w 18"/>
                <a:gd name="T5" fmla="*/ 5 h 11"/>
                <a:gd name="T6" fmla="*/ 1 w 18"/>
                <a:gd name="T7" fmla="*/ 6 h 11"/>
                <a:gd name="T8" fmla="*/ 8 w 18"/>
                <a:gd name="T9" fmla="*/ 10 h 11"/>
                <a:gd name="T10" fmla="*/ 10 w 18"/>
                <a:gd name="T11" fmla="*/ 10 h 11"/>
                <a:gd name="T12" fmla="*/ 17 w 18"/>
                <a:gd name="T13" fmla="*/ 6 h 11"/>
                <a:gd name="T14" fmla="*/ 17 w 18"/>
                <a:gd name="T15" fmla="*/ 5 h 11"/>
                <a:gd name="T16" fmla="*/ 10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10" y="1"/>
                  </a:moveTo>
                  <a:cubicBezTo>
                    <a:pt x="10" y="0"/>
                    <a:pt x="9" y="0"/>
                    <a:pt x="8" y="1"/>
                  </a:cubicBezTo>
                  <a:cubicBezTo>
                    <a:pt x="1" y="5"/>
                    <a:pt x="1" y="5"/>
                    <a:pt x="1" y="5"/>
                  </a:cubicBezTo>
                  <a:cubicBezTo>
                    <a:pt x="0" y="5"/>
                    <a:pt x="0" y="6"/>
                    <a:pt x="1" y="6"/>
                  </a:cubicBezTo>
                  <a:cubicBezTo>
                    <a:pt x="8" y="10"/>
                    <a:pt x="8" y="10"/>
                    <a:pt x="8" y="10"/>
                  </a:cubicBezTo>
                  <a:cubicBezTo>
                    <a:pt x="9" y="11"/>
                    <a:pt x="10" y="11"/>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Freeform 551"/>
            <p:cNvSpPr>
              <a:spLocks/>
            </p:cNvSpPr>
            <p:nvPr userDrawn="1"/>
          </p:nvSpPr>
          <p:spPr bwMode="auto">
            <a:xfrm flipH="1">
              <a:off x="3488845" y="4266818"/>
              <a:ext cx="24248" cy="15690"/>
            </a:xfrm>
            <a:custGeom>
              <a:avLst/>
              <a:gdLst>
                <a:gd name="T0" fmla="*/ 10 w 17"/>
                <a:gd name="T1" fmla="*/ 1 h 11"/>
                <a:gd name="T2" fmla="*/ 7 w 17"/>
                <a:gd name="T3" fmla="*/ 1 h 11"/>
                <a:gd name="T4" fmla="*/ 0 w 17"/>
                <a:gd name="T5" fmla="*/ 5 h 11"/>
                <a:gd name="T6" fmla="*/ 0 w 17"/>
                <a:gd name="T7" fmla="*/ 6 h 11"/>
                <a:gd name="T8" fmla="*/ 7 w 17"/>
                <a:gd name="T9" fmla="*/ 10 h 11"/>
                <a:gd name="T10" fmla="*/ 10 w 17"/>
                <a:gd name="T11" fmla="*/ 10 h 11"/>
                <a:gd name="T12" fmla="*/ 17 w 17"/>
                <a:gd name="T13" fmla="*/ 6 h 11"/>
                <a:gd name="T14" fmla="*/ 17 w 17"/>
                <a:gd name="T15" fmla="*/ 5 h 11"/>
                <a:gd name="T16" fmla="*/ 10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0" y="1"/>
                  </a:moveTo>
                  <a:cubicBezTo>
                    <a:pt x="9" y="0"/>
                    <a:pt x="8" y="0"/>
                    <a:pt x="7" y="1"/>
                  </a:cubicBezTo>
                  <a:cubicBezTo>
                    <a:pt x="0" y="5"/>
                    <a:pt x="0" y="5"/>
                    <a:pt x="0" y="5"/>
                  </a:cubicBezTo>
                  <a:cubicBezTo>
                    <a:pt x="0" y="5"/>
                    <a:pt x="0" y="6"/>
                    <a:pt x="0" y="6"/>
                  </a:cubicBezTo>
                  <a:cubicBezTo>
                    <a:pt x="7" y="10"/>
                    <a:pt x="7" y="10"/>
                    <a:pt x="7" y="10"/>
                  </a:cubicBezTo>
                  <a:cubicBezTo>
                    <a:pt x="8" y="11"/>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Freeform 552"/>
            <p:cNvSpPr>
              <a:spLocks/>
            </p:cNvSpPr>
            <p:nvPr userDrawn="1"/>
          </p:nvSpPr>
          <p:spPr bwMode="auto">
            <a:xfrm flipH="1">
              <a:off x="3457466" y="4258260"/>
              <a:ext cx="41364" cy="24248"/>
            </a:xfrm>
            <a:custGeom>
              <a:avLst/>
              <a:gdLst>
                <a:gd name="T0" fmla="*/ 1 w 29"/>
                <a:gd name="T1" fmla="*/ 6 h 17"/>
                <a:gd name="T2" fmla="*/ 19 w 29"/>
                <a:gd name="T3" fmla="*/ 16 h 17"/>
                <a:gd name="T4" fmla="*/ 22 w 29"/>
                <a:gd name="T5" fmla="*/ 16 h 17"/>
                <a:gd name="T6" fmla="*/ 29 w 29"/>
                <a:gd name="T7" fmla="*/ 12 h 17"/>
                <a:gd name="T8" fmla="*/ 29 w 29"/>
                <a:gd name="T9" fmla="*/ 11 h 17"/>
                <a:gd name="T10" fmla="*/ 10 w 29"/>
                <a:gd name="T11" fmla="*/ 1 h 17"/>
                <a:gd name="T12" fmla="*/ 8 w 29"/>
                <a:gd name="T13" fmla="*/ 0 h 17"/>
                <a:gd name="T14" fmla="*/ 1 w 29"/>
                <a:gd name="T15" fmla="*/ 5 h 17"/>
                <a:gd name="T16" fmla="*/ 1 w 29"/>
                <a:gd name="T17"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1" y="6"/>
                  </a:moveTo>
                  <a:cubicBezTo>
                    <a:pt x="7" y="9"/>
                    <a:pt x="13" y="13"/>
                    <a:pt x="19" y="16"/>
                  </a:cubicBezTo>
                  <a:cubicBezTo>
                    <a:pt x="20" y="17"/>
                    <a:pt x="21" y="17"/>
                    <a:pt x="22" y="16"/>
                  </a:cubicBezTo>
                  <a:cubicBezTo>
                    <a:pt x="29" y="12"/>
                    <a:pt x="29" y="12"/>
                    <a:pt x="29" y="12"/>
                  </a:cubicBezTo>
                  <a:cubicBezTo>
                    <a:pt x="29" y="12"/>
                    <a:pt x="29" y="11"/>
                    <a:pt x="29" y="11"/>
                  </a:cubicBezTo>
                  <a:cubicBezTo>
                    <a:pt x="22" y="8"/>
                    <a:pt x="16" y="4"/>
                    <a:pt x="10" y="1"/>
                  </a:cubicBezTo>
                  <a:cubicBezTo>
                    <a:pt x="10" y="0"/>
                    <a:pt x="9" y="0"/>
                    <a:pt x="8" y="0"/>
                  </a:cubicBezTo>
                  <a:cubicBezTo>
                    <a:pt x="1" y="5"/>
                    <a:pt x="1" y="5"/>
                    <a:pt x="1" y="5"/>
                  </a:cubicBezTo>
                  <a:cubicBezTo>
                    <a:pt x="0" y="5"/>
                    <a:pt x="0" y="5"/>
                    <a:pt x="1"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4" name="Freeform 553"/>
            <p:cNvSpPr>
              <a:spLocks/>
            </p:cNvSpPr>
            <p:nvPr userDrawn="1"/>
          </p:nvSpPr>
          <p:spPr bwMode="auto">
            <a:xfrm flipH="1">
              <a:off x="3473156" y="4276802"/>
              <a:ext cx="24248" cy="14263"/>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5" name="Freeform 554"/>
            <p:cNvSpPr>
              <a:spLocks/>
            </p:cNvSpPr>
            <p:nvPr userDrawn="1"/>
          </p:nvSpPr>
          <p:spPr bwMode="auto">
            <a:xfrm flipH="1">
              <a:off x="3456040" y="4285360"/>
              <a:ext cx="25674" cy="14263"/>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6" name="Freeform 555"/>
            <p:cNvSpPr>
              <a:spLocks/>
            </p:cNvSpPr>
            <p:nvPr userDrawn="1"/>
          </p:nvSpPr>
          <p:spPr bwMode="auto">
            <a:xfrm flipH="1">
              <a:off x="3424661" y="4276802"/>
              <a:ext cx="41364" cy="24248"/>
            </a:xfrm>
            <a:custGeom>
              <a:avLst/>
              <a:gdLst>
                <a:gd name="T0" fmla="*/ 28 w 29"/>
                <a:gd name="T1" fmla="*/ 11 h 17"/>
                <a:gd name="T2" fmla="*/ 10 w 29"/>
                <a:gd name="T3" fmla="*/ 0 h 17"/>
                <a:gd name="T4" fmla="*/ 8 w 29"/>
                <a:gd name="T5" fmla="*/ 0 h 17"/>
                <a:gd name="T6" fmla="*/ 1 w 29"/>
                <a:gd name="T7" fmla="*/ 4 h 17"/>
                <a:gd name="T8" fmla="*/ 1 w 29"/>
                <a:gd name="T9" fmla="*/ 6 h 17"/>
                <a:gd name="T10" fmla="*/ 19 w 29"/>
                <a:gd name="T11" fmla="*/ 16 h 17"/>
                <a:gd name="T12" fmla="*/ 21 w 29"/>
                <a:gd name="T13" fmla="*/ 16 h 17"/>
                <a:gd name="T14" fmla="*/ 28 w 29"/>
                <a:gd name="T15" fmla="*/ 12 h 17"/>
                <a:gd name="T16" fmla="*/ 28 w 29"/>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28" y="11"/>
                  </a:moveTo>
                  <a:cubicBezTo>
                    <a:pt x="22" y="7"/>
                    <a:pt x="16" y="4"/>
                    <a:pt x="10" y="0"/>
                  </a:cubicBezTo>
                  <a:cubicBezTo>
                    <a:pt x="9" y="0"/>
                    <a:pt x="8" y="0"/>
                    <a:pt x="8" y="0"/>
                  </a:cubicBezTo>
                  <a:cubicBezTo>
                    <a:pt x="1" y="4"/>
                    <a:pt x="1" y="4"/>
                    <a:pt x="1" y="4"/>
                  </a:cubicBezTo>
                  <a:cubicBezTo>
                    <a:pt x="0" y="5"/>
                    <a:pt x="0" y="5"/>
                    <a:pt x="1" y="6"/>
                  </a:cubicBezTo>
                  <a:cubicBezTo>
                    <a:pt x="7" y="9"/>
                    <a:pt x="13" y="13"/>
                    <a:pt x="19" y="16"/>
                  </a:cubicBezTo>
                  <a:cubicBezTo>
                    <a:pt x="20" y="17"/>
                    <a:pt x="21" y="17"/>
                    <a:pt x="21" y="16"/>
                  </a:cubicBezTo>
                  <a:cubicBezTo>
                    <a:pt x="28" y="12"/>
                    <a:pt x="28" y="12"/>
                    <a:pt x="28" y="12"/>
                  </a:cubicBezTo>
                  <a:cubicBezTo>
                    <a:pt x="29" y="12"/>
                    <a:pt x="29" y="11"/>
                    <a:pt x="28" y="1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7" name="Freeform 556"/>
            <p:cNvSpPr>
              <a:spLocks/>
            </p:cNvSpPr>
            <p:nvPr userDrawn="1"/>
          </p:nvSpPr>
          <p:spPr bwMode="auto">
            <a:xfrm flipH="1">
              <a:off x="3440351" y="4295344"/>
              <a:ext cx="25674" cy="14263"/>
            </a:xfrm>
            <a:custGeom>
              <a:avLst/>
              <a:gdLst>
                <a:gd name="T0" fmla="*/ 10 w 18"/>
                <a:gd name="T1" fmla="*/ 0 h 10"/>
                <a:gd name="T2" fmla="*/ 8 w 18"/>
                <a:gd name="T3" fmla="*/ 0 h 10"/>
                <a:gd name="T4" fmla="*/ 1 w 18"/>
                <a:gd name="T5" fmla="*/ 4 h 10"/>
                <a:gd name="T6" fmla="*/ 1 w 18"/>
                <a:gd name="T7" fmla="*/ 6 h 10"/>
                <a:gd name="T8" fmla="*/ 8 w 18"/>
                <a:gd name="T9" fmla="*/ 10 h 10"/>
                <a:gd name="T10" fmla="*/ 10 w 18"/>
                <a:gd name="T11" fmla="*/ 10 h 10"/>
                <a:gd name="T12" fmla="*/ 17 w 18"/>
                <a:gd name="T13" fmla="*/ 6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9" y="0"/>
                    <a:pt x="8" y="0"/>
                  </a:cubicBez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8" name="Freeform 557"/>
            <p:cNvSpPr>
              <a:spLocks/>
            </p:cNvSpPr>
            <p:nvPr userDrawn="1"/>
          </p:nvSpPr>
          <p:spPr bwMode="auto">
            <a:xfrm flipH="1">
              <a:off x="3487419" y="4285360"/>
              <a:ext cx="25674" cy="14263"/>
            </a:xfrm>
            <a:custGeom>
              <a:avLst/>
              <a:gdLst>
                <a:gd name="T0" fmla="*/ 10 w 18"/>
                <a:gd name="T1" fmla="*/ 10 h 10"/>
                <a:gd name="T2" fmla="*/ 17 w 18"/>
                <a:gd name="T3" fmla="*/ 6 h 10"/>
                <a:gd name="T4" fmla="*/ 17 w 18"/>
                <a:gd name="T5" fmla="*/ 5 h 10"/>
                <a:gd name="T6" fmla="*/ 10 w 18"/>
                <a:gd name="T7" fmla="*/ 0 h 10"/>
                <a:gd name="T8" fmla="*/ 8 w 18"/>
                <a:gd name="T9" fmla="*/ 0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5"/>
                    <a:pt x="18" y="5"/>
                    <a:pt x="17" y="5"/>
                  </a:cubicBezTo>
                  <a:cubicBezTo>
                    <a:pt x="10" y="0"/>
                    <a:pt x="10" y="0"/>
                    <a:pt x="10" y="0"/>
                  </a:cubicBezTo>
                  <a:cubicBezTo>
                    <a:pt x="9" y="0"/>
                    <a:pt x="8" y="0"/>
                    <a:pt x="8" y="0"/>
                  </a:cubicBezTo>
                  <a:cubicBezTo>
                    <a:pt x="1" y="5"/>
                    <a:pt x="1" y="5"/>
                    <a:pt x="1" y="5"/>
                  </a:cubicBezTo>
                  <a:cubicBezTo>
                    <a:pt x="0" y="5"/>
                    <a:pt x="0" y="5"/>
                    <a:pt x="1" y="6"/>
                  </a:cubicBezTo>
                  <a:cubicBezTo>
                    <a:pt x="8" y="10"/>
                    <a:pt x="8" y="10"/>
                    <a:pt x="8" y="10"/>
                  </a:cubicBezTo>
                  <a:cubicBezTo>
                    <a:pt x="8" y="10"/>
                    <a:pt x="10"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9" name="Freeform 558"/>
            <p:cNvSpPr>
              <a:spLocks/>
            </p:cNvSpPr>
            <p:nvPr userDrawn="1"/>
          </p:nvSpPr>
          <p:spPr bwMode="auto">
            <a:xfrm flipH="1">
              <a:off x="3504535" y="4276802"/>
              <a:ext cx="24248" cy="14263"/>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0" name="Freeform 559"/>
            <p:cNvSpPr>
              <a:spLocks/>
            </p:cNvSpPr>
            <p:nvPr userDrawn="1"/>
          </p:nvSpPr>
          <p:spPr bwMode="auto">
            <a:xfrm flipH="1">
              <a:off x="3518798" y="4285360"/>
              <a:ext cx="25674" cy="14263"/>
            </a:xfrm>
            <a:custGeom>
              <a:avLst/>
              <a:gdLst>
                <a:gd name="T0" fmla="*/ 8 w 18"/>
                <a:gd name="T1" fmla="*/ 0 h 10"/>
                <a:gd name="T2" fmla="*/ 1 w 18"/>
                <a:gd name="T3" fmla="*/ 4 h 10"/>
                <a:gd name="T4" fmla="*/ 1 w 18"/>
                <a:gd name="T5" fmla="*/ 6 h 10"/>
                <a:gd name="T6" fmla="*/ 8 w 18"/>
                <a:gd name="T7" fmla="*/ 10 h 10"/>
                <a:gd name="T8" fmla="*/ 10 w 18"/>
                <a:gd name="T9" fmla="*/ 10 h 10"/>
                <a:gd name="T10" fmla="*/ 17 w 18"/>
                <a:gd name="T11" fmla="*/ 6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0" y="5"/>
                    <a:pt x="0" y="5"/>
                    <a:pt x="1" y="6"/>
                  </a:cubicBezTo>
                  <a:cubicBezTo>
                    <a:pt x="8" y="10"/>
                    <a:pt x="8" y="10"/>
                    <a:pt x="8" y="10"/>
                  </a:cubicBezTo>
                  <a:cubicBezTo>
                    <a:pt x="9" y="10"/>
                    <a:pt x="10" y="10"/>
                    <a:pt x="10" y="10"/>
                  </a:cubicBezTo>
                  <a:cubicBezTo>
                    <a:pt x="17" y="6"/>
                    <a:pt x="17" y="6"/>
                    <a:pt x="17" y="6"/>
                  </a:cubicBezTo>
                  <a:cubicBezTo>
                    <a:pt x="18" y="5"/>
                    <a:pt x="18"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560"/>
            <p:cNvSpPr>
              <a:spLocks/>
            </p:cNvSpPr>
            <p:nvPr userDrawn="1"/>
          </p:nvSpPr>
          <p:spPr bwMode="auto">
            <a:xfrm flipH="1">
              <a:off x="3518798" y="4268244"/>
              <a:ext cx="24248" cy="14263"/>
            </a:xfrm>
            <a:custGeom>
              <a:avLst/>
              <a:gdLst>
                <a:gd name="T0" fmla="*/ 7 w 17"/>
                <a:gd name="T1" fmla="*/ 0 h 10"/>
                <a:gd name="T2" fmla="*/ 0 w 17"/>
                <a:gd name="T3" fmla="*/ 4 h 10"/>
                <a:gd name="T4" fmla="*/ 0 w 17"/>
                <a:gd name="T5" fmla="*/ 5 h 10"/>
                <a:gd name="T6" fmla="*/ 7 w 17"/>
                <a:gd name="T7" fmla="*/ 9 h 10"/>
                <a:gd name="T8" fmla="*/ 10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10"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561"/>
            <p:cNvSpPr>
              <a:spLocks/>
            </p:cNvSpPr>
            <p:nvPr userDrawn="1"/>
          </p:nvSpPr>
          <p:spPr bwMode="auto">
            <a:xfrm flipH="1">
              <a:off x="3561588" y="4276802"/>
              <a:ext cx="15690" cy="9985"/>
            </a:xfrm>
            <a:custGeom>
              <a:avLst/>
              <a:gdLst>
                <a:gd name="T0" fmla="*/ 4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7"/>
                  </a:moveTo>
                  <a:cubicBezTo>
                    <a:pt x="5" y="7"/>
                    <a:pt x="5" y="7"/>
                    <a:pt x="6" y="7"/>
                  </a:cubicBezTo>
                  <a:cubicBezTo>
                    <a:pt x="10" y="4"/>
                    <a:pt x="10" y="4"/>
                    <a:pt x="10" y="4"/>
                  </a:cubicBezTo>
                  <a:cubicBezTo>
                    <a:pt x="11" y="4"/>
                    <a:pt x="11" y="3"/>
                    <a:pt x="10" y="3"/>
                  </a:cubicBezTo>
                  <a:cubicBezTo>
                    <a:pt x="6" y="1"/>
                    <a:pt x="6" y="1"/>
                    <a:pt x="6" y="1"/>
                  </a:cubicBezTo>
                  <a:cubicBezTo>
                    <a:pt x="5" y="0"/>
                    <a:pt x="5" y="0"/>
                    <a:pt x="4" y="1"/>
                  </a:cubicBezTo>
                  <a:cubicBezTo>
                    <a:pt x="0" y="3"/>
                    <a:pt x="0" y="3"/>
                    <a:pt x="0" y="3"/>
                  </a:cubicBezTo>
                  <a:cubicBezTo>
                    <a:pt x="0" y="3"/>
                    <a:pt x="0" y="4"/>
                    <a:pt x="0" y="4"/>
                  </a:cubicBezTo>
                  <a:lnTo>
                    <a:pt x="4"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3" name="Freeform 562"/>
            <p:cNvSpPr>
              <a:spLocks/>
            </p:cNvSpPr>
            <p:nvPr userDrawn="1"/>
          </p:nvSpPr>
          <p:spPr bwMode="auto">
            <a:xfrm flipH="1">
              <a:off x="3523077" y="4253981"/>
              <a:ext cx="15690" cy="9985"/>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4" name="Freeform 563"/>
            <p:cNvSpPr>
              <a:spLocks/>
            </p:cNvSpPr>
            <p:nvPr userDrawn="1"/>
          </p:nvSpPr>
          <p:spPr bwMode="auto">
            <a:xfrm flipH="1">
              <a:off x="3533061" y="4259686"/>
              <a:ext cx="15690" cy="9985"/>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3"/>
                    <a:pt x="11" y="3"/>
                  </a:cubicBezTo>
                  <a:cubicBezTo>
                    <a:pt x="7" y="1"/>
                    <a:pt x="7" y="1"/>
                    <a:pt x="7"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564"/>
            <p:cNvSpPr>
              <a:spLocks/>
            </p:cNvSpPr>
            <p:nvPr userDrawn="1"/>
          </p:nvSpPr>
          <p:spPr bwMode="auto">
            <a:xfrm flipH="1">
              <a:off x="3543045" y="4266818"/>
              <a:ext cx="15690" cy="8558"/>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565"/>
            <p:cNvSpPr>
              <a:spLocks/>
            </p:cNvSpPr>
            <p:nvPr userDrawn="1"/>
          </p:nvSpPr>
          <p:spPr bwMode="auto">
            <a:xfrm flipH="1">
              <a:off x="3553030" y="4271097"/>
              <a:ext cx="15690" cy="9985"/>
            </a:xfrm>
            <a:custGeom>
              <a:avLst/>
              <a:gdLst>
                <a:gd name="T0" fmla="*/ 5 w 11"/>
                <a:gd name="T1" fmla="*/ 7 h 7"/>
                <a:gd name="T2" fmla="*/ 7 w 11"/>
                <a:gd name="T3" fmla="*/ 7 h 7"/>
                <a:gd name="T4" fmla="*/ 11 w 11"/>
                <a:gd name="T5" fmla="*/ 4 h 7"/>
                <a:gd name="T6" fmla="*/ 11 w 11"/>
                <a:gd name="T7" fmla="*/ 3 h 7"/>
                <a:gd name="T8" fmla="*/ 7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6" y="7"/>
                    <a:pt x="6" y="7"/>
                    <a:pt x="7" y="7"/>
                  </a:cubicBezTo>
                  <a:cubicBezTo>
                    <a:pt x="11" y="4"/>
                    <a:pt x="11" y="4"/>
                    <a:pt x="11" y="4"/>
                  </a:cubicBezTo>
                  <a:cubicBezTo>
                    <a:pt x="11" y="4"/>
                    <a:pt x="11" y="4"/>
                    <a:pt x="11" y="3"/>
                  </a:cubicBezTo>
                  <a:cubicBezTo>
                    <a:pt x="7" y="1"/>
                    <a:pt x="7" y="1"/>
                    <a:pt x="7" y="1"/>
                  </a:cubicBezTo>
                  <a:cubicBezTo>
                    <a:pt x="6" y="0"/>
                    <a:pt x="6" y="0"/>
                    <a:pt x="5" y="1"/>
                  </a:cubicBezTo>
                  <a:cubicBezTo>
                    <a:pt x="1" y="3"/>
                    <a:pt x="1" y="3"/>
                    <a:pt x="1" y="3"/>
                  </a:cubicBezTo>
                  <a:cubicBezTo>
                    <a:pt x="0" y="4"/>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7" name="Freeform 566"/>
            <p:cNvSpPr>
              <a:spLocks/>
            </p:cNvSpPr>
            <p:nvPr userDrawn="1"/>
          </p:nvSpPr>
          <p:spPr bwMode="auto">
            <a:xfrm flipH="1">
              <a:off x="3534487" y="4276802"/>
              <a:ext cx="24248" cy="14263"/>
            </a:xfrm>
            <a:custGeom>
              <a:avLst/>
              <a:gdLst>
                <a:gd name="T0" fmla="*/ 7 w 17"/>
                <a:gd name="T1" fmla="*/ 0 h 10"/>
                <a:gd name="T2" fmla="*/ 0 w 17"/>
                <a:gd name="T3" fmla="*/ 4 h 10"/>
                <a:gd name="T4" fmla="*/ 0 w 17"/>
                <a:gd name="T5" fmla="*/ 6 h 10"/>
                <a:gd name="T6" fmla="*/ 7 w 17"/>
                <a:gd name="T7" fmla="*/ 10 h 10"/>
                <a:gd name="T8" fmla="*/ 10 w 17"/>
                <a:gd name="T9" fmla="*/ 10 h 10"/>
                <a:gd name="T10" fmla="*/ 17 w 17"/>
                <a:gd name="T11" fmla="*/ 6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8" name="Freeform 567"/>
            <p:cNvSpPr>
              <a:spLocks/>
            </p:cNvSpPr>
            <p:nvPr userDrawn="1"/>
          </p:nvSpPr>
          <p:spPr bwMode="auto">
            <a:xfrm flipH="1">
              <a:off x="3487419" y="4326723"/>
              <a:ext cx="17116" cy="9985"/>
            </a:xfrm>
            <a:custGeom>
              <a:avLst/>
              <a:gdLst>
                <a:gd name="T0" fmla="*/ 9 w 12"/>
                <a:gd name="T1" fmla="*/ 0 h 7"/>
                <a:gd name="T2" fmla="*/ 8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3" y="7"/>
                  </a:lnTo>
                  <a:lnTo>
                    <a:pt x="4"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568"/>
            <p:cNvSpPr>
              <a:spLocks/>
            </p:cNvSpPr>
            <p:nvPr userDrawn="1"/>
          </p:nvSpPr>
          <p:spPr bwMode="auto">
            <a:xfrm flipH="1">
              <a:off x="3471729" y="4312460"/>
              <a:ext cx="24248" cy="14263"/>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569"/>
            <p:cNvSpPr>
              <a:spLocks/>
            </p:cNvSpPr>
            <p:nvPr userDrawn="1"/>
          </p:nvSpPr>
          <p:spPr bwMode="auto">
            <a:xfrm flipH="1">
              <a:off x="3487419" y="4303902"/>
              <a:ext cx="24248" cy="14263"/>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1" name="Freeform 570"/>
            <p:cNvSpPr>
              <a:spLocks/>
            </p:cNvSpPr>
            <p:nvPr userDrawn="1"/>
          </p:nvSpPr>
          <p:spPr bwMode="auto">
            <a:xfrm flipH="1">
              <a:off x="3471730" y="4295344"/>
              <a:ext cx="25674" cy="14263"/>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4"/>
                    <a:pt x="17" y="4"/>
                  </a:cubicBezTo>
                  <a:cubicBezTo>
                    <a:pt x="10" y="0"/>
                    <a:pt x="10" y="0"/>
                    <a:pt x="10" y="0"/>
                  </a:cubicBezTo>
                  <a:cubicBezTo>
                    <a:pt x="10" y="0"/>
                    <a:pt x="9" y="0"/>
                    <a:pt x="8" y="0"/>
                  </a:cubicBezTo>
                  <a:cubicBezTo>
                    <a:pt x="1" y="4"/>
                    <a:pt x="1" y="4"/>
                    <a:pt x="1" y="4"/>
                  </a:cubicBezTo>
                  <a:cubicBezTo>
                    <a:pt x="0" y="4"/>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2" name="Freeform 571"/>
            <p:cNvSpPr>
              <a:spLocks/>
            </p:cNvSpPr>
            <p:nvPr userDrawn="1"/>
          </p:nvSpPr>
          <p:spPr bwMode="auto">
            <a:xfrm flipH="1">
              <a:off x="3699941" y="4446534"/>
              <a:ext cx="25674" cy="14263"/>
            </a:xfrm>
            <a:custGeom>
              <a:avLst/>
              <a:gdLst>
                <a:gd name="T0" fmla="*/ 10 w 18"/>
                <a:gd name="T1" fmla="*/ 0 h 10"/>
                <a:gd name="T2" fmla="*/ 8 w 18"/>
                <a:gd name="T3" fmla="*/ 0 h 10"/>
                <a:gd name="T4" fmla="*/ 1 w 18"/>
                <a:gd name="T5" fmla="*/ 4 h 10"/>
                <a:gd name="T6" fmla="*/ 1 w 18"/>
                <a:gd name="T7" fmla="*/ 5 h 10"/>
                <a:gd name="T8" fmla="*/ 8 w 18"/>
                <a:gd name="T9" fmla="*/ 9 h 10"/>
                <a:gd name="T10" fmla="*/ 10 w 18"/>
                <a:gd name="T11" fmla="*/ 9 h 10"/>
                <a:gd name="T12" fmla="*/ 17 w 18"/>
                <a:gd name="T13" fmla="*/ 5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9" y="0"/>
                    <a:pt x="8" y="0"/>
                    <a:pt x="8" y="0"/>
                  </a:cubicBezTo>
                  <a:cubicBezTo>
                    <a:pt x="1" y="4"/>
                    <a:pt x="1" y="4"/>
                    <a:pt x="1" y="4"/>
                  </a:cubicBezTo>
                  <a:cubicBezTo>
                    <a:pt x="0" y="4"/>
                    <a:pt x="0" y="5"/>
                    <a:pt x="1" y="5"/>
                  </a:cubicBezTo>
                  <a:cubicBezTo>
                    <a:pt x="8" y="9"/>
                    <a:pt x="8" y="9"/>
                    <a:pt x="8" y="9"/>
                  </a:cubicBezTo>
                  <a:cubicBezTo>
                    <a:pt x="8" y="10"/>
                    <a:pt x="10" y="10"/>
                    <a:pt x="10" y="9"/>
                  </a:cubicBezTo>
                  <a:cubicBezTo>
                    <a:pt x="17" y="5"/>
                    <a:pt x="17" y="5"/>
                    <a:pt x="17" y="5"/>
                  </a:cubicBezTo>
                  <a:cubicBezTo>
                    <a:pt x="18" y="5"/>
                    <a:pt x="18"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3" name="Freeform 572"/>
            <p:cNvSpPr>
              <a:spLocks/>
            </p:cNvSpPr>
            <p:nvPr userDrawn="1"/>
          </p:nvSpPr>
          <p:spPr bwMode="auto">
            <a:xfrm flipH="1">
              <a:off x="3530209" y="4348118"/>
              <a:ext cx="25674" cy="14263"/>
            </a:xfrm>
            <a:custGeom>
              <a:avLst/>
              <a:gdLst>
                <a:gd name="T0" fmla="*/ 10 w 18"/>
                <a:gd name="T1" fmla="*/ 0 h 10"/>
                <a:gd name="T2" fmla="*/ 8 w 18"/>
                <a:gd name="T3" fmla="*/ 0 h 10"/>
                <a:gd name="T4" fmla="*/ 1 w 18"/>
                <a:gd name="T5" fmla="*/ 4 h 10"/>
                <a:gd name="T6" fmla="*/ 1 w 18"/>
                <a:gd name="T7" fmla="*/ 5 h 10"/>
                <a:gd name="T8" fmla="*/ 8 w 18"/>
                <a:gd name="T9" fmla="*/ 9 h 10"/>
                <a:gd name="T10" fmla="*/ 10 w 18"/>
                <a:gd name="T11" fmla="*/ 9 h 10"/>
                <a:gd name="T12" fmla="*/ 17 w 18"/>
                <a:gd name="T13" fmla="*/ 5 h 10"/>
                <a:gd name="T14" fmla="*/ 17 w 18"/>
                <a:gd name="T15" fmla="*/ 4 h 10"/>
                <a:gd name="T16" fmla="*/ 10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0"/>
                  </a:moveTo>
                  <a:cubicBezTo>
                    <a:pt x="10" y="0"/>
                    <a:pt x="8" y="0"/>
                    <a:pt x="8" y="0"/>
                  </a:cubicBezTo>
                  <a:cubicBezTo>
                    <a:pt x="1" y="4"/>
                    <a:pt x="1" y="4"/>
                    <a:pt x="1" y="4"/>
                  </a:cubicBezTo>
                  <a:cubicBezTo>
                    <a:pt x="0" y="4"/>
                    <a:pt x="0" y="5"/>
                    <a:pt x="1" y="5"/>
                  </a:cubicBezTo>
                  <a:cubicBezTo>
                    <a:pt x="8" y="9"/>
                    <a:pt x="8" y="9"/>
                    <a:pt x="8" y="9"/>
                  </a:cubicBezTo>
                  <a:cubicBezTo>
                    <a:pt x="9" y="10"/>
                    <a:pt x="10" y="10"/>
                    <a:pt x="10" y="9"/>
                  </a:cubicBezTo>
                  <a:cubicBezTo>
                    <a:pt x="17" y="5"/>
                    <a:pt x="17" y="5"/>
                    <a:pt x="17" y="5"/>
                  </a:cubicBezTo>
                  <a:cubicBezTo>
                    <a:pt x="18" y="5"/>
                    <a:pt x="18"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4" name="Freeform 573"/>
            <p:cNvSpPr>
              <a:spLocks/>
            </p:cNvSpPr>
            <p:nvPr userDrawn="1"/>
          </p:nvSpPr>
          <p:spPr bwMode="auto">
            <a:xfrm flipH="1">
              <a:off x="3545898" y="4356676"/>
              <a:ext cx="24248" cy="14263"/>
            </a:xfrm>
            <a:custGeom>
              <a:avLst/>
              <a:gdLst>
                <a:gd name="T0" fmla="*/ 9 w 17"/>
                <a:gd name="T1" fmla="*/ 0 h 10"/>
                <a:gd name="T2" fmla="*/ 7 w 17"/>
                <a:gd name="T3" fmla="*/ 0 h 10"/>
                <a:gd name="T4" fmla="*/ 0 w 17"/>
                <a:gd name="T5" fmla="*/ 4 h 10"/>
                <a:gd name="T6" fmla="*/ 0 w 17"/>
                <a:gd name="T7" fmla="*/ 5 h 10"/>
                <a:gd name="T8" fmla="*/ 7 w 17"/>
                <a:gd name="T9" fmla="*/ 9 h 10"/>
                <a:gd name="T10" fmla="*/ 10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10"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5" name="Freeform 574"/>
            <p:cNvSpPr>
              <a:spLocks/>
            </p:cNvSpPr>
            <p:nvPr userDrawn="1"/>
          </p:nvSpPr>
          <p:spPr bwMode="auto">
            <a:xfrm flipH="1">
              <a:off x="3668561" y="4339560"/>
              <a:ext cx="15690" cy="8558"/>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Freeform 575"/>
            <p:cNvSpPr>
              <a:spLocks/>
            </p:cNvSpPr>
            <p:nvPr userDrawn="1"/>
          </p:nvSpPr>
          <p:spPr bwMode="auto">
            <a:xfrm flipH="1">
              <a:off x="3677120" y="4345265"/>
              <a:ext cx="17116" cy="8558"/>
            </a:xfrm>
            <a:custGeom>
              <a:avLst/>
              <a:gdLst>
                <a:gd name="T0" fmla="*/ 5 w 12"/>
                <a:gd name="T1" fmla="*/ 6 h 6"/>
                <a:gd name="T2" fmla="*/ 7 w 12"/>
                <a:gd name="T3" fmla="*/ 6 h 6"/>
                <a:gd name="T4" fmla="*/ 11 w 12"/>
                <a:gd name="T5" fmla="*/ 3 h 6"/>
                <a:gd name="T6" fmla="*/ 11 w 12"/>
                <a:gd name="T7" fmla="*/ 2 h 6"/>
                <a:gd name="T8" fmla="*/ 7 w 12"/>
                <a:gd name="T9" fmla="*/ 0 h 6"/>
                <a:gd name="T10" fmla="*/ 5 w 12"/>
                <a:gd name="T11" fmla="*/ 0 h 6"/>
                <a:gd name="T12" fmla="*/ 1 w 12"/>
                <a:gd name="T13" fmla="*/ 2 h 6"/>
                <a:gd name="T14" fmla="*/ 1 w 12"/>
                <a:gd name="T15" fmla="*/ 3 h 6"/>
                <a:gd name="T16" fmla="*/ 5 w 1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5" y="6"/>
                  </a:moveTo>
                  <a:cubicBezTo>
                    <a:pt x="6" y="6"/>
                    <a:pt x="6" y="6"/>
                    <a:pt x="7" y="6"/>
                  </a:cubicBezTo>
                  <a:cubicBezTo>
                    <a:pt x="11" y="3"/>
                    <a:pt x="11" y="3"/>
                    <a:pt x="11" y="3"/>
                  </a:cubicBezTo>
                  <a:cubicBezTo>
                    <a:pt x="12" y="3"/>
                    <a:pt x="12"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7" name="Freeform 576"/>
            <p:cNvSpPr>
              <a:spLocks/>
            </p:cNvSpPr>
            <p:nvPr userDrawn="1"/>
          </p:nvSpPr>
          <p:spPr bwMode="auto">
            <a:xfrm flipH="1">
              <a:off x="3610083" y="4305328"/>
              <a:ext cx="15690" cy="9985"/>
            </a:xfrm>
            <a:custGeom>
              <a:avLst/>
              <a:gdLst>
                <a:gd name="T0" fmla="*/ 4 w 11"/>
                <a:gd name="T1" fmla="*/ 6 h 7"/>
                <a:gd name="T2" fmla="*/ 6 w 11"/>
                <a:gd name="T3" fmla="*/ 6 h 7"/>
                <a:gd name="T4" fmla="*/ 10 w 11"/>
                <a:gd name="T5" fmla="*/ 4 h 7"/>
                <a:gd name="T6" fmla="*/ 10 w 11"/>
                <a:gd name="T7" fmla="*/ 3 h 7"/>
                <a:gd name="T8" fmla="*/ 6 w 11"/>
                <a:gd name="T9" fmla="*/ 0 h 7"/>
                <a:gd name="T10" fmla="*/ 4 w 11"/>
                <a:gd name="T11" fmla="*/ 0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6" y="7"/>
                    <a:pt x="6" y="6"/>
                  </a:cubicBezTo>
                  <a:cubicBezTo>
                    <a:pt x="10" y="4"/>
                    <a:pt x="10" y="4"/>
                    <a:pt x="10" y="4"/>
                  </a:cubicBezTo>
                  <a:cubicBezTo>
                    <a:pt x="11" y="4"/>
                    <a:pt x="11" y="3"/>
                    <a:pt x="10" y="3"/>
                  </a:cubicBezTo>
                  <a:cubicBezTo>
                    <a:pt x="6" y="0"/>
                    <a:pt x="6" y="0"/>
                    <a:pt x="6" y="0"/>
                  </a:cubicBezTo>
                  <a:cubicBezTo>
                    <a:pt x="5" y="0"/>
                    <a:pt x="5" y="0"/>
                    <a:pt x="4" y="0"/>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8" name="Freeform 577"/>
            <p:cNvSpPr>
              <a:spLocks/>
            </p:cNvSpPr>
            <p:nvPr userDrawn="1"/>
          </p:nvSpPr>
          <p:spPr bwMode="auto">
            <a:xfrm flipH="1">
              <a:off x="3600099" y="4299623"/>
              <a:ext cx="17116" cy="9985"/>
            </a:xfrm>
            <a:custGeom>
              <a:avLst/>
              <a:gdLst>
                <a:gd name="T0" fmla="*/ 5 w 12"/>
                <a:gd name="T1" fmla="*/ 6 h 7"/>
                <a:gd name="T2" fmla="*/ 7 w 12"/>
                <a:gd name="T3" fmla="*/ 6 h 7"/>
                <a:gd name="T4" fmla="*/ 11 w 12"/>
                <a:gd name="T5" fmla="*/ 4 h 7"/>
                <a:gd name="T6" fmla="*/ 11 w 12"/>
                <a:gd name="T7" fmla="*/ 3 h 7"/>
                <a:gd name="T8" fmla="*/ 7 w 12"/>
                <a:gd name="T9" fmla="*/ 0 h 7"/>
                <a:gd name="T10" fmla="*/ 5 w 12"/>
                <a:gd name="T11" fmla="*/ 0 h 7"/>
                <a:gd name="T12" fmla="*/ 1 w 12"/>
                <a:gd name="T13" fmla="*/ 3 h 7"/>
                <a:gd name="T14" fmla="*/ 1 w 12"/>
                <a:gd name="T15" fmla="*/ 4 h 7"/>
                <a:gd name="T16" fmla="*/ 5 w 12"/>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5" y="6"/>
                  </a:moveTo>
                  <a:cubicBezTo>
                    <a:pt x="6" y="7"/>
                    <a:pt x="6" y="7"/>
                    <a:pt x="7" y="6"/>
                  </a:cubicBezTo>
                  <a:cubicBezTo>
                    <a:pt x="11" y="4"/>
                    <a:pt x="11" y="4"/>
                    <a:pt x="11" y="4"/>
                  </a:cubicBezTo>
                  <a:cubicBezTo>
                    <a:pt x="12" y="4"/>
                    <a:pt x="12" y="3"/>
                    <a:pt x="11" y="3"/>
                  </a:cubicBezTo>
                  <a:cubicBezTo>
                    <a:pt x="7" y="0"/>
                    <a:pt x="7" y="0"/>
                    <a:pt x="7" y="0"/>
                  </a:cubicBezTo>
                  <a:cubicBezTo>
                    <a:pt x="6" y="0"/>
                    <a:pt x="6"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9" name="Freeform 578"/>
            <p:cNvSpPr>
              <a:spLocks/>
            </p:cNvSpPr>
            <p:nvPr userDrawn="1"/>
          </p:nvSpPr>
          <p:spPr bwMode="auto">
            <a:xfrm flipH="1">
              <a:off x="3571572" y="4282507"/>
              <a:ext cx="15690" cy="9985"/>
            </a:xfrm>
            <a:custGeom>
              <a:avLst/>
              <a:gdLst>
                <a:gd name="T0" fmla="*/ 5 w 11"/>
                <a:gd name="T1" fmla="*/ 7 h 7"/>
                <a:gd name="T2" fmla="*/ 6 w 11"/>
                <a:gd name="T3" fmla="*/ 7 h 7"/>
                <a:gd name="T4" fmla="*/ 11 w 11"/>
                <a:gd name="T5" fmla="*/ 4 h 7"/>
                <a:gd name="T6" fmla="*/ 10 w 11"/>
                <a:gd name="T7" fmla="*/ 3 h 7"/>
                <a:gd name="T8" fmla="*/ 6 w 11"/>
                <a:gd name="T9" fmla="*/ 1 h 7"/>
                <a:gd name="T10" fmla="*/ 5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0" y="3"/>
                  </a:cubicBezTo>
                  <a:cubicBezTo>
                    <a:pt x="6" y="1"/>
                    <a:pt x="6" y="1"/>
                    <a:pt x="6" y="1"/>
                  </a:cubicBezTo>
                  <a:cubicBezTo>
                    <a:pt x="6" y="0"/>
                    <a:pt x="5" y="0"/>
                    <a:pt x="5"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0" name="Freeform 579"/>
            <p:cNvSpPr>
              <a:spLocks/>
            </p:cNvSpPr>
            <p:nvPr userDrawn="1"/>
          </p:nvSpPr>
          <p:spPr bwMode="auto">
            <a:xfrm flipH="1">
              <a:off x="3615788" y="4241144"/>
              <a:ext cx="191127" cy="109827"/>
            </a:xfrm>
            <a:custGeom>
              <a:avLst/>
              <a:gdLst>
                <a:gd name="T0" fmla="*/ 85 w 134"/>
                <a:gd name="T1" fmla="*/ 0 h 77"/>
                <a:gd name="T2" fmla="*/ 0 w 134"/>
                <a:gd name="T3" fmla="*/ 49 h 77"/>
                <a:gd name="T4" fmla="*/ 48 w 134"/>
                <a:gd name="T5" fmla="*/ 77 h 77"/>
                <a:gd name="T6" fmla="*/ 134 w 134"/>
                <a:gd name="T7" fmla="*/ 28 h 77"/>
                <a:gd name="T8" fmla="*/ 85 w 134"/>
                <a:gd name="T9" fmla="*/ 0 h 77"/>
              </a:gdLst>
              <a:ahLst/>
              <a:cxnLst>
                <a:cxn ang="0">
                  <a:pos x="T0" y="T1"/>
                </a:cxn>
                <a:cxn ang="0">
                  <a:pos x="T2" y="T3"/>
                </a:cxn>
                <a:cxn ang="0">
                  <a:pos x="T4" y="T5"/>
                </a:cxn>
                <a:cxn ang="0">
                  <a:pos x="T6" y="T7"/>
                </a:cxn>
                <a:cxn ang="0">
                  <a:pos x="T8" y="T9"/>
                </a:cxn>
              </a:cxnLst>
              <a:rect l="0" t="0" r="r" b="b"/>
              <a:pathLst>
                <a:path w="134" h="77">
                  <a:moveTo>
                    <a:pt x="85" y="0"/>
                  </a:moveTo>
                  <a:lnTo>
                    <a:pt x="0" y="49"/>
                  </a:lnTo>
                  <a:lnTo>
                    <a:pt x="48" y="77"/>
                  </a:lnTo>
                  <a:lnTo>
                    <a:pt x="134" y="28"/>
                  </a:lnTo>
                  <a:lnTo>
                    <a:pt x="85"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1" name="Freeform 580"/>
            <p:cNvSpPr>
              <a:spLocks/>
            </p:cNvSpPr>
            <p:nvPr userDrawn="1"/>
          </p:nvSpPr>
          <p:spPr bwMode="auto">
            <a:xfrm flipH="1">
              <a:off x="3353345" y="4074264"/>
              <a:ext cx="329480" cy="452144"/>
            </a:xfrm>
            <a:custGeom>
              <a:avLst/>
              <a:gdLst>
                <a:gd name="T0" fmla="*/ 231 w 231"/>
                <a:gd name="T1" fmla="*/ 8 h 317"/>
                <a:gd name="T2" fmla="*/ 222 w 231"/>
                <a:gd name="T3" fmla="*/ 3 h 317"/>
                <a:gd name="T4" fmla="*/ 9 w 231"/>
                <a:gd name="T5" fmla="*/ 126 h 317"/>
                <a:gd name="T6" fmla="*/ 0 w 231"/>
                <a:gd name="T7" fmla="*/ 142 h 317"/>
                <a:gd name="T8" fmla="*/ 0 w 231"/>
                <a:gd name="T9" fmla="*/ 309 h 317"/>
                <a:gd name="T10" fmla="*/ 9 w 231"/>
                <a:gd name="T11" fmla="*/ 314 h 317"/>
                <a:gd name="T12" fmla="*/ 222 w 231"/>
                <a:gd name="T13" fmla="*/ 191 h 317"/>
                <a:gd name="T14" fmla="*/ 231 w 231"/>
                <a:gd name="T15" fmla="*/ 175 h 317"/>
                <a:gd name="T16" fmla="*/ 231 w 231"/>
                <a:gd name="T17" fmla="*/ 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317">
                  <a:moveTo>
                    <a:pt x="231" y="8"/>
                  </a:moveTo>
                  <a:cubicBezTo>
                    <a:pt x="231" y="2"/>
                    <a:pt x="227" y="0"/>
                    <a:pt x="222" y="3"/>
                  </a:cubicBezTo>
                  <a:cubicBezTo>
                    <a:pt x="9" y="126"/>
                    <a:pt x="9" y="126"/>
                    <a:pt x="9" y="126"/>
                  </a:cubicBezTo>
                  <a:cubicBezTo>
                    <a:pt x="4" y="129"/>
                    <a:pt x="0" y="136"/>
                    <a:pt x="0" y="142"/>
                  </a:cubicBezTo>
                  <a:cubicBezTo>
                    <a:pt x="0" y="309"/>
                    <a:pt x="0" y="309"/>
                    <a:pt x="0" y="309"/>
                  </a:cubicBezTo>
                  <a:cubicBezTo>
                    <a:pt x="0" y="314"/>
                    <a:pt x="4" y="317"/>
                    <a:pt x="9" y="314"/>
                  </a:cubicBezTo>
                  <a:cubicBezTo>
                    <a:pt x="222" y="191"/>
                    <a:pt x="222" y="191"/>
                    <a:pt x="222" y="191"/>
                  </a:cubicBezTo>
                  <a:cubicBezTo>
                    <a:pt x="227" y="188"/>
                    <a:pt x="231" y="181"/>
                    <a:pt x="231" y="175"/>
                  </a:cubicBezTo>
                  <a:lnTo>
                    <a:pt x="231"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2" name="Freeform 581"/>
            <p:cNvSpPr>
              <a:spLocks/>
            </p:cNvSpPr>
            <p:nvPr userDrawn="1"/>
          </p:nvSpPr>
          <p:spPr bwMode="auto">
            <a:xfrm flipH="1">
              <a:off x="3678546" y="4266818"/>
              <a:ext cx="21395" cy="255312"/>
            </a:xfrm>
            <a:custGeom>
              <a:avLst/>
              <a:gdLst>
                <a:gd name="T0" fmla="*/ 12 w 15"/>
                <a:gd name="T1" fmla="*/ 174 h 179"/>
                <a:gd name="T2" fmla="*/ 12 w 15"/>
                <a:gd name="T3" fmla="*/ 7 h 179"/>
                <a:gd name="T4" fmla="*/ 0 w 15"/>
                <a:gd name="T5" fmla="*/ 0 h 179"/>
                <a:gd name="T6" fmla="*/ 1 w 15"/>
                <a:gd name="T7" fmla="*/ 167 h 179"/>
                <a:gd name="T8" fmla="*/ 1 w 15"/>
                <a:gd name="T9" fmla="*/ 169 h 179"/>
                <a:gd name="T10" fmla="*/ 3 w 15"/>
                <a:gd name="T11" fmla="*/ 173 h 179"/>
                <a:gd name="T12" fmla="*/ 15 w 15"/>
                <a:gd name="T13" fmla="*/ 179 h 179"/>
                <a:gd name="T14" fmla="*/ 12 w 15"/>
                <a:gd name="T15" fmla="*/ 174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79">
                  <a:moveTo>
                    <a:pt x="12" y="174"/>
                  </a:moveTo>
                  <a:cubicBezTo>
                    <a:pt x="12" y="7"/>
                    <a:pt x="12" y="7"/>
                    <a:pt x="12" y="7"/>
                  </a:cubicBezTo>
                  <a:cubicBezTo>
                    <a:pt x="0" y="0"/>
                    <a:pt x="0" y="0"/>
                    <a:pt x="0" y="0"/>
                  </a:cubicBezTo>
                  <a:cubicBezTo>
                    <a:pt x="1" y="167"/>
                    <a:pt x="1" y="167"/>
                    <a:pt x="1" y="167"/>
                  </a:cubicBezTo>
                  <a:cubicBezTo>
                    <a:pt x="1" y="168"/>
                    <a:pt x="1" y="168"/>
                    <a:pt x="1" y="169"/>
                  </a:cubicBezTo>
                  <a:cubicBezTo>
                    <a:pt x="1" y="171"/>
                    <a:pt x="2" y="172"/>
                    <a:pt x="3" y="173"/>
                  </a:cubicBezTo>
                  <a:cubicBezTo>
                    <a:pt x="15" y="179"/>
                    <a:pt x="15" y="179"/>
                    <a:pt x="15" y="179"/>
                  </a:cubicBezTo>
                  <a:cubicBezTo>
                    <a:pt x="13" y="179"/>
                    <a:pt x="12" y="177"/>
                    <a:pt x="12" y="174"/>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3" name="Freeform 582"/>
            <p:cNvSpPr>
              <a:spLocks/>
            </p:cNvSpPr>
            <p:nvPr userDrawn="1"/>
          </p:nvSpPr>
          <p:spPr bwMode="auto">
            <a:xfrm flipH="1">
              <a:off x="3357624" y="4067133"/>
              <a:ext cx="342317" cy="209669"/>
            </a:xfrm>
            <a:custGeom>
              <a:avLst/>
              <a:gdLst>
                <a:gd name="T0" fmla="*/ 229 w 240"/>
                <a:gd name="T1" fmla="*/ 1 h 147"/>
                <a:gd name="T2" fmla="*/ 228 w 240"/>
                <a:gd name="T3" fmla="*/ 0 h 147"/>
                <a:gd name="T4" fmla="*/ 227 w 240"/>
                <a:gd name="T5" fmla="*/ 0 h 147"/>
                <a:gd name="T6" fmla="*/ 227 w 240"/>
                <a:gd name="T7" fmla="*/ 0 h 147"/>
                <a:gd name="T8" fmla="*/ 226 w 240"/>
                <a:gd name="T9" fmla="*/ 0 h 147"/>
                <a:gd name="T10" fmla="*/ 226 w 240"/>
                <a:gd name="T11" fmla="*/ 0 h 147"/>
                <a:gd name="T12" fmla="*/ 224 w 240"/>
                <a:gd name="T13" fmla="*/ 0 h 147"/>
                <a:gd name="T14" fmla="*/ 224 w 240"/>
                <a:gd name="T15" fmla="*/ 0 h 147"/>
                <a:gd name="T16" fmla="*/ 222 w 240"/>
                <a:gd name="T17" fmla="*/ 1 h 147"/>
                <a:gd name="T18" fmla="*/ 6 w 240"/>
                <a:gd name="T19" fmla="*/ 126 h 147"/>
                <a:gd name="T20" fmla="*/ 6 w 240"/>
                <a:gd name="T21" fmla="*/ 127 h 147"/>
                <a:gd name="T22" fmla="*/ 5 w 240"/>
                <a:gd name="T23" fmla="*/ 128 h 147"/>
                <a:gd name="T24" fmla="*/ 4 w 240"/>
                <a:gd name="T25" fmla="*/ 129 h 147"/>
                <a:gd name="T26" fmla="*/ 4 w 240"/>
                <a:gd name="T27" fmla="*/ 129 h 147"/>
                <a:gd name="T28" fmla="*/ 3 w 240"/>
                <a:gd name="T29" fmla="*/ 131 h 147"/>
                <a:gd name="T30" fmla="*/ 3 w 240"/>
                <a:gd name="T31" fmla="*/ 131 h 147"/>
                <a:gd name="T32" fmla="*/ 2 w 240"/>
                <a:gd name="T33" fmla="*/ 132 h 147"/>
                <a:gd name="T34" fmla="*/ 2 w 240"/>
                <a:gd name="T35" fmla="*/ 133 h 147"/>
                <a:gd name="T36" fmla="*/ 1 w 240"/>
                <a:gd name="T37" fmla="*/ 134 h 147"/>
                <a:gd name="T38" fmla="*/ 1 w 240"/>
                <a:gd name="T39" fmla="*/ 135 h 147"/>
                <a:gd name="T40" fmla="*/ 1 w 240"/>
                <a:gd name="T41" fmla="*/ 136 h 147"/>
                <a:gd name="T42" fmla="*/ 0 w 240"/>
                <a:gd name="T43" fmla="*/ 137 h 147"/>
                <a:gd name="T44" fmla="*/ 0 w 240"/>
                <a:gd name="T45" fmla="*/ 138 h 147"/>
                <a:gd name="T46" fmla="*/ 0 w 240"/>
                <a:gd name="T47" fmla="*/ 140 h 147"/>
                <a:gd name="T48" fmla="*/ 12 w 240"/>
                <a:gd name="T49" fmla="*/ 144 h 147"/>
                <a:gd name="T50" fmla="*/ 13 w 240"/>
                <a:gd name="T51" fmla="*/ 142 h 147"/>
                <a:gd name="T52" fmla="*/ 13 w 240"/>
                <a:gd name="T53" fmla="*/ 140 h 147"/>
                <a:gd name="T54" fmla="*/ 14 w 240"/>
                <a:gd name="T55" fmla="*/ 138 h 147"/>
                <a:gd name="T56" fmla="*/ 16 w 240"/>
                <a:gd name="T57" fmla="*/ 136 h 147"/>
                <a:gd name="T58" fmla="*/ 17 w 240"/>
                <a:gd name="T59" fmla="*/ 134 h 147"/>
                <a:gd name="T60" fmla="*/ 18 w 240"/>
                <a:gd name="T61" fmla="*/ 133 h 147"/>
                <a:gd name="T62" fmla="*/ 234 w 240"/>
                <a:gd name="T63" fmla="*/ 8 h 147"/>
                <a:gd name="T64" fmla="*/ 236 w 240"/>
                <a:gd name="T65" fmla="*/ 7 h 147"/>
                <a:gd name="T66" fmla="*/ 237 w 240"/>
                <a:gd name="T67" fmla="*/ 7 h 147"/>
                <a:gd name="T68" fmla="*/ 239 w 240"/>
                <a:gd name="T69" fmla="*/ 7 h 147"/>
                <a:gd name="T70" fmla="*/ 240 w 240"/>
                <a:gd name="T71" fmla="*/ 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0" h="147">
                  <a:moveTo>
                    <a:pt x="240" y="7"/>
                  </a:moveTo>
                  <a:cubicBezTo>
                    <a:pt x="229" y="1"/>
                    <a:pt x="229" y="1"/>
                    <a:pt x="229" y="1"/>
                  </a:cubicBezTo>
                  <a:cubicBezTo>
                    <a:pt x="229" y="1"/>
                    <a:pt x="228" y="1"/>
                    <a:pt x="228" y="1"/>
                  </a:cubicBezTo>
                  <a:cubicBezTo>
                    <a:pt x="228" y="0"/>
                    <a:pt x="228" y="0"/>
                    <a:pt x="228" y="0"/>
                  </a:cubicBezTo>
                  <a:cubicBezTo>
                    <a:pt x="228" y="0"/>
                    <a:pt x="228" y="0"/>
                    <a:pt x="228" y="0"/>
                  </a:cubicBezTo>
                  <a:cubicBezTo>
                    <a:pt x="227" y="0"/>
                    <a:pt x="227" y="0"/>
                    <a:pt x="227" y="0"/>
                  </a:cubicBezTo>
                  <a:cubicBezTo>
                    <a:pt x="227" y="0"/>
                    <a:pt x="227" y="0"/>
                    <a:pt x="227" y="0"/>
                  </a:cubicBezTo>
                  <a:cubicBezTo>
                    <a:pt x="227" y="0"/>
                    <a:pt x="227" y="0"/>
                    <a:pt x="227" y="0"/>
                  </a:cubicBezTo>
                  <a:cubicBezTo>
                    <a:pt x="227" y="0"/>
                    <a:pt x="227" y="0"/>
                    <a:pt x="226" y="0"/>
                  </a:cubicBezTo>
                  <a:cubicBezTo>
                    <a:pt x="226" y="0"/>
                    <a:pt x="226" y="0"/>
                    <a:pt x="226" y="0"/>
                  </a:cubicBezTo>
                  <a:cubicBezTo>
                    <a:pt x="226" y="0"/>
                    <a:pt x="226" y="0"/>
                    <a:pt x="226" y="0"/>
                  </a:cubicBezTo>
                  <a:cubicBezTo>
                    <a:pt x="226" y="0"/>
                    <a:pt x="226" y="0"/>
                    <a:pt x="226" y="0"/>
                  </a:cubicBezTo>
                  <a:cubicBezTo>
                    <a:pt x="225" y="0"/>
                    <a:pt x="225" y="0"/>
                    <a:pt x="225" y="0"/>
                  </a:cubicBezTo>
                  <a:cubicBezTo>
                    <a:pt x="225" y="0"/>
                    <a:pt x="225" y="0"/>
                    <a:pt x="224" y="0"/>
                  </a:cubicBezTo>
                  <a:cubicBezTo>
                    <a:pt x="224" y="0"/>
                    <a:pt x="224" y="0"/>
                    <a:pt x="224" y="0"/>
                  </a:cubicBezTo>
                  <a:cubicBezTo>
                    <a:pt x="224" y="0"/>
                    <a:pt x="224" y="0"/>
                    <a:pt x="224" y="0"/>
                  </a:cubicBezTo>
                  <a:cubicBezTo>
                    <a:pt x="224" y="0"/>
                    <a:pt x="224" y="0"/>
                    <a:pt x="223" y="1"/>
                  </a:cubicBezTo>
                  <a:cubicBezTo>
                    <a:pt x="223" y="1"/>
                    <a:pt x="223" y="1"/>
                    <a:pt x="222" y="1"/>
                  </a:cubicBezTo>
                  <a:cubicBezTo>
                    <a:pt x="9" y="124"/>
                    <a:pt x="9" y="124"/>
                    <a:pt x="9" y="124"/>
                  </a:cubicBezTo>
                  <a:cubicBezTo>
                    <a:pt x="8" y="125"/>
                    <a:pt x="7" y="125"/>
                    <a:pt x="6" y="126"/>
                  </a:cubicBezTo>
                  <a:cubicBezTo>
                    <a:pt x="6" y="126"/>
                    <a:pt x="6" y="126"/>
                    <a:pt x="6" y="127"/>
                  </a:cubicBezTo>
                  <a:cubicBezTo>
                    <a:pt x="6" y="127"/>
                    <a:pt x="6" y="127"/>
                    <a:pt x="6" y="127"/>
                  </a:cubicBezTo>
                  <a:cubicBezTo>
                    <a:pt x="6" y="127"/>
                    <a:pt x="6" y="127"/>
                    <a:pt x="5" y="127"/>
                  </a:cubicBezTo>
                  <a:cubicBezTo>
                    <a:pt x="5" y="127"/>
                    <a:pt x="5" y="127"/>
                    <a:pt x="5" y="128"/>
                  </a:cubicBezTo>
                  <a:cubicBezTo>
                    <a:pt x="5" y="128"/>
                    <a:pt x="5" y="128"/>
                    <a:pt x="4" y="128"/>
                  </a:cubicBezTo>
                  <a:cubicBezTo>
                    <a:pt x="4" y="129"/>
                    <a:pt x="4" y="129"/>
                    <a:pt x="4" y="129"/>
                  </a:cubicBezTo>
                  <a:cubicBezTo>
                    <a:pt x="4" y="129"/>
                    <a:pt x="4" y="129"/>
                    <a:pt x="4" y="129"/>
                  </a:cubicBezTo>
                  <a:cubicBezTo>
                    <a:pt x="4" y="129"/>
                    <a:pt x="4" y="129"/>
                    <a:pt x="4" y="129"/>
                  </a:cubicBezTo>
                  <a:cubicBezTo>
                    <a:pt x="4" y="130"/>
                    <a:pt x="3" y="130"/>
                    <a:pt x="3" y="130"/>
                  </a:cubicBezTo>
                  <a:cubicBezTo>
                    <a:pt x="3" y="130"/>
                    <a:pt x="3" y="131"/>
                    <a:pt x="3" y="131"/>
                  </a:cubicBezTo>
                  <a:cubicBezTo>
                    <a:pt x="3" y="131"/>
                    <a:pt x="3" y="131"/>
                    <a:pt x="3" y="131"/>
                  </a:cubicBezTo>
                  <a:cubicBezTo>
                    <a:pt x="3" y="131"/>
                    <a:pt x="3" y="131"/>
                    <a:pt x="3" y="131"/>
                  </a:cubicBezTo>
                  <a:cubicBezTo>
                    <a:pt x="3" y="131"/>
                    <a:pt x="2" y="131"/>
                    <a:pt x="2" y="132"/>
                  </a:cubicBezTo>
                  <a:cubicBezTo>
                    <a:pt x="2" y="132"/>
                    <a:pt x="2" y="132"/>
                    <a:pt x="2" y="132"/>
                  </a:cubicBezTo>
                  <a:cubicBezTo>
                    <a:pt x="2" y="133"/>
                    <a:pt x="2" y="133"/>
                    <a:pt x="2" y="133"/>
                  </a:cubicBezTo>
                  <a:cubicBezTo>
                    <a:pt x="2" y="133"/>
                    <a:pt x="2" y="133"/>
                    <a:pt x="2" y="133"/>
                  </a:cubicBezTo>
                  <a:cubicBezTo>
                    <a:pt x="2" y="133"/>
                    <a:pt x="2" y="133"/>
                    <a:pt x="2" y="133"/>
                  </a:cubicBezTo>
                  <a:cubicBezTo>
                    <a:pt x="1" y="133"/>
                    <a:pt x="1" y="134"/>
                    <a:pt x="1" y="134"/>
                  </a:cubicBezTo>
                  <a:cubicBezTo>
                    <a:pt x="1" y="134"/>
                    <a:pt x="1" y="134"/>
                    <a:pt x="1" y="135"/>
                  </a:cubicBezTo>
                  <a:cubicBezTo>
                    <a:pt x="1" y="135"/>
                    <a:pt x="1" y="135"/>
                    <a:pt x="1" y="135"/>
                  </a:cubicBezTo>
                  <a:cubicBezTo>
                    <a:pt x="1" y="135"/>
                    <a:pt x="1" y="135"/>
                    <a:pt x="1" y="135"/>
                  </a:cubicBezTo>
                  <a:cubicBezTo>
                    <a:pt x="1" y="135"/>
                    <a:pt x="1" y="136"/>
                    <a:pt x="1" y="136"/>
                  </a:cubicBezTo>
                  <a:cubicBezTo>
                    <a:pt x="1" y="136"/>
                    <a:pt x="0" y="136"/>
                    <a:pt x="0" y="137"/>
                  </a:cubicBezTo>
                  <a:cubicBezTo>
                    <a:pt x="0" y="137"/>
                    <a:pt x="0" y="137"/>
                    <a:pt x="0" y="137"/>
                  </a:cubicBezTo>
                  <a:cubicBezTo>
                    <a:pt x="0" y="137"/>
                    <a:pt x="0" y="138"/>
                    <a:pt x="0" y="138"/>
                  </a:cubicBezTo>
                  <a:cubicBezTo>
                    <a:pt x="0" y="138"/>
                    <a:pt x="0" y="138"/>
                    <a:pt x="0" y="138"/>
                  </a:cubicBezTo>
                  <a:cubicBezTo>
                    <a:pt x="0" y="138"/>
                    <a:pt x="0" y="139"/>
                    <a:pt x="0" y="140"/>
                  </a:cubicBezTo>
                  <a:cubicBezTo>
                    <a:pt x="0" y="140"/>
                    <a:pt x="0" y="140"/>
                    <a:pt x="0" y="140"/>
                  </a:cubicBezTo>
                  <a:cubicBezTo>
                    <a:pt x="12" y="147"/>
                    <a:pt x="12" y="147"/>
                    <a:pt x="12" y="147"/>
                  </a:cubicBezTo>
                  <a:cubicBezTo>
                    <a:pt x="12" y="146"/>
                    <a:pt x="12" y="145"/>
                    <a:pt x="12" y="144"/>
                  </a:cubicBezTo>
                  <a:cubicBezTo>
                    <a:pt x="12" y="144"/>
                    <a:pt x="12" y="144"/>
                    <a:pt x="12" y="144"/>
                  </a:cubicBezTo>
                  <a:cubicBezTo>
                    <a:pt x="12" y="143"/>
                    <a:pt x="12" y="143"/>
                    <a:pt x="13" y="142"/>
                  </a:cubicBezTo>
                  <a:cubicBezTo>
                    <a:pt x="13" y="142"/>
                    <a:pt x="13" y="142"/>
                    <a:pt x="13" y="142"/>
                  </a:cubicBezTo>
                  <a:cubicBezTo>
                    <a:pt x="13" y="141"/>
                    <a:pt x="13" y="141"/>
                    <a:pt x="13" y="140"/>
                  </a:cubicBezTo>
                  <a:cubicBezTo>
                    <a:pt x="13" y="140"/>
                    <a:pt x="13" y="140"/>
                    <a:pt x="13" y="140"/>
                  </a:cubicBezTo>
                  <a:cubicBezTo>
                    <a:pt x="14" y="139"/>
                    <a:pt x="14" y="138"/>
                    <a:pt x="14" y="138"/>
                  </a:cubicBezTo>
                  <a:cubicBezTo>
                    <a:pt x="14" y="138"/>
                    <a:pt x="14" y="138"/>
                    <a:pt x="14" y="138"/>
                  </a:cubicBezTo>
                  <a:cubicBezTo>
                    <a:pt x="15" y="137"/>
                    <a:pt x="15" y="136"/>
                    <a:pt x="16" y="136"/>
                  </a:cubicBezTo>
                  <a:cubicBezTo>
                    <a:pt x="16" y="136"/>
                    <a:pt x="16" y="136"/>
                    <a:pt x="16" y="136"/>
                  </a:cubicBezTo>
                  <a:cubicBezTo>
                    <a:pt x="16" y="135"/>
                    <a:pt x="17" y="135"/>
                    <a:pt x="17" y="134"/>
                  </a:cubicBezTo>
                  <a:cubicBezTo>
                    <a:pt x="17" y="134"/>
                    <a:pt x="17" y="134"/>
                    <a:pt x="17" y="134"/>
                  </a:cubicBezTo>
                  <a:cubicBezTo>
                    <a:pt x="18" y="133"/>
                    <a:pt x="18" y="133"/>
                    <a:pt x="18" y="133"/>
                  </a:cubicBezTo>
                  <a:cubicBezTo>
                    <a:pt x="19" y="132"/>
                    <a:pt x="20" y="132"/>
                    <a:pt x="21" y="131"/>
                  </a:cubicBezTo>
                  <a:cubicBezTo>
                    <a:pt x="234" y="8"/>
                    <a:pt x="234" y="8"/>
                    <a:pt x="234" y="8"/>
                  </a:cubicBezTo>
                  <a:cubicBezTo>
                    <a:pt x="234" y="8"/>
                    <a:pt x="235" y="7"/>
                    <a:pt x="236" y="7"/>
                  </a:cubicBezTo>
                  <a:cubicBezTo>
                    <a:pt x="236" y="7"/>
                    <a:pt x="236" y="7"/>
                    <a:pt x="236" y="7"/>
                  </a:cubicBezTo>
                  <a:cubicBezTo>
                    <a:pt x="236" y="7"/>
                    <a:pt x="237" y="7"/>
                    <a:pt x="237" y="7"/>
                  </a:cubicBezTo>
                  <a:cubicBezTo>
                    <a:pt x="237" y="7"/>
                    <a:pt x="237" y="7"/>
                    <a:pt x="237" y="7"/>
                  </a:cubicBezTo>
                  <a:cubicBezTo>
                    <a:pt x="238" y="7"/>
                    <a:pt x="238" y="7"/>
                    <a:pt x="239" y="7"/>
                  </a:cubicBezTo>
                  <a:cubicBezTo>
                    <a:pt x="239" y="7"/>
                    <a:pt x="239" y="7"/>
                    <a:pt x="239" y="7"/>
                  </a:cubicBezTo>
                  <a:cubicBezTo>
                    <a:pt x="239" y="7"/>
                    <a:pt x="240" y="7"/>
                    <a:pt x="240" y="7"/>
                  </a:cubicBezTo>
                  <a:cubicBezTo>
                    <a:pt x="240" y="7"/>
                    <a:pt x="240" y="7"/>
                    <a:pt x="240" y="7"/>
                  </a:cubicBezTo>
                  <a:cubicBezTo>
                    <a:pt x="240" y="7"/>
                    <a:pt x="240" y="7"/>
                    <a:pt x="240" y="7"/>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4" name="Freeform 583"/>
            <p:cNvSpPr>
              <a:spLocks/>
            </p:cNvSpPr>
            <p:nvPr userDrawn="1"/>
          </p:nvSpPr>
          <p:spPr bwMode="auto">
            <a:xfrm flipH="1">
              <a:off x="3699940" y="4035754"/>
              <a:ext cx="183996" cy="189701"/>
            </a:xfrm>
            <a:custGeom>
              <a:avLst/>
              <a:gdLst>
                <a:gd name="T0" fmla="*/ 26 w 129"/>
                <a:gd name="T1" fmla="*/ 133 h 133"/>
                <a:gd name="T2" fmla="*/ 0 w 129"/>
                <a:gd name="T3" fmla="*/ 108 h 133"/>
                <a:gd name="T4" fmla="*/ 110 w 129"/>
                <a:gd name="T5" fmla="*/ 41 h 133"/>
                <a:gd name="T6" fmla="*/ 26 w 129"/>
                <a:gd name="T7" fmla="*/ 133 h 133"/>
              </a:gdLst>
              <a:ahLst/>
              <a:cxnLst>
                <a:cxn ang="0">
                  <a:pos x="T0" y="T1"/>
                </a:cxn>
                <a:cxn ang="0">
                  <a:pos x="T2" y="T3"/>
                </a:cxn>
                <a:cxn ang="0">
                  <a:pos x="T4" y="T5"/>
                </a:cxn>
                <a:cxn ang="0">
                  <a:pos x="T6" y="T7"/>
                </a:cxn>
              </a:cxnLst>
              <a:rect l="0" t="0" r="r" b="b"/>
              <a:pathLst>
                <a:path w="129" h="133">
                  <a:moveTo>
                    <a:pt x="26" y="133"/>
                  </a:moveTo>
                  <a:cubicBezTo>
                    <a:pt x="19" y="121"/>
                    <a:pt x="7" y="112"/>
                    <a:pt x="0" y="108"/>
                  </a:cubicBezTo>
                  <a:cubicBezTo>
                    <a:pt x="24" y="78"/>
                    <a:pt x="83" y="0"/>
                    <a:pt x="110" y="41"/>
                  </a:cubicBezTo>
                  <a:cubicBezTo>
                    <a:pt x="129" y="72"/>
                    <a:pt x="48" y="117"/>
                    <a:pt x="26" y="133"/>
                  </a:cubicBezTo>
                  <a:close/>
                </a:path>
              </a:pathLst>
            </a:custGeom>
            <a:solidFill>
              <a:srgbClr val="CBB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5" name="Freeform 584"/>
            <p:cNvSpPr>
              <a:spLocks/>
            </p:cNvSpPr>
            <p:nvPr userDrawn="1"/>
          </p:nvSpPr>
          <p:spPr bwMode="auto">
            <a:xfrm flipH="1">
              <a:off x="3835441" y="4147007"/>
              <a:ext cx="106974" cy="119811"/>
            </a:xfrm>
            <a:custGeom>
              <a:avLst/>
              <a:gdLst>
                <a:gd name="T0" fmla="*/ 62 w 75"/>
                <a:gd name="T1" fmla="*/ 31 h 84"/>
                <a:gd name="T2" fmla="*/ 67 w 75"/>
                <a:gd name="T3" fmla="*/ 57 h 84"/>
                <a:gd name="T4" fmla="*/ 12 w 75"/>
                <a:gd name="T5" fmla="*/ 84 h 84"/>
                <a:gd name="T6" fmla="*/ 0 w 75"/>
                <a:gd name="T7" fmla="*/ 71 h 84"/>
                <a:gd name="T8" fmla="*/ 62 w 75"/>
                <a:gd name="T9" fmla="*/ 31 h 84"/>
              </a:gdLst>
              <a:ahLst/>
              <a:cxnLst>
                <a:cxn ang="0">
                  <a:pos x="T0" y="T1"/>
                </a:cxn>
                <a:cxn ang="0">
                  <a:pos x="T2" y="T3"/>
                </a:cxn>
                <a:cxn ang="0">
                  <a:pos x="T4" y="T5"/>
                </a:cxn>
                <a:cxn ang="0">
                  <a:pos x="T6" y="T7"/>
                </a:cxn>
                <a:cxn ang="0">
                  <a:pos x="T8" y="T9"/>
                </a:cxn>
              </a:cxnLst>
              <a:rect l="0" t="0" r="r" b="b"/>
              <a:pathLst>
                <a:path w="75" h="84">
                  <a:moveTo>
                    <a:pt x="62" y="31"/>
                  </a:moveTo>
                  <a:cubicBezTo>
                    <a:pt x="68" y="37"/>
                    <a:pt x="75" y="48"/>
                    <a:pt x="67" y="57"/>
                  </a:cubicBezTo>
                  <a:cubicBezTo>
                    <a:pt x="56" y="71"/>
                    <a:pt x="29" y="78"/>
                    <a:pt x="12" y="84"/>
                  </a:cubicBezTo>
                  <a:cubicBezTo>
                    <a:pt x="0" y="71"/>
                    <a:pt x="0" y="71"/>
                    <a:pt x="0" y="71"/>
                  </a:cubicBezTo>
                  <a:cubicBezTo>
                    <a:pt x="9" y="52"/>
                    <a:pt x="31" y="0"/>
                    <a:pt x="62" y="31"/>
                  </a:cubicBez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6" name="Freeform 585"/>
            <p:cNvSpPr>
              <a:spLocks/>
            </p:cNvSpPr>
            <p:nvPr userDrawn="1"/>
          </p:nvSpPr>
          <p:spPr bwMode="auto">
            <a:xfrm flipH="1">
              <a:off x="4012305" y="3957306"/>
              <a:ext cx="138353" cy="303807"/>
            </a:xfrm>
            <a:custGeom>
              <a:avLst/>
              <a:gdLst>
                <a:gd name="T0" fmla="*/ 52 w 97"/>
                <a:gd name="T1" fmla="*/ 10 h 213"/>
                <a:gd name="T2" fmla="*/ 97 w 97"/>
                <a:gd name="T3" fmla="*/ 195 h 213"/>
                <a:gd name="T4" fmla="*/ 64 w 97"/>
                <a:gd name="T5" fmla="*/ 213 h 213"/>
                <a:gd name="T6" fmla="*/ 54 w 97"/>
                <a:gd name="T7" fmla="*/ 206 h 213"/>
                <a:gd name="T8" fmla="*/ 3 w 97"/>
                <a:gd name="T9" fmla="*/ 43 h 213"/>
                <a:gd name="T10" fmla="*/ 21 w 97"/>
                <a:gd name="T11" fmla="*/ 2 h 213"/>
                <a:gd name="T12" fmla="*/ 52 w 97"/>
                <a:gd name="T13" fmla="*/ 10 h 213"/>
              </a:gdLst>
              <a:ahLst/>
              <a:cxnLst>
                <a:cxn ang="0">
                  <a:pos x="T0" y="T1"/>
                </a:cxn>
                <a:cxn ang="0">
                  <a:pos x="T2" y="T3"/>
                </a:cxn>
                <a:cxn ang="0">
                  <a:pos x="T4" y="T5"/>
                </a:cxn>
                <a:cxn ang="0">
                  <a:pos x="T6" y="T7"/>
                </a:cxn>
                <a:cxn ang="0">
                  <a:pos x="T8" y="T9"/>
                </a:cxn>
                <a:cxn ang="0">
                  <a:pos x="T10" y="T11"/>
                </a:cxn>
                <a:cxn ang="0">
                  <a:pos x="T12" y="T13"/>
                </a:cxn>
              </a:cxnLst>
              <a:rect l="0" t="0" r="r" b="b"/>
              <a:pathLst>
                <a:path w="97" h="213">
                  <a:moveTo>
                    <a:pt x="52" y="10"/>
                  </a:moveTo>
                  <a:cubicBezTo>
                    <a:pt x="82" y="44"/>
                    <a:pt x="91" y="146"/>
                    <a:pt x="97" y="195"/>
                  </a:cubicBezTo>
                  <a:cubicBezTo>
                    <a:pt x="64" y="213"/>
                    <a:pt x="64" y="213"/>
                    <a:pt x="64" y="213"/>
                  </a:cubicBezTo>
                  <a:cubicBezTo>
                    <a:pt x="64" y="211"/>
                    <a:pt x="55" y="208"/>
                    <a:pt x="54" y="206"/>
                  </a:cubicBezTo>
                  <a:cubicBezTo>
                    <a:pt x="37" y="158"/>
                    <a:pt x="8" y="88"/>
                    <a:pt x="3" y="43"/>
                  </a:cubicBezTo>
                  <a:cubicBezTo>
                    <a:pt x="0" y="24"/>
                    <a:pt x="8" y="6"/>
                    <a:pt x="21" y="2"/>
                  </a:cubicBezTo>
                  <a:cubicBezTo>
                    <a:pt x="31" y="0"/>
                    <a:pt x="45" y="3"/>
                    <a:pt x="52" y="10"/>
                  </a:cubicBez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7" name="Freeform 586"/>
            <p:cNvSpPr>
              <a:spLocks/>
            </p:cNvSpPr>
            <p:nvPr userDrawn="1"/>
          </p:nvSpPr>
          <p:spPr bwMode="auto">
            <a:xfrm flipH="1">
              <a:off x="3722761" y="4265391"/>
              <a:ext cx="158322" cy="92711"/>
            </a:xfrm>
            <a:custGeom>
              <a:avLst/>
              <a:gdLst>
                <a:gd name="T0" fmla="*/ 19 w 111"/>
                <a:gd name="T1" fmla="*/ 3 h 65"/>
                <a:gd name="T2" fmla="*/ 37 w 111"/>
                <a:gd name="T3" fmla="*/ 2 h 65"/>
                <a:gd name="T4" fmla="*/ 75 w 111"/>
                <a:gd name="T5" fmla="*/ 11 h 65"/>
                <a:gd name="T6" fmla="*/ 111 w 111"/>
                <a:gd name="T7" fmla="*/ 49 h 65"/>
                <a:gd name="T8" fmla="*/ 95 w 111"/>
                <a:gd name="T9" fmla="*/ 65 h 65"/>
                <a:gd name="T10" fmla="*/ 62 w 111"/>
                <a:gd name="T11" fmla="*/ 41 h 65"/>
                <a:gd name="T12" fmla="*/ 28 w 111"/>
                <a:gd name="T13" fmla="*/ 42 h 65"/>
                <a:gd name="T14" fmla="*/ 0 w 111"/>
                <a:gd name="T15" fmla="*/ 24 h 65"/>
                <a:gd name="T16" fmla="*/ 19 w 111"/>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65">
                  <a:moveTo>
                    <a:pt x="19" y="3"/>
                  </a:moveTo>
                  <a:cubicBezTo>
                    <a:pt x="37" y="2"/>
                    <a:pt x="37" y="2"/>
                    <a:pt x="37" y="2"/>
                  </a:cubicBezTo>
                  <a:cubicBezTo>
                    <a:pt x="58" y="0"/>
                    <a:pt x="64" y="2"/>
                    <a:pt x="75" y="11"/>
                  </a:cubicBezTo>
                  <a:cubicBezTo>
                    <a:pt x="85" y="19"/>
                    <a:pt x="100" y="34"/>
                    <a:pt x="111" y="49"/>
                  </a:cubicBezTo>
                  <a:cubicBezTo>
                    <a:pt x="95" y="65"/>
                    <a:pt x="95" y="65"/>
                    <a:pt x="95" y="65"/>
                  </a:cubicBezTo>
                  <a:cubicBezTo>
                    <a:pt x="84" y="59"/>
                    <a:pt x="73" y="48"/>
                    <a:pt x="62" y="41"/>
                  </a:cubicBezTo>
                  <a:cubicBezTo>
                    <a:pt x="51" y="35"/>
                    <a:pt x="35" y="47"/>
                    <a:pt x="28" y="42"/>
                  </a:cubicBezTo>
                  <a:cubicBezTo>
                    <a:pt x="0" y="24"/>
                    <a:pt x="0" y="24"/>
                    <a:pt x="0" y="24"/>
                  </a:cubicBezTo>
                  <a:lnTo>
                    <a:pt x="19" y="3"/>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8" name="Freeform 587"/>
            <p:cNvSpPr>
              <a:spLocks/>
            </p:cNvSpPr>
            <p:nvPr userDrawn="1"/>
          </p:nvSpPr>
          <p:spPr bwMode="auto">
            <a:xfrm flipH="1">
              <a:off x="3849704" y="4199781"/>
              <a:ext cx="228211" cy="115532"/>
            </a:xfrm>
            <a:custGeom>
              <a:avLst/>
              <a:gdLst>
                <a:gd name="T0" fmla="*/ 36 w 160"/>
                <a:gd name="T1" fmla="*/ 4 h 81"/>
                <a:gd name="T2" fmla="*/ 160 w 160"/>
                <a:gd name="T3" fmla="*/ 47 h 81"/>
                <a:gd name="T4" fmla="*/ 152 w 160"/>
                <a:gd name="T5" fmla="*/ 81 h 81"/>
                <a:gd name="T6" fmla="*/ 28 w 160"/>
                <a:gd name="T7" fmla="*/ 53 h 81"/>
                <a:gd name="T8" fmla="*/ 1 w 160"/>
                <a:gd name="T9" fmla="*/ 24 h 81"/>
                <a:gd name="T10" fmla="*/ 36 w 160"/>
                <a:gd name="T11" fmla="*/ 4 h 81"/>
              </a:gdLst>
              <a:ahLst/>
              <a:cxnLst>
                <a:cxn ang="0">
                  <a:pos x="T0" y="T1"/>
                </a:cxn>
                <a:cxn ang="0">
                  <a:pos x="T2" y="T3"/>
                </a:cxn>
                <a:cxn ang="0">
                  <a:pos x="T4" y="T5"/>
                </a:cxn>
                <a:cxn ang="0">
                  <a:pos x="T6" y="T7"/>
                </a:cxn>
                <a:cxn ang="0">
                  <a:pos x="T8" y="T9"/>
                </a:cxn>
                <a:cxn ang="0">
                  <a:pos x="T10" y="T11"/>
                </a:cxn>
              </a:cxnLst>
              <a:rect l="0" t="0" r="r" b="b"/>
              <a:pathLst>
                <a:path w="160" h="81">
                  <a:moveTo>
                    <a:pt x="36" y="4"/>
                  </a:moveTo>
                  <a:cubicBezTo>
                    <a:pt x="78" y="14"/>
                    <a:pt x="118" y="34"/>
                    <a:pt x="160" y="47"/>
                  </a:cubicBezTo>
                  <a:cubicBezTo>
                    <a:pt x="155" y="58"/>
                    <a:pt x="154" y="67"/>
                    <a:pt x="152" y="81"/>
                  </a:cubicBezTo>
                  <a:cubicBezTo>
                    <a:pt x="110" y="70"/>
                    <a:pt x="71" y="62"/>
                    <a:pt x="28" y="53"/>
                  </a:cubicBezTo>
                  <a:cubicBezTo>
                    <a:pt x="6" y="49"/>
                    <a:pt x="0" y="36"/>
                    <a:pt x="1" y="24"/>
                  </a:cubicBezTo>
                  <a:cubicBezTo>
                    <a:pt x="3" y="11"/>
                    <a:pt x="15" y="0"/>
                    <a:pt x="36" y="4"/>
                  </a:cubicBezTo>
                  <a:close/>
                </a:path>
              </a:pathLst>
            </a:custGeom>
            <a:solidFill>
              <a:srgbClr val="F5E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9" name="Freeform 588"/>
            <p:cNvSpPr>
              <a:spLocks/>
            </p:cNvSpPr>
            <p:nvPr userDrawn="1"/>
          </p:nvSpPr>
          <p:spPr bwMode="auto">
            <a:xfrm flipH="1">
              <a:off x="2914039" y="3657779"/>
              <a:ext cx="116958" cy="215375"/>
            </a:xfrm>
            <a:custGeom>
              <a:avLst/>
              <a:gdLst>
                <a:gd name="T0" fmla="*/ 65 w 82"/>
                <a:gd name="T1" fmla="*/ 20 h 151"/>
                <a:gd name="T2" fmla="*/ 82 w 82"/>
                <a:gd name="T3" fmla="*/ 132 h 151"/>
                <a:gd name="T4" fmla="*/ 26 w 82"/>
                <a:gd name="T5" fmla="*/ 149 h 151"/>
                <a:gd name="T6" fmla="*/ 9 w 82"/>
                <a:gd name="T7" fmla="*/ 44 h 151"/>
                <a:gd name="T8" fmla="*/ 65 w 82"/>
                <a:gd name="T9" fmla="*/ 20 h 151"/>
              </a:gdLst>
              <a:ahLst/>
              <a:cxnLst>
                <a:cxn ang="0">
                  <a:pos x="T0" y="T1"/>
                </a:cxn>
                <a:cxn ang="0">
                  <a:pos x="T2" y="T3"/>
                </a:cxn>
                <a:cxn ang="0">
                  <a:pos x="T4" y="T5"/>
                </a:cxn>
                <a:cxn ang="0">
                  <a:pos x="T6" y="T7"/>
                </a:cxn>
                <a:cxn ang="0">
                  <a:pos x="T8" y="T9"/>
                </a:cxn>
              </a:cxnLst>
              <a:rect l="0" t="0" r="r" b="b"/>
              <a:pathLst>
                <a:path w="82" h="151">
                  <a:moveTo>
                    <a:pt x="65" y="20"/>
                  </a:moveTo>
                  <a:cubicBezTo>
                    <a:pt x="73" y="58"/>
                    <a:pt x="77" y="94"/>
                    <a:pt x="82" y="132"/>
                  </a:cubicBezTo>
                  <a:cubicBezTo>
                    <a:pt x="69" y="151"/>
                    <a:pt x="42" y="151"/>
                    <a:pt x="26" y="149"/>
                  </a:cubicBezTo>
                  <a:cubicBezTo>
                    <a:pt x="16" y="105"/>
                    <a:pt x="11" y="89"/>
                    <a:pt x="9" y="44"/>
                  </a:cubicBezTo>
                  <a:cubicBezTo>
                    <a:pt x="0" y="19"/>
                    <a:pt x="37" y="0"/>
                    <a:pt x="65" y="20"/>
                  </a:cubicBezTo>
                  <a:close/>
                </a:path>
              </a:pathLst>
            </a:custGeom>
            <a:solidFill>
              <a:srgbClr val="9FA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0" name="Freeform 589"/>
            <p:cNvSpPr>
              <a:spLocks/>
            </p:cNvSpPr>
            <p:nvPr userDrawn="1"/>
          </p:nvSpPr>
          <p:spPr bwMode="auto">
            <a:xfrm flipH="1">
              <a:off x="3063802" y="3850333"/>
              <a:ext cx="218227" cy="109827"/>
            </a:xfrm>
            <a:custGeom>
              <a:avLst/>
              <a:gdLst>
                <a:gd name="T0" fmla="*/ 25 w 153"/>
                <a:gd name="T1" fmla="*/ 10 h 77"/>
                <a:gd name="T2" fmla="*/ 47 w 153"/>
                <a:gd name="T3" fmla="*/ 9 h 77"/>
                <a:gd name="T4" fmla="*/ 76 w 153"/>
                <a:gd name="T5" fmla="*/ 1 h 77"/>
                <a:gd name="T6" fmla="*/ 114 w 153"/>
                <a:gd name="T7" fmla="*/ 5 h 77"/>
                <a:gd name="T8" fmla="*/ 128 w 153"/>
                <a:gd name="T9" fmla="*/ 16 h 77"/>
                <a:gd name="T10" fmla="*/ 103 w 153"/>
                <a:gd name="T11" fmla="*/ 20 h 77"/>
                <a:gd name="T12" fmla="*/ 143 w 153"/>
                <a:gd name="T13" fmla="*/ 54 h 77"/>
                <a:gd name="T14" fmla="*/ 123 w 153"/>
                <a:gd name="T15" fmla="*/ 77 h 77"/>
                <a:gd name="T16" fmla="*/ 59 w 153"/>
                <a:gd name="T17" fmla="*/ 58 h 77"/>
                <a:gd name="T18" fmla="*/ 0 w 153"/>
                <a:gd name="T19" fmla="*/ 41 h 77"/>
                <a:gd name="T20" fmla="*/ 25 w 153"/>
                <a:gd name="T21" fmla="*/ 1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77">
                  <a:moveTo>
                    <a:pt x="25" y="10"/>
                  </a:moveTo>
                  <a:cubicBezTo>
                    <a:pt x="30" y="11"/>
                    <a:pt x="35" y="11"/>
                    <a:pt x="47" y="9"/>
                  </a:cubicBezTo>
                  <a:cubicBezTo>
                    <a:pt x="58" y="7"/>
                    <a:pt x="71" y="0"/>
                    <a:pt x="76" y="1"/>
                  </a:cubicBezTo>
                  <a:cubicBezTo>
                    <a:pt x="114" y="5"/>
                    <a:pt x="114" y="5"/>
                    <a:pt x="114" y="5"/>
                  </a:cubicBezTo>
                  <a:cubicBezTo>
                    <a:pt x="126" y="7"/>
                    <a:pt x="130" y="13"/>
                    <a:pt x="128" y="16"/>
                  </a:cubicBezTo>
                  <a:cubicBezTo>
                    <a:pt x="125" y="20"/>
                    <a:pt x="115" y="21"/>
                    <a:pt x="103" y="20"/>
                  </a:cubicBezTo>
                  <a:cubicBezTo>
                    <a:pt x="124" y="34"/>
                    <a:pt x="130" y="38"/>
                    <a:pt x="143" y="54"/>
                  </a:cubicBezTo>
                  <a:cubicBezTo>
                    <a:pt x="153" y="67"/>
                    <a:pt x="128" y="77"/>
                    <a:pt x="123" y="77"/>
                  </a:cubicBezTo>
                  <a:cubicBezTo>
                    <a:pt x="99" y="77"/>
                    <a:pt x="82" y="59"/>
                    <a:pt x="59" y="58"/>
                  </a:cubicBezTo>
                  <a:cubicBezTo>
                    <a:pt x="32" y="57"/>
                    <a:pt x="24" y="51"/>
                    <a:pt x="0" y="41"/>
                  </a:cubicBezTo>
                  <a:lnTo>
                    <a:pt x="25" y="1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1" name="Freeform 590"/>
            <p:cNvSpPr>
              <a:spLocks/>
            </p:cNvSpPr>
            <p:nvPr userDrawn="1"/>
          </p:nvSpPr>
          <p:spPr bwMode="auto">
            <a:xfrm flipH="1">
              <a:off x="3313408" y="3492326"/>
              <a:ext cx="212522" cy="370843"/>
            </a:xfrm>
            <a:custGeom>
              <a:avLst/>
              <a:gdLst>
                <a:gd name="T0" fmla="*/ 146 w 149"/>
                <a:gd name="T1" fmla="*/ 61 h 260"/>
                <a:gd name="T2" fmla="*/ 52 w 149"/>
                <a:gd name="T3" fmla="*/ 260 h 260"/>
                <a:gd name="T4" fmla="*/ 5 w 149"/>
                <a:gd name="T5" fmla="*/ 254 h 260"/>
                <a:gd name="T6" fmla="*/ 0 w 149"/>
                <a:gd name="T7" fmla="*/ 238 h 260"/>
                <a:gd name="T8" fmla="*/ 72 w 149"/>
                <a:gd name="T9" fmla="*/ 34 h 260"/>
                <a:gd name="T10" fmla="*/ 122 w 149"/>
                <a:gd name="T11" fmla="*/ 7 h 260"/>
                <a:gd name="T12" fmla="*/ 146 w 149"/>
                <a:gd name="T13" fmla="*/ 61 h 260"/>
              </a:gdLst>
              <a:ahLst/>
              <a:cxnLst>
                <a:cxn ang="0">
                  <a:pos x="T0" y="T1"/>
                </a:cxn>
                <a:cxn ang="0">
                  <a:pos x="T2" y="T3"/>
                </a:cxn>
                <a:cxn ang="0">
                  <a:pos x="T4" y="T5"/>
                </a:cxn>
                <a:cxn ang="0">
                  <a:pos x="T6" y="T7"/>
                </a:cxn>
                <a:cxn ang="0">
                  <a:pos x="T8" y="T9"/>
                </a:cxn>
                <a:cxn ang="0">
                  <a:pos x="T10" y="T11"/>
                </a:cxn>
                <a:cxn ang="0">
                  <a:pos x="T12" y="T13"/>
                </a:cxn>
              </a:cxnLst>
              <a:rect l="0" t="0" r="r" b="b"/>
              <a:pathLst>
                <a:path w="149" h="260">
                  <a:moveTo>
                    <a:pt x="146" y="61"/>
                  </a:moveTo>
                  <a:cubicBezTo>
                    <a:pt x="136" y="121"/>
                    <a:pt x="79" y="212"/>
                    <a:pt x="52" y="260"/>
                  </a:cubicBezTo>
                  <a:cubicBezTo>
                    <a:pt x="5" y="254"/>
                    <a:pt x="5" y="254"/>
                    <a:pt x="5" y="254"/>
                  </a:cubicBezTo>
                  <a:cubicBezTo>
                    <a:pt x="6" y="251"/>
                    <a:pt x="0" y="241"/>
                    <a:pt x="0" y="238"/>
                  </a:cubicBezTo>
                  <a:cubicBezTo>
                    <a:pt x="19" y="177"/>
                    <a:pt x="43" y="84"/>
                    <a:pt x="72" y="34"/>
                  </a:cubicBezTo>
                  <a:cubicBezTo>
                    <a:pt x="84" y="13"/>
                    <a:pt x="105" y="0"/>
                    <a:pt x="122" y="7"/>
                  </a:cubicBezTo>
                  <a:cubicBezTo>
                    <a:pt x="145" y="16"/>
                    <a:pt x="149" y="39"/>
                    <a:pt x="146" y="61"/>
                  </a:cubicBezTo>
                  <a:close/>
                </a:path>
              </a:pathLst>
            </a:custGeom>
            <a:solidFill>
              <a:srgbClr val="D7D9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2" name="Freeform 591"/>
            <p:cNvSpPr>
              <a:spLocks/>
            </p:cNvSpPr>
            <p:nvPr userDrawn="1"/>
          </p:nvSpPr>
          <p:spPr bwMode="auto">
            <a:xfrm flipH="1">
              <a:off x="3210713" y="3777590"/>
              <a:ext cx="318070" cy="152617"/>
            </a:xfrm>
            <a:custGeom>
              <a:avLst/>
              <a:gdLst>
                <a:gd name="T0" fmla="*/ 46 w 223"/>
                <a:gd name="T1" fmla="*/ 5 h 107"/>
                <a:gd name="T2" fmla="*/ 217 w 223"/>
                <a:gd name="T3" fmla="*/ 56 h 107"/>
                <a:gd name="T4" fmla="*/ 202 w 223"/>
                <a:gd name="T5" fmla="*/ 107 h 107"/>
                <a:gd name="T6" fmla="*/ 37 w 223"/>
                <a:gd name="T7" fmla="*/ 76 h 107"/>
                <a:gd name="T8" fmla="*/ 2 w 223"/>
                <a:gd name="T9" fmla="*/ 40 h 107"/>
                <a:gd name="T10" fmla="*/ 46 w 223"/>
                <a:gd name="T11" fmla="*/ 5 h 107"/>
              </a:gdLst>
              <a:ahLst/>
              <a:cxnLst>
                <a:cxn ang="0">
                  <a:pos x="T0" y="T1"/>
                </a:cxn>
                <a:cxn ang="0">
                  <a:pos x="T2" y="T3"/>
                </a:cxn>
                <a:cxn ang="0">
                  <a:pos x="T4" y="T5"/>
                </a:cxn>
                <a:cxn ang="0">
                  <a:pos x="T6" y="T7"/>
                </a:cxn>
                <a:cxn ang="0">
                  <a:pos x="T8" y="T9"/>
                </a:cxn>
                <a:cxn ang="0">
                  <a:pos x="T10" y="T11"/>
                </a:cxn>
              </a:cxnLst>
              <a:rect l="0" t="0" r="r" b="b"/>
              <a:pathLst>
                <a:path w="223" h="107">
                  <a:moveTo>
                    <a:pt x="46" y="5"/>
                  </a:moveTo>
                  <a:cubicBezTo>
                    <a:pt x="100" y="14"/>
                    <a:pt x="163" y="41"/>
                    <a:pt x="217" y="56"/>
                  </a:cubicBezTo>
                  <a:cubicBezTo>
                    <a:pt x="223" y="65"/>
                    <a:pt x="209" y="101"/>
                    <a:pt x="202" y="107"/>
                  </a:cubicBezTo>
                  <a:cubicBezTo>
                    <a:pt x="148" y="96"/>
                    <a:pt x="91" y="89"/>
                    <a:pt x="37" y="76"/>
                  </a:cubicBezTo>
                  <a:cubicBezTo>
                    <a:pt x="8" y="69"/>
                    <a:pt x="0" y="55"/>
                    <a:pt x="2" y="40"/>
                  </a:cubicBezTo>
                  <a:cubicBezTo>
                    <a:pt x="3" y="24"/>
                    <a:pt x="18" y="0"/>
                    <a:pt x="46" y="5"/>
                  </a:cubicBezTo>
                  <a:close/>
                </a:path>
              </a:pathLst>
            </a:custGeom>
            <a:solidFill>
              <a:srgbClr val="D7D9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3" name="Freeform 592"/>
            <p:cNvSpPr>
              <a:spLocks/>
            </p:cNvSpPr>
            <p:nvPr userDrawn="1"/>
          </p:nvSpPr>
          <p:spPr bwMode="auto">
            <a:xfrm flipH="1">
              <a:off x="2664433" y="3677747"/>
              <a:ext cx="330906" cy="450717"/>
            </a:xfrm>
            <a:custGeom>
              <a:avLst/>
              <a:gdLst>
                <a:gd name="T0" fmla="*/ 231 w 232"/>
                <a:gd name="T1" fmla="*/ 8 h 316"/>
                <a:gd name="T2" fmla="*/ 222 w 232"/>
                <a:gd name="T3" fmla="*/ 2 h 316"/>
                <a:gd name="T4" fmla="*/ 9 w 232"/>
                <a:gd name="T5" fmla="*/ 126 h 316"/>
                <a:gd name="T6" fmla="*/ 0 w 232"/>
                <a:gd name="T7" fmla="*/ 141 h 316"/>
                <a:gd name="T8" fmla="*/ 1 w 232"/>
                <a:gd name="T9" fmla="*/ 308 h 316"/>
                <a:gd name="T10" fmla="*/ 10 w 232"/>
                <a:gd name="T11" fmla="*/ 313 h 316"/>
                <a:gd name="T12" fmla="*/ 223 w 232"/>
                <a:gd name="T13" fmla="*/ 190 h 316"/>
                <a:gd name="T14" fmla="*/ 232 w 232"/>
                <a:gd name="T15" fmla="*/ 175 h 316"/>
                <a:gd name="T16" fmla="*/ 231 w 232"/>
                <a:gd name="T17" fmla="*/ 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316">
                  <a:moveTo>
                    <a:pt x="231" y="8"/>
                  </a:moveTo>
                  <a:cubicBezTo>
                    <a:pt x="231" y="2"/>
                    <a:pt x="227" y="0"/>
                    <a:pt x="222" y="2"/>
                  </a:cubicBezTo>
                  <a:cubicBezTo>
                    <a:pt x="9" y="126"/>
                    <a:pt x="9" y="126"/>
                    <a:pt x="9" y="126"/>
                  </a:cubicBezTo>
                  <a:cubicBezTo>
                    <a:pt x="4" y="128"/>
                    <a:pt x="0" y="135"/>
                    <a:pt x="0" y="141"/>
                  </a:cubicBezTo>
                  <a:cubicBezTo>
                    <a:pt x="1" y="308"/>
                    <a:pt x="1" y="308"/>
                    <a:pt x="1" y="308"/>
                  </a:cubicBezTo>
                  <a:cubicBezTo>
                    <a:pt x="1" y="314"/>
                    <a:pt x="5" y="316"/>
                    <a:pt x="10" y="313"/>
                  </a:cubicBezTo>
                  <a:cubicBezTo>
                    <a:pt x="223" y="190"/>
                    <a:pt x="223" y="190"/>
                    <a:pt x="223" y="190"/>
                  </a:cubicBezTo>
                  <a:cubicBezTo>
                    <a:pt x="228" y="187"/>
                    <a:pt x="232" y="180"/>
                    <a:pt x="232" y="175"/>
                  </a:cubicBezTo>
                  <a:lnTo>
                    <a:pt x="231"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4" name="Freeform 593"/>
            <p:cNvSpPr>
              <a:spLocks/>
            </p:cNvSpPr>
            <p:nvPr userDrawn="1"/>
          </p:nvSpPr>
          <p:spPr bwMode="auto">
            <a:xfrm flipH="1">
              <a:off x="2991060" y="3868874"/>
              <a:ext cx="19968" cy="256738"/>
            </a:xfrm>
            <a:custGeom>
              <a:avLst/>
              <a:gdLst>
                <a:gd name="T0" fmla="*/ 12 w 14"/>
                <a:gd name="T1" fmla="*/ 174 h 180"/>
                <a:gd name="T2" fmla="*/ 11 w 14"/>
                <a:gd name="T3" fmla="*/ 7 h 180"/>
                <a:gd name="T4" fmla="*/ 0 w 14"/>
                <a:gd name="T5" fmla="*/ 0 h 180"/>
                <a:gd name="T6" fmla="*/ 0 w 14"/>
                <a:gd name="T7" fmla="*/ 167 h 180"/>
                <a:gd name="T8" fmla="*/ 0 w 14"/>
                <a:gd name="T9" fmla="*/ 169 h 180"/>
                <a:gd name="T10" fmla="*/ 3 w 14"/>
                <a:gd name="T11" fmla="*/ 173 h 180"/>
                <a:gd name="T12" fmla="*/ 14 w 14"/>
                <a:gd name="T13" fmla="*/ 180 h 180"/>
                <a:gd name="T14" fmla="*/ 12 w 14"/>
                <a:gd name="T15" fmla="*/ 174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80">
                  <a:moveTo>
                    <a:pt x="12" y="174"/>
                  </a:moveTo>
                  <a:cubicBezTo>
                    <a:pt x="11" y="7"/>
                    <a:pt x="11" y="7"/>
                    <a:pt x="11" y="7"/>
                  </a:cubicBezTo>
                  <a:cubicBezTo>
                    <a:pt x="0" y="0"/>
                    <a:pt x="0" y="0"/>
                    <a:pt x="0" y="0"/>
                  </a:cubicBezTo>
                  <a:cubicBezTo>
                    <a:pt x="0" y="167"/>
                    <a:pt x="0" y="167"/>
                    <a:pt x="0" y="167"/>
                  </a:cubicBezTo>
                  <a:cubicBezTo>
                    <a:pt x="0" y="168"/>
                    <a:pt x="0" y="169"/>
                    <a:pt x="0" y="169"/>
                  </a:cubicBezTo>
                  <a:cubicBezTo>
                    <a:pt x="1" y="171"/>
                    <a:pt x="1" y="172"/>
                    <a:pt x="3" y="173"/>
                  </a:cubicBezTo>
                  <a:cubicBezTo>
                    <a:pt x="14" y="180"/>
                    <a:pt x="14" y="180"/>
                    <a:pt x="14" y="180"/>
                  </a:cubicBezTo>
                  <a:cubicBezTo>
                    <a:pt x="13" y="179"/>
                    <a:pt x="12" y="177"/>
                    <a:pt x="12" y="174"/>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5" name="Freeform 594"/>
            <p:cNvSpPr>
              <a:spLocks/>
            </p:cNvSpPr>
            <p:nvPr userDrawn="1"/>
          </p:nvSpPr>
          <p:spPr bwMode="auto">
            <a:xfrm flipH="1">
              <a:off x="2668712" y="3669190"/>
              <a:ext cx="342317" cy="209669"/>
            </a:xfrm>
            <a:custGeom>
              <a:avLst/>
              <a:gdLst>
                <a:gd name="T0" fmla="*/ 228 w 240"/>
                <a:gd name="T1" fmla="*/ 1 h 147"/>
                <a:gd name="T2" fmla="*/ 228 w 240"/>
                <a:gd name="T3" fmla="*/ 1 h 147"/>
                <a:gd name="T4" fmla="*/ 227 w 240"/>
                <a:gd name="T5" fmla="*/ 1 h 147"/>
                <a:gd name="T6" fmla="*/ 227 w 240"/>
                <a:gd name="T7" fmla="*/ 0 h 147"/>
                <a:gd name="T8" fmla="*/ 225 w 240"/>
                <a:gd name="T9" fmla="*/ 0 h 147"/>
                <a:gd name="T10" fmla="*/ 225 w 240"/>
                <a:gd name="T11" fmla="*/ 0 h 147"/>
                <a:gd name="T12" fmla="*/ 224 w 240"/>
                <a:gd name="T13" fmla="*/ 1 h 147"/>
                <a:gd name="T14" fmla="*/ 223 w 240"/>
                <a:gd name="T15" fmla="*/ 1 h 147"/>
                <a:gd name="T16" fmla="*/ 222 w 240"/>
                <a:gd name="T17" fmla="*/ 2 h 147"/>
                <a:gd name="T18" fmla="*/ 6 w 240"/>
                <a:gd name="T19" fmla="*/ 127 h 147"/>
                <a:gd name="T20" fmla="*/ 5 w 240"/>
                <a:gd name="T21" fmla="*/ 127 h 147"/>
                <a:gd name="T22" fmla="*/ 5 w 240"/>
                <a:gd name="T23" fmla="*/ 128 h 147"/>
                <a:gd name="T24" fmla="*/ 4 w 240"/>
                <a:gd name="T25" fmla="*/ 129 h 147"/>
                <a:gd name="T26" fmla="*/ 3 w 240"/>
                <a:gd name="T27" fmla="*/ 130 h 147"/>
                <a:gd name="T28" fmla="*/ 2 w 240"/>
                <a:gd name="T29" fmla="*/ 131 h 147"/>
                <a:gd name="T30" fmla="*/ 2 w 240"/>
                <a:gd name="T31" fmla="*/ 131 h 147"/>
                <a:gd name="T32" fmla="*/ 1 w 240"/>
                <a:gd name="T33" fmla="*/ 133 h 147"/>
                <a:gd name="T34" fmla="*/ 1 w 240"/>
                <a:gd name="T35" fmla="*/ 134 h 147"/>
                <a:gd name="T36" fmla="*/ 1 w 240"/>
                <a:gd name="T37" fmla="*/ 134 h 147"/>
                <a:gd name="T38" fmla="*/ 0 w 240"/>
                <a:gd name="T39" fmla="*/ 136 h 147"/>
                <a:gd name="T40" fmla="*/ 0 w 240"/>
                <a:gd name="T41" fmla="*/ 136 h 147"/>
                <a:gd name="T42" fmla="*/ 0 w 240"/>
                <a:gd name="T43" fmla="*/ 138 h 147"/>
                <a:gd name="T44" fmla="*/ 0 w 240"/>
                <a:gd name="T45" fmla="*/ 138 h 147"/>
                <a:gd name="T46" fmla="*/ 0 w 240"/>
                <a:gd name="T47" fmla="*/ 140 h 147"/>
                <a:gd name="T48" fmla="*/ 11 w 240"/>
                <a:gd name="T49" fmla="*/ 145 h 147"/>
                <a:gd name="T50" fmla="*/ 12 w 240"/>
                <a:gd name="T51" fmla="*/ 143 h 147"/>
                <a:gd name="T52" fmla="*/ 13 w 240"/>
                <a:gd name="T53" fmla="*/ 140 h 147"/>
                <a:gd name="T54" fmla="*/ 14 w 240"/>
                <a:gd name="T55" fmla="*/ 138 h 147"/>
                <a:gd name="T56" fmla="*/ 15 w 240"/>
                <a:gd name="T57" fmla="*/ 136 h 147"/>
                <a:gd name="T58" fmla="*/ 17 w 240"/>
                <a:gd name="T59" fmla="*/ 135 h 147"/>
                <a:gd name="T60" fmla="*/ 18 w 240"/>
                <a:gd name="T61" fmla="*/ 134 h 147"/>
                <a:gd name="T62" fmla="*/ 233 w 240"/>
                <a:gd name="T63" fmla="*/ 8 h 147"/>
                <a:gd name="T64" fmla="*/ 235 w 240"/>
                <a:gd name="T65" fmla="*/ 8 h 147"/>
                <a:gd name="T66" fmla="*/ 237 w 240"/>
                <a:gd name="T67" fmla="*/ 7 h 147"/>
                <a:gd name="T68" fmla="*/ 238 w 240"/>
                <a:gd name="T69" fmla="*/ 7 h 147"/>
                <a:gd name="T70" fmla="*/ 240 w 240"/>
                <a:gd name="T71" fmla="*/ 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0" h="147">
                  <a:moveTo>
                    <a:pt x="240" y="8"/>
                  </a:moveTo>
                  <a:cubicBezTo>
                    <a:pt x="228" y="1"/>
                    <a:pt x="228" y="1"/>
                    <a:pt x="228" y="1"/>
                  </a:cubicBezTo>
                  <a:cubicBezTo>
                    <a:pt x="228" y="1"/>
                    <a:pt x="228" y="1"/>
                    <a:pt x="228" y="1"/>
                  </a:cubicBezTo>
                  <a:cubicBezTo>
                    <a:pt x="228" y="1"/>
                    <a:pt x="228" y="1"/>
                    <a:pt x="228" y="1"/>
                  </a:cubicBezTo>
                  <a:cubicBezTo>
                    <a:pt x="227" y="1"/>
                    <a:pt x="227" y="1"/>
                    <a:pt x="227" y="1"/>
                  </a:cubicBezTo>
                  <a:cubicBezTo>
                    <a:pt x="227" y="1"/>
                    <a:pt x="227" y="1"/>
                    <a:pt x="227" y="1"/>
                  </a:cubicBezTo>
                  <a:cubicBezTo>
                    <a:pt x="227" y="1"/>
                    <a:pt x="227" y="1"/>
                    <a:pt x="227" y="1"/>
                  </a:cubicBezTo>
                  <a:cubicBezTo>
                    <a:pt x="227" y="1"/>
                    <a:pt x="227" y="0"/>
                    <a:pt x="227" y="0"/>
                  </a:cubicBezTo>
                  <a:cubicBezTo>
                    <a:pt x="226" y="0"/>
                    <a:pt x="226" y="0"/>
                    <a:pt x="226" y="0"/>
                  </a:cubicBezTo>
                  <a:cubicBezTo>
                    <a:pt x="226" y="0"/>
                    <a:pt x="226" y="0"/>
                    <a:pt x="225" y="0"/>
                  </a:cubicBezTo>
                  <a:cubicBezTo>
                    <a:pt x="225" y="0"/>
                    <a:pt x="225" y="0"/>
                    <a:pt x="225" y="0"/>
                  </a:cubicBezTo>
                  <a:cubicBezTo>
                    <a:pt x="225" y="0"/>
                    <a:pt x="225" y="0"/>
                    <a:pt x="225" y="0"/>
                  </a:cubicBezTo>
                  <a:cubicBezTo>
                    <a:pt x="225" y="0"/>
                    <a:pt x="225" y="0"/>
                    <a:pt x="225" y="0"/>
                  </a:cubicBezTo>
                  <a:cubicBezTo>
                    <a:pt x="224" y="1"/>
                    <a:pt x="224" y="1"/>
                    <a:pt x="224" y="1"/>
                  </a:cubicBezTo>
                  <a:cubicBezTo>
                    <a:pt x="224" y="1"/>
                    <a:pt x="224" y="1"/>
                    <a:pt x="224" y="1"/>
                  </a:cubicBezTo>
                  <a:cubicBezTo>
                    <a:pt x="224" y="1"/>
                    <a:pt x="223" y="1"/>
                    <a:pt x="223" y="1"/>
                  </a:cubicBezTo>
                  <a:cubicBezTo>
                    <a:pt x="223" y="1"/>
                    <a:pt x="223" y="1"/>
                    <a:pt x="223" y="1"/>
                  </a:cubicBezTo>
                  <a:cubicBezTo>
                    <a:pt x="223" y="1"/>
                    <a:pt x="222" y="1"/>
                    <a:pt x="222" y="2"/>
                  </a:cubicBezTo>
                  <a:cubicBezTo>
                    <a:pt x="9" y="125"/>
                    <a:pt x="9" y="125"/>
                    <a:pt x="9" y="125"/>
                  </a:cubicBezTo>
                  <a:cubicBezTo>
                    <a:pt x="8" y="125"/>
                    <a:pt x="7" y="126"/>
                    <a:pt x="6" y="127"/>
                  </a:cubicBezTo>
                  <a:cubicBezTo>
                    <a:pt x="6" y="127"/>
                    <a:pt x="6" y="127"/>
                    <a:pt x="6" y="127"/>
                  </a:cubicBezTo>
                  <a:cubicBezTo>
                    <a:pt x="5" y="127"/>
                    <a:pt x="5" y="127"/>
                    <a:pt x="5" y="127"/>
                  </a:cubicBezTo>
                  <a:cubicBezTo>
                    <a:pt x="5" y="127"/>
                    <a:pt x="5" y="128"/>
                    <a:pt x="5" y="128"/>
                  </a:cubicBezTo>
                  <a:cubicBezTo>
                    <a:pt x="5" y="128"/>
                    <a:pt x="5" y="128"/>
                    <a:pt x="5" y="128"/>
                  </a:cubicBezTo>
                  <a:cubicBezTo>
                    <a:pt x="4" y="128"/>
                    <a:pt x="4" y="129"/>
                    <a:pt x="4" y="129"/>
                  </a:cubicBezTo>
                  <a:cubicBezTo>
                    <a:pt x="4" y="129"/>
                    <a:pt x="4" y="129"/>
                    <a:pt x="4" y="129"/>
                  </a:cubicBezTo>
                  <a:cubicBezTo>
                    <a:pt x="4" y="129"/>
                    <a:pt x="4" y="129"/>
                    <a:pt x="3" y="129"/>
                  </a:cubicBezTo>
                  <a:cubicBezTo>
                    <a:pt x="3" y="130"/>
                    <a:pt x="3" y="130"/>
                    <a:pt x="3" y="130"/>
                  </a:cubicBezTo>
                  <a:cubicBezTo>
                    <a:pt x="3" y="130"/>
                    <a:pt x="3" y="130"/>
                    <a:pt x="3" y="131"/>
                  </a:cubicBezTo>
                  <a:cubicBezTo>
                    <a:pt x="3" y="131"/>
                    <a:pt x="2" y="131"/>
                    <a:pt x="2" y="131"/>
                  </a:cubicBezTo>
                  <a:cubicBezTo>
                    <a:pt x="2" y="131"/>
                    <a:pt x="2" y="131"/>
                    <a:pt x="2" y="131"/>
                  </a:cubicBezTo>
                  <a:cubicBezTo>
                    <a:pt x="2" y="131"/>
                    <a:pt x="2" y="131"/>
                    <a:pt x="2" y="131"/>
                  </a:cubicBezTo>
                  <a:cubicBezTo>
                    <a:pt x="2" y="132"/>
                    <a:pt x="2" y="132"/>
                    <a:pt x="2" y="132"/>
                  </a:cubicBezTo>
                  <a:cubicBezTo>
                    <a:pt x="2" y="132"/>
                    <a:pt x="2" y="133"/>
                    <a:pt x="1" y="133"/>
                  </a:cubicBezTo>
                  <a:cubicBezTo>
                    <a:pt x="1" y="133"/>
                    <a:pt x="1" y="133"/>
                    <a:pt x="1" y="134"/>
                  </a:cubicBezTo>
                  <a:cubicBezTo>
                    <a:pt x="1" y="134"/>
                    <a:pt x="1" y="134"/>
                    <a:pt x="1" y="134"/>
                  </a:cubicBezTo>
                  <a:cubicBezTo>
                    <a:pt x="1" y="134"/>
                    <a:pt x="1" y="134"/>
                    <a:pt x="1" y="134"/>
                  </a:cubicBezTo>
                  <a:cubicBezTo>
                    <a:pt x="1" y="134"/>
                    <a:pt x="1" y="134"/>
                    <a:pt x="1" y="134"/>
                  </a:cubicBezTo>
                  <a:cubicBezTo>
                    <a:pt x="1" y="135"/>
                    <a:pt x="1" y="135"/>
                    <a:pt x="0" y="135"/>
                  </a:cubicBezTo>
                  <a:cubicBezTo>
                    <a:pt x="0" y="135"/>
                    <a:pt x="0" y="136"/>
                    <a:pt x="0" y="136"/>
                  </a:cubicBezTo>
                  <a:cubicBezTo>
                    <a:pt x="0" y="136"/>
                    <a:pt x="0" y="136"/>
                    <a:pt x="0" y="136"/>
                  </a:cubicBezTo>
                  <a:cubicBezTo>
                    <a:pt x="0" y="136"/>
                    <a:pt x="0" y="136"/>
                    <a:pt x="0" y="136"/>
                  </a:cubicBezTo>
                  <a:cubicBezTo>
                    <a:pt x="0" y="137"/>
                    <a:pt x="0" y="137"/>
                    <a:pt x="0" y="137"/>
                  </a:cubicBezTo>
                  <a:cubicBezTo>
                    <a:pt x="0" y="137"/>
                    <a:pt x="0" y="138"/>
                    <a:pt x="0" y="138"/>
                  </a:cubicBezTo>
                  <a:cubicBezTo>
                    <a:pt x="0" y="138"/>
                    <a:pt x="0" y="138"/>
                    <a:pt x="0" y="138"/>
                  </a:cubicBezTo>
                  <a:cubicBezTo>
                    <a:pt x="0" y="138"/>
                    <a:pt x="0" y="138"/>
                    <a:pt x="0" y="138"/>
                  </a:cubicBezTo>
                  <a:cubicBezTo>
                    <a:pt x="0" y="139"/>
                    <a:pt x="0" y="139"/>
                    <a:pt x="0" y="140"/>
                  </a:cubicBezTo>
                  <a:cubicBezTo>
                    <a:pt x="0" y="140"/>
                    <a:pt x="0" y="140"/>
                    <a:pt x="0" y="140"/>
                  </a:cubicBezTo>
                  <a:cubicBezTo>
                    <a:pt x="11" y="147"/>
                    <a:pt x="11" y="147"/>
                    <a:pt x="11" y="147"/>
                  </a:cubicBezTo>
                  <a:cubicBezTo>
                    <a:pt x="11" y="146"/>
                    <a:pt x="11" y="146"/>
                    <a:pt x="11" y="145"/>
                  </a:cubicBezTo>
                  <a:cubicBezTo>
                    <a:pt x="12" y="145"/>
                    <a:pt x="12" y="145"/>
                    <a:pt x="12" y="145"/>
                  </a:cubicBezTo>
                  <a:cubicBezTo>
                    <a:pt x="12" y="144"/>
                    <a:pt x="12" y="143"/>
                    <a:pt x="12" y="143"/>
                  </a:cubicBezTo>
                  <a:cubicBezTo>
                    <a:pt x="12" y="143"/>
                    <a:pt x="12" y="143"/>
                    <a:pt x="12" y="142"/>
                  </a:cubicBezTo>
                  <a:cubicBezTo>
                    <a:pt x="12" y="142"/>
                    <a:pt x="13" y="141"/>
                    <a:pt x="13" y="140"/>
                  </a:cubicBezTo>
                  <a:cubicBezTo>
                    <a:pt x="13" y="140"/>
                    <a:pt x="13" y="140"/>
                    <a:pt x="13" y="140"/>
                  </a:cubicBezTo>
                  <a:cubicBezTo>
                    <a:pt x="13" y="140"/>
                    <a:pt x="14" y="139"/>
                    <a:pt x="14" y="138"/>
                  </a:cubicBezTo>
                  <a:cubicBezTo>
                    <a:pt x="14" y="138"/>
                    <a:pt x="14" y="138"/>
                    <a:pt x="14" y="138"/>
                  </a:cubicBezTo>
                  <a:cubicBezTo>
                    <a:pt x="14" y="138"/>
                    <a:pt x="15" y="137"/>
                    <a:pt x="15" y="136"/>
                  </a:cubicBezTo>
                  <a:cubicBezTo>
                    <a:pt x="15" y="136"/>
                    <a:pt x="15" y="136"/>
                    <a:pt x="15" y="136"/>
                  </a:cubicBezTo>
                  <a:cubicBezTo>
                    <a:pt x="16" y="136"/>
                    <a:pt x="16" y="135"/>
                    <a:pt x="17" y="135"/>
                  </a:cubicBezTo>
                  <a:cubicBezTo>
                    <a:pt x="17" y="134"/>
                    <a:pt x="17" y="134"/>
                    <a:pt x="17" y="134"/>
                  </a:cubicBezTo>
                  <a:cubicBezTo>
                    <a:pt x="17" y="134"/>
                    <a:pt x="17" y="134"/>
                    <a:pt x="18" y="134"/>
                  </a:cubicBezTo>
                  <a:cubicBezTo>
                    <a:pt x="18" y="133"/>
                    <a:pt x="19" y="132"/>
                    <a:pt x="20" y="132"/>
                  </a:cubicBezTo>
                  <a:cubicBezTo>
                    <a:pt x="233" y="8"/>
                    <a:pt x="233" y="8"/>
                    <a:pt x="233" y="8"/>
                  </a:cubicBezTo>
                  <a:cubicBezTo>
                    <a:pt x="234" y="8"/>
                    <a:pt x="235" y="8"/>
                    <a:pt x="235" y="8"/>
                  </a:cubicBezTo>
                  <a:cubicBezTo>
                    <a:pt x="235" y="8"/>
                    <a:pt x="235" y="8"/>
                    <a:pt x="235" y="8"/>
                  </a:cubicBezTo>
                  <a:cubicBezTo>
                    <a:pt x="236" y="7"/>
                    <a:pt x="236" y="7"/>
                    <a:pt x="237" y="7"/>
                  </a:cubicBezTo>
                  <a:cubicBezTo>
                    <a:pt x="237" y="7"/>
                    <a:pt x="237" y="7"/>
                    <a:pt x="237" y="7"/>
                  </a:cubicBezTo>
                  <a:cubicBezTo>
                    <a:pt x="237" y="7"/>
                    <a:pt x="238" y="7"/>
                    <a:pt x="238" y="7"/>
                  </a:cubicBezTo>
                  <a:cubicBezTo>
                    <a:pt x="238" y="7"/>
                    <a:pt x="238" y="7"/>
                    <a:pt x="238" y="7"/>
                  </a:cubicBezTo>
                  <a:cubicBezTo>
                    <a:pt x="239" y="7"/>
                    <a:pt x="239" y="8"/>
                    <a:pt x="240" y="8"/>
                  </a:cubicBezTo>
                  <a:cubicBezTo>
                    <a:pt x="240" y="8"/>
                    <a:pt x="240" y="8"/>
                    <a:pt x="240" y="8"/>
                  </a:cubicBezTo>
                  <a:cubicBezTo>
                    <a:pt x="240" y="8"/>
                    <a:pt x="240" y="8"/>
                    <a:pt x="240" y="8"/>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6" name="Freeform 595"/>
            <p:cNvSpPr>
              <a:spLocks noEditPoints="1"/>
            </p:cNvSpPr>
            <p:nvPr userDrawn="1"/>
          </p:nvSpPr>
          <p:spPr bwMode="auto">
            <a:xfrm flipH="1">
              <a:off x="2227978" y="3850333"/>
              <a:ext cx="329480" cy="450717"/>
            </a:xfrm>
            <a:custGeom>
              <a:avLst/>
              <a:gdLst>
                <a:gd name="T0" fmla="*/ 19 w 231"/>
                <a:gd name="T1" fmla="*/ 292 h 316"/>
                <a:gd name="T2" fmla="*/ 19 w 231"/>
                <a:gd name="T3" fmla="*/ 136 h 316"/>
                <a:gd name="T4" fmla="*/ 212 w 231"/>
                <a:gd name="T5" fmla="*/ 25 h 316"/>
                <a:gd name="T6" fmla="*/ 213 w 231"/>
                <a:gd name="T7" fmla="*/ 180 h 316"/>
                <a:gd name="T8" fmla="*/ 19 w 231"/>
                <a:gd name="T9" fmla="*/ 292 h 316"/>
                <a:gd name="T10" fmla="*/ 116 w 231"/>
                <a:gd name="T11" fmla="*/ 67 h 316"/>
                <a:gd name="T12" fmla="*/ 111 w 231"/>
                <a:gd name="T13" fmla="*/ 75 h 316"/>
                <a:gd name="T14" fmla="*/ 116 w 231"/>
                <a:gd name="T15" fmla="*/ 78 h 316"/>
                <a:gd name="T16" fmla="*/ 120 w 231"/>
                <a:gd name="T17" fmla="*/ 69 h 316"/>
                <a:gd name="T18" fmla="*/ 116 w 231"/>
                <a:gd name="T19" fmla="*/ 67 h 316"/>
                <a:gd name="T20" fmla="*/ 231 w 231"/>
                <a:gd name="T21" fmla="*/ 8 h 316"/>
                <a:gd name="T22" fmla="*/ 222 w 231"/>
                <a:gd name="T23" fmla="*/ 3 h 316"/>
                <a:gd name="T24" fmla="*/ 9 w 231"/>
                <a:gd name="T25" fmla="*/ 126 h 316"/>
                <a:gd name="T26" fmla="*/ 0 w 231"/>
                <a:gd name="T27" fmla="*/ 141 h 316"/>
                <a:gd name="T28" fmla="*/ 1 w 231"/>
                <a:gd name="T29" fmla="*/ 308 h 316"/>
                <a:gd name="T30" fmla="*/ 10 w 231"/>
                <a:gd name="T31" fmla="*/ 313 h 316"/>
                <a:gd name="T32" fmla="*/ 222 w 231"/>
                <a:gd name="T33" fmla="*/ 190 h 316"/>
                <a:gd name="T34" fmla="*/ 231 w 231"/>
                <a:gd name="T35" fmla="*/ 175 h 316"/>
                <a:gd name="T36" fmla="*/ 231 w 231"/>
                <a:gd name="T37" fmla="*/ 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316">
                  <a:moveTo>
                    <a:pt x="19" y="292"/>
                  </a:moveTo>
                  <a:cubicBezTo>
                    <a:pt x="19" y="136"/>
                    <a:pt x="19" y="136"/>
                    <a:pt x="19" y="136"/>
                  </a:cubicBezTo>
                  <a:cubicBezTo>
                    <a:pt x="212" y="25"/>
                    <a:pt x="212" y="25"/>
                    <a:pt x="212" y="25"/>
                  </a:cubicBezTo>
                  <a:cubicBezTo>
                    <a:pt x="213" y="180"/>
                    <a:pt x="213" y="180"/>
                    <a:pt x="213" y="180"/>
                  </a:cubicBezTo>
                  <a:cubicBezTo>
                    <a:pt x="19" y="292"/>
                    <a:pt x="19" y="292"/>
                    <a:pt x="19" y="292"/>
                  </a:cubicBezTo>
                  <a:close/>
                  <a:moveTo>
                    <a:pt x="116" y="67"/>
                  </a:moveTo>
                  <a:cubicBezTo>
                    <a:pt x="113" y="68"/>
                    <a:pt x="111" y="72"/>
                    <a:pt x="111" y="75"/>
                  </a:cubicBezTo>
                  <a:cubicBezTo>
                    <a:pt x="111" y="78"/>
                    <a:pt x="113" y="79"/>
                    <a:pt x="116" y="78"/>
                  </a:cubicBezTo>
                  <a:cubicBezTo>
                    <a:pt x="118" y="76"/>
                    <a:pt x="120" y="73"/>
                    <a:pt x="120" y="69"/>
                  </a:cubicBezTo>
                  <a:cubicBezTo>
                    <a:pt x="120" y="66"/>
                    <a:pt x="118" y="65"/>
                    <a:pt x="116" y="67"/>
                  </a:cubicBezTo>
                  <a:close/>
                  <a:moveTo>
                    <a:pt x="231" y="8"/>
                  </a:moveTo>
                  <a:cubicBezTo>
                    <a:pt x="231" y="3"/>
                    <a:pt x="227" y="0"/>
                    <a:pt x="222" y="3"/>
                  </a:cubicBezTo>
                  <a:cubicBezTo>
                    <a:pt x="9" y="126"/>
                    <a:pt x="9" y="126"/>
                    <a:pt x="9" y="126"/>
                  </a:cubicBezTo>
                  <a:cubicBezTo>
                    <a:pt x="4" y="129"/>
                    <a:pt x="0" y="136"/>
                    <a:pt x="0" y="141"/>
                  </a:cubicBezTo>
                  <a:cubicBezTo>
                    <a:pt x="1" y="308"/>
                    <a:pt x="1" y="308"/>
                    <a:pt x="1" y="308"/>
                  </a:cubicBezTo>
                  <a:cubicBezTo>
                    <a:pt x="1" y="314"/>
                    <a:pt x="5" y="316"/>
                    <a:pt x="10" y="313"/>
                  </a:cubicBezTo>
                  <a:cubicBezTo>
                    <a:pt x="222" y="190"/>
                    <a:pt x="222" y="190"/>
                    <a:pt x="222" y="190"/>
                  </a:cubicBezTo>
                  <a:cubicBezTo>
                    <a:pt x="227" y="188"/>
                    <a:pt x="231" y="181"/>
                    <a:pt x="231" y="175"/>
                  </a:cubicBezTo>
                  <a:lnTo>
                    <a:pt x="231" y="8"/>
                  </a:lnTo>
                  <a:close/>
                </a:path>
              </a:pathLst>
            </a:custGeom>
            <a:solidFill>
              <a:srgbClr val="C2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Freeform 596"/>
            <p:cNvSpPr>
              <a:spLocks/>
            </p:cNvSpPr>
            <p:nvPr userDrawn="1"/>
          </p:nvSpPr>
          <p:spPr bwMode="auto">
            <a:xfrm flipH="1">
              <a:off x="2253653" y="3885990"/>
              <a:ext cx="276706" cy="380828"/>
            </a:xfrm>
            <a:custGeom>
              <a:avLst/>
              <a:gdLst>
                <a:gd name="T0" fmla="*/ 193 w 194"/>
                <a:gd name="T1" fmla="*/ 0 h 267"/>
                <a:gd name="T2" fmla="*/ 0 w 194"/>
                <a:gd name="T3" fmla="*/ 111 h 267"/>
                <a:gd name="T4" fmla="*/ 0 w 194"/>
                <a:gd name="T5" fmla="*/ 267 h 267"/>
                <a:gd name="T6" fmla="*/ 194 w 194"/>
                <a:gd name="T7" fmla="*/ 155 h 267"/>
                <a:gd name="T8" fmla="*/ 193 w 194"/>
                <a:gd name="T9" fmla="*/ 0 h 267"/>
              </a:gdLst>
              <a:ahLst/>
              <a:cxnLst>
                <a:cxn ang="0">
                  <a:pos x="T0" y="T1"/>
                </a:cxn>
                <a:cxn ang="0">
                  <a:pos x="T2" y="T3"/>
                </a:cxn>
                <a:cxn ang="0">
                  <a:pos x="T4" y="T5"/>
                </a:cxn>
                <a:cxn ang="0">
                  <a:pos x="T6" y="T7"/>
                </a:cxn>
                <a:cxn ang="0">
                  <a:pos x="T8" y="T9"/>
                </a:cxn>
              </a:cxnLst>
              <a:rect l="0" t="0" r="r" b="b"/>
              <a:pathLst>
                <a:path w="194" h="267">
                  <a:moveTo>
                    <a:pt x="193" y="0"/>
                  </a:moveTo>
                  <a:lnTo>
                    <a:pt x="0" y="111"/>
                  </a:lnTo>
                  <a:lnTo>
                    <a:pt x="0" y="267"/>
                  </a:lnTo>
                  <a:lnTo>
                    <a:pt x="194" y="155"/>
                  </a:lnTo>
                  <a:lnTo>
                    <a:pt x="193" y="0"/>
                  </a:lnTo>
                  <a:close/>
                </a:path>
              </a:pathLst>
            </a:custGeom>
            <a:solidFill>
              <a:srgbClr val="EC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8" name="Freeform 597"/>
            <p:cNvSpPr>
              <a:spLocks/>
            </p:cNvSpPr>
            <p:nvPr userDrawn="1"/>
          </p:nvSpPr>
          <p:spPr bwMode="auto">
            <a:xfrm flipH="1">
              <a:off x="2553180" y="4042885"/>
              <a:ext cx="19968" cy="255312"/>
            </a:xfrm>
            <a:custGeom>
              <a:avLst/>
              <a:gdLst>
                <a:gd name="T0" fmla="*/ 12 w 14"/>
                <a:gd name="T1" fmla="*/ 173 h 179"/>
                <a:gd name="T2" fmla="*/ 11 w 14"/>
                <a:gd name="T3" fmla="*/ 6 h 179"/>
                <a:gd name="T4" fmla="*/ 0 w 14"/>
                <a:gd name="T5" fmla="*/ 0 h 179"/>
                <a:gd name="T6" fmla="*/ 0 w 14"/>
                <a:gd name="T7" fmla="*/ 166 h 179"/>
                <a:gd name="T8" fmla="*/ 0 w 14"/>
                <a:gd name="T9" fmla="*/ 168 h 179"/>
                <a:gd name="T10" fmla="*/ 3 w 14"/>
                <a:gd name="T11" fmla="*/ 172 h 179"/>
                <a:gd name="T12" fmla="*/ 14 w 14"/>
                <a:gd name="T13" fmla="*/ 179 h 179"/>
                <a:gd name="T14" fmla="*/ 12 w 14"/>
                <a:gd name="T15" fmla="*/ 173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9">
                  <a:moveTo>
                    <a:pt x="12" y="173"/>
                  </a:moveTo>
                  <a:cubicBezTo>
                    <a:pt x="11" y="6"/>
                    <a:pt x="11" y="6"/>
                    <a:pt x="11" y="6"/>
                  </a:cubicBezTo>
                  <a:cubicBezTo>
                    <a:pt x="0" y="0"/>
                    <a:pt x="0" y="0"/>
                    <a:pt x="0" y="0"/>
                  </a:cubicBezTo>
                  <a:cubicBezTo>
                    <a:pt x="0" y="166"/>
                    <a:pt x="0" y="166"/>
                    <a:pt x="0" y="166"/>
                  </a:cubicBezTo>
                  <a:cubicBezTo>
                    <a:pt x="0" y="167"/>
                    <a:pt x="0" y="168"/>
                    <a:pt x="0" y="168"/>
                  </a:cubicBezTo>
                  <a:cubicBezTo>
                    <a:pt x="1" y="170"/>
                    <a:pt x="1" y="171"/>
                    <a:pt x="3" y="172"/>
                  </a:cubicBezTo>
                  <a:cubicBezTo>
                    <a:pt x="14" y="179"/>
                    <a:pt x="14" y="179"/>
                    <a:pt x="14" y="179"/>
                  </a:cubicBezTo>
                  <a:cubicBezTo>
                    <a:pt x="13" y="178"/>
                    <a:pt x="12" y="176"/>
                    <a:pt x="12" y="173"/>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9" name="Freeform 598"/>
            <p:cNvSpPr>
              <a:spLocks/>
            </p:cNvSpPr>
            <p:nvPr userDrawn="1"/>
          </p:nvSpPr>
          <p:spPr bwMode="auto">
            <a:xfrm flipH="1">
              <a:off x="2232258" y="3843201"/>
              <a:ext cx="340891" cy="208243"/>
            </a:xfrm>
            <a:custGeom>
              <a:avLst/>
              <a:gdLst>
                <a:gd name="T0" fmla="*/ 228 w 239"/>
                <a:gd name="T1" fmla="*/ 1 h 146"/>
                <a:gd name="T2" fmla="*/ 227 w 239"/>
                <a:gd name="T3" fmla="*/ 0 h 146"/>
                <a:gd name="T4" fmla="*/ 226 w 239"/>
                <a:gd name="T5" fmla="*/ 0 h 146"/>
                <a:gd name="T6" fmla="*/ 226 w 239"/>
                <a:gd name="T7" fmla="*/ 0 h 146"/>
                <a:gd name="T8" fmla="*/ 225 w 239"/>
                <a:gd name="T9" fmla="*/ 0 h 146"/>
                <a:gd name="T10" fmla="*/ 225 w 239"/>
                <a:gd name="T11" fmla="*/ 0 h 146"/>
                <a:gd name="T12" fmla="*/ 223 w 239"/>
                <a:gd name="T13" fmla="*/ 0 h 146"/>
                <a:gd name="T14" fmla="*/ 223 w 239"/>
                <a:gd name="T15" fmla="*/ 1 h 146"/>
                <a:gd name="T16" fmla="*/ 221 w 239"/>
                <a:gd name="T17" fmla="*/ 1 h 146"/>
                <a:gd name="T18" fmla="*/ 6 w 239"/>
                <a:gd name="T19" fmla="*/ 126 h 146"/>
                <a:gd name="T20" fmla="*/ 5 w 239"/>
                <a:gd name="T21" fmla="*/ 127 h 146"/>
                <a:gd name="T22" fmla="*/ 5 w 239"/>
                <a:gd name="T23" fmla="*/ 127 h 146"/>
                <a:gd name="T24" fmla="*/ 4 w 239"/>
                <a:gd name="T25" fmla="*/ 129 h 146"/>
                <a:gd name="T26" fmla="*/ 3 w 239"/>
                <a:gd name="T27" fmla="*/ 129 h 146"/>
                <a:gd name="T28" fmla="*/ 2 w 239"/>
                <a:gd name="T29" fmla="*/ 131 h 146"/>
                <a:gd name="T30" fmla="*/ 2 w 239"/>
                <a:gd name="T31" fmla="*/ 131 h 146"/>
                <a:gd name="T32" fmla="*/ 1 w 239"/>
                <a:gd name="T33" fmla="*/ 132 h 146"/>
                <a:gd name="T34" fmla="*/ 1 w 239"/>
                <a:gd name="T35" fmla="*/ 133 h 146"/>
                <a:gd name="T36" fmla="*/ 1 w 239"/>
                <a:gd name="T37" fmla="*/ 134 h 146"/>
                <a:gd name="T38" fmla="*/ 0 w 239"/>
                <a:gd name="T39" fmla="*/ 135 h 146"/>
                <a:gd name="T40" fmla="*/ 0 w 239"/>
                <a:gd name="T41" fmla="*/ 136 h 146"/>
                <a:gd name="T42" fmla="*/ 0 w 239"/>
                <a:gd name="T43" fmla="*/ 137 h 146"/>
                <a:gd name="T44" fmla="*/ 0 w 239"/>
                <a:gd name="T45" fmla="*/ 138 h 146"/>
                <a:gd name="T46" fmla="*/ 0 w 239"/>
                <a:gd name="T47" fmla="*/ 140 h 146"/>
                <a:gd name="T48" fmla="*/ 11 w 239"/>
                <a:gd name="T49" fmla="*/ 144 h 146"/>
                <a:gd name="T50" fmla="*/ 12 w 239"/>
                <a:gd name="T51" fmla="*/ 142 h 146"/>
                <a:gd name="T52" fmla="*/ 13 w 239"/>
                <a:gd name="T53" fmla="*/ 140 h 146"/>
                <a:gd name="T54" fmla="*/ 14 w 239"/>
                <a:gd name="T55" fmla="*/ 138 h 146"/>
                <a:gd name="T56" fmla="*/ 15 w 239"/>
                <a:gd name="T57" fmla="*/ 136 h 146"/>
                <a:gd name="T58" fmla="*/ 17 w 239"/>
                <a:gd name="T59" fmla="*/ 134 h 146"/>
                <a:gd name="T60" fmla="*/ 18 w 239"/>
                <a:gd name="T61" fmla="*/ 133 h 146"/>
                <a:gd name="T62" fmla="*/ 233 w 239"/>
                <a:gd name="T63" fmla="*/ 8 h 146"/>
                <a:gd name="T64" fmla="*/ 235 w 239"/>
                <a:gd name="T65" fmla="*/ 7 h 146"/>
                <a:gd name="T66" fmla="*/ 236 w 239"/>
                <a:gd name="T67" fmla="*/ 7 h 146"/>
                <a:gd name="T68" fmla="*/ 238 w 239"/>
                <a:gd name="T69" fmla="*/ 7 h 146"/>
                <a:gd name="T70" fmla="*/ 239 w 239"/>
                <a:gd name="T71" fmla="*/ 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9" h="146">
                  <a:moveTo>
                    <a:pt x="239" y="7"/>
                  </a:moveTo>
                  <a:cubicBezTo>
                    <a:pt x="228" y="1"/>
                    <a:pt x="228" y="1"/>
                    <a:pt x="228" y="1"/>
                  </a:cubicBezTo>
                  <a:cubicBezTo>
                    <a:pt x="227" y="1"/>
                    <a:pt x="227" y="1"/>
                    <a:pt x="227" y="1"/>
                  </a:cubicBezTo>
                  <a:cubicBezTo>
                    <a:pt x="227" y="1"/>
                    <a:pt x="227" y="0"/>
                    <a:pt x="227" y="0"/>
                  </a:cubicBezTo>
                  <a:cubicBezTo>
                    <a:pt x="227" y="0"/>
                    <a:pt x="227" y="0"/>
                    <a:pt x="227" y="0"/>
                  </a:cubicBezTo>
                  <a:cubicBezTo>
                    <a:pt x="226" y="0"/>
                    <a:pt x="226" y="0"/>
                    <a:pt x="226" y="0"/>
                  </a:cubicBezTo>
                  <a:cubicBezTo>
                    <a:pt x="226" y="0"/>
                    <a:pt x="226" y="0"/>
                    <a:pt x="226" y="0"/>
                  </a:cubicBezTo>
                  <a:cubicBezTo>
                    <a:pt x="226" y="0"/>
                    <a:pt x="226" y="0"/>
                    <a:pt x="226" y="0"/>
                  </a:cubicBezTo>
                  <a:cubicBezTo>
                    <a:pt x="226" y="0"/>
                    <a:pt x="226" y="0"/>
                    <a:pt x="225" y="0"/>
                  </a:cubicBezTo>
                  <a:cubicBezTo>
                    <a:pt x="225" y="0"/>
                    <a:pt x="225" y="0"/>
                    <a:pt x="225" y="0"/>
                  </a:cubicBezTo>
                  <a:cubicBezTo>
                    <a:pt x="225" y="0"/>
                    <a:pt x="225" y="0"/>
                    <a:pt x="225" y="0"/>
                  </a:cubicBezTo>
                  <a:cubicBezTo>
                    <a:pt x="225" y="0"/>
                    <a:pt x="225" y="0"/>
                    <a:pt x="225" y="0"/>
                  </a:cubicBezTo>
                  <a:cubicBezTo>
                    <a:pt x="224" y="0"/>
                    <a:pt x="224" y="0"/>
                    <a:pt x="224" y="0"/>
                  </a:cubicBezTo>
                  <a:cubicBezTo>
                    <a:pt x="224" y="0"/>
                    <a:pt x="224" y="0"/>
                    <a:pt x="223" y="0"/>
                  </a:cubicBezTo>
                  <a:cubicBezTo>
                    <a:pt x="223" y="0"/>
                    <a:pt x="223" y="0"/>
                    <a:pt x="223" y="0"/>
                  </a:cubicBezTo>
                  <a:cubicBezTo>
                    <a:pt x="223" y="0"/>
                    <a:pt x="223" y="0"/>
                    <a:pt x="223" y="1"/>
                  </a:cubicBezTo>
                  <a:cubicBezTo>
                    <a:pt x="223" y="1"/>
                    <a:pt x="223" y="1"/>
                    <a:pt x="222" y="1"/>
                  </a:cubicBezTo>
                  <a:cubicBezTo>
                    <a:pt x="222" y="1"/>
                    <a:pt x="222" y="1"/>
                    <a:pt x="221" y="1"/>
                  </a:cubicBezTo>
                  <a:cubicBezTo>
                    <a:pt x="9" y="124"/>
                    <a:pt x="9" y="124"/>
                    <a:pt x="9" y="124"/>
                  </a:cubicBezTo>
                  <a:cubicBezTo>
                    <a:pt x="8" y="125"/>
                    <a:pt x="7" y="125"/>
                    <a:pt x="6" y="126"/>
                  </a:cubicBezTo>
                  <a:cubicBezTo>
                    <a:pt x="6" y="126"/>
                    <a:pt x="6" y="126"/>
                    <a:pt x="6" y="126"/>
                  </a:cubicBezTo>
                  <a:cubicBezTo>
                    <a:pt x="5" y="126"/>
                    <a:pt x="5" y="127"/>
                    <a:pt x="5" y="127"/>
                  </a:cubicBezTo>
                  <a:cubicBezTo>
                    <a:pt x="5" y="127"/>
                    <a:pt x="5" y="127"/>
                    <a:pt x="5" y="127"/>
                  </a:cubicBezTo>
                  <a:cubicBezTo>
                    <a:pt x="5" y="127"/>
                    <a:pt x="5" y="127"/>
                    <a:pt x="5" y="127"/>
                  </a:cubicBezTo>
                  <a:cubicBezTo>
                    <a:pt x="4" y="128"/>
                    <a:pt x="4" y="128"/>
                    <a:pt x="4" y="128"/>
                  </a:cubicBezTo>
                  <a:cubicBezTo>
                    <a:pt x="4" y="128"/>
                    <a:pt x="4" y="129"/>
                    <a:pt x="4" y="129"/>
                  </a:cubicBezTo>
                  <a:cubicBezTo>
                    <a:pt x="4" y="129"/>
                    <a:pt x="4" y="129"/>
                    <a:pt x="3" y="129"/>
                  </a:cubicBezTo>
                  <a:cubicBezTo>
                    <a:pt x="3" y="129"/>
                    <a:pt x="3" y="129"/>
                    <a:pt x="3" y="129"/>
                  </a:cubicBezTo>
                  <a:cubicBezTo>
                    <a:pt x="3" y="129"/>
                    <a:pt x="3" y="130"/>
                    <a:pt x="3" y="130"/>
                  </a:cubicBezTo>
                  <a:cubicBezTo>
                    <a:pt x="3" y="130"/>
                    <a:pt x="2" y="130"/>
                    <a:pt x="2" y="131"/>
                  </a:cubicBezTo>
                  <a:cubicBezTo>
                    <a:pt x="2" y="131"/>
                    <a:pt x="2" y="131"/>
                    <a:pt x="2" y="131"/>
                  </a:cubicBezTo>
                  <a:cubicBezTo>
                    <a:pt x="2" y="131"/>
                    <a:pt x="2" y="131"/>
                    <a:pt x="2" y="131"/>
                  </a:cubicBezTo>
                  <a:cubicBezTo>
                    <a:pt x="2" y="131"/>
                    <a:pt x="2" y="131"/>
                    <a:pt x="2" y="131"/>
                  </a:cubicBezTo>
                  <a:cubicBezTo>
                    <a:pt x="2" y="132"/>
                    <a:pt x="2" y="132"/>
                    <a:pt x="1" y="132"/>
                  </a:cubicBezTo>
                  <a:cubicBezTo>
                    <a:pt x="1" y="132"/>
                    <a:pt x="1" y="133"/>
                    <a:pt x="1" y="133"/>
                  </a:cubicBezTo>
                  <a:cubicBezTo>
                    <a:pt x="1" y="133"/>
                    <a:pt x="1" y="133"/>
                    <a:pt x="1" y="133"/>
                  </a:cubicBezTo>
                  <a:cubicBezTo>
                    <a:pt x="1" y="133"/>
                    <a:pt x="1" y="133"/>
                    <a:pt x="1" y="133"/>
                  </a:cubicBezTo>
                  <a:cubicBezTo>
                    <a:pt x="1" y="133"/>
                    <a:pt x="1" y="133"/>
                    <a:pt x="1" y="134"/>
                  </a:cubicBezTo>
                  <a:cubicBezTo>
                    <a:pt x="1" y="134"/>
                    <a:pt x="1" y="134"/>
                    <a:pt x="0" y="135"/>
                  </a:cubicBezTo>
                  <a:cubicBezTo>
                    <a:pt x="0" y="135"/>
                    <a:pt x="0" y="135"/>
                    <a:pt x="0" y="135"/>
                  </a:cubicBezTo>
                  <a:cubicBezTo>
                    <a:pt x="0" y="135"/>
                    <a:pt x="0" y="135"/>
                    <a:pt x="0" y="135"/>
                  </a:cubicBezTo>
                  <a:cubicBezTo>
                    <a:pt x="0" y="135"/>
                    <a:pt x="0" y="135"/>
                    <a:pt x="0" y="136"/>
                  </a:cubicBezTo>
                  <a:cubicBezTo>
                    <a:pt x="0" y="136"/>
                    <a:pt x="0" y="136"/>
                    <a:pt x="0" y="137"/>
                  </a:cubicBezTo>
                  <a:cubicBezTo>
                    <a:pt x="0" y="137"/>
                    <a:pt x="0" y="137"/>
                    <a:pt x="0" y="137"/>
                  </a:cubicBezTo>
                  <a:cubicBezTo>
                    <a:pt x="0" y="137"/>
                    <a:pt x="0" y="137"/>
                    <a:pt x="0" y="137"/>
                  </a:cubicBezTo>
                  <a:cubicBezTo>
                    <a:pt x="0" y="138"/>
                    <a:pt x="0" y="138"/>
                    <a:pt x="0" y="138"/>
                  </a:cubicBezTo>
                  <a:cubicBezTo>
                    <a:pt x="0" y="138"/>
                    <a:pt x="0" y="139"/>
                    <a:pt x="0" y="139"/>
                  </a:cubicBezTo>
                  <a:cubicBezTo>
                    <a:pt x="0" y="140"/>
                    <a:pt x="0" y="140"/>
                    <a:pt x="0" y="140"/>
                  </a:cubicBezTo>
                  <a:cubicBezTo>
                    <a:pt x="11" y="146"/>
                    <a:pt x="11" y="146"/>
                    <a:pt x="11" y="146"/>
                  </a:cubicBezTo>
                  <a:cubicBezTo>
                    <a:pt x="11" y="146"/>
                    <a:pt x="11" y="145"/>
                    <a:pt x="11" y="144"/>
                  </a:cubicBezTo>
                  <a:cubicBezTo>
                    <a:pt x="11" y="144"/>
                    <a:pt x="11" y="144"/>
                    <a:pt x="12" y="144"/>
                  </a:cubicBezTo>
                  <a:cubicBezTo>
                    <a:pt x="12" y="143"/>
                    <a:pt x="12" y="143"/>
                    <a:pt x="12" y="142"/>
                  </a:cubicBezTo>
                  <a:cubicBezTo>
                    <a:pt x="12" y="142"/>
                    <a:pt x="12" y="142"/>
                    <a:pt x="12" y="142"/>
                  </a:cubicBezTo>
                  <a:cubicBezTo>
                    <a:pt x="12" y="141"/>
                    <a:pt x="13" y="140"/>
                    <a:pt x="13" y="140"/>
                  </a:cubicBezTo>
                  <a:cubicBezTo>
                    <a:pt x="13" y="140"/>
                    <a:pt x="13" y="140"/>
                    <a:pt x="13" y="140"/>
                  </a:cubicBezTo>
                  <a:cubicBezTo>
                    <a:pt x="13" y="139"/>
                    <a:pt x="13" y="138"/>
                    <a:pt x="14" y="138"/>
                  </a:cubicBezTo>
                  <a:cubicBezTo>
                    <a:pt x="14" y="138"/>
                    <a:pt x="14" y="138"/>
                    <a:pt x="14" y="138"/>
                  </a:cubicBezTo>
                  <a:cubicBezTo>
                    <a:pt x="14" y="137"/>
                    <a:pt x="15" y="136"/>
                    <a:pt x="15" y="136"/>
                  </a:cubicBezTo>
                  <a:cubicBezTo>
                    <a:pt x="15" y="136"/>
                    <a:pt x="15" y="135"/>
                    <a:pt x="15" y="135"/>
                  </a:cubicBezTo>
                  <a:cubicBezTo>
                    <a:pt x="16" y="135"/>
                    <a:pt x="16" y="134"/>
                    <a:pt x="17" y="134"/>
                  </a:cubicBezTo>
                  <a:cubicBezTo>
                    <a:pt x="17" y="134"/>
                    <a:pt x="17" y="134"/>
                    <a:pt x="17" y="134"/>
                  </a:cubicBezTo>
                  <a:cubicBezTo>
                    <a:pt x="17" y="133"/>
                    <a:pt x="17" y="133"/>
                    <a:pt x="18" y="133"/>
                  </a:cubicBezTo>
                  <a:cubicBezTo>
                    <a:pt x="18" y="132"/>
                    <a:pt x="19" y="131"/>
                    <a:pt x="20" y="131"/>
                  </a:cubicBezTo>
                  <a:cubicBezTo>
                    <a:pt x="233" y="8"/>
                    <a:pt x="233" y="8"/>
                    <a:pt x="233" y="8"/>
                  </a:cubicBezTo>
                  <a:cubicBezTo>
                    <a:pt x="233" y="8"/>
                    <a:pt x="234" y="8"/>
                    <a:pt x="235" y="7"/>
                  </a:cubicBezTo>
                  <a:cubicBezTo>
                    <a:pt x="235" y="7"/>
                    <a:pt x="235" y="7"/>
                    <a:pt x="235" y="7"/>
                  </a:cubicBezTo>
                  <a:cubicBezTo>
                    <a:pt x="235" y="7"/>
                    <a:pt x="236" y="7"/>
                    <a:pt x="236" y="7"/>
                  </a:cubicBezTo>
                  <a:cubicBezTo>
                    <a:pt x="236" y="7"/>
                    <a:pt x="236" y="7"/>
                    <a:pt x="236" y="7"/>
                  </a:cubicBezTo>
                  <a:cubicBezTo>
                    <a:pt x="237" y="7"/>
                    <a:pt x="237" y="7"/>
                    <a:pt x="238" y="7"/>
                  </a:cubicBezTo>
                  <a:cubicBezTo>
                    <a:pt x="238" y="7"/>
                    <a:pt x="238" y="7"/>
                    <a:pt x="238" y="7"/>
                  </a:cubicBezTo>
                  <a:cubicBezTo>
                    <a:pt x="238" y="7"/>
                    <a:pt x="239" y="7"/>
                    <a:pt x="239" y="7"/>
                  </a:cubicBezTo>
                  <a:cubicBezTo>
                    <a:pt x="239" y="7"/>
                    <a:pt x="239" y="7"/>
                    <a:pt x="239" y="7"/>
                  </a:cubicBezTo>
                  <a:cubicBezTo>
                    <a:pt x="239" y="7"/>
                    <a:pt x="239" y="7"/>
                    <a:pt x="239" y="7"/>
                  </a:cubicBez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Freeform 599"/>
            <p:cNvSpPr>
              <a:spLocks/>
            </p:cNvSpPr>
            <p:nvPr userDrawn="1"/>
          </p:nvSpPr>
          <p:spPr bwMode="auto">
            <a:xfrm flipH="1">
              <a:off x="2130988" y="4115628"/>
              <a:ext cx="392238" cy="228211"/>
            </a:xfrm>
            <a:custGeom>
              <a:avLst/>
              <a:gdLst>
                <a:gd name="T0" fmla="*/ 206 w 275"/>
                <a:gd name="T1" fmla="*/ 0 h 160"/>
                <a:gd name="T2" fmla="*/ 0 w 275"/>
                <a:gd name="T3" fmla="*/ 120 h 160"/>
                <a:gd name="T4" fmla="*/ 68 w 275"/>
                <a:gd name="T5" fmla="*/ 160 h 160"/>
                <a:gd name="T6" fmla="*/ 275 w 275"/>
                <a:gd name="T7" fmla="*/ 40 h 160"/>
                <a:gd name="T8" fmla="*/ 206 w 275"/>
                <a:gd name="T9" fmla="*/ 0 h 160"/>
              </a:gdLst>
              <a:ahLst/>
              <a:cxnLst>
                <a:cxn ang="0">
                  <a:pos x="T0" y="T1"/>
                </a:cxn>
                <a:cxn ang="0">
                  <a:pos x="T2" y="T3"/>
                </a:cxn>
                <a:cxn ang="0">
                  <a:pos x="T4" y="T5"/>
                </a:cxn>
                <a:cxn ang="0">
                  <a:pos x="T6" y="T7"/>
                </a:cxn>
                <a:cxn ang="0">
                  <a:pos x="T8" y="T9"/>
                </a:cxn>
              </a:cxnLst>
              <a:rect l="0" t="0" r="r" b="b"/>
              <a:pathLst>
                <a:path w="275" h="160">
                  <a:moveTo>
                    <a:pt x="206" y="0"/>
                  </a:moveTo>
                  <a:lnTo>
                    <a:pt x="0" y="120"/>
                  </a:lnTo>
                  <a:lnTo>
                    <a:pt x="68" y="160"/>
                  </a:lnTo>
                  <a:lnTo>
                    <a:pt x="275" y="40"/>
                  </a:lnTo>
                  <a:lnTo>
                    <a:pt x="206" y="0"/>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1" name="Freeform 600"/>
            <p:cNvSpPr>
              <a:spLocks/>
            </p:cNvSpPr>
            <p:nvPr userDrawn="1"/>
          </p:nvSpPr>
          <p:spPr bwMode="auto">
            <a:xfrm flipH="1">
              <a:off x="2006899" y="4232586"/>
              <a:ext cx="315217" cy="203964"/>
            </a:xfrm>
            <a:custGeom>
              <a:avLst/>
              <a:gdLst>
                <a:gd name="T0" fmla="*/ 0 w 221"/>
                <a:gd name="T1" fmla="*/ 129 h 143"/>
                <a:gd name="T2" fmla="*/ 0 w 221"/>
                <a:gd name="T3" fmla="*/ 143 h 143"/>
                <a:gd name="T4" fmla="*/ 221 w 221"/>
                <a:gd name="T5" fmla="*/ 14 h 143"/>
                <a:gd name="T6" fmla="*/ 221 w 221"/>
                <a:gd name="T7" fmla="*/ 0 h 143"/>
                <a:gd name="T8" fmla="*/ 0 w 221"/>
                <a:gd name="T9" fmla="*/ 129 h 143"/>
              </a:gdLst>
              <a:ahLst/>
              <a:cxnLst>
                <a:cxn ang="0">
                  <a:pos x="T0" y="T1"/>
                </a:cxn>
                <a:cxn ang="0">
                  <a:pos x="T2" y="T3"/>
                </a:cxn>
                <a:cxn ang="0">
                  <a:pos x="T4" y="T5"/>
                </a:cxn>
                <a:cxn ang="0">
                  <a:pos x="T6" y="T7"/>
                </a:cxn>
                <a:cxn ang="0">
                  <a:pos x="T8" y="T9"/>
                </a:cxn>
              </a:cxnLst>
              <a:rect l="0" t="0" r="r" b="b"/>
              <a:pathLst>
                <a:path w="221" h="143">
                  <a:moveTo>
                    <a:pt x="0" y="129"/>
                  </a:moveTo>
                  <a:lnTo>
                    <a:pt x="0" y="143"/>
                  </a:lnTo>
                  <a:lnTo>
                    <a:pt x="221" y="14"/>
                  </a:lnTo>
                  <a:lnTo>
                    <a:pt x="221" y="0"/>
                  </a:lnTo>
                  <a:lnTo>
                    <a:pt x="0" y="129"/>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2" name="Freeform 601"/>
            <p:cNvSpPr>
              <a:spLocks noEditPoints="1"/>
            </p:cNvSpPr>
            <p:nvPr userDrawn="1"/>
          </p:nvSpPr>
          <p:spPr bwMode="auto">
            <a:xfrm flipH="1">
              <a:off x="2006899" y="4102791"/>
              <a:ext cx="539149" cy="313790"/>
            </a:xfrm>
            <a:custGeom>
              <a:avLst/>
              <a:gdLst>
                <a:gd name="T0" fmla="*/ 84 w 378"/>
                <a:gd name="T1" fmla="*/ 169 h 220"/>
                <a:gd name="T2" fmla="*/ 16 w 378"/>
                <a:gd name="T3" fmla="*/ 129 h 220"/>
                <a:gd name="T4" fmla="*/ 222 w 378"/>
                <a:gd name="T5" fmla="*/ 9 h 220"/>
                <a:gd name="T6" fmla="*/ 291 w 378"/>
                <a:gd name="T7" fmla="*/ 49 h 220"/>
                <a:gd name="T8" fmla="*/ 84 w 378"/>
                <a:gd name="T9" fmla="*/ 169 h 220"/>
                <a:gd name="T10" fmla="*/ 84 w 378"/>
                <a:gd name="T11" fmla="*/ 169 h 220"/>
                <a:gd name="T12" fmla="*/ 221 w 378"/>
                <a:gd name="T13" fmla="*/ 0 h 220"/>
                <a:gd name="T14" fmla="*/ 0 w 378"/>
                <a:gd name="T15" fmla="*/ 129 h 220"/>
                <a:gd name="T16" fmla="*/ 157 w 378"/>
                <a:gd name="T17" fmla="*/ 220 h 220"/>
                <a:gd name="T18" fmla="*/ 378 w 378"/>
                <a:gd name="T19" fmla="*/ 91 h 220"/>
                <a:gd name="T20" fmla="*/ 221 w 378"/>
                <a:gd name="T2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8" h="220">
                  <a:moveTo>
                    <a:pt x="84" y="169"/>
                  </a:moveTo>
                  <a:lnTo>
                    <a:pt x="16" y="129"/>
                  </a:lnTo>
                  <a:lnTo>
                    <a:pt x="222" y="9"/>
                  </a:lnTo>
                  <a:lnTo>
                    <a:pt x="291" y="49"/>
                  </a:lnTo>
                  <a:lnTo>
                    <a:pt x="84" y="169"/>
                  </a:lnTo>
                  <a:lnTo>
                    <a:pt x="84" y="169"/>
                  </a:lnTo>
                  <a:close/>
                  <a:moveTo>
                    <a:pt x="221" y="0"/>
                  </a:moveTo>
                  <a:lnTo>
                    <a:pt x="0" y="129"/>
                  </a:lnTo>
                  <a:lnTo>
                    <a:pt x="157" y="220"/>
                  </a:lnTo>
                  <a:lnTo>
                    <a:pt x="378" y="91"/>
                  </a:lnTo>
                  <a:lnTo>
                    <a:pt x="221" y="0"/>
                  </a:lnTo>
                  <a:close/>
                </a:path>
              </a:pathLst>
            </a:custGeom>
            <a:solidFill>
              <a:srgbClr val="A1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3" name="Freeform 602"/>
            <p:cNvSpPr>
              <a:spLocks/>
            </p:cNvSpPr>
            <p:nvPr userDrawn="1"/>
          </p:nvSpPr>
          <p:spPr bwMode="auto">
            <a:xfrm flipH="1">
              <a:off x="2322116" y="4269671"/>
              <a:ext cx="251032" cy="166880"/>
            </a:xfrm>
            <a:custGeom>
              <a:avLst/>
              <a:gdLst>
                <a:gd name="T0" fmla="*/ 0 w 176"/>
                <a:gd name="T1" fmla="*/ 0 h 117"/>
                <a:gd name="T2" fmla="*/ 0 w 176"/>
                <a:gd name="T3" fmla="*/ 14 h 117"/>
                <a:gd name="T4" fmla="*/ 176 w 176"/>
                <a:gd name="T5" fmla="*/ 117 h 117"/>
                <a:gd name="T6" fmla="*/ 176 w 176"/>
                <a:gd name="T7" fmla="*/ 103 h 117"/>
                <a:gd name="T8" fmla="*/ 0 w 176"/>
                <a:gd name="T9" fmla="*/ 0 h 117"/>
              </a:gdLst>
              <a:ahLst/>
              <a:cxnLst>
                <a:cxn ang="0">
                  <a:pos x="T0" y="T1"/>
                </a:cxn>
                <a:cxn ang="0">
                  <a:pos x="T2" y="T3"/>
                </a:cxn>
                <a:cxn ang="0">
                  <a:pos x="T4" y="T5"/>
                </a:cxn>
                <a:cxn ang="0">
                  <a:pos x="T6" y="T7"/>
                </a:cxn>
                <a:cxn ang="0">
                  <a:pos x="T8" y="T9"/>
                </a:cxn>
              </a:cxnLst>
              <a:rect l="0" t="0" r="r" b="b"/>
              <a:pathLst>
                <a:path w="176" h="117">
                  <a:moveTo>
                    <a:pt x="0" y="0"/>
                  </a:moveTo>
                  <a:lnTo>
                    <a:pt x="0" y="14"/>
                  </a:lnTo>
                  <a:lnTo>
                    <a:pt x="176" y="117"/>
                  </a:lnTo>
                  <a:lnTo>
                    <a:pt x="176" y="103"/>
                  </a:lnTo>
                  <a:lnTo>
                    <a:pt x="0"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4" name="Freeform 603"/>
            <p:cNvSpPr>
              <a:spLocks/>
            </p:cNvSpPr>
            <p:nvPr userDrawn="1"/>
          </p:nvSpPr>
          <p:spPr bwMode="auto">
            <a:xfrm flipH="1">
              <a:off x="2477585" y="4268244"/>
              <a:ext cx="15690" cy="9985"/>
            </a:xfrm>
            <a:custGeom>
              <a:avLst/>
              <a:gdLst>
                <a:gd name="T0" fmla="*/ 5 w 11"/>
                <a:gd name="T1" fmla="*/ 6 h 7"/>
                <a:gd name="T2" fmla="*/ 7 w 11"/>
                <a:gd name="T3" fmla="*/ 6 h 7"/>
                <a:gd name="T4" fmla="*/ 11 w 11"/>
                <a:gd name="T5" fmla="*/ 4 h 7"/>
                <a:gd name="T6" fmla="*/ 11 w 11"/>
                <a:gd name="T7" fmla="*/ 3 h 7"/>
                <a:gd name="T8" fmla="*/ 7 w 11"/>
                <a:gd name="T9" fmla="*/ 0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6" y="7"/>
                    <a:pt x="6" y="7"/>
                    <a:pt x="7" y="6"/>
                  </a:cubicBezTo>
                  <a:cubicBezTo>
                    <a:pt x="11" y="4"/>
                    <a:pt x="11" y="4"/>
                    <a:pt x="11" y="4"/>
                  </a:cubicBezTo>
                  <a:cubicBezTo>
                    <a:pt x="11" y="4"/>
                    <a:pt x="11" y="3"/>
                    <a:pt x="11" y="3"/>
                  </a:cubicBezTo>
                  <a:cubicBezTo>
                    <a:pt x="7" y="0"/>
                    <a:pt x="7" y="0"/>
                    <a:pt x="7" y="0"/>
                  </a:cubicBezTo>
                  <a:cubicBezTo>
                    <a:pt x="6" y="0"/>
                    <a:pt x="6"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5" name="Freeform 604"/>
            <p:cNvSpPr>
              <a:spLocks/>
            </p:cNvSpPr>
            <p:nvPr userDrawn="1"/>
          </p:nvSpPr>
          <p:spPr bwMode="auto">
            <a:xfrm flipH="1">
              <a:off x="2449058" y="4252555"/>
              <a:ext cx="15690" cy="8558"/>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6"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6" name="Freeform 605"/>
            <p:cNvSpPr>
              <a:spLocks/>
            </p:cNvSpPr>
            <p:nvPr userDrawn="1"/>
          </p:nvSpPr>
          <p:spPr bwMode="auto">
            <a:xfrm flipH="1">
              <a:off x="2457616" y="4256833"/>
              <a:ext cx="15690" cy="9985"/>
            </a:xfrm>
            <a:custGeom>
              <a:avLst/>
              <a:gdLst>
                <a:gd name="T0" fmla="*/ 5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3"/>
                    <a:pt x="10" y="3"/>
                  </a:cubicBezTo>
                  <a:cubicBezTo>
                    <a:pt x="6" y="1"/>
                    <a:pt x="6" y="1"/>
                    <a:pt x="6" y="1"/>
                  </a:cubicBezTo>
                  <a:cubicBezTo>
                    <a:pt x="6" y="0"/>
                    <a:pt x="5" y="0"/>
                    <a:pt x="4"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7" name="Freeform 606"/>
            <p:cNvSpPr>
              <a:spLocks/>
            </p:cNvSpPr>
            <p:nvPr userDrawn="1"/>
          </p:nvSpPr>
          <p:spPr bwMode="auto">
            <a:xfrm flipH="1">
              <a:off x="2467600" y="4262539"/>
              <a:ext cx="15690" cy="9985"/>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8" name="Freeform 608"/>
            <p:cNvSpPr>
              <a:spLocks/>
            </p:cNvSpPr>
            <p:nvPr userDrawn="1"/>
          </p:nvSpPr>
          <p:spPr bwMode="auto">
            <a:xfrm flipH="1">
              <a:off x="2447632" y="4265391"/>
              <a:ext cx="24248" cy="14263"/>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1"/>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9" name="Freeform 609"/>
            <p:cNvSpPr>
              <a:spLocks/>
            </p:cNvSpPr>
            <p:nvPr userDrawn="1"/>
          </p:nvSpPr>
          <p:spPr bwMode="auto">
            <a:xfrm flipH="1">
              <a:off x="2486143" y="4273949"/>
              <a:ext cx="15690" cy="8558"/>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0" name="Freeform 610"/>
            <p:cNvSpPr>
              <a:spLocks/>
            </p:cNvSpPr>
            <p:nvPr userDrawn="1"/>
          </p:nvSpPr>
          <p:spPr bwMode="auto">
            <a:xfrm flipH="1">
              <a:off x="2494701" y="4279654"/>
              <a:ext cx="15690" cy="8558"/>
            </a:xfrm>
            <a:custGeom>
              <a:avLst/>
              <a:gdLst>
                <a:gd name="T0" fmla="*/ 10 w 11"/>
                <a:gd name="T1" fmla="*/ 2 h 6"/>
                <a:gd name="T2" fmla="*/ 6 w 11"/>
                <a:gd name="T3" fmla="*/ 0 h 6"/>
                <a:gd name="T4" fmla="*/ 4 w 11"/>
                <a:gd name="T5" fmla="*/ 0 h 6"/>
                <a:gd name="T6" fmla="*/ 0 w 11"/>
                <a:gd name="T7" fmla="*/ 2 h 6"/>
                <a:gd name="T8" fmla="*/ 0 w 11"/>
                <a:gd name="T9" fmla="*/ 3 h 6"/>
                <a:gd name="T10" fmla="*/ 4 w 11"/>
                <a:gd name="T11" fmla="*/ 6 h 6"/>
                <a:gd name="T12" fmla="*/ 6 w 11"/>
                <a:gd name="T13" fmla="*/ 6 h 6"/>
                <a:gd name="T14" fmla="*/ 10 w 11"/>
                <a:gd name="T15" fmla="*/ 3 h 6"/>
                <a:gd name="T16" fmla="*/ 10 w 11"/>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0" y="2"/>
                  </a:moveTo>
                  <a:cubicBezTo>
                    <a:pt x="6" y="0"/>
                    <a:pt x="6" y="0"/>
                    <a:pt x="6" y="0"/>
                  </a:cubicBezTo>
                  <a:cubicBezTo>
                    <a:pt x="5" y="0"/>
                    <a:pt x="5" y="0"/>
                    <a:pt x="4" y="0"/>
                  </a:cubicBezTo>
                  <a:cubicBezTo>
                    <a:pt x="0" y="2"/>
                    <a:pt x="0" y="2"/>
                    <a:pt x="0" y="2"/>
                  </a:cubicBezTo>
                  <a:cubicBezTo>
                    <a:pt x="0" y="3"/>
                    <a:pt x="0" y="3"/>
                    <a:pt x="0" y="3"/>
                  </a:cubicBezTo>
                  <a:cubicBezTo>
                    <a:pt x="4" y="6"/>
                    <a:pt x="4" y="6"/>
                    <a:pt x="4" y="6"/>
                  </a:cubicBezTo>
                  <a:cubicBezTo>
                    <a:pt x="5" y="6"/>
                    <a:pt x="5" y="6"/>
                    <a:pt x="6" y="6"/>
                  </a:cubicBezTo>
                  <a:cubicBezTo>
                    <a:pt x="10" y="3"/>
                    <a:pt x="10" y="3"/>
                    <a:pt x="10" y="3"/>
                  </a:cubicBezTo>
                  <a:cubicBezTo>
                    <a:pt x="11" y="3"/>
                    <a:pt x="11" y="3"/>
                    <a:pt x="10" y="2"/>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1" name="Freeform 611"/>
            <p:cNvSpPr>
              <a:spLocks/>
            </p:cNvSpPr>
            <p:nvPr userDrawn="1"/>
          </p:nvSpPr>
          <p:spPr bwMode="auto">
            <a:xfrm flipH="1">
              <a:off x="2461896" y="4273949"/>
              <a:ext cx="24248" cy="14263"/>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2" name="Freeform 612"/>
            <p:cNvSpPr>
              <a:spLocks/>
            </p:cNvSpPr>
            <p:nvPr userDrawn="1"/>
          </p:nvSpPr>
          <p:spPr bwMode="auto">
            <a:xfrm flipH="1">
              <a:off x="2440500" y="4279654"/>
              <a:ext cx="24248" cy="14263"/>
            </a:xfrm>
            <a:custGeom>
              <a:avLst/>
              <a:gdLst>
                <a:gd name="T0" fmla="*/ 7 w 17"/>
                <a:gd name="T1" fmla="*/ 9 h 10"/>
                <a:gd name="T2" fmla="*/ 9 w 17"/>
                <a:gd name="T3" fmla="*/ 9 h 10"/>
                <a:gd name="T4" fmla="*/ 16 w 17"/>
                <a:gd name="T5" fmla="*/ 5 h 10"/>
                <a:gd name="T6" fmla="*/ 16 w 17"/>
                <a:gd name="T7" fmla="*/ 4 h 10"/>
                <a:gd name="T8" fmla="*/ 9 w 17"/>
                <a:gd name="T9" fmla="*/ 0 h 10"/>
                <a:gd name="T10" fmla="*/ 7 w 17"/>
                <a:gd name="T11" fmla="*/ 0 h 10"/>
                <a:gd name="T12" fmla="*/ 0 w 17"/>
                <a:gd name="T13" fmla="*/ 4 h 10"/>
                <a:gd name="T14" fmla="*/ 0 w 17"/>
                <a:gd name="T15" fmla="*/ 5 h 10"/>
                <a:gd name="T16" fmla="*/ 7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9"/>
                  </a:moveTo>
                  <a:cubicBezTo>
                    <a:pt x="8" y="10"/>
                    <a:pt x="9" y="10"/>
                    <a:pt x="9" y="9"/>
                  </a:cubicBezTo>
                  <a:cubicBezTo>
                    <a:pt x="16" y="5"/>
                    <a:pt x="16" y="5"/>
                    <a:pt x="16" y="5"/>
                  </a:cubicBezTo>
                  <a:cubicBezTo>
                    <a:pt x="17" y="5"/>
                    <a:pt x="17" y="5"/>
                    <a:pt x="16" y="4"/>
                  </a:cubicBezTo>
                  <a:cubicBezTo>
                    <a:pt x="9" y="0"/>
                    <a:pt x="9" y="0"/>
                    <a:pt x="9" y="0"/>
                  </a:cubicBezTo>
                  <a:cubicBezTo>
                    <a:pt x="9" y="0"/>
                    <a:pt x="8" y="0"/>
                    <a:pt x="7" y="0"/>
                  </a:cubicBezTo>
                  <a:cubicBezTo>
                    <a:pt x="0" y="4"/>
                    <a:pt x="0" y="4"/>
                    <a:pt x="0" y="4"/>
                  </a:cubicBezTo>
                  <a:cubicBezTo>
                    <a:pt x="0" y="4"/>
                    <a:pt x="0" y="5"/>
                    <a:pt x="0" y="5"/>
                  </a:cubicBezTo>
                  <a:lnTo>
                    <a:pt x="7"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3" name="Freeform 613"/>
            <p:cNvSpPr>
              <a:spLocks/>
            </p:cNvSpPr>
            <p:nvPr userDrawn="1"/>
          </p:nvSpPr>
          <p:spPr bwMode="auto">
            <a:xfrm flipH="1">
              <a:off x="2476159" y="4282507"/>
              <a:ext cx="24248" cy="14263"/>
            </a:xfrm>
            <a:custGeom>
              <a:avLst/>
              <a:gdLst>
                <a:gd name="T0" fmla="*/ 17 w 17"/>
                <a:gd name="T1" fmla="*/ 4 h 10"/>
                <a:gd name="T2" fmla="*/ 10 w 17"/>
                <a:gd name="T3" fmla="*/ 1 h 10"/>
                <a:gd name="T4" fmla="*/ 8 w 17"/>
                <a:gd name="T5" fmla="*/ 1 h 10"/>
                <a:gd name="T6" fmla="*/ 1 w 17"/>
                <a:gd name="T7" fmla="*/ 4 h 10"/>
                <a:gd name="T8" fmla="*/ 1 w 17"/>
                <a:gd name="T9" fmla="*/ 6 h 10"/>
                <a:gd name="T10" fmla="*/ 8 w 17"/>
                <a:gd name="T11" fmla="*/ 10 h 10"/>
                <a:gd name="T12" fmla="*/ 10 w 17"/>
                <a:gd name="T13" fmla="*/ 10 h 10"/>
                <a:gd name="T14" fmla="*/ 17 w 17"/>
                <a:gd name="T15" fmla="*/ 6 h 10"/>
                <a:gd name="T16" fmla="*/ 17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7" y="4"/>
                  </a:moveTo>
                  <a:cubicBezTo>
                    <a:pt x="10" y="1"/>
                    <a:pt x="10" y="1"/>
                    <a:pt x="10" y="1"/>
                  </a:cubicBezTo>
                  <a:cubicBezTo>
                    <a:pt x="9" y="0"/>
                    <a:pt x="8" y="0"/>
                    <a:pt x="8" y="1"/>
                  </a:cubicBez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4" name="Freeform 614"/>
            <p:cNvSpPr>
              <a:spLocks/>
            </p:cNvSpPr>
            <p:nvPr userDrawn="1"/>
          </p:nvSpPr>
          <p:spPr bwMode="auto">
            <a:xfrm flipH="1">
              <a:off x="2456190" y="4288212"/>
              <a:ext cx="28526" cy="17116"/>
            </a:xfrm>
            <a:custGeom>
              <a:avLst/>
              <a:gdLst>
                <a:gd name="T0" fmla="*/ 20 w 20"/>
                <a:gd name="T1" fmla="*/ 4 h 12"/>
                <a:gd name="T2" fmla="*/ 13 w 20"/>
                <a:gd name="T3" fmla="*/ 0 h 12"/>
                <a:gd name="T4" fmla="*/ 11 w 20"/>
                <a:gd name="T5" fmla="*/ 0 h 12"/>
                <a:gd name="T6" fmla="*/ 0 w 20"/>
                <a:gd name="T7" fmla="*/ 6 h 12"/>
                <a:gd name="T8" fmla="*/ 0 w 20"/>
                <a:gd name="T9" fmla="*/ 8 h 12"/>
                <a:gd name="T10" fmla="*/ 7 w 20"/>
                <a:gd name="T11" fmla="*/ 12 h 12"/>
                <a:gd name="T12" fmla="*/ 9 w 20"/>
                <a:gd name="T13" fmla="*/ 12 h 12"/>
                <a:gd name="T14" fmla="*/ 20 w 20"/>
                <a:gd name="T15" fmla="*/ 6 h 12"/>
                <a:gd name="T16" fmla="*/ 20 w 2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20" y="4"/>
                  </a:moveTo>
                  <a:cubicBezTo>
                    <a:pt x="13" y="0"/>
                    <a:pt x="13" y="0"/>
                    <a:pt x="13" y="0"/>
                  </a:cubicBezTo>
                  <a:cubicBezTo>
                    <a:pt x="12" y="0"/>
                    <a:pt x="11" y="0"/>
                    <a:pt x="11" y="0"/>
                  </a:cubicBezTo>
                  <a:cubicBezTo>
                    <a:pt x="0" y="6"/>
                    <a:pt x="0" y="6"/>
                    <a:pt x="0" y="6"/>
                  </a:cubicBezTo>
                  <a:cubicBezTo>
                    <a:pt x="0" y="7"/>
                    <a:pt x="0" y="7"/>
                    <a:pt x="0" y="8"/>
                  </a:cubicBezTo>
                  <a:cubicBezTo>
                    <a:pt x="7" y="12"/>
                    <a:pt x="7" y="12"/>
                    <a:pt x="7" y="12"/>
                  </a:cubicBezTo>
                  <a:cubicBezTo>
                    <a:pt x="8" y="12"/>
                    <a:pt x="9" y="12"/>
                    <a:pt x="9" y="12"/>
                  </a:cubicBezTo>
                  <a:cubicBezTo>
                    <a:pt x="20" y="6"/>
                    <a:pt x="20" y="6"/>
                    <a:pt x="20" y="6"/>
                  </a:cubicBezTo>
                  <a:cubicBezTo>
                    <a:pt x="20" y="5"/>
                    <a:pt x="20" y="5"/>
                    <a:pt x="20"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Freeform 615"/>
            <p:cNvSpPr>
              <a:spLocks/>
            </p:cNvSpPr>
            <p:nvPr userDrawn="1"/>
          </p:nvSpPr>
          <p:spPr bwMode="auto">
            <a:xfrm flipH="1">
              <a:off x="2431942" y="4256833"/>
              <a:ext cx="24248" cy="14263"/>
            </a:xfrm>
            <a:custGeom>
              <a:avLst/>
              <a:gdLst>
                <a:gd name="T0" fmla="*/ 7 w 17"/>
                <a:gd name="T1" fmla="*/ 1 h 10"/>
                <a:gd name="T2" fmla="*/ 1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6" name="Freeform 616"/>
            <p:cNvSpPr>
              <a:spLocks/>
            </p:cNvSpPr>
            <p:nvPr userDrawn="1"/>
          </p:nvSpPr>
          <p:spPr bwMode="auto">
            <a:xfrm flipH="1">
              <a:off x="2426237" y="4271097"/>
              <a:ext cx="24248" cy="14263"/>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7" name="Freeform 617"/>
            <p:cNvSpPr>
              <a:spLocks/>
            </p:cNvSpPr>
            <p:nvPr userDrawn="1"/>
          </p:nvSpPr>
          <p:spPr bwMode="auto">
            <a:xfrm flipH="1">
              <a:off x="2346363" y="4242570"/>
              <a:ext cx="24248" cy="14263"/>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8" name="Freeform 618"/>
            <p:cNvSpPr>
              <a:spLocks/>
            </p:cNvSpPr>
            <p:nvPr userDrawn="1"/>
          </p:nvSpPr>
          <p:spPr bwMode="auto">
            <a:xfrm flipH="1">
              <a:off x="2421959" y="4285360"/>
              <a:ext cx="24248" cy="14263"/>
            </a:xfrm>
            <a:custGeom>
              <a:avLst/>
              <a:gdLst>
                <a:gd name="T0" fmla="*/ 8 w 17"/>
                <a:gd name="T1" fmla="*/ 10 h 10"/>
                <a:gd name="T2" fmla="*/ 10 w 17"/>
                <a:gd name="T3" fmla="*/ 10 h 10"/>
                <a:gd name="T4" fmla="*/ 17 w 17"/>
                <a:gd name="T5" fmla="*/ 6 h 10"/>
                <a:gd name="T6" fmla="*/ 17 w 17"/>
                <a:gd name="T7" fmla="*/ 5 h 10"/>
                <a:gd name="T8" fmla="*/ 10 w 17"/>
                <a:gd name="T9" fmla="*/ 1 h 10"/>
                <a:gd name="T10" fmla="*/ 8 w 17"/>
                <a:gd name="T11" fmla="*/ 1 h 10"/>
                <a:gd name="T12" fmla="*/ 1 w 17"/>
                <a:gd name="T13" fmla="*/ 5 h 10"/>
                <a:gd name="T14" fmla="*/ 1 w 17"/>
                <a:gd name="T15" fmla="*/ 6 h 10"/>
                <a:gd name="T16" fmla="*/ 8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0"/>
                  </a:move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lnTo>
                    <a:pt x="8"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 name="Freeform 619"/>
            <p:cNvSpPr>
              <a:spLocks/>
            </p:cNvSpPr>
            <p:nvPr userDrawn="1"/>
          </p:nvSpPr>
          <p:spPr bwMode="auto">
            <a:xfrm flipH="1">
              <a:off x="2399138" y="4309607"/>
              <a:ext cx="25674" cy="14263"/>
            </a:xfrm>
            <a:custGeom>
              <a:avLst/>
              <a:gdLst>
                <a:gd name="T0" fmla="*/ 10 w 18"/>
                <a:gd name="T1" fmla="*/ 1 h 10"/>
                <a:gd name="T2" fmla="*/ 8 w 18"/>
                <a:gd name="T3" fmla="*/ 1 h 10"/>
                <a:gd name="T4" fmla="*/ 1 w 18"/>
                <a:gd name="T5" fmla="*/ 5 h 10"/>
                <a:gd name="T6" fmla="*/ 1 w 18"/>
                <a:gd name="T7" fmla="*/ 6 h 10"/>
                <a:gd name="T8" fmla="*/ 8 w 18"/>
                <a:gd name="T9" fmla="*/ 10 h 10"/>
                <a:gd name="T10" fmla="*/ 10 w 18"/>
                <a:gd name="T11" fmla="*/ 10 h 10"/>
                <a:gd name="T12" fmla="*/ 17 w 18"/>
                <a:gd name="T13" fmla="*/ 6 h 10"/>
                <a:gd name="T14" fmla="*/ 17 w 18"/>
                <a:gd name="T15" fmla="*/ 5 h 10"/>
                <a:gd name="T16" fmla="*/ 10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
                  </a:moveTo>
                  <a:cubicBezTo>
                    <a:pt x="9" y="0"/>
                    <a:pt x="8" y="0"/>
                    <a:pt x="8" y="1"/>
                  </a:cubicBez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 name="Freeform 620"/>
            <p:cNvSpPr>
              <a:spLocks/>
            </p:cNvSpPr>
            <p:nvPr userDrawn="1"/>
          </p:nvSpPr>
          <p:spPr bwMode="auto">
            <a:xfrm flipH="1">
              <a:off x="2384874" y="4301049"/>
              <a:ext cx="24248" cy="14263"/>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 name="Freeform 621"/>
            <p:cNvSpPr>
              <a:spLocks/>
            </p:cNvSpPr>
            <p:nvPr userDrawn="1"/>
          </p:nvSpPr>
          <p:spPr bwMode="auto">
            <a:xfrm flipH="1">
              <a:off x="2436222" y="4293918"/>
              <a:ext cx="34232" cy="19968"/>
            </a:xfrm>
            <a:custGeom>
              <a:avLst/>
              <a:gdLst>
                <a:gd name="T0" fmla="*/ 23 w 24"/>
                <a:gd name="T1" fmla="*/ 5 h 14"/>
                <a:gd name="T2" fmla="*/ 16 w 24"/>
                <a:gd name="T3" fmla="*/ 1 h 14"/>
                <a:gd name="T4" fmla="*/ 15 w 24"/>
                <a:gd name="T5" fmla="*/ 1 h 14"/>
                <a:gd name="T6" fmla="*/ 1 w 24"/>
                <a:gd name="T7" fmla="*/ 9 h 14"/>
                <a:gd name="T8" fmla="*/ 1 w 24"/>
                <a:gd name="T9" fmla="*/ 10 h 14"/>
                <a:gd name="T10" fmla="*/ 8 w 24"/>
                <a:gd name="T11" fmla="*/ 14 h 14"/>
                <a:gd name="T12" fmla="*/ 10 w 24"/>
                <a:gd name="T13" fmla="*/ 14 h 14"/>
                <a:gd name="T14" fmla="*/ 24 w 24"/>
                <a:gd name="T15" fmla="*/ 6 h 14"/>
                <a:gd name="T16" fmla="*/ 23 w 2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23" y="5"/>
                  </a:moveTo>
                  <a:cubicBezTo>
                    <a:pt x="16" y="1"/>
                    <a:pt x="16" y="1"/>
                    <a:pt x="16" y="1"/>
                  </a:cubicBezTo>
                  <a:cubicBezTo>
                    <a:pt x="16" y="0"/>
                    <a:pt x="15" y="0"/>
                    <a:pt x="15" y="1"/>
                  </a:cubicBezTo>
                  <a:cubicBezTo>
                    <a:pt x="1" y="9"/>
                    <a:pt x="1" y="9"/>
                    <a:pt x="1" y="9"/>
                  </a:cubicBezTo>
                  <a:cubicBezTo>
                    <a:pt x="0" y="9"/>
                    <a:pt x="0" y="9"/>
                    <a:pt x="1" y="10"/>
                  </a:cubicBezTo>
                  <a:cubicBezTo>
                    <a:pt x="8" y="14"/>
                    <a:pt x="8" y="14"/>
                    <a:pt x="8" y="14"/>
                  </a:cubicBezTo>
                  <a:cubicBezTo>
                    <a:pt x="8" y="14"/>
                    <a:pt x="9" y="14"/>
                    <a:pt x="10" y="14"/>
                  </a:cubicBezTo>
                  <a:cubicBezTo>
                    <a:pt x="24" y="6"/>
                    <a:pt x="24" y="6"/>
                    <a:pt x="24" y="6"/>
                  </a:cubicBezTo>
                  <a:cubicBezTo>
                    <a:pt x="24" y="6"/>
                    <a:pt x="24" y="5"/>
                    <a:pt x="23"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Freeform 622"/>
            <p:cNvSpPr>
              <a:spLocks/>
            </p:cNvSpPr>
            <p:nvPr userDrawn="1"/>
          </p:nvSpPr>
          <p:spPr bwMode="auto">
            <a:xfrm flipH="1">
              <a:off x="2411975" y="4299623"/>
              <a:ext cx="42790" cy="24248"/>
            </a:xfrm>
            <a:custGeom>
              <a:avLst/>
              <a:gdLst>
                <a:gd name="T0" fmla="*/ 29 w 30"/>
                <a:gd name="T1" fmla="*/ 4 h 17"/>
                <a:gd name="T2" fmla="*/ 22 w 30"/>
                <a:gd name="T3" fmla="*/ 0 h 17"/>
                <a:gd name="T4" fmla="*/ 20 w 30"/>
                <a:gd name="T5" fmla="*/ 0 h 17"/>
                <a:gd name="T6" fmla="*/ 1 w 30"/>
                <a:gd name="T7" fmla="*/ 11 h 17"/>
                <a:gd name="T8" fmla="*/ 1 w 30"/>
                <a:gd name="T9" fmla="*/ 12 h 17"/>
                <a:gd name="T10" fmla="*/ 8 w 30"/>
                <a:gd name="T11" fmla="*/ 16 h 17"/>
                <a:gd name="T12" fmla="*/ 10 w 30"/>
                <a:gd name="T13" fmla="*/ 16 h 17"/>
                <a:gd name="T14" fmla="*/ 29 w 30"/>
                <a:gd name="T15" fmla="*/ 5 h 17"/>
                <a:gd name="T16" fmla="*/ 29 w 30"/>
                <a:gd name="T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7">
                  <a:moveTo>
                    <a:pt x="29" y="4"/>
                  </a:moveTo>
                  <a:cubicBezTo>
                    <a:pt x="22" y="0"/>
                    <a:pt x="22" y="0"/>
                    <a:pt x="22" y="0"/>
                  </a:cubicBezTo>
                  <a:cubicBezTo>
                    <a:pt x="22" y="0"/>
                    <a:pt x="21" y="0"/>
                    <a:pt x="20" y="0"/>
                  </a:cubicBezTo>
                  <a:cubicBezTo>
                    <a:pt x="1" y="11"/>
                    <a:pt x="1" y="11"/>
                    <a:pt x="1" y="11"/>
                  </a:cubicBezTo>
                  <a:cubicBezTo>
                    <a:pt x="1" y="11"/>
                    <a:pt x="0" y="12"/>
                    <a:pt x="1" y="12"/>
                  </a:cubicBezTo>
                  <a:cubicBezTo>
                    <a:pt x="8" y="16"/>
                    <a:pt x="8" y="16"/>
                    <a:pt x="8" y="16"/>
                  </a:cubicBezTo>
                  <a:cubicBezTo>
                    <a:pt x="9" y="17"/>
                    <a:pt x="10" y="17"/>
                    <a:pt x="10" y="16"/>
                  </a:cubicBezTo>
                  <a:cubicBezTo>
                    <a:pt x="29" y="5"/>
                    <a:pt x="29" y="5"/>
                    <a:pt x="29" y="5"/>
                  </a:cubicBezTo>
                  <a:cubicBezTo>
                    <a:pt x="30" y="5"/>
                    <a:pt x="30" y="4"/>
                    <a:pt x="29"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Freeform 623"/>
            <p:cNvSpPr>
              <a:spLocks/>
            </p:cNvSpPr>
            <p:nvPr userDrawn="1"/>
          </p:nvSpPr>
          <p:spPr bwMode="auto">
            <a:xfrm flipH="1">
              <a:off x="2429090" y="4241143"/>
              <a:ext cx="15690" cy="8558"/>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6" y="6"/>
                    <a:pt x="6" y="6"/>
                  </a:cubicBezTo>
                  <a:cubicBezTo>
                    <a:pt x="10" y="3"/>
                    <a:pt x="10" y="3"/>
                    <a:pt x="10" y="3"/>
                  </a:cubicBezTo>
                  <a:cubicBezTo>
                    <a:pt x="11" y="3"/>
                    <a:pt x="11" y="3"/>
                    <a:pt x="10" y="3"/>
                  </a:cubicBezTo>
                  <a:cubicBezTo>
                    <a:pt x="6" y="0"/>
                    <a:pt x="6" y="0"/>
                    <a:pt x="6" y="0"/>
                  </a:cubicBezTo>
                  <a:cubicBezTo>
                    <a:pt x="5"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 name="Freeform 624"/>
            <p:cNvSpPr>
              <a:spLocks/>
            </p:cNvSpPr>
            <p:nvPr userDrawn="1"/>
          </p:nvSpPr>
          <p:spPr bwMode="auto">
            <a:xfrm flipH="1">
              <a:off x="2439074" y="4246849"/>
              <a:ext cx="15690" cy="8558"/>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 name="Freeform 625"/>
            <p:cNvSpPr>
              <a:spLocks/>
            </p:cNvSpPr>
            <p:nvPr userDrawn="1"/>
          </p:nvSpPr>
          <p:spPr bwMode="auto">
            <a:xfrm flipH="1">
              <a:off x="2420532" y="4235438"/>
              <a:ext cx="15690" cy="8558"/>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4"/>
                    <a:pt x="11" y="4"/>
                    <a:pt x="11" y="4"/>
                  </a:cubicBezTo>
                  <a:cubicBezTo>
                    <a:pt x="11" y="3"/>
                    <a:pt x="11" y="3"/>
                    <a:pt x="11" y="3"/>
                  </a:cubicBezTo>
                  <a:cubicBezTo>
                    <a:pt x="7" y="0"/>
                    <a:pt x="7" y="0"/>
                    <a:pt x="7"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6" name="Freeform 626"/>
            <p:cNvSpPr>
              <a:spLocks/>
            </p:cNvSpPr>
            <p:nvPr userDrawn="1"/>
          </p:nvSpPr>
          <p:spPr bwMode="auto">
            <a:xfrm flipH="1">
              <a:off x="2400563" y="4224028"/>
              <a:ext cx="15690" cy="9985"/>
            </a:xfrm>
            <a:custGeom>
              <a:avLst/>
              <a:gdLst>
                <a:gd name="T0" fmla="*/ 4 w 11"/>
                <a:gd name="T1" fmla="*/ 6 h 7"/>
                <a:gd name="T2" fmla="*/ 6 w 11"/>
                <a:gd name="T3" fmla="*/ 6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1"/>
                    <a:pt x="6" y="1"/>
                    <a:pt x="6" y="1"/>
                  </a:cubicBezTo>
                  <a:cubicBezTo>
                    <a:pt x="5" y="0"/>
                    <a:pt x="5" y="0"/>
                    <a:pt x="4" y="1"/>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7" name="Freeform 627"/>
            <p:cNvSpPr>
              <a:spLocks/>
            </p:cNvSpPr>
            <p:nvPr userDrawn="1"/>
          </p:nvSpPr>
          <p:spPr bwMode="auto">
            <a:xfrm flipH="1">
              <a:off x="2410548" y="4229733"/>
              <a:ext cx="15690" cy="8558"/>
            </a:xfrm>
            <a:custGeom>
              <a:avLst/>
              <a:gdLst>
                <a:gd name="T0" fmla="*/ 5 w 11"/>
                <a:gd name="T1" fmla="*/ 6 h 6"/>
                <a:gd name="T2" fmla="*/ 6 w 11"/>
                <a:gd name="T3" fmla="*/ 6 h 6"/>
                <a:gd name="T4" fmla="*/ 11 w 11"/>
                <a:gd name="T5" fmla="*/ 4 h 6"/>
                <a:gd name="T6" fmla="*/ 11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3"/>
                    <a:pt x="11" y="3"/>
                    <a:pt x="11"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8" name="Freeform 628"/>
            <p:cNvSpPr>
              <a:spLocks/>
            </p:cNvSpPr>
            <p:nvPr userDrawn="1"/>
          </p:nvSpPr>
          <p:spPr bwMode="auto">
            <a:xfrm flipH="1">
              <a:off x="2334953" y="4185517"/>
              <a:ext cx="15690" cy="9985"/>
            </a:xfrm>
            <a:custGeom>
              <a:avLst/>
              <a:gdLst>
                <a:gd name="T0" fmla="*/ 5 w 11"/>
                <a:gd name="T1" fmla="*/ 7 h 7"/>
                <a:gd name="T2" fmla="*/ 6 w 11"/>
                <a:gd name="T3" fmla="*/ 7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0" y="4"/>
                    <a:pt x="10" y="4"/>
                    <a:pt x="10" y="4"/>
                  </a:cubicBezTo>
                  <a:cubicBezTo>
                    <a:pt x="11" y="4"/>
                    <a:pt x="11" y="3"/>
                    <a:pt x="10" y="3"/>
                  </a:cubicBezTo>
                  <a:cubicBezTo>
                    <a:pt x="6" y="1"/>
                    <a:pt x="6" y="1"/>
                    <a:pt x="6" y="1"/>
                  </a:cubicBezTo>
                  <a:cubicBezTo>
                    <a:pt x="6" y="0"/>
                    <a:pt x="5" y="0"/>
                    <a:pt x="4" y="1"/>
                  </a:cubicBezTo>
                  <a:cubicBezTo>
                    <a:pt x="0" y="3"/>
                    <a:pt x="0" y="3"/>
                    <a:pt x="0" y="3"/>
                  </a:cubicBezTo>
                  <a:cubicBezTo>
                    <a:pt x="0" y="3"/>
                    <a:pt x="0" y="4"/>
                    <a:pt x="0"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9" name="Freeform 629"/>
            <p:cNvSpPr>
              <a:spLocks/>
            </p:cNvSpPr>
            <p:nvPr userDrawn="1"/>
          </p:nvSpPr>
          <p:spPr bwMode="auto">
            <a:xfrm flipH="1">
              <a:off x="2344937" y="4191223"/>
              <a:ext cx="15690" cy="9985"/>
            </a:xfrm>
            <a:custGeom>
              <a:avLst/>
              <a:gdLst>
                <a:gd name="T0" fmla="*/ 5 w 11"/>
                <a:gd name="T1" fmla="*/ 6 h 7"/>
                <a:gd name="T2" fmla="*/ 6 w 11"/>
                <a:gd name="T3" fmla="*/ 6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5" y="7"/>
                    <a:pt x="6" y="7"/>
                    <a:pt x="6" y="6"/>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0" name="Freeform 630"/>
            <p:cNvSpPr>
              <a:spLocks/>
            </p:cNvSpPr>
            <p:nvPr userDrawn="1"/>
          </p:nvSpPr>
          <p:spPr bwMode="auto">
            <a:xfrm flipH="1">
              <a:off x="2354921" y="4196928"/>
              <a:ext cx="15690" cy="9985"/>
            </a:xfrm>
            <a:custGeom>
              <a:avLst/>
              <a:gdLst>
                <a:gd name="T0" fmla="*/ 5 w 11"/>
                <a:gd name="T1" fmla="*/ 6 h 7"/>
                <a:gd name="T2" fmla="*/ 7 w 11"/>
                <a:gd name="T3" fmla="*/ 6 h 7"/>
                <a:gd name="T4" fmla="*/ 11 w 11"/>
                <a:gd name="T5" fmla="*/ 4 h 7"/>
                <a:gd name="T6" fmla="*/ 11 w 11"/>
                <a:gd name="T7" fmla="*/ 3 h 7"/>
                <a:gd name="T8" fmla="*/ 7 w 11"/>
                <a:gd name="T9" fmla="*/ 1 h 7"/>
                <a:gd name="T10" fmla="*/ 5 w 11"/>
                <a:gd name="T11" fmla="*/ 0 h 7"/>
                <a:gd name="T12" fmla="*/ 1 w 11"/>
                <a:gd name="T13" fmla="*/ 3 h 7"/>
                <a:gd name="T14" fmla="*/ 1 w 11"/>
                <a:gd name="T15" fmla="*/ 4 h 7"/>
                <a:gd name="T16" fmla="*/ 5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6"/>
                  </a:moveTo>
                  <a:cubicBezTo>
                    <a:pt x="6" y="7"/>
                    <a:pt x="6" y="7"/>
                    <a:pt x="7" y="6"/>
                  </a:cubicBezTo>
                  <a:cubicBezTo>
                    <a:pt x="11" y="4"/>
                    <a:pt x="11" y="4"/>
                    <a:pt x="11" y="4"/>
                  </a:cubicBezTo>
                  <a:cubicBezTo>
                    <a:pt x="11" y="4"/>
                    <a:pt x="11" y="3"/>
                    <a:pt x="11" y="3"/>
                  </a:cubicBezTo>
                  <a:cubicBezTo>
                    <a:pt x="7" y="1"/>
                    <a:pt x="7" y="1"/>
                    <a:pt x="7" y="1"/>
                  </a:cubicBezTo>
                  <a:cubicBezTo>
                    <a:pt x="6" y="0"/>
                    <a:pt x="5" y="0"/>
                    <a:pt x="5" y="0"/>
                  </a:cubicBezTo>
                  <a:cubicBezTo>
                    <a:pt x="1" y="3"/>
                    <a:pt x="1" y="3"/>
                    <a:pt x="1" y="3"/>
                  </a:cubicBezTo>
                  <a:cubicBezTo>
                    <a:pt x="0" y="3"/>
                    <a:pt x="0" y="4"/>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 name="Freeform 631"/>
            <p:cNvSpPr>
              <a:spLocks/>
            </p:cNvSpPr>
            <p:nvPr userDrawn="1"/>
          </p:nvSpPr>
          <p:spPr bwMode="auto">
            <a:xfrm flipH="1">
              <a:off x="2327822" y="4196928"/>
              <a:ext cx="24248" cy="14263"/>
            </a:xfrm>
            <a:custGeom>
              <a:avLst/>
              <a:gdLst>
                <a:gd name="T0" fmla="*/ 7 w 17"/>
                <a:gd name="T1" fmla="*/ 0 h 10"/>
                <a:gd name="T2" fmla="*/ 1 w 17"/>
                <a:gd name="T3" fmla="*/ 4 h 10"/>
                <a:gd name="T4" fmla="*/ 1 w 17"/>
                <a:gd name="T5" fmla="*/ 5 h 10"/>
                <a:gd name="T6" fmla="*/ 7 w 17"/>
                <a:gd name="T7" fmla="*/ 9 h 10"/>
                <a:gd name="T8" fmla="*/ 10 w 17"/>
                <a:gd name="T9" fmla="*/ 9 h 10"/>
                <a:gd name="T10" fmla="*/ 17 w 17"/>
                <a:gd name="T11" fmla="*/ 5 h 10"/>
                <a:gd name="T12" fmla="*/ 17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5"/>
                    <a:pt x="0" y="5"/>
                    <a:pt x="1" y="5"/>
                  </a:cubicBezTo>
                  <a:cubicBezTo>
                    <a:pt x="7" y="9"/>
                    <a:pt x="7" y="9"/>
                    <a:pt x="7" y="9"/>
                  </a:cubicBezTo>
                  <a:cubicBezTo>
                    <a:pt x="8" y="10"/>
                    <a:pt x="9" y="10"/>
                    <a:pt x="10" y="9"/>
                  </a:cubicBezTo>
                  <a:cubicBezTo>
                    <a:pt x="17" y="5"/>
                    <a:pt x="17" y="5"/>
                    <a:pt x="17" y="5"/>
                  </a:cubicBezTo>
                  <a:cubicBezTo>
                    <a:pt x="17" y="5"/>
                    <a:pt x="17" y="5"/>
                    <a:pt x="17"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 name="Freeform 632"/>
            <p:cNvSpPr>
              <a:spLocks/>
            </p:cNvSpPr>
            <p:nvPr userDrawn="1"/>
          </p:nvSpPr>
          <p:spPr bwMode="auto">
            <a:xfrm flipH="1">
              <a:off x="2363479" y="4202633"/>
              <a:ext cx="15690" cy="8558"/>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 name="Freeform 633"/>
            <p:cNvSpPr>
              <a:spLocks/>
            </p:cNvSpPr>
            <p:nvPr userDrawn="1"/>
          </p:nvSpPr>
          <p:spPr bwMode="auto">
            <a:xfrm flipH="1">
              <a:off x="2306426" y="4201206"/>
              <a:ext cx="24248" cy="14263"/>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1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1"/>
                    <a:pt x="9" y="1"/>
                    <a:pt x="9" y="1"/>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 name="Freeform 634"/>
            <p:cNvSpPr>
              <a:spLocks/>
            </p:cNvSpPr>
            <p:nvPr userDrawn="1"/>
          </p:nvSpPr>
          <p:spPr bwMode="auto">
            <a:xfrm flipH="1">
              <a:off x="2372037" y="4208338"/>
              <a:ext cx="15690" cy="8558"/>
            </a:xfrm>
            <a:custGeom>
              <a:avLst/>
              <a:gdLst>
                <a:gd name="T0" fmla="*/ 4 w 11"/>
                <a:gd name="T1" fmla="*/ 6 h 6"/>
                <a:gd name="T2" fmla="*/ 6 w 11"/>
                <a:gd name="T3" fmla="*/ 6 h 6"/>
                <a:gd name="T4" fmla="*/ 10 w 11"/>
                <a:gd name="T5" fmla="*/ 3 h 6"/>
                <a:gd name="T6" fmla="*/ 10 w 11"/>
                <a:gd name="T7" fmla="*/ 2 h 6"/>
                <a:gd name="T8" fmla="*/ 6 w 11"/>
                <a:gd name="T9" fmla="*/ 0 h 6"/>
                <a:gd name="T10" fmla="*/ 4 w 11"/>
                <a:gd name="T11" fmla="*/ 0 h 6"/>
                <a:gd name="T12" fmla="*/ 0 w 11"/>
                <a:gd name="T13" fmla="*/ 2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 name="Freeform 635"/>
            <p:cNvSpPr>
              <a:spLocks/>
            </p:cNvSpPr>
            <p:nvPr userDrawn="1"/>
          </p:nvSpPr>
          <p:spPr bwMode="auto">
            <a:xfrm flipH="1">
              <a:off x="2342085" y="4205486"/>
              <a:ext cx="24248" cy="14263"/>
            </a:xfrm>
            <a:custGeom>
              <a:avLst/>
              <a:gdLst>
                <a:gd name="T0" fmla="*/ 7 w 17"/>
                <a:gd name="T1" fmla="*/ 0 h 10"/>
                <a:gd name="T2" fmla="*/ 0 w 17"/>
                <a:gd name="T3" fmla="*/ 4 h 10"/>
                <a:gd name="T4" fmla="*/ 0 w 17"/>
                <a:gd name="T5" fmla="*/ 6 h 10"/>
                <a:gd name="T6" fmla="*/ 7 w 17"/>
                <a:gd name="T7" fmla="*/ 9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9"/>
                    <a:pt x="7" y="9"/>
                    <a:pt x="7" y="9"/>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 name="Freeform 636"/>
            <p:cNvSpPr>
              <a:spLocks/>
            </p:cNvSpPr>
            <p:nvPr userDrawn="1"/>
          </p:nvSpPr>
          <p:spPr bwMode="auto">
            <a:xfrm flipH="1">
              <a:off x="2287885" y="4208338"/>
              <a:ext cx="24248" cy="14263"/>
            </a:xfrm>
            <a:custGeom>
              <a:avLst/>
              <a:gdLst>
                <a:gd name="T0" fmla="*/ 10 w 17"/>
                <a:gd name="T1" fmla="*/ 9 h 10"/>
                <a:gd name="T2" fmla="*/ 17 w 17"/>
                <a:gd name="T3" fmla="*/ 5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 name="Freeform 637"/>
            <p:cNvSpPr>
              <a:spLocks/>
            </p:cNvSpPr>
            <p:nvPr userDrawn="1"/>
          </p:nvSpPr>
          <p:spPr bwMode="auto">
            <a:xfrm flipH="1">
              <a:off x="2322116" y="4209764"/>
              <a:ext cx="24248" cy="14263"/>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8" name="Freeform 638"/>
            <p:cNvSpPr>
              <a:spLocks/>
            </p:cNvSpPr>
            <p:nvPr userDrawn="1"/>
          </p:nvSpPr>
          <p:spPr bwMode="auto">
            <a:xfrm flipH="1">
              <a:off x="2263637" y="4212617"/>
              <a:ext cx="24248" cy="14263"/>
            </a:xfrm>
            <a:custGeom>
              <a:avLst/>
              <a:gdLst>
                <a:gd name="T0" fmla="*/ 10 w 17"/>
                <a:gd name="T1" fmla="*/ 10 h 10"/>
                <a:gd name="T2" fmla="*/ 17 w 17"/>
                <a:gd name="T3" fmla="*/ 6 h 10"/>
                <a:gd name="T4" fmla="*/ 17 w 17"/>
                <a:gd name="T5" fmla="*/ 4 h 10"/>
                <a:gd name="T6" fmla="*/ 10 w 17"/>
                <a:gd name="T7" fmla="*/ 0 h 10"/>
                <a:gd name="T8" fmla="*/ 7 w 17"/>
                <a:gd name="T9" fmla="*/ 0 h 10"/>
                <a:gd name="T10" fmla="*/ 1 w 17"/>
                <a:gd name="T11" fmla="*/ 4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7" y="0"/>
                  </a:cubicBezTo>
                  <a:cubicBezTo>
                    <a:pt x="1" y="4"/>
                    <a:pt x="1" y="4"/>
                    <a:pt x="1" y="4"/>
                  </a:cubicBezTo>
                  <a:cubicBezTo>
                    <a:pt x="0" y="5"/>
                    <a:pt x="0" y="5"/>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9" name="Freeform 639"/>
            <p:cNvSpPr>
              <a:spLocks/>
            </p:cNvSpPr>
            <p:nvPr userDrawn="1"/>
          </p:nvSpPr>
          <p:spPr bwMode="auto">
            <a:xfrm flipH="1">
              <a:off x="2357774" y="4214044"/>
              <a:ext cx="24248" cy="14263"/>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0" name="Freeform 640"/>
            <p:cNvSpPr>
              <a:spLocks/>
            </p:cNvSpPr>
            <p:nvPr userDrawn="1"/>
          </p:nvSpPr>
          <p:spPr bwMode="auto">
            <a:xfrm flipH="1">
              <a:off x="2302148" y="4216896"/>
              <a:ext cx="24248" cy="14263"/>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1" name="Freeform 641"/>
            <p:cNvSpPr>
              <a:spLocks/>
            </p:cNvSpPr>
            <p:nvPr userDrawn="1"/>
          </p:nvSpPr>
          <p:spPr bwMode="auto">
            <a:xfrm flipH="1">
              <a:off x="2277900" y="4221175"/>
              <a:ext cx="24248" cy="14263"/>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2" name="Freeform 642"/>
            <p:cNvSpPr>
              <a:spLocks/>
            </p:cNvSpPr>
            <p:nvPr userDrawn="1"/>
          </p:nvSpPr>
          <p:spPr bwMode="auto">
            <a:xfrm flipH="1">
              <a:off x="2372037" y="4222602"/>
              <a:ext cx="24248" cy="14263"/>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3" name="Freeform 643"/>
            <p:cNvSpPr>
              <a:spLocks/>
            </p:cNvSpPr>
            <p:nvPr userDrawn="1"/>
          </p:nvSpPr>
          <p:spPr bwMode="auto">
            <a:xfrm flipH="1">
              <a:off x="2350643" y="4226880"/>
              <a:ext cx="25674" cy="14263"/>
            </a:xfrm>
            <a:custGeom>
              <a:avLst/>
              <a:gdLst>
                <a:gd name="T0" fmla="*/ 8 w 18"/>
                <a:gd name="T1" fmla="*/ 1 h 10"/>
                <a:gd name="T2" fmla="*/ 1 w 18"/>
                <a:gd name="T3" fmla="*/ 5 h 10"/>
                <a:gd name="T4" fmla="*/ 1 w 18"/>
                <a:gd name="T5" fmla="*/ 6 h 10"/>
                <a:gd name="T6" fmla="*/ 8 w 18"/>
                <a:gd name="T7" fmla="*/ 10 h 10"/>
                <a:gd name="T8" fmla="*/ 10 w 18"/>
                <a:gd name="T9" fmla="*/ 10 h 10"/>
                <a:gd name="T10" fmla="*/ 17 w 18"/>
                <a:gd name="T11" fmla="*/ 6 h 10"/>
                <a:gd name="T12" fmla="*/ 17 w 18"/>
                <a:gd name="T13" fmla="*/ 5 h 10"/>
                <a:gd name="T14" fmla="*/ 10 w 18"/>
                <a:gd name="T15" fmla="*/ 1 h 10"/>
                <a:gd name="T16" fmla="*/ 8 w 1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1"/>
                  </a:moveTo>
                  <a:cubicBezTo>
                    <a:pt x="1" y="5"/>
                    <a:pt x="1" y="5"/>
                    <a:pt x="1" y="5"/>
                  </a:cubicBezTo>
                  <a:cubicBezTo>
                    <a:pt x="0" y="5"/>
                    <a:pt x="0" y="6"/>
                    <a:pt x="1" y="6"/>
                  </a:cubicBezTo>
                  <a:cubicBezTo>
                    <a:pt x="8" y="10"/>
                    <a:pt x="8" y="10"/>
                    <a:pt x="8" y="10"/>
                  </a:cubicBezTo>
                  <a:cubicBezTo>
                    <a:pt x="9" y="10"/>
                    <a:pt x="10" y="10"/>
                    <a:pt x="10" y="10"/>
                  </a:cubicBezTo>
                  <a:cubicBezTo>
                    <a:pt x="17" y="6"/>
                    <a:pt x="17" y="6"/>
                    <a:pt x="17" y="6"/>
                  </a:cubicBezTo>
                  <a:cubicBezTo>
                    <a:pt x="18" y="6"/>
                    <a:pt x="18"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4" name="Freeform 644"/>
            <p:cNvSpPr>
              <a:spLocks/>
            </p:cNvSpPr>
            <p:nvPr userDrawn="1"/>
          </p:nvSpPr>
          <p:spPr bwMode="auto">
            <a:xfrm flipH="1">
              <a:off x="2293590" y="4229733"/>
              <a:ext cx="24248" cy="14263"/>
            </a:xfrm>
            <a:custGeom>
              <a:avLst/>
              <a:gdLst>
                <a:gd name="T0" fmla="*/ 10 w 17"/>
                <a:gd name="T1" fmla="*/ 10 h 10"/>
                <a:gd name="T2" fmla="*/ 17 w 17"/>
                <a:gd name="T3" fmla="*/ 6 h 10"/>
                <a:gd name="T4" fmla="*/ 17 w 17"/>
                <a:gd name="T5" fmla="*/ 4 h 10"/>
                <a:gd name="T6" fmla="*/ 10 w 17"/>
                <a:gd name="T7" fmla="*/ 1 h 10"/>
                <a:gd name="T8" fmla="*/ 8 w 17"/>
                <a:gd name="T9" fmla="*/ 1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1"/>
                    <a:pt x="10" y="1"/>
                    <a:pt x="10" y="1"/>
                  </a:cubicBezTo>
                  <a:cubicBezTo>
                    <a:pt x="9" y="0"/>
                    <a:pt x="8" y="0"/>
                    <a:pt x="8" y="1"/>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5" name="Freeform 645"/>
            <p:cNvSpPr>
              <a:spLocks/>
            </p:cNvSpPr>
            <p:nvPr userDrawn="1"/>
          </p:nvSpPr>
          <p:spPr bwMode="auto">
            <a:xfrm flipH="1">
              <a:off x="2387727" y="4231160"/>
              <a:ext cx="24248" cy="14263"/>
            </a:xfrm>
            <a:custGeom>
              <a:avLst/>
              <a:gdLst>
                <a:gd name="T0" fmla="*/ 8 w 17"/>
                <a:gd name="T1" fmla="*/ 1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6" name="Freeform 646"/>
            <p:cNvSpPr>
              <a:spLocks/>
            </p:cNvSpPr>
            <p:nvPr userDrawn="1"/>
          </p:nvSpPr>
          <p:spPr bwMode="auto">
            <a:xfrm flipH="1">
              <a:off x="2366332" y="4235438"/>
              <a:ext cx="24248" cy="14263"/>
            </a:xfrm>
            <a:custGeom>
              <a:avLst/>
              <a:gdLst>
                <a:gd name="T0" fmla="*/ 7 w 17"/>
                <a:gd name="T1" fmla="*/ 1 h 10"/>
                <a:gd name="T2" fmla="*/ 1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1" y="5"/>
                    <a:pt x="1" y="5"/>
                    <a:pt x="1"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7" name="Freeform 647"/>
            <p:cNvSpPr>
              <a:spLocks/>
            </p:cNvSpPr>
            <p:nvPr userDrawn="1"/>
          </p:nvSpPr>
          <p:spPr bwMode="auto">
            <a:xfrm flipH="1">
              <a:off x="2277900" y="4239718"/>
              <a:ext cx="24248" cy="12837"/>
            </a:xfrm>
            <a:custGeom>
              <a:avLst/>
              <a:gdLst>
                <a:gd name="T0" fmla="*/ 10 w 17"/>
                <a:gd name="T1" fmla="*/ 0 h 9"/>
                <a:gd name="T2" fmla="*/ 8 w 17"/>
                <a:gd name="T3" fmla="*/ 0 h 9"/>
                <a:gd name="T4" fmla="*/ 1 w 17"/>
                <a:gd name="T5" fmla="*/ 4 h 9"/>
                <a:gd name="T6" fmla="*/ 1 w 17"/>
                <a:gd name="T7" fmla="*/ 5 h 9"/>
                <a:gd name="T8" fmla="*/ 8 w 17"/>
                <a:gd name="T9" fmla="*/ 9 h 9"/>
                <a:gd name="T10" fmla="*/ 10 w 17"/>
                <a:gd name="T11" fmla="*/ 9 h 9"/>
                <a:gd name="T12" fmla="*/ 17 w 17"/>
                <a:gd name="T13" fmla="*/ 5 h 9"/>
                <a:gd name="T14" fmla="*/ 17 w 17"/>
                <a:gd name="T15" fmla="*/ 4 h 9"/>
                <a:gd name="T16" fmla="*/ 10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0"/>
                  </a:moveTo>
                  <a:cubicBezTo>
                    <a:pt x="9" y="0"/>
                    <a:pt x="8" y="0"/>
                    <a:pt x="8" y="0"/>
                  </a:cubicBez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8" name="Freeform 648"/>
            <p:cNvSpPr>
              <a:spLocks/>
            </p:cNvSpPr>
            <p:nvPr userDrawn="1"/>
          </p:nvSpPr>
          <p:spPr bwMode="auto">
            <a:xfrm flipH="1">
              <a:off x="2401990" y="4239718"/>
              <a:ext cx="24248" cy="14263"/>
            </a:xfrm>
            <a:custGeom>
              <a:avLst/>
              <a:gdLst>
                <a:gd name="T0" fmla="*/ 7 w 17"/>
                <a:gd name="T1" fmla="*/ 1 h 10"/>
                <a:gd name="T2" fmla="*/ 0 w 17"/>
                <a:gd name="T3" fmla="*/ 5 h 10"/>
                <a:gd name="T4" fmla="*/ 0 w 17"/>
                <a:gd name="T5" fmla="*/ 6 h 10"/>
                <a:gd name="T6" fmla="*/ 7 w 17"/>
                <a:gd name="T7" fmla="*/ 10 h 10"/>
                <a:gd name="T8" fmla="*/ 10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5"/>
                    <a:pt x="0" y="6"/>
                  </a:cubicBezTo>
                  <a:cubicBezTo>
                    <a:pt x="7" y="10"/>
                    <a:pt x="7" y="10"/>
                    <a:pt x="7" y="10"/>
                  </a:cubicBezTo>
                  <a:cubicBezTo>
                    <a:pt x="8" y="10"/>
                    <a:pt x="9" y="10"/>
                    <a:pt x="10" y="10"/>
                  </a:cubicBezTo>
                  <a:cubicBezTo>
                    <a:pt x="16" y="6"/>
                    <a:pt x="16" y="6"/>
                    <a:pt x="16" y="6"/>
                  </a:cubicBezTo>
                  <a:cubicBezTo>
                    <a:pt x="17" y="5"/>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9" name="Freeform 649"/>
            <p:cNvSpPr>
              <a:spLocks/>
            </p:cNvSpPr>
            <p:nvPr userDrawn="1"/>
          </p:nvSpPr>
          <p:spPr bwMode="auto">
            <a:xfrm flipH="1">
              <a:off x="2380595" y="4243996"/>
              <a:ext cx="24248" cy="14263"/>
            </a:xfrm>
            <a:custGeom>
              <a:avLst/>
              <a:gdLst>
                <a:gd name="T0" fmla="*/ 7 w 17"/>
                <a:gd name="T1" fmla="*/ 1 h 10"/>
                <a:gd name="T2" fmla="*/ 0 w 17"/>
                <a:gd name="T3" fmla="*/ 5 h 10"/>
                <a:gd name="T4" fmla="*/ 0 w 17"/>
                <a:gd name="T5" fmla="*/ 6 h 10"/>
                <a:gd name="T6" fmla="*/ 7 w 17"/>
                <a:gd name="T7" fmla="*/ 10 h 10"/>
                <a:gd name="T8" fmla="*/ 9 w 17"/>
                <a:gd name="T9" fmla="*/ 10 h 10"/>
                <a:gd name="T10" fmla="*/ 16 w 17"/>
                <a:gd name="T11" fmla="*/ 6 h 10"/>
                <a:gd name="T12" fmla="*/ 16 w 17"/>
                <a:gd name="T13" fmla="*/ 5 h 10"/>
                <a:gd name="T14" fmla="*/ 9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cubicBezTo>
                    <a:pt x="9" y="1"/>
                    <a:pt x="9" y="1"/>
                    <a:pt x="9"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0" name="Freeform 650"/>
            <p:cNvSpPr>
              <a:spLocks/>
            </p:cNvSpPr>
            <p:nvPr userDrawn="1"/>
          </p:nvSpPr>
          <p:spPr bwMode="auto">
            <a:xfrm flipH="1">
              <a:off x="2323542" y="4246849"/>
              <a:ext cx="24248" cy="14263"/>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6"/>
                    <a:pt x="17"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1" name="Freeform 651"/>
            <p:cNvSpPr>
              <a:spLocks/>
            </p:cNvSpPr>
            <p:nvPr userDrawn="1"/>
          </p:nvSpPr>
          <p:spPr bwMode="auto">
            <a:xfrm flipH="1">
              <a:off x="2417679" y="4248275"/>
              <a:ext cx="24248" cy="14263"/>
            </a:xfrm>
            <a:custGeom>
              <a:avLst/>
              <a:gdLst>
                <a:gd name="T0" fmla="*/ 8 w 17"/>
                <a:gd name="T1" fmla="*/ 1 h 10"/>
                <a:gd name="T2" fmla="*/ 1 w 17"/>
                <a:gd name="T3" fmla="*/ 5 h 10"/>
                <a:gd name="T4" fmla="*/ 1 w 17"/>
                <a:gd name="T5" fmla="*/ 6 h 10"/>
                <a:gd name="T6" fmla="*/ 8 w 17"/>
                <a:gd name="T7" fmla="*/ 10 h 10"/>
                <a:gd name="T8" fmla="*/ 10 w 17"/>
                <a:gd name="T9" fmla="*/ 10 h 10"/>
                <a:gd name="T10" fmla="*/ 17 w 17"/>
                <a:gd name="T11" fmla="*/ 6 h 10"/>
                <a:gd name="T12" fmla="*/ 17 w 17"/>
                <a:gd name="T13" fmla="*/ 5 h 10"/>
                <a:gd name="T14" fmla="*/ 10 w 17"/>
                <a:gd name="T15" fmla="*/ 1 h 10"/>
                <a:gd name="T16" fmla="*/ 8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1"/>
                  </a:move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cubicBezTo>
                    <a:pt x="10" y="1"/>
                    <a:pt x="10" y="1"/>
                    <a:pt x="10" y="1"/>
                  </a:cubicBezTo>
                  <a:cubicBezTo>
                    <a:pt x="9" y="0"/>
                    <a:pt x="8" y="0"/>
                    <a:pt x="8"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2" name="Freeform 652"/>
            <p:cNvSpPr>
              <a:spLocks/>
            </p:cNvSpPr>
            <p:nvPr userDrawn="1"/>
          </p:nvSpPr>
          <p:spPr bwMode="auto">
            <a:xfrm flipH="1">
              <a:off x="2362053" y="4251128"/>
              <a:ext cx="24248" cy="14263"/>
            </a:xfrm>
            <a:custGeom>
              <a:avLst/>
              <a:gdLst>
                <a:gd name="T0" fmla="*/ 10 w 17"/>
                <a:gd name="T1" fmla="*/ 10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3" name="Freeform 653"/>
            <p:cNvSpPr>
              <a:spLocks/>
            </p:cNvSpPr>
            <p:nvPr userDrawn="1"/>
          </p:nvSpPr>
          <p:spPr bwMode="auto">
            <a:xfrm flipH="1">
              <a:off x="2396285" y="4253981"/>
              <a:ext cx="24248" cy="12837"/>
            </a:xfrm>
            <a:custGeom>
              <a:avLst/>
              <a:gdLst>
                <a:gd name="T0" fmla="*/ 8 w 17"/>
                <a:gd name="T1" fmla="*/ 0 h 9"/>
                <a:gd name="T2" fmla="*/ 1 w 17"/>
                <a:gd name="T3" fmla="*/ 4 h 9"/>
                <a:gd name="T4" fmla="*/ 1 w 17"/>
                <a:gd name="T5" fmla="*/ 5 h 9"/>
                <a:gd name="T6" fmla="*/ 8 w 17"/>
                <a:gd name="T7" fmla="*/ 9 h 9"/>
                <a:gd name="T8" fmla="*/ 10 w 17"/>
                <a:gd name="T9" fmla="*/ 9 h 9"/>
                <a:gd name="T10" fmla="*/ 17 w 17"/>
                <a:gd name="T11" fmla="*/ 5 h 9"/>
                <a:gd name="T12" fmla="*/ 17 w 17"/>
                <a:gd name="T13" fmla="*/ 4 h 9"/>
                <a:gd name="T14" fmla="*/ 10 w 17"/>
                <a:gd name="T15" fmla="*/ 0 h 9"/>
                <a:gd name="T16" fmla="*/ 8 w 1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8" y="0"/>
                  </a:moveTo>
                  <a:cubicBezTo>
                    <a:pt x="1" y="4"/>
                    <a:pt x="1" y="4"/>
                    <a:pt x="1" y="4"/>
                  </a:cubicBezTo>
                  <a:cubicBezTo>
                    <a:pt x="0" y="4"/>
                    <a:pt x="0" y="5"/>
                    <a:pt x="1" y="5"/>
                  </a:cubicBez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4" name="Freeform 654"/>
            <p:cNvSpPr>
              <a:spLocks/>
            </p:cNvSpPr>
            <p:nvPr userDrawn="1"/>
          </p:nvSpPr>
          <p:spPr bwMode="auto">
            <a:xfrm flipH="1">
              <a:off x="2337805" y="4255407"/>
              <a:ext cx="24248" cy="14263"/>
            </a:xfrm>
            <a:custGeom>
              <a:avLst/>
              <a:gdLst>
                <a:gd name="T0" fmla="*/ 10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5" name="Freeform 655"/>
            <p:cNvSpPr>
              <a:spLocks/>
            </p:cNvSpPr>
            <p:nvPr userDrawn="1"/>
          </p:nvSpPr>
          <p:spPr bwMode="auto">
            <a:xfrm flipH="1">
              <a:off x="2376316" y="4259686"/>
              <a:ext cx="24248" cy="14263"/>
            </a:xfrm>
            <a:custGeom>
              <a:avLst/>
              <a:gdLst>
                <a:gd name="T0" fmla="*/ 9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6" name="Freeform 656"/>
            <p:cNvSpPr>
              <a:spLocks/>
            </p:cNvSpPr>
            <p:nvPr userDrawn="1"/>
          </p:nvSpPr>
          <p:spPr bwMode="auto">
            <a:xfrm flipH="1">
              <a:off x="2352069" y="4263964"/>
              <a:ext cx="25674" cy="14263"/>
            </a:xfrm>
            <a:custGeom>
              <a:avLst/>
              <a:gdLst>
                <a:gd name="T0" fmla="*/ 10 w 18"/>
                <a:gd name="T1" fmla="*/ 10 h 10"/>
                <a:gd name="T2" fmla="*/ 17 w 18"/>
                <a:gd name="T3" fmla="*/ 6 h 10"/>
                <a:gd name="T4" fmla="*/ 17 w 18"/>
                <a:gd name="T5" fmla="*/ 5 h 10"/>
                <a:gd name="T6" fmla="*/ 10 w 18"/>
                <a:gd name="T7" fmla="*/ 1 h 10"/>
                <a:gd name="T8" fmla="*/ 8 w 18"/>
                <a:gd name="T9" fmla="*/ 1 h 10"/>
                <a:gd name="T10" fmla="*/ 1 w 18"/>
                <a:gd name="T11" fmla="*/ 5 h 10"/>
                <a:gd name="T12" fmla="*/ 1 w 18"/>
                <a:gd name="T13" fmla="*/ 6 h 10"/>
                <a:gd name="T14" fmla="*/ 8 w 18"/>
                <a:gd name="T15" fmla="*/ 10 h 10"/>
                <a:gd name="T16" fmla="*/ 10 w 18"/>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10"/>
                  </a:moveTo>
                  <a:cubicBezTo>
                    <a:pt x="17" y="6"/>
                    <a:pt x="17" y="6"/>
                    <a:pt x="17" y="6"/>
                  </a:cubicBezTo>
                  <a:cubicBezTo>
                    <a:pt x="18" y="6"/>
                    <a:pt x="18" y="5"/>
                    <a:pt x="17" y="5"/>
                  </a:cubicBezTo>
                  <a:cubicBezTo>
                    <a:pt x="10" y="1"/>
                    <a:pt x="10" y="1"/>
                    <a:pt x="10" y="1"/>
                  </a:cubicBez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7" name="Freeform 657"/>
            <p:cNvSpPr>
              <a:spLocks/>
            </p:cNvSpPr>
            <p:nvPr userDrawn="1"/>
          </p:nvSpPr>
          <p:spPr bwMode="auto">
            <a:xfrm flipH="1">
              <a:off x="2392005" y="4268244"/>
              <a:ext cx="24248" cy="14263"/>
            </a:xfrm>
            <a:custGeom>
              <a:avLst/>
              <a:gdLst>
                <a:gd name="T0" fmla="*/ 10 w 17"/>
                <a:gd name="T1" fmla="*/ 10 h 10"/>
                <a:gd name="T2" fmla="*/ 17 w 17"/>
                <a:gd name="T3" fmla="*/ 6 h 10"/>
                <a:gd name="T4" fmla="*/ 17 w 17"/>
                <a:gd name="T5" fmla="*/ 4 h 10"/>
                <a:gd name="T6" fmla="*/ 10 w 17"/>
                <a:gd name="T7" fmla="*/ 1 h 10"/>
                <a:gd name="T8" fmla="*/ 8 w 17"/>
                <a:gd name="T9" fmla="*/ 1 h 10"/>
                <a:gd name="T10" fmla="*/ 1 w 17"/>
                <a:gd name="T11" fmla="*/ 4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4"/>
                  </a:cubicBezTo>
                  <a:cubicBezTo>
                    <a:pt x="10" y="1"/>
                    <a:pt x="10" y="1"/>
                    <a:pt x="10" y="1"/>
                  </a:cubicBezTo>
                  <a:cubicBezTo>
                    <a:pt x="9" y="0"/>
                    <a:pt x="8" y="0"/>
                    <a:pt x="8" y="1"/>
                  </a:cubicBezTo>
                  <a:cubicBezTo>
                    <a:pt x="1" y="4"/>
                    <a:pt x="1" y="4"/>
                    <a:pt x="1" y="4"/>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8" name="Freeform 658"/>
            <p:cNvSpPr>
              <a:spLocks/>
            </p:cNvSpPr>
            <p:nvPr userDrawn="1"/>
          </p:nvSpPr>
          <p:spPr bwMode="auto">
            <a:xfrm flipH="1">
              <a:off x="2367758" y="4272522"/>
              <a:ext cx="24248" cy="14263"/>
            </a:xfrm>
            <a:custGeom>
              <a:avLst/>
              <a:gdLst>
                <a:gd name="T0" fmla="*/ 10 w 17"/>
                <a:gd name="T1" fmla="*/ 10 h 10"/>
                <a:gd name="T2" fmla="*/ 16 w 17"/>
                <a:gd name="T3" fmla="*/ 6 h 10"/>
                <a:gd name="T4" fmla="*/ 16 w 17"/>
                <a:gd name="T5" fmla="*/ 5 h 10"/>
                <a:gd name="T6" fmla="*/ 10 w 17"/>
                <a:gd name="T7" fmla="*/ 1 h 10"/>
                <a:gd name="T8" fmla="*/ 7 w 17"/>
                <a:gd name="T9" fmla="*/ 1 h 10"/>
                <a:gd name="T10" fmla="*/ 1 w 17"/>
                <a:gd name="T11" fmla="*/ 5 h 10"/>
                <a:gd name="T12" fmla="*/ 1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6"/>
                    <a:pt x="17" y="5"/>
                    <a:pt x="16" y="5"/>
                  </a:cubicBezTo>
                  <a:cubicBezTo>
                    <a:pt x="10" y="1"/>
                    <a:pt x="10" y="1"/>
                    <a:pt x="10" y="1"/>
                  </a:cubicBezTo>
                  <a:cubicBezTo>
                    <a:pt x="9" y="0"/>
                    <a:pt x="8" y="1"/>
                    <a:pt x="7" y="1"/>
                  </a:cubicBezTo>
                  <a:cubicBezTo>
                    <a:pt x="1" y="5"/>
                    <a:pt x="1" y="5"/>
                    <a:pt x="1" y="5"/>
                  </a:cubicBezTo>
                  <a:cubicBezTo>
                    <a:pt x="0" y="5"/>
                    <a:pt x="0" y="6"/>
                    <a:pt x="1"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9" name="Freeform 659"/>
            <p:cNvSpPr>
              <a:spLocks/>
            </p:cNvSpPr>
            <p:nvPr userDrawn="1"/>
          </p:nvSpPr>
          <p:spPr bwMode="auto">
            <a:xfrm flipH="1">
              <a:off x="2406269" y="4276802"/>
              <a:ext cx="24248" cy="14263"/>
            </a:xfrm>
            <a:custGeom>
              <a:avLst/>
              <a:gdLst>
                <a:gd name="T0" fmla="*/ 7 w 17"/>
                <a:gd name="T1" fmla="*/ 10 h 10"/>
                <a:gd name="T2" fmla="*/ 9 w 17"/>
                <a:gd name="T3" fmla="*/ 10 h 10"/>
                <a:gd name="T4" fmla="*/ 16 w 17"/>
                <a:gd name="T5" fmla="*/ 6 h 10"/>
                <a:gd name="T6" fmla="*/ 16 w 17"/>
                <a:gd name="T7" fmla="*/ 5 h 10"/>
                <a:gd name="T8" fmla="*/ 9 w 17"/>
                <a:gd name="T9" fmla="*/ 1 h 10"/>
                <a:gd name="T10" fmla="*/ 7 w 17"/>
                <a:gd name="T11" fmla="*/ 1 h 10"/>
                <a:gd name="T12" fmla="*/ 0 w 17"/>
                <a:gd name="T13" fmla="*/ 5 h 10"/>
                <a:gd name="T14" fmla="*/ 0 w 17"/>
                <a:gd name="T15" fmla="*/ 6 h 10"/>
                <a:gd name="T16" fmla="*/ 7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0"/>
                  </a:moveTo>
                  <a:cubicBezTo>
                    <a:pt x="8" y="10"/>
                    <a:pt x="9" y="10"/>
                    <a:pt x="9" y="10"/>
                  </a:cubicBezTo>
                  <a:cubicBezTo>
                    <a:pt x="16" y="6"/>
                    <a:pt x="16" y="6"/>
                    <a:pt x="16" y="6"/>
                  </a:cubicBezTo>
                  <a:cubicBezTo>
                    <a:pt x="17" y="5"/>
                    <a:pt x="17" y="5"/>
                    <a:pt x="16" y="5"/>
                  </a:cubicBezTo>
                  <a:cubicBezTo>
                    <a:pt x="9" y="1"/>
                    <a:pt x="9" y="1"/>
                    <a:pt x="9" y="1"/>
                  </a:cubicBezTo>
                  <a:cubicBezTo>
                    <a:pt x="9" y="0"/>
                    <a:pt x="8" y="0"/>
                    <a:pt x="7" y="1"/>
                  </a:cubicBezTo>
                  <a:cubicBezTo>
                    <a:pt x="0" y="5"/>
                    <a:pt x="0" y="5"/>
                    <a:pt x="0" y="5"/>
                  </a:cubicBezTo>
                  <a:cubicBezTo>
                    <a:pt x="0" y="5"/>
                    <a:pt x="0" y="5"/>
                    <a:pt x="0" y="6"/>
                  </a:cubicBezTo>
                  <a:lnTo>
                    <a:pt x="7" y="1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0" name="Freeform 660"/>
            <p:cNvSpPr>
              <a:spLocks/>
            </p:cNvSpPr>
            <p:nvPr userDrawn="1"/>
          </p:nvSpPr>
          <p:spPr bwMode="auto">
            <a:xfrm flipH="1">
              <a:off x="2382022" y="4282507"/>
              <a:ext cx="25674" cy="12837"/>
            </a:xfrm>
            <a:custGeom>
              <a:avLst/>
              <a:gdLst>
                <a:gd name="T0" fmla="*/ 10 w 18"/>
                <a:gd name="T1" fmla="*/ 9 h 9"/>
                <a:gd name="T2" fmla="*/ 17 w 18"/>
                <a:gd name="T3" fmla="*/ 5 h 9"/>
                <a:gd name="T4" fmla="*/ 17 w 18"/>
                <a:gd name="T5" fmla="*/ 4 h 9"/>
                <a:gd name="T6" fmla="*/ 10 w 18"/>
                <a:gd name="T7" fmla="*/ 0 h 9"/>
                <a:gd name="T8" fmla="*/ 8 w 18"/>
                <a:gd name="T9" fmla="*/ 0 h 9"/>
                <a:gd name="T10" fmla="*/ 1 w 18"/>
                <a:gd name="T11" fmla="*/ 4 h 9"/>
                <a:gd name="T12" fmla="*/ 1 w 18"/>
                <a:gd name="T13" fmla="*/ 5 h 9"/>
                <a:gd name="T14" fmla="*/ 8 w 18"/>
                <a:gd name="T15" fmla="*/ 9 h 9"/>
                <a:gd name="T16" fmla="*/ 10 w 1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10" y="9"/>
                  </a:moveTo>
                  <a:cubicBezTo>
                    <a:pt x="17" y="5"/>
                    <a:pt x="17" y="5"/>
                    <a:pt x="17" y="5"/>
                  </a:cubicBezTo>
                  <a:cubicBezTo>
                    <a:pt x="18" y="5"/>
                    <a:pt x="18" y="4"/>
                    <a:pt x="17" y="4"/>
                  </a:cubicBezTo>
                  <a:cubicBezTo>
                    <a:pt x="10" y="0"/>
                    <a:pt x="10" y="0"/>
                    <a:pt x="10" y="0"/>
                  </a:cubicBezTo>
                  <a:cubicBezTo>
                    <a:pt x="10" y="0"/>
                    <a:pt x="9" y="0"/>
                    <a:pt x="8" y="0"/>
                  </a:cubicBezTo>
                  <a:cubicBezTo>
                    <a:pt x="1" y="4"/>
                    <a:pt x="1" y="4"/>
                    <a:pt x="1" y="4"/>
                  </a:cubicBezTo>
                  <a:cubicBezTo>
                    <a:pt x="1" y="4"/>
                    <a:pt x="0" y="5"/>
                    <a:pt x="1" y="5"/>
                  </a:cubicBezTo>
                  <a:cubicBezTo>
                    <a:pt x="8" y="9"/>
                    <a:pt x="8" y="9"/>
                    <a:pt x="8" y="9"/>
                  </a:cubicBezTo>
                  <a:cubicBezTo>
                    <a:pt x="9" y="9"/>
                    <a:pt x="10" y="9"/>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1" name="Freeform 661"/>
            <p:cNvSpPr>
              <a:spLocks/>
            </p:cNvSpPr>
            <p:nvPr userDrawn="1"/>
          </p:nvSpPr>
          <p:spPr bwMode="auto">
            <a:xfrm flipH="1">
              <a:off x="2293590" y="4248275"/>
              <a:ext cx="85579" cy="49922"/>
            </a:xfrm>
            <a:custGeom>
              <a:avLst/>
              <a:gdLst>
                <a:gd name="T0" fmla="*/ 53 w 60"/>
                <a:gd name="T1" fmla="*/ 0 h 35"/>
                <a:gd name="T2" fmla="*/ 51 w 60"/>
                <a:gd name="T3" fmla="*/ 0 h 35"/>
                <a:gd name="T4" fmla="*/ 1 w 60"/>
                <a:gd name="T5" fmla="*/ 29 h 35"/>
                <a:gd name="T6" fmla="*/ 0 w 60"/>
                <a:gd name="T7" fmla="*/ 31 h 35"/>
                <a:gd name="T8" fmla="*/ 7 w 60"/>
                <a:gd name="T9" fmla="*/ 35 h 35"/>
                <a:gd name="T10" fmla="*/ 10 w 60"/>
                <a:gd name="T11" fmla="*/ 35 h 35"/>
                <a:gd name="T12" fmla="*/ 60 w 60"/>
                <a:gd name="T13" fmla="*/ 6 h 35"/>
                <a:gd name="T14" fmla="*/ 60 w 60"/>
                <a:gd name="T15" fmla="*/ 4 h 35"/>
                <a:gd name="T16" fmla="*/ 53 w 60"/>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35">
                  <a:moveTo>
                    <a:pt x="53" y="0"/>
                  </a:moveTo>
                  <a:cubicBezTo>
                    <a:pt x="52" y="0"/>
                    <a:pt x="51" y="0"/>
                    <a:pt x="51" y="0"/>
                  </a:cubicBezTo>
                  <a:cubicBezTo>
                    <a:pt x="1" y="29"/>
                    <a:pt x="1" y="29"/>
                    <a:pt x="1" y="29"/>
                  </a:cubicBezTo>
                  <a:cubicBezTo>
                    <a:pt x="0" y="30"/>
                    <a:pt x="0" y="30"/>
                    <a:pt x="0" y="31"/>
                  </a:cubicBezTo>
                  <a:cubicBezTo>
                    <a:pt x="7" y="35"/>
                    <a:pt x="7" y="35"/>
                    <a:pt x="7" y="35"/>
                  </a:cubicBezTo>
                  <a:cubicBezTo>
                    <a:pt x="8" y="35"/>
                    <a:pt x="9" y="35"/>
                    <a:pt x="10" y="35"/>
                  </a:cubicBezTo>
                  <a:cubicBezTo>
                    <a:pt x="60" y="6"/>
                    <a:pt x="60" y="6"/>
                    <a:pt x="60" y="6"/>
                  </a:cubicBezTo>
                  <a:cubicBezTo>
                    <a:pt x="60" y="5"/>
                    <a:pt x="60" y="4"/>
                    <a:pt x="60" y="4"/>
                  </a:cubicBezTo>
                  <a:lnTo>
                    <a:pt x="53"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2" name="Freeform 662"/>
            <p:cNvSpPr>
              <a:spLocks/>
            </p:cNvSpPr>
            <p:nvPr userDrawn="1"/>
          </p:nvSpPr>
          <p:spPr bwMode="auto">
            <a:xfrm flipH="1">
              <a:off x="2397711" y="4291065"/>
              <a:ext cx="24248" cy="14263"/>
            </a:xfrm>
            <a:custGeom>
              <a:avLst/>
              <a:gdLst>
                <a:gd name="T0" fmla="*/ 7 w 17"/>
                <a:gd name="T1" fmla="*/ 9 h 10"/>
                <a:gd name="T2" fmla="*/ 10 w 17"/>
                <a:gd name="T3" fmla="*/ 9 h 10"/>
                <a:gd name="T4" fmla="*/ 16 w 17"/>
                <a:gd name="T5" fmla="*/ 5 h 10"/>
                <a:gd name="T6" fmla="*/ 16 w 17"/>
                <a:gd name="T7" fmla="*/ 4 h 10"/>
                <a:gd name="T8" fmla="*/ 10 w 17"/>
                <a:gd name="T9" fmla="*/ 0 h 10"/>
                <a:gd name="T10" fmla="*/ 7 w 17"/>
                <a:gd name="T11" fmla="*/ 0 h 10"/>
                <a:gd name="T12" fmla="*/ 1 w 17"/>
                <a:gd name="T13" fmla="*/ 4 h 10"/>
                <a:gd name="T14" fmla="*/ 1 w 17"/>
                <a:gd name="T15" fmla="*/ 5 h 10"/>
                <a:gd name="T16" fmla="*/ 7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9"/>
                  </a:moveTo>
                  <a:cubicBezTo>
                    <a:pt x="8" y="10"/>
                    <a:pt x="9" y="10"/>
                    <a:pt x="10" y="9"/>
                  </a:cubicBezTo>
                  <a:cubicBezTo>
                    <a:pt x="16" y="5"/>
                    <a:pt x="16" y="5"/>
                    <a:pt x="16" y="5"/>
                  </a:cubicBezTo>
                  <a:cubicBezTo>
                    <a:pt x="17" y="5"/>
                    <a:pt x="17" y="4"/>
                    <a:pt x="16" y="4"/>
                  </a:cubicBezTo>
                  <a:cubicBezTo>
                    <a:pt x="10" y="0"/>
                    <a:pt x="10" y="0"/>
                    <a:pt x="10" y="0"/>
                  </a:cubicBezTo>
                  <a:cubicBezTo>
                    <a:pt x="9" y="0"/>
                    <a:pt x="8" y="0"/>
                    <a:pt x="7" y="0"/>
                  </a:cubicBezTo>
                  <a:cubicBezTo>
                    <a:pt x="1" y="4"/>
                    <a:pt x="1" y="4"/>
                    <a:pt x="1" y="4"/>
                  </a:cubicBezTo>
                  <a:cubicBezTo>
                    <a:pt x="0" y="4"/>
                    <a:pt x="0" y="5"/>
                    <a:pt x="1" y="5"/>
                  </a:cubicBezTo>
                  <a:lnTo>
                    <a:pt x="7" y="9"/>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3" name="Freeform 663"/>
            <p:cNvSpPr>
              <a:spLocks/>
            </p:cNvSpPr>
            <p:nvPr userDrawn="1"/>
          </p:nvSpPr>
          <p:spPr bwMode="auto">
            <a:xfrm flipH="1">
              <a:off x="2370611" y="4292491"/>
              <a:ext cx="24248" cy="14263"/>
            </a:xfrm>
            <a:custGeom>
              <a:avLst/>
              <a:gdLst>
                <a:gd name="T0" fmla="*/ 10 w 17"/>
                <a:gd name="T1" fmla="*/ 1 h 10"/>
                <a:gd name="T2" fmla="*/ 8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8"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4" name="Freeform 664"/>
            <p:cNvSpPr>
              <a:spLocks/>
            </p:cNvSpPr>
            <p:nvPr userDrawn="1"/>
          </p:nvSpPr>
          <p:spPr bwMode="auto">
            <a:xfrm flipH="1">
              <a:off x="2410548" y="4262539"/>
              <a:ext cx="24248" cy="14263"/>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5" name="Freeform 665"/>
            <p:cNvSpPr>
              <a:spLocks/>
            </p:cNvSpPr>
            <p:nvPr userDrawn="1"/>
          </p:nvSpPr>
          <p:spPr bwMode="auto">
            <a:xfrm flipH="1">
              <a:off x="2332100" y="4234012"/>
              <a:ext cx="24248" cy="14263"/>
            </a:xfrm>
            <a:custGeom>
              <a:avLst/>
              <a:gdLst>
                <a:gd name="T0" fmla="*/ 10 w 17"/>
                <a:gd name="T1" fmla="*/ 9 h 10"/>
                <a:gd name="T2" fmla="*/ 16 w 17"/>
                <a:gd name="T3" fmla="*/ 6 h 10"/>
                <a:gd name="T4" fmla="*/ 16 w 17"/>
                <a:gd name="T5" fmla="*/ 4 h 10"/>
                <a:gd name="T6" fmla="*/ 10 w 17"/>
                <a:gd name="T7" fmla="*/ 0 h 10"/>
                <a:gd name="T8" fmla="*/ 7 w 17"/>
                <a:gd name="T9" fmla="*/ 0 h 10"/>
                <a:gd name="T10" fmla="*/ 1 w 17"/>
                <a:gd name="T11" fmla="*/ 4 h 10"/>
                <a:gd name="T12" fmla="*/ 1 w 17"/>
                <a:gd name="T13" fmla="*/ 6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6"/>
                    <a:pt x="16" y="6"/>
                    <a:pt x="16" y="6"/>
                  </a:cubicBezTo>
                  <a:cubicBezTo>
                    <a:pt x="17" y="5"/>
                    <a:pt x="17" y="5"/>
                    <a:pt x="16" y="4"/>
                  </a:cubicBezTo>
                  <a:cubicBezTo>
                    <a:pt x="10" y="0"/>
                    <a:pt x="10" y="0"/>
                    <a:pt x="10" y="0"/>
                  </a:cubicBezTo>
                  <a:cubicBezTo>
                    <a:pt x="9" y="0"/>
                    <a:pt x="8" y="0"/>
                    <a:pt x="7" y="0"/>
                  </a:cubicBezTo>
                  <a:cubicBezTo>
                    <a:pt x="1" y="4"/>
                    <a:pt x="1" y="4"/>
                    <a:pt x="1" y="4"/>
                  </a:cubicBezTo>
                  <a:cubicBezTo>
                    <a:pt x="0" y="5"/>
                    <a:pt x="0" y="5"/>
                    <a:pt x="1" y="6"/>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6" name="Freeform 666"/>
            <p:cNvSpPr>
              <a:spLocks/>
            </p:cNvSpPr>
            <p:nvPr userDrawn="1"/>
          </p:nvSpPr>
          <p:spPr bwMode="auto">
            <a:xfrm flipH="1">
              <a:off x="2307853" y="4238291"/>
              <a:ext cx="24248" cy="14263"/>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5"/>
                    <a:pt x="17" y="5"/>
                    <a:pt x="16" y="5"/>
                  </a:cubicBezTo>
                  <a:cubicBezTo>
                    <a:pt x="9" y="1"/>
                    <a:pt x="9" y="1"/>
                    <a:pt x="9" y="1"/>
                  </a:cubicBezTo>
                  <a:cubicBezTo>
                    <a:pt x="9" y="0"/>
                    <a:pt x="8" y="0"/>
                    <a:pt x="7" y="1"/>
                  </a:cubicBezTo>
                  <a:cubicBezTo>
                    <a:pt x="0" y="5"/>
                    <a:pt x="0" y="5"/>
                    <a:pt x="0" y="5"/>
                  </a:cubicBezTo>
                  <a:cubicBezTo>
                    <a:pt x="0" y="5"/>
                    <a:pt x="0" y="5"/>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7" name="Freeform 667"/>
            <p:cNvSpPr>
              <a:spLocks/>
            </p:cNvSpPr>
            <p:nvPr userDrawn="1"/>
          </p:nvSpPr>
          <p:spPr bwMode="auto">
            <a:xfrm flipH="1">
              <a:off x="2316411" y="4225454"/>
              <a:ext cx="25674" cy="14263"/>
            </a:xfrm>
            <a:custGeom>
              <a:avLst/>
              <a:gdLst>
                <a:gd name="T0" fmla="*/ 10 w 18"/>
                <a:gd name="T1" fmla="*/ 9 h 10"/>
                <a:gd name="T2" fmla="*/ 17 w 18"/>
                <a:gd name="T3" fmla="*/ 5 h 10"/>
                <a:gd name="T4" fmla="*/ 17 w 18"/>
                <a:gd name="T5" fmla="*/ 4 h 10"/>
                <a:gd name="T6" fmla="*/ 10 w 18"/>
                <a:gd name="T7" fmla="*/ 0 h 10"/>
                <a:gd name="T8" fmla="*/ 8 w 18"/>
                <a:gd name="T9" fmla="*/ 0 h 10"/>
                <a:gd name="T10" fmla="*/ 1 w 18"/>
                <a:gd name="T11" fmla="*/ 4 h 10"/>
                <a:gd name="T12" fmla="*/ 1 w 18"/>
                <a:gd name="T13" fmla="*/ 5 h 10"/>
                <a:gd name="T14" fmla="*/ 8 w 18"/>
                <a:gd name="T15" fmla="*/ 9 h 10"/>
                <a:gd name="T16" fmla="*/ 10 w 18"/>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0" y="9"/>
                  </a:moveTo>
                  <a:cubicBezTo>
                    <a:pt x="17" y="5"/>
                    <a:pt x="17" y="5"/>
                    <a:pt x="17" y="5"/>
                  </a:cubicBezTo>
                  <a:cubicBezTo>
                    <a:pt x="18" y="5"/>
                    <a:pt x="18" y="5"/>
                    <a:pt x="17" y="4"/>
                  </a:cubicBezTo>
                  <a:cubicBezTo>
                    <a:pt x="10" y="0"/>
                    <a:pt x="10" y="0"/>
                    <a:pt x="10" y="0"/>
                  </a:cubicBezTo>
                  <a:cubicBezTo>
                    <a:pt x="9" y="0"/>
                    <a:pt x="8" y="0"/>
                    <a:pt x="8" y="0"/>
                  </a:cubicBezTo>
                  <a:cubicBezTo>
                    <a:pt x="1" y="4"/>
                    <a:pt x="1" y="4"/>
                    <a:pt x="1" y="4"/>
                  </a:cubicBezTo>
                  <a:cubicBezTo>
                    <a:pt x="0" y="5"/>
                    <a:pt x="0" y="5"/>
                    <a:pt x="1" y="5"/>
                  </a:cubicBezTo>
                  <a:cubicBezTo>
                    <a:pt x="8" y="9"/>
                    <a:pt x="8" y="9"/>
                    <a:pt x="8" y="9"/>
                  </a:cubicBezTo>
                  <a:cubicBezTo>
                    <a:pt x="9" y="10"/>
                    <a:pt x="10"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8" name="Freeform 668"/>
            <p:cNvSpPr>
              <a:spLocks/>
            </p:cNvSpPr>
            <p:nvPr userDrawn="1"/>
          </p:nvSpPr>
          <p:spPr bwMode="auto">
            <a:xfrm flipH="1">
              <a:off x="2336379" y="4218322"/>
              <a:ext cx="24248" cy="14263"/>
            </a:xfrm>
            <a:custGeom>
              <a:avLst/>
              <a:gdLst>
                <a:gd name="T0" fmla="*/ 7 w 17"/>
                <a:gd name="T1" fmla="*/ 1 h 10"/>
                <a:gd name="T2" fmla="*/ 0 w 17"/>
                <a:gd name="T3" fmla="*/ 5 h 10"/>
                <a:gd name="T4" fmla="*/ 1 w 17"/>
                <a:gd name="T5" fmla="*/ 6 h 10"/>
                <a:gd name="T6" fmla="*/ 7 w 17"/>
                <a:gd name="T7" fmla="*/ 10 h 10"/>
                <a:gd name="T8" fmla="*/ 10 w 17"/>
                <a:gd name="T9" fmla="*/ 10 h 10"/>
                <a:gd name="T10" fmla="*/ 16 w 17"/>
                <a:gd name="T11" fmla="*/ 6 h 10"/>
                <a:gd name="T12" fmla="*/ 16 w 17"/>
                <a:gd name="T13" fmla="*/ 5 h 10"/>
                <a:gd name="T14" fmla="*/ 10 w 17"/>
                <a:gd name="T15" fmla="*/ 1 h 10"/>
                <a:gd name="T16" fmla="*/ 7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1"/>
                  </a:moveTo>
                  <a:cubicBezTo>
                    <a:pt x="0" y="5"/>
                    <a:pt x="0" y="5"/>
                    <a:pt x="0" y="5"/>
                  </a:cubicBezTo>
                  <a:cubicBezTo>
                    <a:pt x="0" y="5"/>
                    <a:pt x="0" y="6"/>
                    <a:pt x="1" y="6"/>
                  </a:cubicBezTo>
                  <a:cubicBezTo>
                    <a:pt x="7" y="10"/>
                    <a:pt x="7" y="10"/>
                    <a:pt x="7" y="10"/>
                  </a:cubicBezTo>
                  <a:cubicBezTo>
                    <a:pt x="8" y="10"/>
                    <a:pt x="9" y="10"/>
                    <a:pt x="10" y="10"/>
                  </a:cubicBezTo>
                  <a:cubicBezTo>
                    <a:pt x="16" y="6"/>
                    <a:pt x="16" y="6"/>
                    <a:pt x="16" y="6"/>
                  </a:cubicBezTo>
                  <a:cubicBezTo>
                    <a:pt x="17" y="6"/>
                    <a:pt x="17" y="5"/>
                    <a:pt x="16" y="5"/>
                  </a:cubicBezTo>
                  <a:cubicBezTo>
                    <a:pt x="10" y="1"/>
                    <a:pt x="10" y="1"/>
                    <a:pt x="10" y="1"/>
                  </a:cubicBezTo>
                  <a:cubicBezTo>
                    <a:pt x="9" y="0"/>
                    <a:pt x="8" y="0"/>
                    <a:pt x="7"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9" name="Freeform 669"/>
            <p:cNvSpPr>
              <a:spLocks/>
            </p:cNvSpPr>
            <p:nvPr userDrawn="1"/>
          </p:nvSpPr>
          <p:spPr bwMode="auto">
            <a:xfrm flipH="1">
              <a:off x="2252226" y="4169827"/>
              <a:ext cx="35658" cy="19968"/>
            </a:xfrm>
            <a:custGeom>
              <a:avLst/>
              <a:gdLst>
                <a:gd name="T0" fmla="*/ 15 w 25"/>
                <a:gd name="T1" fmla="*/ 0 h 14"/>
                <a:gd name="T2" fmla="*/ 1 w 25"/>
                <a:gd name="T3" fmla="*/ 9 h 14"/>
                <a:gd name="T4" fmla="*/ 1 w 25"/>
                <a:gd name="T5" fmla="*/ 10 h 14"/>
                <a:gd name="T6" fmla="*/ 8 w 25"/>
                <a:gd name="T7" fmla="*/ 14 h 14"/>
                <a:gd name="T8" fmla="*/ 10 w 25"/>
                <a:gd name="T9" fmla="*/ 14 h 14"/>
                <a:gd name="T10" fmla="*/ 24 w 25"/>
                <a:gd name="T11" fmla="*/ 6 h 14"/>
                <a:gd name="T12" fmla="*/ 24 w 25"/>
                <a:gd name="T13" fmla="*/ 4 h 14"/>
                <a:gd name="T14" fmla="*/ 17 w 25"/>
                <a:gd name="T15" fmla="*/ 0 h 14"/>
                <a:gd name="T16" fmla="*/ 15 w 2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4">
                  <a:moveTo>
                    <a:pt x="15" y="0"/>
                  </a:moveTo>
                  <a:cubicBezTo>
                    <a:pt x="1" y="9"/>
                    <a:pt x="1" y="9"/>
                    <a:pt x="1" y="9"/>
                  </a:cubicBezTo>
                  <a:cubicBezTo>
                    <a:pt x="0" y="9"/>
                    <a:pt x="1" y="10"/>
                    <a:pt x="1" y="10"/>
                  </a:cubicBezTo>
                  <a:cubicBezTo>
                    <a:pt x="8" y="14"/>
                    <a:pt x="8" y="14"/>
                    <a:pt x="8" y="14"/>
                  </a:cubicBezTo>
                  <a:cubicBezTo>
                    <a:pt x="9" y="14"/>
                    <a:pt x="9" y="14"/>
                    <a:pt x="10" y="14"/>
                  </a:cubicBezTo>
                  <a:cubicBezTo>
                    <a:pt x="24" y="6"/>
                    <a:pt x="24" y="6"/>
                    <a:pt x="24" y="6"/>
                  </a:cubicBezTo>
                  <a:cubicBezTo>
                    <a:pt x="25" y="5"/>
                    <a:pt x="25" y="5"/>
                    <a:pt x="24" y="4"/>
                  </a:cubicBezTo>
                  <a:cubicBezTo>
                    <a:pt x="17" y="0"/>
                    <a:pt x="17" y="0"/>
                    <a:pt x="17" y="0"/>
                  </a:cubicBezTo>
                  <a:cubicBezTo>
                    <a:pt x="17" y="0"/>
                    <a:pt x="16" y="0"/>
                    <a:pt x="15"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0" name="Freeform 670"/>
            <p:cNvSpPr>
              <a:spLocks/>
            </p:cNvSpPr>
            <p:nvPr userDrawn="1"/>
          </p:nvSpPr>
          <p:spPr bwMode="auto">
            <a:xfrm flipH="1">
              <a:off x="2276474" y="4184091"/>
              <a:ext cx="24248" cy="14263"/>
            </a:xfrm>
            <a:custGeom>
              <a:avLst/>
              <a:gdLst>
                <a:gd name="T0" fmla="*/ 7 w 17"/>
                <a:gd name="T1" fmla="*/ 0 h 10"/>
                <a:gd name="T2" fmla="*/ 0 w 17"/>
                <a:gd name="T3" fmla="*/ 4 h 10"/>
                <a:gd name="T4" fmla="*/ 0 w 17"/>
                <a:gd name="T5" fmla="*/ 6 h 10"/>
                <a:gd name="T6" fmla="*/ 7 w 17"/>
                <a:gd name="T7" fmla="*/ 10 h 10"/>
                <a:gd name="T8" fmla="*/ 9 w 17"/>
                <a:gd name="T9" fmla="*/ 10 h 10"/>
                <a:gd name="T10" fmla="*/ 16 w 17"/>
                <a:gd name="T11" fmla="*/ 6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1" name="Freeform 671"/>
            <p:cNvSpPr>
              <a:spLocks/>
            </p:cNvSpPr>
            <p:nvPr userDrawn="1"/>
          </p:nvSpPr>
          <p:spPr bwMode="auto">
            <a:xfrm flipH="1">
              <a:off x="2220847" y="4169827"/>
              <a:ext cx="24248" cy="14263"/>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2" name="Freeform 672"/>
            <p:cNvSpPr>
              <a:spLocks/>
            </p:cNvSpPr>
            <p:nvPr userDrawn="1"/>
          </p:nvSpPr>
          <p:spPr bwMode="auto">
            <a:xfrm flipH="1">
              <a:off x="2219421" y="4209764"/>
              <a:ext cx="17116" cy="9985"/>
            </a:xfrm>
            <a:custGeom>
              <a:avLst/>
              <a:gdLst>
                <a:gd name="T0" fmla="*/ 9 w 12"/>
                <a:gd name="T1" fmla="*/ 0 h 7"/>
                <a:gd name="T2" fmla="*/ 8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4"/>
                  </a:lnTo>
                  <a:lnTo>
                    <a:pt x="0" y="5"/>
                  </a:lnTo>
                  <a:lnTo>
                    <a:pt x="3" y="7"/>
                  </a:lnTo>
                  <a:lnTo>
                    <a:pt x="4" y="7"/>
                  </a:lnTo>
                  <a:lnTo>
                    <a:pt x="12" y="2"/>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3" name="Freeform 673"/>
            <p:cNvSpPr>
              <a:spLocks/>
            </p:cNvSpPr>
            <p:nvPr userDrawn="1"/>
          </p:nvSpPr>
          <p:spPr bwMode="auto">
            <a:xfrm flipH="1">
              <a:off x="2226553" y="4205486"/>
              <a:ext cx="17116" cy="9985"/>
            </a:xfrm>
            <a:custGeom>
              <a:avLst/>
              <a:gdLst>
                <a:gd name="T0" fmla="*/ 8 w 12"/>
                <a:gd name="T1" fmla="*/ 0 h 7"/>
                <a:gd name="T2" fmla="*/ 0 w 12"/>
                <a:gd name="T3" fmla="*/ 4 h 7"/>
                <a:gd name="T4" fmla="*/ 0 w 12"/>
                <a:gd name="T5" fmla="*/ 5 h 7"/>
                <a:gd name="T6" fmla="*/ 3 w 12"/>
                <a:gd name="T7" fmla="*/ 7 h 7"/>
                <a:gd name="T8" fmla="*/ 4 w 12"/>
                <a:gd name="T9" fmla="*/ 7 h 7"/>
                <a:gd name="T10" fmla="*/ 12 w 12"/>
                <a:gd name="T11" fmla="*/ 2 h 7"/>
                <a:gd name="T12" fmla="*/ 12 w 12"/>
                <a:gd name="T13" fmla="*/ 2 h 7"/>
                <a:gd name="T14" fmla="*/ 9 w 12"/>
                <a:gd name="T15" fmla="*/ 0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0" y="4"/>
                  </a:lnTo>
                  <a:lnTo>
                    <a:pt x="0" y="5"/>
                  </a:lnTo>
                  <a:lnTo>
                    <a:pt x="3" y="7"/>
                  </a:lnTo>
                  <a:lnTo>
                    <a:pt x="4" y="7"/>
                  </a:lnTo>
                  <a:lnTo>
                    <a:pt x="12" y="2"/>
                  </a:lnTo>
                  <a:lnTo>
                    <a:pt x="12" y="2"/>
                  </a:lnTo>
                  <a:lnTo>
                    <a:pt x="9" y="0"/>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4" name="Freeform 674"/>
            <p:cNvSpPr>
              <a:spLocks/>
            </p:cNvSpPr>
            <p:nvPr userDrawn="1"/>
          </p:nvSpPr>
          <p:spPr bwMode="auto">
            <a:xfrm flipH="1">
              <a:off x="2233684" y="4216896"/>
              <a:ext cx="17116" cy="9985"/>
            </a:xfrm>
            <a:custGeom>
              <a:avLst/>
              <a:gdLst>
                <a:gd name="T0" fmla="*/ 9 w 12"/>
                <a:gd name="T1" fmla="*/ 0 h 7"/>
                <a:gd name="T2" fmla="*/ 8 w 12"/>
                <a:gd name="T3" fmla="*/ 0 h 7"/>
                <a:gd name="T4" fmla="*/ 0 w 12"/>
                <a:gd name="T5" fmla="*/ 5 h 7"/>
                <a:gd name="T6" fmla="*/ 0 w 12"/>
                <a:gd name="T7" fmla="*/ 5 h 7"/>
                <a:gd name="T8" fmla="*/ 4 w 12"/>
                <a:gd name="T9" fmla="*/ 7 h 7"/>
                <a:gd name="T10" fmla="*/ 5 w 12"/>
                <a:gd name="T11" fmla="*/ 7 h 7"/>
                <a:gd name="T12" fmla="*/ 12 w 12"/>
                <a:gd name="T13" fmla="*/ 3 h 7"/>
                <a:gd name="T14" fmla="*/ 12 w 12"/>
                <a:gd name="T15" fmla="*/ 2 h 7"/>
                <a:gd name="T16" fmla="*/ 9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9" y="0"/>
                  </a:moveTo>
                  <a:lnTo>
                    <a:pt x="8" y="0"/>
                  </a:lnTo>
                  <a:lnTo>
                    <a:pt x="0" y="5"/>
                  </a:lnTo>
                  <a:lnTo>
                    <a:pt x="0" y="5"/>
                  </a:lnTo>
                  <a:lnTo>
                    <a:pt x="4" y="7"/>
                  </a:lnTo>
                  <a:lnTo>
                    <a:pt x="5" y="7"/>
                  </a:lnTo>
                  <a:lnTo>
                    <a:pt x="12" y="3"/>
                  </a:lnTo>
                  <a:lnTo>
                    <a:pt x="12" y="2"/>
                  </a:ln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5" name="Freeform 675"/>
            <p:cNvSpPr>
              <a:spLocks/>
            </p:cNvSpPr>
            <p:nvPr userDrawn="1"/>
          </p:nvSpPr>
          <p:spPr bwMode="auto">
            <a:xfrm flipH="1">
              <a:off x="2236537" y="4178385"/>
              <a:ext cx="45642" cy="27101"/>
            </a:xfrm>
            <a:custGeom>
              <a:avLst/>
              <a:gdLst>
                <a:gd name="T0" fmla="*/ 10 w 32"/>
                <a:gd name="T1" fmla="*/ 18 h 19"/>
                <a:gd name="T2" fmla="*/ 31 w 32"/>
                <a:gd name="T3" fmla="*/ 6 h 19"/>
                <a:gd name="T4" fmla="*/ 31 w 32"/>
                <a:gd name="T5" fmla="*/ 5 h 19"/>
                <a:gd name="T6" fmla="*/ 24 w 32"/>
                <a:gd name="T7" fmla="*/ 1 h 19"/>
                <a:gd name="T8" fmla="*/ 22 w 32"/>
                <a:gd name="T9" fmla="*/ 1 h 19"/>
                <a:gd name="T10" fmla="*/ 1 w 32"/>
                <a:gd name="T11" fmla="*/ 13 h 19"/>
                <a:gd name="T12" fmla="*/ 1 w 32"/>
                <a:gd name="T13" fmla="*/ 14 h 19"/>
                <a:gd name="T14" fmla="*/ 8 w 32"/>
                <a:gd name="T15" fmla="*/ 18 h 19"/>
                <a:gd name="T16" fmla="*/ 10 w 32"/>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9">
                  <a:moveTo>
                    <a:pt x="10" y="18"/>
                  </a:moveTo>
                  <a:cubicBezTo>
                    <a:pt x="31" y="6"/>
                    <a:pt x="31" y="6"/>
                    <a:pt x="31" y="6"/>
                  </a:cubicBezTo>
                  <a:cubicBezTo>
                    <a:pt x="32" y="6"/>
                    <a:pt x="32" y="5"/>
                    <a:pt x="31" y="5"/>
                  </a:cubicBezTo>
                  <a:cubicBezTo>
                    <a:pt x="24" y="1"/>
                    <a:pt x="24" y="1"/>
                    <a:pt x="24" y="1"/>
                  </a:cubicBezTo>
                  <a:cubicBezTo>
                    <a:pt x="24" y="0"/>
                    <a:pt x="23" y="0"/>
                    <a:pt x="22" y="1"/>
                  </a:cubicBezTo>
                  <a:cubicBezTo>
                    <a:pt x="1" y="13"/>
                    <a:pt x="1" y="13"/>
                    <a:pt x="1" y="13"/>
                  </a:cubicBezTo>
                  <a:cubicBezTo>
                    <a:pt x="0" y="13"/>
                    <a:pt x="0" y="14"/>
                    <a:pt x="1" y="14"/>
                  </a:cubicBezTo>
                  <a:cubicBezTo>
                    <a:pt x="8" y="18"/>
                    <a:pt x="8" y="18"/>
                    <a:pt x="8" y="18"/>
                  </a:cubicBezTo>
                  <a:cubicBezTo>
                    <a:pt x="8" y="19"/>
                    <a:pt x="10" y="19"/>
                    <a:pt x="10" y="18"/>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6" name="Freeform 676"/>
            <p:cNvSpPr>
              <a:spLocks/>
            </p:cNvSpPr>
            <p:nvPr userDrawn="1"/>
          </p:nvSpPr>
          <p:spPr bwMode="auto">
            <a:xfrm flipH="1">
              <a:off x="2272195" y="4199781"/>
              <a:ext cx="24248" cy="14263"/>
            </a:xfrm>
            <a:custGeom>
              <a:avLst/>
              <a:gdLst>
                <a:gd name="T0" fmla="*/ 9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9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9"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7" name="Freeform 677"/>
            <p:cNvSpPr>
              <a:spLocks/>
            </p:cNvSpPr>
            <p:nvPr userDrawn="1"/>
          </p:nvSpPr>
          <p:spPr bwMode="auto">
            <a:xfrm flipH="1">
              <a:off x="2220847" y="4188370"/>
              <a:ext cx="52774" cy="29953"/>
            </a:xfrm>
            <a:custGeom>
              <a:avLst/>
              <a:gdLst>
                <a:gd name="T0" fmla="*/ 36 w 37"/>
                <a:gd name="T1" fmla="*/ 4 h 21"/>
                <a:gd name="T2" fmla="*/ 29 w 37"/>
                <a:gd name="T3" fmla="*/ 0 h 21"/>
                <a:gd name="T4" fmla="*/ 27 w 37"/>
                <a:gd name="T5" fmla="*/ 0 h 21"/>
                <a:gd name="T6" fmla="*/ 1 w 37"/>
                <a:gd name="T7" fmla="*/ 15 h 21"/>
                <a:gd name="T8" fmla="*/ 1 w 37"/>
                <a:gd name="T9" fmla="*/ 17 h 21"/>
                <a:gd name="T10" fmla="*/ 8 w 37"/>
                <a:gd name="T11" fmla="*/ 21 h 21"/>
                <a:gd name="T12" fmla="*/ 10 w 37"/>
                <a:gd name="T13" fmla="*/ 21 h 21"/>
                <a:gd name="T14" fmla="*/ 36 w 37"/>
                <a:gd name="T15" fmla="*/ 5 h 21"/>
                <a:gd name="T16" fmla="*/ 36 w 37"/>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1">
                  <a:moveTo>
                    <a:pt x="36" y="4"/>
                  </a:moveTo>
                  <a:cubicBezTo>
                    <a:pt x="29" y="0"/>
                    <a:pt x="29" y="0"/>
                    <a:pt x="29" y="0"/>
                  </a:cubicBezTo>
                  <a:cubicBezTo>
                    <a:pt x="29" y="0"/>
                    <a:pt x="28" y="0"/>
                    <a:pt x="27" y="0"/>
                  </a:cubicBezTo>
                  <a:cubicBezTo>
                    <a:pt x="18" y="5"/>
                    <a:pt x="10" y="10"/>
                    <a:pt x="1" y="15"/>
                  </a:cubicBezTo>
                  <a:cubicBezTo>
                    <a:pt x="0" y="16"/>
                    <a:pt x="0" y="16"/>
                    <a:pt x="1" y="17"/>
                  </a:cubicBezTo>
                  <a:cubicBezTo>
                    <a:pt x="8" y="21"/>
                    <a:pt x="8" y="21"/>
                    <a:pt x="8" y="21"/>
                  </a:cubicBezTo>
                  <a:cubicBezTo>
                    <a:pt x="9" y="21"/>
                    <a:pt x="10" y="21"/>
                    <a:pt x="10" y="21"/>
                  </a:cubicBezTo>
                  <a:cubicBezTo>
                    <a:pt x="19" y="15"/>
                    <a:pt x="27" y="10"/>
                    <a:pt x="36" y="5"/>
                  </a:cubicBezTo>
                  <a:cubicBezTo>
                    <a:pt x="37" y="5"/>
                    <a:pt x="37" y="4"/>
                    <a:pt x="36" y="4"/>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8" name="Freeform 678"/>
            <p:cNvSpPr>
              <a:spLocks/>
            </p:cNvSpPr>
            <p:nvPr userDrawn="1"/>
          </p:nvSpPr>
          <p:spPr bwMode="auto">
            <a:xfrm flipH="1">
              <a:off x="2312132" y="4188370"/>
              <a:ext cx="25674" cy="14263"/>
            </a:xfrm>
            <a:custGeom>
              <a:avLst/>
              <a:gdLst>
                <a:gd name="T0" fmla="*/ 8 w 18"/>
                <a:gd name="T1" fmla="*/ 0 h 10"/>
                <a:gd name="T2" fmla="*/ 1 w 18"/>
                <a:gd name="T3" fmla="*/ 4 h 10"/>
                <a:gd name="T4" fmla="*/ 1 w 18"/>
                <a:gd name="T5" fmla="*/ 5 h 10"/>
                <a:gd name="T6" fmla="*/ 8 w 18"/>
                <a:gd name="T7" fmla="*/ 9 h 10"/>
                <a:gd name="T8" fmla="*/ 10 w 18"/>
                <a:gd name="T9" fmla="*/ 9 h 10"/>
                <a:gd name="T10" fmla="*/ 17 w 18"/>
                <a:gd name="T11" fmla="*/ 5 h 10"/>
                <a:gd name="T12" fmla="*/ 17 w 18"/>
                <a:gd name="T13" fmla="*/ 4 h 10"/>
                <a:gd name="T14" fmla="*/ 10 w 18"/>
                <a:gd name="T15" fmla="*/ 0 h 10"/>
                <a:gd name="T16" fmla="*/ 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8" y="0"/>
                  </a:moveTo>
                  <a:cubicBezTo>
                    <a:pt x="1" y="4"/>
                    <a:pt x="1" y="4"/>
                    <a:pt x="1" y="4"/>
                  </a:cubicBezTo>
                  <a:cubicBezTo>
                    <a:pt x="1" y="4"/>
                    <a:pt x="0" y="5"/>
                    <a:pt x="1" y="5"/>
                  </a:cubicBezTo>
                  <a:cubicBezTo>
                    <a:pt x="8" y="9"/>
                    <a:pt x="8" y="9"/>
                    <a:pt x="8" y="9"/>
                  </a:cubicBezTo>
                  <a:cubicBezTo>
                    <a:pt x="9" y="10"/>
                    <a:pt x="10" y="10"/>
                    <a:pt x="10" y="9"/>
                  </a:cubicBezTo>
                  <a:cubicBezTo>
                    <a:pt x="17" y="5"/>
                    <a:pt x="17" y="5"/>
                    <a:pt x="17" y="5"/>
                  </a:cubicBezTo>
                  <a:cubicBezTo>
                    <a:pt x="18" y="5"/>
                    <a:pt x="18" y="4"/>
                    <a:pt x="17" y="4"/>
                  </a:cubicBezTo>
                  <a:cubicBezTo>
                    <a:pt x="10" y="0"/>
                    <a:pt x="10" y="0"/>
                    <a:pt x="10" y="0"/>
                  </a:cubicBezTo>
                  <a:cubicBezTo>
                    <a:pt x="9" y="0"/>
                    <a:pt x="9"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9" name="Freeform 679"/>
            <p:cNvSpPr>
              <a:spLocks/>
            </p:cNvSpPr>
            <p:nvPr userDrawn="1"/>
          </p:nvSpPr>
          <p:spPr bwMode="auto">
            <a:xfrm flipH="1">
              <a:off x="2297868" y="4164122"/>
              <a:ext cx="15690" cy="8558"/>
            </a:xfrm>
            <a:custGeom>
              <a:avLst/>
              <a:gdLst>
                <a:gd name="T0" fmla="*/ 5 w 11"/>
                <a:gd name="T1" fmla="*/ 6 h 6"/>
                <a:gd name="T2" fmla="*/ 7 w 11"/>
                <a:gd name="T3" fmla="*/ 6 h 6"/>
                <a:gd name="T4" fmla="*/ 11 w 11"/>
                <a:gd name="T5" fmla="*/ 4 h 6"/>
                <a:gd name="T6" fmla="*/ 11 w 11"/>
                <a:gd name="T7" fmla="*/ 3 h 6"/>
                <a:gd name="T8" fmla="*/ 7 w 11"/>
                <a:gd name="T9" fmla="*/ 0 h 6"/>
                <a:gd name="T10" fmla="*/ 5 w 11"/>
                <a:gd name="T11" fmla="*/ 0 h 6"/>
                <a:gd name="T12" fmla="*/ 1 w 11"/>
                <a:gd name="T13" fmla="*/ 3 h 6"/>
                <a:gd name="T14" fmla="*/ 1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7" y="6"/>
                  </a:cubicBezTo>
                  <a:cubicBezTo>
                    <a:pt x="11" y="4"/>
                    <a:pt x="11" y="4"/>
                    <a:pt x="11" y="4"/>
                  </a:cubicBezTo>
                  <a:cubicBezTo>
                    <a:pt x="11" y="3"/>
                    <a:pt x="11" y="3"/>
                    <a:pt x="11" y="3"/>
                  </a:cubicBezTo>
                  <a:cubicBezTo>
                    <a:pt x="7" y="0"/>
                    <a:pt x="7" y="0"/>
                    <a:pt x="7" y="0"/>
                  </a:cubicBezTo>
                  <a:cubicBezTo>
                    <a:pt x="6" y="0"/>
                    <a:pt x="5" y="0"/>
                    <a:pt x="5" y="0"/>
                  </a:cubicBezTo>
                  <a:cubicBezTo>
                    <a:pt x="1" y="3"/>
                    <a:pt x="1" y="3"/>
                    <a:pt x="1" y="3"/>
                  </a:cubicBezTo>
                  <a:cubicBezTo>
                    <a:pt x="0" y="3"/>
                    <a:pt x="0" y="3"/>
                    <a:pt x="1"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0" name="Freeform 680"/>
            <p:cNvSpPr>
              <a:spLocks/>
            </p:cNvSpPr>
            <p:nvPr userDrawn="1"/>
          </p:nvSpPr>
          <p:spPr bwMode="auto">
            <a:xfrm flipH="1">
              <a:off x="2306426" y="4169827"/>
              <a:ext cx="15690" cy="8558"/>
            </a:xfrm>
            <a:custGeom>
              <a:avLst/>
              <a:gdLst>
                <a:gd name="T0" fmla="*/ 4 w 11"/>
                <a:gd name="T1" fmla="*/ 6 h 6"/>
                <a:gd name="T2" fmla="*/ 6 w 11"/>
                <a:gd name="T3" fmla="*/ 6 h 6"/>
                <a:gd name="T4" fmla="*/ 10 w 11"/>
                <a:gd name="T5" fmla="*/ 3 h 6"/>
                <a:gd name="T6" fmla="*/ 10 w 11"/>
                <a:gd name="T7" fmla="*/ 3 h 6"/>
                <a:gd name="T8" fmla="*/ 6 w 11"/>
                <a:gd name="T9" fmla="*/ 0 h 6"/>
                <a:gd name="T10" fmla="*/ 4 w 11"/>
                <a:gd name="T11" fmla="*/ 0 h 6"/>
                <a:gd name="T12" fmla="*/ 0 w 11"/>
                <a:gd name="T13" fmla="*/ 3 h 6"/>
                <a:gd name="T14" fmla="*/ 0 w 11"/>
                <a:gd name="T15" fmla="*/ 3 h 6"/>
                <a:gd name="T16" fmla="*/ 4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4" y="6"/>
                  </a:moveTo>
                  <a:cubicBezTo>
                    <a:pt x="5" y="6"/>
                    <a:pt x="5" y="6"/>
                    <a:pt x="6" y="6"/>
                  </a:cubicBezTo>
                  <a:cubicBezTo>
                    <a:pt x="10" y="3"/>
                    <a:pt x="10" y="3"/>
                    <a:pt x="10" y="3"/>
                  </a:cubicBezTo>
                  <a:cubicBezTo>
                    <a:pt x="11" y="3"/>
                    <a:pt x="11" y="3"/>
                    <a:pt x="10" y="3"/>
                  </a:cubicBezTo>
                  <a:cubicBezTo>
                    <a:pt x="6" y="0"/>
                    <a:pt x="6" y="0"/>
                    <a:pt x="6" y="0"/>
                  </a:cubicBezTo>
                  <a:cubicBezTo>
                    <a:pt x="5" y="0"/>
                    <a:pt x="5" y="0"/>
                    <a:pt x="4" y="0"/>
                  </a:cubicBezTo>
                  <a:cubicBezTo>
                    <a:pt x="0" y="3"/>
                    <a:pt x="0" y="3"/>
                    <a:pt x="0" y="3"/>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1" name="Freeform 681"/>
            <p:cNvSpPr>
              <a:spLocks/>
            </p:cNvSpPr>
            <p:nvPr userDrawn="1"/>
          </p:nvSpPr>
          <p:spPr bwMode="auto">
            <a:xfrm flipH="1">
              <a:off x="2266489" y="4161269"/>
              <a:ext cx="41364" cy="24248"/>
            </a:xfrm>
            <a:custGeom>
              <a:avLst/>
              <a:gdLst>
                <a:gd name="T0" fmla="*/ 19 w 29"/>
                <a:gd name="T1" fmla="*/ 1 h 17"/>
                <a:gd name="T2" fmla="*/ 1 w 29"/>
                <a:gd name="T3" fmla="*/ 11 h 17"/>
                <a:gd name="T4" fmla="*/ 1 w 29"/>
                <a:gd name="T5" fmla="*/ 12 h 17"/>
                <a:gd name="T6" fmla="*/ 8 w 29"/>
                <a:gd name="T7" fmla="*/ 16 h 17"/>
                <a:gd name="T8" fmla="*/ 10 w 29"/>
                <a:gd name="T9" fmla="*/ 16 h 17"/>
                <a:gd name="T10" fmla="*/ 28 w 29"/>
                <a:gd name="T11" fmla="*/ 6 h 17"/>
                <a:gd name="T12" fmla="*/ 28 w 29"/>
                <a:gd name="T13" fmla="*/ 4 h 17"/>
                <a:gd name="T14" fmla="*/ 21 w 29"/>
                <a:gd name="T15" fmla="*/ 1 h 17"/>
                <a:gd name="T16" fmla="*/ 19 w 29"/>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7">
                  <a:moveTo>
                    <a:pt x="19" y="1"/>
                  </a:moveTo>
                  <a:cubicBezTo>
                    <a:pt x="1" y="11"/>
                    <a:pt x="1" y="11"/>
                    <a:pt x="1" y="11"/>
                  </a:cubicBezTo>
                  <a:cubicBezTo>
                    <a:pt x="0" y="11"/>
                    <a:pt x="0" y="12"/>
                    <a:pt x="1" y="12"/>
                  </a:cubicBezTo>
                  <a:cubicBezTo>
                    <a:pt x="8" y="16"/>
                    <a:pt x="8" y="16"/>
                    <a:pt x="8" y="16"/>
                  </a:cubicBezTo>
                  <a:cubicBezTo>
                    <a:pt x="8" y="17"/>
                    <a:pt x="9" y="17"/>
                    <a:pt x="10" y="16"/>
                  </a:cubicBezTo>
                  <a:cubicBezTo>
                    <a:pt x="28" y="6"/>
                    <a:pt x="28" y="6"/>
                    <a:pt x="28" y="6"/>
                  </a:cubicBezTo>
                  <a:cubicBezTo>
                    <a:pt x="29" y="5"/>
                    <a:pt x="29" y="5"/>
                    <a:pt x="28" y="4"/>
                  </a:cubicBezTo>
                  <a:cubicBezTo>
                    <a:pt x="21" y="1"/>
                    <a:pt x="21" y="1"/>
                    <a:pt x="21" y="1"/>
                  </a:cubicBezTo>
                  <a:cubicBezTo>
                    <a:pt x="21" y="0"/>
                    <a:pt x="20" y="0"/>
                    <a:pt x="19" y="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2" name="Freeform 682"/>
            <p:cNvSpPr>
              <a:spLocks/>
            </p:cNvSpPr>
            <p:nvPr userDrawn="1"/>
          </p:nvSpPr>
          <p:spPr bwMode="auto">
            <a:xfrm flipH="1">
              <a:off x="2297868" y="4179812"/>
              <a:ext cx="24248" cy="14263"/>
            </a:xfrm>
            <a:custGeom>
              <a:avLst/>
              <a:gdLst>
                <a:gd name="T0" fmla="*/ 7 w 17"/>
                <a:gd name="T1" fmla="*/ 0 h 10"/>
                <a:gd name="T2" fmla="*/ 1 w 17"/>
                <a:gd name="T3" fmla="*/ 4 h 10"/>
                <a:gd name="T4" fmla="*/ 1 w 17"/>
                <a:gd name="T5" fmla="*/ 5 h 10"/>
                <a:gd name="T6" fmla="*/ 7 w 17"/>
                <a:gd name="T7" fmla="*/ 9 h 10"/>
                <a:gd name="T8" fmla="*/ 10 w 17"/>
                <a:gd name="T9" fmla="*/ 9 h 10"/>
                <a:gd name="T10" fmla="*/ 16 w 17"/>
                <a:gd name="T11" fmla="*/ 5 h 10"/>
                <a:gd name="T12" fmla="*/ 16 w 17"/>
                <a:gd name="T13" fmla="*/ 4 h 10"/>
                <a:gd name="T14" fmla="*/ 10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1" y="4"/>
                    <a:pt x="1" y="4"/>
                    <a:pt x="1" y="4"/>
                  </a:cubicBezTo>
                  <a:cubicBezTo>
                    <a:pt x="0" y="4"/>
                    <a:pt x="0" y="5"/>
                    <a:pt x="1" y="5"/>
                  </a:cubicBezTo>
                  <a:cubicBezTo>
                    <a:pt x="7" y="9"/>
                    <a:pt x="7" y="9"/>
                    <a:pt x="7" y="9"/>
                  </a:cubicBezTo>
                  <a:cubicBezTo>
                    <a:pt x="8" y="10"/>
                    <a:pt x="9" y="10"/>
                    <a:pt x="10" y="9"/>
                  </a:cubicBezTo>
                  <a:cubicBezTo>
                    <a:pt x="16" y="5"/>
                    <a:pt x="16" y="5"/>
                    <a:pt x="16" y="5"/>
                  </a:cubicBezTo>
                  <a:cubicBezTo>
                    <a:pt x="17" y="5"/>
                    <a:pt x="17" y="4"/>
                    <a:pt x="16" y="4"/>
                  </a:cubicBezTo>
                  <a:cubicBezTo>
                    <a:pt x="10" y="0"/>
                    <a:pt x="10" y="0"/>
                    <a:pt x="10"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3" name="Freeform 683"/>
            <p:cNvSpPr>
              <a:spLocks/>
            </p:cNvSpPr>
            <p:nvPr userDrawn="1"/>
          </p:nvSpPr>
          <p:spPr bwMode="auto">
            <a:xfrm flipH="1">
              <a:off x="2292163" y="4192648"/>
              <a:ext cx="24248" cy="14263"/>
            </a:xfrm>
            <a:custGeom>
              <a:avLst/>
              <a:gdLst>
                <a:gd name="T0" fmla="*/ 8 w 17"/>
                <a:gd name="T1" fmla="*/ 0 h 10"/>
                <a:gd name="T2" fmla="*/ 1 w 17"/>
                <a:gd name="T3" fmla="*/ 4 h 10"/>
                <a:gd name="T4" fmla="*/ 1 w 17"/>
                <a:gd name="T5" fmla="*/ 6 h 10"/>
                <a:gd name="T6" fmla="*/ 8 w 17"/>
                <a:gd name="T7" fmla="*/ 10 h 10"/>
                <a:gd name="T8" fmla="*/ 10 w 17"/>
                <a:gd name="T9" fmla="*/ 10 h 10"/>
                <a:gd name="T10" fmla="*/ 17 w 17"/>
                <a:gd name="T11" fmla="*/ 6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5"/>
                    <a:pt x="0" y="5"/>
                    <a:pt x="1" y="6"/>
                  </a:cubicBezTo>
                  <a:cubicBezTo>
                    <a:pt x="8" y="10"/>
                    <a:pt x="8" y="10"/>
                    <a:pt x="8" y="10"/>
                  </a:cubicBezTo>
                  <a:cubicBezTo>
                    <a:pt x="8" y="10"/>
                    <a:pt x="9" y="10"/>
                    <a:pt x="10" y="10"/>
                  </a:cubicBezTo>
                  <a:cubicBezTo>
                    <a:pt x="17" y="6"/>
                    <a:pt x="17" y="6"/>
                    <a:pt x="17" y="6"/>
                  </a:cubicBezTo>
                  <a:cubicBezTo>
                    <a:pt x="17" y="5"/>
                    <a:pt x="17" y="5"/>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4" name="Freeform 684"/>
            <p:cNvSpPr>
              <a:spLocks/>
            </p:cNvSpPr>
            <p:nvPr userDrawn="1"/>
          </p:nvSpPr>
          <p:spPr bwMode="auto">
            <a:xfrm flipH="1">
              <a:off x="2175205" y="4179812"/>
              <a:ext cx="24248" cy="14263"/>
            </a:xfrm>
            <a:custGeom>
              <a:avLst/>
              <a:gdLst>
                <a:gd name="T0" fmla="*/ 10 w 17"/>
                <a:gd name="T1" fmla="*/ 0 h 10"/>
                <a:gd name="T2" fmla="*/ 8 w 17"/>
                <a:gd name="T3" fmla="*/ 0 h 10"/>
                <a:gd name="T4" fmla="*/ 1 w 17"/>
                <a:gd name="T5" fmla="*/ 4 h 10"/>
                <a:gd name="T6" fmla="*/ 1 w 17"/>
                <a:gd name="T7" fmla="*/ 5 h 10"/>
                <a:gd name="T8" fmla="*/ 8 w 17"/>
                <a:gd name="T9" fmla="*/ 9 h 10"/>
                <a:gd name="T10" fmla="*/ 10 w 17"/>
                <a:gd name="T11" fmla="*/ 9 h 10"/>
                <a:gd name="T12" fmla="*/ 17 w 17"/>
                <a:gd name="T13" fmla="*/ 5 h 10"/>
                <a:gd name="T14" fmla="*/ 17 w 17"/>
                <a:gd name="T15" fmla="*/ 4 h 10"/>
                <a:gd name="T16" fmla="*/ 10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0"/>
                  </a:moveTo>
                  <a:cubicBezTo>
                    <a:pt x="9" y="0"/>
                    <a:pt x="8" y="0"/>
                    <a:pt x="8" y="0"/>
                  </a:cubicBezTo>
                  <a:cubicBezTo>
                    <a:pt x="1" y="4"/>
                    <a:pt x="1" y="4"/>
                    <a:pt x="1" y="4"/>
                  </a:cubicBezTo>
                  <a:cubicBezTo>
                    <a:pt x="0" y="4"/>
                    <a:pt x="0" y="5"/>
                    <a:pt x="1" y="5"/>
                  </a:cubicBezTo>
                  <a:cubicBezTo>
                    <a:pt x="8" y="9"/>
                    <a:pt x="8" y="9"/>
                    <a:pt x="8" y="9"/>
                  </a:cubicBezTo>
                  <a:cubicBezTo>
                    <a:pt x="8" y="9"/>
                    <a:pt x="9" y="10"/>
                    <a:pt x="10" y="9"/>
                  </a:cubicBezTo>
                  <a:cubicBezTo>
                    <a:pt x="17" y="5"/>
                    <a:pt x="17" y="5"/>
                    <a:pt x="17" y="5"/>
                  </a:cubicBezTo>
                  <a:cubicBezTo>
                    <a:pt x="17" y="5"/>
                    <a:pt x="17" y="4"/>
                    <a:pt x="17" y="4"/>
                  </a:cubicBezTo>
                  <a:lnTo>
                    <a:pt x="10"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5" name="Freeform 685"/>
            <p:cNvSpPr>
              <a:spLocks/>
            </p:cNvSpPr>
            <p:nvPr userDrawn="1"/>
          </p:nvSpPr>
          <p:spPr bwMode="auto">
            <a:xfrm flipH="1">
              <a:off x="2220847" y="4119907"/>
              <a:ext cx="15690" cy="8558"/>
            </a:xfrm>
            <a:custGeom>
              <a:avLst/>
              <a:gdLst>
                <a:gd name="T0" fmla="*/ 5 w 11"/>
                <a:gd name="T1" fmla="*/ 6 h 6"/>
                <a:gd name="T2" fmla="*/ 6 w 11"/>
                <a:gd name="T3" fmla="*/ 6 h 6"/>
                <a:gd name="T4" fmla="*/ 10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4"/>
                    <a:pt x="10" y="4"/>
                    <a:pt x="10" y="4"/>
                  </a:cubicBezTo>
                  <a:cubicBezTo>
                    <a:pt x="11" y="3"/>
                    <a:pt x="11" y="3"/>
                    <a:pt x="10" y="3"/>
                  </a:cubicBezTo>
                  <a:cubicBezTo>
                    <a:pt x="6" y="0"/>
                    <a:pt x="6" y="0"/>
                    <a:pt x="6" y="0"/>
                  </a:cubicBezTo>
                  <a:cubicBezTo>
                    <a:pt x="6" y="0"/>
                    <a:pt x="5" y="0"/>
                    <a:pt x="5" y="0"/>
                  </a:cubicBezTo>
                  <a:cubicBezTo>
                    <a:pt x="0" y="3"/>
                    <a:pt x="0" y="3"/>
                    <a:pt x="0" y="3"/>
                  </a:cubicBezTo>
                  <a:cubicBezTo>
                    <a:pt x="0" y="3"/>
                    <a:pt x="0" y="3"/>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6" name="Freeform 686"/>
            <p:cNvSpPr>
              <a:spLocks/>
            </p:cNvSpPr>
            <p:nvPr userDrawn="1"/>
          </p:nvSpPr>
          <p:spPr bwMode="auto">
            <a:xfrm flipH="1">
              <a:off x="2230832" y="4125612"/>
              <a:ext cx="15690" cy="8558"/>
            </a:xfrm>
            <a:custGeom>
              <a:avLst/>
              <a:gdLst>
                <a:gd name="T0" fmla="*/ 5 w 11"/>
                <a:gd name="T1" fmla="*/ 6 h 6"/>
                <a:gd name="T2" fmla="*/ 6 w 11"/>
                <a:gd name="T3" fmla="*/ 6 h 6"/>
                <a:gd name="T4" fmla="*/ 11 w 11"/>
                <a:gd name="T5" fmla="*/ 3 h 6"/>
                <a:gd name="T6" fmla="*/ 11 w 11"/>
                <a:gd name="T7" fmla="*/ 3 h 6"/>
                <a:gd name="T8" fmla="*/ 6 w 11"/>
                <a:gd name="T9" fmla="*/ 0 h 6"/>
                <a:gd name="T10" fmla="*/ 5 w 11"/>
                <a:gd name="T11" fmla="*/ 0 h 6"/>
                <a:gd name="T12" fmla="*/ 1 w 11"/>
                <a:gd name="T13" fmla="*/ 3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3"/>
                  </a:cubicBezTo>
                  <a:cubicBezTo>
                    <a:pt x="6" y="0"/>
                    <a:pt x="6" y="0"/>
                    <a:pt x="6" y="0"/>
                  </a:cubicBezTo>
                  <a:cubicBezTo>
                    <a:pt x="6" y="0"/>
                    <a:pt x="5" y="0"/>
                    <a:pt x="5" y="0"/>
                  </a:cubicBezTo>
                  <a:cubicBezTo>
                    <a:pt x="1" y="3"/>
                    <a:pt x="1" y="3"/>
                    <a:pt x="1" y="3"/>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7" name="Freeform 687"/>
            <p:cNvSpPr>
              <a:spLocks/>
            </p:cNvSpPr>
            <p:nvPr userDrawn="1"/>
          </p:nvSpPr>
          <p:spPr bwMode="auto">
            <a:xfrm flipH="1">
              <a:off x="2206584" y="4127038"/>
              <a:ext cx="24248" cy="12837"/>
            </a:xfrm>
            <a:custGeom>
              <a:avLst/>
              <a:gdLst>
                <a:gd name="T0" fmla="*/ 1 w 17"/>
                <a:gd name="T1" fmla="*/ 5 h 9"/>
                <a:gd name="T2" fmla="*/ 8 w 17"/>
                <a:gd name="T3" fmla="*/ 9 h 9"/>
                <a:gd name="T4" fmla="*/ 10 w 17"/>
                <a:gd name="T5" fmla="*/ 9 h 9"/>
                <a:gd name="T6" fmla="*/ 17 w 17"/>
                <a:gd name="T7" fmla="*/ 5 h 9"/>
                <a:gd name="T8" fmla="*/ 17 w 17"/>
                <a:gd name="T9" fmla="*/ 4 h 9"/>
                <a:gd name="T10" fmla="*/ 10 w 17"/>
                <a:gd name="T11" fmla="*/ 0 h 9"/>
                <a:gd name="T12" fmla="*/ 8 w 17"/>
                <a:gd name="T13" fmla="*/ 0 h 9"/>
                <a:gd name="T14" fmla="*/ 1 w 17"/>
                <a:gd name="T15" fmla="*/ 4 h 9"/>
                <a:gd name="T16" fmla="*/ 1 w 17"/>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 y="5"/>
                  </a:moveTo>
                  <a:cubicBezTo>
                    <a:pt x="8" y="9"/>
                    <a:pt x="8" y="9"/>
                    <a:pt x="8" y="9"/>
                  </a:cubicBezTo>
                  <a:cubicBezTo>
                    <a:pt x="8" y="9"/>
                    <a:pt x="9" y="9"/>
                    <a:pt x="10" y="9"/>
                  </a:cubicBez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8" name="Freeform 688"/>
            <p:cNvSpPr>
              <a:spLocks/>
            </p:cNvSpPr>
            <p:nvPr userDrawn="1"/>
          </p:nvSpPr>
          <p:spPr bwMode="auto">
            <a:xfrm flipH="1">
              <a:off x="2220847" y="4135596"/>
              <a:ext cx="24248" cy="14263"/>
            </a:xfrm>
            <a:custGeom>
              <a:avLst/>
              <a:gdLst>
                <a:gd name="T0" fmla="*/ 9 w 17"/>
                <a:gd name="T1" fmla="*/ 0 h 10"/>
                <a:gd name="T2" fmla="*/ 7 w 17"/>
                <a:gd name="T3" fmla="*/ 0 h 10"/>
                <a:gd name="T4" fmla="*/ 0 w 17"/>
                <a:gd name="T5" fmla="*/ 4 h 10"/>
                <a:gd name="T6" fmla="*/ 0 w 17"/>
                <a:gd name="T7" fmla="*/ 5 h 10"/>
                <a:gd name="T8" fmla="*/ 7 w 17"/>
                <a:gd name="T9" fmla="*/ 9 h 10"/>
                <a:gd name="T10" fmla="*/ 9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9" name="Freeform 689"/>
            <p:cNvSpPr>
              <a:spLocks/>
            </p:cNvSpPr>
            <p:nvPr userDrawn="1"/>
          </p:nvSpPr>
          <p:spPr bwMode="auto">
            <a:xfrm flipH="1">
              <a:off x="2206584" y="4142728"/>
              <a:ext cx="24248" cy="14263"/>
            </a:xfrm>
            <a:custGeom>
              <a:avLst/>
              <a:gdLst>
                <a:gd name="T0" fmla="*/ 9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0" name="Freeform 690"/>
            <p:cNvSpPr>
              <a:spLocks/>
            </p:cNvSpPr>
            <p:nvPr userDrawn="1"/>
          </p:nvSpPr>
          <p:spPr bwMode="auto">
            <a:xfrm flipH="1">
              <a:off x="2176632" y="4134170"/>
              <a:ext cx="39937" cy="24248"/>
            </a:xfrm>
            <a:custGeom>
              <a:avLst/>
              <a:gdLst>
                <a:gd name="T0" fmla="*/ 1 w 28"/>
                <a:gd name="T1" fmla="*/ 6 h 17"/>
                <a:gd name="T2" fmla="*/ 19 w 28"/>
                <a:gd name="T3" fmla="*/ 16 h 17"/>
                <a:gd name="T4" fmla="*/ 21 w 28"/>
                <a:gd name="T5" fmla="*/ 16 h 17"/>
                <a:gd name="T6" fmla="*/ 28 w 28"/>
                <a:gd name="T7" fmla="*/ 12 h 17"/>
                <a:gd name="T8" fmla="*/ 28 w 28"/>
                <a:gd name="T9" fmla="*/ 11 h 17"/>
                <a:gd name="T10" fmla="*/ 10 w 28"/>
                <a:gd name="T11" fmla="*/ 1 h 17"/>
                <a:gd name="T12" fmla="*/ 8 w 28"/>
                <a:gd name="T13" fmla="*/ 1 h 17"/>
                <a:gd name="T14" fmla="*/ 1 w 28"/>
                <a:gd name="T15" fmla="*/ 5 h 17"/>
                <a:gd name="T16" fmla="*/ 1 w 28"/>
                <a:gd name="T17"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7">
                  <a:moveTo>
                    <a:pt x="1" y="6"/>
                  </a:moveTo>
                  <a:cubicBezTo>
                    <a:pt x="7" y="9"/>
                    <a:pt x="13" y="13"/>
                    <a:pt x="19" y="16"/>
                  </a:cubicBezTo>
                  <a:cubicBezTo>
                    <a:pt x="19" y="17"/>
                    <a:pt x="20" y="17"/>
                    <a:pt x="21" y="16"/>
                  </a:cubicBezTo>
                  <a:cubicBezTo>
                    <a:pt x="28" y="12"/>
                    <a:pt x="28" y="12"/>
                    <a:pt x="28" y="12"/>
                  </a:cubicBezTo>
                  <a:cubicBezTo>
                    <a:pt x="28" y="12"/>
                    <a:pt x="28" y="11"/>
                    <a:pt x="28" y="11"/>
                  </a:cubicBezTo>
                  <a:cubicBezTo>
                    <a:pt x="22" y="8"/>
                    <a:pt x="16" y="4"/>
                    <a:pt x="10" y="1"/>
                  </a:cubicBezTo>
                  <a:cubicBezTo>
                    <a:pt x="9" y="0"/>
                    <a:pt x="8" y="0"/>
                    <a:pt x="8" y="1"/>
                  </a:cubicBezTo>
                  <a:cubicBezTo>
                    <a:pt x="1" y="5"/>
                    <a:pt x="1" y="5"/>
                    <a:pt x="1" y="5"/>
                  </a:cubicBezTo>
                  <a:cubicBezTo>
                    <a:pt x="0" y="5"/>
                    <a:pt x="0" y="6"/>
                    <a:pt x="1" y="6"/>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1" name="Freeform 691"/>
            <p:cNvSpPr>
              <a:spLocks/>
            </p:cNvSpPr>
            <p:nvPr userDrawn="1"/>
          </p:nvSpPr>
          <p:spPr bwMode="auto">
            <a:xfrm flipH="1">
              <a:off x="2190895" y="4152712"/>
              <a:ext cx="24248" cy="14263"/>
            </a:xfrm>
            <a:custGeom>
              <a:avLst/>
              <a:gdLst>
                <a:gd name="T0" fmla="*/ 10 w 17"/>
                <a:gd name="T1" fmla="*/ 9 h 10"/>
                <a:gd name="T2" fmla="*/ 16 w 17"/>
                <a:gd name="T3" fmla="*/ 5 h 10"/>
                <a:gd name="T4" fmla="*/ 16 w 17"/>
                <a:gd name="T5" fmla="*/ 4 h 10"/>
                <a:gd name="T6" fmla="*/ 9 w 17"/>
                <a:gd name="T7" fmla="*/ 0 h 10"/>
                <a:gd name="T8" fmla="*/ 7 w 17"/>
                <a:gd name="T9" fmla="*/ 0 h 10"/>
                <a:gd name="T10" fmla="*/ 0 w 17"/>
                <a:gd name="T11" fmla="*/ 4 h 10"/>
                <a:gd name="T12" fmla="*/ 0 w 17"/>
                <a:gd name="T13" fmla="*/ 5 h 10"/>
                <a:gd name="T14" fmla="*/ 7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6" y="5"/>
                    <a:pt x="16" y="5"/>
                    <a:pt x="16" y="5"/>
                  </a:cubicBezTo>
                  <a:cubicBezTo>
                    <a:pt x="17" y="5"/>
                    <a:pt x="17" y="4"/>
                    <a:pt x="16" y="4"/>
                  </a:cubicBezTo>
                  <a:cubicBezTo>
                    <a:pt x="9" y="0"/>
                    <a:pt x="9" y="0"/>
                    <a:pt x="9" y="0"/>
                  </a:cubicBezTo>
                  <a:cubicBezTo>
                    <a:pt x="9" y="0"/>
                    <a:pt x="8" y="0"/>
                    <a:pt x="7" y="0"/>
                  </a:cubicBezTo>
                  <a:cubicBezTo>
                    <a:pt x="0" y="4"/>
                    <a:pt x="0" y="4"/>
                    <a:pt x="0" y="4"/>
                  </a:cubicBezTo>
                  <a:cubicBezTo>
                    <a:pt x="0" y="4"/>
                    <a:pt x="0" y="5"/>
                    <a:pt x="0" y="5"/>
                  </a:cubicBezTo>
                  <a:cubicBezTo>
                    <a:pt x="7" y="9"/>
                    <a:pt x="7" y="9"/>
                    <a:pt x="7"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2" name="Freeform 692"/>
            <p:cNvSpPr>
              <a:spLocks/>
            </p:cNvSpPr>
            <p:nvPr userDrawn="1"/>
          </p:nvSpPr>
          <p:spPr bwMode="auto">
            <a:xfrm flipH="1">
              <a:off x="2175205" y="4161269"/>
              <a:ext cx="24248" cy="14263"/>
            </a:xfrm>
            <a:custGeom>
              <a:avLst/>
              <a:gdLst>
                <a:gd name="T0" fmla="*/ 10 w 17"/>
                <a:gd name="T1" fmla="*/ 10 h 10"/>
                <a:gd name="T2" fmla="*/ 16 w 17"/>
                <a:gd name="T3" fmla="*/ 6 h 10"/>
                <a:gd name="T4" fmla="*/ 16 w 17"/>
                <a:gd name="T5" fmla="*/ 4 h 10"/>
                <a:gd name="T6" fmla="*/ 9 w 17"/>
                <a:gd name="T7" fmla="*/ 0 h 10"/>
                <a:gd name="T8" fmla="*/ 7 w 17"/>
                <a:gd name="T9" fmla="*/ 0 h 10"/>
                <a:gd name="T10" fmla="*/ 0 w 17"/>
                <a:gd name="T11" fmla="*/ 4 h 10"/>
                <a:gd name="T12" fmla="*/ 0 w 17"/>
                <a:gd name="T13" fmla="*/ 6 h 10"/>
                <a:gd name="T14" fmla="*/ 7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6" y="6"/>
                    <a:pt x="16" y="6"/>
                    <a:pt x="16" y="6"/>
                  </a:cubicBezTo>
                  <a:cubicBezTo>
                    <a:pt x="17" y="5"/>
                    <a:pt x="17" y="5"/>
                    <a:pt x="16" y="4"/>
                  </a:cubicBezTo>
                  <a:cubicBezTo>
                    <a:pt x="9" y="0"/>
                    <a:pt x="9" y="0"/>
                    <a:pt x="9" y="0"/>
                  </a:cubicBezTo>
                  <a:cubicBezTo>
                    <a:pt x="9" y="0"/>
                    <a:pt x="8" y="0"/>
                    <a:pt x="7" y="0"/>
                  </a:cubicBezTo>
                  <a:cubicBezTo>
                    <a:pt x="0" y="4"/>
                    <a:pt x="0" y="4"/>
                    <a:pt x="0" y="4"/>
                  </a:cubicBezTo>
                  <a:cubicBezTo>
                    <a:pt x="0" y="5"/>
                    <a:pt x="0" y="5"/>
                    <a:pt x="0" y="6"/>
                  </a:cubicBezTo>
                  <a:cubicBezTo>
                    <a:pt x="7" y="10"/>
                    <a:pt x="7" y="10"/>
                    <a:pt x="7"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3" name="Freeform 693"/>
            <p:cNvSpPr>
              <a:spLocks/>
            </p:cNvSpPr>
            <p:nvPr userDrawn="1"/>
          </p:nvSpPr>
          <p:spPr bwMode="auto">
            <a:xfrm flipH="1">
              <a:off x="2143826" y="4152712"/>
              <a:ext cx="41364" cy="22821"/>
            </a:xfrm>
            <a:custGeom>
              <a:avLst/>
              <a:gdLst>
                <a:gd name="T0" fmla="*/ 28 w 29"/>
                <a:gd name="T1" fmla="*/ 11 h 16"/>
                <a:gd name="T2" fmla="*/ 10 w 29"/>
                <a:gd name="T3" fmla="*/ 0 h 16"/>
                <a:gd name="T4" fmla="*/ 8 w 29"/>
                <a:gd name="T5" fmla="*/ 0 h 16"/>
                <a:gd name="T6" fmla="*/ 1 w 29"/>
                <a:gd name="T7" fmla="*/ 4 h 16"/>
                <a:gd name="T8" fmla="*/ 1 w 29"/>
                <a:gd name="T9" fmla="*/ 6 h 16"/>
                <a:gd name="T10" fmla="*/ 19 w 29"/>
                <a:gd name="T11" fmla="*/ 16 h 16"/>
                <a:gd name="T12" fmla="*/ 21 w 29"/>
                <a:gd name="T13" fmla="*/ 16 h 16"/>
                <a:gd name="T14" fmla="*/ 28 w 29"/>
                <a:gd name="T15" fmla="*/ 12 h 16"/>
                <a:gd name="T16" fmla="*/ 28 w 29"/>
                <a:gd name="T1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6">
                  <a:moveTo>
                    <a:pt x="28" y="11"/>
                  </a:moveTo>
                  <a:cubicBezTo>
                    <a:pt x="22" y="7"/>
                    <a:pt x="16" y="4"/>
                    <a:pt x="10" y="0"/>
                  </a:cubicBezTo>
                  <a:cubicBezTo>
                    <a:pt x="9" y="0"/>
                    <a:pt x="9" y="0"/>
                    <a:pt x="8" y="0"/>
                  </a:cubicBezTo>
                  <a:cubicBezTo>
                    <a:pt x="1" y="4"/>
                    <a:pt x="1" y="4"/>
                    <a:pt x="1" y="4"/>
                  </a:cubicBezTo>
                  <a:cubicBezTo>
                    <a:pt x="0" y="5"/>
                    <a:pt x="0" y="5"/>
                    <a:pt x="1" y="6"/>
                  </a:cubicBezTo>
                  <a:cubicBezTo>
                    <a:pt x="7" y="9"/>
                    <a:pt x="13" y="12"/>
                    <a:pt x="19" y="16"/>
                  </a:cubicBezTo>
                  <a:cubicBezTo>
                    <a:pt x="20" y="16"/>
                    <a:pt x="21" y="16"/>
                    <a:pt x="21" y="16"/>
                  </a:cubicBezTo>
                  <a:cubicBezTo>
                    <a:pt x="28" y="12"/>
                    <a:pt x="28" y="12"/>
                    <a:pt x="28" y="12"/>
                  </a:cubicBezTo>
                  <a:cubicBezTo>
                    <a:pt x="29" y="12"/>
                    <a:pt x="29" y="11"/>
                    <a:pt x="28" y="11"/>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4" name="Freeform 694"/>
            <p:cNvSpPr>
              <a:spLocks/>
            </p:cNvSpPr>
            <p:nvPr userDrawn="1"/>
          </p:nvSpPr>
          <p:spPr bwMode="auto">
            <a:xfrm flipH="1">
              <a:off x="2159516" y="4169827"/>
              <a:ext cx="24248" cy="14263"/>
            </a:xfrm>
            <a:custGeom>
              <a:avLst/>
              <a:gdLst>
                <a:gd name="T0" fmla="*/ 9 w 17"/>
                <a:gd name="T1" fmla="*/ 1 h 10"/>
                <a:gd name="T2" fmla="*/ 7 w 17"/>
                <a:gd name="T3" fmla="*/ 1 h 10"/>
                <a:gd name="T4" fmla="*/ 0 w 17"/>
                <a:gd name="T5" fmla="*/ 5 h 10"/>
                <a:gd name="T6" fmla="*/ 0 w 17"/>
                <a:gd name="T7" fmla="*/ 6 h 10"/>
                <a:gd name="T8" fmla="*/ 7 w 17"/>
                <a:gd name="T9" fmla="*/ 10 h 10"/>
                <a:gd name="T10" fmla="*/ 10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10"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5" name="Freeform 695"/>
            <p:cNvSpPr>
              <a:spLocks/>
            </p:cNvSpPr>
            <p:nvPr userDrawn="1"/>
          </p:nvSpPr>
          <p:spPr bwMode="auto">
            <a:xfrm flipH="1">
              <a:off x="2206584" y="4161269"/>
              <a:ext cx="24248" cy="14263"/>
            </a:xfrm>
            <a:custGeom>
              <a:avLst/>
              <a:gdLst>
                <a:gd name="T0" fmla="*/ 10 w 17"/>
                <a:gd name="T1" fmla="*/ 9 h 10"/>
                <a:gd name="T2" fmla="*/ 17 w 17"/>
                <a:gd name="T3" fmla="*/ 6 h 10"/>
                <a:gd name="T4" fmla="*/ 17 w 17"/>
                <a:gd name="T5" fmla="*/ 4 h 10"/>
                <a:gd name="T6" fmla="*/ 10 w 17"/>
                <a:gd name="T7" fmla="*/ 0 h 10"/>
                <a:gd name="T8" fmla="*/ 8 w 17"/>
                <a:gd name="T9" fmla="*/ 0 h 10"/>
                <a:gd name="T10" fmla="*/ 1 w 17"/>
                <a:gd name="T11" fmla="*/ 4 h 10"/>
                <a:gd name="T12" fmla="*/ 1 w 17"/>
                <a:gd name="T13" fmla="*/ 5 h 10"/>
                <a:gd name="T14" fmla="*/ 8 w 17"/>
                <a:gd name="T15" fmla="*/ 9 h 10"/>
                <a:gd name="T16" fmla="*/ 10 w 17"/>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9"/>
                  </a:moveTo>
                  <a:cubicBezTo>
                    <a:pt x="17" y="6"/>
                    <a:pt x="17" y="6"/>
                    <a:pt x="17" y="6"/>
                  </a:cubicBezTo>
                  <a:cubicBezTo>
                    <a:pt x="17" y="5"/>
                    <a:pt x="17" y="5"/>
                    <a:pt x="17" y="4"/>
                  </a:cubicBezTo>
                  <a:cubicBezTo>
                    <a:pt x="10" y="0"/>
                    <a:pt x="10" y="0"/>
                    <a:pt x="10" y="0"/>
                  </a:cubicBezTo>
                  <a:cubicBezTo>
                    <a:pt x="9" y="0"/>
                    <a:pt x="8" y="0"/>
                    <a:pt x="8" y="0"/>
                  </a:cubicBezTo>
                  <a:cubicBezTo>
                    <a:pt x="1" y="4"/>
                    <a:pt x="1" y="4"/>
                    <a:pt x="1" y="4"/>
                  </a:cubicBezTo>
                  <a:cubicBezTo>
                    <a:pt x="0" y="5"/>
                    <a:pt x="0" y="5"/>
                    <a:pt x="1" y="5"/>
                  </a:cubicBezTo>
                  <a:cubicBezTo>
                    <a:pt x="8" y="9"/>
                    <a:pt x="8" y="9"/>
                    <a:pt x="8" y="9"/>
                  </a:cubicBezTo>
                  <a:cubicBezTo>
                    <a:pt x="8" y="10"/>
                    <a:pt x="9" y="10"/>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6" name="Freeform 696"/>
            <p:cNvSpPr>
              <a:spLocks/>
            </p:cNvSpPr>
            <p:nvPr userDrawn="1"/>
          </p:nvSpPr>
          <p:spPr bwMode="auto">
            <a:xfrm flipH="1">
              <a:off x="2222274" y="4152712"/>
              <a:ext cx="24248" cy="12837"/>
            </a:xfrm>
            <a:custGeom>
              <a:avLst/>
              <a:gdLst>
                <a:gd name="T0" fmla="*/ 10 w 17"/>
                <a:gd name="T1" fmla="*/ 9 h 9"/>
                <a:gd name="T2" fmla="*/ 17 w 17"/>
                <a:gd name="T3" fmla="*/ 5 h 9"/>
                <a:gd name="T4" fmla="*/ 17 w 17"/>
                <a:gd name="T5" fmla="*/ 4 h 9"/>
                <a:gd name="T6" fmla="*/ 10 w 17"/>
                <a:gd name="T7" fmla="*/ 0 h 9"/>
                <a:gd name="T8" fmla="*/ 8 w 17"/>
                <a:gd name="T9" fmla="*/ 0 h 9"/>
                <a:gd name="T10" fmla="*/ 1 w 17"/>
                <a:gd name="T11" fmla="*/ 4 h 9"/>
                <a:gd name="T12" fmla="*/ 1 w 17"/>
                <a:gd name="T13" fmla="*/ 5 h 9"/>
                <a:gd name="T14" fmla="*/ 8 w 17"/>
                <a:gd name="T15" fmla="*/ 9 h 9"/>
                <a:gd name="T16" fmla="*/ 10 w 1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9">
                  <a:moveTo>
                    <a:pt x="10" y="9"/>
                  </a:moveTo>
                  <a:cubicBezTo>
                    <a:pt x="17" y="5"/>
                    <a:pt x="17" y="5"/>
                    <a:pt x="17" y="5"/>
                  </a:cubicBezTo>
                  <a:cubicBezTo>
                    <a:pt x="17" y="5"/>
                    <a:pt x="17" y="4"/>
                    <a:pt x="17" y="4"/>
                  </a:cubicBezTo>
                  <a:cubicBezTo>
                    <a:pt x="10" y="0"/>
                    <a:pt x="10" y="0"/>
                    <a:pt x="10" y="0"/>
                  </a:cubicBezTo>
                  <a:cubicBezTo>
                    <a:pt x="9" y="0"/>
                    <a:pt x="8" y="0"/>
                    <a:pt x="8" y="0"/>
                  </a:cubicBezTo>
                  <a:cubicBezTo>
                    <a:pt x="1" y="4"/>
                    <a:pt x="1" y="4"/>
                    <a:pt x="1" y="4"/>
                  </a:cubicBezTo>
                  <a:cubicBezTo>
                    <a:pt x="0" y="4"/>
                    <a:pt x="0" y="5"/>
                    <a:pt x="1" y="5"/>
                  </a:cubicBezTo>
                  <a:cubicBezTo>
                    <a:pt x="8" y="9"/>
                    <a:pt x="8" y="9"/>
                    <a:pt x="8" y="9"/>
                  </a:cubicBezTo>
                  <a:cubicBezTo>
                    <a:pt x="8" y="9"/>
                    <a:pt x="9" y="9"/>
                    <a:pt x="10" y="9"/>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7" name="Freeform 697"/>
            <p:cNvSpPr>
              <a:spLocks/>
            </p:cNvSpPr>
            <p:nvPr userDrawn="1"/>
          </p:nvSpPr>
          <p:spPr bwMode="auto">
            <a:xfrm flipH="1">
              <a:off x="2236537" y="4161269"/>
              <a:ext cx="24248" cy="14263"/>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8" name="Freeform 698"/>
            <p:cNvSpPr>
              <a:spLocks/>
            </p:cNvSpPr>
            <p:nvPr userDrawn="1"/>
          </p:nvSpPr>
          <p:spPr bwMode="auto">
            <a:xfrm flipH="1">
              <a:off x="2236537" y="4144154"/>
              <a:ext cx="24248" cy="14263"/>
            </a:xfrm>
            <a:custGeom>
              <a:avLst/>
              <a:gdLst>
                <a:gd name="T0" fmla="*/ 8 w 17"/>
                <a:gd name="T1" fmla="*/ 0 h 10"/>
                <a:gd name="T2" fmla="*/ 1 w 17"/>
                <a:gd name="T3" fmla="*/ 4 h 10"/>
                <a:gd name="T4" fmla="*/ 1 w 17"/>
                <a:gd name="T5" fmla="*/ 5 h 10"/>
                <a:gd name="T6" fmla="*/ 8 w 17"/>
                <a:gd name="T7" fmla="*/ 9 h 10"/>
                <a:gd name="T8" fmla="*/ 10 w 17"/>
                <a:gd name="T9" fmla="*/ 9 h 10"/>
                <a:gd name="T10" fmla="*/ 17 w 17"/>
                <a:gd name="T11" fmla="*/ 5 h 10"/>
                <a:gd name="T12" fmla="*/ 17 w 17"/>
                <a:gd name="T13" fmla="*/ 4 h 10"/>
                <a:gd name="T14" fmla="*/ 10 w 17"/>
                <a:gd name="T15" fmla="*/ 0 h 10"/>
                <a:gd name="T16" fmla="*/ 8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8" y="0"/>
                  </a:moveTo>
                  <a:cubicBezTo>
                    <a:pt x="1" y="4"/>
                    <a:pt x="1" y="4"/>
                    <a:pt x="1" y="4"/>
                  </a:cubicBezTo>
                  <a:cubicBezTo>
                    <a:pt x="0" y="4"/>
                    <a:pt x="0" y="5"/>
                    <a:pt x="1" y="5"/>
                  </a:cubicBezTo>
                  <a:cubicBezTo>
                    <a:pt x="8" y="9"/>
                    <a:pt x="8" y="9"/>
                    <a:pt x="8" y="9"/>
                  </a:cubicBezTo>
                  <a:cubicBezTo>
                    <a:pt x="8" y="10"/>
                    <a:pt x="9" y="10"/>
                    <a:pt x="10" y="9"/>
                  </a:cubicBezTo>
                  <a:cubicBezTo>
                    <a:pt x="17" y="5"/>
                    <a:pt x="17" y="5"/>
                    <a:pt x="17" y="5"/>
                  </a:cubicBezTo>
                  <a:cubicBezTo>
                    <a:pt x="17" y="5"/>
                    <a:pt x="17" y="4"/>
                    <a:pt x="17" y="4"/>
                  </a:cubicBezTo>
                  <a:cubicBezTo>
                    <a:pt x="10" y="0"/>
                    <a:pt x="10" y="0"/>
                    <a:pt x="10" y="0"/>
                  </a:cubicBezTo>
                  <a:cubicBezTo>
                    <a:pt x="9" y="0"/>
                    <a:pt x="8" y="0"/>
                    <a:pt x="8"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9" name="Freeform 699"/>
            <p:cNvSpPr>
              <a:spLocks/>
            </p:cNvSpPr>
            <p:nvPr userDrawn="1"/>
          </p:nvSpPr>
          <p:spPr bwMode="auto">
            <a:xfrm flipH="1">
              <a:off x="2277900" y="4152712"/>
              <a:ext cx="15690" cy="9985"/>
            </a:xfrm>
            <a:custGeom>
              <a:avLst/>
              <a:gdLst>
                <a:gd name="T0" fmla="*/ 4 w 11"/>
                <a:gd name="T1" fmla="*/ 6 h 7"/>
                <a:gd name="T2" fmla="*/ 6 w 11"/>
                <a:gd name="T3" fmla="*/ 6 h 7"/>
                <a:gd name="T4" fmla="*/ 10 w 11"/>
                <a:gd name="T5" fmla="*/ 4 h 7"/>
                <a:gd name="T6" fmla="*/ 10 w 11"/>
                <a:gd name="T7" fmla="*/ 3 h 7"/>
                <a:gd name="T8" fmla="*/ 6 w 11"/>
                <a:gd name="T9" fmla="*/ 1 h 7"/>
                <a:gd name="T10" fmla="*/ 4 w 11"/>
                <a:gd name="T11" fmla="*/ 1 h 7"/>
                <a:gd name="T12" fmla="*/ 0 w 11"/>
                <a:gd name="T13" fmla="*/ 3 h 7"/>
                <a:gd name="T14" fmla="*/ 0 w 11"/>
                <a:gd name="T15" fmla="*/ 4 h 7"/>
                <a:gd name="T16" fmla="*/ 4 w 11"/>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4" y="6"/>
                  </a:moveTo>
                  <a:cubicBezTo>
                    <a:pt x="5" y="7"/>
                    <a:pt x="5" y="7"/>
                    <a:pt x="6" y="6"/>
                  </a:cubicBezTo>
                  <a:cubicBezTo>
                    <a:pt x="10" y="4"/>
                    <a:pt x="10" y="4"/>
                    <a:pt x="10" y="4"/>
                  </a:cubicBezTo>
                  <a:cubicBezTo>
                    <a:pt x="11" y="4"/>
                    <a:pt x="11" y="3"/>
                    <a:pt x="10" y="3"/>
                  </a:cubicBezTo>
                  <a:cubicBezTo>
                    <a:pt x="6" y="1"/>
                    <a:pt x="6" y="1"/>
                    <a:pt x="6" y="1"/>
                  </a:cubicBezTo>
                  <a:cubicBezTo>
                    <a:pt x="5" y="0"/>
                    <a:pt x="5" y="0"/>
                    <a:pt x="4" y="1"/>
                  </a:cubicBezTo>
                  <a:cubicBezTo>
                    <a:pt x="0" y="3"/>
                    <a:pt x="0" y="3"/>
                    <a:pt x="0" y="3"/>
                  </a:cubicBezTo>
                  <a:cubicBezTo>
                    <a:pt x="0" y="3"/>
                    <a:pt x="0" y="4"/>
                    <a:pt x="0" y="4"/>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0" name="Freeform 700"/>
            <p:cNvSpPr>
              <a:spLocks/>
            </p:cNvSpPr>
            <p:nvPr userDrawn="1"/>
          </p:nvSpPr>
          <p:spPr bwMode="auto">
            <a:xfrm flipH="1">
              <a:off x="2240816" y="4131317"/>
              <a:ext cx="14263" cy="8558"/>
            </a:xfrm>
            <a:custGeom>
              <a:avLst/>
              <a:gdLst>
                <a:gd name="T0" fmla="*/ 4 w 10"/>
                <a:gd name="T1" fmla="*/ 6 h 6"/>
                <a:gd name="T2" fmla="*/ 6 w 10"/>
                <a:gd name="T3" fmla="*/ 6 h 6"/>
                <a:gd name="T4" fmla="*/ 10 w 10"/>
                <a:gd name="T5" fmla="*/ 3 h 6"/>
                <a:gd name="T6" fmla="*/ 10 w 10"/>
                <a:gd name="T7" fmla="*/ 2 h 6"/>
                <a:gd name="T8" fmla="*/ 6 w 10"/>
                <a:gd name="T9" fmla="*/ 0 h 6"/>
                <a:gd name="T10" fmla="*/ 4 w 10"/>
                <a:gd name="T11" fmla="*/ 0 h 6"/>
                <a:gd name="T12" fmla="*/ 0 w 10"/>
                <a:gd name="T13" fmla="*/ 2 h 6"/>
                <a:gd name="T14" fmla="*/ 0 w 10"/>
                <a:gd name="T15" fmla="*/ 3 h 6"/>
                <a:gd name="T16" fmla="*/ 4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4" y="6"/>
                  </a:moveTo>
                  <a:cubicBezTo>
                    <a:pt x="5" y="6"/>
                    <a:pt x="5" y="6"/>
                    <a:pt x="6" y="6"/>
                  </a:cubicBezTo>
                  <a:cubicBezTo>
                    <a:pt x="10" y="3"/>
                    <a:pt x="10" y="3"/>
                    <a:pt x="10" y="3"/>
                  </a:cubicBezTo>
                  <a:cubicBezTo>
                    <a:pt x="10" y="3"/>
                    <a:pt x="10" y="3"/>
                    <a:pt x="10" y="2"/>
                  </a:cubicBezTo>
                  <a:cubicBezTo>
                    <a:pt x="6" y="0"/>
                    <a:pt x="6" y="0"/>
                    <a:pt x="6" y="0"/>
                  </a:cubicBezTo>
                  <a:cubicBezTo>
                    <a:pt x="5" y="0"/>
                    <a:pt x="5" y="0"/>
                    <a:pt x="4" y="0"/>
                  </a:cubicBezTo>
                  <a:cubicBezTo>
                    <a:pt x="0" y="2"/>
                    <a:pt x="0" y="2"/>
                    <a:pt x="0" y="2"/>
                  </a:cubicBezTo>
                  <a:cubicBezTo>
                    <a:pt x="0" y="3"/>
                    <a:pt x="0" y="3"/>
                    <a:pt x="0" y="3"/>
                  </a:cubicBezTo>
                  <a:lnTo>
                    <a:pt x="4"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1" name="Freeform 701"/>
            <p:cNvSpPr>
              <a:spLocks/>
            </p:cNvSpPr>
            <p:nvPr userDrawn="1"/>
          </p:nvSpPr>
          <p:spPr bwMode="auto">
            <a:xfrm flipH="1">
              <a:off x="2249373" y="4137022"/>
              <a:ext cx="15690" cy="8558"/>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2"/>
                    <a:pt x="10" y="2"/>
                  </a:cubicBezTo>
                  <a:cubicBezTo>
                    <a:pt x="6" y="0"/>
                    <a:pt x="6" y="0"/>
                    <a:pt x="6" y="0"/>
                  </a:cubicBezTo>
                  <a:cubicBezTo>
                    <a:pt x="6" y="0"/>
                    <a:pt x="5" y="0"/>
                    <a:pt x="5" y="0"/>
                  </a:cubicBezTo>
                  <a:cubicBezTo>
                    <a:pt x="0" y="2"/>
                    <a:pt x="0" y="2"/>
                    <a:pt x="0" y="2"/>
                  </a:cubicBezTo>
                  <a:cubicBezTo>
                    <a:pt x="0" y="2"/>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2" name="Freeform 702"/>
            <p:cNvSpPr>
              <a:spLocks/>
            </p:cNvSpPr>
            <p:nvPr userDrawn="1"/>
          </p:nvSpPr>
          <p:spPr bwMode="auto">
            <a:xfrm flipH="1">
              <a:off x="2259358" y="4142728"/>
              <a:ext cx="15690" cy="8558"/>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3" name="Freeform 703"/>
            <p:cNvSpPr>
              <a:spLocks/>
            </p:cNvSpPr>
            <p:nvPr userDrawn="1"/>
          </p:nvSpPr>
          <p:spPr bwMode="auto">
            <a:xfrm flipH="1">
              <a:off x="2269342" y="4147006"/>
              <a:ext cx="15690" cy="9985"/>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4" name="Freeform 704"/>
            <p:cNvSpPr>
              <a:spLocks/>
            </p:cNvSpPr>
            <p:nvPr userDrawn="1"/>
          </p:nvSpPr>
          <p:spPr bwMode="auto">
            <a:xfrm flipH="1">
              <a:off x="2250800" y="4152712"/>
              <a:ext cx="24248" cy="14263"/>
            </a:xfrm>
            <a:custGeom>
              <a:avLst/>
              <a:gdLst>
                <a:gd name="T0" fmla="*/ 7 w 17"/>
                <a:gd name="T1" fmla="*/ 0 h 10"/>
                <a:gd name="T2" fmla="*/ 0 w 17"/>
                <a:gd name="T3" fmla="*/ 4 h 10"/>
                <a:gd name="T4" fmla="*/ 0 w 17"/>
                <a:gd name="T5" fmla="*/ 5 h 10"/>
                <a:gd name="T6" fmla="*/ 7 w 17"/>
                <a:gd name="T7" fmla="*/ 9 h 10"/>
                <a:gd name="T8" fmla="*/ 9 w 17"/>
                <a:gd name="T9" fmla="*/ 9 h 10"/>
                <a:gd name="T10" fmla="*/ 16 w 17"/>
                <a:gd name="T11" fmla="*/ 5 h 10"/>
                <a:gd name="T12" fmla="*/ 16 w 17"/>
                <a:gd name="T13" fmla="*/ 4 h 10"/>
                <a:gd name="T14" fmla="*/ 9 w 17"/>
                <a:gd name="T15" fmla="*/ 0 h 10"/>
                <a:gd name="T16" fmla="*/ 7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7" y="0"/>
                  </a:move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cubicBezTo>
                    <a:pt x="9" y="0"/>
                    <a:pt x="9" y="0"/>
                    <a:pt x="9" y="0"/>
                  </a:cubicBezTo>
                  <a:cubicBezTo>
                    <a:pt x="9" y="0"/>
                    <a:pt x="8" y="0"/>
                    <a:pt x="7" y="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5" name="Freeform 705"/>
            <p:cNvSpPr>
              <a:spLocks/>
            </p:cNvSpPr>
            <p:nvPr userDrawn="1"/>
          </p:nvSpPr>
          <p:spPr bwMode="auto">
            <a:xfrm flipH="1">
              <a:off x="2205158" y="4201206"/>
              <a:ext cx="17116" cy="9985"/>
            </a:xfrm>
            <a:custGeom>
              <a:avLst/>
              <a:gdLst>
                <a:gd name="T0" fmla="*/ 8 w 12"/>
                <a:gd name="T1" fmla="*/ 0 h 7"/>
                <a:gd name="T2" fmla="*/ 7 w 12"/>
                <a:gd name="T3" fmla="*/ 0 h 7"/>
                <a:gd name="T4" fmla="*/ 0 w 12"/>
                <a:gd name="T5" fmla="*/ 4 h 7"/>
                <a:gd name="T6" fmla="*/ 0 w 12"/>
                <a:gd name="T7" fmla="*/ 5 h 7"/>
                <a:gd name="T8" fmla="*/ 3 w 12"/>
                <a:gd name="T9" fmla="*/ 7 h 7"/>
                <a:gd name="T10" fmla="*/ 4 w 12"/>
                <a:gd name="T11" fmla="*/ 7 h 7"/>
                <a:gd name="T12" fmla="*/ 12 w 12"/>
                <a:gd name="T13" fmla="*/ 2 h 7"/>
                <a:gd name="T14" fmla="*/ 12 w 12"/>
                <a:gd name="T15" fmla="*/ 2 h 7"/>
                <a:gd name="T16" fmla="*/ 8 w 1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8" y="0"/>
                  </a:moveTo>
                  <a:lnTo>
                    <a:pt x="7" y="0"/>
                  </a:lnTo>
                  <a:lnTo>
                    <a:pt x="0" y="4"/>
                  </a:lnTo>
                  <a:lnTo>
                    <a:pt x="0" y="5"/>
                  </a:lnTo>
                  <a:lnTo>
                    <a:pt x="3" y="7"/>
                  </a:lnTo>
                  <a:lnTo>
                    <a:pt x="4" y="7"/>
                  </a:lnTo>
                  <a:lnTo>
                    <a:pt x="12" y="2"/>
                  </a:lnTo>
                  <a:lnTo>
                    <a:pt x="12" y="2"/>
                  </a:lnTo>
                  <a:lnTo>
                    <a:pt x="8"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6" name="Freeform 706"/>
            <p:cNvSpPr>
              <a:spLocks/>
            </p:cNvSpPr>
            <p:nvPr userDrawn="1"/>
          </p:nvSpPr>
          <p:spPr bwMode="auto">
            <a:xfrm flipH="1">
              <a:off x="2189468" y="4188370"/>
              <a:ext cx="24248" cy="14263"/>
            </a:xfrm>
            <a:custGeom>
              <a:avLst/>
              <a:gdLst>
                <a:gd name="T0" fmla="*/ 9 w 17"/>
                <a:gd name="T1" fmla="*/ 0 h 10"/>
                <a:gd name="T2" fmla="*/ 7 w 17"/>
                <a:gd name="T3" fmla="*/ 0 h 10"/>
                <a:gd name="T4" fmla="*/ 0 w 17"/>
                <a:gd name="T5" fmla="*/ 4 h 10"/>
                <a:gd name="T6" fmla="*/ 0 w 17"/>
                <a:gd name="T7" fmla="*/ 5 h 10"/>
                <a:gd name="T8" fmla="*/ 7 w 17"/>
                <a:gd name="T9" fmla="*/ 9 h 10"/>
                <a:gd name="T10" fmla="*/ 9 w 17"/>
                <a:gd name="T11" fmla="*/ 9 h 10"/>
                <a:gd name="T12" fmla="*/ 16 w 17"/>
                <a:gd name="T13" fmla="*/ 5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4"/>
                    <a:pt x="0" y="5"/>
                    <a:pt x="0" y="5"/>
                  </a:cubicBezTo>
                  <a:cubicBezTo>
                    <a:pt x="7" y="9"/>
                    <a:pt x="7" y="9"/>
                    <a:pt x="7" y="9"/>
                  </a:cubicBezTo>
                  <a:cubicBezTo>
                    <a:pt x="8" y="10"/>
                    <a:pt x="9" y="10"/>
                    <a:pt x="9" y="9"/>
                  </a:cubicBezTo>
                  <a:cubicBezTo>
                    <a:pt x="16" y="5"/>
                    <a:pt x="16" y="5"/>
                    <a:pt x="16" y="5"/>
                  </a:cubicBezTo>
                  <a:cubicBezTo>
                    <a:pt x="17" y="5"/>
                    <a:pt x="17" y="4"/>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7" name="Freeform 707"/>
            <p:cNvSpPr>
              <a:spLocks/>
            </p:cNvSpPr>
            <p:nvPr userDrawn="1"/>
          </p:nvSpPr>
          <p:spPr bwMode="auto">
            <a:xfrm flipH="1">
              <a:off x="2205158" y="4178385"/>
              <a:ext cx="24248" cy="14263"/>
            </a:xfrm>
            <a:custGeom>
              <a:avLst/>
              <a:gdLst>
                <a:gd name="T0" fmla="*/ 9 w 17"/>
                <a:gd name="T1" fmla="*/ 10 h 10"/>
                <a:gd name="T2" fmla="*/ 16 w 17"/>
                <a:gd name="T3" fmla="*/ 6 h 10"/>
                <a:gd name="T4" fmla="*/ 16 w 17"/>
                <a:gd name="T5" fmla="*/ 5 h 10"/>
                <a:gd name="T6" fmla="*/ 9 w 17"/>
                <a:gd name="T7" fmla="*/ 1 h 10"/>
                <a:gd name="T8" fmla="*/ 7 w 17"/>
                <a:gd name="T9" fmla="*/ 1 h 10"/>
                <a:gd name="T10" fmla="*/ 0 w 17"/>
                <a:gd name="T11" fmla="*/ 5 h 10"/>
                <a:gd name="T12" fmla="*/ 0 w 17"/>
                <a:gd name="T13" fmla="*/ 6 h 10"/>
                <a:gd name="T14" fmla="*/ 7 w 17"/>
                <a:gd name="T15" fmla="*/ 10 h 10"/>
                <a:gd name="T16" fmla="*/ 9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0"/>
                  </a:moveTo>
                  <a:cubicBezTo>
                    <a:pt x="16" y="6"/>
                    <a:pt x="16" y="6"/>
                    <a:pt x="16" y="6"/>
                  </a:cubicBezTo>
                  <a:cubicBezTo>
                    <a:pt x="17" y="6"/>
                    <a:pt x="17" y="5"/>
                    <a:pt x="16" y="5"/>
                  </a:cubicBezTo>
                  <a:cubicBezTo>
                    <a:pt x="9" y="1"/>
                    <a:pt x="9" y="1"/>
                    <a:pt x="9" y="1"/>
                  </a:cubicBez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8" name="Freeform 708"/>
            <p:cNvSpPr>
              <a:spLocks/>
            </p:cNvSpPr>
            <p:nvPr userDrawn="1"/>
          </p:nvSpPr>
          <p:spPr bwMode="auto">
            <a:xfrm flipH="1">
              <a:off x="2190895" y="4169827"/>
              <a:ext cx="24248" cy="14263"/>
            </a:xfrm>
            <a:custGeom>
              <a:avLst/>
              <a:gdLst>
                <a:gd name="T0" fmla="*/ 10 w 17"/>
                <a:gd name="T1" fmla="*/ 10 h 10"/>
                <a:gd name="T2" fmla="*/ 17 w 17"/>
                <a:gd name="T3" fmla="*/ 6 h 10"/>
                <a:gd name="T4" fmla="*/ 17 w 17"/>
                <a:gd name="T5" fmla="*/ 5 h 10"/>
                <a:gd name="T6" fmla="*/ 10 w 17"/>
                <a:gd name="T7" fmla="*/ 1 h 10"/>
                <a:gd name="T8" fmla="*/ 8 w 17"/>
                <a:gd name="T9" fmla="*/ 1 h 10"/>
                <a:gd name="T10" fmla="*/ 1 w 17"/>
                <a:gd name="T11" fmla="*/ 5 h 10"/>
                <a:gd name="T12" fmla="*/ 1 w 17"/>
                <a:gd name="T13" fmla="*/ 6 h 10"/>
                <a:gd name="T14" fmla="*/ 8 w 17"/>
                <a:gd name="T15" fmla="*/ 10 h 10"/>
                <a:gd name="T16" fmla="*/ 10 w 17"/>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0"/>
                  </a:moveTo>
                  <a:cubicBezTo>
                    <a:pt x="17" y="6"/>
                    <a:pt x="17" y="6"/>
                    <a:pt x="17" y="6"/>
                  </a:cubicBezTo>
                  <a:cubicBezTo>
                    <a:pt x="17" y="5"/>
                    <a:pt x="17" y="5"/>
                    <a:pt x="17" y="5"/>
                  </a:cubicBezTo>
                  <a:cubicBezTo>
                    <a:pt x="10" y="1"/>
                    <a:pt x="10" y="1"/>
                    <a:pt x="10" y="1"/>
                  </a:cubicBezTo>
                  <a:cubicBezTo>
                    <a:pt x="9" y="0"/>
                    <a:pt x="8" y="0"/>
                    <a:pt x="8" y="1"/>
                  </a:cubicBezTo>
                  <a:cubicBezTo>
                    <a:pt x="1" y="5"/>
                    <a:pt x="1" y="5"/>
                    <a:pt x="1" y="5"/>
                  </a:cubicBezTo>
                  <a:cubicBezTo>
                    <a:pt x="0" y="5"/>
                    <a:pt x="0" y="5"/>
                    <a:pt x="1" y="6"/>
                  </a:cubicBezTo>
                  <a:cubicBezTo>
                    <a:pt x="8" y="10"/>
                    <a:pt x="8" y="10"/>
                    <a:pt x="8" y="10"/>
                  </a:cubicBezTo>
                  <a:cubicBezTo>
                    <a:pt x="8" y="10"/>
                    <a:pt x="9" y="10"/>
                    <a:pt x="10" y="10"/>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9" name="Freeform 709"/>
            <p:cNvSpPr>
              <a:spLocks/>
            </p:cNvSpPr>
            <p:nvPr userDrawn="1"/>
          </p:nvSpPr>
          <p:spPr bwMode="auto">
            <a:xfrm flipH="1">
              <a:off x="2413401" y="4318165"/>
              <a:ext cx="24248" cy="14263"/>
            </a:xfrm>
            <a:custGeom>
              <a:avLst/>
              <a:gdLst>
                <a:gd name="T0" fmla="*/ 9 w 17"/>
                <a:gd name="T1" fmla="*/ 0 h 10"/>
                <a:gd name="T2" fmla="*/ 7 w 17"/>
                <a:gd name="T3" fmla="*/ 0 h 10"/>
                <a:gd name="T4" fmla="*/ 0 w 17"/>
                <a:gd name="T5" fmla="*/ 4 h 10"/>
                <a:gd name="T6" fmla="*/ 0 w 17"/>
                <a:gd name="T7" fmla="*/ 6 h 10"/>
                <a:gd name="T8" fmla="*/ 7 w 17"/>
                <a:gd name="T9" fmla="*/ 10 h 10"/>
                <a:gd name="T10" fmla="*/ 9 w 17"/>
                <a:gd name="T11" fmla="*/ 10 h 10"/>
                <a:gd name="T12" fmla="*/ 16 w 17"/>
                <a:gd name="T13" fmla="*/ 6 h 10"/>
                <a:gd name="T14" fmla="*/ 16 w 17"/>
                <a:gd name="T15" fmla="*/ 4 h 10"/>
                <a:gd name="T16" fmla="*/ 9 w 1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0"/>
                  </a:moveTo>
                  <a:cubicBezTo>
                    <a:pt x="9" y="0"/>
                    <a:pt x="8" y="0"/>
                    <a:pt x="7" y="0"/>
                  </a:cubicBezTo>
                  <a:cubicBezTo>
                    <a:pt x="0" y="4"/>
                    <a:pt x="0" y="4"/>
                    <a:pt x="0" y="4"/>
                  </a:cubicBezTo>
                  <a:cubicBezTo>
                    <a:pt x="0" y="5"/>
                    <a:pt x="0" y="5"/>
                    <a:pt x="0" y="6"/>
                  </a:cubicBezTo>
                  <a:cubicBezTo>
                    <a:pt x="7" y="10"/>
                    <a:pt x="7" y="10"/>
                    <a:pt x="7" y="10"/>
                  </a:cubicBezTo>
                  <a:cubicBezTo>
                    <a:pt x="8" y="10"/>
                    <a:pt x="9" y="10"/>
                    <a:pt x="9" y="10"/>
                  </a:cubicBezTo>
                  <a:cubicBezTo>
                    <a:pt x="16" y="6"/>
                    <a:pt x="16" y="6"/>
                    <a:pt x="16" y="6"/>
                  </a:cubicBezTo>
                  <a:cubicBezTo>
                    <a:pt x="17" y="5"/>
                    <a:pt x="17" y="5"/>
                    <a:pt x="16" y="4"/>
                  </a:cubicBezTo>
                  <a:lnTo>
                    <a:pt x="9" y="0"/>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0" name="Freeform 710"/>
            <p:cNvSpPr>
              <a:spLocks/>
            </p:cNvSpPr>
            <p:nvPr userDrawn="1"/>
          </p:nvSpPr>
          <p:spPr bwMode="auto">
            <a:xfrm flipH="1">
              <a:off x="2247948" y="4221175"/>
              <a:ext cx="24248" cy="14263"/>
            </a:xfrm>
            <a:custGeom>
              <a:avLst/>
              <a:gdLst>
                <a:gd name="T0" fmla="*/ 10 w 17"/>
                <a:gd name="T1" fmla="*/ 1 h 10"/>
                <a:gd name="T2" fmla="*/ 7 w 17"/>
                <a:gd name="T3" fmla="*/ 1 h 10"/>
                <a:gd name="T4" fmla="*/ 1 w 17"/>
                <a:gd name="T5" fmla="*/ 5 h 10"/>
                <a:gd name="T6" fmla="*/ 1 w 17"/>
                <a:gd name="T7" fmla="*/ 6 h 10"/>
                <a:gd name="T8" fmla="*/ 8 w 17"/>
                <a:gd name="T9" fmla="*/ 10 h 10"/>
                <a:gd name="T10" fmla="*/ 10 w 17"/>
                <a:gd name="T11" fmla="*/ 10 h 10"/>
                <a:gd name="T12" fmla="*/ 17 w 17"/>
                <a:gd name="T13" fmla="*/ 6 h 10"/>
                <a:gd name="T14" fmla="*/ 17 w 17"/>
                <a:gd name="T15" fmla="*/ 5 h 10"/>
                <a:gd name="T16" fmla="*/ 10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10" y="1"/>
                  </a:moveTo>
                  <a:cubicBezTo>
                    <a:pt x="9" y="0"/>
                    <a:pt x="8" y="0"/>
                    <a:pt x="7" y="1"/>
                  </a:cubicBezTo>
                  <a:cubicBezTo>
                    <a:pt x="1" y="5"/>
                    <a:pt x="1" y="5"/>
                    <a:pt x="1" y="5"/>
                  </a:cubicBezTo>
                  <a:cubicBezTo>
                    <a:pt x="0" y="5"/>
                    <a:pt x="0" y="6"/>
                    <a:pt x="1" y="6"/>
                  </a:cubicBezTo>
                  <a:cubicBezTo>
                    <a:pt x="8" y="10"/>
                    <a:pt x="8" y="10"/>
                    <a:pt x="8" y="10"/>
                  </a:cubicBezTo>
                  <a:cubicBezTo>
                    <a:pt x="8" y="10"/>
                    <a:pt x="9" y="10"/>
                    <a:pt x="10" y="10"/>
                  </a:cubicBezTo>
                  <a:cubicBezTo>
                    <a:pt x="17" y="6"/>
                    <a:pt x="17" y="6"/>
                    <a:pt x="17" y="6"/>
                  </a:cubicBezTo>
                  <a:cubicBezTo>
                    <a:pt x="17" y="6"/>
                    <a:pt x="17" y="5"/>
                    <a:pt x="17" y="5"/>
                  </a:cubicBezTo>
                  <a:lnTo>
                    <a:pt x="10"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1" name="Freeform 711"/>
            <p:cNvSpPr>
              <a:spLocks/>
            </p:cNvSpPr>
            <p:nvPr userDrawn="1"/>
          </p:nvSpPr>
          <p:spPr bwMode="auto">
            <a:xfrm flipH="1">
              <a:off x="2262211" y="4229733"/>
              <a:ext cx="24248" cy="14263"/>
            </a:xfrm>
            <a:custGeom>
              <a:avLst/>
              <a:gdLst>
                <a:gd name="T0" fmla="*/ 9 w 17"/>
                <a:gd name="T1" fmla="*/ 1 h 10"/>
                <a:gd name="T2" fmla="*/ 7 w 17"/>
                <a:gd name="T3" fmla="*/ 1 h 10"/>
                <a:gd name="T4" fmla="*/ 0 w 17"/>
                <a:gd name="T5" fmla="*/ 5 h 10"/>
                <a:gd name="T6" fmla="*/ 0 w 17"/>
                <a:gd name="T7" fmla="*/ 6 h 10"/>
                <a:gd name="T8" fmla="*/ 7 w 17"/>
                <a:gd name="T9" fmla="*/ 10 h 10"/>
                <a:gd name="T10" fmla="*/ 9 w 17"/>
                <a:gd name="T11" fmla="*/ 10 h 10"/>
                <a:gd name="T12" fmla="*/ 16 w 17"/>
                <a:gd name="T13" fmla="*/ 6 h 10"/>
                <a:gd name="T14" fmla="*/ 16 w 17"/>
                <a:gd name="T15" fmla="*/ 5 h 10"/>
                <a:gd name="T16" fmla="*/ 9 w 17"/>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9" y="1"/>
                  </a:moveTo>
                  <a:cubicBezTo>
                    <a:pt x="9" y="0"/>
                    <a:pt x="8" y="0"/>
                    <a:pt x="7" y="1"/>
                  </a:cubicBezTo>
                  <a:cubicBezTo>
                    <a:pt x="0" y="5"/>
                    <a:pt x="0" y="5"/>
                    <a:pt x="0" y="5"/>
                  </a:cubicBezTo>
                  <a:cubicBezTo>
                    <a:pt x="0" y="5"/>
                    <a:pt x="0" y="6"/>
                    <a:pt x="0" y="6"/>
                  </a:cubicBezTo>
                  <a:cubicBezTo>
                    <a:pt x="7" y="10"/>
                    <a:pt x="7" y="10"/>
                    <a:pt x="7" y="10"/>
                  </a:cubicBezTo>
                  <a:cubicBezTo>
                    <a:pt x="8" y="10"/>
                    <a:pt x="9" y="10"/>
                    <a:pt x="9" y="10"/>
                  </a:cubicBezTo>
                  <a:cubicBezTo>
                    <a:pt x="16" y="6"/>
                    <a:pt x="16" y="6"/>
                    <a:pt x="16" y="6"/>
                  </a:cubicBezTo>
                  <a:cubicBezTo>
                    <a:pt x="17" y="6"/>
                    <a:pt x="17" y="5"/>
                    <a:pt x="16" y="5"/>
                  </a:cubicBezTo>
                  <a:lnTo>
                    <a:pt x="9" y="1"/>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2" name="Freeform 712"/>
            <p:cNvSpPr>
              <a:spLocks/>
            </p:cNvSpPr>
            <p:nvPr userDrawn="1"/>
          </p:nvSpPr>
          <p:spPr bwMode="auto">
            <a:xfrm flipH="1">
              <a:off x="2382022" y="4214044"/>
              <a:ext cx="15690" cy="8558"/>
            </a:xfrm>
            <a:custGeom>
              <a:avLst/>
              <a:gdLst>
                <a:gd name="T0" fmla="*/ 5 w 11"/>
                <a:gd name="T1" fmla="*/ 6 h 6"/>
                <a:gd name="T2" fmla="*/ 6 w 11"/>
                <a:gd name="T3" fmla="*/ 6 h 6"/>
                <a:gd name="T4" fmla="*/ 10 w 11"/>
                <a:gd name="T5" fmla="*/ 3 h 6"/>
                <a:gd name="T6" fmla="*/ 10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0" y="3"/>
                    <a:pt x="10" y="3"/>
                    <a:pt x="10" y="3"/>
                  </a:cubicBezTo>
                  <a:cubicBezTo>
                    <a:pt x="11" y="3"/>
                    <a:pt x="11" y="3"/>
                    <a:pt x="10"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3" name="Freeform 713"/>
            <p:cNvSpPr>
              <a:spLocks/>
            </p:cNvSpPr>
            <p:nvPr userDrawn="1"/>
          </p:nvSpPr>
          <p:spPr bwMode="auto">
            <a:xfrm flipH="1">
              <a:off x="2392005" y="4218322"/>
              <a:ext cx="15690" cy="9985"/>
            </a:xfrm>
            <a:custGeom>
              <a:avLst/>
              <a:gdLst>
                <a:gd name="T0" fmla="*/ 5 w 11"/>
                <a:gd name="T1" fmla="*/ 7 h 7"/>
                <a:gd name="T2" fmla="*/ 6 w 11"/>
                <a:gd name="T3" fmla="*/ 7 h 7"/>
                <a:gd name="T4" fmla="*/ 11 w 11"/>
                <a:gd name="T5" fmla="*/ 4 h 7"/>
                <a:gd name="T6" fmla="*/ 11 w 11"/>
                <a:gd name="T7" fmla="*/ 3 h 7"/>
                <a:gd name="T8" fmla="*/ 6 w 11"/>
                <a:gd name="T9" fmla="*/ 1 h 7"/>
                <a:gd name="T10" fmla="*/ 5 w 11"/>
                <a:gd name="T11" fmla="*/ 1 h 7"/>
                <a:gd name="T12" fmla="*/ 1 w 11"/>
                <a:gd name="T13" fmla="*/ 3 h 7"/>
                <a:gd name="T14" fmla="*/ 1 w 11"/>
                <a:gd name="T15" fmla="*/ 4 h 7"/>
                <a:gd name="T16" fmla="*/ 5 w 1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5" y="7"/>
                  </a:moveTo>
                  <a:cubicBezTo>
                    <a:pt x="5" y="7"/>
                    <a:pt x="6" y="7"/>
                    <a:pt x="6" y="7"/>
                  </a:cubicBezTo>
                  <a:cubicBezTo>
                    <a:pt x="11" y="4"/>
                    <a:pt x="11" y="4"/>
                    <a:pt x="11" y="4"/>
                  </a:cubicBezTo>
                  <a:cubicBezTo>
                    <a:pt x="11" y="4"/>
                    <a:pt x="11" y="3"/>
                    <a:pt x="11" y="3"/>
                  </a:cubicBezTo>
                  <a:cubicBezTo>
                    <a:pt x="6" y="1"/>
                    <a:pt x="6" y="1"/>
                    <a:pt x="6" y="1"/>
                  </a:cubicBezTo>
                  <a:cubicBezTo>
                    <a:pt x="6" y="0"/>
                    <a:pt x="5" y="0"/>
                    <a:pt x="5" y="1"/>
                  </a:cubicBezTo>
                  <a:cubicBezTo>
                    <a:pt x="1" y="3"/>
                    <a:pt x="1" y="3"/>
                    <a:pt x="1" y="3"/>
                  </a:cubicBezTo>
                  <a:cubicBezTo>
                    <a:pt x="0" y="3"/>
                    <a:pt x="0" y="4"/>
                    <a:pt x="1" y="4"/>
                  </a:cubicBezTo>
                  <a:lnTo>
                    <a:pt x="5" y="7"/>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4" name="Freeform 714"/>
            <p:cNvSpPr>
              <a:spLocks/>
            </p:cNvSpPr>
            <p:nvPr userDrawn="1"/>
          </p:nvSpPr>
          <p:spPr bwMode="auto">
            <a:xfrm flipH="1">
              <a:off x="2326395" y="4181238"/>
              <a:ext cx="15690" cy="8558"/>
            </a:xfrm>
            <a:custGeom>
              <a:avLst/>
              <a:gdLst>
                <a:gd name="T0" fmla="*/ 5 w 11"/>
                <a:gd name="T1" fmla="*/ 6 h 6"/>
                <a:gd name="T2" fmla="*/ 7 w 11"/>
                <a:gd name="T3" fmla="*/ 6 h 6"/>
                <a:gd name="T4" fmla="*/ 11 w 11"/>
                <a:gd name="T5" fmla="*/ 3 h 6"/>
                <a:gd name="T6" fmla="*/ 11 w 11"/>
                <a:gd name="T7" fmla="*/ 2 h 6"/>
                <a:gd name="T8" fmla="*/ 7 w 11"/>
                <a:gd name="T9" fmla="*/ 0 h 6"/>
                <a:gd name="T10" fmla="*/ 5 w 11"/>
                <a:gd name="T11" fmla="*/ 0 h 6"/>
                <a:gd name="T12" fmla="*/ 1 w 11"/>
                <a:gd name="T13" fmla="*/ 2 h 6"/>
                <a:gd name="T14" fmla="*/ 1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6" y="6"/>
                    <a:pt x="6" y="6"/>
                    <a:pt x="7" y="6"/>
                  </a:cubicBezTo>
                  <a:cubicBezTo>
                    <a:pt x="11" y="3"/>
                    <a:pt x="11" y="3"/>
                    <a:pt x="11" y="3"/>
                  </a:cubicBezTo>
                  <a:cubicBezTo>
                    <a:pt x="11" y="3"/>
                    <a:pt x="11" y="3"/>
                    <a:pt x="11" y="2"/>
                  </a:cubicBezTo>
                  <a:cubicBezTo>
                    <a:pt x="7" y="0"/>
                    <a:pt x="7" y="0"/>
                    <a:pt x="7" y="0"/>
                  </a:cubicBezTo>
                  <a:cubicBezTo>
                    <a:pt x="6" y="0"/>
                    <a:pt x="5" y="0"/>
                    <a:pt x="5" y="0"/>
                  </a:cubicBezTo>
                  <a:cubicBezTo>
                    <a:pt x="1" y="2"/>
                    <a:pt x="1" y="2"/>
                    <a:pt x="1" y="2"/>
                  </a:cubicBezTo>
                  <a:cubicBezTo>
                    <a:pt x="0" y="3"/>
                    <a:pt x="0" y="3"/>
                    <a:pt x="1"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5" name="Freeform 715"/>
            <p:cNvSpPr>
              <a:spLocks/>
            </p:cNvSpPr>
            <p:nvPr userDrawn="1"/>
          </p:nvSpPr>
          <p:spPr bwMode="auto">
            <a:xfrm flipH="1">
              <a:off x="2316411" y="4175533"/>
              <a:ext cx="15690" cy="8558"/>
            </a:xfrm>
            <a:custGeom>
              <a:avLst/>
              <a:gdLst>
                <a:gd name="T0" fmla="*/ 5 w 11"/>
                <a:gd name="T1" fmla="*/ 6 h 6"/>
                <a:gd name="T2" fmla="*/ 6 w 11"/>
                <a:gd name="T3" fmla="*/ 6 h 6"/>
                <a:gd name="T4" fmla="*/ 11 w 11"/>
                <a:gd name="T5" fmla="*/ 3 h 6"/>
                <a:gd name="T6" fmla="*/ 11 w 11"/>
                <a:gd name="T7" fmla="*/ 2 h 6"/>
                <a:gd name="T8" fmla="*/ 6 w 11"/>
                <a:gd name="T9" fmla="*/ 0 h 6"/>
                <a:gd name="T10" fmla="*/ 5 w 11"/>
                <a:gd name="T11" fmla="*/ 0 h 6"/>
                <a:gd name="T12" fmla="*/ 0 w 11"/>
                <a:gd name="T13" fmla="*/ 2 h 6"/>
                <a:gd name="T14" fmla="*/ 0 w 11"/>
                <a:gd name="T15" fmla="*/ 3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3"/>
                    <a:pt x="11" y="3"/>
                    <a:pt x="11" y="3"/>
                  </a:cubicBezTo>
                  <a:cubicBezTo>
                    <a:pt x="11" y="3"/>
                    <a:pt x="11" y="3"/>
                    <a:pt x="11" y="2"/>
                  </a:cubicBezTo>
                  <a:cubicBezTo>
                    <a:pt x="6" y="0"/>
                    <a:pt x="6" y="0"/>
                    <a:pt x="6" y="0"/>
                  </a:cubicBezTo>
                  <a:cubicBezTo>
                    <a:pt x="6" y="0"/>
                    <a:pt x="5" y="0"/>
                    <a:pt x="5" y="0"/>
                  </a:cubicBezTo>
                  <a:cubicBezTo>
                    <a:pt x="0" y="2"/>
                    <a:pt x="0" y="2"/>
                    <a:pt x="0" y="2"/>
                  </a:cubicBezTo>
                  <a:cubicBezTo>
                    <a:pt x="0" y="3"/>
                    <a:pt x="0" y="3"/>
                    <a:pt x="0" y="3"/>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6" name="Freeform 716"/>
            <p:cNvSpPr>
              <a:spLocks/>
            </p:cNvSpPr>
            <p:nvPr userDrawn="1"/>
          </p:nvSpPr>
          <p:spPr bwMode="auto">
            <a:xfrm flipH="1">
              <a:off x="2287885" y="4158417"/>
              <a:ext cx="15690" cy="8558"/>
            </a:xfrm>
            <a:custGeom>
              <a:avLst/>
              <a:gdLst>
                <a:gd name="T0" fmla="*/ 5 w 11"/>
                <a:gd name="T1" fmla="*/ 6 h 6"/>
                <a:gd name="T2" fmla="*/ 6 w 11"/>
                <a:gd name="T3" fmla="*/ 6 h 6"/>
                <a:gd name="T4" fmla="*/ 11 w 11"/>
                <a:gd name="T5" fmla="*/ 4 h 6"/>
                <a:gd name="T6" fmla="*/ 10 w 11"/>
                <a:gd name="T7" fmla="*/ 3 h 6"/>
                <a:gd name="T8" fmla="*/ 6 w 11"/>
                <a:gd name="T9" fmla="*/ 0 h 6"/>
                <a:gd name="T10" fmla="*/ 5 w 11"/>
                <a:gd name="T11" fmla="*/ 0 h 6"/>
                <a:gd name="T12" fmla="*/ 0 w 11"/>
                <a:gd name="T13" fmla="*/ 3 h 6"/>
                <a:gd name="T14" fmla="*/ 0 w 11"/>
                <a:gd name="T15" fmla="*/ 4 h 6"/>
                <a:gd name="T16" fmla="*/ 5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5" y="6"/>
                  </a:moveTo>
                  <a:cubicBezTo>
                    <a:pt x="5" y="6"/>
                    <a:pt x="6" y="6"/>
                    <a:pt x="6" y="6"/>
                  </a:cubicBezTo>
                  <a:cubicBezTo>
                    <a:pt x="11" y="4"/>
                    <a:pt x="11" y="4"/>
                    <a:pt x="11" y="4"/>
                  </a:cubicBezTo>
                  <a:cubicBezTo>
                    <a:pt x="11" y="4"/>
                    <a:pt x="11" y="3"/>
                    <a:pt x="10" y="3"/>
                  </a:cubicBezTo>
                  <a:cubicBezTo>
                    <a:pt x="6" y="0"/>
                    <a:pt x="6" y="0"/>
                    <a:pt x="6" y="0"/>
                  </a:cubicBezTo>
                  <a:cubicBezTo>
                    <a:pt x="6" y="0"/>
                    <a:pt x="5" y="0"/>
                    <a:pt x="5" y="0"/>
                  </a:cubicBezTo>
                  <a:cubicBezTo>
                    <a:pt x="0" y="3"/>
                    <a:pt x="0" y="3"/>
                    <a:pt x="0" y="3"/>
                  </a:cubicBezTo>
                  <a:cubicBezTo>
                    <a:pt x="0" y="3"/>
                    <a:pt x="0" y="4"/>
                    <a:pt x="0" y="4"/>
                  </a:cubicBezTo>
                  <a:lnTo>
                    <a:pt x="5" y="6"/>
                  </a:ln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7" name="Freeform 717"/>
            <p:cNvSpPr>
              <a:spLocks/>
            </p:cNvSpPr>
            <p:nvPr userDrawn="1"/>
          </p:nvSpPr>
          <p:spPr bwMode="auto">
            <a:xfrm flipH="1">
              <a:off x="2145253" y="4252554"/>
              <a:ext cx="148337" cy="87006"/>
            </a:xfrm>
            <a:custGeom>
              <a:avLst/>
              <a:gdLst>
                <a:gd name="T0" fmla="*/ 66 w 104"/>
                <a:gd name="T1" fmla="*/ 0 h 61"/>
                <a:gd name="T2" fmla="*/ 0 w 104"/>
                <a:gd name="T3" fmla="*/ 39 h 61"/>
                <a:gd name="T4" fmla="*/ 38 w 104"/>
                <a:gd name="T5" fmla="*/ 61 h 61"/>
                <a:gd name="T6" fmla="*/ 104 w 104"/>
                <a:gd name="T7" fmla="*/ 22 h 61"/>
                <a:gd name="T8" fmla="*/ 66 w 104"/>
                <a:gd name="T9" fmla="*/ 0 h 61"/>
              </a:gdLst>
              <a:ahLst/>
              <a:cxnLst>
                <a:cxn ang="0">
                  <a:pos x="T0" y="T1"/>
                </a:cxn>
                <a:cxn ang="0">
                  <a:pos x="T2" y="T3"/>
                </a:cxn>
                <a:cxn ang="0">
                  <a:pos x="T4" y="T5"/>
                </a:cxn>
                <a:cxn ang="0">
                  <a:pos x="T6" y="T7"/>
                </a:cxn>
                <a:cxn ang="0">
                  <a:pos x="T8" y="T9"/>
                </a:cxn>
              </a:cxnLst>
              <a:rect l="0" t="0" r="r" b="b"/>
              <a:pathLst>
                <a:path w="104" h="61">
                  <a:moveTo>
                    <a:pt x="66" y="0"/>
                  </a:moveTo>
                  <a:lnTo>
                    <a:pt x="0" y="39"/>
                  </a:lnTo>
                  <a:lnTo>
                    <a:pt x="38" y="61"/>
                  </a:lnTo>
                  <a:lnTo>
                    <a:pt x="104" y="22"/>
                  </a:lnTo>
                  <a:lnTo>
                    <a:pt x="66" y="0"/>
                  </a:lnTo>
                  <a:close/>
                </a:path>
              </a:pathLst>
            </a:custGeom>
            <a:solidFill>
              <a:srgbClr val="8A8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8" name="Freeform 718"/>
            <p:cNvSpPr>
              <a:spLocks/>
            </p:cNvSpPr>
            <p:nvPr userDrawn="1"/>
          </p:nvSpPr>
          <p:spPr bwMode="auto">
            <a:xfrm flipH="1">
              <a:off x="2413401" y="4092806"/>
              <a:ext cx="71316" cy="139779"/>
            </a:xfrm>
            <a:custGeom>
              <a:avLst/>
              <a:gdLst>
                <a:gd name="T0" fmla="*/ 25 w 50"/>
                <a:gd name="T1" fmla="*/ 0 h 98"/>
                <a:gd name="T2" fmla="*/ 0 w 50"/>
                <a:gd name="T3" fmla="*/ 98 h 98"/>
                <a:gd name="T4" fmla="*/ 21 w 50"/>
                <a:gd name="T5" fmla="*/ 86 h 98"/>
                <a:gd name="T6" fmla="*/ 50 w 50"/>
                <a:gd name="T7" fmla="*/ 69 h 98"/>
                <a:gd name="T8" fmla="*/ 35 w 50"/>
                <a:gd name="T9" fmla="*/ 29 h 98"/>
                <a:gd name="T10" fmla="*/ 25 w 50"/>
                <a:gd name="T11" fmla="*/ 0 h 98"/>
              </a:gdLst>
              <a:ahLst/>
              <a:cxnLst>
                <a:cxn ang="0">
                  <a:pos x="T0" y="T1"/>
                </a:cxn>
                <a:cxn ang="0">
                  <a:pos x="T2" y="T3"/>
                </a:cxn>
                <a:cxn ang="0">
                  <a:pos x="T4" y="T5"/>
                </a:cxn>
                <a:cxn ang="0">
                  <a:pos x="T6" y="T7"/>
                </a:cxn>
                <a:cxn ang="0">
                  <a:pos x="T8" y="T9"/>
                </a:cxn>
                <a:cxn ang="0">
                  <a:pos x="T10" y="T11"/>
                </a:cxn>
              </a:cxnLst>
              <a:rect l="0" t="0" r="r" b="b"/>
              <a:pathLst>
                <a:path w="50" h="98">
                  <a:moveTo>
                    <a:pt x="25" y="0"/>
                  </a:moveTo>
                  <a:lnTo>
                    <a:pt x="0" y="98"/>
                  </a:lnTo>
                  <a:lnTo>
                    <a:pt x="21" y="86"/>
                  </a:lnTo>
                  <a:lnTo>
                    <a:pt x="50" y="69"/>
                  </a:lnTo>
                  <a:lnTo>
                    <a:pt x="35" y="29"/>
                  </a:lnTo>
                  <a:lnTo>
                    <a:pt x="25" y="0"/>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9" name="Freeform 719"/>
            <p:cNvSpPr>
              <a:spLocks/>
            </p:cNvSpPr>
            <p:nvPr userDrawn="1"/>
          </p:nvSpPr>
          <p:spPr bwMode="auto">
            <a:xfrm flipH="1">
              <a:off x="2349217" y="4008654"/>
              <a:ext cx="105548" cy="206817"/>
            </a:xfrm>
            <a:custGeom>
              <a:avLst/>
              <a:gdLst>
                <a:gd name="T0" fmla="*/ 36 w 74"/>
                <a:gd name="T1" fmla="*/ 0 h 145"/>
                <a:gd name="T2" fmla="*/ 14 w 74"/>
                <a:gd name="T3" fmla="*/ 88 h 145"/>
                <a:gd name="T4" fmla="*/ 29 w 74"/>
                <a:gd name="T5" fmla="*/ 128 h 145"/>
                <a:gd name="T6" fmla="*/ 0 w 74"/>
                <a:gd name="T7" fmla="*/ 145 h 145"/>
                <a:gd name="T8" fmla="*/ 23 w 74"/>
                <a:gd name="T9" fmla="*/ 132 h 145"/>
                <a:gd name="T10" fmla="*/ 74 w 74"/>
                <a:gd name="T11" fmla="*/ 103 h 145"/>
                <a:gd name="T12" fmla="*/ 49 w 74"/>
                <a:gd name="T13" fmla="*/ 35 h 145"/>
                <a:gd name="T14" fmla="*/ 36 w 74"/>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45">
                  <a:moveTo>
                    <a:pt x="36" y="0"/>
                  </a:moveTo>
                  <a:lnTo>
                    <a:pt x="14" y="88"/>
                  </a:lnTo>
                  <a:lnTo>
                    <a:pt x="29" y="128"/>
                  </a:lnTo>
                  <a:lnTo>
                    <a:pt x="0" y="145"/>
                  </a:lnTo>
                  <a:lnTo>
                    <a:pt x="23" y="132"/>
                  </a:lnTo>
                  <a:lnTo>
                    <a:pt x="74" y="103"/>
                  </a:lnTo>
                  <a:lnTo>
                    <a:pt x="49" y="35"/>
                  </a:lnTo>
                  <a:lnTo>
                    <a:pt x="36"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0" name="Freeform 720"/>
            <p:cNvSpPr>
              <a:spLocks/>
            </p:cNvSpPr>
            <p:nvPr userDrawn="1"/>
          </p:nvSpPr>
          <p:spPr bwMode="auto">
            <a:xfrm flipH="1">
              <a:off x="2290737" y="3955879"/>
              <a:ext cx="131221" cy="241049"/>
            </a:xfrm>
            <a:custGeom>
              <a:avLst/>
              <a:gdLst>
                <a:gd name="T0" fmla="*/ 46 w 92"/>
                <a:gd name="T1" fmla="*/ 0 h 169"/>
                <a:gd name="T2" fmla="*/ 26 w 92"/>
                <a:gd name="T3" fmla="*/ 72 h 169"/>
                <a:gd name="T4" fmla="*/ 51 w 92"/>
                <a:gd name="T5" fmla="*/ 140 h 169"/>
                <a:gd name="T6" fmla="*/ 0 w 92"/>
                <a:gd name="T7" fmla="*/ 169 h 169"/>
                <a:gd name="T8" fmla="*/ 50 w 92"/>
                <a:gd name="T9" fmla="*/ 140 h 169"/>
                <a:gd name="T10" fmla="*/ 92 w 92"/>
                <a:gd name="T11" fmla="*/ 116 h 169"/>
                <a:gd name="T12" fmla="*/ 70 w 92"/>
                <a:gd name="T13" fmla="*/ 61 h 169"/>
                <a:gd name="T14" fmla="*/ 46 w 92"/>
                <a:gd name="T15" fmla="*/ 0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9">
                  <a:moveTo>
                    <a:pt x="46" y="0"/>
                  </a:moveTo>
                  <a:lnTo>
                    <a:pt x="26" y="72"/>
                  </a:lnTo>
                  <a:lnTo>
                    <a:pt x="51" y="140"/>
                  </a:lnTo>
                  <a:lnTo>
                    <a:pt x="0" y="169"/>
                  </a:lnTo>
                  <a:lnTo>
                    <a:pt x="50" y="140"/>
                  </a:lnTo>
                  <a:lnTo>
                    <a:pt x="92" y="116"/>
                  </a:lnTo>
                  <a:lnTo>
                    <a:pt x="70" y="61"/>
                  </a:lnTo>
                  <a:lnTo>
                    <a:pt x="4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1" name="Freeform 721"/>
            <p:cNvSpPr>
              <a:spLocks/>
            </p:cNvSpPr>
            <p:nvPr userDrawn="1"/>
          </p:nvSpPr>
          <p:spPr bwMode="auto">
            <a:xfrm flipH="1">
              <a:off x="2808492" y="4514997"/>
              <a:ext cx="216801" cy="82727"/>
            </a:xfrm>
            <a:custGeom>
              <a:avLst/>
              <a:gdLst>
                <a:gd name="T0" fmla="*/ 0 w 152"/>
                <a:gd name="T1" fmla="*/ 23 h 58"/>
                <a:gd name="T2" fmla="*/ 32 w 152"/>
                <a:gd name="T3" fmla="*/ 2 h 58"/>
                <a:gd name="T4" fmla="*/ 63 w 152"/>
                <a:gd name="T5" fmla="*/ 0 h 58"/>
                <a:gd name="T6" fmla="*/ 91 w 152"/>
                <a:gd name="T7" fmla="*/ 1 h 58"/>
                <a:gd name="T8" fmla="*/ 119 w 152"/>
                <a:gd name="T9" fmla="*/ 13 h 58"/>
                <a:gd name="T10" fmla="*/ 152 w 152"/>
                <a:gd name="T11" fmla="*/ 29 h 58"/>
                <a:gd name="T12" fmla="*/ 147 w 152"/>
                <a:gd name="T13" fmla="*/ 46 h 58"/>
                <a:gd name="T14" fmla="*/ 135 w 152"/>
                <a:gd name="T15" fmla="*/ 58 h 58"/>
                <a:gd name="T16" fmla="*/ 115 w 152"/>
                <a:gd name="T17" fmla="*/ 49 h 58"/>
                <a:gd name="T18" fmla="*/ 92 w 152"/>
                <a:gd name="T19" fmla="*/ 57 h 58"/>
                <a:gd name="T20" fmla="*/ 65 w 152"/>
                <a:gd name="T21" fmla="*/ 51 h 58"/>
                <a:gd name="T22" fmla="*/ 34 w 152"/>
                <a:gd name="T23" fmla="*/ 41 h 58"/>
                <a:gd name="T24" fmla="*/ 56 w 152"/>
                <a:gd name="T25" fmla="*/ 34 h 58"/>
                <a:gd name="T26" fmla="*/ 60 w 152"/>
                <a:gd name="T27" fmla="*/ 19 h 58"/>
                <a:gd name="T28" fmla="*/ 32 w 152"/>
                <a:gd name="T29" fmla="*/ 21 h 58"/>
                <a:gd name="T30" fmla="*/ 0 w 152"/>
                <a:gd name="T31" fmla="*/ 2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2" h="58">
                  <a:moveTo>
                    <a:pt x="0" y="23"/>
                  </a:moveTo>
                  <a:cubicBezTo>
                    <a:pt x="32" y="2"/>
                    <a:pt x="32" y="2"/>
                    <a:pt x="32" y="2"/>
                  </a:cubicBezTo>
                  <a:cubicBezTo>
                    <a:pt x="63" y="0"/>
                    <a:pt x="63" y="0"/>
                    <a:pt x="63" y="0"/>
                  </a:cubicBezTo>
                  <a:cubicBezTo>
                    <a:pt x="91" y="1"/>
                    <a:pt x="91" y="1"/>
                    <a:pt x="91" y="1"/>
                  </a:cubicBezTo>
                  <a:cubicBezTo>
                    <a:pt x="119" y="13"/>
                    <a:pt x="119" y="13"/>
                    <a:pt x="119" y="13"/>
                  </a:cubicBezTo>
                  <a:cubicBezTo>
                    <a:pt x="152" y="29"/>
                    <a:pt x="152" y="29"/>
                    <a:pt x="152" y="29"/>
                  </a:cubicBezTo>
                  <a:cubicBezTo>
                    <a:pt x="147" y="46"/>
                    <a:pt x="147" y="46"/>
                    <a:pt x="147" y="46"/>
                  </a:cubicBezTo>
                  <a:cubicBezTo>
                    <a:pt x="135" y="58"/>
                    <a:pt x="135" y="58"/>
                    <a:pt x="135" y="58"/>
                  </a:cubicBezTo>
                  <a:cubicBezTo>
                    <a:pt x="115" y="49"/>
                    <a:pt x="115" y="49"/>
                    <a:pt x="115" y="49"/>
                  </a:cubicBezTo>
                  <a:cubicBezTo>
                    <a:pt x="104" y="55"/>
                    <a:pt x="98" y="57"/>
                    <a:pt x="92" y="57"/>
                  </a:cubicBezTo>
                  <a:cubicBezTo>
                    <a:pt x="85" y="57"/>
                    <a:pt x="78" y="54"/>
                    <a:pt x="65" y="51"/>
                  </a:cubicBezTo>
                  <a:cubicBezTo>
                    <a:pt x="39" y="50"/>
                    <a:pt x="33" y="47"/>
                    <a:pt x="34" y="41"/>
                  </a:cubicBezTo>
                  <a:cubicBezTo>
                    <a:pt x="34" y="31"/>
                    <a:pt x="42" y="33"/>
                    <a:pt x="56" y="34"/>
                  </a:cubicBezTo>
                  <a:cubicBezTo>
                    <a:pt x="75" y="36"/>
                    <a:pt x="77" y="24"/>
                    <a:pt x="60" y="19"/>
                  </a:cubicBezTo>
                  <a:cubicBezTo>
                    <a:pt x="50" y="20"/>
                    <a:pt x="41" y="19"/>
                    <a:pt x="32" y="21"/>
                  </a:cubicBezTo>
                  <a:cubicBezTo>
                    <a:pt x="13" y="34"/>
                    <a:pt x="4" y="31"/>
                    <a:pt x="0" y="23"/>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2" name="Freeform 722"/>
            <p:cNvSpPr>
              <a:spLocks/>
            </p:cNvSpPr>
            <p:nvPr userDrawn="1"/>
          </p:nvSpPr>
          <p:spPr bwMode="auto">
            <a:xfrm flipH="1">
              <a:off x="2701517" y="4539245"/>
              <a:ext cx="161175" cy="114106"/>
            </a:xfrm>
            <a:custGeom>
              <a:avLst/>
              <a:gdLst>
                <a:gd name="T0" fmla="*/ 113 w 113"/>
                <a:gd name="T1" fmla="*/ 22 h 80"/>
                <a:gd name="T2" fmla="*/ 19 w 113"/>
                <a:gd name="T3" fmla="*/ 0 h 80"/>
                <a:gd name="T4" fmla="*/ 4 w 113"/>
                <a:gd name="T5" fmla="*/ 43 h 80"/>
                <a:gd name="T6" fmla="*/ 107 w 113"/>
                <a:gd name="T7" fmla="*/ 80 h 80"/>
                <a:gd name="T8" fmla="*/ 113 w 113"/>
                <a:gd name="T9" fmla="*/ 22 h 80"/>
              </a:gdLst>
              <a:ahLst/>
              <a:cxnLst>
                <a:cxn ang="0">
                  <a:pos x="T0" y="T1"/>
                </a:cxn>
                <a:cxn ang="0">
                  <a:pos x="T2" y="T3"/>
                </a:cxn>
                <a:cxn ang="0">
                  <a:pos x="T4" y="T5"/>
                </a:cxn>
                <a:cxn ang="0">
                  <a:pos x="T6" y="T7"/>
                </a:cxn>
                <a:cxn ang="0">
                  <a:pos x="T8" y="T9"/>
                </a:cxn>
              </a:cxnLst>
              <a:rect l="0" t="0" r="r" b="b"/>
              <a:pathLst>
                <a:path w="113" h="80">
                  <a:moveTo>
                    <a:pt x="113" y="22"/>
                  </a:moveTo>
                  <a:cubicBezTo>
                    <a:pt x="19" y="0"/>
                    <a:pt x="19" y="0"/>
                    <a:pt x="19" y="0"/>
                  </a:cubicBezTo>
                  <a:cubicBezTo>
                    <a:pt x="5" y="8"/>
                    <a:pt x="0" y="25"/>
                    <a:pt x="4" y="43"/>
                  </a:cubicBezTo>
                  <a:cubicBezTo>
                    <a:pt x="107" y="80"/>
                    <a:pt x="107" y="80"/>
                    <a:pt x="107" y="80"/>
                  </a:cubicBezTo>
                  <a:lnTo>
                    <a:pt x="113" y="22"/>
                  </a:lnTo>
                  <a:close/>
                </a:path>
              </a:pathLst>
            </a:custGeom>
            <a:solidFill>
              <a:srgbClr val="9D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3" name="Freeform 723"/>
            <p:cNvSpPr>
              <a:spLocks/>
            </p:cNvSpPr>
            <p:nvPr userDrawn="1"/>
          </p:nvSpPr>
          <p:spPr bwMode="auto">
            <a:xfrm flipH="1">
              <a:off x="2514670" y="4420860"/>
              <a:ext cx="345169" cy="199685"/>
            </a:xfrm>
            <a:custGeom>
              <a:avLst/>
              <a:gdLst>
                <a:gd name="T0" fmla="*/ 88 w 243"/>
                <a:gd name="T1" fmla="*/ 50 h 140"/>
                <a:gd name="T2" fmla="*/ 18 w 243"/>
                <a:gd name="T3" fmla="*/ 129 h 140"/>
                <a:gd name="T4" fmla="*/ 155 w 243"/>
                <a:gd name="T5" fmla="*/ 89 h 140"/>
                <a:gd name="T6" fmla="*/ 224 w 243"/>
                <a:gd name="T7" fmla="*/ 10 h 140"/>
                <a:gd name="T8" fmla="*/ 88 w 243"/>
                <a:gd name="T9" fmla="*/ 50 h 140"/>
              </a:gdLst>
              <a:ahLst/>
              <a:cxnLst>
                <a:cxn ang="0">
                  <a:pos x="T0" y="T1"/>
                </a:cxn>
                <a:cxn ang="0">
                  <a:pos x="T2" y="T3"/>
                </a:cxn>
                <a:cxn ang="0">
                  <a:pos x="T4" y="T5"/>
                </a:cxn>
                <a:cxn ang="0">
                  <a:pos x="T6" y="T7"/>
                </a:cxn>
                <a:cxn ang="0">
                  <a:pos x="T8" y="T9"/>
                </a:cxn>
              </a:cxnLst>
              <a:rect l="0" t="0" r="r" b="b"/>
              <a:pathLst>
                <a:path w="243" h="140">
                  <a:moveTo>
                    <a:pt x="88" y="50"/>
                  </a:moveTo>
                  <a:cubicBezTo>
                    <a:pt x="31" y="83"/>
                    <a:pt x="0" y="118"/>
                    <a:pt x="18" y="129"/>
                  </a:cubicBezTo>
                  <a:cubicBezTo>
                    <a:pt x="37" y="140"/>
                    <a:pt x="98" y="122"/>
                    <a:pt x="155" y="89"/>
                  </a:cubicBezTo>
                  <a:cubicBezTo>
                    <a:pt x="212" y="56"/>
                    <a:pt x="243" y="21"/>
                    <a:pt x="224" y="10"/>
                  </a:cubicBezTo>
                  <a:cubicBezTo>
                    <a:pt x="206" y="0"/>
                    <a:pt x="145" y="17"/>
                    <a:pt x="88" y="50"/>
                  </a:cubicBez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4" name="Freeform 724"/>
            <p:cNvSpPr>
              <a:spLocks/>
            </p:cNvSpPr>
            <p:nvPr userDrawn="1"/>
          </p:nvSpPr>
          <p:spPr bwMode="auto">
            <a:xfrm flipH="1">
              <a:off x="2594543" y="4286786"/>
              <a:ext cx="152617" cy="256738"/>
            </a:xfrm>
            <a:custGeom>
              <a:avLst/>
              <a:gdLst>
                <a:gd name="T0" fmla="*/ 101 w 108"/>
                <a:gd name="T1" fmla="*/ 31 h 180"/>
                <a:gd name="T2" fmla="*/ 108 w 108"/>
                <a:gd name="T3" fmla="*/ 142 h 180"/>
                <a:gd name="T4" fmla="*/ 27 w 108"/>
                <a:gd name="T5" fmla="*/ 180 h 180"/>
                <a:gd name="T6" fmla="*/ 0 w 108"/>
                <a:gd name="T7" fmla="*/ 0 h 180"/>
                <a:gd name="T8" fmla="*/ 101 w 108"/>
                <a:gd name="T9" fmla="*/ 31 h 180"/>
              </a:gdLst>
              <a:ahLst/>
              <a:cxnLst>
                <a:cxn ang="0">
                  <a:pos x="T0" y="T1"/>
                </a:cxn>
                <a:cxn ang="0">
                  <a:pos x="T2" y="T3"/>
                </a:cxn>
                <a:cxn ang="0">
                  <a:pos x="T4" y="T5"/>
                </a:cxn>
                <a:cxn ang="0">
                  <a:pos x="T6" y="T7"/>
                </a:cxn>
                <a:cxn ang="0">
                  <a:pos x="T8" y="T9"/>
                </a:cxn>
              </a:cxnLst>
              <a:rect l="0" t="0" r="r" b="b"/>
              <a:pathLst>
                <a:path w="108" h="180">
                  <a:moveTo>
                    <a:pt x="101" y="31"/>
                  </a:moveTo>
                  <a:cubicBezTo>
                    <a:pt x="94" y="92"/>
                    <a:pt x="93" y="80"/>
                    <a:pt x="108" y="142"/>
                  </a:cubicBezTo>
                  <a:cubicBezTo>
                    <a:pt x="27" y="180"/>
                    <a:pt x="27" y="180"/>
                    <a:pt x="27" y="180"/>
                  </a:cubicBezTo>
                  <a:cubicBezTo>
                    <a:pt x="34" y="92"/>
                    <a:pt x="25" y="83"/>
                    <a:pt x="0" y="0"/>
                  </a:cubicBezTo>
                  <a:lnTo>
                    <a:pt x="101" y="31"/>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5" name="Freeform 725"/>
            <p:cNvSpPr>
              <a:spLocks/>
            </p:cNvSpPr>
            <p:nvPr userDrawn="1"/>
          </p:nvSpPr>
          <p:spPr bwMode="auto">
            <a:xfrm flipH="1">
              <a:off x="2665860" y="4226880"/>
              <a:ext cx="131221" cy="236769"/>
            </a:xfrm>
            <a:custGeom>
              <a:avLst/>
              <a:gdLst>
                <a:gd name="T0" fmla="*/ 10 w 92"/>
                <a:gd name="T1" fmla="*/ 0 h 166"/>
                <a:gd name="T2" fmla="*/ 1 w 92"/>
                <a:gd name="T3" fmla="*/ 46 h 166"/>
                <a:gd name="T4" fmla="*/ 9 w 92"/>
                <a:gd name="T5" fmla="*/ 99 h 166"/>
                <a:gd name="T6" fmla="*/ 28 w 92"/>
                <a:gd name="T7" fmla="*/ 163 h 166"/>
                <a:gd name="T8" fmla="*/ 84 w 92"/>
                <a:gd name="T9" fmla="*/ 136 h 166"/>
                <a:gd name="T10" fmla="*/ 87 w 92"/>
                <a:gd name="T11" fmla="*/ 93 h 166"/>
                <a:gd name="T12" fmla="*/ 56 w 92"/>
                <a:gd name="T13" fmla="*/ 1 h 166"/>
                <a:gd name="T14" fmla="*/ 10 w 92"/>
                <a:gd name="T15" fmla="*/ 0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6">
                  <a:moveTo>
                    <a:pt x="10" y="0"/>
                  </a:moveTo>
                  <a:cubicBezTo>
                    <a:pt x="3" y="15"/>
                    <a:pt x="0" y="27"/>
                    <a:pt x="1" y="46"/>
                  </a:cubicBezTo>
                  <a:cubicBezTo>
                    <a:pt x="2" y="61"/>
                    <a:pt x="6" y="84"/>
                    <a:pt x="9" y="99"/>
                  </a:cubicBezTo>
                  <a:cubicBezTo>
                    <a:pt x="12" y="112"/>
                    <a:pt x="18" y="158"/>
                    <a:pt x="28" y="163"/>
                  </a:cubicBezTo>
                  <a:cubicBezTo>
                    <a:pt x="36" y="166"/>
                    <a:pt x="72" y="151"/>
                    <a:pt x="84" y="136"/>
                  </a:cubicBezTo>
                  <a:cubicBezTo>
                    <a:pt x="92" y="126"/>
                    <a:pt x="83" y="99"/>
                    <a:pt x="87" y="93"/>
                  </a:cubicBezTo>
                  <a:cubicBezTo>
                    <a:pt x="56" y="1"/>
                    <a:pt x="56" y="1"/>
                    <a:pt x="56" y="1"/>
                  </a:cubicBezTo>
                  <a:lnTo>
                    <a:pt x="10" y="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6" name="Freeform 726"/>
            <p:cNvSpPr>
              <a:spLocks/>
            </p:cNvSpPr>
            <p:nvPr userDrawn="1"/>
          </p:nvSpPr>
          <p:spPr bwMode="auto">
            <a:xfrm flipH="1">
              <a:off x="2566017" y="4155564"/>
              <a:ext cx="251032" cy="285264"/>
            </a:xfrm>
            <a:custGeom>
              <a:avLst/>
              <a:gdLst>
                <a:gd name="T0" fmla="*/ 134 w 177"/>
                <a:gd name="T1" fmla="*/ 22 h 200"/>
                <a:gd name="T2" fmla="*/ 160 w 177"/>
                <a:gd name="T3" fmla="*/ 131 h 200"/>
                <a:gd name="T4" fmla="*/ 146 w 177"/>
                <a:gd name="T5" fmla="*/ 190 h 200"/>
                <a:gd name="T6" fmla="*/ 86 w 177"/>
                <a:gd name="T7" fmla="*/ 171 h 200"/>
                <a:gd name="T8" fmla="*/ 54 w 177"/>
                <a:gd name="T9" fmla="*/ 118 h 200"/>
                <a:gd name="T10" fmla="*/ 46 w 177"/>
                <a:gd name="T11" fmla="*/ 150 h 200"/>
                <a:gd name="T12" fmla="*/ 13 w 177"/>
                <a:gd name="T13" fmla="*/ 78 h 200"/>
                <a:gd name="T14" fmla="*/ 0 w 177"/>
                <a:gd name="T15" fmla="*/ 48 h 200"/>
                <a:gd name="T16" fmla="*/ 39 w 177"/>
                <a:gd name="T17" fmla="*/ 22 h 200"/>
                <a:gd name="T18" fmla="*/ 134 w 177"/>
                <a:gd name="T19" fmla="*/ 2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200">
                  <a:moveTo>
                    <a:pt x="134" y="22"/>
                  </a:moveTo>
                  <a:cubicBezTo>
                    <a:pt x="172" y="45"/>
                    <a:pt x="177" y="92"/>
                    <a:pt x="160" y="131"/>
                  </a:cubicBezTo>
                  <a:cubicBezTo>
                    <a:pt x="152" y="149"/>
                    <a:pt x="147" y="160"/>
                    <a:pt x="146" y="190"/>
                  </a:cubicBezTo>
                  <a:cubicBezTo>
                    <a:pt x="121" y="200"/>
                    <a:pt x="106" y="196"/>
                    <a:pt x="86" y="171"/>
                  </a:cubicBezTo>
                  <a:cubicBezTo>
                    <a:pt x="67" y="147"/>
                    <a:pt x="69" y="119"/>
                    <a:pt x="54" y="118"/>
                  </a:cubicBezTo>
                  <a:cubicBezTo>
                    <a:pt x="47" y="118"/>
                    <a:pt x="43" y="126"/>
                    <a:pt x="46" y="150"/>
                  </a:cubicBezTo>
                  <a:cubicBezTo>
                    <a:pt x="34" y="127"/>
                    <a:pt x="29" y="96"/>
                    <a:pt x="13" y="78"/>
                  </a:cubicBezTo>
                  <a:cubicBezTo>
                    <a:pt x="5" y="70"/>
                    <a:pt x="1" y="61"/>
                    <a:pt x="0" y="48"/>
                  </a:cubicBezTo>
                  <a:cubicBezTo>
                    <a:pt x="14" y="46"/>
                    <a:pt x="23" y="30"/>
                    <a:pt x="39" y="22"/>
                  </a:cubicBezTo>
                  <a:cubicBezTo>
                    <a:pt x="72" y="6"/>
                    <a:pt x="114" y="0"/>
                    <a:pt x="134" y="22"/>
                  </a:cubicBez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7" name="Freeform 727"/>
            <p:cNvSpPr>
              <a:spLocks/>
            </p:cNvSpPr>
            <p:nvPr userDrawn="1"/>
          </p:nvSpPr>
          <p:spPr bwMode="auto">
            <a:xfrm flipH="1">
              <a:off x="2593117" y="4435123"/>
              <a:ext cx="122664" cy="85579"/>
            </a:xfrm>
            <a:custGeom>
              <a:avLst/>
              <a:gdLst>
                <a:gd name="T0" fmla="*/ 78 w 87"/>
                <a:gd name="T1" fmla="*/ 0 h 60"/>
                <a:gd name="T2" fmla="*/ 6 w 87"/>
                <a:gd name="T3" fmla="*/ 16 h 60"/>
                <a:gd name="T4" fmla="*/ 0 w 87"/>
                <a:gd name="T5" fmla="*/ 33 h 60"/>
                <a:gd name="T6" fmla="*/ 85 w 87"/>
                <a:gd name="T7" fmla="*/ 25 h 60"/>
                <a:gd name="T8" fmla="*/ 78 w 87"/>
                <a:gd name="T9" fmla="*/ 0 h 60"/>
              </a:gdLst>
              <a:ahLst/>
              <a:cxnLst>
                <a:cxn ang="0">
                  <a:pos x="T0" y="T1"/>
                </a:cxn>
                <a:cxn ang="0">
                  <a:pos x="T2" y="T3"/>
                </a:cxn>
                <a:cxn ang="0">
                  <a:pos x="T4" y="T5"/>
                </a:cxn>
                <a:cxn ang="0">
                  <a:pos x="T6" y="T7"/>
                </a:cxn>
                <a:cxn ang="0">
                  <a:pos x="T8" y="T9"/>
                </a:cxn>
              </a:cxnLst>
              <a:rect l="0" t="0" r="r" b="b"/>
              <a:pathLst>
                <a:path w="87" h="60">
                  <a:moveTo>
                    <a:pt x="78" y="0"/>
                  </a:moveTo>
                  <a:cubicBezTo>
                    <a:pt x="79" y="22"/>
                    <a:pt x="29" y="31"/>
                    <a:pt x="6" y="16"/>
                  </a:cubicBezTo>
                  <a:cubicBezTo>
                    <a:pt x="0" y="33"/>
                    <a:pt x="0" y="33"/>
                    <a:pt x="0" y="33"/>
                  </a:cubicBezTo>
                  <a:cubicBezTo>
                    <a:pt x="20" y="60"/>
                    <a:pt x="87" y="59"/>
                    <a:pt x="85" y="25"/>
                  </a:cubicBezTo>
                  <a:lnTo>
                    <a:pt x="78" y="0"/>
                  </a:ln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8" name="Freeform 728"/>
            <p:cNvSpPr>
              <a:spLocks/>
            </p:cNvSpPr>
            <p:nvPr userDrawn="1"/>
          </p:nvSpPr>
          <p:spPr bwMode="auto">
            <a:xfrm flipH="1">
              <a:off x="2461896" y="4432270"/>
              <a:ext cx="399370" cy="794461"/>
            </a:xfrm>
            <a:custGeom>
              <a:avLst/>
              <a:gdLst>
                <a:gd name="T0" fmla="*/ 188 w 281"/>
                <a:gd name="T1" fmla="*/ 25 h 557"/>
                <a:gd name="T2" fmla="*/ 221 w 281"/>
                <a:gd name="T3" fmla="*/ 1 h 557"/>
                <a:gd name="T4" fmla="*/ 234 w 281"/>
                <a:gd name="T5" fmla="*/ 7 h 557"/>
                <a:gd name="T6" fmla="*/ 268 w 281"/>
                <a:gd name="T7" fmla="*/ 72 h 557"/>
                <a:gd name="T8" fmla="*/ 240 w 281"/>
                <a:gd name="T9" fmla="*/ 312 h 557"/>
                <a:gd name="T10" fmla="*/ 254 w 281"/>
                <a:gd name="T11" fmla="*/ 444 h 557"/>
                <a:gd name="T12" fmla="*/ 30 w 281"/>
                <a:gd name="T13" fmla="*/ 435 h 557"/>
                <a:gd name="T14" fmla="*/ 31 w 281"/>
                <a:gd name="T15" fmla="*/ 346 h 557"/>
                <a:gd name="T16" fmla="*/ 9 w 281"/>
                <a:gd name="T17" fmla="*/ 129 h 557"/>
                <a:gd name="T18" fmla="*/ 52 w 281"/>
                <a:gd name="T19" fmla="*/ 71 h 557"/>
                <a:gd name="T20" fmla="*/ 103 w 281"/>
                <a:gd name="T21" fmla="*/ 32 h 557"/>
                <a:gd name="T22" fmla="*/ 188 w 281"/>
                <a:gd name="T23" fmla="*/ 25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557">
                  <a:moveTo>
                    <a:pt x="188" y="25"/>
                  </a:moveTo>
                  <a:cubicBezTo>
                    <a:pt x="203" y="18"/>
                    <a:pt x="206" y="0"/>
                    <a:pt x="221" y="1"/>
                  </a:cubicBezTo>
                  <a:cubicBezTo>
                    <a:pt x="224" y="1"/>
                    <a:pt x="229" y="4"/>
                    <a:pt x="234" y="7"/>
                  </a:cubicBezTo>
                  <a:cubicBezTo>
                    <a:pt x="251" y="16"/>
                    <a:pt x="264" y="43"/>
                    <a:pt x="268" y="72"/>
                  </a:cubicBezTo>
                  <a:cubicBezTo>
                    <a:pt x="281" y="174"/>
                    <a:pt x="235" y="188"/>
                    <a:pt x="240" y="312"/>
                  </a:cubicBezTo>
                  <a:cubicBezTo>
                    <a:pt x="241" y="335"/>
                    <a:pt x="248" y="401"/>
                    <a:pt x="254" y="444"/>
                  </a:cubicBezTo>
                  <a:cubicBezTo>
                    <a:pt x="246" y="546"/>
                    <a:pt x="40" y="557"/>
                    <a:pt x="30" y="435"/>
                  </a:cubicBezTo>
                  <a:cubicBezTo>
                    <a:pt x="32" y="407"/>
                    <a:pt x="33" y="378"/>
                    <a:pt x="31" y="346"/>
                  </a:cubicBezTo>
                  <a:cubicBezTo>
                    <a:pt x="24" y="246"/>
                    <a:pt x="0" y="151"/>
                    <a:pt x="9" y="129"/>
                  </a:cubicBezTo>
                  <a:cubicBezTo>
                    <a:pt x="15" y="115"/>
                    <a:pt x="25" y="90"/>
                    <a:pt x="52" y="71"/>
                  </a:cubicBezTo>
                  <a:cubicBezTo>
                    <a:pt x="74" y="56"/>
                    <a:pt x="81" y="48"/>
                    <a:pt x="103" y="32"/>
                  </a:cubicBezTo>
                  <a:cubicBezTo>
                    <a:pt x="146" y="53"/>
                    <a:pt x="183" y="39"/>
                    <a:pt x="188" y="25"/>
                  </a:cubicBezTo>
                  <a:close/>
                </a:path>
              </a:pathLst>
            </a:custGeom>
            <a:solidFill>
              <a:srgbClr val="AFC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9" name="Freeform 729"/>
            <p:cNvSpPr>
              <a:spLocks/>
            </p:cNvSpPr>
            <p:nvPr userDrawn="1"/>
          </p:nvSpPr>
          <p:spPr bwMode="auto">
            <a:xfrm flipH="1">
              <a:off x="3005324" y="4654776"/>
              <a:ext cx="208243" cy="159748"/>
            </a:xfrm>
            <a:custGeom>
              <a:avLst/>
              <a:gdLst>
                <a:gd name="T0" fmla="*/ 146 w 146"/>
                <a:gd name="T1" fmla="*/ 70 h 112"/>
                <a:gd name="T2" fmla="*/ 110 w 146"/>
                <a:gd name="T3" fmla="*/ 30 h 112"/>
                <a:gd name="T4" fmla="*/ 88 w 146"/>
                <a:gd name="T5" fmla="*/ 10 h 112"/>
                <a:gd name="T6" fmla="*/ 23 w 146"/>
                <a:gd name="T7" fmla="*/ 3 h 112"/>
                <a:gd name="T8" fmla="*/ 1 w 146"/>
                <a:gd name="T9" fmla="*/ 21 h 112"/>
                <a:gd name="T10" fmla="*/ 31 w 146"/>
                <a:gd name="T11" fmla="*/ 56 h 112"/>
                <a:gd name="T12" fmla="*/ 63 w 146"/>
                <a:gd name="T13" fmla="*/ 80 h 112"/>
                <a:gd name="T14" fmla="*/ 97 w 146"/>
                <a:gd name="T15" fmla="*/ 93 h 112"/>
                <a:gd name="T16" fmla="*/ 122 w 146"/>
                <a:gd name="T17" fmla="*/ 112 h 112"/>
                <a:gd name="T18" fmla="*/ 145 w 146"/>
                <a:gd name="T19" fmla="*/ 72 h 112"/>
                <a:gd name="T20" fmla="*/ 144 w 146"/>
                <a:gd name="T21" fmla="*/ 72 h 112"/>
                <a:gd name="T22" fmla="*/ 146 w 146"/>
                <a:gd name="T23" fmla="*/ 7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 h="112">
                  <a:moveTo>
                    <a:pt x="146" y="70"/>
                  </a:moveTo>
                  <a:cubicBezTo>
                    <a:pt x="127" y="55"/>
                    <a:pt x="126" y="52"/>
                    <a:pt x="110" y="30"/>
                  </a:cubicBezTo>
                  <a:cubicBezTo>
                    <a:pt x="104" y="21"/>
                    <a:pt x="101" y="17"/>
                    <a:pt x="88" y="10"/>
                  </a:cubicBezTo>
                  <a:cubicBezTo>
                    <a:pt x="77" y="2"/>
                    <a:pt x="48" y="7"/>
                    <a:pt x="23" y="3"/>
                  </a:cubicBezTo>
                  <a:cubicBezTo>
                    <a:pt x="7" y="0"/>
                    <a:pt x="2" y="13"/>
                    <a:pt x="1" y="21"/>
                  </a:cubicBezTo>
                  <a:cubicBezTo>
                    <a:pt x="0" y="35"/>
                    <a:pt x="18" y="44"/>
                    <a:pt x="31" y="56"/>
                  </a:cubicBezTo>
                  <a:cubicBezTo>
                    <a:pt x="42" y="66"/>
                    <a:pt x="47" y="71"/>
                    <a:pt x="63" y="80"/>
                  </a:cubicBezTo>
                  <a:cubicBezTo>
                    <a:pt x="73" y="85"/>
                    <a:pt x="87" y="88"/>
                    <a:pt x="97" y="93"/>
                  </a:cubicBezTo>
                  <a:cubicBezTo>
                    <a:pt x="122" y="112"/>
                    <a:pt x="122" y="112"/>
                    <a:pt x="122" y="112"/>
                  </a:cubicBezTo>
                  <a:cubicBezTo>
                    <a:pt x="145" y="72"/>
                    <a:pt x="145" y="72"/>
                    <a:pt x="145" y="72"/>
                  </a:cubicBezTo>
                  <a:cubicBezTo>
                    <a:pt x="144" y="72"/>
                    <a:pt x="144" y="72"/>
                    <a:pt x="144" y="72"/>
                  </a:cubicBezTo>
                  <a:lnTo>
                    <a:pt x="146" y="7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0" name="Freeform 730"/>
            <p:cNvSpPr>
              <a:spLocks/>
            </p:cNvSpPr>
            <p:nvPr userDrawn="1"/>
          </p:nvSpPr>
          <p:spPr bwMode="auto">
            <a:xfrm flipH="1">
              <a:off x="2734323" y="4728945"/>
              <a:ext cx="348022" cy="272428"/>
            </a:xfrm>
            <a:custGeom>
              <a:avLst/>
              <a:gdLst>
                <a:gd name="T0" fmla="*/ 167 w 244"/>
                <a:gd name="T1" fmla="*/ 79 h 191"/>
                <a:gd name="T2" fmla="*/ 40 w 244"/>
                <a:gd name="T3" fmla="*/ 0 h 191"/>
                <a:gd name="T4" fmla="*/ 0 w 244"/>
                <a:gd name="T5" fmla="*/ 45 h 191"/>
                <a:gd name="T6" fmla="*/ 178 w 244"/>
                <a:gd name="T7" fmla="*/ 179 h 191"/>
                <a:gd name="T8" fmla="*/ 222 w 244"/>
                <a:gd name="T9" fmla="*/ 165 h 191"/>
                <a:gd name="T10" fmla="*/ 167 w 244"/>
                <a:gd name="T11" fmla="*/ 79 h 191"/>
              </a:gdLst>
              <a:ahLst/>
              <a:cxnLst>
                <a:cxn ang="0">
                  <a:pos x="T0" y="T1"/>
                </a:cxn>
                <a:cxn ang="0">
                  <a:pos x="T2" y="T3"/>
                </a:cxn>
                <a:cxn ang="0">
                  <a:pos x="T4" y="T5"/>
                </a:cxn>
                <a:cxn ang="0">
                  <a:pos x="T6" y="T7"/>
                </a:cxn>
                <a:cxn ang="0">
                  <a:pos x="T8" y="T9"/>
                </a:cxn>
                <a:cxn ang="0">
                  <a:pos x="T10" y="T11"/>
                </a:cxn>
              </a:cxnLst>
              <a:rect l="0" t="0" r="r" b="b"/>
              <a:pathLst>
                <a:path w="244" h="191">
                  <a:moveTo>
                    <a:pt x="167" y="79"/>
                  </a:moveTo>
                  <a:cubicBezTo>
                    <a:pt x="40" y="0"/>
                    <a:pt x="40" y="0"/>
                    <a:pt x="40" y="0"/>
                  </a:cubicBezTo>
                  <a:cubicBezTo>
                    <a:pt x="16" y="18"/>
                    <a:pt x="16" y="20"/>
                    <a:pt x="0" y="45"/>
                  </a:cubicBezTo>
                  <a:cubicBezTo>
                    <a:pt x="12" y="57"/>
                    <a:pt x="133" y="152"/>
                    <a:pt x="178" y="179"/>
                  </a:cubicBezTo>
                  <a:cubicBezTo>
                    <a:pt x="199" y="191"/>
                    <a:pt x="209" y="185"/>
                    <a:pt x="222" y="165"/>
                  </a:cubicBezTo>
                  <a:cubicBezTo>
                    <a:pt x="244" y="130"/>
                    <a:pt x="202" y="101"/>
                    <a:pt x="167" y="79"/>
                  </a:cubicBez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1" name="Freeform 731"/>
            <p:cNvSpPr>
              <a:spLocks/>
            </p:cNvSpPr>
            <p:nvPr userDrawn="1"/>
          </p:nvSpPr>
          <p:spPr bwMode="auto">
            <a:xfrm flipH="1">
              <a:off x="2700091" y="4542097"/>
              <a:ext cx="175438" cy="440733"/>
            </a:xfrm>
            <a:custGeom>
              <a:avLst/>
              <a:gdLst>
                <a:gd name="T0" fmla="*/ 41 w 123"/>
                <a:gd name="T1" fmla="*/ 12 h 309"/>
                <a:gd name="T2" fmla="*/ 16 w 123"/>
                <a:gd name="T3" fmla="*/ 45 h 309"/>
                <a:gd name="T4" fmla="*/ 9 w 123"/>
                <a:gd name="T5" fmla="*/ 220 h 309"/>
                <a:gd name="T6" fmla="*/ 50 w 123"/>
                <a:gd name="T7" fmla="*/ 306 h 309"/>
                <a:gd name="T8" fmla="*/ 85 w 123"/>
                <a:gd name="T9" fmla="*/ 277 h 309"/>
                <a:gd name="T10" fmla="*/ 116 w 123"/>
                <a:gd name="T11" fmla="*/ 126 h 309"/>
                <a:gd name="T12" fmla="*/ 41 w 123"/>
                <a:gd name="T13" fmla="*/ 12 h 309"/>
              </a:gdLst>
              <a:ahLst/>
              <a:cxnLst>
                <a:cxn ang="0">
                  <a:pos x="T0" y="T1"/>
                </a:cxn>
                <a:cxn ang="0">
                  <a:pos x="T2" y="T3"/>
                </a:cxn>
                <a:cxn ang="0">
                  <a:pos x="T4" y="T5"/>
                </a:cxn>
                <a:cxn ang="0">
                  <a:pos x="T6" y="T7"/>
                </a:cxn>
                <a:cxn ang="0">
                  <a:pos x="T8" y="T9"/>
                </a:cxn>
                <a:cxn ang="0">
                  <a:pos x="T10" y="T11"/>
                </a:cxn>
                <a:cxn ang="0">
                  <a:pos x="T12" y="T13"/>
                </a:cxn>
              </a:cxnLst>
              <a:rect l="0" t="0" r="r" b="b"/>
              <a:pathLst>
                <a:path w="123" h="309">
                  <a:moveTo>
                    <a:pt x="41" y="12"/>
                  </a:moveTo>
                  <a:cubicBezTo>
                    <a:pt x="22" y="29"/>
                    <a:pt x="20" y="33"/>
                    <a:pt x="16" y="45"/>
                  </a:cubicBezTo>
                  <a:cubicBezTo>
                    <a:pt x="4" y="82"/>
                    <a:pt x="9" y="157"/>
                    <a:pt x="9" y="220"/>
                  </a:cubicBezTo>
                  <a:cubicBezTo>
                    <a:pt x="11" y="271"/>
                    <a:pt x="0" y="302"/>
                    <a:pt x="50" y="306"/>
                  </a:cubicBezTo>
                  <a:cubicBezTo>
                    <a:pt x="74" y="309"/>
                    <a:pt x="81" y="301"/>
                    <a:pt x="85" y="277"/>
                  </a:cubicBezTo>
                  <a:cubicBezTo>
                    <a:pt x="116" y="126"/>
                    <a:pt x="116" y="126"/>
                    <a:pt x="116" y="126"/>
                  </a:cubicBezTo>
                  <a:cubicBezTo>
                    <a:pt x="123" y="38"/>
                    <a:pt x="68" y="0"/>
                    <a:pt x="41" y="12"/>
                  </a:cubicBezTo>
                  <a:close/>
                </a:path>
              </a:pathLst>
            </a:custGeom>
            <a:solidFill>
              <a:srgbClr val="C1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2" name="Freeform 732"/>
            <p:cNvSpPr>
              <a:spLocks/>
            </p:cNvSpPr>
            <p:nvPr userDrawn="1"/>
          </p:nvSpPr>
          <p:spPr bwMode="auto">
            <a:xfrm flipH="1">
              <a:off x="2724338" y="4922924"/>
              <a:ext cx="38511" cy="215375"/>
            </a:xfrm>
            <a:custGeom>
              <a:avLst/>
              <a:gdLst>
                <a:gd name="T0" fmla="*/ 22 w 27"/>
                <a:gd name="T1" fmla="*/ 12 h 151"/>
                <a:gd name="T2" fmla="*/ 22 w 27"/>
                <a:gd name="T3" fmla="*/ 142 h 151"/>
                <a:gd name="T4" fmla="*/ 23 w 27"/>
                <a:gd name="T5" fmla="*/ 145 h 151"/>
                <a:gd name="T6" fmla="*/ 23 w 27"/>
                <a:gd name="T7" fmla="*/ 145 h 151"/>
                <a:gd name="T8" fmla="*/ 24 w 27"/>
                <a:gd name="T9" fmla="*/ 147 h 151"/>
                <a:gd name="T10" fmla="*/ 24 w 27"/>
                <a:gd name="T11" fmla="*/ 147 h 151"/>
                <a:gd name="T12" fmla="*/ 24 w 27"/>
                <a:gd name="T13" fmla="*/ 149 h 151"/>
                <a:gd name="T14" fmla="*/ 27 w 27"/>
                <a:gd name="T15" fmla="*/ 151 h 151"/>
                <a:gd name="T16" fmla="*/ 4 w 27"/>
                <a:gd name="T17" fmla="*/ 138 h 151"/>
                <a:gd name="T18" fmla="*/ 2 w 27"/>
                <a:gd name="T19" fmla="*/ 136 h 151"/>
                <a:gd name="T20" fmla="*/ 2 w 27"/>
                <a:gd name="T21" fmla="*/ 135 h 151"/>
                <a:gd name="T22" fmla="*/ 1 w 27"/>
                <a:gd name="T23" fmla="*/ 134 h 151"/>
                <a:gd name="T24" fmla="*/ 1 w 27"/>
                <a:gd name="T25" fmla="*/ 134 h 151"/>
                <a:gd name="T26" fmla="*/ 1 w 27"/>
                <a:gd name="T27" fmla="*/ 134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1 h 151"/>
                <a:gd name="T40" fmla="*/ 0 w 27"/>
                <a:gd name="T41" fmla="*/ 131 h 151"/>
                <a:gd name="T42" fmla="*/ 0 w 27"/>
                <a:gd name="T43" fmla="*/ 130 h 151"/>
                <a:gd name="T44" fmla="*/ 0 w 27"/>
                <a:gd name="T45" fmla="*/ 129 h 151"/>
                <a:gd name="T46" fmla="*/ 0 w 27"/>
                <a:gd name="T47" fmla="*/ 129 h 151"/>
                <a:gd name="T48" fmla="*/ 0 w 27"/>
                <a:gd name="T49" fmla="*/ 129 h 151"/>
                <a:gd name="T50" fmla="*/ 0 w 27"/>
                <a:gd name="T51" fmla="*/ 0 h 151"/>
                <a:gd name="T52" fmla="*/ 22 w 27"/>
                <a:gd name="T53" fmla="*/ 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2"/>
                  </a:moveTo>
                  <a:cubicBezTo>
                    <a:pt x="22" y="142"/>
                    <a:pt x="22" y="142"/>
                    <a:pt x="22" y="142"/>
                  </a:cubicBezTo>
                  <a:cubicBezTo>
                    <a:pt x="22" y="143"/>
                    <a:pt x="22" y="144"/>
                    <a:pt x="23" y="145"/>
                  </a:cubicBezTo>
                  <a:cubicBezTo>
                    <a:pt x="23" y="145"/>
                    <a:pt x="23" y="145"/>
                    <a:pt x="23" y="145"/>
                  </a:cubicBezTo>
                  <a:cubicBezTo>
                    <a:pt x="23" y="146"/>
                    <a:pt x="23" y="147"/>
                    <a:pt x="24" y="147"/>
                  </a:cubicBezTo>
                  <a:cubicBezTo>
                    <a:pt x="24" y="147"/>
                    <a:pt x="24" y="147"/>
                    <a:pt x="24" y="147"/>
                  </a:cubicBezTo>
                  <a:cubicBezTo>
                    <a:pt x="24" y="148"/>
                    <a:pt x="24" y="148"/>
                    <a:pt x="24" y="149"/>
                  </a:cubicBezTo>
                  <a:cubicBezTo>
                    <a:pt x="25" y="149"/>
                    <a:pt x="26" y="150"/>
                    <a:pt x="27" y="151"/>
                  </a:cubicBezTo>
                  <a:cubicBezTo>
                    <a:pt x="4" y="138"/>
                    <a:pt x="4" y="138"/>
                    <a:pt x="4" y="138"/>
                  </a:cubicBezTo>
                  <a:cubicBezTo>
                    <a:pt x="4" y="137"/>
                    <a:pt x="3" y="137"/>
                    <a:pt x="2" y="136"/>
                  </a:cubicBezTo>
                  <a:cubicBezTo>
                    <a:pt x="2" y="136"/>
                    <a:pt x="2" y="136"/>
                    <a:pt x="2" y="135"/>
                  </a:cubicBezTo>
                  <a:cubicBezTo>
                    <a:pt x="2" y="135"/>
                    <a:pt x="2" y="135"/>
                    <a:pt x="1" y="134"/>
                  </a:cubicBezTo>
                  <a:cubicBezTo>
                    <a:pt x="1" y="134"/>
                    <a:pt x="1" y="134"/>
                    <a:pt x="1" y="134"/>
                  </a:cubicBezTo>
                  <a:cubicBezTo>
                    <a:pt x="1" y="134"/>
                    <a:pt x="1" y="134"/>
                    <a:pt x="1" y="134"/>
                  </a:cubicBezTo>
                  <a:cubicBezTo>
                    <a:pt x="1" y="134"/>
                    <a:pt x="1" y="134"/>
                    <a:pt x="1" y="134"/>
                  </a:cubicBezTo>
                  <a:cubicBezTo>
                    <a:pt x="1" y="133"/>
                    <a:pt x="1" y="133"/>
                    <a:pt x="1" y="133"/>
                  </a:cubicBezTo>
                  <a:cubicBezTo>
                    <a:pt x="1" y="133"/>
                    <a:pt x="1" y="132"/>
                    <a:pt x="1" y="132"/>
                  </a:cubicBezTo>
                  <a:cubicBezTo>
                    <a:pt x="1" y="132"/>
                    <a:pt x="1" y="132"/>
                    <a:pt x="1" y="132"/>
                  </a:cubicBezTo>
                  <a:cubicBezTo>
                    <a:pt x="1" y="132"/>
                    <a:pt x="1" y="132"/>
                    <a:pt x="1" y="132"/>
                  </a:cubicBezTo>
                  <a:cubicBezTo>
                    <a:pt x="1" y="132"/>
                    <a:pt x="1" y="132"/>
                    <a:pt x="1" y="131"/>
                  </a:cubicBezTo>
                  <a:cubicBezTo>
                    <a:pt x="0" y="131"/>
                    <a:pt x="0" y="131"/>
                    <a:pt x="0" y="131"/>
                  </a:cubicBezTo>
                  <a:cubicBezTo>
                    <a:pt x="0" y="131"/>
                    <a:pt x="0" y="130"/>
                    <a:pt x="0" y="130"/>
                  </a:cubicBezTo>
                  <a:cubicBezTo>
                    <a:pt x="0" y="130"/>
                    <a:pt x="0" y="130"/>
                    <a:pt x="0" y="129"/>
                  </a:cubicBezTo>
                  <a:cubicBezTo>
                    <a:pt x="0" y="129"/>
                    <a:pt x="0" y="129"/>
                    <a:pt x="0" y="129"/>
                  </a:cubicBezTo>
                  <a:cubicBezTo>
                    <a:pt x="0" y="129"/>
                    <a:pt x="0" y="129"/>
                    <a:pt x="0" y="129"/>
                  </a:cubicBezTo>
                  <a:cubicBezTo>
                    <a:pt x="0" y="0"/>
                    <a:pt x="0" y="0"/>
                    <a:pt x="0" y="0"/>
                  </a:cubicBezTo>
                  <a:lnTo>
                    <a:pt x="22" y="12"/>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3" name="Freeform 733"/>
            <p:cNvSpPr>
              <a:spLocks/>
            </p:cNvSpPr>
            <p:nvPr userDrawn="1"/>
          </p:nvSpPr>
          <p:spPr bwMode="auto">
            <a:xfrm flipH="1">
              <a:off x="2433369" y="4731797"/>
              <a:ext cx="329480" cy="208243"/>
            </a:xfrm>
            <a:custGeom>
              <a:avLst/>
              <a:gdLst>
                <a:gd name="T0" fmla="*/ 31 w 232"/>
                <a:gd name="T1" fmla="*/ 126 h 146"/>
                <a:gd name="T2" fmla="*/ 28 w 232"/>
                <a:gd name="T3" fmla="*/ 129 h 146"/>
                <a:gd name="T4" fmla="*/ 26 w 232"/>
                <a:gd name="T5" fmla="*/ 132 h 146"/>
                <a:gd name="T6" fmla="*/ 25 w 232"/>
                <a:gd name="T7" fmla="*/ 136 h 146"/>
                <a:gd name="T8" fmla="*/ 23 w 232"/>
                <a:gd name="T9" fmla="*/ 139 h 146"/>
                <a:gd name="T10" fmla="*/ 22 w 232"/>
                <a:gd name="T11" fmla="*/ 143 h 146"/>
                <a:gd name="T12" fmla="*/ 0 w 232"/>
                <a:gd name="T13" fmla="*/ 134 h 146"/>
                <a:gd name="T14" fmla="*/ 0 w 232"/>
                <a:gd name="T15" fmla="*/ 132 h 146"/>
                <a:gd name="T16" fmla="*/ 0 w 232"/>
                <a:gd name="T17" fmla="*/ 131 h 146"/>
                <a:gd name="T18" fmla="*/ 0 w 232"/>
                <a:gd name="T19" fmla="*/ 130 h 146"/>
                <a:gd name="T20" fmla="*/ 0 w 232"/>
                <a:gd name="T21" fmla="*/ 129 h 146"/>
                <a:gd name="T22" fmla="*/ 1 w 232"/>
                <a:gd name="T23" fmla="*/ 128 h 146"/>
                <a:gd name="T24" fmla="*/ 1 w 232"/>
                <a:gd name="T25" fmla="*/ 126 h 146"/>
                <a:gd name="T26" fmla="*/ 1 w 232"/>
                <a:gd name="T27" fmla="*/ 126 h 146"/>
                <a:gd name="T28" fmla="*/ 2 w 232"/>
                <a:gd name="T29" fmla="*/ 125 h 146"/>
                <a:gd name="T30" fmla="*/ 2 w 232"/>
                <a:gd name="T31" fmla="*/ 123 h 146"/>
                <a:gd name="T32" fmla="*/ 2 w 232"/>
                <a:gd name="T33" fmla="*/ 123 h 146"/>
                <a:gd name="T34" fmla="*/ 3 w 232"/>
                <a:gd name="T35" fmla="*/ 122 h 146"/>
                <a:gd name="T36" fmla="*/ 4 w 232"/>
                <a:gd name="T37" fmla="*/ 120 h 146"/>
                <a:gd name="T38" fmla="*/ 4 w 232"/>
                <a:gd name="T39" fmla="*/ 119 h 146"/>
                <a:gd name="T40" fmla="*/ 5 w 232"/>
                <a:gd name="T41" fmla="*/ 117 h 146"/>
                <a:gd name="T42" fmla="*/ 6 w 232"/>
                <a:gd name="T43" fmla="*/ 116 h 146"/>
                <a:gd name="T44" fmla="*/ 7 w 232"/>
                <a:gd name="T45" fmla="*/ 115 h 146"/>
                <a:gd name="T46" fmla="*/ 8 w 232"/>
                <a:gd name="T47" fmla="*/ 114 h 146"/>
                <a:gd name="T48" fmla="*/ 9 w 232"/>
                <a:gd name="T49" fmla="*/ 113 h 146"/>
                <a:gd name="T50" fmla="*/ 9 w 232"/>
                <a:gd name="T51" fmla="*/ 113 h 146"/>
                <a:gd name="T52" fmla="*/ 10 w 232"/>
                <a:gd name="T53" fmla="*/ 112 h 146"/>
                <a:gd name="T54" fmla="*/ 11 w 232"/>
                <a:gd name="T55" fmla="*/ 111 h 146"/>
                <a:gd name="T56" fmla="*/ 12 w 232"/>
                <a:gd name="T57" fmla="*/ 110 h 146"/>
                <a:gd name="T58" fmla="*/ 13 w 232"/>
                <a:gd name="T59" fmla="*/ 110 h 146"/>
                <a:gd name="T60" fmla="*/ 14 w 232"/>
                <a:gd name="T61" fmla="*/ 109 h 146"/>
                <a:gd name="T62" fmla="*/ 200 w 232"/>
                <a:gd name="T63" fmla="*/ 2 h 146"/>
                <a:gd name="T64" fmla="*/ 201 w 232"/>
                <a:gd name="T65" fmla="*/ 1 h 146"/>
                <a:gd name="T66" fmla="*/ 202 w 232"/>
                <a:gd name="T67" fmla="*/ 1 h 146"/>
                <a:gd name="T68" fmla="*/ 202 w 232"/>
                <a:gd name="T69" fmla="*/ 0 h 146"/>
                <a:gd name="T70" fmla="*/ 203 w 232"/>
                <a:gd name="T71" fmla="*/ 0 h 146"/>
                <a:gd name="T72" fmla="*/ 204 w 232"/>
                <a:gd name="T73" fmla="*/ 0 h 146"/>
                <a:gd name="T74" fmla="*/ 205 w 232"/>
                <a:gd name="T75" fmla="*/ 0 h 146"/>
                <a:gd name="T76" fmla="*/ 205 w 232"/>
                <a:gd name="T77" fmla="*/ 0 h 146"/>
                <a:gd name="T78" fmla="*/ 207 w 232"/>
                <a:gd name="T79" fmla="*/ 0 h 146"/>
                <a:gd name="T80" fmla="*/ 208 w 232"/>
                <a:gd name="T81" fmla="*/ 0 h 146"/>
                <a:gd name="T82" fmla="*/ 209 w 232"/>
                <a:gd name="T83" fmla="*/ 0 h 146"/>
                <a:gd name="T84" fmla="*/ 232 w 232"/>
                <a:gd name="T85" fmla="*/ 14 h 146"/>
                <a:gd name="T86" fmla="*/ 230 w 232"/>
                <a:gd name="T87" fmla="*/ 13 h 146"/>
                <a:gd name="T88" fmla="*/ 227 w 232"/>
                <a:gd name="T89" fmla="*/ 13 h 146"/>
                <a:gd name="T90" fmla="*/ 225 w 232"/>
                <a:gd name="T91" fmla="*/ 13 h 146"/>
                <a:gd name="T92" fmla="*/ 36 w 232"/>
                <a:gd name="T93" fmla="*/ 122 h 146"/>
                <a:gd name="T94" fmla="*/ 33 w 232"/>
                <a:gd name="T95" fmla="*/ 12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6">
                  <a:moveTo>
                    <a:pt x="31" y="126"/>
                  </a:moveTo>
                  <a:cubicBezTo>
                    <a:pt x="31" y="126"/>
                    <a:pt x="31" y="126"/>
                    <a:pt x="31" y="126"/>
                  </a:cubicBezTo>
                  <a:cubicBezTo>
                    <a:pt x="30" y="127"/>
                    <a:pt x="29" y="128"/>
                    <a:pt x="28" y="129"/>
                  </a:cubicBezTo>
                  <a:cubicBezTo>
                    <a:pt x="28" y="129"/>
                    <a:pt x="28" y="129"/>
                    <a:pt x="28" y="129"/>
                  </a:cubicBezTo>
                  <a:cubicBezTo>
                    <a:pt x="28" y="130"/>
                    <a:pt x="27" y="131"/>
                    <a:pt x="26" y="132"/>
                  </a:cubicBezTo>
                  <a:cubicBezTo>
                    <a:pt x="26" y="132"/>
                    <a:pt x="26" y="132"/>
                    <a:pt x="26" y="132"/>
                  </a:cubicBezTo>
                  <a:cubicBezTo>
                    <a:pt x="26" y="133"/>
                    <a:pt x="25" y="135"/>
                    <a:pt x="25" y="136"/>
                  </a:cubicBezTo>
                  <a:cubicBezTo>
                    <a:pt x="25" y="136"/>
                    <a:pt x="25" y="136"/>
                    <a:pt x="25" y="136"/>
                  </a:cubicBezTo>
                  <a:cubicBezTo>
                    <a:pt x="24" y="137"/>
                    <a:pt x="24" y="138"/>
                    <a:pt x="23" y="139"/>
                  </a:cubicBezTo>
                  <a:cubicBezTo>
                    <a:pt x="23" y="139"/>
                    <a:pt x="23" y="139"/>
                    <a:pt x="23" y="139"/>
                  </a:cubicBezTo>
                  <a:cubicBezTo>
                    <a:pt x="23" y="141"/>
                    <a:pt x="23" y="142"/>
                    <a:pt x="22" y="143"/>
                  </a:cubicBezTo>
                  <a:cubicBezTo>
                    <a:pt x="22" y="143"/>
                    <a:pt x="22" y="143"/>
                    <a:pt x="22" y="143"/>
                  </a:cubicBezTo>
                  <a:cubicBezTo>
                    <a:pt x="22" y="144"/>
                    <a:pt x="22" y="145"/>
                    <a:pt x="22" y="146"/>
                  </a:cubicBezTo>
                  <a:cubicBezTo>
                    <a:pt x="0" y="134"/>
                    <a:pt x="0" y="134"/>
                    <a:pt x="0" y="134"/>
                  </a:cubicBezTo>
                  <a:cubicBezTo>
                    <a:pt x="0" y="133"/>
                    <a:pt x="0" y="133"/>
                    <a:pt x="0" y="133"/>
                  </a:cubicBezTo>
                  <a:cubicBezTo>
                    <a:pt x="0" y="133"/>
                    <a:pt x="0" y="132"/>
                    <a:pt x="0" y="132"/>
                  </a:cubicBezTo>
                  <a:cubicBezTo>
                    <a:pt x="0" y="132"/>
                    <a:pt x="0" y="132"/>
                    <a:pt x="0" y="131"/>
                  </a:cubicBezTo>
                  <a:cubicBezTo>
                    <a:pt x="0" y="131"/>
                    <a:pt x="0" y="131"/>
                    <a:pt x="0" y="131"/>
                  </a:cubicBezTo>
                  <a:cubicBezTo>
                    <a:pt x="0" y="131"/>
                    <a:pt x="0" y="130"/>
                    <a:pt x="0" y="130"/>
                  </a:cubicBezTo>
                  <a:cubicBezTo>
                    <a:pt x="0" y="130"/>
                    <a:pt x="0" y="130"/>
                    <a:pt x="0" y="130"/>
                  </a:cubicBezTo>
                  <a:cubicBezTo>
                    <a:pt x="0" y="130"/>
                    <a:pt x="0" y="130"/>
                    <a:pt x="0" y="130"/>
                  </a:cubicBezTo>
                  <a:cubicBezTo>
                    <a:pt x="0" y="130"/>
                    <a:pt x="0" y="130"/>
                    <a:pt x="0" y="129"/>
                  </a:cubicBezTo>
                  <a:cubicBezTo>
                    <a:pt x="0" y="129"/>
                    <a:pt x="0" y="129"/>
                    <a:pt x="1" y="129"/>
                  </a:cubicBezTo>
                  <a:cubicBezTo>
                    <a:pt x="1" y="128"/>
                    <a:pt x="1" y="128"/>
                    <a:pt x="1" y="128"/>
                  </a:cubicBezTo>
                  <a:cubicBezTo>
                    <a:pt x="1" y="128"/>
                    <a:pt x="1" y="127"/>
                    <a:pt x="1" y="127"/>
                  </a:cubicBezTo>
                  <a:cubicBezTo>
                    <a:pt x="1" y="127"/>
                    <a:pt x="1" y="127"/>
                    <a:pt x="1" y="126"/>
                  </a:cubicBezTo>
                  <a:cubicBezTo>
                    <a:pt x="1" y="126"/>
                    <a:pt x="1" y="126"/>
                    <a:pt x="1" y="126"/>
                  </a:cubicBezTo>
                  <a:cubicBezTo>
                    <a:pt x="1" y="126"/>
                    <a:pt x="1" y="126"/>
                    <a:pt x="1" y="126"/>
                  </a:cubicBezTo>
                  <a:cubicBezTo>
                    <a:pt x="1" y="126"/>
                    <a:pt x="1" y="126"/>
                    <a:pt x="1" y="126"/>
                  </a:cubicBezTo>
                  <a:cubicBezTo>
                    <a:pt x="1" y="125"/>
                    <a:pt x="2" y="125"/>
                    <a:pt x="2" y="125"/>
                  </a:cubicBezTo>
                  <a:cubicBezTo>
                    <a:pt x="2" y="125"/>
                    <a:pt x="2" y="124"/>
                    <a:pt x="2" y="124"/>
                  </a:cubicBezTo>
                  <a:cubicBezTo>
                    <a:pt x="2" y="124"/>
                    <a:pt x="2" y="124"/>
                    <a:pt x="2" y="123"/>
                  </a:cubicBezTo>
                  <a:cubicBezTo>
                    <a:pt x="2" y="123"/>
                    <a:pt x="2" y="123"/>
                    <a:pt x="2" y="123"/>
                  </a:cubicBezTo>
                  <a:cubicBezTo>
                    <a:pt x="2" y="123"/>
                    <a:pt x="2" y="123"/>
                    <a:pt x="2" y="123"/>
                  </a:cubicBezTo>
                  <a:cubicBezTo>
                    <a:pt x="2" y="123"/>
                    <a:pt x="2" y="123"/>
                    <a:pt x="2" y="123"/>
                  </a:cubicBezTo>
                  <a:cubicBezTo>
                    <a:pt x="3" y="123"/>
                    <a:pt x="3" y="122"/>
                    <a:pt x="3" y="122"/>
                  </a:cubicBezTo>
                  <a:cubicBezTo>
                    <a:pt x="3" y="122"/>
                    <a:pt x="3" y="122"/>
                    <a:pt x="3" y="121"/>
                  </a:cubicBezTo>
                  <a:cubicBezTo>
                    <a:pt x="3" y="121"/>
                    <a:pt x="3" y="121"/>
                    <a:pt x="4" y="120"/>
                  </a:cubicBezTo>
                  <a:cubicBezTo>
                    <a:pt x="4" y="120"/>
                    <a:pt x="4" y="120"/>
                    <a:pt x="4" y="120"/>
                  </a:cubicBezTo>
                  <a:cubicBezTo>
                    <a:pt x="4" y="119"/>
                    <a:pt x="4" y="119"/>
                    <a:pt x="4" y="119"/>
                  </a:cubicBezTo>
                  <a:cubicBezTo>
                    <a:pt x="4" y="119"/>
                    <a:pt x="4" y="119"/>
                    <a:pt x="4" y="119"/>
                  </a:cubicBezTo>
                  <a:cubicBezTo>
                    <a:pt x="5" y="119"/>
                    <a:pt x="5" y="118"/>
                    <a:pt x="5" y="117"/>
                  </a:cubicBezTo>
                  <a:cubicBezTo>
                    <a:pt x="6" y="117"/>
                    <a:pt x="6" y="117"/>
                    <a:pt x="6" y="116"/>
                  </a:cubicBezTo>
                  <a:cubicBezTo>
                    <a:pt x="6" y="116"/>
                    <a:pt x="6" y="116"/>
                    <a:pt x="6" y="116"/>
                  </a:cubicBezTo>
                  <a:cubicBezTo>
                    <a:pt x="6" y="116"/>
                    <a:pt x="6" y="116"/>
                    <a:pt x="6" y="116"/>
                  </a:cubicBezTo>
                  <a:cubicBezTo>
                    <a:pt x="7" y="116"/>
                    <a:pt x="7" y="116"/>
                    <a:pt x="7" y="115"/>
                  </a:cubicBezTo>
                  <a:cubicBezTo>
                    <a:pt x="7" y="115"/>
                    <a:pt x="7" y="115"/>
                    <a:pt x="7" y="115"/>
                  </a:cubicBezTo>
                  <a:cubicBezTo>
                    <a:pt x="8" y="114"/>
                    <a:pt x="8" y="114"/>
                    <a:pt x="8" y="114"/>
                  </a:cubicBezTo>
                  <a:cubicBezTo>
                    <a:pt x="8" y="114"/>
                    <a:pt x="8" y="114"/>
                    <a:pt x="9" y="113"/>
                  </a:cubicBezTo>
                  <a:cubicBezTo>
                    <a:pt x="9" y="113"/>
                    <a:pt x="9" y="113"/>
                    <a:pt x="9" y="113"/>
                  </a:cubicBezTo>
                  <a:cubicBezTo>
                    <a:pt x="9" y="113"/>
                    <a:pt x="9" y="113"/>
                    <a:pt x="9" y="113"/>
                  </a:cubicBezTo>
                  <a:cubicBezTo>
                    <a:pt x="9" y="113"/>
                    <a:pt x="9" y="113"/>
                    <a:pt x="9" y="113"/>
                  </a:cubicBezTo>
                  <a:cubicBezTo>
                    <a:pt x="9" y="113"/>
                    <a:pt x="10" y="112"/>
                    <a:pt x="10" y="112"/>
                  </a:cubicBezTo>
                  <a:cubicBezTo>
                    <a:pt x="10" y="112"/>
                    <a:pt x="10" y="112"/>
                    <a:pt x="10" y="112"/>
                  </a:cubicBezTo>
                  <a:cubicBezTo>
                    <a:pt x="11" y="111"/>
                    <a:pt x="11" y="111"/>
                    <a:pt x="11" y="111"/>
                  </a:cubicBezTo>
                  <a:cubicBezTo>
                    <a:pt x="11" y="111"/>
                    <a:pt x="11" y="111"/>
                    <a:pt x="11" y="111"/>
                  </a:cubicBezTo>
                  <a:cubicBezTo>
                    <a:pt x="11" y="111"/>
                    <a:pt x="11" y="111"/>
                    <a:pt x="11" y="111"/>
                  </a:cubicBezTo>
                  <a:cubicBezTo>
                    <a:pt x="12" y="111"/>
                    <a:pt x="12" y="111"/>
                    <a:pt x="12" y="110"/>
                  </a:cubicBezTo>
                  <a:cubicBezTo>
                    <a:pt x="12" y="110"/>
                    <a:pt x="12" y="110"/>
                    <a:pt x="12" y="110"/>
                  </a:cubicBezTo>
                  <a:cubicBezTo>
                    <a:pt x="13" y="110"/>
                    <a:pt x="13" y="110"/>
                    <a:pt x="13" y="110"/>
                  </a:cubicBezTo>
                  <a:cubicBezTo>
                    <a:pt x="13" y="109"/>
                    <a:pt x="13" y="109"/>
                    <a:pt x="14" y="109"/>
                  </a:cubicBezTo>
                  <a:cubicBezTo>
                    <a:pt x="14" y="109"/>
                    <a:pt x="14" y="109"/>
                    <a:pt x="14" y="109"/>
                  </a:cubicBezTo>
                  <a:cubicBezTo>
                    <a:pt x="14" y="109"/>
                    <a:pt x="14" y="109"/>
                    <a:pt x="14" y="109"/>
                  </a:cubicBezTo>
                  <a:cubicBezTo>
                    <a:pt x="200" y="2"/>
                    <a:pt x="200" y="2"/>
                    <a:pt x="200" y="2"/>
                  </a:cubicBezTo>
                  <a:cubicBezTo>
                    <a:pt x="200" y="2"/>
                    <a:pt x="200" y="2"/>
                    <a:pt x="200" y="2"/>
                  </a:cubicBezTo>
                  <a:cubicBezTo>
                    <a:pt x="200" y="1"/>
                    <a:pt x="200" y="1"/>
                    <a:pt x="201" y="1"/>
                  </a:cubicBezTo>
                  <a:cubicBezTo>
                    <a:pt x="201" y="1"/>
                    <a:pt x="201" y="1"/>
                    <a:pt x="201" y="1"/>
                  </a:cubicBezTo>
                  <a:cubicBezTo>
                    <a:pt x="201" y="1"/>
                    <a:pt x="202" y="1"/>
                    <a:pt x="202" y="1"/>
                  </a:cubicBezTo>
                  <a:cubicBezTo>
                    <a:pt x="202" y="1"/>
                    <a:pt x="202" y="1"/>
                    <a:pt x="202" y="1"/>
                  </a:cubicBezTo>
                  <a:cubicBezTo>
                    <a:pt x="202" y="0"/>
                    <a:pt x="202" y="0"/>
                    <a:pt x="202" y="0"/>
                  </a:cubicBezTo>
                  <a:cubicBezTo>
                    <a:pt x="202" y="0"/>
                    <a:pt x="202" y="0"/>
                    <a:pt x="202" y="0"/>
                  </a:cubicBezTo>
                  <a:cubicBezTo>
                    <a:pt x="203" y="0"/>
                    <a:pt x="203" y="0"/>
                    <a:pt x="203" y="0"/>
                  </a:cubicBezTo>
                  <a:cubicBezTo>
                    <a:pt x="203" y="0"/>
                    <a:pt x="203" y="0"/>
                    <a:pt x="203" y="0"/>
                  </a:cubicBezTo>
                  <a:cubicBezTo>
                    <a:pt x="204" y="0"/>
                    <a:pt x="204" y="0"/>
                    <a:pt x="204" y="0"/>
                  </a:cubicBezTo>
                  <a:cubicBezTo>
                    <a:pt x="204" y="0"/>
                    <a:pt x="204" y="0"/>
                    <a:pt x="205" y="0"/>
                  </a:cubicBezTo>
                  <a:cubicBezTo>
                    <a:pt x="205" y="0"/>
                    <a:pt x="205" y="0"/>
                    <a:pt x="205" y="0"/>
                  </a:cubicBezTo>
                  <a:cubicBezTo>
                    <a:pt x="205" y="0"/>
                    <a:pt x="205" y="0"/>
                    <a:pt x="205" y="0"/>
                  </a:cubicBezTo>
                  <a:cubicBezTo>
                    <a:pt x="205" y="0"/>
                    <a:pt x="205" y="0"/>
                    <a:pt x="205" y="0"/>
                  </a:cubicBezTo>
                  <a:cubicBezTo>
                    <a:pt x="206" y="0"/>
                    <a:pt x="206" y="0"/>
                    <a:pt x="206" y="0"/>
                  </a:cubicBezTo>
                  <a:cubicBezTo>
                    <a:pt x="206" y="0"/>
                    <a:pt x="206" y="0"/>
                    <a:pt x="207" y="0"/>
                  </a:cubicBezTo>
                  <a:cubicBezTo>
                    <a:pt x="207" y="0"/>
                    <a:pt x="207" y="0"/>
                    <a:pt x="208" y="0"/>
                  </a:cubicBezTo>
                  <a:cubicBezTo>
                    <a:pt x="208" y="0"/>
                    <a:pt x="208" y="0"/>
                    <a:pt x="208" y="0"/>
                  </a:cubicBezTo>
                  <a:cubicBezTo>
                    <a:pt x="208" y="0"/>
                    <a:pt x="208" y="0"/>
                    <a:pt x="208" y="0"/>
                  </a:cubicBezTo>
                  <a:cubicBezTo>
                    <a:pt x="208" y="0"/>
                    <a:pt x="208" y="0"/>
                    <a:pt x="209" y="0"/>
                  </a:cubicBezTo>
                  <a:cubicBezTo>
                    <a:pt x="209" y="0"/>
                    <a:pt x="209" y="1"/>
                    <a:pt x="210" y="1"/>
                  </a:cubicBezTo>
                  <a:cubicBezTo>
                    <a:pt x="232" y="14"/>
                    <a:pt x="232" y="14"/>
                    <a:pt x="232" y="14"/>
                  </a:cubicBezTo>
                  <a:cubicBezTo>
                    <a:pt x="231" y="13"/>
                    <a:pt x="230" y="13"/>
                    <a:pt x="230" y="13"/>
                  </a:cubicBezTo>
                  <a:cubicBezTo>
                    <a:pt x="230" y="13"/>
                    <a:pt x="230" y="13"/>
                    <a:pt x="230" y="13"/>
                  </a:cubicBezTo>
                  <a:cubicBezTo>
                    <a:pt x="229" y="13"/>
                    <a:pt x="228" y="13"/>
                    <a:pt x="227" y="13"/>
                  </a:cubicBezTo>
                  <a:cubicBezTo>
                    <a:pt x="227" y="13"/>
                    <a:pt x="227" y="13"/>
                    <a:pt x="227" y="13"/>
                  </a:cubicBezTo>
                  <a:cubicBezTo>
                    <a:pt x="226" y="13"/>
                    <a:pt x="225" y="13"/>
                    <a:pt x="225" y="13"/>
                  </a:cubicBezTo>
                  <a:cubicBezTo>
                    <a:pt x="225" y="13"/>
                    <a:pt x="225" y="13"/>
                    <a:pt x="225" y="13"/>
                  </a:cubicBezTo>
                  <a:cubicBezTo>
                    <a:pt x="224" y="14"/>
                    <a:pt x="223" y="14"/>
                    <a:pt x="222" y="15"/>
                  </a:cubicBezTo>
                  <a:cubicBezTo>
                    <a:pt x="36" y="122"/>
                    <a:pt x="36" y="122"/>
                    <a:pt x="36" y="122"/>
                  </a:cubicBezTo>
                  <a:cubicBezTo>
                    <a:pt x="35" y="122"/>
                    <a:pt x="34" y="123"/>
                    <a:pt x="34" y="124"/>
                  </a:cubicBezTo>
                  <a:cubicBezTo>
                    <a:pt x="34" y="124"/>
                    <a:pt x="34" y="124"/>
                    <a:pt x="33" y="124"/>
                  </a:cubicBezTo>
                  <a:cubicBezTo>
                    <a:pt x="33" y="124"/>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4" name="Freeform 734"/>
            <p:cNvSpPr>
              <a:spLocks/>
            </p:cNvSpPr>
            <p:nvPr userDrawn="1"/>
          </p:nvSpPr>
          <p:spPr bwMode="auto">
            <a:xfrm flipH="1">
              <a:off x="2427664" y="4746061"/>
              <a:ext cx="303807" cy="396517"/>
            </a:xfrm>
            <a:custGeom>
              <a:avLst/>
              <a:gdLst>
                <a:gd name="T0" fmla="*/ 14 w 214"/>
                <a:gd name="T1" fmla="*/ 112 h 278"/>
                <a:gd name="T2" fmla="*/ 200 w 214"/>
                <a:gd name="T3" fmla="*/ 5 h 278"/>
                <a:gd name="T4" fmla="*/ 214 w 214"/>
                <a:gd name="T5" fmla="*/ 13 h 278"/>
                <a:gd name="T6" fmla="*/ 214 w 214"/>
                <a:gd name="T7" fmla="*/ 142 h 278"/>
                <a:gd name="T8" fmla="*/ 200 w 214"/>
                <a:gd name="T9" fmla="*/ 167 h 278"/>
                <a:gd name="T10" fmla="*/ 15 w 214"/>
                <a:gd name="T11" fmla="*/ 274 h 278"/>
                <a:gd name="T12" fmla="*/ 0 w 214"/>
                <a:gd name="T13" fmla="*/ 266 h 278"/>
                <a:gd name="T14" fmla="*/ 0 w 214"/>
                <a:gd name="T15" fmla="*/ 136 h 278"/>
                <a:gd name="T16" fmla="*/ 14 w 214"/>
                <a:gd name="T17" fmla="*/ 11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278">
                  <a:moveTo>
                    <a:pt x="14" y="112"/>
                  </a:moveTo>
                  <a:cubicBezTo>
                    <a:pt x="200" y="5"/>
                    <a:pt x="200" y="5"/>
                    <a:pt x="200" y="5"/>
                  </a:cubicBezTo>
                  <a:cubicBezTo>
                    <a:pt x="208" y="0"/>
                    <a:pt x="214" y="4"/>
                    <a:pt x="214" y="13"/>
                  </a:cubicBezTo>
                  <a:cubicBezTo>
                    <a:pt x="214" y="142"/>
                    <a:pt x="214" y="142"/>
                    <a:pt x="214" y="142"/>
                  </a:cubicBezTo>
                  <a:cubicBezTo>
                    <a:pt x="214" y="151"/>
                    <a:pt x="208" y="162"/>
                    <a:pt x="200" y="167"/>
                  </a:cubicBezTo>
                  <a:cubicBezTo>
                    <a:pt x="15" y="274"/>
                    <a:pt x="15" y="274"/>
                    <a:pt x="15" y="274"/>
                  </a:cubicBezTo>
                  <a:cubicBezTo>
                    <a:pt x="7" y="278"/>
                    <a:pt x="0" y="275"/>
                    <a:pt x="0" y="266"/>
                  </a:cubicBezTo>
                  <a:cubicBezTo>
                    <a:pt x="0" y="136"/>
                    <a:pt x="0" y="136"/>
                    <a:pt x="0" y="136"/>
                  </a:cubicBezTo>
                  <a:cubicBezTo>
                    <a:pt x="0" y="127"/>
                    <a:pt x="6" y="116"/>
                    <a:pt x="14"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5" name="Freeform 735"/>
            <p:cNvSpPr>
              <a:spLocks/>
            </p:cNvSpPr>
            <p:nvPr userDrawn="1"/>
          </p:nvSpPr>
          <p:spPr bwMode="auto">
            <a:xfrm flipH="1">
              <a:off x="2556033" y="4969993"/>
              <a:ext cx="45642" cy="329480"/>
            </a:xfrm>
            <a:custGeom>
              <a:avLst/>
              <a:gdLst>
                <a:gd name="T0" fmla="*/ 13 w 32"/>
                <a:gd name="T1" fmla="*/ 201 h 231"/>
                <a:gd name="T2" fmla="*/ 14 w 32"/>
                <a:gd name="T3" fmla="*/ 10 h 231"/>
                <a:gd name="T4" fmla="*/ 32 w 32"/>
                <a:gd name="T5" fmla="*/ 0 h 231"/>
                <a:gd name="T6" fmla="*/ 32 w 32"/>
                <a:gd name="T7" fmla="*/ 190 h 231"/>
                <a:gd name="T8" fmla="*/ 26 w 32"/>
                <a:gd name="T9" fmla="*/ 212 h 231"/>
                <a:gd name="T10" fmla="*/ 18 w 32"/>
                <a:gd name="T11" fmla="*/ 220 h 231"/>
                <a:gd name="T12" fmla="*/ 0 w 32"/>
                <a:gd name="T13" fmla="*/ 231 h 231"/>
                <a:gd name="T14" fmla="*/ 13 w 32"/>
                <a:gd name="T15" fmla="*/ 201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31">
                  <a:moveTo>
                    <a:pt x="13" y="201"/>
                  </a:moveTo>
                  <a:cubicBezTo>
                    <a:pt x="14" y="10"/>
                    <a:pt x="14" y="10"/>
                    <a:pt x="14" y="10"/>
                  </a:cubicBezTo>
                  <a:cubicBezTo>
                    <a:pt x="32" y="0"/>
                    <a:pt x="32" y="0"/>
                    <a:pt x="32" y="0"/>
                  </a:cubicBezTo>
                  <a:cubicBezTo>
                    <a:pt x="32" y="190"/>
                    <a:pt x="32" y="190"/>
                    <a:pt x="32" y="190"/>
                  </a:cubicBezTo>
                  <a:cubicBezTo>
                    <a:pt x="32" y="200"/>
                    <a:pt x="30" y="207"/>
                    <a:pt x="26" y="212"/>
                  </a:cubicBezTo>
                  <a:cubicBezTo>
                    <a:pt x="24" y="216"/>
                    <a:pt x="21" y="218"/>
                    <a:pt x="18" y="220"/>
                  </a:cubicBezTo>
                  <a:cubicBezTo>
                    <a:pt x="0" y="231"/>
                    <a:pt x="0" y="231"/>
                    <a:pt x="0" y="231"/>
                  </a:cubicBezTo>
                  <a:cubicBezTo>
                    <a:pt x="8" y="226"/>
                    <a:pt x="13" y="216"/>
                    <a:pt x="13" y="201"/>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6" name="Freeform 736"/>
            <p:cNvSpPr>
              <a:spLocks/>
            </p:cNvSpPr>
            <p:nvPr userDrawn="1"/>
          </p:nvSpPr>
          <p:spPr bwMode="auto">
            <a:xfrm flipH="1">
              <a:off x="2556033" y="4960009"/>
              <a:ext cx="42790" cy="24248"/>
            </a:xfrm>
            <a:custGeom>
              <a:avLst/>
              <a:gdLst>
                <a:gd name="T0" fmla="*/ 12 w 30"/>
                <a:gd name="T1" fmla="*/ 17 h 17"/>
                <a:gd name="T2" fmla="*/ 30 w 30"/>
                <a:gd name="T3" fmla="*/ 7 h 17"/>
                <a:gd name="T4" fmla="*/ 18 w 30"/>
                <a:gd name="T5" fmla="*/ 0 h 17"/>
                <a:gd name="T6" fmla="*/ 0 w 30"/>
                <a:gd name="T7" fmla="*/ 10 h 17"/>
                <a:gd name="T8" fmla="*/ 12 w 30"/>
                <a:gd name="T9" fmla="*/ 17 h 17"/>
              </a:gdLst>
              <a:ahLst/>
              <a:cxnLst>
                <a:cxn ang="0">
                  <a:pos x="T0" y="T1"/>
                </a:cxn>
                <a:cxn ang="0">
                  <a:pos x="T2" y="T3"/>
                </a:cxn>
                <a:cxn ang="0">
                  <a:pos x="T4" y="T5"/>
                </a:cxn>
                <a:cxn ang="0">
                  <a:pos x="T6" y="T7"/>
                </a:cxn>
                <a:cxn ang="0">
                  <a:pos x="T8" y="T9"/>
                </a:cxn>
              </a:cxnLst>
              <a:rect l="0" t="0" r="r" b="b"/>
              <a:pathLst>
                <a:path w="30" h="17">
                  <a:moveTo>
                    <a:pt x="12" y="17"/>
                  </a:moveTo>
                  <a:lnTo>
                    <a:pt x="30" y="7"/>
                  </a:lnTo>
                  <a:lnTo>
                    <a:pt x="18" y="0"/>
                  </a:lnTo>
                  <a:lnTo>
                    <a:pt x="0" y="10"/>
                  </a:lnTo>
                  <a:lnTo>
                    <a:pt x="12" y="17"/>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7" name="Freeform 737"/>
            <p:cNvSpPr>
              <a:spLocks/>
            </p:cNvSpPr>
            <p:nvPr userDrawn="1"/>
          </p:nvSpPr>
          <p:spPr bwMode="auto">
            <a:xfrm flipH="1">
              <a:off x="2581706" y="4974272"/>
              <a:ext cx="65611" cy="340891"/>
            </a:xfrm>
            <a:custGeom>
              <a:avLst/>
              <a:gdLst>
                <a:gd name="T0" fmla="*/ 0 w 47"/>
                <a:gd name="T1" fmla="*/ 210 h 239"/>
                <a:gd name="T2" fmla="*/ 34 w 47"/>
                <a:gd name="T3" fmla="*/ 191 h 239"/>
                <a:gd name="T4" fmla="*/ 35 w 47"/>
                <a:gd name="T5" fmla="*/ 0 h 239"/>
                <a:gd name="T6" fmla="*/ 47 w 47"/>
                <a:gd name="T7" fmla="*/ 7 h 239"/>
                <a:gd name="T8" fmla="*/ 46 w 47"/>
                <a:gd name="T9" fmla="*/ 198 h 239"/>
                <a:gd name="T10" fmla="*/ 0 w 47"/>
                <a:gd name="T11" fmla="*/ 225 h 239"/>
                <a:gd name="T12" fmla="*/ 0 w 47"/>
                <a:gd name="T13" fmla="*/ 210 h 239"/>
              </a:gdLst>
              <a:ahLst/>
              <a:cxnLst>
                <a:cxn ang="0">
                  <a:pos x="T0" y="T1"/>
                </a:cxn>
                <a:cxn ang="0">
                  <a:pos x="T2" y="T3"/>
                </a:cxn>
                <a:cxn ang="0">
                  <a:pos x="T4" y="T5"/>
                </a:cxn>
                <a:cxn ang="0">
                  <a:pos x="T6" y="T7"/>
                </a:cxn>
                <a:cxn ang="0">
                  <a:pos x="T8" y="T9"/>
                </a:cxn>
                <a:cxn ang="0">
                  <a:pos x="T10" y="T11"/>
                </a:cxn>
                <a:cxn ang="0">
                  <a:pos x="T12" y="T13"/>
                </a:cxn>
              </a:cxnLst>
              <a:rect l="0" t="0" r="r" b="b"/>
              <a:pathLst>
                <a:path w="47" h="239">
                  <a:moveTo>
                    <a:pt x="0" y="210"/>
                  </a:moveTo>
                  <a:cubicBezTo>
                    <a:pt x="19" y="221"/>
                    <a:pt x="34" y="212"/>
                    <a:pt x="34" y="191"/>
                  </a:cubicBezTo>
                  <a:cubicBezTo>
                    <a:pt x="35" y="0"/>
                    <a:pt x="35" y="0"/>
                    <a:pt x="35" y="0"/>
                  </a:cubicBezTo>
                  <a:cubicBezTo>
                    <a:pt x="47" y="7"/>
                    <a:pt x="47" y="7"/>
                    <a:pt x="47" y="7"/>
                  </a:cubicBezTo>
                  <a:cubicBezTo>
                    <a:pt x="46" y="198"/>
                    <a:pt x="46" y="198"/>
                    <a:pt x="46" y="198"/>
                  </a:cubicBezTo>
                  <a:cubicBezTo>
                    <a:pt x="46" y="227"/>
                    <a:pt x="25" y="239"/>
                    <a:pt x="0" y="225"/>
                  </a:cubicBezTo>
                  <a:lnTo>
                    <a:pt x="0" y="21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8" name="Freeform 738"/>
            <p:cNvSpPr>
              <a:spLocks/>
            </p:cNvSpPr>
            <p:nvPr userDrawn="1"/>
          </p:nvSpPr>
          <p:spPr bwMode="auto">
            <a:xfrm flipH="1">
              <a:off x="2342085" y="4375217"/>
              <a:ext cx="189701" cy="118385"/>
            </a:xfrm>
            <a:custGeom>
              <a:avLst/>
              <a:gdLst>
                <a:gd name="T0" fmla="*/ 14 w 133"/>
                <a:gd name="T1" fmla="*/ 5 h 83"/>
                <a:gd name="T2" fmla="*/ 68 w 133"/>
                <a:gd name="T3" fmla="*/ 8 h 83"/>
                <a:gd name="T4" fmla="*/ 101 w 133"/>
                <a:gd name="T5" fmla="*/ 71 h 83"/>
                <a:gd name="T6" fmla="*/ 13 w 133"/>
                <a:gd name="T7" fmla="*/ 45 h 83"/>
                <a:gd name="T8" fmla="*/ 14 w 133"/>
                <a:gd name="T9" fmla="*/ 5 h 83"/>
              </a:gdLst>
              <a:ahLst/>
              <a:cxnLst>
                <a:cxn ang="0">
                  <a:pos x="T0" y="T1"/>
                </a:cxn>
                <a:cxn ang="0">
                  <a:pos x="T2" y="T3"/>
                </a:cxn>
                <a:cxn ang="0">
                  <a:pos x="T4" y="T5"/>
                </a:cxn>
                <a:cxn ang="0">
                  <a:pos x="T6" y="T7"/>
                </a:cxn>
                <a:cxn ang="0">
                  <a:pos x="T8" y="T9"/>
                </a:cxn>
              </a:cxnLst>
              <a:rect l="0" t="0" r="r" b="b"/>
              <a:pathLst>
                <a:path w="133" h="83">
                  <a:moveTo>
                    <a:pt x="14" y="5"/>
                  </a:moveTo>
                  <a:cubicBezTo>
                    <a:pt x="29" y="0"/>
                    <a:pt x="52" y="1"/>
                    <a:pt x="68" y="8"/>
                  </a:cubicBezTo>
                  <a:cubicBezTo>
                    <a:pt x="114" y="29"/>
                    <a:pt x="133" y="51"/>
                    <a:pt x="101" y="71"/>
                  </a:cubicBezTo>
                  <a:cubicBezTo>
                    <a:pt x="82" y="83"/>
                    <a:pt x="44" y="80"/>
                    <a:pt x="13" y="45"/>
                  </a:cubicBezTo>
                  <a:cubicBezTo>
                    <a:pt x="7" y="37"/>
                    <a:pt x="0" y="11"/>
                    <a:pt x="14" y="5"/>
                  </a:cubicBezTo>
                  <a:close/>
                </a:path>
              </a:pathLst>
            </a:custGeom>
            <a:solidFill>
              <a:srgbClr val="48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9" name="Freeform 739"/>
            <p:cNvSpPr>
              <a:spLocks/>
            </p:cNvSpPr>
            <p:nvPr userDrawn="1"/>
          </p:nvSpPr>
          <p:spPr bwMode="auto">
            <a:xfrm flipH="1">
              <a:off x="2079642" y="4208338"/>
              <a:ext cx="99842" cy="87006"/>
            </a:xfrm>
            <a:custGeom>
              <a:avLst/>
              <a:gdLst>
                <a:gd name="T0" fmla="*/ 60 w 70"/>
                <a:gd name="T1" fmla="*/ 28 h 61"/>
                <a:gd name="T2" fmla="*/ 30 w 70"/>
                <a:gd name="T3" fmla="*/ 4 h 61"/>
                <a:gd name="T4" fmla="*/ 12 w 70"/>
                <a:gd name="T5" fmla="*/ 4 h 61"/>
                <a:gd name="T6" fmla="*/ 1 w 70"/>
                <a:gd name="T7" fmla="*/ 23 h 61"/>
                <a:gd name="T8" fmla="*/ 11 w 70"/>
                <a:gd name="T9" fmla="*/ 45 h 61"/>
                <a:gd name="T10" fmla="*/ 34 w 70"/>
                <a:gd name="T11" fmla="*/ 58 h 61"/>
                <a:gd name="T12" fmla="*/ 53 w 70"/>
                <a:gd name="T13" fmla="*/ 61 h 61"/>
                <a:gd name="T14" fmla="*/ 70 w 70"/>
                <a:gd name="T15" fmla="*/ 44 h 61"/>
                <a:gd name="T16" fmla="*/ 60 w 70"/>
                <a:gd name="T17" fmla="*/ 2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61">
                  <a:moveTo>
                    <a:pt x="60" y="28"/>
                  </a:moveTo>
                  <a:cubicBezTo>
                    <a:pt x="53" y="21"/>
                    <a:pt x="38" y="8"/>
                    <a:pt x="30" y="4"/>
                  </a:cubicBezTo>
                  <a:cubicBezTo>
                    <a:pt x="21" y="0"/>
                    <a:pt x="17" y="2"/>
                    <a:pt x="12" y="4"/>
                  </a:cubicBezTo>
                  <a:cubicBezTo>
                    <a:pt x="7" y="7"/>
                    <a:pt x="0" y="16"/>
                    <a:pt x="1" y="23"/>
                  </a:cubicBezTo>
                  <a:cubicBezTo>
                    <a:pt x="1" y="29"/>
                    <a:pt x="7" y="39"/>
                    <a:pt x="11" y="45"/>
                  </a:cubicBezTo>
                  <a:cubicBezTo>
                    <a:pt x="15" y="51"/>
                    <a:pt x="28" y="56"/>
                    <a:pt x="34" y="58"/>
                  </a:cubicBezTo>
                  <a:cubicBezTo>
                    <a:pt x="53" y="61"/>
                    <a:pt x="53" y="61"/>
                    <a:pt x="53" y="61"/>
                  </a:cubicBezTo>
                  <a:cubicBezTo>
                    <a:pt x="70" y="44"/>
                    <a:pt x="70" y="44"/>
                    <a:pt x="70" y="44"/>
                  </a:cubicBezTo>
                  <a:cubicBezTo>
                    <a:pt x="67" y="39"/>
                    <a:pt x="67" y="35"/>
                    <a:pt x="60" y="28"/>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0" name="Freeform 740"/>
            <p:cNvSpPr>
              <a:spLocks/>
            </p:cNvSpPr>
            <p:nvPr userDrawn="1"/>
          </p:nvSpPr>
          <p:spPr bwMode="auto">
            <a:xfrm flipH="1">
              <a:off x="2162368" y="4205486"/>
              <a:ext cx="59905" cy="61332"/>
            </a:xfrm>
            <a:custGeom>
              <a:avLst/>
              <a:gdLst>
                <a:gd name="T0" fmla="*/ 39 w 42"/>
                <a:gd name="T1" fmla="*/ 22 h 43"/>
                <a:gd name="T2" fmla="*/ 3 w 42"/>
                <a:gd name="T3" fmla="*/ 6 h 43"/>
                <a:gd name="T4" fmla="*/ 42 w 42"/>
                <a:gd name="T5" fmla="*/ 43 h 43"/>
                <a:gd name="T6" fmla="*/ 39 w 42"/>
                <a:gd name="T7" fmla="*/ 22 h 43"/>
              </a:gdLst>
              <a:ahLst/>
              <a:cxnLst>
                <a:cxn ang="0">
                  <a:pos x="T0" y="T1"/>
                </a:cxn>
                <a:cxn ang="0">
                  <a:pos x="T2" y="T3"/>
                </a:cxn>
                <a:cxn ang="0">
                  <a:pos x="T4" y="T5"/>
                </a:cxn>
                <a:cxn ang="0">
                  <a:pos x="T6" y="T7"/>
                </a:cxn>
              </a:cxnLst>
              <a:rect l="0" t="0" r="r" b="b"/>
              <a:pathLst>
                <a:path w="42" h="43">
                  <a:moveTo>
                    <a:pt x="39" y="22"/>
                  </a:moveTo>
                  <a:cubicBezTo>
                    <a:pt x="17" y="8"/>
                    <a:pt x="8" y="0"/>
                    <a:pt x="3" y="6"/>
                  </a:cubicBezTo>
                  <a:cubicBezTo>
                    <a:pt x="0" y="9"/>
                    <a:pt x="21" y="27"/>
                    <a:pt x="42" y="43"/>
                  </a:cubicBezTo>
                  <a:lnTo>
                    <a:pt x="39" y="22"/>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1" name="Freeform 741"/>
            <p:cNvSpPr>
              <a:spLocks/>
            </p:cNvSpPr>
            <p:nvPr userDrawn="1"/>
          </p:nvSpPr>
          <p:spPr bwMode="auto">
            <a:xfrm flipH="1">
              <a:off x="2019736" y="4262539"/>
              <a:ext cx="96990" cy="92711"/>
            </a:xfrm>
            <a:custGeom>
              <a:avLst/>
              <a:gdLst>
                <a:gd name="T0" fmla="*/ 24 w 68"/>
                <a:gd name="T1" fmla="*/ 0 h 65"/>
                <a:gd name="T2" fmla="*/ 0 w 68"/>
                <a:gd name="T3" fmla="*/ 26 h 65"/>
                <a:gd name="T4" fmla="*/ 52 w 68"/>
                <a:gd name="T5" fmla="*/ 65 h 65"/>
                <a:gd name="T6" fmla="*/ 68 w 68"/>
                <a:gd name="T7" fmla="*/ 28 h 65"/>
                <a:gd name="T8" fmla="*/ 24 w 68"/>
                <a:gd name="T9" fmla="*/ 0 h 65"/>
              </a:gdLst>
              <a:ahLst/>
              <a:cxnLst>
                <a:cxn ang="0">
                  <a:pos x="T0" y="T1"/>
                </a:cxn>
                <a:cxn ang="0">
                  <a:pos x="T2" y="T3"/>
                </a:cxn>
                <a:cxn ang="0">
                  <a:pos x="T4" y="T5"/>
                </a:cxn>
                <a:cxn ang="0">
                  <a:pos x="T6" y="T7"/>
                </a:cxn>
                <a:cxn ang="0">
                  <a:pos x="T8" y="T9"/>
                </a:cxn>
              </a:cxnLst>
              <a:rect l="0" t="0" r="r" b="b"/>
              <a:pathLst>
                <a:path w="68" h="65">
                  <a:moveTo>
                    <a:pt x="24" y="0"/>
                  </a:moveTo>
                  <a:cubicBezTo>
                    <a:pt x="14" y="0"/>
                    <a:pt x="4" y="11"/>
                    <a:pt x="0" y="26"/>
                  </a:cubicBezTo>
                  <a:cubicBezTo>
                    <a:pt x="19" y="39"/>
                    <a:pt x="34" y="51"/>
                    <a:pt x="52" y="65"/>
                  </a:cubicBezTo>
                  <a:cubicBezTo>
                    <a:pt x="68" y="28"/>
                    <a:pt x="68" y="28"/>
                    <a:pt x="68" y="28"/>
                  </a:cubicBezTo>
                  <a:cubicBezTo>
                    <a:pt x="54" y="18"/>
                    <a:pt x="39" y="9"/>
                    <a:pt x="24" y="0"/>
                  </a:cubicBezTo>
                  <a:close/>
                </a:path>
              </a:pathLst>
            </a:custGeom>
            <a:solidFill>
              <a:srgbClr val="0425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2" name="Freeform 742"/>
            <p:cNvSpPr>
              <a:spLocks/>
            </p:cNvSpPr>
            <p:nvPr userDrawn="1"/>
          </p:nvSpPr>
          <p:spPr bwMode="auto">
            <a:xfrm flipH="1">
              <a:off x="1807215" y="4098511"/>
              <a:ext cx="313790" cy="182569"/>
            </a:xfrm>
            <a:custGeom>
              <a:avLst/>
              <a:gdLst>
                <a:gd name="T0" fmla="*/ 79 w 220"/>
                <a:gd name="T1" fmla="*/ 46 h 128"/>
                <a:gd name="T2" fmla="*/ 16 w 220"/>
                <a:gd name="T3" fmla="*/ 118 h 128"/>
                <a:gd name="T4" fmla="*/ 140 w 220"/>
                <a:gd name="T5" fmla="*/ 82 h 128"/>
                <a:gd name="T6" fmla="*/ 203 w 220"/>
                <a:gd name="T7" fmla="*/ 10 h 128"/>
                <a:gd name="T8" fmla="*/ 79 w 220"/>
                <a:gd name="T9" fmla="*/ 46 h 128"/>
              </a:gdLst>
              <a:ahLst/>
              <a:cxnLst>
                <a:cxn ang="0">
                  <a:pos x="T0" y="T1"/>
                </a:cxn>
                <a:cxn ang="0">
                  <a:pos x="T2" y="T3"/>
                </a:cxn>
                <a:cxn ang="0">
                  <a:pos x="T4" y="T5"/>
                </a:cxn>
                <a:cxn ang="0">
                  <a:pos x="T6" y="T7"/>
                </a:cxn>
                <a:cxn ang="0">
                  <a:pos x="T8" y="T9"/>
                </a:cxn>
              </a:cxnLst>
              <a:rect l="0" t="0" r="r" b="b"/>
              <a:pathLst>
                <a:path w="220" h="128">
                  <a:moveTo>
                    <a:pt x="79" y="46"/>
                  </a:moveTo>
                  <a:cubicBezTo>
                    <a:pt x="28" y="76"/>
                    <a:pt x="0" y="108"/>
                    <a:pt x="16" y="118"/>
                  </a:cubicBezTo>
                  <a:cubicBezTo>
                    <a:pt x="33" y="128"/>
                    <a:pt x="88" y="111"/>
                    <a:pt x="140" y="82"/>
                  </a:cubicBezTo>
                  <a:cubicBezTo>
                    <a:pt x="191" y="52"/>
                    <a:pt x="220" y="20"/>
                    <a:pt x="203" y="10"/>
                  </a:cubicBezTo>
                  <a:cubicBezTo>
                    <a:pt x="186" y="0"/>
                    <a:pt x="131" y="17"/>
                    <a:pt x="79" y="46"/>
                  </a:cubicBez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3" name="Freeform 743"/>
            <p:cNvSpPr>
              <a:spLocks/>
            </p:cNvSpPr>
            <p:nvPr userDrawn="1"/>
          </p:nvSpPr>
          <p:spPr bwMode="auto">
            <a:xfrm flipH="1">
              <a:off x="1838594" y="4111349"/>
              <a:ext cx="225359" cy="126943"/>
            </a:xfrm>
            <a:custGeom>
              <a:avLst/>
              <a:gdLst>
                <a:gd name="T0" fmla="*/ 156 w 158"/>
                <a:gd name="T1" fmla="*/ 82 h 89"/>
                <a:gd name="T2" fmla="*/ 124 w 158"/>
                <a:gd name="T3" fmla="*/ 6 h 89"/>
                <a:gd name="T4" fmla="*/ 0 w 158"/>
                <a:gd name="T5" fmla="*/ 73 h 89"/>
                <a:gd name="T6" fmla="*/ 49 w 158"/>
                <a:gd name="T7" fmla="*/ 89 h 89"/>
                <a:gd name="T8" fmla="*/ 156 w 158"/>
                <a:gd name="T9" fmla="*/ 82 h 89"/>
              </a:gdLst>
              <a:ahLst/>
              <a:cxnLst>
                <a:cxn ang="0">
                  <a:pos x="T0" y="T1"/>
                </a:cxn>
                <a:cxn ang="0">
                  <a:pos x="T2" y="T3"/>
                </a:cxn>
                <a:cxn ang="0">
                  <a:pos x="T4" y="T5"/>
                </a:cxn>
                <a:cxn ang="0">
                  <a:pos x="T6" y="T7"/>
                </a:cxn>
                <a:cxn ang="0">
                  <a:pos x="T8" y="T9"/>
                </a:cxn>
              </a:cxnLst>
              <a:rect l="0" t="0" r="r" b="b"/>
              <a:pathLst>
                <a:path w="158" h="89">
                  <a:moveTo>
                    <a:pt x="156" y="82"/>
                  </a:moveTo>
                  <a:cubicBezTo>
                    <a:pt x="158" y="39"/>
                    <a:pt x="154" y="0"/>
                    <a:pt x="124" y="6"/>
                  </a:cubicBezTo>
                  <a:cubicBezTo>
                    <a:pt x="93" y="11"/>
                    <a:pt x="34" y="56"/>
                    <a:pt x="0" y="73"/>
                  </a:cubicBezTo>
                  <a:cubicBezTo>
                    <a:pt x="49" y="89"/>
                    <a:pt x="49" y="89"/>
                    <a:pt x="49" y="89"/>
                  </a:cubicBezTo>
                  <a:lnTo>
                    <a:pt x="156" y="82"/>
                  </a:ln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4" name="Freeform 744"/>
            <p:cNvSpPr>
              <a:spLocks/>
            </p:cNvSpPr>
            <p:nvPr userDrawn="1"/>
          </p:nvSpPr>
          <p:spPr bwMode="auto">
            <a:xfrm flipH="1">
              <a:off x="1807215" y="4109922"/>
              <a:ext cx="114106" cy="310938"/>
            </a:xfrm>
            <a:custGeom>
              <a:avLst/>
              <a:gdLst>
                <a:gd name="T0" fmla="*/ 57 w 80"/>
                <a:gd name="T1" fmla="*/ 7 h 218"/>
                <a:gd name="T2" fmla="*/ 57 w 80"/>
                <a:gd name="T3" fmla="*/ 195 h 218"/>
                <a:gd name="T4" fmla="*/ 7 w 80"/>
                <a:gd name="T5" fmla="*/ 194 h 218"/>
                <a:gd name="T6" fmla="*/ 0 w 80"/>
                <a:gd name="T7" fmla="*/ 114 h 218"/>
                <a:gd name="T8" fmla="*/ 57 w 80"/>
                <a:gd name="T9" fmla="*/ 7 h 218"/>
              </a:gdLst>
              <a:ahLst/>
              <a:cxnLst>
                <a:cxn ang="0">
                  <a:pos x="T0" y="T1"/>
                </a:cxn>
                <a:cxn ang="0">
                  <a:pos x="T2" y="T3"/>
                </a:cxn>
                <a:cxn ang="0">
                  <a:pos x="T4" y="T5"/>
                </a:cxn>
                <a:cxn ang="0">
                  <a:pos x="T6" y="T7"/>
                </a:cxn>
                <a:cxn ang="0">
                  <a:pos x="T8" y="T9"/>
                </a:cxn>
              </a:cxnLst>
              <a:rect l="0" t="0" r="r" b="b"/>
              <a:pathLst>
                <a:path w="80" h="218">
                  <a:moveTo>
                    <a:pt x="57" y="7"/>
                  </a:moveTo>
                  <a:cubicBezTo>
                    <a:pt x="80" y="28"/>
                    <a:pt x="59" y="164"/>
                    <a:pt x="57" y="195"/>
                  </a:cubicBezTo>
                  <a:cubicBezTo>
                    <a:pt x="43" y="218"/>
                    <a:pt x="19" y="209"/>
                    <a:pt x="7" y="194"/>
                  </a:cubicBezTo>
                  <a:cubicBezTo>
                    <a:pt x="0" y="114"/>
                    <a:pt x="0" y="114"/>
                    <a:pt x="0" y="114"/>
                  </a:cubicBezTo>
                  <a:cubicBezTo>
                    <a:pt x="2" y="62"/>
                    <a:pt x="43" y="0"/>
                    <a:pt x="57" y="7"/>
                  </a:cubicBezTo>
                  <a:close/>
                </a:path>
              </a:pathLst>
            </a:custGeom>
            <a:solidFill>
              <a:srgbClr val="C8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5" name="Freeform 745"/>
            <p:cNvSpPr>
              <a:spLocks/>
            </p:cNvSpPr>
            <p:nvPr userDrawn="1"/>
          </p:nvSpPr>
          <p:spPr bwMode="auto">
            <a:xfrm flipH="1">
              <a:off x="1911336" y="4098511"/>
              <a:ext cx="102695" cy="102695"/>
            </a:xfrm>
            <a:custGeom>
              <a:avLst/>
              <a:gdLst>
                <a:gd name="T0" fmla="*/ 0 w 72"/>
                <a:gd name="T1" fmla="*/ 0 h 72"/>
                <a:gd name="T2" fmla="*/ 0 w 72"/>
                <a:gd name="T3" fmla="*/ 72 h 72"/>
                <a:gd name="T4" fmla="*/ 68 w 72"/>
                <a:gd name="T5" fmla="*/ 35 h 72"/>
                <a:gd name="T6" fmla="*/ 72 w 72"/>
                <a:gd name="T7" fmla="*/ 10 h 72"/>
                <a:gd name="T8" fmla="*/ 0 w 72"/>
                <a:gd name="T9" fmla="*/ 0 h 72"/>
              </a:gdLst>
              <a:ahLst/>
              <a:cxnLst>
                <a:cxn ang="0">
                  <a:pos x="T0" y="T1"/>
                </a:cxn>
                <a:cxn ang="0">
                  <a:pos x="T2" y="T3"/>
                </a:cxn>
                <a:cxn ang="0">
                  <a:pos x="T4" y="T5"/>
                </a:cxn>
                <a:cxn ang="0">
                  <a:pos x="T6" y="T7"/>
                </a:cxn>
                <a:cxn ang="0">
                  <a:pos x="T8" y="T9"/>
                </a:cxn>
              </a:cxnLst>
              <a:rect l="0" t="0" r="r" b="b"/>
              <a:pathLst>
                <a:path w="72" h="72">
                  <a:moveTo>
                    <a:pt x="0" y="0"/>
                  </a:moveTo>
                  <a:cubicBezTo>
                    <a:pt x="2" y="12"/>
                    <a:pt x="13" y="41"/>
                    <a:pt x="0" y="72"/>
                  </a:cubicBezTo>
                  <a:cubicBezTo>
                    <a:pt x="28" y="67"/>
                    <a:pt x="59" y="46"/>
                    <a:pt x="68" y="35"/>
                  </a:cubicBezTo>
                  <a:cubicBezTo>
                    <a:pt x="69" y="27"/>
                    <a:pt x="70" y="19"/>
                    <a:pt x="72" y="10"/>
                  </a:cubicBezTo>
                  <a:lnTo>
                    <a:pt x="0" y="0"/>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6" name="Freeform 746"/>
            <p:cNvSpPr>
              <a:spLocks/>
            </p:cNvSpPr>
            <p:nvPr userDrawn="1"/>
          </p:nvSpPr>
          <p:spPr bwMode="auto">
            <a:xfrm flipH="1">
              <a:off x="1820052" y="4144154"/>
              <a:ext cx="356580" cy="489228"/>
            </a:xfrm>
            <a:custGeom>
              <a:avLst/>
              <a:gdLst>
                <a:gd name="T0" fmla="*/ 90 w 250"/>
                <a:gd name="T1" fmla="*/ 45 h 343"/>
                <a:gd name="T2" fmla="*/ 84 w 250"/>
                <a:gd name="T3" fmla="*/ 251 h 343"/>
                <a:gd name="T4" fmla="*/ 71 w 250"/>
                <a:gd name="T5" fmla="*/ 308 h 343"/>
                <a:gd name="T6" fmla="*/ 137 w 250"/>
                <a:gd name="T7" fmla="*/ 341 h 343"/>
                <a:gd name="T8" fmla="*/ 240 w 250"/>
                <a:gd name="T9" fmla="*/ 262 h 343"/>
                <a:gd name="T10" fmla="*/ 219 w 250"/>
                <a:gd name="T11" fmla="*/ 184 h 343"/>
                <a:gd name="T12" fmla="*/ 234 w 250"/>
                <a:gd name="T13" fmla="*/ 108 h 343"/>
                <a:gd name="T14" fmla="*/ 211 w 250"/>
                <a:gd name="T15" fmla="*/ 2 h 343"/>
                <a:gd name="T16" fmla="*/ 90 w 250"/>
                <a:gd name="T17" fmla="*/ 4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343">
                  <a:moveTo>
                    <a:pt x="90" y="45"/>
                  </a:moveTo>
                  <a:cubicBezTo>
                    <a:pt x="0" y="86"/>
                    <a:pt x="70" y="151"/>
                    <a:pt x="84" y="251"/>
                  </a:cubicBezTo>
                  <a:cubicBezTo>
                    <a:pt x="85" y="258"/>
                    <a:pt x="78" y="284"/>
                    <a:pt x="71" y="308"/>
                  </a:cubicBezTo>
                  <a:cubicBezTo>
                    <a:pt x="67" y="335"/>
                    <a:pt x="109" y="343"/>
                    <a:pt x="137" y="341"/>
                  </a:cubicBezTo>
                  <a:cubicBezTo>
                    <a:pt x="189" y="338"/>
                    <a:pt x="248" y="307"/>
                    <a:pt x="240" y="262"/>
                  </a:cubicBezTo>
                  <a:cubicBezTo>
                    <a:pt x="231" y="248"/>
                    <a:pt x="213" y="230"/>
                    <a:pt x="219" y="184"/>
                  </a:cubicBezTo>
                  <a:cubicBezTo>
                    <a:pt x="222" y="149"/>
                    <a:pt x="229" y="139"/>
                    <a:pt x="234" y="108"/>
                  </a:cubicBezTo>
                  <a:cubicBezTo>
                    <a:pt x="237" y="86"/>
                    <a:pt x="250" y="0"/>
                    <a:pt x="211" y="2"/>
                  </a:cubicBezTo>
                  <a:cubicBezTo>
                    <a:pt x="197" y="2"/>
                    <a:pt x="110" y="35"/>
                    <a:pt x="90" y="45"/>
                  </a:cubicBez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7" name="Freeform 747"/>
            <p:cNvSpPr>
              <a:spLocks/>
            </p:cNvSpPr>
            <p:nvPr userDrawn="1"/>
          </p:nvSpPr>
          <p:spPr bwMode="auto">
            <a:xfrm flipH="1">
              <a:off x="1939863" y="3943043"/>
              <a:ext cx="118385" cy="211095"/>
            </a:xfrm>
            <a:custGeom>
              <a:avLst/>
              <a:gdLst>
                <a:gd name="T0" fmla="*/ 19 w 83"/>
                <a:gd name="T1" fmla="*/ 0 h 148"/>
                <a:gd name="T2" fmla="*/ 1 w 83"/>
                <a:gd name="T3" fmla="*/ 34 h 148"/>
                <a:gd name="T4" fmla="*/ 26 w 83"/>
                <a:gd name="T5" fmla="*/ 143 h 148"/>
                <a:gd name="T6" fmla="*/ 73 w 83"/>
                <a:gd name="T7" fmla="*/ 123 h 148"/>
                <a:gd name="T8" fmla="*/ 83 w 83"/>
                <a:gd name="T9" fmla="*/ 93 h 148"/>
                <a:gd name="T10" fmla="*/ 62 w 83"/>
                <a:gd name="T11" fmla="*/ 5 h 148"/>
                <a:gd name="T12" fmla="*/ 19 w 83"/>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83" h="148">
                  <a:moveTo>
                    <a:pt x="19" y="0"/>
                  </a:moveTo>
                  <a:cubicBezTo>
                    <a:pt x="12" y="13"/>
                    <a:pt x="2" y="16"/>
                    <a:pt x="1" y="34"/>
                  </a:cubicBezTo>
                  <a:cubicBezTo>
                    <a:pt x="1" y="48"/>
                    <a:pt x="0" y="126"/>
                    <a:pt x="26" y="143"/>
                  </a:cubicBezTo>
                  <a:cubicBezTo>
                    <a:pt x="35" y="148"/>
                    <a:pt x="59" y="135"/>
                    <a:pt x="73" y="123"/>
                  </a:cubicBezTo>
                  <a:cubicBezTo>
                    <a:pt x="83" y="114"/>
                    <a:pt x="79" y="99"/>
                    <a:pt x="83" y="93"/>
                  </a:cubicBezTo>
                  <a:cubicBezTo>
                    <a:pt x="62" y="5"/>
                    <a:pt x="62" y="5"/>
                    <a:pt x="62" y="5"/>
                  </a:cubicBezTo>
                  <a:lnTo>
                    <a:pt x="19" y="0"/>
                  </a:lnTo>
                  <a:close/>
                </a:path>
              </a:pathLst>
            </a:custGeom>
            <a:solidFill>
              <a:srgbClr val="FF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8" name="Freeform 748"/>
            <p:cNvSpPr>
              <a:spLocks/>
            </p:cNvSpPr>
            <p:nvPr userDrawn="1"/>
          </p:nvSpPr>
          <p:spPr bwMode="auto">
            <a:xfrm flipH="1">
              <a:off x="1831462" y="3854611"/>
              <a:ext cx="261017" cy="271001"/>
            </a:xfrm>
            <a:custGeom>
              <a:avLst/>
              <a:gdLst>
                <a:gd name="T0" fmla="*/ 148 w 183"/>
                <a:gd name="T1" fmla="*/ 45 h 190"/>
                <a:gd name="T2" fmla="*/ 163 w 183"/>
                <a:gd name="T3" fmla="*/ 149 h 190"/>
                <a:gd name="T4" fmla="*/ 137 w 183"/>
                <a:gd name="T5" fmla="*/ 179 h 190"/>
                <a:gd name="T6" fmla="*/ 107 w 183"/>
                <a:gd name="T7" fmla="*/ 189 h 190"/>
                <a:gd name="T8" fmla="*/ 65 w 183"/>
                <a:gd name="T9" fmla="*/ 128 h 190"/>
                <a:gd name="T10" fmla="*/ 56 w 183"/>
                <a:gd name="T11" fmla="*/ 158 h 190"/>
                <a:gd name="T12" fmla="*/ 24 w 183"/>
                <a:gd name="T13" fmla="*/ 111 h 190"/>
                <a:gd name="T14" fmla="*/ 148 w 183"/>
                <a:gd name="T15" fmla="*/ 45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 h="190">
                  <a:moveTo>
                    <a:pt x="148" y="45"/>
                  </a:moveTo>
                  <a:cubicBezTo>
                    <a:pt x="182" y="70"/>
                    <a:pt x="183" y="114"/>
                    <a:pt x="163" y="149"/>
                  </a:cubicBezTo>
                  <a:cubicBezTo>
                    <a:pt x="154" y="166"/>
                    <a:pt x="152" y="171"/>
                    <a:pt x="137" y="179"/>
                  </a:cubicBezTo>
                  <a:cubicBezTo>
                    <a:pt x="130" y="182"/>
                    <a:pt x="119" y="190"/>
                    <a:pt x="107" y="189"/>
                  </a:cubicBezTo>
                  <a:cubicBezTo>
                    <a:pt x="94" y="189"/>
                    <a:pt x="79" y="130"/>
                    <a:pt x="65" y="128"/>
                  </a:cubicBezTo>
                  <a:cubicBezTo>
                    <a:pt x="59" y="128"/>
                    <a:pt x="54" y="135"/>
                    <a:pt x="56" y="158"/>
                  </a:cubicBezTo>
                  <a:cubicBezTo>
                    <a:pt x="46" y="135"/>
                    <a:pt x="38" y="129"/>
                    <a:pt x="24" y="111"/>
                  </a:cubicBezTo>
                  <a:cubicBezTo>
                    <a:pt x="0" y="40"/>
                    <a:pt x="113" y="0"/>
                    <a:pt x="148" y="45"/>
                  </a:cubicBezTo>
                  <a:close/>
                </a:path>
              </a:pathLst>
            </a:custGeom>
            <a:solidFill>
              <a:srgbClr val="33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9" name="Freeform 749"/>
            <p:cNvSpPr>
              <a:spLocks/>
            </p:cNvSpPr>
            <p:nvPr userDrawn="1"/>
          </p:nvSpPr>
          <p:spPr bwMode="auto">
            <a:xfrm flipH="1">
              <a:off x="1754441" y="3827511"/>
              <a:ext cx="174011" cy="400796"/>
            </a:xfrm>
            <a:custGeom>
              <a:avLst/>
              <a:gdLst>
                <a:gd name="T0" fmla="*/ 122 w 122"/>
                <a:gd name="T1" fmla="*/ 245 h 281"/>
                <a:gd name="T2" fmla="*/ 45 w 122"/>
                <a:gd name="T3" fmla="*/ 262 h 281"/>
                <a:gd name="T4" fmla="*/ 24 w 122"/>
                <a:gd name="T5" fmla="*/ 78 h 281"/>
                <a:gd name="T6" fmla="*/ 25 w 122"/>
                <a:gd name="T7" fmla="*/ 70 h 281"/>
                <a:gd name="T8" fmla="*/ 7 w 122"/>
                <a:gd name="T9" fmla="*/ 47 h 281"/>
                <a:gd name="T10" fmla="*/ 109 w 122"/>
                <a:gd name="T11" fmla="*/ 92 h 281"/>
                <a:gd name="T12" fmla="*/ 122 w 122"/>
                <a:gd name="T13" fmla="*/ 245 h 281"/>
              </a:gdLst>
              <a:ahLst/>
              <a:cxnLst>
                <a:cxn ang="0">
                  <a:pos x="T0" y="T1"/>
                </a:cxn>
                <a:cxn ang="0">
                  <a:pos x="T2" y="T3"/>
                </a:cxn>
                <a:cxn ang="0">
                  <a:pos x="T4" y="T5"/>
                </a:cxn>
                <a:cxn ang="0">
                  <a:pos x="T6" y="T7"/>
                </a:cxn>
                <a:cxn ang="0">
                  <a:pos x="T8" y="T9"/>
                </a:cxn>
                <a:cxn ang="0">
                  <a:pos x="T10" y="T11"/>
                </a:cxn>
                <a:cxn ang="0">
                  <a:pos x="T12" y="T13"/>
                </a:cxn>
              </a:cxnLst>
              <a:rect l="0" t="0" r="r" b="b"/>
              <a:pathLst>
                <a:path w="122" h="281">
                  <a:moveTo>
                    <a:pt x="122" y="245"/>
                  </a:moveTo>
                  <a:cubicBezTo>
                    <a:pt x="86" y="268"/>
                    <a:pt x="64" y="281"/>
                    <a:pt x="45" y="262"/>
                  </a:cubicBezTo>
                  <a:cubicBezTo>
                    <a:pt x="8" y="225"/>
                    <a:pt x="0" y="124"/>
                    <a:pt x="24" y="78"/>
                  </a:cubicBezTo>
                  <a:cubicBezTo>
                    <a:pt x="28" y="71"/>
                    <a:pt x="27" y="69"/>
                    <a:pt x="25" y="70"/>
                  </a:cubicBezTo>
                  <a:cubicBezTo>
                    <a:pt x="19" y="70"/>
                    <a:pt x="1" y="51"/>
                    <a:pt x="7" y="47"/>
                  </a:cubicBezTo>
                  <a:cubicBezTo>
                    <a:pt x="80" y="0"/>
                    <a:pt x="111" y="48"/>
                    <a:pt x="109" y="92"/>
                  </a:cubicBezTo>
                  <a:cubicBezTo>
                    <a:pt x="106" y="198"/>
                    <a:pt x="73" y="228"/>
                    <a:pt x="122" y="245"/>
                  </a:cubicBezTo>
                  <a:close/>
                </a:path>
              </a:pathLst>
            </a:custGeom>
            <a:solidFill>
              <a:srgbClr val="471A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0" name="Freeform 750"/>
            <p:cNvSpPr>
              <a:spLocks/>
            </p:cNvSpPr>
            <p:nvPr userDrawn="1"/>
          </p:nvSpPr>
          <p:spPr bwMode="auto">
            <a:xfrm flipH="1">
              <a:off x="1889942" y="3890269"/>
              <a:ext cx="45642" cy="52774"/>
            </a:xfrm>
            <a:custGeom>
              <a:avLst/>
              <a:gdLst>
                <a:gd name="T0" fmla="*/ 16 w 32"/>
                <a:gd name="T1" fmla="*/ 0 h 37"/>
                <a:gd name="T2" fmla="*/ 3 w 32"/>
                <a:gd name="T3" fmla="*/ 8 h 37"/>
                <a:gd name="T4" fmla="*/ 12 w 32"/>
                <a:gd name="T5" fmla="*/ 34 h 37"/>
                <a:gd name="T6" fmla="*/ 32 w 32"/>
                <a:gd name="T7" fmla="*/ 26 h 37"/>
                <a:gd name="T8" fmla="*/ 16 w 32"/>
                <a:gd name="T9" fmla="*/ 0 h 37"/>
              </a:gdLst>
              <a:ahLst/>
              <a:cxnLst>
                <a:cxn ang="0">
                  <a:pos x="T0" y="T1"/>
                </a:cxn>
                <a:cxn ang="0">
                  <a:pos x="T2" y="T3"/>
                </a:cxn>
                <a:cxn ang="0">
                  <a:pos x="T4" y="T5"/>
                </a:cxn>
                <a:cxn ang="0">
                  <a:pos x="T6" y="T7"/>
                </a:cxn>
                <a:cxn ang="0">
                  <a:pos x="T8" y="T9"/>
                </a:cxn>
              </a:cxnLst>
              <a:rect l="0" t="0" r="r" b="b"/>
              <a:pathLst>
                <a:path w="32" h="37">
                  <a:moveTo>
                    <a:pt x="16" y="0"/>
                  </a:moveTo>
                  <a:cubicBezTo>
                    <a:pt x="10" y="2"/>
                    <a:pt x="4" y="3"/>
                    <a:pt x="3" y="8"/>
                  </a:cubicBezTo>
                  <a:cubicBezTo>
                    <a:pt x="0" y="15"/>
                    <a:pt x="7" y="29"/>
                    <a:pt x="12" y="34"/>
                  </a:cubicBezTo>
                  <a:cubicBezTo>
                    <a:pt x="17" y="37"/>
                    <a:pt x="28" y="31"/>
                    <a:pt x="32" y="26"/>
                  </a:cubicBezTo>
                  <a:cubicBezTo>
                    <a:pt x="22" y="23"/>
                    <a:pt x="15" y="9"/>
                    <a:pt x="16" y="0"/>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1" name="Freeform 751"/>
            <p:cNvSpPr>
              <a:spLocks/>
            </p:cNvSpPr>
            <p:nvPr userDrawn="1"/>
          </p:nvSpPr>
          <p:spPr bwMode="auto">
            <a:xfrm flipH="1">
              <a:off x="1911336" y="4139875"/>
              <a:ext cx="104122" cy="64185"/>
            </a:xfrm>
            <a:custGeom>
              <a:avLst/>
              <a:gdLst>
                <a:gd name="T0" fmla="*/ 26 w 73"/>
                <a:gd name="T1" fmla="*/ 15 h 45"/>
                <a:gd name="T2" fmla="*/ 5 w 73"/>
                <a:gd name="T3" fmla="*/ 39 h 45"/>
                <a:gd name="T4" fmla="*/ 50 w 73"/>
                <a:gd name="T5" fmla="*/ 35 h 45"/>
                <a:gd name="T6" fmla="*/ 67 w 73"/>
                <a:gd name="T7" fmla="*/ 3 h 45"/>
                <a:gd name="T8" fmla="*/ 26 w 73"/>
                <a:gd name="T9" fmla="*/ 15 h 45"/>
              </a:gdLst>
              <a:ahLst/>
              <a:cxnLst>
                <a:cxn ang="0">
                  <a:pos x="T0" y="T1"/>
                </a:cxn>
                <a:cxn ang="0">
                  <a:pos x="T2" y="T3"/>
                </a:cxn>
                <a:cxn ang="0">
                  <a:pos x="T4" y="T5"/>
                </a:cxn>
                <a:cxn ang="0">
                  <a:pos x="T6" y="T7"/>
                </a:cxn>
                <a:cxn ang="0">
                  <a:pos x="T8" y="T9"/>
                </a:cxn>
              </a:cxnLst>
              <a:rect l="0" t="0" r="r" b="b"/>
              <a:pathLst>
                <a:path w="73" h="45">
                  <a:moveTo>
                    <a:pt x="26" y="15"/>
                  </a:moveTo>
                  <a:cubicBezTo>
                    <a:pt x="9" y="25"/>
                    <a:pt x="0" y="36"/>
                    <a:pt x="5" y="39"/>
                  </a:cubicBezTo>
                  <a:cubicBezTo>
                    <a:pt x="10" y="44"/>
                    <a:pt x="33" y="45"/>
                    <a:pt x="50" y="35"/>
                  </a:cubicBezTo>
                  <a:cubicBezTo>
                    <a:pt x="67" y="25"/>
                    <a:pt x="73" y="7"/>
                    <a:pt x="67" y="3"/>
                  </a:cubicBezTo>
                  <a:cubicBezTo>
                    <a:pt x="61" y="0"/>
                    <a:pt x="43" y="5"/>
                    <a:pt x="26" y="15"/>
                  </a:cubicBez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2" name="Freeform 752"/>
            <p:cNvSpPr>
              <a:spLocks/>
            </p:cNvSpPr>
            <p:nvPr userDrawn="1"/>
          </p:nvSpPr>
          <p:spPr bwMode="auto">
            <a:xfrm flipH="1">
              <a:off x="2002621" y="4493602"/>
              <a:ext cx="38511" cy="215375"/>
            </a:xfrm>
            <a:custGeom>
              <a:avLst/>
              <a:gdLst>
                <a:gd name="T0" fmla="*/ 22 w 27"/>
                <a:gd name="T1" fmla="*/ 13 h 151"/>
                <a:gd name="T2" fmla="*/ 23 w 27"/>
                <a:gd name="T3" fmla="*/ 142 h 151"/>
                <a:gd name="T4" fmla="*/ 23 w 27"/>
                <a:gd name="T5" fmla="*/ 145 h 151"/>
                <a:gd name="T6" fmla="*/ 23 w 27"/>
                <a:gd name="T7" fmla="*/ 145 h 151"/>
                <a:gd name="T8" fmla="*/ 24 w 27"/>
                <a:gd name="T9" fmla="*/ 148 h 151"/>
                <a:gd name="T10" fmla="*/ 24 w 27"/>
                <a:gd name="T11" fmla="*/ 148 h 151"/>
                <a:gd name="T12" fmla="*/ 25 w 27"/>
                <a:gd name="T13" fmla="*/ 149 h 151"/>
                <a:gd name="T14" fmla="*/ 27 w 27"/>
                <a:gd name="T15" fmla="*/ 151 h 151"/>
                <a:gd name="T16" fmla="*/ 5 w 27"/>
                <a:gd name="T17" fmla="*/ 138 h 151"/>
                <a:gd name="T18" fmla="*/ 2 w 27"/>
                <a:gd name="T19" fmla="*/ 136 h 151"/>
                <a:gd name="T20" fmla="*/ 2 w 27"/>
                <a:gd name="T21" fmla="*/ 136 h 151"/>
                <a:gd name="T22" fmla="*/ 2 w 27"/>
                <a:gd name="T23" fmla="*/ 135 h 151"/>
                <a:gd name="T24" fmla="*/ 2 w 27"/>
                <a:gd name="T25" fmla="*/ 135 h 151"/>
                <a:gd name="T26" fmla="*/ 2 w 27"/>
                <a:gd name="T27" fmla="*/ 135 h 151"/>
                <a:gd name="T28" fmla="*/ 1 w 27"/>
                <a:gd name="T29" fmla="*/ 134 h 151"/>
                <a:gd name="T30" fmla="*/ 1 w 27"/>
                <a:gd name="T31" fmla="*/ 133 h 151"/>
                <a:gd name="T32" fmla="*/ 1 w 27"/>
                <a:gd name="T33" fmla="*/ 132 h 151"/>
                <a:gd name="T34" fmla="*/ 1 w 27"/>
                <a:gd name="T35" fmla="*/ 132 h 151"/>
                <a:gd name="T36" fmla="*/ 1 w 27"/>
                <a:gd name="T37" fmla="*/ 132 h 151"/>
                <a:gd name="T38" fmla="*/ 1 w 27"/>
                <a:gd name="T39" fmla="*/ 132 h 151"/>
                <a:gd name="T40" fmla="*/ 1 w 27"/>
                <a:gd name="T41" fmla="*/ 131 h 151"/>
                <a:gd name="T42" fmla="*/ 0 w 27"/>
                <a:gd name="T43" fmla="*/ 130 h 151"/>
                <a:gd name="T44" fmla="*/ 0 w 27"/>
                <a:gd name="T45" fmla="*/ 130 h 151"/>
                <a:gd name="T46" fmla="*/ 0 w 27"/>
                <a:gd name="T47" fmla="*/ 129 h 151"/>
                <a:gd name="T48" fmla="*/ 0 w 27"/>
                <a:gd name="T49" fmla="*/ 129 h 151"/>
                <a:gd name="T50" fmla="*/ 0 w 27"/>
                <a:gd name="T51" fmla="*/ 0 h 151"/>
                <a:gd name="T52" fmla="*/ 22 w 27"/>
                <a:gd name="T53"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151">
                  <a:moveTo>
                    <a:pt x="22" y="13"/>
                  </a:moveTo>
                  <a:cubicBezTo>
                    <a:pt x="23" y="142"/>
                    <a:pt x="23" y="142"/>
                    <a:pt x="23" y="142"/>
                  </a:cubicBezTo>
                  <a:cubicBezTo>
                    <a:pt x="23" y="143"/>
                    <a:pt x="23" y="144"/>
                    <a:pt x="23" y="145"/>
                  </a:cubicBezTo>
                  <a:cubicBezTo>
                    <a:pt x="23" y="145"/>
                    <a:pt x="23" y="145"/>
                    <a:pt x="23" y="145"/>
                  </a:cubicBezTo>
                  <a:cubicBezTo>
                    <a:pt x="23" y="146"/>
                    <a:pt x="23" y="147"/>
                    <a:pt x="24" y="148"/>
                  </a:cubicBezTo>
                  <a:cubicBezTo>
                    <a:pt x="24" y="148"/>
                    <a:pt x="24" y="148"/>
                    <a:pt x="24" y="148"/>
                  </a:cubicBezTo>
                  <a:cubicBezTo>
                    <a:pt x="24" y="148"/>
                    <a:pt x="24" y="148"/>
                    <a:pt x="25" y="149"/>
                  </a:cubicBezTo>
                  <a:cubicBezTo>
                    <a:pt x="25" y="150"/>
                    <a:pt x="26" y="151"/>
                    <a:pt x="27" y="151"/>
                  </a:cubicBezTo>
                  <a:cubicBezTo>
                    <a:pt x="5" y="138"/>
                    <a:pt x="5" y="138"/>
                    <a:pt x="5" y="138"/>
                  </a:cubicBezTo>
                  <a:cubicBezTo>
                    <a:pt x="4" y="138"/>
                    <a:pt x="3" y="137"/>
                    <a:pt x="2" y="136"/>
                  </a:cubicBezTo>
                  <a:cubicBezTo>
                    <a:pt x="2" y="136"/>
                    <a:pt x="2" y="136"/>
                    <a:pt x="2" y="136"/>
                  </a:cubicBezTo>
                  <a:cubicBezTo>
                    <a:pt x="2" y="135"/>
                    <a:pt x="2" y="135"/>
                    <a:pt x="2" y="135"/>
                  </a:cubicBezTo>
                  <a:cubicBezTo>
                    <a:pt x="2" y="135"/>
                    <a:pt x="2" y="135"/>
                    <a:pt x="2" y="135"/>
                  </a:cubicBezTo>
                  <a:cubicBezTo>
                    <a:pt x="2" y="135"/>
                    <a:pt x="2" y="135"/>
                    <a:pt x="2" y="135"/>
                  </a:cubicBezTo>
                  <a:cubicBezTo>
                    <a:pt x="1" y="134"/>
                    <a:pt x="1" y="134"/>
                    <a:pt x="1" y="134"/>
                  </a:cubicBezTo>
                  <a:cubicBezTo>
                    <a:pt x="1" y="134"/>
                    <a:pt x="1" y="133"/>
                    <a:pt x="1" y="133"/>
                  </a:cubicBezTo>
                  <a:cubicBezTo>
                    <a:pt x="1" y="133"/>
                    <a:pt x="1" y="133"/>
                    <a:pt x="1" y="132"/>
                  </a:cubicBezTo>
                  <a:cubicBezTo>
                    <a:pt x="1" y="132"/>
                    <a:pt x="1" y="132"/>
                    <a:pt x="1" y="132"/>
                  </a:cubicBezTo>
                  <a:cubicBezTo>
                    <a:pt x="1" y="132"/>
                    <a:pt x="1" y="132"/>
                    <a:pt x="1" y="132"/>
                  </a:cubicBezTo>
                  <a:cubicBezTo>
                    <a:pt x="1" y="132"/>
                    <a:pt x="1" y="132"/>
                    <a:pt x="1" y="132"/>
                  </a:cubicBezTo>
                  <a:cubicBezTo>
                    <a:pt x="1" y="132"/>
                    <a:pt x="1" y="131"/>
                    <a:pt x="1" y="131"/>
                  </a:cubicBezTo>
                  <a:cubicBezTo>
                    <a:pt x="1" y="131"/>
                    <a:pt x="1" y="131"/>
                    <a:pt x="0" y="130"/>
                  </a:cubicBezTo>
                  <a:cubicBezTo>
                    <a:pt x="0" y="130"/>
                    <a:pt x="0" y="130"/>
                    <a:pt x="0" y="130"/>
                  </a:cubicBezTo>
                  <a:cubicBezTo>
                    <a:pt x="0" y="129"/>
                    <a:pt x="0" y="129"/>
                    <a:pt x="0" y="129"/>
                  </a:cubicBezTo>
                  <a:cubicBezTo>
                    <a:pt x="0" y="129"/>
                    <a:pt x="0" y="129"/>
                    <a:pt x="0" y="129"/>
                  </a:cubicBezTo>
                  <a:cubicBezTo>
                    <a:pt x="0" y="0"/>
                    <a:pt x="0" y="0"/>
                    <a:pt x="0" y="0"/>
                  </a:cubicBezTo>
                  <a:lnTo>
                    <a:pt x="22" y="13"/>
                  </a:lnTo>
                  <a:close/>
                </a:path>
              </a:pathLst>
            </a:custGeom>
            <a:solidFill>
              <a:srgbClr val="053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3" name="Freeform 753"/>
            <p:cNvSpPr>
              <a:spLocks/>
            </p:cNvSpPr>
            <p:nvPr userDrawn="1"/>
          </p:nvSpPr>
          <p:spPr bwMode="auto">
            <a:xfrm flipH="1">
              <a:off x="1710225" y="4302476"/>
              <a:ext cx="330906" cy="209669"/>
            </a:xfrm>
            <a:custGeom>
              <a:avLst/>
              <a:gdLst>
                <a:gd name="T0" fmla="*/ 31 w 232"/>
                <a:gd name="T1" fmla="*/ 126 h 147"/>
                <a:gd name="T2" fmla="*/ 29 w 232"/>
                <a:gd name="T3" fmla="*/ 129 h 147"/>
                <a:gd name="T4" fmla="*/ 26 w 232"/>
                <a:gd name="T5" fmla="*/ 133 h 147"/>
                <a:gd name="T6" fmla="*/ 25 w 232"/>
                <a:gd name="T7" fmla="*/ 136 h 147"/>
                <a:gd name="T8" fmla="*/ 23 w 232"/>
                <a:gd name="T9" fmla="*/ 140 h 147"/>
                <a:gd name="T10" fmla="*/ 23 w 232"/>
                <a:gd name="T11" fmla="*/ 143 h 147"/>
                <a:gd name="T12" fmla="*/ 0 w 232"/>
                <a:gd name="T13" fmla="*/ 134 h 147"/>
                <a:gd name="T14" fmla="*/ 0 w 232"/>
                <a:gd name="T15" fmla="*/ 132 h 147"/>
                <a:gd name="T16" fmla="*/ 0 w 232"/>
                <a:gd name="T17" fmla="*/ 131 h 147"/>
                <a:gd name="T18" fmla="*/ 0 w 232"/>
                <a:gd name="T19" fmla="*/ 130 h 147"/>
                <a:gd name="T20" fmla="*/ 1 w 232"/>
                <a:gd name="T21" fmla="*/ 130 h 147"/>
                <a:gd name="T22" fmla="*/ 1 w 232"/>
                <a:gd name="T23" fmla="*/ 128 h 147"/>
                <a:gd name="T24" fmla="*/ 1 w 232"/>
                <a:gd name="T25" fmla="*/ 127 h 147"/>
                <a:gd name="T26" fmla="*/ 1 w 232"/>
                <a:gd name="T27" fmla="*/ 127 h 147"/>
                <a:gd name="T28" fmla="*/ 2 w 232"/>
                <a:gd name="T29" fmla="*/ 125 h 147"/>
                <a:gd name="T30" fmla="*/ 2 w 232"/>
                <a:gd name="T31" fmla="*/ 124 h 147"/>
                <a:gd name="T32" fmla="*/ 3 w 232"/>
                <a:gd name="T33" fmla="*/ 123 h 147"/>
                <a:gd name="T34" fmla="*/ 3 w 232"/>
                <a:gd name="T35" fmla="*/ 122 h 147"/>
                <a:gd name="T36" fmla="*/ 4 w 232"/>
                <a:gd name="T37" fmla="*/ 121 h 147"/>
                <a:gd name="T38" fmla="*/ 4 w 232"/>
                <a:gd name="T39" fmla="*/ 120 h 147"/>
                <a:gd name="T40" fmla="*/ 6 w 232"/>
                <a:gd name="T41" fmla="*/ 118 h 147"/>
                <a:gd name="T42" fmla="*/ 6 w 232"/>
                <a:gd name="T43" fmla="*/ 116 h 147"/>
                <a:gd name="T44" fmla="*/ 7 w 232"/>
                <a:gd name="T45" fmla="*/ 116 h 147"/>
                <a:gd name="T46" fmla="*/ 8 w 232"/>
                <a:gd name="T47" fmla="*/ 114 h 147"/>
                <a:gd name="T48" fmla="*/ 9 w 232"/>
                <a:gd name="T49" fmla="*/ 114 h 147"/>
                <a:gd name="T50" fmla="*/ 9 w 232"/>
                <a:gd name="T51" fmla="*/ 113 h 147"/>
                <a:gd name="T52" fmla="*/ 11 w 232"/>
                <a:gd name="T53" fmla="*/ 112 h 147"/>
                <a:gd name="T54" fmla="*/ 12 w 232"/>
                <a:gd name="T55" fmla="*/ 111 h 147"/>
                <a:gd name="T56" fmla="*/ 12 w 232"/>
                <a:gd name="T57" fmla="*/ 111 h 147"/>
                <a:gd name="T58" fmla="*/ 13 w 232"/>
                <a:gd name="T59" fmla="*/ 110 h 147"/>
                <a:gd name="T60" fmla="*/ 14 w 232"/>
                <a:gd name="T61" fmla="*/ 109 h 147"/>
                <a:gd name="T62" fmla="*/ 200 w 232"/>
                <a:gd name="T63" fmla="*/ 2 h 147"/>
                <a:gd name="T64" fmla="*/ 201 w 232"/>
                <a:gd name="T65" fmla="*/ 1 h 147"/>
                <a:gd name="T66" fmla="*/ 202 w 232"/>
                <a:gd name="T67" fmla="*/ 1 h 147"/>
                <a:gd name="T68" fmla="*/ 203 w 232"/>
                <a:gd name="T69" fmla="*/ 1 h 147"/>
                <a:gd name="T70" fmla="*/ 203 w 232"/>
                <a:gd name="T71" fmla="*/ 1 h 147"/>
                <a:gd name="T72" fmla="*/ 204 w 232"/>
                <a:gd name="T73" fmla="*/ 0 h 147"/>
                <a:gd name="T74" fmla="*/ 205 w 232"/>
                <a:gd name="T75" fmla="*/ 0 h 147"/>
                <a:gd name="T76" fmla="*/ 205 w 232"/>
                <a:gd name="T77" fmla="*/ 0 h 147"/>
                <a:gd name="T78" fmla="*/ 207 w 232"/>
                <a:gd name="T79" fmla="*/ 0 h 147"/>
                <a:gd name="T80" fmla="*/ 208 w 232"/>
                <a:gd name="T81" fmla="*/ 0 h 147"/>
                <a:gd name="T82" fmla="*/ 209 w 232"/>
                <a:gd name="T83" fmla="*/ 1 h 147"/>
                <a:gd name="T84" fmla="*/ 232 w 232"/>
                <a:gd name="T85" fmla="*/ 14 h 147"/>
                <a:gd name="T86" fmla="*/ 230 w 232"/>
                <a:gd name="T87" fmla="*/ 13 h 147"/>
                <a:gd name="T88" fmla="*/ 227 w 232"/>
                <a:gd name="T89" fmla="*/ 13 h 147"/>
                <a:gd name="T90" fmla="*/ 225 w 232"/>
                <a:gd name="T91" fmla="*/ 14 h 147"/>
                <a:gd name="T92" fmla="*/ 37 w 232"/>
                <a:gd name="T93" fmla="*/ 122 h 147"/>
                <a:gd name="T94" fmla="*/ 34 w 232"/>
                <a:gd name="T95" fmla="*/ 1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47">
                  <a:moveTo>
                    <a:pt x="31" y="126"/>
                  </a:moveTo>
                  <a:cubicBezTo>
                    <a:pt x="31" y="126"/>
                    <a:pt x="31" y="126"/>
                    <a:pt x="31" y="126"/>
                  </a:cubicBezTo>
                  <a:cubicBezTo>
                    <a:pt x="30" y="127"/>
                    <a:pt x="29" y="128"/>
                    <a:pt x="29" y="129"/>
                  </a:cubicBezTo>
                  <a:cubicBezTo>
                    <a:pt x="29" y="129"/>
                    <a:pt x="29" y="129"/>
                    <a:pt x="29" y="129"/>
                  </a:cubicBezTo>
                  <a:cubicBezTo>
                    <a:pt x="28" y="130"/>
                    <a:pt x="27" y="131"/>
                    <a:pt x="26" y="132"/>
                  </a:cubicBezTo>
                  <a:cubicBezTo>
                    <a:pt x="26" y="133"/>
                    <a:pt x="26" y="133"/>
                    <a:pt x="26" y="133"/>
                  </a:cubicBezTo>
                  <a:cubicBezTo>
                    <a:pt x="26" y="134"/>
                    <a:pt x="25" y="135"/>
                    <a:pt x="25" y="136"/>
                  </a:cubicBezTo>
                  <a:cubicBezTo>
                    <a:pt x="25" y="136"/>
                    <a:pt x="25" y="136"/>
                    <a:pt x="25" y="136"/>
                  </a:cubicBezTo>
                  <a:cubicBezTo>
                    <a:pt x="24" y="137"/>
                    <a:pt x="24" y="138"/>
                    <a:pt x="23" y="140"/>
                  </a:cubicBezTo>
                  <a:cubicBezTo>
                    <a:pt x="23" y="140"/>
                    <a:pt x="23" y="140"/>
                    <a:pt x="23" y="140"/>
                  </a:cubicBezTo>
                  <a:cubicBezTo>
                    <a:pt x="23" y="141"/>
                    <a:pt x="23" y="142"/>
                    <a:pt x="23" y="143"/>
                  </a:cubicBezTo>
                  <a:cubicBezTo>
                    <a:pt x="23" y="143"/>
                    <a:pt x="23" y="143"/>
                    <a:pt x="23" y="143"/>
                  </a:cubicBezTo>
                  <a:cubicBezTo>
                    <a:pt x="22" y="144"/>
                    <a:pt x="22" y="145"/>
                    <a:pt x="22" y="147"/>
                  </a:cubicBezTo>
                  <a:cubicBezTo>
                    <a:pt x="0" y="134"/>
                    <a:pt x="0" y="134"/>
                    <a:pt x="0" y="134"/>
                  </a:cubicBezTo>
                  <a:cubicBezTo>
                    <a:pt x="0" y="134"/>
                    <a:pt x="0" y="133"/>
                    <a:pt x="0" y="133"/>
                  </a:cubicBezTo>
                  <a:cubicBezTo>
                    <a:pt x="0" y="133"/>
                    <a:pt x="0" y="133"/>
                    <a:pt x="0" y="132"/>
                  </a:cubicBezTo>
                  <a:cubicBezTo>
                    <a:pt x="0" y="132"/>
                    <a:pt x="0" y="132"/>
                    <a:pt x="0" y="132"/>
                  </a:cubicBezTo>
                  <a:cubicBezTo>
                    <a:pt x="0" y="132"/>
                    <a:pt x="0" y="131"/>
                    <a:pt x="0" y="131"/>
                  </a:cubicBezTo>
                  <a:cubicBezTo>
                    <a:pt x="0" y="131"/>
                    <a:pt x="0" y="131"/>
                    <a:pt x="0" y="130"/>
                  </a:cubicBezTo>
                  <a:cubicBezTo>
                    <a:pt x="0" y="130"/>
                    <a:pt x="0" y="130"/>
                    <a:pt x="0" y="130"/>
                  </a:cubicBezTo>
                  <a:cubicBezTo>
                    <a:pt x="0" y="130"/>
                    <a:pt x="0" y="130"/>
                    <a:pt x="0" y="130"/>
                  </a:cubicBezTo>
                  <a:cubicBezTo>
                    <a:pt x="0" y="130"/>
                    <a:pt x="1" y="130"/>
                    <a:pt x="1" y="130"/>
                  </a:cubicBezTo>
                  <a:cubicBezTo>
                    <a:pt x="1" y="129"/>
                    <a:pt x="1" y="129"/>
                    <a:pt x="1" y="129"/>
                  </a:cubicBezTo>
                  <a:cubicBezTo>
                    <a:pt x="1" y="129"/>
                    <a:pt x="1" y="128"/>
                    <a:pt x="1" y="128"/>
                  </a:cubicBezTo>
                  <a:cubicBezTo>
                    <a:pt x="1" y="128"/>
                    <a:pt x="1" y="128"/>
                    <a:pt x="1" y="127"/>
                  </a:cubicBezTo>
                  <a:cubicBezTo>
                    <a:pt x="1" y="127"/>
                    <a:pt x="1" y="127"/>
                    <a:pt x="1" y="127"/>
                  </a:cubicBezTo>
                  <a:cubicBezTo>
                    <a:pt x="1" y="127"/>
                    <a:pt x="1" y="127"/>
                    <a:pt x="1" y="127"/>
                  </a:cubicBezTo>
                  <a:cubicBezTo>
                    <a:pt x="1" y="127"/>
                    <a:pt x="1" y="127"/>
                    <a:pt x="1" y="127"/>
                  </a:cubicBezTo>
                  <a:cubicBezTo>
                    <a:pt x="1" y="126"/>
                    <a:pt x="1" y="126"/>
                    <a:pt x="2" y="126"/>
                  </a:cubicBezTo>
                  <a:cubicBezTo>
                    <a:pt x="2" y="126"/>
                    <a:pt x="2" y="125"/>
                    <a:pt x="2" y="125"/>
                  </a:cubicBezTo>
                  <a:cubicBezTo>
                    <a:pt x="2" y="125"/>
                    <a:pt x="2" y="125"/>
                    <a:pt x="2" y="124"/>
                  </a:cubicBezTo>
                  <a:cubicBezTo>
                    <a:pt x="2" y="124"/>
                    <a:pt x="2" y="124"/>
                    <a:pt x="2" y="124"/>
                  </a:cubicBezTo>
                  <a:cubicBezTo>
                    <a:pt x="2" y="124"/>
                    <a:pt x="2" y="123"/>
                    <a:pt x="3" y="123"/>
                  </a:cubicBezTo>
                  <a:cubicBezTo>
                    <a:pt x="3" y="123"/>
                    <a:pt x="3" y="123"/>
                    <a:pt x="3" y="123"/>
                  </a:cubicBezTo>
                  <a:cubicBezTo>
                    <a:pt x="3" y="123"/>
                    <a:pt x="3" y="123"/>
                    <a:pt x="3" y="123"/>
                  </a:cubicBezTo>
                  <a:cubicBezTo>
                    <a:pt x="3" y="123"/>
                    <a:pt x="3" y="123"/>
                    <a:pt x="3" y="122"/>
                  </a:cubicBezTo>
                  <a:cubicBezTo>
                    <a:pt x="3" y="122"/>
                    <a:pt x="3" y="122"/>
                    <a:pt x="3" y="122"/>
                  </a:cubicBezTo>
                  <a:cubicBezTo>
                    <a:pt x="3" y="121"/>
                    <a:pt x="4" y="121"/>
                    <a:pt x="4" y="121"/>
                  </a:cubicBezTo>
                  <a:cubicBezTo>
                    <a:pt x="4" y="120"/>
                    <a:pt x="4" y="120"/>
                    <a:pt x="4" y="120"/>
                  </a:cubicBezTo>
                  <a:cubicBezTo>
                    <a:pt x="4" y="120"/>
                    <a:pt x="4" y="120"/>
                    <a:pt x="4" y="120"/>
                  </a:cubicBezTo>
                  <a:cubicBezTo>
                    <a:pt x="4" y="120"/>
                    <a:pt x="4" y="119"/>
                    <a:pt x="4" y="119"/>
                  </a:cubicBezTo>
                  <a:cubicBezTo>
                    <a:pt x="5" y="119"/>
                    <a:pt x="5" y="118"/>
                    <a:pt x="6" y="118"/>
                  </a:cubicBezTo>
                  <a:cubicBezTo>
                    <a:pt x="6" y="117"/>
                    <a:pt x="6" y="117"/>
                    <a:pt x="6" y="116"/>
                  </a:cubicBezTo>
                  <a:cubicBezTo>
                    <a:pt x="6" y="116"/>
                    <a:pt x="6" y="116"/>
                    <a:pt x="6" y="116"/>
                  </a:cubicBezTo>
                  <a:cubicBezTo>
                    <a:pt x="6" y="116"/>
                    <a:pt x="6" y="116"/>
                    <a:pt x="6" y="116"/>
                  </a:cubicBezTo>
                  <a:cubicBezTo>
                    <a:pt x="7" y="116"/>
                    <a:pt x="7" y="116"/>
                    <a:pt x="7" y="116"/>
                  </a:cubicBezTo>
                  <a:cubicBezTo>
                    <a:pt x="7" y="115"/>
                    <a:pt x="7" y="115"/>
                    <a:pt x="8" y="115"/>
                  </a:cubicBezTo>
                  <a:cubicBezTo>
                    <a:pt x="8" y="115"/>
                    <a:pt x="8" y="114"/>
                    <a:pt x="8" y="114"/>
                  </a:cubicBezTo>
                  <a:cubicBezTo>
                    <a:pt x="8" y="114"/>
                    <a:pt x="9" y="114"/>
                    <a:pt x="9" y="114"/>
                  </a:cubicBezTo>
                  <a:cubicBezTo>
                    <a:pt x="9" y="114"/>
                    <a:pt x="9" y="114"/>
                    <a:pt x="9" y="114"/>
                  </a:cubicBezTo>
                  <a:cubicBezTo>
                    <a:pt x="9" y="114"/>
                    <a:pt x="9" y="114"/>
                    <a:pt x="9" y="113"/>
                  </a:cubicBezTo>
                  <a:cubicBezTo>
                    <a:pt x="9" y="113"/>
                    <a:pt x="9" y="113"/>
                    <a:pt x="9" y="113"/>
                  </a:cubicBezTo>
                  <a:cubicBezTo>
                    <a:pt x="10" y="113"/>
                    <a:pt x="10" y="113"/>
                    <a:pt x="10" y="112"/>
                  </a:cubicBezTo>
                  <a:cubicBezTo>
                    <a:pt x="10" y="112"/>
                    <a:pt x="10" y="112"/>
                    <a:pt x="11" y="112"/>
                  </a:cubicBezTo>
                  <a:cubicBezTo>
                    <a:pt x="11" y="112"/>
                    <a:pt x="11" y="111"/>
                    <a:pt x="11" y="111"/>
                  </a:cubicBezTo>
                  <a:cubicBezTo>
                    <a:pt x="11" y="111"/>
                    <a:pt x="11" y="111"/>
                    <a:pt x="12" y="111"/>
                  </a:cubicBezTo>
                  <a:cubicBezTo>
                    <a:pt x="12" y="111"/>
                    <a:pt x="12" y="111"/>
                    <a:pt x="12" y="111"/>
                  </a:cubicBezTo>
                  <a:cubicBezTo>
                    <a:pt x="12" y="111"/>
                    <a:pt x="12" y="111"/>
                    <a:pt x="12" y="111"/>
                  </a:cubicBezTo>
                  <a:cubicBezTo>
                    <a:pt x="12" y="111"/>
                    <a:pt x="12" y="110"/>
                    <a:pt x="12" y="110"/>
                  </a:cubicBezTo>
                  <a:cubicBezTo>
                    <a:pt x="13" y="110"/>
                    <a:pt x="13" y="110"/>
                    <a:pt x="13" y="110"/>
                  </a:cubicBezTo>
                  <a:cubicBezTo>
                    <a:pt x="13" y="110"/>
                    <a:pt x="14" y="110"/>
                    <a:pt x="14" y="109"/>
                  </a:cubicBezTo>
                  <a:cubicBezTo>
                    <a:pt x="14" y="109"/>
                    <a:pt x="14" y="109"/>
                    <a:pt x="14" y="109"/>
                  </a:cubicBezTo>
                  <a:cubicBezTo>
                    <a:pt x="14" y="109"/>
                    <a:pt x="14" y="109"/>
                    <a:pt x="14" y="109"/>
                  </a:cubicBezTo>
                  <a:cubicBezTo>
                    <a:pt x="200" y="2"/>
                    <a:pt x="200" y="2"/>
                    <a:pt x="200" y="2"/>
                  </a:cubicBezTo>
                  <a:cubicBezTo>
                    <a:pt x="200" y="2"/>
                    <a:pt x="200" y="2"/>
                    <a:pt x="200" y="2"/>
                  </a:cubicBezTo>
                  <a:cubicBezTo>
                    <a:pt x="200" y="2"/>
                    <a:pt x="201" y="2"/>
                    <a:pt x="201" y="1"/>
                  </a:cubicBezTo>
                  <a:cubicBezTo>
                    <a:pt x="201" y="1"/>
                    <a:pt x="201" y="1"/>
                    <a:pt x="201" y="1"/>
                  </a:cubicBezTo>
                  <a:cubicBezTo>
                    <a:pt x="201" y="1"/>
                    <a:pt x="202" y="1"/>
                    <a:pt x="202" y="1"/>
                  </a:cubicBezTo>
                  <a:cubicBezTo>
                    <a:pt x="202" y="1"/>
                    <a:pt x="202" y="1"/>
                    <a:pt x="202" y="1"/>
                  </a:cubicBezTo>
                  <a:cubicBezTo>
                    <a:pt x="202" y="1"/>
                    <a:pt x="203" y="1"/>
                    <a:pt x="203" y="1"/>
                  </a:cubicBezTo>
                  <a:cubicBezTo>
                    <a:pt x="203" y="1"/>
                    <a:pt x="203" y="1"/>
                    <a:pt x="203" y="1"/>
                  </a:cubicBezTo>
                  <a:cubicBezTo>
                    <a:pt x="203" y="1"/>
                    <a:pt x="203" y="1"/>
                    <a:pt x="203" y="1"/>
                  </a:cubicBezTo>
                  <a:cubicBezTo>
                    <a:pt x="203" y="1"/>
                    <a:pt x="203" y="0"/>
                    <a:pt x="204" y="0"/>
                  </a:cubicBezTo>
                  <a:cubicBezTo>
                    <a:pt x="204" y="0"/>
                    <a:pt x="204" y="0"/>
                    <a:pt x="204" y="0"/>
                  </a:cubicBezTo>
                  <a:cubicBezTo>
                    <a:pt x="204" y="0"/>
                    <a:pt x="205" y="0"/>
                    <a:pt x="205" y="0"/>
                  </a:cubicBezTo>
                  <a:cubicBezTo>
                    <a:pt x="205" y="0"/>
                    <a:pt x="205" y="0"/>
                    <a:pt x="205" y="0"/>
                  </a:cubicBezTo>
                  <a:cubicBezTo>
                    <a:pt x="205" y="0"/>
                    <a:pt x="205" y="0"/>
                    <a:pt x="205" y="0"/>
                  </a:cubicBezTo>
                  <a:cubicBezTo>
                    <a:pt x="205" y="0"/>
                    <a:pt x="205" y="0"/>
                    <a:pt x="205" y="0"/>
                  </a:cubicBezTo>
                  <a:cubicBezTo>
                    <a:pt x="206" y="0"/>
                    <a:pt x="206" y="0"/>
                    <a:pt x="206" y="0"/>
                  </a:cubicBezTo>
                  <a:cubicBezTo>
                    <a:pt x="206" y="0"/>
                    <a:pt x="207" y="0"/>
                    <a:pt x="207" y="0"/>
                  </a:cubicBezTo>
                  <a:cubicBezTo>
                    <a:pt x="207" y="0"/>
                    <a:pt x="207" y="0"/>
                    <a:pt x="208" y="0"/>
                  </a:cubicBezTo>
                  <a:cubicBezTo>
                    <a:pt x="208" y="0"/>
                    <a:pt x="208" y="0"/>
                    <a:pt x="208" y="0"/>
                  </a:cubicBezTo>
                  <a:cubicBezTo>
                    <a:pt x="208" y="0"/>
                    <a:pt x="208" y="0"/>
                    <a:pt x="208" y="0"/>
                  </a:cubicBezTo>
                  <a:cubicBezTo>
                    <a:pt x="208" y="0"/>
                    <a:pt x="208" y="0"/>
                    <a:pt x="209" y="1"/>
                  </a:cubicBezTo>
                  <a:cubicBezTo>
                    <a:pt x="209" y="1"/>
                    <a:pt x="210" y="1"/>
                    <a:pt x="210" y="1"/>
                  </a:cubicBezTo>
                  <a:cubicBezTo>
                    <a:pt x="232" y="14"/>
                    <a:pt x="232" y="14"/>
                    <a:pt x="232" y="14"/>
                  </a:cubicBezTo>
                  <a:cubicBezTo>
                    <a:pt x="231" y="14"/>
                    <a:pt x="231" y="13"/>
                    <a:pt x="230" y="13"/>
                  </a:cubicBezTo>
                  <a:cubicBezTo>
                    <a:pt x="230" y="13"/>
                    <a:pt x="230" y="13"/>
                    <a:pt x="230" y="13"/>
                  </a:cubicBezTo>
                  <a:cubicBezTo>
                    <a:pt x="229" y="13"/>
                    <a:pt x="228" y="13"/>
                    <a:pt x="227" y="13"/>
                  </a:cubicBezTo>
                  <a:cubicBezTo>
                    <a:pt x="227" y="13"/>
                    <a:pt x="227" y="13"/>
                    <a:pt x="227" y="13"/>
                  </a:cubicBezTo>
                  <a:cubicBezTo>
                    <a:pt x="227" y="13"/>
                    <a:pt x="226" y="13"/>
                    <a:pt x="225" y="14"/>
                  </a:cubicBezTo>
                  <a:cubicBezTo>
                    <a:pt x="225" y="14"/>
                    <a:pt x="225" y="14"/>
                    <a:pt x="225" y="14"/>
                  </a:cubicBezTo>
                  <a:cubicBezTo>
                    <a:pt x="224" y="14"/>
                    <a:pt x="223" y="14"/>
                    <a:pt x="222" y="15"/>
                  </a:cubicBezTo>
                  <a:cubicBezTo>
                    <a:pt x="37" y="122"/>
                    <a:pt x="37" y="122"/>
                    <a:pt x="37" y="122"/>
                  </a:cubicBezTo>
                  <a:cubicBezTo>
                    <a:pt x="36" y="122"/>
                    <a:pt x="35" y="123"/>
                    <a:pt x="34" y="124"/>
                  </a:cubicBezTo>
                  <a:cubicBezTo>
                    <a:pt x="34" y="124"/>
                    <a:pt x="34" y="124"/>
                    <a:pt x="34" y="124"/>
                  </a:cubicBezTo>
                  <a:cubicBezTo>
                    <a:pt x="33" y="125"/>
                    <a:pt x="32" y="125"/>
                    <a:pt x="31" y="126"/>
                  </a:cubicBezTo>
                  <a:close/>
                </a:path>
              </a:pathLst>
            </a:custGeom>
            <a:solidFill>
              <a:srgbClr val="084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4" name="Freeform 754"/>
            <p:cNvSpPr>
              <a:spLocks/>
            </p:cNvSpPr>
            <p:nvPr userDrawn="1"/>
          </p:nvSpPr>
          <p:spPr bwMode="auto">
            <a:xfrm flipH="1">
              <a:off x="1704520" y="4316739"/>
              <a:ext cx="305232" cy="397944"/>
            </a:xfrm>
            <a:custGeom>
              <a:avLst/>
              <a:gdLst>
                <a:gd name="T0" fmla="*/ 15 w 214"/>
                <a:gd name="T1" fmla="*/ 112 h 279"/>
                <a:gd name="T2" fmla="*/ 200 w 214"/>
                <a:gd name="T3" fmla="*/ 5 h 279"/>
                <a:gd name="T4" fmla="*/ 214 w 214"/>
                <a:gd name="T5" fmla="*/ 13 h 279"/>
                <a:gd name="T6" fmla="*/ 214 w 214"/>
                <a:gd name="T7" fmla="*/ 142 h 279"/>
                <a:gd name="T8" fmla="*/ 200 w 214"/>
                <a:gd name="T9" fmla="*/ 167 h 279"/>
                <a:gd name="T10" fmla="*/ 15 w 214"/>
                <a:gd name="T11" fmla="*/ 274 h 279"/>
                <a:gd name="T12" fmla="*/ 1 w 214"/>
                <a:gd name="T13" fmla="*/ 266 h 279"/>
                <a:gd name="T14" fmla="*/ 0 w 214"/>
                <a:gd name="T15" fmla="*/ 137 h 279"/>
                <a:gd name="T16" fmla="*/ 15 w 214"/>
                <a:gd name="T17" fmla="*/ 11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279">
                  <a:moveTo>
                    <a:pt x="15" y="112"/>
                  </a:moveTo>
                  <a:cubicBezTo>
                    <a:pt x="200" y="5"/>
                    <a:pt x="200" y="5"/>
                    <a:pt x="200" y="5"/>
                  </a:cubicBezTo>
                  <a:cubicBezTo>
                    <a:pt x="208" y="0"/>
                    <a:pt x="214" y="4"/>
                    <a:pt x="214" y="13"/>
                  </a:cubicBezTo>
                  <a:cubicBezTo>
                    <a:pt x="214" y="142"/>
                    <a:pt x="214" y="142"/>
                    <a:pt x="214" y="142"/>
                  </a:cubicBezTo>
                  <a:cubicBezTo>
                    <a:pt x="214" y="151"/>
                    <a:pt x="208" y="162"/>
                    <a:pt x="200" y="167"/>
                  </a:cubicBezTo>
                  <a:cubicBezTo>
                    <a:pt x="15" y="274"/>
                    <a:pt x="15" y="274"/>
                    <a:pt x="15" y="274"/>
                  </a:cubicBezTo>
                  <a:cubicBezTo>
                    <a:pt x="7" y="279"/>
                    <a:pt x="1" y="275"/>
                    <a:pt x="1" y="266"/>
                  </a:cubicBezTo>
                  <a:cubicBezTo>
                    <a:pt x="0" y="137"/>
                    <a:pt x="0" y="137"/>
                    <a:pt x="0" y="137"/>
                  </a:cubicBezTo>
                  <a:cubicBezTo>
                    <a:pt x="0" y="128"/>
                    <a:pt x="7" y="116"/>
                    <a:pt x="15" y="112"/>
                  </a:cubicBezTo>
                  <a:close/>
                </a:path>
              </a:pathLst>
            </a:custGeom>
            <a:solidFill>
              <a:srgbClr val="032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5" name="Freeform 755"/>
            <p:cNvSpPr>
              <a:spLocks/>
            </p:cNvSpPr>
            <p:nvPr userDrawn="1"/>
          </p:nvSpPr>
          <p:spPr bwMode="auto">
            <a:xfrm flipH="1">
              <a:off x="1832889" y="4540671"/>
              <a:ext cx="45642" cy="329480"/>
            </a:xfrm>
            <a:custGeom>
              <a:avLst/>
              <a:gdLst>
                <a:gd name="T0" fmla="*/ 14 w 32"/>
                <a:gd name="T1" fmla="*/ 201 h 231"/>
                <a:gd name="T2" fmla="*/ 14 w 32"/>
                <a:gd name="T3" fmla="*/ 11 h 231"/>
                <a:gd name="T4" fmla="*/ 32 w 32"/>
                <a:gd name="T5" fmla="*/ 0 h 231"/>
                <a:gd name="T6" fmla="*/ 32 w 32"/>
                <a:gd name="T7" fmla="*/ 191 h 231"/>
                <a:gd name="T8" fmla="*/ 26 w 32"/>
                <a:gd name="T9" fmla="*/ 213 h 231"/>
                <a:gd name="T10" fmla="*/ 18 w 32"/>
                <a:gd name="T11" fmla="*/ 220 h 231"/>
                <a:gd name="T12" fmla="*/ 0 w 32"/>
                <a:gd name="T13" fmla="*/ 231 h 231"/>
                <a:gd name="T14" fmla="*/ 14 w 32"/>
                <a:gd name="T15" fmla="*/ 201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31">
                  <a:moveTo>
                    <a:pt x="14" y="201"/>
                  </a:moveTo>
                  <a:cubicBezTo>
                    <a:pt x="14" y="11"/>
                    <a:pt x="14" y="11"/>
                    <a:pt x="14" y="11"/>
                  </a:cubicBezTo>
                  <a:cubicBezTo>
                    <a:pt x="32" y="0"/>
                    <a:pt x="32" y="0"/>
                    <a:pt x="32" y="0"/>
                  </a:cubicBezTo>
                  <a:cubicBezTo>
                    <a:pt x="32" y="191"/>
                    <a:pt x="32" y="191"/>
                    <a:pt x="32" y="191"/>
                  </a:cubicBezTo>
                  <a:cubicBezTo>
                    <a:pt x="32" y="200"/>
                    <a:pt x="30" y="207"/>
                    <a:pt x="26" y="213"/>
                  </a:cubicBezTo>
                  <a:cubicBezTo>
                    <a:pt x="24" y="216"/>
                    <a:pt x="21" y="219"/>
                    <a:pt x="18" y="220"/>
                  </a:cubicBezTo>
                  <a:cubicBezTo>
                    <a:pt x="0" y="231"/>
                    <a:pt x="0" y="231"/>
                    <a:pt x="0" y="231"/>
                  </a:cubicBezTo>
                  <a:cubicBezTo>
                    <a:pt x="8" y="226"/>
                    <a:pt x="13" y="216"/>
                    <a:pt x="14" y="201"/>
                  </a:cubicBez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6" name="Freeform 756"/>
            <p:cNvSpPr>
              <a:spLocks/>
            </p:cNvSpPr>
            <p:nvPr userDrawn="1"/>
          </p:nvSpPr>
          <p:spPr bwMode="auto">
            <a:xfrm flipH="1">
              <a:off x="1832889" y="4530687"/>
              <a:ext cx="42790" cy="25674"/>
            </a:xfrm>
            <a:custGeom>
              <a:avLst/>
              <a:gdLst>
                <a:gd name="T0" fmla="*/ 12 w 30"/>
                <a:gd name="T1" fmla="*/ 18 h 18"/>
                <a:gd name="T2" fmla="*/ 30 w 30"/>
                <a:gd name="T3" fmla="*/ 7 h 18"/>
                <a:gd name="T4" fmla="*/ 18 w 30"/>
                <a:gd name="T5" fmla="*/ 0 h 18"/>
                <a:gd name="T6" fmla="*/ 0 w 30"/>
                <a:gd name="T7" fmla="*/ 11 h 18"/>
                <a:gd name="T8" fmla="*/ 12 w 30"/>
                <a:gd name="T9" fmla="*/ 18 h 18"/>
              </a:gdLst>
              <a:ahLst/>
              <a:cxnLst>
                <a:cxn ang="0">
                  <a:pos x="T0" y="T1"/>
                </a:cxn>
                <a:cxn ang="0">
                  <a:pos x="T2" y="T3"/>
                </a:cxn>
                <a:cxn ang="0">
                  <a:pos x="T4" y="T5"/>
                </a:cxn>
                <a:cxn ang="0">
                  <a:pos x="T6" y="T7"/>
                </a:cxn>
                <a:cxn ang="0">
                  <a:pos x="T8" y="T9"/>
                </a:cxn>
              </a:cxnLst>
              <a:rect l="0" t="0" r="r" b="b"/>
              <a:pathLst>
                <a:path w="30" h="18">
                  <a:moveTo>
                    <a:pt x="12" y="18"/>
                  </a:moveTo>
                  <a:lnTo>
                    <a:pt x="30" y="7"/>
                  </a:lnTo>
                  <a:lnTo>
                    <a:pt x="18" y="0"/>
                  </a:lnTo>
                  <a:lnTo>
                    <a:pt x="0" y="11"/>
                  </a:lnTo>
                  <a:lnTo>
                    <a:pt x="12" y="18"/>
                  </a:lnTo>
                  <a:close/>
                </a:path>
              </a:pathLst>
            </a:custGeom>
            <a:solidFill>
              <a:srgbClr val="041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7" name="Freeform 757"/>
            <p:cNvSpPr>
              <a:spLocks/>
            </p:cNvSpPr>
            <p:nvPr userDrawn="1"/>
          </p:nvSpPr>
          <p:spPr bwMode="auto">
            <a:xfrm flipH="1">
              <a:off x="1858562" y="4546376"/>
              <a:ext cx="67037" cy="339464"/>
            </a:xfrm>
            <a:custGeom>
              <a:avLst/>
              <a:gdLst>
                <a:gd name="T0" fmla="*/ 0 w 47"/>
                <a:gd name="T1" fmla="*/ 210 h 238"/>
                <a:gd name="T2" fmla="*/ 34 w 47"/>
                <a:gd name="T3" fmla="*/ 190 h 238"/>
                <a:gd name="T4" fmla="*/ 35 w 47"/>
                <a:gd name="T5" fmla="*/ 0 h 238"/>
                <a:gd name="T6" fmla="*/ 47 w 47"/>
                <a:gd name="T7" fmla="*/ 7 h 238"/>
                <a:gd name="T8" fmla="*/ 47 w 47"/>
                <a:gd name="T9" fmla="*/ 197 h 238"/>
                <a:gd name="T10" fmla="*/ 0 w 47"/>
                <a:gd name="T11" fmla="*/ 224 h 238"/>
                <a:gd name="T12" fmla="*/ 0 w 47"/>
                <a:gd name="T13" fmla="*/ 210 h 238"/>
              </a:gdLst>
              <a:ahLst/>
              <a:cxnLst>
                <a:cxn ang="0">
                  <a:pos x="T0" y="T1"/>
                </a:cxn>
                <a:cxn ang="0">
                  <a:pos x="T2" y="T3"/>
                </a:cxn>
                <a:cxn ang="0">
                  <a:pos x="T4" y="T5"/>
                </a:cxn>
                <a:cxn ang="0">
                  <a:pos x="T6" y="T7"/>
                </a:cxn>
                <a:cxn ang="0">
                  <a:pos x="T8" y="T9"/>
                </a:cxn>
                <a:cxn ang="0">
                  <a:pos x="T10" y="T11"/>
                </a:cxn>
                <a:cxn ang="0">
                  <a:pos x="T12" y="T13"/>
                </a:cxn>
              </a:cxnLst>
              <a:rect l="0" t="0" r="r" b="b"/>
              <a:pathLst>
                <a:path w="47" h="238">
                  <a:moveTo>
                    <a:pt x="0" y="210"/>
                  </a:moveTo>
                  <a:cubicBezTo>
                    <a:pt x="19" y="220"/>
                    <a:pt x="34" y="212"/>
                    <a:pt x="34" y="190"/>
                  </a:cubicBezTo>
                  <a:cubicBezTo>
                    <a:pt x="35" y="0"/>
                    <a:pt x="35" y="0"/>
                    <a:pt x="35" y="0"/>
                  </a:cubicBezTo>
                  <a:cubicBezTo>
                    <a:pt x="47" y="7"/>
                    <a:pt x="47" y="7"/>
                    <a:pt x="47" y="7"/>
                  </a:cubicBezTo>
                  <a:cubicBezTo>
                    <a:pt x="47" y="197"/>
                    <a:pt x="47" y="197"/>
                    <a:pt x="47" y="197"/>
                  </a:cubicBezTo>
                  <a:cubicBezTo>
                    <a:pt x="46" y="227"/>
                    <a:pt x="26" y="238"/>
                    <a:pt x="0" y="224"/>
                  </a:cubicBezTo>
                  <a:lnTo>
                    <a:pt x="0" y="210"/>
                  </a:lnTo>
                  <a:close/>
                </a:path>
              </a:pathLst>
            </a:custGeom>
            <a:solidFill>
              <a:srgbClr val="083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8" name="Freeform 758"/>
            <p:cNvSpPr>
              <a:spLocks/>
            </p:cNvSpPr>
            <p:nvPr userDrawn="1"/>
          </p:nvSpPr>
          <p:spPr bwMode="auto">
            <a:xfrm flipH="1">
              <a:off x="1969815" y="4176959"/>
              <a:ext cx="235343" cy="346596"/>
            </a:xfrm>
            <a:custGeom>
              <a:avLst/>
              <a:gdLst>
                <a:gd name="T0" fmla="*/ 58 w 165"/>
                <a:gd name="T1" fmla="*/ 64 h 243"/>
                <a:gd name="T2" fmla="*/ 133 w 165"/>
                <a:gd name="T3" fmla="*/ 89 h 243"/>
                <a:gd name="T4" fmla="*/ 65 w 165"/>
                <a:gd name="T5" fmla="*/ 210 h 243"/>
                <a:gd name="T6" fmla="*/ 17 w 165"/>
                <a:gd name="T7" fmla="*/ 234 h 243"/>
                <a:gd name="T8" fmla="*/ 17 w 165"/>
                <a:gd name="T9" fmla="*/ 174 h 243"/>
                <a:gd name="T10" fmla="*/ 58 w 165"/>
                <a:gd name="T11" fmla="*/ 64 h 243"/>
              </a:gdLst>
              <a:ahLst/>
              <a:cxnLst>
                <a:cxn ang="0">
                  <a:pos x="T0" y="T1"/>
                </a:cxn>
                <a:cxn ang="0">
                  <a:pos x="T2" y="T3"/>
                </a:cxn>
                <a:cxn ang="0">
                  <a:pos x="T4" y="T5"/>
                </a:cxn>
                <a:cxn ang="0">
                  <a:pos x="T6" y="T7"/>
                </a:cxn>
                <a:cxn ang="0">
                  <a:pos x="T8" y="T9"/>
                </a:cxn>
                <a:cxn ang="0">
                  <a:pos x="T10" y="T11"/>
                </a:cxn>
              </a:cxnLst>
              <a:rect l="0" t="0" r="r" b="b"/>
              <a:pathLst>
                <a:path w="165" h="243">
                  <a:moveTo>
                    <a:pt x="58" y="64"/>
                  </a:moveTo>
                  <a:cubicBezTo>
                    <a:pt x="87" y="0"/>
                    <a:pt x="165" y="20"/>
                    <a:pt x="133" y="89"/>
                  </a:cubicBezTo>
                  <a:cubicBezTo>
                    <a:pt x="117" y="123"/>
                    <a:pt x="85" y="175"/>
                    <a:pt x="65" y="210"/>
                  </a:cubicBezTo>
                  <a:cubicBezTo>
                    <a:pt x="47" y="242"/>
                    <a:pt x="28" y="243"/>
                    <a:pt x="17" y="234"/>
                  </a:cubicBezTo>
                  <a:cubicBezTo>
                    <a:pt x="6" y="226"/>
                    <a:pt x="0" y="208"/>
                    <a:pt x="17" y="174"/>
                  </a:cubicBezTo>
                  <a:cubicBezTo>
                    <a:pt x="35" y="135"/>
                    <a:pt x="41" y="103"/>
                    <a:pt x="58" y="64"/>
                  </a:cubicBez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9" name="Freeform 759"/>
            <p:cNvSpPr>
              <a:spLocks/>
            </p:cNvSpPr>
            <p:nvPr userDrawn="1"/>
          </p:nvSpPr>
          <p:spPr bwMode="auto">
            <a:xfrm flipH="1">
              <a:off x="2327822" y="4363807"/>
              <a:ext cx="185422" cy="105548"/>
            </a:xfrm>
            <a:custGeom>
              <a:avLst/>
              <a:gdLst>
                <a:gd name="T0" fmla="*/ 130 w 130"/>
                <a:gd name="T1" fmla="*/ 41 h 74"/>
                <a:gd name="T2" fmla="*/ 87 w 130"/>
                <a:gd name="T3" fmla="*/ 24 h 74"/>
                <a:gd name="T4" fmla="*/ 64 w 130"/>
                <a:gd name="T5" fmla="*/ 16 h 74"/>
                <a:gd name="T6" fmla="*/ 10 w 130"/>
                <a:gd name="T7" fmla="*/ 12 h 74"/>
                <a:gd name="T8" fmla="*/ 42 w 130"/>
                <a:gd name="T9" fmla="*/ 24 h 74"/>
                <a:gd name="T10" fmla="*/ 7 w 130"/>
                <a:gd name="T11" fmla="*/ 22 h 74"/>
                <a:gd name="T12" fmla="*/ 6 w 130"/>
                <a:gd name="T13" fmla="*/ 36 h 74"/>
                <a:gd name="T14" fmla="*/ 43 w 130"/>
                <a:gd name="T15" fmla="*/ 58 h 74"/>
                <a:gd name="T16" fmla="*/ 78 w 130"/>
                <a:gd name="T17" fmla="*/ 73 h 74"/>
                <a:gd name="T18" fmla="*/ 104 w 130"/>
                <a:gd name="T19" fmla="*/ 72 h 74"/>
                <a:gd name="T20" fmla="*/ 128 w 130"/>
                <a:gd name="T21" fmla="*/ 74 h 74"/>
                <a:gd name="T22" fmla="*/ 129 w 130"/>
                <a:gd name="T23" fmla="*/ 43 h 74"/>
                <a:gd name="T24" fmla="*/ 128 w 130"/>
                <a:gd name="T25" fmla="*/ 43 h 74"/>
                <a:gd name="T26" fmla="*/ 130 w 130"/>
                <a:gd name="T27"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74">
                  <a:moveTo>
                    <a:pt x="130" y="41"/>
                  </a:moveTo>
                  <a:cubicBezTo>
                    <a:pt x="110" y="37"/>
                    <a:pt x="108" y="35"/>
                    <a:pt x="87" y="24"/>
                  </a:cubicBezTo>
                  <a:cubicBezTo>
                    <a:pt x="80" y="20"/>
                    <a:pt x="76" y="18"/>
                    <a:pt x="64" y="16"/>
                  </a:cubicBezTo>
                  <a:cubicBezTo>
                    <a:pt x="58" y="16"/>
                    <a:pt x="16" y="0"/>
                    <a:pt x="10" y="12"/>
                  </a:cubicBezTo>
                  <a:cubicBezTo>
                    <a:pt x="7" y="17"/>
                    <a:pt x="36" y="17"/>
                    <a:pt x="42" y="24"/>
                  </a:cubicBezTo>
                  <a:cubicBezTo>
                    <a:pt x="46" y="29"/>
                    <a:pt x="12" y="18"/>
                    <a:pt x="7" y="22"/>
                  </a:cubicBezTo>
                  <a:cubicBezTo>
                    <a:pt x="0" y="27"/>
                    <a:pt x="3" y="30"/>
                    <a:pt x="6" y="36"/>
                  </a:cubicBezTo>
                  <a:cubicBezTo>
                    <a:pt x="10" y="48"/>
                    <a:pt x="22" y="54"/>
                    <a:pt x="43" y="58"/>
                  </a:cubicBezTo>
                  <a:cubicBezTo>
                    <a:pt x="59" y="61"/>
                    <a:pt x="63" y="73"/>
                    <a:pt x="78" y="73"/>
                  </a:cubicBezTo>
                  <a:cubicBezTo>
                    <a:pt x="87" y="74"/>
                    <a:pt x="94" y="72"/>
                    <a:pt x="104" y="72"/>
                  </a:cubicBezTo>
                  <a:cubicBezTo>
                    <a:pt x="128" y="74"/>
                    <a:pt x="128" y="74"/>
                    <a:pt x="128" y="74"/>
                  </a:cubicBezTo>
                  <a:cubicBezTo>
                    <a:pt x="129" y="43"/>
                    <a:pt x="129" y="43"/>
                    <a:pt x="129" y="43"/>
                  </a:cubicBezTo>
                  <a:cubicBezTo>
                    <a:pt x="128" y="43"/>
                    <a:pt x="128" y="43"/>
                    <a:pt x="128" y="43"/>
                  </a:cubicBezTo>
                  <a:lnTo>
                    <a:pt x="130" y="41"/>
                  </a:lnTo>
                  <a:close/>
                </a:path>
              </a:pathLst>
            </a:custGeom>
            <a:solidFill>
              <a:srgbClr val="F0C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0" name="Freeform 760"/>
            <p:cNvSpPr>
              <a:spLocks/>
            </p:cNvSpPr>
            <p:nvPr userDrawn="1"/>
          </p:nvSpPr>
          <p:spPr bwMode="auto">
            <a:xfrm flipH="1">
              <a:off x="2123857" y="4410876"/>
              <a:ext cx="252459" cy="111253"/>
            </a:xfrm>
            <a:custGeom>
              <a:avLst/>
              <a:gdLst>
                <a:gd name="T0" fmla="*/ 12 w 177"/>
                <a:gd name="T1" fmla="*/ 0 h 78"/>
                <a:gd name="T2" fmla="*/ 9 w 177"/>
                <a:gd name="T3" fmla="*/ 41 h 78"/>
                <a:gd name="T4" fmla="*/ 135 w 177"/>
                <a:gd name="T5" fmla="*/ 74 h 78"/>
                <a:gd name="T6" fmla="*/ 176 w 177"/>
                <a:gd name="T7" fmla="*/ 49 h 78"/>
                <a:gd name="T8" fmla="*/ 134 w 177"/>
                <a:gd name="T9" fmla="*/ 17 h 78"/>
                <a:gd name="T10" fmla="*/ 12 w 177"/>
                <a:gd name="T11" fmla="*/ 0 h 78"/>
              </a:gdLst>
              <a:ahLst/>
              <a:cxnLst>
                <a:cxn ang="0">
                  <a:pos x="T0" y="T1"/>
                </a:cxn>
                <a:cxn ang="0">
                  <a:pos x="T2" y="T3"/>
                </a:cxn>
                <a:cxn ang="0">
                  <a:pos x="T4" y="T5"/>
                </a:cxn>
                <a:cxn ang="0">
                  <a:pos x="T6" y="T7"/>
                </a:cxn>
                <a:cxn ang="0">
                  <a:pos x="T8" y="T9"/>
                </a:cxn>
                <a:cxn ang="0">
                  <a:pos x="T10" y="T11"/>
                </a:cxn>
              </a:cxnLst>
              <a:rect l="0" t="0" r="r" b="b"/>
              <a:pathLst>
                <a:path w="177" h="78">
                  <a:moveTo>
                    <a:pt x="12" y="0"/>
                  </a:moveTo>
                  <a:cubicBezTo>
                    <a:pt x="0" y="4"/>
                    <a:pt x="0" y="32"/>
                    <a:pt x="9" y="41"/>
                  </a:cubicBezTo>
                  <a:cubicBezTo>
                    <a:pt x="135" y="74"/>
                    <a:pt x="135" y="74"/>
                    <a:pt x="135" y="74"/>
                  </a:cubicBezTo>
                  <a:cubicBezTo>
                    <a:pt x="165" y="78"/>
                    <a:pt x="177" y="64"/>
                    <a:pt x="176" y="49"/>
                  </a:cubicBezTo>
                  <a:cubicBezTo>
                    <a:pt x="175" y="35"/>
                    <a:pt x="164" y="18"/>
                    <a:pt x="134" y="17"/>
                  </a:cubicBezTo>
                  <a:lnTo>
                    <a:pt x="12" y="0"/>
                  </a:lnTo>
                  <a:close/>
                </a:path>
              </a:pathLst>
            </a:custGeom>
            <a:solidFill>
              <a:srgbClr val="EB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1" name="Freeform 761"/>
            <p:cNvSpPr>
              <a:spLocks/>
            </p:cNvSpPr>
            <p:nvPr userDrawn="1"/>
          </p:nvSpPr>
          <p:spPr bwMode="auto">
            <a:xfrm flipH="1">
              <a:off x="853007" y="1814974"/>
              <a:ext cx="2095264" cy="2632987"/>
            </a:xfrm>
            <a:custGeom>
              <a:avLst/>
              <a:gdLst>
                <a:gd name="T0" fmla="*/ 0 w 1469"/>
                <a:gd name="T1" fmla="*/ 1001 h 1846"/>
                <a:gd name="T2" fmla="*/ 1462 w 1469"/>
                <a:gd name="T3" fmla="*/ 1846 h 1846"/>
                <a:gd name="T4" fmla="*/ 1469 w 1469"/>
                <a:gd name="T5" fmla="*/ 846 h 1846"/>
                <a:gd name="T6" fmla="*/ 5 w 1469"/>
                <a:gd name="T7" fmla="*/ 0 h 1846"/>
                <a:gd name="T8" fmla="*/ 0 w 1469"/>
                <a:gd name="T9" fmla="*/ 1001 h 1846"/>
              </a:gdLst>
              <a:ahLst/>
              <a:cxnLst>
                <a:cxn ang="0">
                  <a:pos x="T0" y="T1"/>
                </a:cxn>
                <a:cxn ang="0">
                  <a:pos x="T2" y="T3"/>
                </a:cxn>
                <a:cxn ang="0">
                  <a:pos x="T4" y="T5"/>
                </a:cxn>
                <a:cxn ang="0">
                  <a:pos x="T6" y="T7"/>
                </a:cxn>
                <a:cxn ang="0">
                  <a:pos x="T8" y="T9"/>
                </a:cxn>
              </a:cxnLst>
              <a:rect l="0" t="0" r="r" b="b"/>
              <a:pathLst>
                <a:path w="1469" h="1846">
                  <a:moveTo>
                    <a:pt x="0" y="1001"/>
                  </a:moveTo>
                  <a:lnTo>
                    <a:pt x="1462" y="1846"/>
                  </a:lnTo>
                  <a:lnTo>
                    <a:pt x="1469" y="846"/>
                  </a:lnTo>
                  <a:lnTo>
                    <a:pt x="5" y="0"/>
                  </a:lnTo>
                  <a:lnTo>
                    <a:pt x="0" y="10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2" name="Freeform 762"/>
            <p:cNvSpPr>
              <a:spLocks/>
            </p:cNvSpPr>
            <p:nvPr userDrawn="1"/>
          </p:nvSpPr>
          <p:spPr bwMode="auto">
            <a:xfrm flipH="1">
              <a:off x="862991" y="3191372"/>
              <a:ext cx="2085280" cy="1255162"/>
            </a:xfrm>
            <a:custGeom>
              <a:avLst/>
              <a:gdLst>
                <a:gd name="T0" fmla="*/ 1461 w 1462"/>
                <a:gd name="T1" fmla="*/ 880 h 880"/>
                <a:gd name="T2" fmla="*/ 1462 w 1462"/>
                <a:gd name="T3" fmla="*/ 815 h 880"/>
                <a:gd name="T4" fmla="*/ 57 w 1462"/>
                <a:gd name="T5" fmla="*/ 3 h 880"/>
                <a:gd name="T6" fmla="*/ 57 w 1462"/>
                <a:gd name="T7" fmla="*/ 0 h 880"/>
                <a:gd name="T8" fmla="*/ 0 w 1462"/>
                <a:gd name="T9" fmla="*/ 35 h 880"/>
                <a:gd name="T10" fmla="*/ 1461 w 1462"/>
                <a:gd name="T11" fmla="*/ 880 h 880"/>
              </a:gdLst>
              <a:ahLst/>
              <a:cxnLst>
                <a:cxn ang="0">
                  <a:pos x="T0" y="T1"/>
                </a:cxn>
                <a:cxn ang="0">
                  <a:pos x="T2" y="T3"/>
                </a:cxn>
                <a:cxn ang="0">
                  <a:pos x="T4" y="T5"/>
                </a:cxn>
                <a:cxn ang="0">
                  <a:pos x="T6" y="T7"/>
                </a:cxn>
                <a:cxn ang="0">
                  <a:pos x="T8" y="T9"/>
                </a:cxn>
                <a:cxn ang="0">
                  <a:pos x="T10" y="T11"/>
                </a:cxn>
              </a:cxnLst>
              <a:rect l="0" t="0" r="r" b="b"/>
              <a:pathLst>
                <a:path w="1462" h="880">
                  <a:moveTo>
                    <a:pt x="1461" y="880"/>
                  </a:moveTo>
                  <a:lnTo>
                    <a:pt x="1462" y="815"/>
                  </a:lnTo>
                  <a:lnTo>
                    <a:pt x="57" y="3"/>
                  </a:lnTo>
                  <a:lnTo>
                    <a:pt x="57" y="0"/>
                  </a:lnTo>
                  <a:lnTo>
                    <a:pt x="0" y="35"/>
                  </a:lnTo>
                  <a:lnTo>
                    <a:pt x="1461" y="880"/>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3" name="Freeform 763"/>
            <p:cNvSpPr>
              <a:spLocks/>
            </p:cNvSpPr>
            <p:nvPr userDrawn="1"/>
          </p:nvSpPr>
          <p:spPr bwMode="auto">
            <a:xfrm flipH="1">
              <a:off x="2859839" y="1814974"/>
              <a:ext cx="88432" cy="1427747"/>
            </a:xfrm>
            <a:custGeom>
              <a:avLst/>
              <a:gdLst>
                <a:gd name="T0" fmla="*/ 0 w 62"/>
                <a:gd name="T1" fmla="*/ 1001 h 1001"/>
                <a:gd name="T2" fmla="*/ 57 w 62"/>
                <a:gd name="T3" fmla="*/ 968 h 1001"/>
                <a:gd name="T4" fmla="*/ 62 w 62"/>
                <a:gd name="T5" fmla="*/ 33 h 1001"/>
                <a:gd name="T6" fmla="*/ 5 w 62"/>
                <a:gd name="T7" fmla="*/ 0 h 1001"/>
                <a:gd name="T8" fmla="*/ 0 w 62"/>
                <a:gd name="T9" fmla="*/ 1001 h 1001"/>
              </a:gdLst>
              <a:ahLst/>
              <a:cxnLst>
                <a:cxn ang="0">
                  <a:pos x="T0" y="T1"/>
                </a:cxn>
                <a:cxn ang="0">
                  <a:pos x="T2" y="T3"/>
                </a:cxn>
                <a:cxn ang="0">
                  <a:pos x="T4" y="T5"/>
                </a:cxn>
                <a:cxn ang="0">
                  <a:pos x="T6" y="T7"/>
                </a:cxn>
                <a:cxn ang="0">
                  <a:pos x="T8" y="T9"/>
                </a:cxn>
              </a:cxnLst>
              <a:rect l="0" t="0" r="r" b="b"/>
              <a:pathLst>
                <a:path w="62" h="1001">
                  <a:moveTo>
                    <a:pt x="0" y="1001"/>
                  </a:moveTo>
                  <a:lnTo>
                    <a:pt x="57" y="968"/>
                  </a:lnTo>
                  <a:lnTo>
                    <a:pt x="62" y="33"/>
                  </a:lnTo>
                  <a:lnTo>
                    <a:pt x="5" y="0"/>
                  </a:lnTo>
                  <a:lnTo>
                    <a:pt x="0" y="1001"/>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4" name="Freeform 764"/>
            <p:cNvSpPr>
              <a:spLocks/>
            </p:cNvSpPr>
            <p:nvPr userDrawn="1"/>
          </p:nvSpPr>
          <p:spPr bwMode="auto">
            <a:xfrm flipH="1">
              <a:off x="1921320" y="2354123"/>
              <a:ext cx="118385" cy="1434878"/>
            </a:xfrm>
            <a:custGeom>
              <a:avLst/>
              <a:gdLst>
                <a:gd name="T0" fmla="*/ 25 w 83"/>
                <a:gd name="T1" fmla="*/ 1006 h 1006"/>
                <a:gd name="T2" fmla="*/ 78 w 83"/>
                <a:gd name="T3" fmla="*/ 971 h 1006"/>
                <a:gd name="T4" fmla="*/ 83 w 83"/>
                <a:gd name="T5" fmla="*/ 35 h 1006"/>
                <a:gd name="T6" fmla="*/ 23 w 83"/>
                <a:gd name="T7" fmla="*/ 0 h 1006"/>
                <a:gd name="T8" fmla="*/ 0 w 83"/>
                <a:gd name="T9" fmla="*/ 124 h 1006"/>
                <a:gd name="T10" fmla="*/ 25 w 83"/>
                <a:gd name="T11" fmla="*/ 1006 h 1006"/>
              </a:gdLst>
              <a:ahLst/>
              <a:cxnLst>
                <a:cxn ang="0">
                  <a:pos x="T0" y="T1"/>
                </a:cxn>
                <a:cxn ang="0">
                  <a:pos x="T2" y="T3"/>
                </a:cxn>
                <a:cxn ang="0">
                  <a:pos x="T4" y="T5"/>
                </a:cxn>
                <a:cxn ang="0">
                  <a:pos x="T6" y="T7"/>
                </a:cxn>
                <a:cxn ang="0">
                  <a:pos x="T8" y="T9"/>
                </a:cxn>
                <a:cxn ang="0">
                  <a:pos x="T10" y="T11"/>
                </a:cxn>
              </a:cxnLst>
              <a:rect l="0" t="0" r="r" b="b"/>
              <a:pathLst>
                <a:path w="83" h="1006">
                  <a:moveTo>
                    <a:pt x="25" y="1006"/>
                  </a:moveTo>
                  <a:lnTo>
                    <a:pt x="78" y="971"/>
                  </a:lnTo>
                  <a:lnTo>
                    <a:pt x="83" y="35"/>
                  </a:lnTo>
                  <a:lnTo>
                    <a:pt x="23" y="0"/>
                  </a:lnTo>
                  <a:lnTo>
                    <a:pt x="0" y="124"/>
                  </a:lnTo>
                  <a:lnTo>
                    <a:pt x="25" y="1006"/>
                  </a:lnTo>
                  <a:close/>
                </a:path>
              </a:pathLst>
            </a:custGeom>
            <a:solidFill>
              <a:srgbClr val="DCE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5" name="Freeform 765"/>
            <p:cNvSpPr>
              <a:spLocks/>
            </p:cNvSpPr>
            <p:nvPr userDrawn="1"/>
          </p:nvSpPr>
          <p:spPr bwMode="auto">
            <a:xfrm flipH="1">
              <a:off x="1994063" y="2242870"/>
              <a:ext cx="216801" cy="1683058"/>
            </a:xfrm>
            <a:custGeom>
              <a:avLst/>
              <a:gdLst>
                <a:gd name="T0" fmla="*/ 6 w 152"/>
                <a:gd name="T1" fmla="*/ 0 h 1180"/>
                <a:gd name="T2" fmla="*/ 0 w 152"/>
                <a:gd name="T3" fmla="*/ 1095 h 1180"/>
                <a:gd name="T4" fmla="*/ 145 w 152"/>
                <a:gd name="T5" fmla="*/ 1180 h 1180"/>
                <a:gd name="T6" fmla="*/ 152 w 152"/>
                <a:gd name="T7" fmla="*/ 84 h 1180"/>
                <a:gd name="T8" fmla="*/ 6 w 152"/>
                <a:gd name="T9" fmla="*/ 0 h 1180"/>
              </a:gdLst>
              <a:ahLst/>
              <a:cxnLst>
                <a:cxn ang="0">
                  <a:pos x="T0" y="T1"/>
                </a:cxn>
                <a:cxn ang="0">
                  <a:pos x="T2" y="T3"/>
                </a:cxn>
                <a:cxn ang="0">
                  <a:pos x="T4" y="T5"/>
                </a:cxn>
                <a:cxn ang="0">
                  <a:pos x="T6" y="T7"/>
                </a:cxn>
                <a:cxn ang="0">
                  <a:pos x="T8" y="T9"/>
                </a:cxn>
              </a:cxnLst>
              <a:rect l="0" t="0" r="r" b="b"/>
              <a:pathLst>
                <a:path w="152" h="1180">
                  <a:moveTo>
                    <a:pt x="6" y="0"/>
                  </a:moveTo>
                  <a:lnTo>
                    <a:pt x="0" y="1095"/>
                  </a:lnTo>
                  <a:lnTo>
                    <a:pt x="145" y="1180"/>
                  </a:lnTo>
                  <a:lnTo>
                    <a:pt x="152" y="84"/>
                  </a:lnTo>
                  <a:lnTo>
                    <a:pt x="6" y="0"/>
                  </a:lnTo>
                  <a:close/>
                </a:path>
              </a:pathLst>
            </a:custGeom>
            <a:solidFill>
              <a:srgbClr val="E4E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6" name="Freeform 766"/>
            <p:cNvSpPr>
              <a:spLocks/>
            </p:cNvSpPr>
            <p:nvPr userDrawn="1"/>
          </p:nvSpPr>
          <p:spPr bwMode="auto">
            <a:xfrm flipH="1">
              <a:off x="853007" y="2545249"/>
              <a:ext cx="2083854" cy="1233767"/>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7" name="Freeform 767"/>
            <p:cNvSpPr>
              <a:spLocks/>
            </p:cNvSpPr>
            <p:nvPr userDrawn="1"/>
          </p:nvSpPr>
          <p:spPr bwMode="auto">
            <a:xfrm flipH="1">
              <a:off x="853007" y="2435422"/>
              <a:ext cx="2083854" cy="1233767"/>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8" name="Freeform 768"/>
            <p:cNvSpPr>
              <a:spLocks/>
            </p:cNvSpPr>
            <p:nvPr userDrawn="1"/>
          </p:nvSpPr>
          <p:spPr bwMode="auto">
            <a:xfrm flipH="1">
              <a:off x="853007" y="2325596"/>
              <a:ext cx="2083854" cy="1233767"/>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9" name="Freeform 769"/>
            <p:cNvSpPr>
              <a:spLocks/>
            </p:cNvSpPr>
            <p:nvPr userDrawn="1"/>
          </p:nvSpPr>
          <p:spPr bwMode="auto">
            <a:xfrm flipH="1">
              <a:off x="853007" y="2215769"/>
              <a:ext cx="2083854" cy="1235193"/>
            </a:xfrm>
            <a:custGeom>
              <a:avLst/>
              <a:gdLst>
                <a:gd name="T0" fmla="*/ 1460 w 1461"/>
                <a:gd name="T1" fmla="*/ 866 h 866"/>
                <a:gd name="T2" fmla="*/ 1461 w 1461"/>
                <a:gd name="T3" fmla="*/ 803 h 866"/>
                <a:gd name="T4" fmla="*/ 53 w 1461"/>
                <a:gd name="T5" fmla="*/ 0 h 866"/>
                <a:gd name="T6" fmla="*/ 0 w 1461"/>
                <a:gd name="T7" fmla="*/ 33 h 866"/>
                <a:gd name="T8" fmla="*/ 1460 w 1461"/>
                <a:gd name="T9" fmla="*/ 866 h 866"/>
              </a:gdLst>
              <a:ahLst/>
              <a:cxnLst>
                <a:cxn ang="0">
                  <a:pos x="T0" y="T1"/>
                </a:cxn>
                <a:cxn ang="0">
                  <a:pos x="T2" y="T3"/>
                </a:cxn>
                <a:cxn ang="0">
                  <a:pos x="T4" y="T5"/>
                </a:cxn>
                <a:cxn ang="0">
                  <a:pos x="T6" y="T7"/>
                </a:cxn>
                <a:cxn ang="0">
                  <a:pos x="T8" y="T9"/>
                </a:cxn>
              </a:cxnLst>
              <a:rect l="0" t="0" r="r" b="b"/>
              <a:pathLst>
                <a:path w="1461" h="866">
                  <a:moveTo>
                    <a:pt x="1460" y="866"/>
                  </a:moveTo>
                  <a:lnTo>
                    <a:pt x="1461" y="803"/>
                  </a:lnTo>
                  <a:lnTo>
                    <a:pt x="53" y="0"/>
                  </a:lnTo>
                  <a:lnTo>
                    <a:pt x="0" y="33"/>
                  </a:lnTo>
                  <a:lnTo>
                    <a:pt x="1460" y="866"/>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0" name="Freeform 770"/>
            <p:cNvSpPr>
              <a:spLocks/>
            </p:cNvSpPr>
            <p:nvPr userDrawn="1"/>
          </p:nvSpPr>
          <p:spPr bwMode="auto">
            <a:xfrm flipH="1">
              <a:off x="853007" y="2107369"/>
              <a:ext cx="2083854" cy="1233767"/>
            </a:xfrm>
            <a:custGeom>
              <a:avLst/>
              <a:gdLst>
                <a:gd name="T0" fmla="*/ 1460 w 1461"/>
                <a:gd name="T1" fmla="*/ 865 h 865"/>
                <a:gd name="T2" fmla="*/ 1461 w 1461"/>
                <a:gd name="T3" fmla="*/ 802 h 865"/>
                <a:gd name="T4" fmla="*/ 53 w 1461"/>
                <a:gd name="T5" fmla="*/ 0 h 865"/>
                <a:gd name="T6" fmla="*/ 0 w 1461"/>
                <a:gd name="T7" fmla="*/ 32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2"/>
                  </a:lnTo>
                  <a:lnTo>
                    <a:pt x="53" y="0"/>
                  </a:lnTo>
                  <a:lnTo>
                    <a:pt x="0" y="32"/>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1" name="Freeform 771"/>
            <p:cNvSpPr>
              <a:spLocks/>
            </p:cNvSpPr>
            <p:nvPr userDrawn="1"/>
          </p:nvSpPr>
          <p:spPr bwMode="auto">
            <a:xfrm flipH="1">
              <a:off x="853007" y="1997543"/>
              <a:ext cx="2083854" cy="1233767"/>
            </a:xfrm>
            <a:custGeom>
              <a:avLst/>
              <a:gdLst>
                <a:gd name="T0" fmla="*/ 1460 w 1461"/>
                <a:gd name="T1" fmla="*/ 865 h 865"/>
                <a:gd name="T2" fmla="*/ 1461 w 1461"/>
                <a:gd name="T3" fmla="*/ 802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2"/>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2" name="Freeform 772"/>
            <p:cNvSpPr>
              <a:spLocks/>
            </p:cNvSpPr>
            <p:nvPr userDrawn="1"/>
          </p:nvSpPr>
          <p:spPr bwMode="auto">
            <a:xfrm flipH="1">
              <a:off x="853007" y="1887715"/>
              <a:ext cx="2083854" cy="1233767"/>
            </a:xfrm>
            <a:custGeom>
              <a:avLst/>
              <a:gdLst>
                <a:gd name="T0" fmla="*/ 1460 w 1461"/>
                <a:gd name="T1" fmla="*/ 865 h 865"/>
                <a:gd name="T2" fmla="*/ 1461 w 1461"/>
                <a:gd name="T3" fmla="*/ 803 h 865"/>
                <a:gd name="T4" fmla="*/ 53 w 1461"/>
                <a:gd name="T5" fmla="*/ 0 h 865"/>
                <a:gd name="T6" fmla="*/ 0 w 1461"/>
                <a:gd name="T7" fmla="*/ 33 h 865"/>
                <a:gd name="T8" fmla="*/ 1460 w 1461"/>
                <a:gd name="T9" fmla="*/ 865 h 865"/>
              </a:gdLst>
              <a:ahLst/>
              <a:cxnLst>
                <a:cxn ang="0">
                  <a:pos x="T0" y="T1"/>
                </a:cxn>
                <a:cxn ang="0">
                  <a:pos x="T2" y="T3"/>
                </a:cxn>
                <a:cxn ang="0">
                  <a:pos x="T4" y="T5"/>
                </a:cxn>
                <a:cxn ang="0">
                  <a:pos x="T6" y="T7"/>
                </a:cxn>
                <a:cxn ang="0">
                  <a:pos x="T8" y="T9"/>
                </a:cxn>
              </a:cxnLst>
              <a:rect l="0" t="0" r="r" b="b"/>
              <a:pathLst>
                <a:path w="1461" h="865">
                  <a:moveTo>
                    <a:pt x="1460" y="865"/>
                  </a:moveTo>
                  <a:lnTo>
                    <a:pt x="1461" y="803"/>
                  </a:lnTo>
                  <a:lnTo>
                    <a:pt x="53" y="0"/>
                  </a:lnTo>
                  <a:lnTo>
                    <a:pt x="0" y="33"/>
                  </a:lnTo>
                  <a:lnTo>
                    <a:pt x="1460" y="865"/>
                  </a:lnTo>
                  <a:close/>
                </a:path>
              </a:pathLst>
            </a:custGeom>
            <a:solidFill>
              <a:srgbClr val="F0F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标题 1"/>
          <p:cNvSpPr>
            <a:spLocks noGrp="1"/>
          </p:cNvSpPr>
          <p:nvPr userDrawn="1">
            <p:ph type="ctrTitle" hasCustomPrompt="1"/>
          </p:nvPr>
        </p:nvSpPr>
        <p:spPr>
          <a:xfrm>
            <a:off x="6065839" y="2245065"/>
            <a:ext cx="5426076"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6065839" y="4551301"/>
            <a:ext cx="5426076" cy="310871"/>
          </a:xfr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userDrawn="1">
            <p:ph type="body" sz="quarter" idx="10" hasCustomPrompt="1"/>
          </p:nvPr>
        </p:nvSpPr>
        <p:spPr>
          <a:xfrm>
            <a:off x="6065840" y="4255030"/>
            <a:ext cx="5426076"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2021/11/2</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r>
              <a:rPr lang="en-US" altLang="zh-CN" dirty="0" err="1"/>
              <a:t>WPF+Prism</a:t>
            </a:r>
            <a:r>
              <a:rPr lang="en-US" altLang="zh-CN" dirty="0"/>
              <a:t> </a:t>
            </a:r>
            <a:r>
              <a:rPr lang="zh-CN" altLang="en-US" dirty="0"/>
              <a:t>项目实战</a:t>
            </a:r>
            <a:endParaRPr lang="en-US" altLang="zh-CN" dirty="0"/>
          </a:p>
        </p:txBody>
      </p:sp>
      <p:sp>
        <p:nvSpPr>
          <p:cNvPr id="4" name="标题 3"/>
          <p:cNvSpPr>
            <a:spLocks noGrp="1"/>
          </p:cNvSpPr>
          <p:nvPr>
            <p:ph type="ctrTitle"/>
          </p:nvPr>
        </p:nvSpPr>
        <p:spPr/>
        <p:txBody>
          <a:bodyPr>
            <a:normAutofit/>
          </a:bodyPr>
          <a:lstStyle/>
          <a:p>
            <a:r>
              <a:rPr lang="en-US" altLang="zh-CN" dirty="0" err="1"/>
              <a:t>Wemail</a:t>
            </a:r>
            <a:r>
              <a:rPr lang="en-US" altLang="zh-CN" dirty="0"/>
              <a:t>    05</a:t>
            </a:r>
            <a:endParaRPr lang="zh-CN" altLang="en-US" dirty="0"/>
          </a:p>
        </p:txBody>
      </p:sp>
      <p:sp>
        <p:nvSpPr>
          <p:cNvPr id="6" name="文本占位符 5"/>
          <p:cNvSpPr>
            <a:spLocks noGrp="1"/>
          </p:cNvSpPr>
          <p:nvPr>
            <p:ph type="body" sz="quarter" idx="10"/>
          </p:nvPr>
        </p:nvSpPr>
        <p:spPr/>
        <p:txBody>
          <a:bodyPr/>
          <a:lstStyle/>
          <a:p>
            <a:r>
              <a:rPr lang="en-US" altLang="zh-CN" dirty="0"/>
              <a:t>Zhu </a:t>
            </a:r>
            <a:r>
              <a:rPr lang="en-US" altLang="zh-CN" dirty="0" err="1"/>
              <a:t>zhen</a:t>
            </a:r>
            <a:r>
              <a:rPr lang="en-US" altLang="zh-CN" dirty="0"/>
              <a:t> - </a:t>
            </a:r>
            <a:r>
              <a:rPr lang="en-US" altLang="zh-CN" dirty="0" err="1"/>
              <a:t>Micorsoft</a:t>
            </a:r>
            <a:r>
              <a:rPr lang="en-US" altLang="zh-CN" dirty="0"/>
              <a:t> MVP</a:t>
            </a:r>
          </a:p>
        </p:txBody>
      </p:sp>
      <p:sp>
        <p:nvSpPr>
          <p:cNvPr id="7" name="文本占位符 6"/>
          <p:cNvSpPr>
            <a:spLocks noGrp="1"/>
          </p:cNvSpPr>
          <p:nvPr>
            <p:ph type="body" sz="quarter" idx="11"/>
          </p:nvPr>
        </p:nvSpPr>
        <p:spPr>
          <a:xfrm>
            <a:off x="848518" y="4854076"/>
            <a:ext cx="2713832" cy="296271"/>
          </a:xfrm>
        </p:spPr>
        <p:txBody>
          <a:bodyPr/>
          <a:lstStyle/>
          <a:p>
            <a:r>
              <a:rPr lang="en-US" altLang="zh-CN" dirty="0"/>
              <a:t>https://github.com/JusterZhu</a:t>
            </a:r>
            <a:endParaRPr lang="en-US" altLang="en-US" dirty="0"/>
          </a:p>
        </p:txBody>
      </p:sp>
      <p:pic>
        <p:nvPicPr>
          <p:cNvPr id="1026" name="Picture 2">
            <a:extLst>
              <a:ext uri="{FF2B5EF4-FFF2-40B4-BE49-F238E27FC236}">
                <a16:creationId xmlns:a16="http://schemas.microsoft.com/office/drawing/2014/main" id="{466D48AF-9FF6-4A4B-AED4-CA1321C7CA9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8517" y="5503181"/>
            <a:ext cx="2592820" cy="1047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741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bf5c8328-9355-4d9d-8e4c-ac5489ccddd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87C05C0-0952-472D-8621-0F9CDA4B82B6}"/>
              </a:ext>
            </a:extLst>
          </p:cNvPr>
          <p:cNvGrpSpPr>
            <a:grpSpLocks noChangeAspect="1"/>
          </p:cNvGrpSpPr>
          <p:nvPr>
            <p:custDataLst>
              <p:tags r:id="rId1"/>
            </p:custDataLst>
          </p:nvPr>
        </p:nvGrpSpPr>
        <p:grpSpPr>
          <a:xfrm>
            <a:off x="769946" y="1268714"/>
            <a:ext cx="7905782" cy="5589286"/>
            <a:chOff x="769946" y="1268715"/>
            <a:chExt cx="7905782" cy="5589286"/>
          </a:xfrm>
        </p:grpSpPr>
        <p:grpSp>
          <p:nvGrpSpPr>
            <p:cNvPr id="3" name="ïṥ1íḍê">
              <a:extLst>
                <a:ext uri="{FF2B5EF4-FFF2-40B4-BE49-F238E27FC236}">
                  <a16:creationId xmlns:a16="http://schemas.microsoft.com/office/drawing/2014/main" id="{4231FA6D-7DF0-47D3-9402-17FEAEFF76A7}"/>
                </a:ext>
              </a:extLst>
            </p:cNvPr>
            <p:cNvGrpSpPr/>
            <p:nvPr/>
          </p:nvGrpSpPr>
          <p:grpSpPr>
            <a:xfrm>
              <a:off x="3516277" y="2273299"/>
              <a:ext cx="5159451" cy="4584702"/>
              <a:chOff x="3045707" y="1437005"/>
              <a:chExt cx="6100586" cy="5420998"/>
            </a:xfrm>
          </p:grpSpPr>
          <p:sp>
            <p:nvSpPr>
              <p:cNvPr id="27" name="ï$ľiḋe">
                <a:extLst>
                  <a:ext uri="{FF2B5EF4-FFF2-40B4-BE49-F238E27FC236}">
                    <a16:creationId xmlns:a16="http://schemas.microsoft.com/office/drawing/2014/main" id="{59728950-022C-4E84-B667-A5AD5F3D9667}"/>
                  </a:ext>
                </a:extLst>
              </p:cNvPr>
              <p:cNvSpPr/>
              <p:nvPr/>
            </p:nvSpPr>
            <p:spPr bwMode="auto">
              <a:xfrm>
                <a:off x="7223911" y="1754003"/>
                <a:ext cx="754322" cy="653454"/>
              </a:xfrm>
              <a:custGeom>
                <a:avLst/>
                <a:gdLst>
                  <a:gd name="T0" fmla="*/ 71 w 72"/>
                  <a:gd name="T1" fmla="*/ 15 h 60"/>
                  <a:gd name="T2" fmla="*/ 57 w 72"/>
                  <a:gd name="T3" fmla="*/ 17 h 60"/>
                  <a:gd name="T4" fmla="*/ 44 w 72"/>
                  <a:gd name="T5" fmla="*/ 45 h 60"/>
                  <a:gd name="T6" fmla="*/ 12 w 72"/>
                  <a:gd name="T7" fmla="*/ 45 h 60"/>
                  <a:gd name="T8" fmla="*/ 14 w 72"/>
                  <a:gd name="T9" fmla="*/ 48 h 60"/>
                  <a:gd name="T10" fmla="*/ 48 w 72"/>
                  <a:gd name="T11" fmla="*/ 50 h 60"/>
                  <a:gd name="T12" fmla="*/ 14 w 72"/>
                  <a:gd name="T13" fmla="*/ 51 h 60"/>
                  <a:gd name="T14" fmla="*/ 9 w 72"/>
                  <a:gd name="T15" fmla="*/ 44 h 60"/>
                  <a:gd name="T16" fmla="*/ 8 w 72"/>
                  <a:gd name="T17" fmla="*/ 41 h 60"/>
                  <a:gd name="T18" fmla="*/ 1 w 72"/>
                  <a:gd name="T19" fmla="*/ 22 h 60"/>
                  <a:gd name="T20" fmla="*/ 11 w 72"/>
                  <a:gd name="T21" fmla="*/ 40 h 60"/>
                  <a:gd name="T22" fmla="*/ 44 w 72"/>
                  <a:gd name="T23" fmla="*/ 42 h 60"/>
                  <a:gd name="T24" fmla="*/ 54 w 72"/>
                  <a:gd name="T25" fmla="*/ 16 h 60"/>
                  <a:gd name="T26" fmla="*/ 71 w 72"/>
                  <a:gd name="T27" fmla="*/ 12 h 60"/>
                  <a:gd name="T28" fmla="*/ 18 w 72"/>
                  <a:gd name="T29" fmla="*/ 56 h 60"/>
                  <a:gd name="T30" fmla="*/ 11 w 72"/>
                  <a:gd name="T31" fmla="*/ 56 h 60"/>
                  <a:gd name="T32" fmla="*/ 18 w 72"/>
                  <a:gd name="T33" fmla="*/ 56 h 60"/>
                  <a:gd name="T34" fmla="*/ 15 w 72"/>
                  <a:gd name="T35" fmla="*/ 54 h 60"/>
                  <a:gd name="T36" fmla="*/ 15 w 72"/>
                  <a:gd name="T37" fmla="*/ 58 h 60"/>
                  <a:gd name="T38" fmla="*/ 45 w 72"/>
                  <a:gd name="T39" fmla="*/ 56 h 60"/>
                  <a:gd name="T40" fmla="*/ 38 w 72"/>
                  <a:gd name="T41" fmla="*/ 56 h 60"/>
                  <a:gd name="T42" fmla="*/ 45 w 72"/>
                  <a:gd name="T43" fmla="*/ 56 h 60"/>
                  <a:gd name="T44" fmla="*/ 42 w 72"/>
                  <a:gd name="T45" fmla="*/ 54 h 60"/>
                  <a:gd name="T46" fmla="*/ 42 w 72"/>
                  <a:gd name="T47" fmla="*/ 58 h 60"/>
                  <a:gd name="T48" fmla="*/ 46 w 72"/>
                  <a:gd name="T49" fmla="*/ 35 h 60"/>
                  <a:gd name="T50" fmla="*/ 12 w 72"/>
                  <a:gd name="T51" fmla="*/ 34 h 60"/>
                  <a:gd name="T52" fmla="*/ 12 w 72"/>
                  <a:gd name="T53" fmla="*/ 36 h 60"/>
                  <a:gd name="T54" fmla="*/ 46 w 72"/>
                  <a:gd name="T55" fmla="*/ 35 h 60"/>
                  <a:gd name="T56" fmla="*/ 12 w 72"/>
                  <a:gd name="T57" fmla="*/ 39 h 60"/>
                  <a:gd name="T58" fmla="*/ 43 w 72"/>
                  <a:gd name="T59" fmla="*/ 40 h 60"/>
                  <a:gd name="T60" fmla="*/ 43 w 72"/>
                  <a:gd name="T61" fmla="*/ 38 h 60"/>
                  <a:gd name="T62" fmla="*/ 13 w 72"/>
                  <a:gd name="T63" fmla="*/ 28 h 60"/>
                  <a:gd name="T64" fmla="*/ 16 w 72"/>
                  <a:gd name="T65" fmla="*/ 23 h 60"/>
                  <a:gd name="T66" fmla="*/ 28 w 72"/>
                  <a:gd name="T67" fmla="*/ 14 h 60"/>
                  <a:gd name="T68" fmla="*/ 33 w 72"/>
                  <a:gd name="T69" fmla="*/ 17 h 60"/>
                  <a:gd name="T70" fmla="*/ 36 w 72"/>
                  <a:gd name="T71" fmla="*/ 22 h 60"/>
                  <a:gd name="T72" fmla="*/ 39 w 72"/>
                  <a:gd name="T73" fmla="*/ 17 h 60"/>
                  <a:gd name="T74" fmla="*/ 51 w 72"/>
                  <a:gd name="T75" fmla="*/ 7 h 60"/>
                  <a:gd name="T76" fmla="*/ 51 w 72"/>
                  <a:gd name="T77" fmla="*/ 0 h 60"/>
                  <a:gd name="T78" fmla="*/ 49 w 72"/>
                  <a:gd name="T79" fmla="*/ 5 h 60"/>
                  <a:gd name="T80" fmla="*/ 36 w 72"/>
                  <a:gd name="T81" fmla="*/ 15 h 60"/>
                  <a:gd name="T82" fmla="*/ 31 w 72"/>
                  <a:gd name="T83" fmla="*/ 12 h 60"/>
                  <a:gd name="T84" fmla="*/ 28 w 72"/>
                  <a:gd name="T85" fmla="*/ 7 h 60"/>
                  <a:gd name="T86" fmla="*/ 25 w 72"/>
                  <a:gd name="T87" fmla="*/ 11 h 60"/>
                  <a:gd name="T88" fmla="*/ 13 w 72"/>
                  <a:gd name="T89" fmla="*/ 22 h 60"/>
                  <a:gd name="T90" fmla="*/ 13 w 72"/>
                  <a:gd name="T91"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 h="60">
                    <a:moveTo>
                      <a:pt x="72" y="13"/>
                    </a:moveTo>
                    <a:cubicBezTo>
                      <a:pt x="72" y="14"/>
                      <a:pt x="71" y="15"/>
                      <a:pt x="71" y="15"/>
                    </a:cubicBezTo>
                    <a:cubicBezTo>
                      <a:pt x="60" y="15"/>
                      <a:pt x="60" y="15"/>
                      <a:pt x="60" y="15"/>
                    </a:cubicBezTo>
                    <a:cubicBezTo>
                      <a:pt x="59" y="15"/>
                      <a:pt x="57" y="16"/>
                      <a:pt x="57" y="17"/>
                    </a:cubicBezTo>
                    <a:cubicBezTo>
                      <a:pt x="49" y="41"/>
                      <a:pt x="49" y="41"/>
                      <a:pt x="49" y="41"/>
                    </a:cubicBezTo>
                    <a:cubicBezTo>
                      <a:pt x="49" y="43"/>
                      <a:pt x="46" y="45"/>
                      <a:pt x="44" y="45"/>
                    </a:cubicBezTo>
                    <a:cubicBezTo>
                      <a:pt x="14" y="45"/>
                      <a:pt x="14" y="45"/>
                      <a:pt x="14" y="45"/>
                    </a:cubicBezTo>
                    <a:cubicBezTo>
                      <a:pt x="13" y="45"/>
                      <a:pt x="13" y="45"/>
                      <a:pt x="12" y="45"/>
                    </a:cubicBezTo>
                    <a:cubicBezTo>
                      <a:pt x="12" y="47"/>
                      <a:pt x="12" y="47"/>
                      <a:pt x="12" y="47"/>
                    </a:cubicBezTo>
                    <a:cubicBezTo>
                      <a:pt x="12" y="47"/>
                      <a:pt x="13" y="48"/>
                      <a:pt x="14" y="48"/>
                    </a:cubicBezTo>
                    <a:cubicBezTo>
                      <a:pt x="47" y="48"/>
                      <a:pt x="47" y="48"/>
                      <a:pt x="47" y="48"/>
                    </a:cubicBezTo>
                    <a:cubicBezTo>
                      <a:pt x="48" y="48"/>
                      <a:pt x="48" y="49"/>
                      <a:pt x="48" y="50"/>
                    </a:cubicBezTo>
                    <a:cubicBezTo>
                      <a:pt x="48" y="50"/>
                      <a:pt x="48" y="51"/>
                      <a:pt x="47" y="51"/>
                    </a:cubicBezTo>
                    <a:cubicBezTo>
                      <a:pt x="14" y="51"/>
                      <a:pt x="14" y="51"/>
                      <a:pt x="14" y="51"/>
                    </a:cubicBezTo>
                    <a:cubicBezTo>
                      <a:pt x="11" y="51"/>
                      <a:pt x="9" y="49"/>
                      <a:pt x="9" y="47"/>
                    </a:cubicBezTo>
                    <a:cubicBezTo>
                      <a:pt x="9" y="44"/>
                      <a:pt x="9" y="44"/>
                      <a:pt x="9" y="44"/>
                    </a:cubicBezTo>
                    <a:cubicBezTo>
                      <a:pt x="9" y="43"/>
                      <a:pt x="9" y="43"/>
                      <a:pt x="9" y="43"/>
                    </a:cubicBezTo>
                    <a:cubicBezTo>
                      <a:pt x="9" y="42"/>
                      <a:pt x="8" y="42"/>
                      <a:pt x="8" y="41"/>
                    </a:cubicBezTo>
                    <a:cubicBezTo>
                      <a:pt x="0" y="24"/>
                      <a:pt x="0" y="24"/>
                      <a:pt x="0" y="24"/>
                    </a:cubicBezTo>
                    <a:cubicBezTo>
                      <a:pt x="0" y="23"/>
                      <a:pt x="0" y="22"/>
                      <a:pt x="1" y="22"/>
                    </a:cubicBezTo>
                    <a:cubicBezTo>
                      <a:pt x="2" y="21"/>
                      <a:pt x="3" y="22"/>
                      <a:pt x="3" y="22"/>
                    </a:cubicBezTo>
                    <a:cubicBezTo>
                      <a:pt x="11" y="40"/>
                      <a:pt x="11" y="40"/>
                      <a:pt x="11" y="40"/>
                    </a:cubicBezTo>
                    <a:cubicBezTo>
                      <a:pt x="11" y="41"/>
                      <a:pt x="13" y="42"/>
                      <a:pt x="14" y="42"/>
                    </a:cubicBezTo>
                    <a:cubicBezTo>
                      <a:pt x="44" y="42"/>
                      <a:pt x="44" y="42"/>
                      <a:pt x="44" y="42"/>
                    </a:cubicBezTo>
                    <a:cubicBezTo>
                      <a:pt x="45" y="42"/>
                      <a:pt x="46" y="41"/>
                      <a:pt x="47" y="40"/>
                    </a:cubicBezTo>
                    <a:cubicBezTo>
                      <a:pt x="54" y="16"/>
                      <a:pt x="54" y="16"/>
                      <a:pt x="54" y="16"/>
                    </a:cubicBezTo>
                    <a:cubicBezTo>
                      <a:pt x="55" y="13"/>
                      <a:pt x="57" y="12"/>
                      <a:pt x="60" y="12"/>
                    </a:cubicBezTo>
                    <a:cubicBezTo>
                      <a:pt x="71" y="12"/>
                      <a:pt x="71" y="12"/>
                      <a:pt x="71" y="12"/>
                    </a:cubicBezTo>
                    <a:cubicBezTo>
                      <a:pt x="71" y="12"/>
                      <a:pt x="72" y="12"/>
                      <a:pt x="72" y="13"/>
                    </a:cubicBezTo>
                    <a:close/>
                    <a:moveTo>
                      <a:pt x="18" y="56"/>
                    </a:moveTo>
                    <a:cubicBezTo>
                      <a:pt x="18" y="58"/>
                      <a:pt x="17" y="60"/>
                      <a:pt x="15" y="60"/>
                    </a:cubicBezTo>
                    <a:cubicBezTo>
                      <a:pt x="13" y="60"/>
                      <a:pt x="11" y="58"/>
                      <a:pt x="11" y="56"/>
                    </a:cubicBezTo>
                    <a:cubicBezTo>
                      <a:pt x="11" y="54"/>
                      <a:pt x="13" y="52"/>
                      <a:pt x="15" y="52"/>
                    </a:cubicBezTo>
                    <a:cubicBezTo>
                      <a:pt x="17" y="52"/>
                      <a:pt x="18" y="54"/>
                      <a:pt x="18" y="56"/>
                    </a:cubicBezTo>
                    <a:close/>
                    <a:moveTo>
                      <a:pt x="16" y="56"/>
                    </a:moveTo>
                    <a:cubicBezTo>
                      <a:pt x="16" y="55"/>
                      <a:pt x="16" y="54"/>
                      <a:pt x="15" y="54"/>
                    </a:cubicBezTo>
                    <a:cubicBezTo>
                      <a:pt x="14" y="54"/>
                      <a:pt x="13" y="55"/>
                      <a:pt x="13" y="56"/>
                    </a:cubicBezTo>
                    <a:cubicBezTo>
                      <a:pt x="13" y="57"/>
                      <a:pt x="14" y="58"/>
                      <a:pt x="15" y="58"/>
                    </a:cubicBezTo>
                    <a:cubicBezTo>
                      <a:pt x="16" y="58"/>
                      <a:pt x="16" y="57"/>
                      <a:pt x="16" y="56"/>
                    </a:cubicBezTo>
                    <a:close/>
                    <a:moveTo>
                      <a:pt x="45" y="56"/>
                    </a:moveTo>
                    <a:cubicBezTo>
                      <a:pt x="45" y="58"/>
                      <a:pt x="44" y="60"/>
                      <a:pt x="42" y="60"/>
                    </a:cubicBezTo>
                    <a:cubicBezTo>
                      <a:pt x="40" y="60"/>
                      <a:pt x="38" y="58"/>
                      <a:pt x="38" y="56"/>
                    </a:cubicBezTo>
                    <a:cubicBezTo>
                      <a:pt x="38" y="54"/>
                      <a:pt x="40" y="52"/>
                      <a:pt x="42" y="52"/>
                    </a:cubicBezTo>
                    <a:cubicBezTo>
                      <a:pt x="44" y="52"/>
                      <a:pt x="45" y="54"/>
                      <a:pt x="45" y="56"/>
                    </a:cubicBezTo>
                    <a:close/>
                    <a:moveTo>
                      <a:pt x="43" y="56"/>
                    </a:moveTo>
                    <a:cubicBezTo>
                      <a:pt x="43" y="55"/>
                      <a:pt x="43" y="54"/>
                      <a:pt x="42" y="54"/>
                    </a:cubicBezTo>
                    <a:cubicBezTo>
                      <a:pt x="41" y="54"/>
                      <a:pt x="40" y="55"/>
                      <a:pt x="40" y="56"/>
                    </a:cubicBezTo>
                    <a:cubicBezTo>
                      <a:pt x="40" y="57"/>
                      <a:pt x="41" y="58"/>
                      <a:pt x="42" y="58"/>
                    </a:cubicBezTo>
                    <a:cubicBezTo>
                      <a:pt x="43" y="58"/>
                      <a:pt x="43" y="57"/>
                      <a:pt x="43" y="56"/>
                    </a:cubicBezTo>
                    <a:close/>
                    <a:moveTo>
                      <a:pt x="46" y="35"/>
                    </a:moveTo>
                    <a:cubicBezTo>
                      <a:pt x="46" y="34"/>
                      <a:pt x="45" y="34"/>
                      <a:pt x="45" y="34"/>
                    </a:cubicBezTo>
                    <a:cubicBezTo>
                      <a:pt x="12" y="34"/>
                      <a:pt x="12" y="34"/>
                      <a:pt x="12" y="34"/>
                    </a:cubicBezTo>
                    <a:cubicBezTo>
                      <a:pt x="11" y="34"/>
                      <a:pt x="11" y="34"/>
                      <a:pt x="11" y="35"/>
                    </a:cubicBezTo>
                    <a:cubicBezTo>
                      <a:pt x="11" y="35"/>
                      <a:pt x="11" y="36"/>
                      <a:pt x="12" y="36"/>
                    </a:cubicBezTo>
                    <a:cubicBezTo>
                      <a:pt x="45" y="36"/>
                      <a:pt x="45" y="36"/>
                      <a:pt x="45" y="36"/>
                    </a:cubicBezTo>
                    <a:cubicBezTo>
                      <a:pt x="45" y="36"/>
                      <a:pt x="46" y="35"/>
                      <a:pt x="46" y="35"/>
                    </a:cubicBezTo>
                    <a:close/>
                    <a:moveTo>
                      <a:pt x="13" y="38"/>
                    </a:moveTo>
                    <a:cubicBezTo>
                      <a:pt x="13" y="38"/>
                      <a:pt x="12" y="39"/>
                      <a:pt x="12" y="39"/>
                    </a:cubicBezTo>
                    <a:cubicBezTo>
                      <a:pt x="12" y="40"/>
                      <a:pt x="13" y="40"/>
                      <a:pt x="13" y="40"/>
                    </a:cubicBezTo>
                    <a:cubicBezTo>
                      <a:pt x="43" y="40"/>
                      <a:pt x="43" y="40"/>
                      <a:pt x="43" y="40"/>
                    </a:cubicBezTo>
                    <a:cubicBezTo>
                      <a:pt x="44" y="40"/>
                      <a:pt x="44" y="40"/>
                      <a:pt x="44" y="39"/>
                    </a:cubicBezTo>
                    <a:cubicBezTo>
                      <a:pt x="44" y="39"/>
                      <a:pt x="44" y="38"/>
                      <a:pt x="43" y="38"/>
                    </a:cubicBezTo>
                    <a:lnTo>
                      <a:pt x="13" y="38"/>
                    </a:lnTo>
                    <a:close/>
                    <a:moveTo>
                      <a:pt x="13" y="28"/>
                    </a:moveTo>
                    <a:cubicBezTo>
                      <a:pt x="14" y="28"/>
                      <a:pt x="16" y="27"/>
                      <a:pt x="16" y="25"/>
                    </a:cubicBezTo>
                    <a:cubicBezTo>
                      <a:pt x="16" y="24"/>
                      <a:pt x="16" y="24"/>
                      <a:pt x="16" y="23"/>
                    </a:cubicBezTo>
                    <a:cubicBezTo>
                      <a:pt x="26" y="13"/>
                      <a:pt x="26" y="13"/>
                      <a:pt x="26" y="13"/>
                    </a:cubicBezTo>
                    <a:cubicBezTo>
                      <a:pt x="27" y="13"/>
                      <a:pt x="27" y="14"/>
                      <a:pt x="28" y="14"/>
                    </a:cubicBezTo>
                    <a:cubicBezTo>
                      <a:pt x="28" y="14"/>
                      <a:pt x="29" y="13"/>
                      <a:pt x="29" y="13"/>
                    </a:cubicBezTo>
                    <a:cubicBezTo>
                      <a:pt x="33" y="17"/>
                      <a:pt x="33" y="17"/>
                      <a:pt x="33" y="17"/>
                    </a:cubicBezTo>
                    <a:cubicBezTo>
                      <a:pt x="33" y="18"/>
                      <a:pt x="33" y="18"/>
                      <a:pt x="33" y="19"/>
                    </a:cubicBezTo>
                    <a:cubicBezTo>
                      <a:pt x="33" y="20"/>
                      <a:pt x="34" y="22"/>
                      <a:pt x="36" y="22"/>
                    </a:cubicBezTo>
                    <a:cubicBezTo>
                      <a:pt x="38" y="22"/>
                      <a:pt x="39" y="20"/>
                      <a:pt x="39" y="19"/>
                    </a:cubicBezTo>
                    <a:cubicBezTo>
                      <a:pt x="39" y="18"/>
                      <a:pt x="39" y="18"/>
                      <a:pt x="39" y="17"/>
                    </a:cubicBezTo>
                    <a:cubicBezTo>
                      <a:pt x="50" y="6"/>
                      <a:pt x="50" y="6"/>
                      <a:pt x="50" y="6"/>
                    </a:cubicBezTo>
                    <a:cubicBezTo>
                      <a:pt x="50" y="7"/>
                      <a:pt x="51" y="7"/>
                      <a:pt x="51" y="7"/>
                    </a:cubicBezTo>
                    <a:cubicBezTo>
                      <a:pt x="53" y="7"/>
                      <a:pt x="54" y="5"/>
                      <a:pt x="54" y="4"/>
                    </a:cubicBezTo>
                    <a:cubicBezTo>
                      <a:pt x="54" y="2"/>
                      <a:pt x="53" y="0"/>
                      <a:pt x="51" y="0"/>
                    </a:cubicBezTo>
                    <a:cubicBezTo>
                      <a:pt x="50" y="0"/>
                      <a:pt x="48" y="2"/>
                      <a:pt x="48" y="4"/>
                    </a:cubicBezTo>
                    <a:cubicBezTo>
                      <a:pt x="48" y="4"/>
                      <a:pt x="48" y="5"/>
                      <a:pt x="49" y="5"/>
                    </a:cubicBezTo>
                    <a:cubicBezTo>
                      <a:pt x="38" y="16"/>
                      <a:pt x="38" y="16"/>
                      <a:pt x="38" y="16"/>
                    </a:cubicBezTo>
                    <a:cubicBezTo>
                      <a:pt x="37" y="16"/>
                      <a:pt x="37" y="15"/>
                      <a:pt x="36" y="15"/>
                    </a:cubicBezTo>
                    <a:cubicBezTo>
                      <a:pt x="36" y="15"/>
                      <a:pt x="35" y="16"/>
                      <a:pt x="35" y="16"/>
                    </a:cubicBezTo>
                    <a:cubicBezTo>
                      <a:pt x="31" y="12"/>
                      <a:pt x="31" y="12"/>
                      <a:pt x="31" y="12"/>
                    </a:cubicBezTo>
                    <a:cubicBezTo>
                      <a:pt x="31" y="11"/>
                      <a:pt x="31" y="11"/>
                      <a:pt x="31" y="10"/>
                    </a:cubicBezTo>
                    <a:cubicBezTo>
                      <a:pt x="31" y="9"/>
                      <a:pt x="30" y="7"/>
                      <a:pt x="28" y="7"/>
                    </a:cubicBezTo>
                    <a:cubicBezTo>
                      <a:pt x="26" y="7"/>
                      <a:pt x="25" y="9"/>
                      <a:pt x="25" y="10"/>
                    </a:cubicBezTo>
                    <a:cubicBezTo>
                      <a:pt x="25" y="11"/>
                      <a:pt x="25" y="11"/>
                      <a:pt x="25" y="11"/>
                    </a:cubicBezTo>
                    <a:cubicBezTo>
                      <a:pt x="14" y="22"/>
                      <a:pt x="14" y="22"/>
                      <a:pt x="14" y="22"/>
                    </a:cubicBezTo>
                    <a:cubicBezTo>
                      <a:pt x="14" y="22"/>
                      <a:pt x="13" y="22"/>
                      <a:pt x="13" y="22"/>
                    </a:cubicBezTo>
                    <a:cubicBezTo>
                      <a:pt x="11" y="22"/>
                      <a:pt x="10" y="23"/>
                      <a:pt x="10" y="25"/>
                    </a:cubicBezTo>
                    <a:cubicBezTo>
                      <a:pt x="10" y="27"/>
                      <a:pt x="11" y="28"/>
                      <a:pt x="13" y="28"/>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28" name="iSlîḍe">
                <a:extLst>
                  <a:ext uri="{FF2B5EF4-FFF2-40B4-BE49-F238E27FC236}">
                    <a16:creationId xmlns:a16="http://schemas.microsoft.com/office/drawing/2014/main" id="{9F55BA52-1CAF-4C28-BC56-91ACF902A057}"/>
                  </a:ext>
                </a:extLst>
              </p:cNvPr>
              <p:cNvSpPr/>
              <p:nvPr/>
            </p:nvSpPr>
            <p:spPr bwMode="auto">
              <a:xfrm>
                <a:off x="4441729" y="2142671"/>
                <a:ext cx="525323" cy="487348"/>
              </a:xfrm>
              <a:custGeom>
                <a:avLst/>
                <a:gdLst>
                  <a:gd name="T0" fmla="*/ 55 w 70"/>
                  <a:gd name="T1" fmla="*/ 45 h 65"/>
                  <a:gd name="T2" fmla="*/ 55 w 70"/>
                  <a:gd name="T3" fmla="*/ 35 h 65"/>
                  <a:gd name="T4" fmla="*/ 29 w 70"/>
                  <a:gd name="T5" fmla="*/ 25 h 65"/>
                  <a:gd name="T6" fmla="*/ 40 w 70"/>
                  <a:gd name="T7" fmla="*/ 50 h 65"/>
                  <a:gd name="T8" fmla="*/ 49 w 70"/>
                  <a:gd name="T9" fmla="*/ 51 h 65"/>
                  <a:gd name="T10" fmla="*/ 64 w 70"/>
                  <a:gd name="T11" fmla="*/ 65 h 65"/>
                  <a:gd name="T12" fmla="*/ 48 w 70"/>
                  <a:gd name="T13" fmla="*/ 44 h 65"/>
                  <a:gd name="T14" fmla="*/ 28 w 70"/>
                  <a:gd name="T15" fmla="*/ 35 h 65"/>
                  <a:gd name="T16" fmla="*/ 48 w 70"/>
                  <a:gd name="T17" fmla="*/ 27 h 65"/>
                  <a:gd name="T18" fmla="*/ 50 w 70"/>
                  <a:gd name="T19" fmla="*/ 47 h 65"/>
                  <a:gd name="T20" fmla="*/ 51 w 70"/>
                  <a:gd name="T21" fmla="*/ 45 h 65"/>
                  <a:gd name="T22" fmla="*/ 66 w 70"/>
                  <a:gd name="T23" fmla="*/ 61 h 65"/>
                  <a:gd name="T24" fmla="*/ 52 w 70"/>
                  <a:gd name="T25" fmla="*/ 50 h 65"/>
                  <a:gd name="T26" fmla="*/ 53 w 70"/>
                  <a:gd name="T27" fmla="*/ 49 h 65"/>
                  <a:gd name="T28" fmla="*/ 55 w 70"/>
                  <a:gd name="T29" fmla="*/ 48 h 65"/>
                  <a:gd name="T30" fmla="*/ 66 w 70"/>
                  <a:gd name="T31" fmla="*/ 61 h 65"/>
                  <a:gd name="T32" fmla="*/ 34 w 70"/>
                  <a:gd name="T33" fmla="*/ 42 h 65"/>
                  <a:gd name="T34" fmla="*/ 32 w 70"/>
                  <a:gd name="T35" fmla="*/ 43 h 65"/>
                  <a:gd name="T36" fmla="*/ 34 w 70"/>
                  <a:gd name="T37" fmla="*/ 28 h 65"/>
                  <a:gd name="T38" fmla="*/ 39 w 70"/>
                  <a:gd name="T39" fmla="*/ 60 h 65"/>
                  <a:gd name="T40" fmla="*/ 33 w 70"/>
                  <a:gd name="T41" fmla="*/ 60 h 65"/>
                  <a:gd name="T42" fmla="*/ 31 w 70"/>
                  <a:gd name="T43" fmla="*/ 60 h 65"/>
                  <a:gd name="T44" fmla="*/ 28 w 70"/>
                  <a:gd name="T45" fmla="*/ 47 h 65"/>
                  <a:gd name="T46" fmla="*/ 18 w 70"/>
                  <a:gd name="T47" fmla="*/ 33 h 65"/>
                  <a:gd name="T48" fmla="*/ 18 w 70"/>
                  <a:gd name="T49" fmla="*/ 31 h 65"/>
                  <a:gd name="T50" fmla="*/ 31 w 70"/>
                  <a:gd name="T51" fmla="*/ 21 h 65"/>
                  <a:gd name="T52" fmla="*/ 45 w 70"/>
                  <a:gd name="T53" fmla="*/ 19 h 65"/>
                  <a:gd name="T54" fmla="*/ 47 w 70"/>
                  <a:gd name="T55" fmla="*/ 19 h 65"/>
                  <a:gd name="T56" fmla="*/ 56 w 70"/>
                  <a:gd name="T57" fmla="*/ 33 h 65"/>
                  <a:gd name="T58" fmla="*/ 55 w 70"/>
                  <a:gd name="T59" fmla="*/ 43 h 65"/>
                  <a:gd name="T60" fmla="*/ 60 w 70"/>
                  <a:gd name="T61" fmla="*/ 45 h 65"/>
                  <a:gd name="T62" fmla="*/ 32 w 70"/>
                  <a:gd name="T63" fmla="*/ 0 h 65"/>
                  <a:gd name="T64" fmla="*/ 51 w 70"/>
                  <a:gd name="T65" fmla="*/ 57 h 65"/>
                  <a:gd name="T66" fmla="*/ 60 w 70"/>
                  <a:gd name="T67" fmla="*/ 24 h 65"/>
                  <a:gd name="T68" fmla="*/ 60 w 70"/>
                  <a:gd name="T69" fmla="*/ 24 h 65"/>
                  <a:gd name="T70" fmla="*/ 33 w 70"/>
                  <a:gd name="T71" fmla="*/ 15 h 65"/>
                  <a:gd name="T72" fmla="*/ 31 w 70"/>
                  <a:gd name="T73" fmla="*/ 15 h 65"/>
                  <a:gd name="T74" fmla="*/ 25 w 70"/>
                  <a:gd name="T75" fmla="*/ 4 h 65"/>
                  <a:gd name="T76" fmla="*/ 25 w 70"/>
                  <a:gd name="T77" fmla="*/ 4 h 65"/>
                  <a:gd name="T78" fmla="*/ 3 w 70"/>
                  <a:gd name="T79" fmla="*/ 31 h 65"/>
                  <a:gd name="T80" fmla="*/ 17 w 70"/>
                  <a:gd name="T81" fmla="*/ 44 h 65"/>
                  <a:gd name="T82" fmla="*/ 4 w 70"/>
                  <a:gd name="T83" fmla="*/ 39 h 65"/>
                  <a:gd name="T84" fmla="*/ 4 w 70"/>
                  <a:gd name="T85" fmla="*/ 3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 h="65">
                    <a:moveTo>
                      <a:pt x="68" y="55"/>
                    </a:moveTo>
                    <a:cubicBezTo>
                      <a:pt x="59" y="47"/>
                      <a:pt x="59" y="47"/>
                      <a:pt x="59" y="47"/>
                    </a:cubicBezTo>
                    <a:cubicBezTo>
                      <a:pt x="58" y="46"/>
                      <a:pt x="56" y="45"/>
                      <a:pt x="55" y="45"/>
                    </a:cubicBezTo>
                    <a:cubicBezTo>
                      <a:pt x="54" y="45"/>
                      <a:pt x="54" y="45"/>
                      <a:pt x="54" y="45"/>
                    </a:cubicBezTo>
                    <a:cubicBezTo>
                      <a:pt x="52" y="44"/>
                      <a:pt x="52" y="44"/>
                      <a:pt x="52" y="44"/>
                    </a:cubicBezTo>
                    <a:cubicBezTo>
                      <a:pt x="54" y="41"/>
                      <a:pt x="55" y="38"/>
                      <a:pt x="55" y="35"/>
                    </a:cubicBezTo>
                    <a:cubicBezTo>
                      <a:pt x="55" y="31"/>
                      <a:pt x="53" y="28"/>
                      <a:pt x="50" y="25"/>
                    </a:cubicBezTo>
                    <a:cubicBezTo>
                      <a:pt x="47" y="22"/>
                      <a:pt x="44" y="21"/>
                      <a:pt x="40" y="21"/>
                    </a:cubicBezTo>
                    <a:cubicBezTo>
                      <a:pt x="36" y="21"/>
                      <a:pt x="32" y="22"/>
                      <a:pt x="29" y="25"/>
                    </a:cubicBezTo>
                    <a:cubicBezTo>
                      <a:pt x="26" y="28"/>
                      <a:pt x="25" y="31"/>
                      <a:pt x="25" y="35"/>
                    </a:cubicBezTo>
                    <a:cubicBezTo>
                      <a:pt x="25" y="39"/>
                      <a:pt x="26" y="43"/>
                      <a:pt x="29" y="46"/>
                    </a:cubicBezTo>
                    <a:cubicBezTo>
                      <a:pt x="32" y="49"/>
                      <a:pt x="36" y="50"/>
                      <a:pt x="40" y="50"/>
                    </a:cubicBezTo>
                    <a:cubicBezTo>
                      <a:pt x="43" y="50"/>
                      <a:pt x="46" y="50"/>
                      <a:pt x="48" y="48"/>
                    </a:cubicBezTo>
                    <a:cubicBezTo>
                      <a:pt x="49" y="49"/>
                      <a:pt x="49" y="49"/>
                      <a:pt x="49" y="49"/>
                    </a:cubicBezTo>
                    <a:cubicBezTo>
                      <a:pt x="49" y="50"/>
                      <a:pt x="49" y="50"/>
                      <a:pt x="49" y="51"/>
                    </a:cubicBezTo>
                    <a:cubicBezTo>
                      <a:pt x="49" y="52"/>
                      <a:pt x="50" y="53"/>
                      <a:pt x="51" y="55"/>
                    </a:cubicBezTo>
                    <a:cubicBezTo>
                      <a:pt x="60" y="63"/>
                      <a:pt x="60" y="63"/>
                      <a:pt x="60" y="63"/>
                    </a:cubicBezTo>
                    <a:cubicBezTo>
                      <a:pt x="61" y="64"/>
                      <a:pt x="62" y="65"/>
                      <a:pt x="64" y="65"/>
                    </a:cubicBezTo>
                    <a:cubicBezTo>
                      <a:pt x="65" y="65"/>
                      <a:pt x="67" y="64"/>
                      <a:pt x="68" y="63"/>
                    </a:cubicBezTo>
                    <a:cubicBezTo>
                      <a:pt x="70" y="61"/>
                      <a:pt x="70" y="58"/>
                      <a:pt x="68" y="55"/>
                    </a:cubicBezTo>
                    <a:close/>
                    <a:moveTo>
                      <a:pt x="48" y="44"/>
                    </a:moveTo>
                    <a:cubicBezTo>
                      <a:pt x="46" y="46"/>
                      <a:pt x="43" y="47"/>
                      <a:pt x="40" y="47"/>
                    </a:cubicBezTo>
                    <a:cubicBezTo>
                      <a:pt x="37" y="47"/>
                      <a:pt x="34" y="46"/>
                      <a:pt x="31" y="44"/>
                    </a:cubicBezTo>
                    <a:cubicBezTo>
                      <a:pt x="29" y="42"/>
                      <a:pt x="28" y="39"/>
                      <a:pt x="28" y="35"/>
                    </a:cubicBezTo>
                    <a:cubicBezTo>
                      <a:pt x="28" y="32"/>
                      <a:pt x="29" y="29"/>
                      <a:pt x="31" y="27"/>
                    </a:cubicBezTo>
                    <a:cubicBezTo>
                      <a:pt x="34" y="25"/>
                      <a:pt x="37" y="24"/>
                      <a:pt x="40" y="24"/>
                    </a:cubicBezTo>
                    <a:cubicBezTo>
                      <a:pt x="43" y="24"/>
                      <a:pt x="46" y="25"/>
                      <a:pt x="48" y="27"/>
                    </a:cubicBezTo>
                    <a:cubicBezTo>
                      <a:pt x="53" y="32"/>
                      <a:pt x="53" y="39"/>
                      <a:pt x="48" y="44"/>
                    </a:cubicBezTo>
                    <a:close/>
                    <a:moveTo>
                      <a:pt x="51" y="47"/>
                    </a:moveTo>
                    <a:cubicBezTo>
                      <a:pt x="51" y="47"/>
                      <a:pt x="50" y="47"/>
                      <a:pt x="50" y="47"/>
                    </a:cubicBezTo>
                    <a:cubicBezTo>
                      <a:pt x="49" y="47"/>
                      <a:pt x="49" y="47"/>
                      <a:pt x="49" y="47"/>
                    </a:cubicBezTo>
                    <a:cubicBezTo>
                      <a:pt x="50" y="46"/>
                      <a:pt x="50" y="46"/>
                      <a:pt x="50" y="46"/>
                    </a:cubicBezTo>
                    <a:cubicBezTo>
                      <a:pt x="51" y="46"/>
                      <a:pt x="51" y="45"/>
                      <a:pt x="51" y="45"/>
                    </a:cubicBezTo>
                    <a:cubicBezTo>
                      <a:pt x="52" y="46"/>
                      <a:pt x="52" y="46"/>
                      <a:pt x="52" y="46"/>
                    </a:cubicBezTo>
                    <a:cubicBezTo>
                      <a:pt x="51" y="46"/>
                      <a:pt x="51" y="46"/>
                      <a:pt x="51" y="47"/>
                    </a:cubicBezTo>
                    <a:close/>
                    <a:moveTo>
                      <a:pt x="66" y="61"/>
                    </a:moveTo>
                    <a:cubicBezTo>
                      <a:pt x="65" y="62"/>
                      <a:pt x="63" y="62"/>
                      <a:pt x="62" y="61"/>
                    </a:cubicBezTo>
                    <a:cubicBezTo>
                      <a:pt x="53" y="52"/>
                      <a:pt x="53" y="52"/>
                      <a:pt x="53" y="52"/>
                    </a:cubicBezTo>
                    <a:cubicBezTo>
                      <a:pt x="53" y="52"/>
                      <a:pt x="52" y="51"/>
                      <a:pt x="52" y="50"/>
                    </a:cubicBezTo>
                    <a:cubicBezTo>
                      <a:pt x="52" y="50"/>
                      <a:pt x="52" y="50"/>
                      <a:pt x="52" y="50"/>
                    </a:cubicBezTo>
                    <a:cubicBezTo>
                      <a:pt x="52" y="50"/>
                      <a:pt x="52" y="49"/>
                      <a:pt x="52" y="49"/>
                    </a:cubicBezTo>
                    <a:cubicBezTo>
                      <a:pt x="53" y="49"/>
                      <a:pt x="53" y="49"/>
                      <a:pt x="53" y="49"/>
                    </a:cubicBezTo>
                    <a:cubicBezTo>
                      <a:pt x="53" y="48"/>
                      <a:pt x="53" y="48"/>
                      <a:pt x="54" y="48"/>
                    </a:cubicBezTo>
                    <a:cubicBezTo>
                      <a:pt x="54" y="48"/>
                      <a:pt x="54" y="48"/>
                      <a:pt x="54" y="48"/>
                    </a:cubicBezTo>
                    <a:cubicBezTo>
                      <a:pt x="54" y="48"/>
                      <a:pt x="54" y="48"/>
                      <a:pt x="55" y="48"/>
                    </a:cubicBezTo>
                    <a:cubicBezTo>
                      <a:pt x="55" y="48"/>
                      <a:pt x="56" y="48"/>
                      <a:pt x="57" y="49"/>
                    </a:cubicBezTo>
                    <a:cubicBezTo>
                      <a:pt x="65" y="58"/>
                      <a:pt x="65" y="58"/>
                      <a:pt x="65" y="58"/>
                    </a:cubicBezTo>
                    <a:cubicBezTo>
                      <a:pt x="66" y="59"/>
                      <a:pt x="67" y="60"/>
                      <a:pt x="66" y="61"/>
                    </a:cubicBezTo>
                    <a:close/>
                    <a:moveTo>
                      <a:pt x="34" y="29"/>
                    </a:moveTo>
                    <a:cubicBezTo>
                      <a:pt x="32" y="31"/>
                      <a:pt x="31" y="33"/>
                      <a:pt x="31" y="35"/>
                    </a:cubicBezTo>
                    <a:cubicBezTo>
                      <a:pt x="31" y="38"/>
                      <a:pt x="32" y="40"/>
                      <a:pt x="34" y="42"/>
                    </a:cubicBezTo>
                    <a:cubicBezTo>
                      <a:pt x="34" y="42"/>
                      <a:pt x="34" y="43"/>
                      <a:pt x="34" y="43"/>
                    </a:cubicBezTo>
                    <a:cubicBezTo>
                      <a:pt x="33" y="43"/>
                      <a:pt x="33" y="43"/>
                      <a:pt x="33" y="43"/>
                    </a:cubicBezTo>
                    <a:cubicBezTo>
                      <a:pt x="33" y="43"/>
                      <a:pt x="32" y="43"/>
                      <a:pt x="32" y="43"/>
                    </a:cubicBezTo>
                    <a:cubicBezTo>
                      <a:pt x="30" y="41"/>
                      <a:pt x="29" y="38"/>
                      <a:pt x="29" y="35"/>
                    </a:cubicBezTo>
                    <a:cubicBezTo>
                      <a:pt x="29" y="33"/>
                      <a:pt x="30" y="30"/>
                      <a:pt x="32" y="28"/>
                    </a:cubicBezTo>
                    <a:cubicBezTo>
                      <a:pt x="33" y="28"/>
                      <a:pt x="33" y="28"/>
                      <a:pt x="34" y="28"/>
                    </a:cubicBezTo>
                    <a:cubicBezTo>
                      <a:pt x="34" y="28"/>
                      <a:pt x="34" y="29"/>
                      <a:pt x="34" y="29"/>
                    </a:cubicBezTo>
                    <a:close/>
                    <a:moveTo>
                      <a:pt x="49" y="55"/>
                    </a:moveTo>
                    <a:cubicBezTo>
                      <a:pt x="46" y="57"/>
                      <a:pt x="43" y="59"/>
                      <a:pt x="39" y="60"/>
                    </a:cubicBezTo>
                    <a:cubicBezTo>
                      <a:pt x="41" y="58"/>
                      <a:pt x="43" y="55"/>
                      <a:pt x="45" y="52"/>
                    </a:cubicBezTo>
                    <a:cubicBezTo>
                      <a:pt x="44" y="52"/>
                      <a:pt x="43" y="52"/>
                      <a:pt x="42" y="52"/>
                    </a:cubicBezTo>
                    <a:cubicBezTo>
                      <a:pt x="40" y="57"/>
                      <a:pt x="37" y="60"/>
                      <a:pt x="33" y="60"/>
                    </a:cubicBezTo>
                    <a:cubicBezTo>
                      <a:pt x="33" y="51"/>
                      <a:pt x="33" y="51"/>
                      <a:pt x="33" y="51"/>
                    </a:cubicBezTo>
                    <a:cubicBezTo>
                      <a:pt x="32" y="51"/>
                      <a:pt x="32" y="50"/>
                      <a:pt x="31" y="50"/>
                    </a:cubicBezTo>
                    <a:cubicBezTo>
                      <a:pt x="31" y="60"/>
                      <a:pt x="31" y="60"/>
                      <a:pt x="31" y="60"/>
                    </a:cubicBezTo>
                    <a:cubicBezTo>
                      <a:pt x="26" y="60"/>
                      <a:pt x="22" y="54"/>
                      <a:pt x="20" y="47"/>
                    </a:cubicBezTo>
                    <a:cubicBezTo>
                      <a:pt x="22" y="47"/>
                      <a:pt x="25" y="48"/>
                      <a:pt x="28" y="48"/>
                    </a:cubicBezTo>
                    <a:cubicBezTo>
                      <a:pt x="28" y="48"/>
                      <a:pt x="28" y="48"/>
                      <a:pt x="28" y="47"/>
                    </a:cubicBezTo>
                    <a:cubicBezTo>
                      <a:pt x="27" y="47"/>
                      <a:pt x="27" y="46"/>
                      <a:pt x="26" y="46"/>
                    </a:cubicBezTo>
                    <a:cubicBezTo>
                      <a:pt x="24" y="45"/>
                      <a:pt x="21" y="45"/>
                      <a:pt x="19" y="44"/>
                    </a:cubicBezTo>
                    <a:cubicBezTo>
                      <a:pt x="18" y="41"/>
                      <a:pt x="18" y="37"/>
                      <a:pt x="18" y="33"/>
                    </a:cubicBezTo>
                    <a:cubicBezTo>
                      <a:pt x="23" y="33"/>
                      <a:pt x="23" y="33"/>
                      <a:pt x="23" y="33"/>
                    </a:cubicBezTo>
                    <a:cubicBezTo>
                      <a:pt x="23" y="32"/>
                      <a:pt x="23" y="31"/>
                      <a:pt x="24" y="31"/>
                    </a:cubicBezTo>
                    <a:cubicBezTo>
                      <a:pt x="18" y="31"/>
                      <a:pt x="18" y="31"/>
                      <a:pt x="18" y="31"/>
                    </a:cubicBezTo>
                    <a:cubicBezTo>
                      <a:pt x="18" y="26"/>
                      <a:pt x="18" y="22"/>
                      <a:pt x="19" y="19"/>
                    </a:cubicBezTo>
                    <a:cubicBezTo>
                      <a:pt x="23" y="18"/>
                      <a:pt x="27" y="17"/>
                      <a:pt x="31" y="17"/>
                    </a:cubicBezTo>
                    <a:cubicBezTo>
                      <a:pt x="31" y="21"/>
                      <a:pt x="31" y="21"/>
                      <a:pt x="31" y="21"/>
                    </a:cubicBezTo>
                    <a:cubicBezTo>
                      <a:pt x="32" y="21"/>
                      <a:pt x="32" y="20"/>
                      <a:pt x="33" y="20"/>
                    </a:cubicBezTo>
                    <a:cubicBezTo>
                      <a:pt x="33" y="17"/>
                      <a:pt x="33" y="17"/>
                      <a:pt x="33" y="17"/>
                    </a:cubicBezTo>
                    <a:cubicBezTo>
                      <a:pt x="37" y="17"/>
                      <a:pt x="41" y="18"/>
                      <a:pt x="45" y="19"/>
                    </a:cubicBezTo>
                    <a:cubicBezTo>
                      <a:pt x="45" y="19"/>
                      <a:pt x="45" y="19"/>
                      <a:pt x="45" y="20"/>
                    </a:cubicBezTo>
                    <a:cubicBezTo>
                      <a:pt x="46" y="20"/>
                      <a:pt x="47" y="20"/>
                      <a:pt x="48" y="21"/>
                    </a:cubicBezTo>
                    <a:cubicBezTo>
                      <a:pt x="47" y="20"/>
                      <a:pt x="47" y="20"/>
                      <a:pt x="47" y="19"/>
                    </a:cubicBezTo>
                    <a:cubicBezTo>
                      <a:pt x="55" y="22"/>
                      <a:pt x="60" y="26"/>
                      <a:pt x="61" y="31"/>
                    </a:cubicBezTo>
                    <a:cubicBezTo>
                      <a:pt x="56" y="31"/>
                      <a:pt x="56" y="31"/>
                      <a:pt x="56" y="31"/>
                    </a:cubicBezTo>
                    <a:cubicBezTo>
                      <a:pt x="56" y="31"/>
                      <a:pt x="56" y="32"/>
                      <a:pt x="56" y="33"/>
                    </a:cubicBezTo>
                    <a:cubicBezTo>
                      <a:pt x="61" y="33"/>
                      <a:pt x="61" y="33"/>
                      <a:pt x="61" y="33"/>
                    </a:cubicBezTo>
                    <a:cubicBezTo>
                      <a:pt x="61" y="35"/>
                      <a:pt x="59" y="38"/>
                      <a:pt x="56" y="40"/>
                    </a:cubicBezTo>
                    <a:cubicBezTo>
                      <a:pt x="56" y="41"/>
                      <a:pt x="55" y="42"/>
                      <a:pt x="55" y="43"/>
                    </a:cubicBezTo>
                    <a:cubicBezTo>
                      <a:pt x="57" y="41"/>
                      <a:pt x="59" y="40"/>
                      <a:pt x="60" y="39"/>
                    </a:cubicBezTo>
                    <a:cubicBezTo>
                      <a:pt x="60" y="40"/>
                      <a:pt x="59" y="42"/>
                      <a:pt x="58" y="44"/>
                    </a:cubicBezTo>
                    <a:cubicBezTo>
                      <a:pt x="59" y="44"/>
                      <a:pt x="60" y="45"/>
                      <a:pt x="60" y="45"/>
                    </a:cubicBezTo>
                    <a:cubicBezTo>
                      <a:pt x="61" y="46"/>
                      <a:pt x="61" y="46"/>
                      <a:pt x="61" y="46"/>
                    </a:cubicBezTo>
                    <a:cubicBezTo>
                      <a:pt x="63" y="41"/>
                      <a:pt x="64" y="37"/>
                      <a:pt x="64" y="32"/>
                    </a:cubicBezTo>
                    <a:cubicBezTo>
                      <a:pt x="64" y="14"/>
                      <a:pt x="50" y="0"/>
                      <a:pt x="32" y="0"/>
                    </a:cubicBezTo>
                    <a:cubicBezTo>
                      <a:pt x="15" y="0"/>
                      <a:pt x="0" y="14"/>
                      <a:pt x="0" y="32"/>
                    </a:cubicBezTo>
                    <a:cubicBezTo>
                      <a:pt x="0" y="49"/>
                      <a:pt x="15" y="63"/>
                      <a:pt x="32" y="63"/>
                    </a:cubicBezTo>
                    <a:cubicBezTo>
                      <a:pt x="39" y="63"/>
                      <a:pt x="46" y="61"/>
                      <a:pt x="51" y="57"/>
                    </a:cubicBezTo>
                    <a:cubicBezTo>
                      <a:pt x="50" y="56"/>
                      <a:pt x="50" y="56"/>
                      <a:pt x="50" y="56"/>
                    </a:cubicBezTo>
                    <a:cubicBezTo>
                      <a:pt x="49" y="56"/>
                      <a:pt x="49" y="55"/>
                      <a:pt x="49" y="55"/>
                    </a:cubicBezTo>
                    <a:close/>
                    <a:moveTo>
                      <a:pt x="60" y="24"/>
                    </a:moveTo>
                    <a:cubicBezTo>
                      <a:pt x="57" y="21"/>
                      <a:pt x="53" y="19"/>
                      <a:pt x="47" y="17"/>
                    </a:cubicBezTo>
                    <a:cubicBezTo>
                      <a:pt x="45" y="11"/>
                      <a:pt x="42" y="6"/>
                      <a:pt x="39" y="4"/>
                    </a:cubicBezTo>
                    <a:cubicBezTo>
                      <a:pt x="50" y="6"/>
                      <a:pt x="58" y="14"/>
                      <a:pt x="60" y="24"/>
                    </a:cubicBezTo>
                    <a:close/>
                    <a:moveTo>
                      <a:pt x="33" y="3"/>
                    </a:moveTo>
                    <a:cubicBezTo>
                      <a:pt x="38" y="3"/>
                      <a:pt x="42" y="9"/>
                      <a:pt x="44" y="16"/>
                    </a:cubicBezTo>
                    <a:cubicBezTo>
                      <a:pt x="41" y="16"/>
                      <a:pt x="37" y="15"/>
                      <a:pt x="33" y="15"/>
                    </a:cubicBezTo>
                    <a:lnTo>
                      <a:pt x="33" y="3"/>
                    </a:lnTo>
                    <a:close/>
                    <a:moveTo>
                      <a:pt x="31" y="3"/>
                    </a:moveTo>
                    <a:cubicBezTo>
                      <a:pt x="31" y="15"/>
                      <a:pt x="31" y="15"/>
                      <a:pt x="31" y="15"/>
                    </a:cubicBezTo>
                    <a:cubicBezTo>
                      <a:pt x="27" y="15"/>
                      <a:pt x="23" y="16"/>
                      <a:pt x="20" y="16"/>
                    </a:cubicBezTo>
                    <a:cubicBezTo>
                      <a:pt x="22" y="9"/>
                      <a:pt x="26" y="3"/>
                      <a:pt x="31" y="3"/>
                    </a:cubicBezTo>
                    <a:close/>
                    <a:moveTo>
                      <a:pt x="25" y="4"/>
                    </a:moveTo>
                    <a:cubicBezTo>
                      <a:pt x="22" y="6"/>
                      <a:pt x="19" y="11"/>
                      <a:pt x="18" y="17"/>
                    </a:cubicBezTo>
                    <a:cubicBezTo>
                      <a:pt x="12" y="19"/>
                      <a:pt x="7" y="21"/>
                      <a:pt x="4" y="24"/>
                    </a:cubicBezTo>
                    <a:cubicBezTo>
                      <a:pt x="7" y="14"/>
                      <a:pt x="15" y="6"/>
                      <a:pt x="25" y="4"/>
                    </a:cubicBezTo>
                    <a:close/>
                    <a:moveTo>
                      <a:pt x="17" y="19"/>
                    </a:moveTo>
                    <a:cubicBezTo>
                      <a:pt x="16" y="23"/>
                      <a:pt x="16" y="27"/>
                      <a:pt x="16" y="31"/>
                    </a:cubicBezTo>
                    <a:cubicBezTo>
                      <a:pt x="3" y="31"/>
                      <a:pt x="3" y="31"/>
                      <a:pt x="3" y="31"/>
                    </a:cubicBezTo>
                    <a:cubicBezTo>
                      <a:pt x="4" y="26"/>
                      <a:pt x="9" y="22"/>
                      <a:pt x="17" y="19"/>
                    </a:cubicBezTo>
                    <a:close/>
                    <a:moveTo>
                      <a:pt x="16" y="33"/>
                    </a:moveTo>
                    <a:cubicBezTo>
                      <a:pt x="16" y="37"/>
                      <a:pt x="16" y="40"/>
                      <a:pt x="17" y="44"/>
                    </a:cubicBezTo>
                    <a:cubicBezTo>
                      <a:pt x="9" y="41"/>
                      <a:pt x="4" y="37"/>
                      <a:pt x="3" y="33"/>
                    </a:cubicBezTo>
                    <a:lnTo>
                      <a:pt x="16" y="33"/>
                    </a:lnTo>
                    <a:close/>
                    <a:moveTo>
                      <a:pt x="4" y="39"/>
                    </a:moveTo>
                    <a:cubicBezTo>
                      <a:pt x="7" y="42"/>
                      <a:pt x="12" y="44"/>
                      <a:pt x="18" y="46"/>
                    </a:cubicBezTo>
                    <a:cubicBezTo>
                      <a:pt x="19" y="52"/>
                      <a:pt x="22" y="57"/>
                      <a:pt x="25" y="60"/>
                    </a:cubicBezTo>
                    <a:cubicBezTo>
                      <a:pt x="15" y="57"/>
                      <a:pt x="7" y="49"/>
                      <a:pt x="4" y="39"/>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29" name="ïsļiḋé">
                <a:extLst>
                  <a:ext uri="{FF2B5EF4-FFF2-40B4-BE49-F238E27FC236}">
                    <a16:creationId xmlns:a16="http://schemas.microsoft.com/office/drawing/2014/main" id="{4CF801DD-158C-4FBE-A26E-6AF617686E8B}"/>
                  </a:ext>
                </a:extLst>
              </p:cNvPr>
              <p:cNvSpPr/>
              <p:nvPr/>
            </p:nvSpPr>
            <p:spPr bwMode="auto">
              <a:xfrm>
                <a:off x="3536364" y="2631690"/>
                <a:ext cx="707241" cy="745994"/>
              </a:xfrm>
              <a:custGeom>
                <a:avLst/>
                <a:gdLst>
                  <a:gd name="T0" fmla="*/ 22 w 62"/>
                  <a:gd name="T1" fmla="*/ 32 h 65"/>
                  <a:gd name="T2" fmla="*/ 22 w 62"/>
                  <a:gd name="T3" fmla="*/ 52 h 65"/>
                  <a:gd name="T4" fmla="*/ 26 w 62"/>
                  <a:gd name="T5" fmla="*/ 43 h 65"/>
                  <a:gd name="T6" fmla="*/ 47 w 62"/>
                  <a:gd name="T7" fmla="*/ 7 h 65"/>
                  <a:gd name="T8" fmla="*/ 47 w 62"/>
                  <a:gd name="T9" fmla="*/ 19 h 65"/>
                  <a:gd name="T10" fmla="*/ 40 w 62"/>
                  <a:gd name="T11" fmla="*/ 37 h 65"/>
                  <a:gd name="T12" fmla="*/ 36 w 62"/>
                  <a:gd name="T13" fmla="*/ 27 h 65"/>
                  <a:gd name="T14" fmla="*/ 32 w 62"/>
                  <a:gd name="T15" fmla="*/ 26 h 65"/>
                  <a:gd name="T16" fmla="*/ 24 w 62"/>
                  <a:gd name="T17" fmla="*/ 22 h 65"/>
                  <a:gd name="T18" fmla="*/ 18 w 62"/>
                  <a:gd name="T19" fmla="*/ 21 h 65"/>
                  <a:gd name="T20" fmla="*/ 11 w 62"/>
                  <a:gd name="T21" fmla="*/ 28 h 65"/>
                  <a:gd name="T22" fmla="*/ 6 w 62"/>
                  <a:gd name="T23" fmla="*/ 28 h 65"/>
                  <a:gd name="T24" fmla="*/ 3 w 62"/>
                  <a:gd name="T25" fmla="*/ 38 h 65"/>
                  <a:gd name="T26" fmla="*/ 0 w 62"/>
                  <a:gd name="T27" fmla="*/ 43 h 65"/>
                  <a:gd name="T28" fmla="*/ 3 w 62"/>
                  <a:gd name="T29" fmla="*/ 47 h 65"/>
                  <a:gd name="T30" fmla="*/ 6 w 62"/>
                  <a:gd name="T31" fmla="*/ 58 h 65"/>
                  <a:gd name="T32" fmla="*/ 11 w 62"/>
                  <a:gd name="T33" fmla="*/ 58 h 65"/>
                  <a:gd name="T34" fmla="*/ 18 w 62"/>
                  <a:gd name="T35" fmla="*/ 65 h 65"/>
                  <a:gd name="T36" fmla="*/ 24 w 62"/>
                  <a:gd name="T37" fmla="*/ 64 h 65"/>
                  <a:gd name="T38" fmla="*/ 32 w 62"/>
                  <a:gd name="T39" fmla="*/ 60 h 65"/>
                  <a:gd name="T40" fmla="*/ 36 w 62"/>
                  <a:gd name="T41" fmla="*/ 59 h 65"/>
                  <a:gd name="T42" fmla="*/ 40 w 62"/>
                  <a:gd name="T43" fmla="*/ 49 h 65"/>
                  <a:gd name="T44" fmla="*/ 44 w 62"/>
                  <a:gd name="T45" fmla="*/ 46 h 65"/>
                  <a:gd name="T46" fmla="*/ 38 w 62"/>
                  <a:gd name="T47" fmla="*/ 53 h 65"/>
                  <a:gd name="T48" fmla="*/ 22 w 62"/>
                  <a:gd name="T49" fmla="*/ 58 h 65"/>
                  <a:gd name="T50" fmla="*/ 6 w 62"/>
                  <a:gd name="T51" fmla="*/ 53 h 65"/>
                  <a:gd name="T52" fmla="*/ 7 w 62"/>
                  <a:gd name="T53" fmla="*/ 38 h 65"/>
                  <a:gd name="T54" fmla="*/ 18 w 62"/>
                  <a:gd name="T55" fmla="*/ 24 h 65"/>
                  <a:gd name="T56" fmla="*/ 36 w 62"/>
                  <a:gd name="T57" fmla="*/ 30 h 65"/>
                  <a:gd name="T58" fmla="*/ 41 w 62"/>
                  <a:gd name="T59" fmla="*/ 44 h 65"/>
                  <a:gd name="T60" fmla="*/ 59 w 62"/>
                  <a:gd name="T61" fmla="*/ 11 h 65"/>
                  <a:gd name="T62" fmla="*/ 60 w 62"/>
                  <a:gd name="T63" fmla="*/ 7 h 65"/>
                  <a:gd name="T64" fmla="*/ 54 w 62"/>
                  <a:gd name="T65" fmla="*/ 4 h 65"/>
                  <a:gd name="T66" fmla="*/ 49 w 62"/>
                  <a:gd name="T67" fmla="*/ 0 h 65"/>
                  <a:gd name="T68" fmla="*/ 46 w 62"/>
                  <a:gd name="T69" fmla="*/ 0 h 65"/>
                  <a:gd name="T70" fmla="*/ 40 w 62"/>
                  <a:gd name="T71" fmla="*/ 4 h 65"/>
                  <a:gd name="T72" fmla="*/ 38 w 62"/>
                  <a:gd name="T73" fmla="*/ 4 h 65"/>
                  <a:gd name="T74" fmla="*/ 35 w 62"/>
                  <a:gd name="T75" fmla="*/ 11 h 65"/>
                  <a:gd name="T76" fmla="*/ 33 w 62"/>
                  <a:gd name="T77" fmla="*/ 14 h 65"/>
                  <a:gd name="T78" fmla="*/ 35 w 62"/>
                  <a:gd name="T79" fmla="*/ 18 h 65"/>
                  <a:gd name="T80" fmla="*/ 37 w 62"/>
                  <a:gd name="T81" fmla="*/ 24 h 65"/>
                  <a:gd name="T82" fmla="*/ 40 w 62"/>
                  <a:gd name="T83" fmla="*/ 25 h 65"/>
                  <a:gd name="T84" fmla="*/ 46 w 62"/>
                  <a:gd name="T85" fmla="*/ 28 h 65"/>
                  <a:gd name="T86" fmla="*/ 49 w 62"/>
                  <a:gd name="T87" fmla="*/ 29 h 65"/>
                  <a:gd name="T88" fmla="*/ 54 w 62"/>
                  <a:gd name="T89" fmla="*/ 24 h 65"/>
                  <a:gd name="T90" fmla="*/ 57 w 62"/>
                  <a:gd name="T91" fmla="*/ 24 h 65"/>
                  <a:gd name="T92" fmla="*/ 59 w 62"/>
                  <a:gd name="T93" fmla="*/ 18 h 65"/>
                  <a:gd name="T94" fmla="*/ 61 w 62"/>
                  <a:gd name="T95" fmla="*/ 12 h 65"/>
                  <a:gd name="T96" fmla="*/ 52 w 62"/>
                  <a:gd name="T97" fmla="*/ 22 h 65"/>
                  <a:gd name="T98" fmla="*/ 43 w 62"/>
                  <a:gd name="T99" fmla="*/ 25 h 65"/>
                  <a:gd name="T100" fmla="*/ 36 w 62"/>
                  <a:gd name="T101" fmla="*/ 15 h 65"/>
                  <a:gd name="T102" fmla="*/ 38 w 62"/>
                  <a:gd name="T103" fmla="*/ 7 h 65"/>
                  <a:gd name="T104" fmla="*/ 50 w 62"/>
                  <a:gd name="T105" fmla="*/ 3 h 65"/>
                  <a:gd name="T106" fmla="*/ 56 w 62"/>
                  <a:gd name="T107"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30" name="îṣḷîḓê">
                <a:extLst>
                  <a:ext uri="{FF2B5EF4-FFF2-40B4-BE49-F238E27FC236}">
                    <a16:creationId xmlns:a16="http://schemas.microsoft.com/office/drawing/2014/main" id="{04EBAD03-308A-42D9-B46E-08A696C55B3B}"/>
                  </a:ext>
                </a:extLst>
              </p:cNvPr>
              <p:cNvSpPr/>
              <p:nvPr/>
            </p:nvSpPr>
            <p:spPr bwMode="auto">
              <a:xfrm>
                <a:off x="4926674" y="4073481"/>
                <a:ext cx="426875" cy="572637"/>
              </a:xfrm>
              <a:custGeom>
                <a:avLst/>
                <a:gdLst>
                  <a:gd name="T0" fmla="*/ 13 w 52"/>
                  <a:gd name="T1" fmla="*/ 18 h 70"/>
                  <a:gd name="T2" fmla="*/ 12 w 52"/>
                  <a:gd name="T3" fmla="*/ 17 h 70"/>
                  <a:gd name="T4" fmla="*/ 11 w 52"/>
                  <a:gd name="T5" fmla="*/ 15 h 70"/>
                  <a:gd name="T6" fmla="*/ 51 w 52"/>
                  <a:gd name="T7" fmla="*/ 50 h 70"/>
                  <a:gd name="T8" fmla="*/ 49 w 52"/>
                  <a:gd name="T9" fmla="*/ 60 h 70"/>
                  <a:gd name="T10" fmla="*/ 51 w 52"/>
                  <a:gd name="T11" fmla="*/ 69 h 70"/>
                  <a:gd name="T12" fmla="*/ 0 w 52"/>
                  <a:gd name="T13" fmla="*/ 69 h 70"/>
                  <a:gd name="T14" fmla="*/ 1 w 52"/>
                  <a:gd name="T15" fmla="*/ 60 h 70"/>
                  <a:gd name="T16" fmla="*/ 4 w 52"/>
                  <a:gd name="T17" fmla="*/ 45 h 70"/>
                  <a:gd name="T18" fmla="*/ 19 w 52"/>
                  <a:gd name="T19" fmla="*/ 27 h 70"/>
                  <a:gd name="T20" fmla="*/ 15 w 52"/>
                  <a:gd name="T21" fmla="*/ 30 h 70"/>
                  <a:gd name="T22" fmla="*/ 10 w 52"/>
                  <a:gd name="T23" fmla="*/ 34 h 70"/>
                  <a:gd name="T24" fmla="*/ 2 w 52"/>
                  <a:gd name="T25" fmla="*/ 28 h 70"/>
                  <a:gd name="T26" fmla="*/ 8 w 52"/>
                  <a:gd name="T27" fmla="*/ 14 h 70"/>
                  <a:gd name="T28" fmla="*/ 13 w 52"/>
                  <a:gd name="T29" fmla="*/ 5 h 70"/>
                  <a:gd name="T30" fmla="*/ 12 w 52"/>
                  <a:gd name="T31" fmla="*/ 0 h 70"/>
                  <a:gd name="T32" fmla="*/ 12 w 52"/>
                  <a:gd name="T33" fmla="*/ 0 h 70"/>
                  <a:gd name="T34" fmla="*/ 14 w 52"/>
                  <a:gd name="T35" fmla="*/ 0 h 70"/>
                  <a:gd name="T36" fmla="*/ 43 w 52"/>
                  <a:gd name="T37" fmla="*/ 13 h 70"/>
                  <a:gd name="T38" fmla="*/ 51 w 52"/>
                  <a:gd name="T39" fmla="*/ 47 h 70"/>
                  <a:gd name="T40" fmla="*/ 2 w 52"/>
                  <a:gd name="T41" fmla="*/ 62 h 70"/>
                  <a:gd name="T42" fmla="*/ 48 w 52"/>
                  <a:gd name="T43" fmla="*/ 62 h 70"/>
                  <a:gd name="T44" fmla="*/ 2 w 52"/>
                  <a:gd name="T45" fmla="*/ 62 h 70"/>
                  <a:gd name="T46" fmla="*/ 6 w 52"/>
                  <a:gd name="T47" fmla="*/ 56 h 70"/>
                  <a:gd name="T48" fmla="*/ 44 w 52"/>
                  <a:gd name="T49" fmla="*/ 60 h 70"/>
                  <a:gd name="T50" fmla="*/ 12 w 52"/>
                  <a:gd name="T51" fmla="*/ 41 h 70"/>
                  <a:gd name="T52" fmla="*/ 6 w 52"/>
                  <a:gd name="T53" fmla="*/ 54 h 70"/>
                  <a:gd name="T54" fmla="*/ 15 w 52"/>
                  <a:gd name="T55" fmla="*/ 42 h 70"/>
                  <a:gd name="T56" fmla="*/ 12 w 52"/>
                  <a:gd name="T57" fmla="*/ 48 h 70"/>
                  <a:gd name="T58" fmla="*/ 41 w 52"/>
                  <a:gd name="T59" fmla="*/ 54 h 70"/>
                  <a:gd name="T60" fmla="*/ 39 w 52"/>
                  <a:gd name="T61" fmla="*/ 17 h 70"/>
                  <a:gd name="T62" fmla="*/ 22 w 52"/>
                  <a:gd name="T63" fmla="*/ 6 h 70"/>
                  <a:gd name="T64" fmla="*/ 20 w 52"/>
                  <a:gd name="T65" fmla="*/ 5 h 70"/>
                  <a:gd name="T66" fmla="*/ 18 w 52"/>
                  <a:gd name="T67" fmla="*/ 4 h 70"/>
                  <a:gd name="T68" fmla="*/ 19 w 52"/>
                  <a:gd name="T69" fmla="*/ 7 h 70"/>
                  <a:gd name="T70" fmla="*/ 17 w 52"/>
                  <a:gd name="T71" fmla="*/ 8 h 70"/>
                  <a:gd name="T72" fmla="*/ 11 w 52"/>
                  <a:gd name="T73" fmla="*/ 14 h 70"/>
                  <a:gd name="T74" fmla="*/ 4 w 52"/>
                  <a:gd name="T75" fmla="*/ 28 h 70"/>
                  <a:gd name="T76" fmla="*/ 10 w 52"/>
                  <a:gd name="T77" fmla="*/ 31 h 70"/>
                  <a:gd name="T78" fmla="*/ 16 w 52"/>
                  <a:gd name="T79" fmla="*/ 25 h 70"/>
                  <a:gd name="T80" fmla="*/ 21 w 52"/>
                  <a:gd name="T81" fmla="*/ 25 h 70"/>
                  <a:gd name="T82" fmla="*/ 30 w 52"/>
                  <a:gd name="T83" fmla="*/ 19 h 70"/>
                  <a:gd name="T84" fmla="*/ 44 w 52"/>
                  <a:gd name="T85" fmla="*/ 36 h 70"/>
                  <a:gd name="T86" fmla="*/ 40 w 52"/>
                  <a:gd name="T87" fmla="*/ 16 h 70"/>
                  <a:gd name="T88" fmla="*/ 43 w 52"/>
                  <a:gd name="T89" fmla="*/ 53 h 70"/>
                  <a:gd name="T90" fmla="*/ 44 w 52"/>
                  <a:gd name="T91"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 h="70">
                    <a:moveTo>
                      <a:pt x="16" y="14"/>
                    </a:moveTo>
                    <a:cubicBezTo>
                      <a:pt x="16" y="15"/>
                      <a:pt x="16" y="15"/>
                      <a:pt x="16" y="15"/>
                    </a:cubicBezTo>
                    <a:cubicBezTo>
                      <a:pt x="13" y="18"/>
                      <a:pt x="13" y="18"/>
                      <a:pt x="13" y="18"/>
                    </a:cubicBezTo>
                    <a:cubicBezTo>
                      <a:pt x="13" y="19"/>
                      <a:pt x="13" y="19"/>
                      <a:pt x="12" y="19"/>
                    </a:cubicBezTo>
                    <a:cubicBezTo>
                      <a:pt x="12" y="19"/>
                      <a:pt x="12" y="19"/>
                      <a:pt x="12" y="19"/>
                    </a:cubicBezTo>
                    <a:cubicBezTo>
                      <a:pt x="11" y="18"/>
                      <a:pt x="11" y="18"/>
                      <a:pt x="12" y="17"/>
                    </a:cubicBezTo>
                    <a:cubicBezTo>
                      <a:pt x="11" y="17"/>
                      <a:pt x="11" y="17"/>
                      <a:pt x="11" y="17"/>
                    </a:cubicBezTo>
                    <a:cubicBezTo>
                      <a:pt x="11" y="17"/>
                      <a:pt x="10" y="17"/>
                      <a:pt x="10" y="16"/>
                    </a:cubicBezTo>
                    <a:cubicBezTo>
                      <a:pt x="10" y="16"/>
                      <a:pt x="10" y="15"/>
                      <a:pt x="11" y="15"/>
                    </a:cubicBezTo>
                    <a:cubicBezTo>
                      <a:pt x="15" y="14"/>
                      <a:pt x="15" y="14"/>
                      <a:pt x="15" y="14"/>
                    </a:cubicBezTo>
                    <a:cubicBezTo>
                      <a:pt x="15" y="14"/>
                      <a:pt x="16" y="14"/>
                      <a:pt x="16" y="14"/>
                    </a:cubicBezTo>
                    <a:close/>
                    <a:moveTo>
                      <a:pt x="51" y="50"/>
                    </a:moveTo>
                    <a:cubicBezTo>
                      <a:pt x="46" y="54"/>
                      <a:pt x="46" y="54"/>
                      <a:pt x="46" y="54"/>
                    </a:cubicBezTo>
                    <a:cubicBezTo>
                      <a:pt x="48" y="55"/>
                      <a:pt x="49" y="56"/>
                      <a:pt x="49" y="58"/>
                    </a:cubicBezTo>
                    <a:cubicBezTo>
                      <a:pt x="49" y="59"/>
                      <a:pt x="49" y="59"/>
                      <a:pt x="49" y="60"/>
                    </a:cubicBezTo>
                    <a:cubicBezTo>
                      <a:pt x="49" y="60"/>
                      <a:pt x="49" y="60"/>
                      <a:pt x="49" y="60"/>
                    </a:cubicBezTo>
                    <a:cubicBezTo>
                      <a:pt x="50" y="60"/>
                      <a:pt x="51" y="60"/>
                      <a:pt x="51" y="61"/>
                    </a:cubicBezTo>
                    <a:cubicBezTo>
                      <a:pt x="51" y="69"/>
                      <a:pt x="51" y="69"/>
                      <a:pt x="51" y="69"/>
                    </a:cubicBezTo>
                    <a:cubicBezTo>
                      <a:pt x="51" y="69"/>
                      <a:pt x="50" y="70"/>
                      <a:pt x="49" y="70"/>
                    </a:cubicBezTo>
                    <a:cubicBezTo>
                      <a:pt x="1" y="70"/>
                      <a:pt x="1" y="70"/>
                      <a:pt x="1" y="70"/>
                    </a:cubicBezTo>
                    <a:cubicBezTo>
                      <a:pt x="0" y="70"/>
                      <a:pt x="0" y="69"/>
                      <a:pt x="0" y="69"/>
                    </a:cubicBezTo>
                    <a:cubicBezTo>
                      <a:pt x="0" y="61"/>
                      <a:pt x="0" y="61"/>
                      <a:pt x="0" y="61"/>
                    </a:cubicBezTo>
                    <a:cubicBezTo>
                      <a:pt x="0" y="60"/>
                      <a:pt x="0" y="60"/>
                      <a:pt x="1" y="60"/>
                    </a:cubicBezTo>
                    <a:cubicBezTo>
                      <a:pt x="1" y="60"/>
                      <a:pt x="1" y="60"/>
                      <a:pt x="1" y="60"/>
                    </a:cubicBezTo>
                    <a:cubicBezTo>
                      <a:pt x="1" y="59"/>
                      <a:pt x="1" y="59"/>
                      <a:pt x="1" y="58"/>
                    </a:cubicBezTo>
                    <a:cubicBezTo>
                      <a:pt x="1" y="57"/>
                      <a:pt x="2" y="55"/>
                      <a:pt x="3" y="54"/>
                    </a:cubicBezTo>
                    <a:cubicBezTo>
                      <a:pt x="3" y="53"/>
                      <a:pt x="2" y="49"/>
                      <a:pt x="4" y="45"/>
                    </a:cubicBezTo>
                    <a:cubicBezTo>
                      <a:pt x="5" y="43"/>
                      <a:pt x="8" y="41"/>
                      <a:pt x="11" y="39"/>
                    </a:cubicBezTo>
                    <a:cubicBezTo>
                      <a:pt x="13" y="37"/>
                      <a:pt x="16" y="35"/>
                      <a:pt x="18" y="33"/>
                    </a:cubicBezTo>
                    <a:cubicBezTo>
                      <a:pt x="19" y="31"/>
                      <a:pt x="19" y="29"/>
                      <a:pt x="19" y="27"/>
                    </a:cubicBezTo>
                    <a:cubicBezTo>
                      <a:pt x="19" y="27"/>
                      <a:pt x="19" y="27"/>
                      <a:pt x="19" y="27"/>
                    </a:cubicBezTo>
                    <a:cubicBezTo>
                      <a:pt x="18" y="27"/>
                      <a:pt x="17" y="27"/>
                      <a:pt x="16" y="27"/>
                    </a:cubicBezTo>
                    <a:cubicBezTo>
                      <a:pt x="16" y="27"/>
                      <a:pt x="15" y="28"/>
                      <a:pt x="15" y="30"/>
                    </a:cubicBezTo>
                    <a:cubicBezTo>
                      <a:pt x="14" y="31"/>
                      <a:pt x="14" y="32"/>
                      <a:pt x="13" y="32"/>
                    </a:cubicBezTo>
                    <a:cubicBezTo>
                      <a:pt x="13" y="33"/>
                      <a:pt x="12" y="34"/>
                      <a:pt x="10" y="34"/>
                    </a:cubicBezTo>
                    <a:cubicBezTo>
                      <a:pt x="10" y="34"/>
                      <a:pt x="10" y="34"/>
                      <a:pt x="10" y="34"/>
                    </a:cubicBezTo>
                    <a:cubicBezTo>
                      <a:pt x="9" y="34"/>
                      <a:pt x="8" y="33"/>
                      <a:pt x="7" y="32"/>
                    </a:cubicBezTo>
                    <a:cubicBezTo>
                      <a:pt x="6" y="32"/>
                      <a:pt x="6" y="32"/>
                      <a:pt x="5" y="31"/>
                    </a:cubicBezTo>
                    <a:cubicBezTo>
                      <a:pt x="4" y="31"/>
                      <a:pt x="2" y="30"/>
                      <a:pt x="2" y="28"/>
                    </a:cubicBezTo>
                    <a:cubicBezTo>
                      <a:pt x="2" y="27"/>
                      <a:pt x="2" y="27"/>
                      <a:pt x="2" y="27"/>
                    </a:cubicBezTo>
                    <a:cubicBezTo>
                      <a:pt x="2" y="25"/>
                      <a:pt x="2" y="23"/>
                      <a:pt x="4" y="20"/>
                    </a:cubicBezTo>
                    <a:cubicBezTo>
                      <a:pt x="7" y="17"/>
                      <a:pt x="8" y="15"/>
                      <a:pt x="8" y="14"/>
                    </a:cubicBezTo>
                    <a:cubicBezTo>
                      <a:pt x="8" y="13"/>
                      <a:pt x="8" y="13"/>
                      <a:pt x="8" y="13"/>
                    </a:cubicBezTo>
                    <a:cubicBezTo>
                      <a:pt x="8" y="13"/>
                      <a:pt x="9" y="12"/>
                      <a:pt x="14" y="6"/>
                    </a:cubicBezTo>
                    <a:cubicBezTo>
                      <a:pt x="14" y="6"/>
                      <a:pt x="14" y="5"/>
                      <a:pt x="13" y="5"/>
                    </a:cubicBezTo>
                    <a:cubicBezTo>
                      <a:pt x="13" y="4"/>
                      <a:pt x="12" y="2"/>
                      <a:pt x="12" y="2"/>
                    </a:cubicBezTo>
                    <a:cubicBezTo>
                      <a:pt x="12" y="1"/>
                      <a:pt x="12" y="1"/>
                      <a:pt x="12" y="1"/>
                    </a:cubicBezTo>
                    <a:cubicBezTo>
                      <a:pt x="12" y="0"/>
                      <a:pt x="12" y="0"/>
                      <a:pt x="12" y="0"/>
                    </a:cubicBezTo>
                    <a:cubicBezTo>
                      <a:pt x="12" y="0"/>
                      <a:pt x="12" y="0"/>
                      <a:pt x="12" y="0"/>
                    </a:cubicBezTo>
                    <a:cubicBezTo>
                      <a:pt x="12" y="0"/>
                      <a:pt x="12" y="0"/>
                      <a:pt x="12" y="0"/>
                    </a:cubicBezTo>
                    <a:cubicBezTo>
                      <a:pt x="12" y="0"/>
                      <a:pt x="12" y="0"/>
                      <a:pt x="12" y="0"/>
                    </a:cubicBezTo>
                    <a:cubicBezTo>
                      <a:pt x="13" y="0"/>
                      <a:pt x="13" y="0"/>
                      <a:pt x="13" y="0"/>
                    </a:cubicBezTo>
                    <a:cubicBezTo>
                      <a:pt x="13" y="0"/>
                      <a:pt x="13" y="0"/>
                      <a:pt x="13" y="0"/>
                    </a:cubicBezTo>
                    <a:cubicBezTo>
                      <a:pt x="14" y="0"/>
                      <a:pt x="14" y="0"/>
                      <a:pt x="14" y="0"/>
                    </a:cubicBezTo>
                    <a:cubicBezTo>
                      <a:pt x="15" y="0"/>
                      <a:pt x="18" y="1"/>
                      <a:pt x="20" y="2"/>
                    </a:cubicBezTo>
                    <a:cubicBezTo>
                      <a:pt x="21" y="2"/>
                      <a:pt x="23" y="2"/>
                      <a:pt x="24" y="2"/>
                    </a:cubicBezTo>
                    <a:cubicBezTo>
                      <a:pt x="30" y="2"/>
                      <a:pt x="37" y="4"/>
                      <a:pt x="43" y="13"/>
                    </a:cubicBezTo>
                    <a:cubicBezTo>
                      <a:pt x="48" y="22"/>
                      <a:pt x="47" y="30"/>
                      <a:pt x="47" y="36"/>
                    </a:cubicBezTo>
                    <a:cubicBezTo>
                      <a:pt x="47" y="39"/>
                      <a:pt x="46" y="41"/>
                      <a:pt x="47" y="42"/>
                    </a:cubicBezTo>
                    <a:cubicBezTo>
                      <a:pt x="48" y="45"/>
                      <a:pt x="51" y="47"/>
                      <a:pt x="51" y="47"/>
                    </a:cubicBezTo>
                    <a:cubicBezTo>
                      <a:pt x="52" y="48"/>
                      <a:pt x="52" y="48"/>
                      <a:pt x="52" y="48"/>
                    </a:cubicBezTo>
                    <a:cubicBezTo>
                      <a:pt x="52" y="49"/>
                      <a:pt x="52" y="49"/>
                      <a:pt x="51" y="50"/>
                    </a:cubicBezTo>
                    <a:close/>
                    <a:moveTo>
                      <a:pt x="2" y="62"/>
                    </a:moveTo>
                    <a:cubicBezTo>
                      <a:pt x="2" y="68"/>
                      <a:pt x="2" y="68"/>
                      <a:pt x="2" y="68"/>
                    </a:cubicBezTo>
                    <a:cubicBezTo>
                      <a:pt x="48" y="68"/>
                      <a:pt x="48" y="68"/>
                      <a:pt x="48" y="68"/>
                    </a:cubicBezTo>
                    <a:cubicBezTo>
                      <a:pt x="48" y="62"/>
                      <a:pt x="48" y="62"/>
                      <a:pt x="48" y="62"/>
                    </a:cubicBezTo>
                    <a:cubicBezTo>
                      <a:pt x="44" y="62"/>
                      <a:pt x="44" y="62"/>
                      <a:pt x="44" y="62"/>
                    </a:cubicBezTo>
                    <a:cubicBezTo>
                      <a:pt x="6" y="62"/>
                      <a:pt x="6" y="62"/>
                      <a:pt x="6" y="62"/>
                    </a:cubicBezTo>
                    <a:lnTo>
                      <a:pt x="2" y="62"/>
                    </a:lnTo>
                    <a:close/>
                    <a:moveTo>
                      <a:pt x="47" y="58"/>
                    </a:moveTo>
                    <a:cubicBezTo>
                      <a:pt x="47" y="57"/>
                      <a:pt x="46" y="56"/>
                      <a:pt x="44" y="56"/>
                    </a:cubicBezTo>
                    <a:cubicBezTo>
                      <a:pt x="6" y="56"/>
                      <a:pt x="6" y="56"/>
                      <a:pt x="6" y="56"/>
                    </a:cubicBezTo>
                    <a:cubicBezTo>
                      <a:pt x="4" y="56"/>
                      <a:pt x="3" y="57"/>
                      <a:pt x="3" y="58"/>
                    </a:cubicBezTo>
                    <a:cubicBezTo>
                      <a:pt x="3" y="59"/>
                      <a:pt x="4" y="60"/>
                      <a:pt x="6" y="60"/>
                    </a:cubicBezTo>
                    <a:cubicBezTo>
                      <a:pt x="44" y="60"/>
                      <a:pt x="44" y="60"/>
                      <a:pt x="44" y="60"/>
                    </a:cubicBezTo>
                    <a:cubicBezTo>
                      <a:pt x="46" y="60"/>
                      <a:pt x="47" y="59"/>
                      <a:pt x="47" y="58"/>
                    </a:cubicBezTo>
                    <a:close/>
                    <a:moveTo>
                      <a:pt x="20" y="34"/>
                    </a:moveTo>
                    <a:cubicBezTo>
                      <a:pt x="18" y="36"/>
                      <a:pt x="15" y="39"/>
                      <a:pt x="12" y="41"/>
                    </a:cubicBezTo>
                    <a:cubicBezTo>
                      <a:pt x="10" y="43"/>
                      <a:pt x="7" y="45"/>
                      <a:pt x="7" y="46"/>
                    </a:cubicBezTo>
                    <a:cubicBezTo>
                      <a:pt x="4" y="50"/>
                      <a:pt x="6" y="54"/>
                      <a:pt x="6" y="54"/>
                    </a:cubicBezTo>
                    <a:cubicBezTo>
                      <a:pt x="6" y="54"/>
                      <a:pt x="6" y="54"/>
                      <a:pt x="6" y="54"/>
                    </a:cubicBezTo>
                    <a:cubicBezTo>
                      <a:pt x="8" y="54"/>
                      <a:pt x="8" y="54"/>
                      <a:pt x="8" y="54"/>
                    </a:cubicBezTo>
                    <a:cubicBezTo>
                      <a:pt x="8" y="53"/>
                      <a:pt x="8" y="49"/>
                      <a:pt x="10" y="46"/>
                    </a:cubicBezTo>
                    <a:cubicBezTo>
                      <a:pt x="13" y="44"/>
                      <a:pt x="15" y="42"/>
                      <a:pt x="15" y="42"/>
                    </a:cubicBezTo>
                    <a:cubicBezTo>
                      <a:pt x="16" y="42"/>
                      <a:pt x="16" y="42"/>
                      <a:pt x="17" y="43"/>
                    </a:cubicBezTo>
                    <a:cubicBezTo>
                      <a:pt x="17" y="43"/>
                      <a:pt x="17" y="44"/>
                      <a:pt x="16" y="44"/>
                    </a:cubicBezTo>
                    <a:cubicBezTo>
                      <a:pt x="16" y="44"/>
                      <a:pt x="14" y="46"/>
                      <a:pt x="12" y="48"/>
                    </a:cubicBezTo>
                    <a:cubicBezTo>
                      <a:pt x="10" y="50"/>
                      <a:pt x="10" y="54"/>
                      <a:pt x="10" y="54"/>
                    </a:cubicBezTo>
                    <a:cubicBezTo>
                      <a:pt x="10" y="54"/>
                      <a:pt x="10" y="54"/>
                      <a:pt x="10" y="54"/>
                    </a:cubicBezTo>
                    <a:cubicBezTo>
                      <a:pt x="41" y="54"/>
                      <a:pt x="41" y="54"/>
                      <a:pt x="41" y="54"/>
                    </a:cubicBezTo>
                    <a:cubicBezTo>
                      <a:pt x="41" y="53"/>
                      <a:pt x="39" y="49"/>
                      <a:pt x="39" y="45"/>
                    </a:cubicBezTo>
                    <a:cubicBezTo>
                      <a:pt x="39" y="44"/>
                      <a:pt x="39" y="42"/>
                      <a:pt x="40" y="40"/>
                    </a:cubicBezTo>
                    <a:cubicBezTo>
                      <a:pt x="40" y="35"/>
                      <a:pt x="42" y="26"/>
                      <a:pt x="39" y="17"/>
                    </a:cubicBezTo>
                    <a:cubicBezTo>
                      <a:pt x="35" y="7"/>
                      <a:pt x="26" y="6"/>
                      <a:pt x="23" y="6"/>
                    </a:cubicBezTo>
                    <a:cubicBezTo>
                      <a:pt x="23" y="6"/>
                      <a:pt x="22" y="7"/>
                      <a:pt x="22" y="7"/>
                    </a:cubicBezTo>
                    <a:cubicBezTo>
                      <a:pt x="22" y="7"/>
                      <a:pt x="22" y="6"/>
                      <a:pt x="22" y="6"/>
                    </a:cubicBezTo>
                    <a:cubicBezTo>
                      <a:pt x="22" y="6"/>
                      <a:pt x="21" y="6"/>
                      <a:pt x="21" y="6"/>
                    </a:cubicBezTo>
                    <a:cubicBezTo>
                      <a:pt x="21" y="6"/>
                      <a:pt x="21" y="6"/>
                      <a:pt x="21" y="6"/>
                    </a:cubicBezTo>
                    <a:cubicBezTo>
                      <a:pt x="20" y="6"/>
                      <a:pt x="20" y="5"/>
                      <a:pt x="20" y="5"/>
                    </a:cubicBezTo>
                    <a:cubicBezTo>
                      <a:pt x="19" y="5"/>
                      <a:pt x="19" y="5"/>
                      <a:pt x="19" y="5"/>
                    </a:cubicBezTo>
                    <a:cubicBezTo>
                      <a:pt x="19" y="5"/>
                      <a:pt x="18" y="5"/>
                      <a:pt x="18" y="4"/>
                    </a:cubicBezTo>
                    <a:cubicBezTo>
                      <a:pt x="18" y="4"/>
                      <a:pt x="18" y="4"/>
                      <a:pt x="18" y="4"/>
                    </a:cubicBezTo>
                    <a:cubicBezTo>
                      <a:pt x="17" y="4"/>
                      <a:pt x="17" y="3"/>
                      <a:pt x="16" y="3"/>
                    </a:cubicBezTo>
                    <a:cubicBezTo>
                      <a:pt x="18" y="7"/>
                      <a:pt x="18" y="7"/>
                      <a:pt x="18" y="7"/>
                    </a:cubicBezTo>
                    <a:cubicBezTo>
                      <a:pt x="19" y="7"/>
                      <a:pt x="19" y="7"/>
                      <a:pt x="19" y="7"/>
                    </a:cubicBezTo>
                    <a:cubicBezTo>
                      <a:pt x="19" y="8"/>
                      <a:pt x="18" y="8"/>
                      <a:pt x="18" y="8"/>
                    </a:cubicBezTo>
                    <a:cubicBezTo>
                      <a:pt x="18" y="8"/>
                      <a:pt x="18" y="8"/>
                      <a:pt x="18" y="8"/>
                    </a:cubicBezTo>
                    <a:cubicBezTo>
                      <a:pt x="17" y="8"/>
                      <a:pt x="17" y="8"/>
                      <a:pt x="17" y="8"/>
                    </a:cubicBezTo>
                    <a:cubicBezTo>
                      <a:pt x="17" y="8"/>
                      <a:pt x="17" y="8"/>
                      <a:pt x="16" y="7"/>
                    </a:cubicBezTo>
                    <a:cubicBezTo>
                      <a:pt x="14" y="10"/>
                      <a:pt x="11" y="13"/>
                      <a:pt x="11" y="14"/>
                    </a:cubicBezTo>
                    <a:cubicBezTo>
                      <a:pt x="11" y="14"/>
                      <a:pt x="11" y="14"/>
                      <a:pt x="11" y="14"/>
                    </a:cubicBezTo>
                    <a:cubicBezTo>
                      <a:pt x="10" y="15"/>
                      <a:pt x="10" y="18"/>
                      <a:pt x="6" y="22"/>
                    </a:cubicBezTo>
                    <a:cubicBezTo>
                      <a:pt x="4" y="24"/>
                      <a:pt x="4" y="26"/>
                      <a:pt x="4" y="27"/>
                    </a:cubicBezTo>
                    <a:cubicBezTo>
                      <a:pt x="4" y="28"/>
                      <a:pt x="4" y="28"/>
                      <a:pt x="4" y="28"/>
                    </a:cubicBezTo>
                    <a:cubicBezTo>
                      <a:pt x="4" y="28"/>
                      <a:pt x="5" y="29"/>
                      <a:pt x="6" y="29"/>
                    </a:cubicBezTo>
                    <a:cubicBezTo>
                      <a:pt x="7" y="30"/>
                      <a:pt x="8" y="30"/>
                      <a:pt x="9" y="31"/>
                    </a:cubicBezTo>
                    <a:cubicBezTo>
                      <a:pt x="9" y="31"/>
                      <a:pt x="10" y="31"/>
                      <a:pt x="10" y="31"/>
                    </a:cubicBezTo>
                    <a:cubicBezTo>
                      <a:pt x="11" y="31"/>
                      <a:pt x="11" y="31"/>
                      <a:pt x="11" y="31"/>
                    </a:cubicBezTo>
                    <a:cubicBezTo>
                      <a:pt x="12" y="30"/>
                      <a:pt x="12" y="30"/>
                      <a:pt x="12" y="29"/>
                    </a:cubicBezTo>
                    <a:cubicBezTo>
                      <a:pt x="13" y="27"/>
                      <a:pt x="14" y="24"/>
                      <a:pt x="16" y="25"/>
                    </a:cubicBezTo>
                    <a:cubicBezTo>
                      <a:pt x="18" y="25"/>
                      <a:pt x="19" y="25"/>
                      <a:pt x="20" y="25"/>
                    </a:cubicBezTo>
                    <a:cubicBezTo>
                      <a:pt x="20" y="25"/>
                      <a:pt x="20" y="24"/>
                      <a:pt x="20" y="24"/>
                    </a:cubicBezTo>
                    <a:cubicBezTo>
                      <a:pt x="21" y="24"/>
                      <a:pt x="21" y="24"/>
                      <a:pt x="21" y="25"/>
                    </a:cubicBezTo>
                    <a:cubicBezTo>
                      <a:pt x="26" y="24"/>
                      <a:pt x="27" y="19"/>
                      <a:pt x="28" y="19"/>
                    </a:cubicBezTo>
                    <a:cubicBezTo>
                      <a:pt x="28" y="18"/>
                      <a:pt x="28" y="18"/>
                      <a:pt x="29" y="18"/>
                    </a:cubicBezTo>
                    <a:cubicBezTo>
                      <a:pt x="29" y="18"/>
                      <a:pt x="30" y="19"/>
                      <a:pt x="30" y="19"/>
                    </a:cubicBezTo>
                    <a:cubicBezTo>
                      <a:pt x="29" y="19"/>
                      <a:pt x="28" y="25"/>
                      <a:pt x="22" y="27"/>
                    </a:cubicBezTo>
                    <a:cubicBezTo>
                      <a:pt x="22" y="29"/>
                      <a:pt x="21" y="32"/>
                      <a:pt x="20" y="34"/>
                    </a:cubicBezTo>
                    <a:close/>
                    <a:moveTo>
                      <a:pt x="44" y="36"/>
                    </a:moveTo>
                    <a:cubicBezTo>
                      <a:pt x="45" y="30"/>
                      <a:pt x="45" y="22"/>
                      <a:pt x="40" y="14"/>
                    </a:cubicBezTo>
                    <a:cubicBezTo>
                      <a:pt x="37" y="8"/>
                      <a:pt x="32" y="6"/>
                      <a:pt x="28" y="5"/>
                    </a:cubicBezTo>
                    <a:cubicBezTo>
                      <a:pt x="33" y="6"/>
                      <a:pt x="38" y="9"/>
                      <a:pt x="40" y="16"/>
                    </a:cubicBezTo>
                    <a:cubicBezTo>
                      <a:pt x="44" y="26"/>
                      <a:pt x="42" y="35"/>
                      <a:pt x="42" y="41"/>
                    </a:cubicBezTo>
                    <a:cubicBezTo>
                      <a:pt x="41" y="42"/>
                      <a:pt x="41" y="44"/>
                      <a:pt x="41" y="45"/>
                    </a:cubicBezTo>
                    <a:cubicBezTo>
                      <a:pt x="41" y="48"/>
                      <a:pt x="42" y="51"/>
                      <a:pt x="43" y="53"/>
                    </a:cubicBezTo>
                    <a:cubicBezTo>
                      <a:pt x="49" y="48"/>
                      <a:pt x="49" y="48"/>
                      <a:pt x="49" y="48"/>
                    </a:cubicBezTo>
                    <a:cubicBezTo>
                      <a:pt x="48" y="47"/>
                      <a:pt x="46" y="45"/>
                      <a:pt x="45" y="43"/>
                    </a:cubicBezTo>
                    <a:cubicBezTo>
                      <a:pt x="44" y="41"/>
                      <a:pt x="44" y="39"/>
                      <a:pt x="44" y="3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31" name="î$1îḓê">
                <a:extLst>
                  <a:ext uri="{FF2B5EF4-FFF2-40B4-BE49-F238E27FC236}">
                    <a16:creationId xmlns:a16="http://schemas.microsoft.com/office/drawing/2014/main" id="{FB05D744-ECA2-4CED-A723-8785C9A81636}"/>
                  </a:ext>
                </a:extLst>
              </p:cNvPr>
              <p:cNvSpPr/>
              <p:nvPr/>
            </p:nvSpPr>
            <p:spPr bwMode="auto">
              <a:xfrm>
                <a:off x="8313347" y="4686013"/>
                <a:ext cx="588325" cy="555273"/>
              </a:xfrm>
              <a:custGeom>
                <a:avLst/>
                <a:gdLst>
                  <a:gd name="T0" fmla="*/ 13 w 75"/>
                  <a:gd name="T1" fmla="*/ 41 h 71"/>
                  <a:gd name="T2" fmla="*/ 13 w 75"/>
                  <a:gd name="T3" fmla="*/ 35 h 71"/>
                  <a:gd name="T4" fmla="*/ 65 w 75"/>
                  <a:gd name="T5" fmla="*/ 12 h 71"/>
                  <a:gd name="T6" fmla="*/ 36 w 75"/>
                  <a:gd name="T7" fmla="*/ 13 h 71"/>
                  <a:gd name="T8" fmla="*/ 65 w 75"/>
                  <a:gd name="T9" fmla="*/ 14 h 71"/>
                  <a:gd name="T10" fmla="*/ 65 w 75"/>
                  <a:gd name="T11" fmla="*/ 12 h 71"/>
                  <a:gd name="T12" fmla="*/ 22 w 75"/>
                  <a:gd name="T13" fmla="*/ 38 h 71"/>
                  <a:gd name="T14" fmla="*/ 27 w 75"/>
                  <a:gd name="T15" fmla="*/ 38 h 71"/>
                  <a:gd name="T16" fmla="*/ 36 w 75"/>
                  <a:gd name="T17" fmla="*/ 35 h 71"/>
                  <a:gd name="T18" fmla="*/ 36 w 75"/>
                  <a:gd name="T19" fmla="*/ 41 h 71"/>
                  <a:gd name="T20" fmla="*/ 36 w 75"/>
                  <a:gd name="T21" fmla="*/ 35 h 71"/>
                  <a:gd name="T22" fmla="*/ 75 w 75"/>
                  <a:gd name="T23" fmla="*/ 36 h 71"/>
                  <a:gd name="T24" fmla="*/ 67 w 75"/>
                  <a:gd name="T25" fmla="*/ 42 h 71"/>
                  <a:gd name="T26" fmla="*/ 71 w 75"/>
                  <a:gd name="T27" fmla="*/ 52 h 71"/>
                  <a:gd name="T28" fmla="*/ 67 w 75"/>
                  <a:gd name="T29" fmla="*/ 53 h 71"/>
                  <a:gd name="T30" fmla="*/ 49 w 75"/>
                  <a:gd name="T31" fmla="*/ 42 h 71"/>
                  <a:gd name="T32" fmla="*/ 43 w 75"/>
                  <a:gd name="T33" fmla="*/ 59 h 71"/>
                  <a:gd name="T34" fmla="*/ 8 w 75"/>
                  <a:gd name="T35" fmla="*/ 70 h 71"/>
                  <a:gd name="T36" fmla="*/ 6 w 75"/>
                  <a:gd name="T37" fmla="*/ 70 h 71"/>
                  <a:gd name="T38" fmla="*/ 9 w 75"/>
                  <a:gd name="T39" fmla="*/ 59 h 71"/>
                  <a:gd name="T40" fmla="*/ 0 w 75"/>
                  <a:gd name="T41" fmla="*/ 53 h 71"/>
                  <a:gd name="T42" fmla="*/ 6 w 75"/>
                  <a:gd name="T43" fmla="*/ 17 h 71"/>
                  <a:gd name="T44" fmla="*/ 26 w 75"/>
                  <a:gd name="T45" fmla="*/ 6 h 71"/>
                  <a:gd name="T46" fmla="*/ 69 w 75"/>
                  <a:gd name="T47" fmla="*/ 0 h 71"/>
                  <a:gd name="T48" fmla="*/ 72 w 75"/>
                  <a:gd name="T49" fmla="*/ 36 h 71"/>
                  <a:gd name="T50" fmla="*/ 69 w 75"/>
                  <a:gd name="T51" fmla="*/ 3 h 71"/>
                  <a:gd name="T52" fmla="*/ 29 w 75"/>
                  <a:gd name="T53" fmla="*/ 6 h 71"/>
                  <a:gd name="T54" fmla="*/ 43 w 75"/>
                  <a:gd name="T55" fmla="*/ 18 h 71"/>
                  <a:gd name="T56" fmla="*/ 48 w 75"/>
                  <a:gd name="T57" fmla="*/ 21 h 71"/>
                  <a:gd name="T58" fmla="*/ 66 w 75"/>
                  <a:gd name="T59" fmla="*/ 22 h 71"/>
                  <a:gd name="T60" fmla="*/ 48 w 75"/>
                  <a:gd name="T61" fmla="*/ 23 h 71"/>
                  <a:gd name="T62" fmla="*/ 65 w 75"/>
                  <a:gd name="T63" fmla="*/ 30 h 71"/>
                  <a:gd name="T64" fmla="*/ 65 w 75"/>
                  <a:gd name="T65" fmla="*/ 32 h 71"/>
                  <a:gd name="T66" fmla="*/ 48 w 75"/>
                  <a:gd name="T67" fmla="*/ 39 h 71"/>
                  <a:gd name="T68" fmla="*/ 56 w 75"/>
                  <a:gd name="T69" fmla="*/ 39 h 71"/>
                  <a:gd name="T70" fmla="*/ 63 w 75"/>
                  <a:gd name="T71" fmla="*/ 41 h 71"/>
                  <a:gd name="T72" fmla="*/ 64 w 75"/>
                  <a:gd name="T73" fmla="*/ 39 h 71"/>
                  <a:gd name="T74" fmla="*/ 72 w 75"/>
                  <a:gd name="T75" fmla="*/ 36 h 71"/>
                  <a:gd name="T76" fmla="*/ 46 w 75"/>
                  <a:gd name="T77" fmla="*/ 23 h 71"/>
                  <a:gd name="T78" fmla="*/ 6 w 75"/>
                  <a:gd name="T79" fmla="*/ 20 h 71"/>
                  <a:gd name="T80" fmla="*/ 3 w 75"/>
                  <a:gd name="T81" fmla="*/ 53 h 71"/>
                  <a:gd name="T82" fmla="*/ 12 w 75"/>
                  <a:gd name="T83" fmla="*/ 56 h 71"/>
                  <a:gd name="T84" fmla="*/ 13 w 75"/>
                  <a:gd name="T85" fmla="*/ 57 h 71"/>
                  <a:gd name="T86" fmla="*/ 20 w 75"/>
                  <a:gd name="T87" fmla="*/ 56 h 71"/>
                  <a:gd name="T88" fmla="*/ 43 w 75"/>
                  <a:gd name="T89"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5" h="71">
                    <a:moveTo>
                      <a:pt x="16" y="38"/>
                    </a:moveTo>
                    <a:cubicBezTo>
                      <a:pt x="16" y="40"/>
                      <a:pt x="15" y="41"/>
                      <a:pt x="13" y="41"/>
                    </a:cubicBezTo>
                    <a:cubicBezTo>
                      <a:pt x="12" y="41"/>
                      <a:pt x="10" y="40"/>
                      <a:pt x="10" y="38"/>
                    </a:cubicBezTo>
                    <a:cubicBezTo>
                      <a:pt x="10" y="37"/>
                      <a:pt x="12" y="35"/>
                      <a:pt x="13" y="35"/>
                    </a:cubicBezTo>
                    <a:cubicBezTo>
                      <a:pt x="15" y="35"/>
                      <a:pt x="16" y="37"/>
                      <a:pt x="16" y="38"/>
                    </a:cubicBezTo>
                    <a:close/>
                    <a:moveTo>
                      <a:pt x="65" y="12"/>
                    </a:moveTo>
                    <a:cubicBezTo>
                      <a:pt x="37" y="12"/>
                      <a:pt x="37" y="12"/>
                      <a:pt x="37" y="12"/>
                    </a:cubicBezTo>
                    <a:cubicBezTo>
                      <a:pt x="36" y="12"/>
                      <a:pt x="36" y="12"/>
                      <a:pt x="36" y="13"/>
                    </a:cubicBezTo>
                    <a:cubicBezTo>
                      <a:pt x="36" y="14"/>
                      <a:pt x="36" y="14"/>
                      <a:pt x="37" y="14"/>
                    </a:cubicBezTo>
                    <a:cubicBezTo>
                      <a:pt x="65" y="14"/>
                      <a:pt x="65" y="14"/>
                      <a:pt x="65" y="14"/>
                    </a:cubicBezTo>
                    <a:cubicBezTo>
                      <a:pt x="65" y="14"/>
                      <a:pt x="66" y="14"/>
                      <a:pt x="66" y="13"/>
                    </a:cubicBezTo>
                    <a:cubicBezTo>
                      <a:pt x="66" y="12"/>
                      <a:pt x="65" y="12"/>
                      <a:pt x="65" y="12"/>
                    </a:cubicBezTo>
                    <a:close/>
                    <a:moveTo>
                      <a:pt x="24" y="35"/>
                    </a:moveTo>
                    <a:cubicBezTo>
                      <a:pt x="23" y="35"/>
                      <a:pt x="22" y="37"/>
                      <a:pt x="22" y="38"/>
                    </a:cubicBezTo>
                    <a:cubicBezTo>
                      <a:pt x="22" y="40"/>
                      <a:pt x="23" y="41"/>
                      <a:pt x="24" y="41"/>
                    </a:cubicBezTo>
                    <a:cubicBezTo>
                      <a:pt x="26" y="41"/>
                      <a:pt x="27" y="40"/>
                      <a:pt x="27" y="38"/>
                    </a:cubicBezTo>
                    <a:cubicBezTo>
                      <a:pt x="27" y="37"/>
                      <a:pt x="26" y="35"/>
                      <a:pt x="24" y="35"/>
                    </a:cubicBezTo>
                    <a:close/>
                    <a:moveTo>
                      <a:pt x="36" y="35"/>
                    </a:moveTo>
                    <a:cubicBezTo>
                      <a:pt x="34" y="35"/>
                      <a:pt x="33" y="37"/>
                      <a:pt x="33" y="38"/>
                    </a:cubicBezTo>
                    <a:cubicBezTo>
                      <a:pt x="33" y="40"/>
                      <a:pt x="34" y="41"/>
                      <a:pt x="36" y="41"/>
                    </a:cubicBezTo>
                    <a:cubicBezTo>
                      <a:pt x="37" y="41"/>
                      <a:pt x="39" y="40"/>
                      <a:pt x="39" y="38"/>
                    </a:cubicBezTo>
                    <a:cubicBezTo>
                      <a:pt x="39" y="37"/>
                      <a:pt x="37" y="35"/>
                      <a:pt x="36" y="35"/>
                    </a:cubicBezTo>
                    <a:close/>
                    <a:moveTo>
                      <a:pt x="75" y="6"/>
                    </a:moveTo>
                    <a:cubicBezTo>
                      <a:pt x="75" y="36"/>
                      <a:pt x="75" y="36"/>
                      <a:pt x="75" y="36"/>
                    </a:cubicBezTo>
                    <a:cubicBezTo>
                      <a:pt x="75" y="40"/>
                      <a:pt x="73" y="42"/>
                      <a:pt x="69" y="42"/>
                    </a:cubicBezTo>
                    <a:cubicBezTo>
                      <a:pt x="67" y="42"/>
                      <a:pt x="67" y="42"/>
                      <a:pt x="67" y="42"/>
                    </a:cubicBezTo>
                    <a:cubicBezTo>
                      <a:pt x="70" y="51"/>
                      <a:pt x="70" y="51"/>
                      <a:pt x="70" y="51"/>
                    </a:cubicBezTo>
                    <a:cubicBezTo>
                      <a:pt x="70" y="51"/>
                      <a:pt x="71" y="52"/>
                      <a:pt x="71" y="52"/>
                    </a:cubicBezTo>
                    <a:cubicBezTo>
                      <a:pt x="71" y="53"/>
                      <a:pt x="70" y="54"/>
                      <a:pt x="69" y="54"/>
                    </a:cubicBezTo>
                    <a:cubicBezTo>
                      <a:pt x="68" y="54"/>
                      <a:pt x="68" y="54"/>
                      <a:pt x="67" y="53"/>
                    </a:cubicBezTo>
                    <a:cubicBezTo>
                      <a:pt x="54" y="42"/>
                      <a:pt x="54" y="42"/>
                      <a:pt x="54" y="42"/>
                    </a:cubicBezTo>
                    <a:cubicBezTo>
                      <a:pt x="49" y="42"/>
                      <a:pt x="49" y="42"/>
                      <a:pt x="49" y="42"/>
                    </a:cubicBezTo>
                    <a:cubicBezTo>
                      <a:pt x="49" y="53"/>
                      <a:pt x="49" y="53"/>
                      <a:pt x="49" y="53"/>
                    </a:cubicBezTo>
                    <a:cubicBezTo>
                      <a:pt x="49" y="56"/>
                      <a:pt x="46" y="59"/>
                      <a:pt x="43" y="59"/>
                    </a:cubicBezTo>
                    <a:cubicBezTo>
                      <a:pt x="21" y="59"/>
                      <a:pt x="21" y="59"/>
                      <a:pt x="21" y="59"/>
                    </a:cubicBezTo>
                    <a:cubicBezTo>
                      <a:pt x="8" y="70"/>
                      <a:pt x="8" y="70"/>
                      <a:pt x="8" y="70"/>
                    </a:cubicBezTo>
                    <a:cubicBezTo>
                      <a:pt x="8" y="70"/>
                      <a:pt x="7" y="71"/>
                      <a:pt x="7" y="71"/>
                    </a:cubicBezTo>
                    <a:cubicBezTo>
                      <a:pt x="7" y="71"/>
                      <a:pt x="6" y="71"/>
                      <a:pt x="6" y="70"/>
                    </a:cubicBezTo>
                    <a:cubicBezTo>
                      <a:pt x="5" y="70"/>
                      <a:pt x="5" y="69"/>
                      <a:pt x="5" y="68"/>
                    </a:cubicBezTo>
                    <a:cubicBezTo>
                      <a:pt x="9" y="59"/>
                      <a:pt x="9" y="59"/>
                      <a:pt x="9" y="59"/>
                    </a:cubicBezTo>
                    <a:cubicBezTo>
                      <a:pt x="6" y="59"/>
                      <a:pt x="6" y="59"/>
                      <a:pt x="6" y="59"/>
                    </a:cubicBezTo>
                    <a:cubicBezTo>
                      <a:pt x="3" y="59"/>
                      <a:pt x="0" y="56"/>
                      <a:pt x="0" y="53"/>
                    </a:cubicBezTo>
                    <a:cubicBezTo>
                      <a:pt x="0" y="23"/>
                      <a:pt x="0" y="23"/>
                      <a:pt x="0" y="23"/>
                    </a:cubicBezTo>
                    <a:cubicBezTo>
                      <a:pt x="0" y="19"/>
                      <a:pt x="3" y="17"/>
                      <a:pt x="6" y="17"/>
                    </a:cubicBezTo>
                    <a:cubicBezTo>
                      <a:pt x="26" y="17"/>
                      <a:pt x="26" y="17"/>
                      <a:pt x="26" y="17"/>
                    </a:cubicBezTo>
                    <a:cubicBezTo>
                      <a:pt x="26" y="6"/>
                      <a:pt x="26" y="6"/>
                      <a:pt x="26" y="6"/>
                    </a:cubicBezTo>
                    <a:cubicBezTo>
                      <a:pt x="26" y="3"/>
                      <a:pt x="29" y="0"/>
                      <a:pt x="32" y="0"/>
                    </a:cubicBezTo>
                    <a:cubicBezTo>
                      <a:pt x="69" y="0"/>
                      <a:pt x="69" y="0"/>
                      <a:pt x="69" y="0"/>
                    </a:cubicBezTo>
                    <a:cubicBezTo>
                      <a:pt x="73" y="0"/>
                      <a:pt x="75" y="3"/>
                      <a:pt x="75" y="6"/>
                    </a:cubicBezTo>
                    <a:close/>
                    <a:moveTo>
                      <a:pt x="72" y="36"/>
                    </a:moveTo>
                    <a:cubicBezTo>
                      <a:pt x="72" y="6"/>
                      <a:pt x="72" y="6"/>
                      <a:pt x="72" y="6"/>
                    </a:cubicBezTo>
                    <a:cubicBezTo>
                      <a:pt x="72" y="4"/>
                      <a:pt x="71" y="3"/>
                      <a:pt x="69" y="3"/>
                    </a:cubicBezTo>
                    <a:cubicBezTo>
                      <a:pt x="32" y="3"/>
                      <a:pt x="32" y="3"/>
                      <a:pt x="32" y="3"/>
                    </a:cubicBezTo>
                    <a:cubicBezTo>
                      <a:pt x="31" y="3"/>
                      <a:pt x="29" y="4"/>
                      <a:pt x="29" y="6"/>
                    </a:cubicBezTo>
                    <a:cubicBezTo>
                      <a:pt x="29" y="18"/>
                      <a:pt x="29" y="18"/>
                      <a:pt x="29" y="18"/>
                    </a:cubicBezTo>
                    <a:cubicBezTo>
                      <a:pt x="43" y="18"/>
                      <a:pt x="43" y="18"/>
                      <a:pt x="43" y="18"/>
                    </a:cubicBezTo>
                    <a:cubicBezTo>
                      <a:pt x="46" y="18"/>
                      <a:pt x="48" y="20"/>
                      <a:pt x="48" y="23"/>
                    </a:cubicBezTo>
                    <a:cubicBezTo>
                      <a:pt x="48" y="22"/>
                      <a:pt x="48" y="22"/>
                      <a:pt x="48" y="21"/>
                    </a:cubicBezTo>
                    <a:cubicBezTo>
                      <a:pt x="65" y="21"/>
                      <a:pt x="65" y="21"/>
                      <a:pt x="65" y="21"/>
                    </a:cubicBezTo>
                    <a:cubicBezTo>
                      <a:pt x="65" y="21"/>
                      <a:pt x="66" y="22"/>
                      <a:pt x="66" y="22"/>
                    </a:cubicBezTo>
                    <a:cubicBezTo>
                      <a:pt x="66" y="23"/>
                      <a:pt x="65" y="23"/>
                      <a:pt x="65" y="23"/>
                    </a:cubicBezTo>
                    <a:cubicBezTo>
                      <a:pt x="48" y="23"/>
                      <a:pt x="48" y="23"/>
                      <a:pt x="48" y="23"/>
                    </a:cubicBezTo>
                    <a:cubicBezTo>
                      <a:pt x="48" y="30"/>
                      <a:pt x="48" y="30"/>
                      <a:pt x="48" y="30"/>
                    </a:cubicBezTo>
                    <a:cubicBezTo>
                      <a:pt x="65" y="30"/>
                      <a:pt x="65" y="30"/>
                      <a:pt x="65" y="30"/>
                    </a:cubicBezTo>
                    <a:cubicBezTo>
                      <a:pt x="65" y="30"/>
                      <a:pt x="66" y="31"/>
                      <a:pt x="66" y="31"/>
                    </a:cubicBezTo>
                    <a:cubicBezTo>
                      <a:pt x="66" y="32"/>
                      <a:pt x="65" y="32"/>
                      <a:pt x="65" y="32"/>
                    </a:cubicBezTo>
                    <a:cubicBezTo>
                      <a:pt x="48" y="32"/>
                      <a:pt x="48" y="32"/>
                      <a:pt x="48" y="32"/>
                    </a:cubicBezTo>
                    <a:cubicBezTo>
                      <a:pt x="48" y="39"/>
                      <a:pt x="48" y="39"/>
                      <a:pt x="48" y="39"/>
                    </a:cubicBezTo>
                    <a:cubicBezTo>
                      <a:pt x="55" y="39"/>
                      <a:pt x="55" y="39"/>
                      <a:pt x="55" y="39"/>
                    </a:cubicBezTo>
                    <a:cubicBezTo>
                      <a:pt x="55" y="39"/>
                      <a:pt x="56" y="39"/>
                      <a:pt x="56" y="39"/>
                    </a:cubicBezTo>
                    <a:cubicBezTo>
                      <a:pt x="66" y="48"/>
                      <a:pt x="66" y="48"/>
                      <a:pt x="66" y="48"/>
                    </a:cubicBezTo>
                    <a:cubicBezTo>
                      <a:pt x="63" y="41"/>
                      <a:pt x="63" y="41"/>
                      <a:pt x="63" y="41"/>
                    </a:cubicBezTo>
                    <a:cubicBezTo>
                      <a:pt x="63" y="40"/>
                      <a:pt x="63" y="40"/>
                      <a:pt x="63" y="40"/>
                    </a:cubicBezTo>
                    <a:cubicBezTo>
                      <a:pt x="63" y="39"/>
                      <a:pt x="64" y="39"/>
                      <a:pt x="64" y="39"/>
                    </a:cubicBezTo>
                    <a:cubicBezTo>
                      <a:pt x="69" y="39"/>
                      <a:pt x="69" y="39"/>
                      <a:pt x="69" y="39"/>
                    </a:cubicBezTo>
                    <a:cubicBezTo>
                      <a:pt x="71" y="39"/>
                      <a:pt x="72" y="38"/>
                      <a:pt x="72" y="36"/>
                    </a:cubicBezTo>
                    <a:close/>
                    <a:moveTo>
                      <a:pt x="46" y="53"/>
                    </a:moveTo>
                    <a:cubicBezTo>
                      <a:pt x="46" y="23"/>
                      <a:pt x="46" y="23"/>
                      <a:pt x="46" y="23"/>
                    </a:cubicBezTo>
                    <a:cubicBezTo>
                      <a:pt x="46" y="21"/>
                      <a:pt x="45" y="20"/>
                      <a:pt x="43" y="20"/>
                    </a:cubicBezTo>
                    <a:cubicBezTo>
                      <a:pt x="6" y="20"/>
                      <a:pt x="6" y="20"/>
                      <a:pt x="6" y="20"/>
                    </a:cubicBezTo>
                    <a:cubicBezTo>
                      <a:pt x="4" y="20"/>
                      <a:pt x="3" y="21"/>
                      <a:pt x="3" y="23"/>
                    </a:cubicBezTo>
                    <a:cubicBezTo>
                      <a:pt x="3" y="53"/>
                      <a:pt x="3" y="53"/>
                      <a:pt x="3" y="53"/>
                    </a:cubicBezTo>
                    <a:cubicBezTo>
                      <a:pt x="3" y="55"/>
                      <a:pt x="4" y="56"/>
                      <a:pt x="6" y="56"/>
                    </a:cubicBezTo>
                    <a:cubicBezTo>
                      <a:pt x="12" y="56"/>
                      <a:pt x="12" y="56"/>
                      <a:pt x="12" y="56"/>
                    </a:cubicBezTo>
                    <a:cubicBezTo>
                      <a:pt x="12" y="56"/>
                      <a:pt x="12" y="56"/>
                      <a:pt x="12" y="56"/>
                    </a:cubicBezTo>
                    <a:cubicBezTo>
                      <a:pt x="13" y="57"/>
                      <a:pt x="13" y="57"/>
                      <a:pt x="13" y="57"/>
                    </a:cubicBezTo>
                    <a:cubicBezTo>
                      <a:pt x="9" y="65"/>
                      <a:pt x="9" y="65"/>
                      <a:pt x="9" y="65"/>
                    </a:cubicBezTo>
                    <a:cubicBezTo>
                      <a:pt x="20" y="56"/>
                      <a:pt x="20" y="56"/>
                      <a:pt x="20" y="56"/>
                    </a:cubicBezTo>
                    <a:cubicBezTo>
                      <a:pt x="20" y="56"/>
                      <a:pt x="20" y="56"/>
                      <a:pt x="20" y="56"/>
                    </a:cubicBezTo>
                    <a:cubicBezTo>
                      <a:pt x="43" y="56"/>
                      <a:pt x="43" y="56"/>
                      <a:pt x="43" y="56"/>
                    </a:cubicBezTo>
                    <a:cubicBezTo>
                      <a:pt x="45" y="56"/>
                      <a:pt x="46" y="55"/>
                      <a:pt x="46" y="53"/>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32" name="îṩḷîde">
                <a:extLst>
                  <a:ext uri="{FF2B5EF4-FFF2-40B4-BE49-F238E27FC236}">
                    <a16:creationId xmlns:a16="http://schemas.microsoft.com/office/drawing/2014/main" id="{B8CE55A1-2B3C-4326-BA56-616E97C12A5F}"/>
                  </a:ext>
                </a:extLst>
              </p:cNvPr>
              <p:cNvSpPr/>
              <p:nvPr/>
            </p:nvSpPr>
            <p:spPr bwMode="auto">
              <a:xfrm>
                <a:off x="7076380" y="3004680"/>
                <a:ext cx="483493" cy="564073"/>
              </a:xfrm>
              <a:custGeom>
                <a:avLst/>
                <a:gdLst>
                  <a:gd name="T0" fmla="*/ 18 w 58"/>
                  <a:gd name="T1" fmla="*/ 37 h 68"/>
                  <a:gd name="T2" fmla="*/ 17 w 58"/>
                  <a:gd name="T3" fmla="*/ 31 h 68"/>
                  <a:gd name="T4" fmla="*/ 40 w 58"/>
                  <a:gd name="T5" fmla="*/ 16 h 68"/>
                  <a:gd name="T6" fmla="*/ 17 w 58"/>
                  <a:gd name="T7" fmla="*/ 30 h 68"/>
                  <a:gd name="T8" fmla="*/ 44 w 58"/>
                  <a:gd name="T9" fmla="*/ 18 h 68"/>
                  <a:gd name="T10" fmla="*/ 17 w 58"/>
                  <a:gd name="T11" fmla="*/ 23 h 68"/>
                  <a:gd name="T12" fmla="*/ 30 w 58"/>
                  <a:gd name="T13" fmla="*/ 16 h 68"/>
                  <a:gd name="T14" fmla="*/ 14 w 58"/>
                  <a:gd name="T15" fmla="*/ 21 h 68"/>
                  <a:gd name="T16" fmla="*/ 34 w 58"/>
                  <a:gd name="T17" fmla="*/ 66 h 68"/>
                  <a:gd name="T18" fmla="*/ 28 w 58"/>
                  <a:gd name="T19" fmla="*/ 68 h 68"/>
                  <a:gd name="T20" fmla="*/ 20 w 58"/>
                  <a:gd name="T21" fmla="*/ 62 h 68"/>
                  <a:gd name="T22" fmla="*/ 23 w 58"/>
                  <a:gd name="T23" fmla="*/ 50 h 68"/>
                  <a:gd name="T24" fmla="*/ 17 w 58"/>
                  <a:gd name="T25" fmla="*/ 44 h 68"/>
                  <a:gd name="T26" fmla="*/ 40 w 58"/>
                  <a:gd name="T27" fmla="*/ 30 h 68"/>
                  <a:gd name="T28" fmla="*/ 25 w 58"/>
                  <a:gd name="T29" fmla="*/ 41 h 68"/>
                  <a:gd name="T30" fmla="*/ 29 w 58"/>
                  <a:gd name="T31" fmla="*/ 50 h 68"/>
                  <a:gd name="T32" fmla="*/ 40 w 58"/>
                  <a:gd name="T33" fmla="*/ 39 h 68"/>
                  <a:gd name="T34" fmla="*/ 35 w 58"/>
                  <a:gd name="T35" fmla="*/ 50 h 68"/>
                  <a:gd name="T36" fmla="*/ 34 w 58"/>
                  <a:gd name="T37" fmla="*/ 52 h 68"/>
                  <a:gd name="T38" fmla="*/ 33 w 58"/>
                  <a:gd name="T39" fmla="*/ 52 h 68"/>
                  <a:gd name="T40" fmla="*/ 28 w 58"/>
                  <a:gd name="T41" fmla="*/ 52 h 68"/>
                  <a:gd name="T42" fmla="*/ 22 w 58"/>
                  <a:gd name="T43" fmla="*/ 54 h 68"/>
                  <a:gd name="T44" fmla="*/ 25 w 58"/>
                  <a:gd name="T45" fmla="*/ 64 h 68"/>
                  <a:gd name="T46" fmla="*/ 36 w 58"/>
                  <a:gd name="T47" fmla="*/ 62 h 68"/>
                  <a:gd name="T48" fmla="*/ 39 w 58"/>
                  <a:gd name="T49" fmla="*/ 9 h 68"/>
                  <a:gd name="T50" fmla="*/ 41 w 58"/>
                  <a:gd name="T51" fmla="*/ 10 h 68"/>
                  <a:gd name="T52" fmla="*/ 42 w 58"/>
                  <a:gd name="T53" fmla="*/ 4 h 68"/>
                  <a:gd name="T54" fmla="*/ 15 w 58"/>
                  <a:gd name="T55" fmla="*/ 54 h 68"/>
                  <a:gd name="T56" fmla="*/ 19 w 58"/>
                  <a:gd name="T57" fmla="*/ 49 h 68"/>
                  <a:gd name="T58" fmla="*/ 48 w 58"/>
                  <a:gd name="T59" fmla="*/ 19 h 68"/>
                  <a:gd name="T60" fmla="*/ 54 w 58"/>
                  <a:gd name="T61" fmla="*/ 14 h 68"/>
                  <a:gd name="T62" fmla="*/ 47 w 58"/>
                  <a:gd name="T63" fmla="*/ 18 h 68"/>
                  <a:gd name="T64" fmla="*/ 4 w 58"/>
                  <a:gd name="T65" fmla="*/ 42 h 68"/>
                  <a:gd name="T66" fmla="*/ 5 w 58"/>
                  <a:gd name="T67" fmla="*/ 44 h 68"/>
                  <a:gd name="T68" fmla="*/ 9 w 58"/>
                  <a:gd name="T69" fmla="*/ 39 h 68"/>
                  <a:gd name="T70" fmla="*/ 50 w 58"/>
                  <a:gd name="T71" fmla="*/ 29 h 68"/>
                  <a:gd name="T72" fmla="*/ 58 w 58"/>
                  <a:gd name="T73" fmla="*/ 29 h 68"/>
                  <a:gd name="T74" fmla="*/ 7 w 58"/>
                  <a:gd name="T75" fmla="*/ 28 h 68"/>
                  <a:gd name="T76" fmla="*/ 1 w 58"/>
                  <a:gd name="T77" fmla="*/ 30 h 68"/>
                  <a:gd name="T78" fmla="*/ 49 w 58"/>
                  <a:gd name="T79" fmla="*/ 39 h 68"/>
                  <a:gd name="T80" fmla="*/ 53 w 58"/>
                  <a:gd name="T81" fmla="*/ 44 h 68"/>
                  <a:gd name="T82" fmla="*/ 54 w 58"/>
                  <a:gd name="T83" fmla="*/ 42 h 68"/>
                  <a:gd name="T84" fmla="*/ 4 w 58"/>
                  <a:gd name="T85" fmla="*/ 14 h 68"/>
                  <a:gd name="T86" fmla="*/ 10 w 58"/>
                  <a:gd name="T87" fmla="*/ 19 h 68"/>
                  <a:gd name="T88" fmla="*/ 5 w 58"/>
                  <a:gd name="T89" fmla="*/ 14 h 68"/>
                  <a:gd name="T90" fmla="*/ 39 w 58"/>
                  <a:gd name="T91" fmla="*/ 49 h 68"/>
                  <a:gd name="T92" fmla="*/ 44 w 58"/>
                  <a:gd name="T93" fmla="*/ 54 h 68"/>
                  <a:gd name="T94" fmla="*/ 17 w 58"/>
                  <a:gd name="T95" fmla="*/ 10 h 68"/>
                  <a:gd name="T96" fmla="*/ 19 w 58"/>
                  <a:gd name="T97" fmla="*/ 9 h 68"/>
                  <a:gd name="T98" fmla="*/ 14 w 58"/>
                  <a:gd name="T99" fmla="*/ 5 h 68"/>
                  <a:gd name="T100" fmla="*/ 30 w 58"/>
                  <a:gd name="T101" fmla="*/ 7 h 68"/>
                  <a:gd name="T102" fmla="*/ 28 w 58"/>
                  <a:gd name="T103"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 h="68">
                    <a:moveTo>
                      <a:pt x="44" y="25"/>
                    </a:moveTo>
                    <a:cubicBezTo>
                      <a:pt x="44" y="26"/>
                      <a:pt x="42" y="28"/>
                      <a:pt x="41" y="28"/>
                    </a:cubicBezTo>
                    <a:cubicBezTo>
                      <a:pt x="18" y="37"/>
                      <a:pt x="18" y="37"/>
                      <a:pt x="18" y="37"/>
                    </a:cubicBezTo>
                    <a:cubicBezTo>
                      <a:pt x="18" y="37"/>
                      <a:pt x="17" y="37"/>
                      <a:pt x="17" y="37"/>
                    </a:cubicBezTo>
                    <a:cubicBezTo>
                      <a:pt x="15" y="37"/>
                      <a:pt x="14" y="36"/>
                      <a:pt x="14" y="35"/>
                    </a:cubicBezTo>
                    <a:cubicBezTo>
                      <a:pt x="14" y="33"/>
                      <a:pt x="16" y="32"/>
                      <a:pt x="17" y="31"/>
                    </a:cubicBezTo>
                    <a:cubicBezTo>
                      <a:pt x="40" y="23"/>
                      <a:pt x="40" y="23"/>
                      <a:pt x="40" y="23"/>
                    </a:cubicBezTo>
                    <a:cubicBezTo>
                      <a:pt x="42" y="22"/>
                      <a:pt x="44" y="23"/>
                      <a:pt x="44" y="25"/>
                    </a:cubicBezTo>
                    <a:close/>
                    <a:moveTo>
                      <a:pt x="40" y="16"/>
                    </a:moveTo>
                    <a:cubicBezTo>
                      <a:pt x="17" y="24"/>
                      <a:pt x="17" y="24"/>
                      <a:pt x="17" y="24"/>
                    </a:cubicBezTo>
                    <a:cubicBezTo>
                      <a:pt x="16" y="25"/>
                      <a:pt x="14" y="26"/>
                      <a:pt x="14" y="28"/>
                    </a:cubicBezTo>
                    <a:cubicBezTo>
                      <a:pt x="14" y="29"/>
                      <a:pt x="15" y="30"/>
                      <a:pt x="17" y="30"/>
                    </a:cubicBezTo>
                    <a:cubicBezTo>
                      <a:pt x="17" y="30"/>
                      <a:pt x="18" y="30"/>
                      <a:pt x="18" y="30"/>
                    </a:cubicBezTo>
                    <a:cubicBezTo>
                      <a:pt x="41" y="21"/>
                      <a:pt x="41" y="21"/>
                      <a:pt x="41" y="21"/>
                    </a:cubicBezTo>
                    <a:cubicBezTo>
                      <a:pt x="42" y="21"/>
                      <a:pt x="44" y="19"/>
                      <a:pt x="44" y="18"/>
                    </a:cubicBezTo>
                    <a:cubicBezTo>
                      <a:pt x="44" y="16"/>
                      <a:pt x="42" y="15"/>
                      <a:pt x="40" y="16"/>
                    </a:cubicBezTo>
                    <a:close/>
                    <a:moveTo>
                      <a:pt x="14" y="21"/>
                    </a:moveTo>
                    <a:cubicBezTo>
                      <a:pt x="14" y="22"/>
                      <a:pt x="15" y="23"/>
                      <a:pt x="17" y="23"/>
                    </a:cubicBezTo>
                    <a:cubicBezTo>
                      <a:pt x="17" y="23"/>
                      <a:pt x="18" y="23"/>
                      <a:pt x="18" y="23"/>
                    </a:cubicBezTo>
                    <a:cubicBezTo>
                      <a:pt x="27" y="19"/>
                      <a:pt x="27" y="19"/>
                      <a:pt x="27" y="19"/>
                    </a:cubicBezTo>
                    <a:cubicBezTo>
                      <a:pt x="29" y="19"/>
                      <a:pt x="30" y="17"/>
                      <a:pt x="30" y="16"/>
                    </a:cubicBezTo>
                    <a:cubicBezTo>
                      <a:pt x="30" y="14"/>
                      <a:pt x="28" y="13"/>
                      <a:pt x="26" y="14"/>
                    </a:cubicBezTo>
                    <a:cubicBezTo>
                      <a:pt x="17" y="17"/>
                      <a:pt x="17" y="17"/>
                      <a:pt x="17" y="17"/>
                    </a:cubicBezTo>
                    <a:cubicBezTo>
                      <a:pt x="16" y="18"/>
                      <a:pt x="14" y="19"/>
                      <a:pt x="14" y="21"/>
                    </a:cubicBezTo>
                    <a:close/>
                    <a:moveTo>
                      <a:pt x="38" y="54"/>
                    </a:moveTo>
                    <a:cubicBezTo>
                      <a:pt x="38" y="62"/>
                      <a:pt x="38" y="62"/>
                      <a:pt x="38" y="62"/>
                    </a:cubicBezTo>
                    <a:cubicBezTo>
                      <a:pt x="38" y="64"/>
                      <a:pt x="36" y="66"/>
                      <a:pt x="34" y="66"/>
                    </a:cubicBezTo>
                    <a:cubicBezTo>
                      <a:pt x="33" y="66"/>
                      <a:pt x="33" y="66"/>
                      <a:pt x="33" y="66"/>
                    </a:cubicBezTo>
                    <a:cubicBezTo>
                      <a:pt x="33" y="67"/>
                      <a:pt x="32" y="68"/>
                      <a:pt x="30" y="68"/>
                    </a:cubicBezTo>
                    <a:cubicBezTo>
                      <a:pt x="28" y="68"/>
                      <a:pt x="28" y="68"/>
                      <a:pt x="28" y="68"/>
                    </a:cubicBezTo>
                    <a:cubicBezTo>
                      <a:pt x="26" y="68"/>
                      <a:pt x="25" y="67"/>
                      <a:pt x="25" y="66"/>
                    </a:cubicBezTo>
                    <a:cubicBezTo>
                      <a:pt x="24" y="66"/>
                      <a:pt x="24" y="66"/>
                      <a:pt x="24" y="66"/>
                    </a:cubicBezTo>
                    <a:cubicBezTo>
                      <a:pt x="22" y="66"/>
                      <a:pt x="20" y="64"/>
                      <a:pt x="20" y="62"/>
                    </a:cubicBezTo>
                    <a:cubicBezTo>
                      <a:pt x="20" y="54"/>
                      <a:pt x="20" y="54"/>
                      <a:pt x="20" y="54"/>
                    </a:cubicBezTo>
                    <a:cubicBezTo>
                      <a:pt x="20" y="52"/>
                      <a:pt x="22" y="51"/>
                      <a:pt x="23" y="50"/>
                    </a:cubicBezTo>
                    <a:cubicBezTo>
                      <a:pt x="23" y="50"/>
                      <a:pt x="23" y="50"/>
                      <a:pt x="23" y="50"/>
                    </a:cubicBezTo>
                    <a:cubicBezTo>
                      <a:pt x="23" y="47"/>
                      <a:pt x="21" y="44"/>
                      <a:pt x="20" y="43"/>
                    </a:cubicBezTo>
                    <a:cubicBezTo>
                      <a:pt x="18" y="44"/>
                      <a:pt x="18" y="44"/>
                      <a:pt x="18" y="44"/>
                    </a:cubicBezTo>
                    <a:cubicBezTo>
                      <a:pt x="18" y="44"/>
                      <a:pt x="17" y="44"/>
                      <a:pt x="17" y="44"/>
                    </a:cubicBezTo>
                    <a:cubicBezTo>
                      <a:pt x="15" y="44"/>
                      <a:pt x="14" y="43"/>
                      <a:pt x="14" y="42"/>
                    </a:cubicBezTo>
                    <a:cubicBezTo>
                      <a:pt x="14" y="40"/>
                      <a:pt x="16" y="39"/>
                      <a:pt x="17" y="38"/>
                    </a:cubicBezTo>
                    <a:cubicBezTo>
                      <a:pt x="40" y="30"/>
                      <a:pt x="40" y="30"/>
                      <a:pt x="40" y="30"/>
                    </a:cubicBezTo>
                    <a:cubicBezTo>
                      <a:pt x="42" y="29"/>
                      <a:pt x="44" y="30"/>
                      <a:pt x="44" y="32"/>
                    </a:cubicBezTo>
                    <a:cubicBezTo>
                      <a:pt x="44" y="33"/>
                      <a:pt x="42" y="35"/>
                      <a:pt x="41" y="36"/>
                    </a:cubicBezTo>
                    <a:cubicBezTo>
                      <a:pt x="25" y="41"/>
                      <a:pt x="25" y="41"/>
                      <a:pt x="25" y="41"/>
                    </a:cubicBezTo>
                    <a:cubicBezTo>
                      <a:pt x="27" y="43"/>
                      <a:pt x="29" y="46"/>
                      <a:pt x="29" y="50"/>
                    </a:cubicBezTo>
                    <a:cubicBezTo>
                      <a:pt x="29" y="50"/>
                      <a:pt x="29" y="50"/>
                      <a:pt x="29" y="50"/>
                    </a:cubicBezTo>
                    <a:cubicBezTo>
                      <a:pt x="29" y="50"/>
                      <a:pt x="29" y="50"/>
                      <a:pt x="29" y="50"/>
                    </a:cubicBezTo>
                    <a:cubicBezTo>
                      <a:pt x="29" y="50"/>
                      <a:pt x="29" y="50"/>
                      <a:pt x="29" y="50"/>
                    </a:cubicBezTo>
                    <a:cubicBezTo>
                      <a:pt x="29" y="43"/>
                      <a:pt x="36" y="38"/>
                      <a:pt x="37" y="38"/>
                    </a:cubicBezTo>
                    <a:cubicBezTo>
                      <a:pt x="38" y="37"/>
                      <a:pt x="39" y="38"/>
                      <a:pt x="40" y="39"/>
                    </a:cubicBezTo>
                    <a:cubicBezTo>
                      <a:pt x="41" y="40"/>
                      <a:pt x="41" y="42"/>
                      <a:pt x="39" y="43"/>
                    </a:cubicBezTo>
                    <a:cubicBezTo>
                      <a:pt x="39" y="43"/>
                      <a:pt x="35" y="46"/>
                      <a:pt x="35" y="50"/>
                    </a:cubicBezTo>
                    <a:cubicBezTo>
                      <a:pt x="35" y="50"/>
                      <a:pt x="35" y="50"/>
                      <a:pt x="35" y="50"/>
                    </a:cubicBezTo>
                    <a:cubicBezTo>
                      <a:pt x="36" y="51"/>
                      <a:pt x="38" y="52"/>
                      <a:pt x="38" y="54"/>
                    </a:cubicBezTo>
                    <a:close/>
                    <a:moveTo>
                      <a:pt x="36" y="54"/>
                    </a:moveTo>
                    <a:cubicBezTo>
                      <a:pt x="36" y="53"/>
                      <a:pt x="35" y="52"/>
                      <a:pt x="34" y="52"/>
                    </a:cubicBezTo>
                    <a:cubicBezTo>
                      <a:pt x="34" y="52"/>
                      <a:pt x="34" y="52"/>
                      <a:pt x="34" y="52"/>
                    </a:cubicBezTo>
                    <a:cubicBezTo>
                      <a:pt x="34" y="52"/>
                      <a:pt x="34" y="52"/>
                      <a:pt x="34" y="52"/>
                    </a:cubicBezTo>
                    <a:cubicBezTo>
                      <a:pt x="34" y="52"/>
                      <a:pt x="34" y="52"/>
                      <a:pt x="33" y="52"/>
                    </a:cubicBezTo>
                    <a:cubicBezTo>
                      <a:pt x="33" y="52"/>
                      <a:pt x="33" y="52"/>
                      <a:pt x="33" y="52"/>
                    </a:cubicBezTo>
                    <a:cubicBezTo>
                      <a:pt x="30" y="52"/>
                      <a:pt x="30" y="52"/>
                      <a:pt x="30" y="52"/>
                    </a:cubicBezTo>
                    <a:cubicBezTo>
                      <a:pt x="28" y="52"/>
                      <a:pt x="28" y="52"/>
                      <a:pt x="28" y="52"/>
                    </a:cubicBezTo>
                    <a:cubicBezTo>
                      <a:pt x="24" y="52"/>
                      <a:pt x="24" y="52"/>
                      <a:pt x="24" y="52"/>
                    </a:cubicBezTo>
                    <a:cubicBezTo>
                      <a:pt x="24" y="52"/>
                      <a:pt x="24" y="52"/>
                      <a:pt x="24" y="52"/>
                    </a:cubicBezTo>
                    <a:cubicBezTo>
                      <a:pt x="23" y="52"/>
                      <a:pt x="22" y="53"/>
                      <a:pt x="22" y="54"/>
                    </a:cubicBezTo>
                    <a:cubicBezTo>
                      <a:pt x="22" y="62"/>
                      <a:pt x="22" y="62"/>
                      <a:pt x="22" y="62"/>
                    </a:cubicBezTo>
                    <a:cubicBezTo>
                      <a:pt x="22" y="63"/>
                      <a:pt x="23" y="64"/>
                      <a:pt x="24" y="64"/>
                    </a:cubicBezTo>
                    <a:cubicBezTo>
                      <a:pt x="25" y="64"/>
                      <a:pt x="25" y="64"/>
                      <a:pt x="25" y="64"/>
                    </a:cubicBezTo>
                    <a:cubicBezTo>
                      <a:pt x="33" y="64"/>
                      <a:pt x="33" y="64"/>
                      <a:pt x="33" y="64"/>
                    </a:cubicBezTo>
                    <a:cubicBezTo>
                      <a:pt x="34" y="64"/>
                      <a:pt x="34" y="64"/>
                      <a:pt x="34" y="64"/>
                    </a:cubicBezTo>
                    <a:cubicBezTo>
                      <a:pt x="35" y="64"/>
                      <a:pt x="36" y="63"/>
                      <a:pt x="36" y="62"/>
                    </a:cubicBezTo>
                    <a:lnTo>
                      <a:pt x="36" y="54"/>
                    </a:lnTo>
                    <a:close/>
                    <a:moveTo>
                      <a:pt x="42" y="4"/>
                    </a:moveTo>
                    <a:cubicBezTo>
                      <a:pt x="39" y="9"/>
                      <a:pt x="39" y="9"/>
                      <a:pt x="39" y="9"/>
                    </a:cubicBezTo>
                    <a:cubicBezTo>
                      <a:pt x="39" y="10"/>
                      <a:pt x="39" y="10"/>
                      <a:pt x="40" y="11"/>
                    </a:cubicBezTo>
                    <a:cubicBezTo>
                      <a:pt x="40" y="11"/>
                      <a:pt x="40" y="11"/>
                      <a:pt x="40" y="11"/>
                    </a:cubicBezTo>
                    <a:cubicBezTo>
                      <a:pt x="40" y="11"/>
                      <a:pt x="41" y="11"/>
                      <a:pt x="41" y="10"/>
                    </a:cubicBezTo>
                    <a:cubicBezTo>
                      <a:pt x="44" y="5"/>
                      <a:pt x="44" y="5"/>
                      <a:pt x="44" y="5"/>
                    </a:cubicBezTo>
                    <a:cubicBezTo>
                      <a:pt x="44" y="5"/>
                      <a:pt x="44" y="4"/>
                      <a:pt x="44" y="4"/>
                    </a:cubicBezTo>
                    <a:cubicBezTo>
                      <a:pt x="43" y="4"/>
                      <a:pt x="42" y="4"/>
                      <a:pt x="42" y="4"/>
                    </a:cubicBezTo>
                    <a:close/>
                    <a:moveTo>
                      <a:pt x="17" y="48"/>
                    </a:moveTo>
                    <a:cubicBezTo>
                      <a:pt x="14" y="53"/>
                      <a:pt x="14" y="53"/>
                      <a:pt x="14" y="53"/>
                    </a:cubicBezTo>
                    <a:cubicBezTo>
                      <a:pt x="14" y="53"/>
                      <a:pt x="14" y="54"/>
                      <a:pt x="15" y="54"/>
                    </a:cubicBezTo>
                    <a:cubicBezTo>
                      <a:pt x="15" y="54"/>
                      <a:pt x="15" y="54"/>
                      <a:pt x="15" y="54"/>
                    </a:cubicBezTo>
                    <a:cubicBezTo>
                      <a:pt x="15" y="54"/>
                      <a:pt x="16" y="54"/>
                      <a:pt x="16" y="54"/>
                    </a:cubicBezTo>
                    <a:cubicBezTo>
                      <a:pt x="19" y="49"/>
                      <a:pt x="19" y="49"/>
                      <a:pt x="19" y="49"/>
                    </a:cubicBezTo>
                    <a:cubicBezTo>
                      <a:pt x="19" y="48"/>
                      <a:pt x="19" y="47"/>
                      <a:pt x="18" y="47"/>
                    </a:cubicBezTo>
                    <a:cubicBezTo>
                      <a:pt x="18" y="47"/>
                      <a:pt x="17" y="47"/>
                      <a:pt x="17" y="48"/>
                    </a:cubicBezTo>
                    <a:close/>
                    <a:moveTo>
                      <a:pt x="48" y="19"/>
                    </a:moveTo>
                    <a:cubicBezTo>
                      <a:pt x="48" y="19"/>
                      <a:pt x="48" y="19"/>
                      <a:pt x="49" y="19"/>
                    </a:cubicBezTo>
                    <a:cubicBezTo>
                      <a:pt x="54" y="16"/>
                      <a:pt x="54" y="16"/>
                      <a:pt x="54" y="16"/>
                    </a:cubicBezTo>
                    <a:cubicBezTo>
                      <a:pt x="54" y="16"/>
                      <a:pt x="54" y="15"/>
                      <a:pt x="54" y="14"/>
                    </a:cubicBezTo>
                    <a:cubicBezTo>
                      <a:pt x="54" y="14"/>
                      <a:pt x="53" y="14"/>
                      <a:pt x="53" y="14"/>
                    </a:cubicBezTo>
                    <a:cubicBezTo>
                      <a:pt x="48" y="17"/>
                      <a:pt x="48" y="17"/>
                      <a:pt x="48" y="17"/>
                    </a:cubicBezTo>
                    <a:cubicBezTo>
                      <a:pt x="47" y="17"/>
                      <a:pt x="47" y="18"/>
                      <a:pt x="47" y="18"/>
                    </a:cubicBezTo>
                    <a:cubicBezTo>
                      <a:pt x="47" y="19"/>
                      <a:pt x="48" y="19"/>
                      <a:pt x="48" y="19"/>
                    </a:cubicBezTo>
                    <a:close/>
                    <a:moveTo>
                      <a:pt x="9" y="39"/>
                    </a:moveTo>
                    <a:cubicBezTo>
                      <a:pt x="4" y="42"/>
                      <a:pt x="4" y="42"/>
                      <a:pt x="4" y="42"/>
                    </a:cubicBezTo>
                    <a:cubicBezTo>
                      <a:pt x="4" y="42"/>
                      <a:pt x="4" y="43"/>
                      <a:pt x="4" y="43"/>
                    </a:cubicBezTo>
                    <a:cubicBezTo>
                      <a:pt x="4" y="44"/>
                      <a:pt x="4" y="44"/>
                      <a:pt x="5" y="44"/>
                    </a:cubicBezTo>
                    <a:cubicBezTo>
                      <a:pt x="5" y="44"/>
                      <a:pt x="5" y="44"/>
                      <a:pt x="5" y="44"/>
                    </a:cubicBezTo>
                    <a:cubicBezTo>
                      <a:pt x="10" y="41"/>
                      <a:pt x="10" y="41"/>
                      <a:pt x="10" y="41"/>
                    </a:cubicBezTo>
                    <a:cubicBezTo>
                      <a:pt x="11" y="41"/>
                      <a:pt x="11" y="40"/>
                      <a:pt x="11" y="40"/>
                    </a:cubicBezTo>
                    <a:cubicBezTo>
                      <a:pt x="10" y="39"/>
                      <a:pt x="10" y="39"/>
                      <a:pt x="9" y="39"/>
                    </a:cubicBezTo>
                    <a:close/>
                    <a:moveTo>
                      <a:pt x="57" y="28"/>
                    </a:moveTo>
                    <a:cubicBezTo>
                      <a:pt x="51" y="28"/>
                      <a:pt x="51" y="28"/>
                      <a:pt x="51" y="28"/>
                    </a:cubicBezTo>
                    <a:cubicBezTo>
                      <a:pt x="51" y="28"/>
                      <a:pt x="50" y="28"/>
                      <a:pt x="50" y="29"/>
                    </a:cubicBezTo>
                    <a:cubicBezTo>
                      <a:pt x="50" y="30"/>
                      <a:pt x="51" y="30"/>
                      <a:pt x="51" y="30"/>
                    </a:cubicBezTo>
                    <a:cubicBezTo>
                      <a:pt x="57" y="30"/>
                      <a:pt x="57" y="30"/>
                      <a:pt x="57" y="30"/>
                    </a:cubicBezTo>
                    <a:cubicBezTo>
                      <a:pt x="58" y="30"/>
                      <a:pt x="58" y="30"/>
                      <a:pt x="58" y="29"/>
                    </a:cubicBezTo>
                    <a:cubicBezTo>
                      <a:pt x="58" y="28"/>
                      <a:pt x="58" y="28"/>
                      <a:pt x="57" y="28"/>
                    </a:cubicBezTo>
                    <a:close/>
                    <a:moveTo>
                      <a:pt x="8" y="29"/>
                    </a:moveTo>
                    <a:cubicBezTo>
                      <a:pt x="8" y="28"/>
                      <a:pt x="7" y="28"/>
                      <a:pt x="7" y="28"/>
                    </a:cubicBezTo>
                    <a:cubicBezTo>
                      <a:pt x="1" y="28"/>
                      <a:pt x="1" y="28"/>
                      <a:pt x="1" y="28"/>
                    </a:cubicBezTo>
                    <a:cubicBezTo>
                      <a:pt x="0" y="28"/>
                      <a:pt x="0" y="28"/>
                      <a:pt x="0" y="29"/>
                    </a:cubicBezTo>
                    <a:cubicBezTo>
                      <a:pt x="0" y="30"/>
                      <a:pt x="0" y="30"/>
                      <a:pt x="1" y="30"/>
                    </a:cubicBezTo>
                    <a:cubicBezTo>
                      <a:pt x="7" y="30"/>
                      <a:pt x="7" y="30"/>
                      <a:pt x="7" y="30"/>
                    </a:cubicBezTo>
                    <a:cubicBezTo>
                      <a:pt x="7" y="30"/>
                      <a:pt x="8" y="30"/>
                      <a:pt x="8" y="29"/>
                    </a:cubicBezTo>
                    <a:close/>
                    <a:moveTo>
                      <a:pt x="49" y="39"/>
                    </a:moveTo>
                    <a:cubicBezTo>
                      <a:pt x="48" y="39"/>
                      <a:pt x="48" y="39"/>
                      <a:pt x="47" y="40"/>
                    </a:cubicBezTo>
                    <a:cubicBezTo>
                      <a:pt x="47" y="40"/>
                      <a:pt x="47" y="41"/>
                      <a:pt x="48" y="41"/>
                    </a:cubicBezTo>
                    <a:cubicBezTo>
                      <a:pt x="53" y="44"/>
                      <a:pt x="53" y="44"/>
                      <a:pt x="53" y="44"/>
                    </a:cubicBezTo>
                    <a:cubicBezTo>
                      <a:pt x="53" y="44"/>
                      <a:pt x="53" y="44"/>
                      <a:pt x="53" y="44"/>
                    </a:cubicBezTo>
                    <a:cubicBezTo>
                      <a:pt x="54" y="44"/>
                      <a:pt x="54" y="44"/>
                      <a:pt x="54" y="43"/>
                    </a:cubicBezTo>
                    <a:cubicBezTo>
                      <a:pt x="54" y="43"/>
                      <a:pt x="54" y="42"/>
                      <a:pt x="54" y="42"/>
                    </a:cubicBezTo>
                    <a:lnTo>
                      <a:pt x="49" y="39"/>
                    </a:lnTo>
                    <a:close/>
                    <a:moveTo>
                      <a:pt x="5" y="14"/>
                    </a:moveTo>
                    <a:cubicBezTo>
                      <a:pt x="5" y="14"/>
                      <a:pt x="4" y="14"/>
                      <a:pt x="4" y="14"/>
                    </a:cubicBezTo>
                    <a:cubicBezTo>
                      <a:pt x="4" y="15"/>
                      <a:pt x="4" y="16"/>
                      <a:pt x="4" y="16"/>
                    </a:cubicBezTo>
                    <a:cubicBezTo>
                      <a:pt x="9" y="19"/>
                      <a:pt x="9" y="19"/>
                      <a:pt x="9" y="19"/>
                    </a:cubicBezTo>
                    <a:cubicBezTo>
                      <a:pt x="10" y="19"/>
                      <a:pt x="10" y="19"/>
                      <a:pt x="10" y="19"/>
                    </a:cubicBezTo>
                    <a:cubicBezTo>
                      <a:pt x="10" y="19"/>
                      <a:pt x="11" y="19"/>
                      <a:pt x="11" y="18"/>
                    </a:cubicBezTo>
                    <a:cubicBezTo>
                      <a:pt x="11" y="18"/>
                      <a:pt x="11" y="17"/>
                      <a:pt x="10" y="17"/>
                    </a:cubicBezTo>
                    <a:lnTo>
                      <a:pt x="5" y="14"/>
                    </a:lnTo>
                    <a:close/>
                    <a:moveTo>
                      <a:pt x="41" y="48"/>
                    </a:moveTo>
                    <a:cubicBezTo>
                      <a:pt x="41" y="47"/>
                      <a:pt x="40" y="47"/>
                      <a:pt x="40" y="47"/>
                    </a:cubicBezTo>
                    <a:cubicBezTo>
                      <a:pt x="39" y="47"/>
                      <a:pt x="39" y="48"/>
                      <a:pt x="39" y="49"/>
                    </a:cubicBezTo>
                    <a:cubicBezTo>
                      <a:pt x="42" y="54"/>
                      <a:pt x="42" y="54"/>
                      <a:pt x="42" y="54"/>
                    </a:cubicBezTo>
                    <a:cubicBezTo>
                      <a:pt x="42" y="54"/>
                      <a:pt x="43" y="54"/>
                      <a:pt x="43" y="54"/>
                    </a:cubicBezTo>
                    <a:cubicBezTo>
                      <a:pt x="43" y="54"/>
                      <a:pt x="43" y="54"/>
                      <a:pt x="44" y="54"/>
                    </a:cubicBezTo>
                    <a:cubicBezTo>
                      <a:pt x="44" y="54"/>
                      <a:pt x="44" y="53"/>
                      <a:pt x="44" y="53"/>
                    </a:cubicBezTo>
                    <a:lnTo>
                      <a:pt x="41" y="48"/>
                    </a:lnTo>
                    <a:close/>
                    <a:moveTo>
                      <a:pt x="17" y="10"/>
                    </a:moveTo>
                    <a:cubicBezTo>
                      <a:pt x="17" y="11"/>
                      <a:pt x="18" y="11"/>
                      <a:pt x="18" y="11"/>
                    </a:cubicBezTo>
                    <a:cubicBezTo>
                      <a:pt x="18" y="11"/>
                      <a:pt x="18" y="11"/>
                      <a:pt x="18" y="11"/>
                    </a:cubicBezTo>
                    <a:cubicBezTo>
                      <a:pt x="19" y="10"/>
                      <a:pt x="19" y="10"/>
                      <a:pt x="19" y="9"/>
                    </a:cubicBezTo>
                    <a:cubicBezTo>
                      <a:pt x="16" y="4"/>
                      <a:pt x="16" y="4"/>
                      <a:pt x="16" y="4"/>
                    </a:cubicBezTo>
                    <a:cubicBezTo>
                      <a:pt x="16" y="4"/>
                      <a:pt x="15" y="4"/>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8" y="0"/>
                      <a:pt x="28" y="0"/>
                      <a:pt x="28" y="1"/>
                    </a:cubicBezTo>
                    <a:cubicBezTo>
                      <a:pt x="28" y="7"/>
                      <a:pt x="28" y="7"/>
                      <a:pt x="28" y="7"/>
                    </a:cubicBezTo>
                    <a:cubicBezTo>
                      <a:pt x="28" y="7"/>
                      <a:pt x="28" y="8"/>
                      <a:pt x="29" y="8"/>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33" name="íṥliḓe">
                <a:extLst>
                  <a:ext uri="{FF2B5EF4-FFF2-40B4-BE49-F238E27FC236}">
                    <a16:creationId xmlns:a16="http://schemas.microsoft.com/office/drawing/2014/main" id="{861FEEDF-CAFD-43FE-8417-02B1132ACF2E}"/>
                  </a:ext>
                </a:extLst>
              </p:cNvPr>
              <p:cNvSpPr/>
              <p:nvPr/>
            </p:nvSpPr>
            <p:spPr bwMode="auto">
              <a:xfrm>
                <a:off x="6183606" y="4152950"/>
                <a:ext cx="217641" cy="253915"/>
              </a:xfrm>
              <a:custGeom>
                <a:avLst/>
                <a:gdLst>
                  <a:gd name="T0" fmla="*/ 36 w 56"/>
                  <a:gd name="T1" fmla="*/ 14 h 65"/>
                  <a:gd name="T2" fmla="*/ 43 w 56"/>
                  <a:gd name="T3" fmla="*/ 2 h 65"/>
                  <a:gd name="T4" fmla="*/ 41 w 56"/>
                  <a:gd name="T5" fmla="*/ 0 h 65"/>
                  <a:gd name="T6" fmla="*/ 13 w 56"/>
                  <a:gd name="T7" fmla="*/ 1 h 65"/>
                  <a:gd name="T8" fmla="*/ 20 w 56"/>
                  <a:gd name="T9" fmla="*/ 14 h 65"/>
                  <a:gd name="T10" fmla="*/ 0 w 56"/>
                  <a:gd name="T11" fmla="*/ 37 h 65"/>
                  <a:gd name="T12" fmla="*/ 7 w 56"/>
                  <a:gd name="T13" fmla="*/ 65 h 65"/>
                  <a:gd name="T14" fmla="*/ 56 w 56"/>
                  <a:gd name="T15" fmla="*/ 58 h 65"/>
                  <a:gd name="T16" fmla="*/ 36 w 56"/>
                  <a:gd name="T17" fmla="*/ 15 h 65"/>
                  <a:gd name="T18" fmla="*/ 23 w 56"/>
                  <a:gd name="T19" fmla="*/ 4 h 65"/>
                  <a:gd name="T20" fmla="*/ 21 w 56"/>
                  <a:gd name="T21" fmla="*/ 5 h 65"/>
                  <a:gd name="T22" fmla="*/ 22 w 56"/>
                  <a:gd name="T23" fmla="*/ 13 h 65"/>
                  <a:gd name="T24" fmla="*/ 39 w 56"/>
                  <a:gd name="T25" fmla="*/ 3 h 65"/>
                  <a:gd name="T26" fmla="*/ 26 w 56"/>
                  <a:gd name="T27" fmla="*/ 13 h 65"/>
                  <a:gd name="T28" fmla="*/ 33 w 56"/>
                  <a:gd name="T29" fmla="*/ 15 h 65"/>
                  <a:gd name="T30" fmla="*/ 23 w 56"/>
                  <a:gd name="T31" fmla="*/ 16 h 65"/>
                  <a:gd name="T32" fmla="*/ 53 w 56"/>
                  <a:gd name="T33" fmla="*/ 58 h 65"/>
                  <a:gd name="T34" fmla="*/ 7 w 56"/>
                  <a:gd name="T35" fmla="*/ 62 h 65"/>
                  <a:gd name="T36" fmla="*/ 3 w 56"/>
                  <a:gd name="T37" fmla="*/ 37 h 65"/>
                  <a:gd name="T38" fmla="*/ 34 w 56"/>
                  <a:gd name="T39" fmla="*/ 18 h 65"/>
                  <a:gd name="T40" fmla="*/ 53 w 56"/>
                  <a:gd name="T41" fmla="*/ 58 h 65"/>
                  <a:gd name="T42" fmla="*/ 8 w 56"/>
                  <a:gd name="T43" fmla="*/ 54 h 65"/>
                  <a:gd name="T44" fmla="*/ 12 w 56"/>
                  <a:gd name="T45" fmla="*/ 58 h 65"/>
                  <a:gd name="T46" fmla="*/ 6 w 56"/>
                  <a:gd name="T47" fmla="*/ 54 h 65"/>
                  <a:gd name="T48" fmla="*/ 23 w 56"/>
                  <a:gd name="T49" fmla="*/ 21 h 65"/>
                  <a:gd name="T50" fmla="*/ 23 w 56"/>
                  <a:gd name="T51" fmla="*/ 23 h 65"/>
                  <a:gd name="T52" fmla="*/ 28 w 56"/>
                  <a:gd name="T53" fmla="*/ 28 h 65"/>
                  <a:gd name="T54" fmla="*/ 28 w 56"/>
                  <a:gd name="T55" fmla="*/ 53 h 65"/>
                  <a:gd name="T56" fmla="*/ 28 w 56"/>
                  <a:gd name="T57" fmla="*/ 28 h 65"/>
                  <a:gd name="T58" fmla="*/ 17 w 56"/>
                  <a:gd name="T59" fmla="*/ 41 h 65"/>
                  <a:gd name="T60" fmla="*/ 38 w 56"/>
                  <a:gd name="T61" fmla="*/ 41 h 65"/>
                  <a:gd name="T62" fmla="*/ 26 w 56"/>
                  <a:gd name="T63" fmla="*/ 37 h 65"/>
                  <a:gd name="T64" fmla="*/ 32 w 56"/>
                  <a:gd name="T65" fmla="*/ 44 h 65"/>
                  <a:gd name="T66" fmla="*/ 29 w 56"/>
                  <a:gd name="T67" fmla="*/ 49 h 65"/>
                  <a:gd name="T68" fmla="*/ 27 w 56"/>
                  <a:gd name="T69" fmla="*/ 49 h 65"/>
                  <a:gd name="T70" fmla="*/ 24 w 56"/>
                  <a:gd name="T71" fmla="*/ 44 h 65"/>
                  <a:gd name="T72" fmla="*/ 26 w 56"/>
                  <a:gd name="T73" fmla="*/ 44 h 65"/>
                  <a:gd name="T74" fmla="*/ 30 w 56"/>
                  <a:gd name="T75" fmla="*/ 44 h 65"/>
                  <a:gd name="T76" fmla="*/ 24 w 56"/>
                  <a:gd name="T77" fmla="*/ 37 h 65"/>
                  <a:gd name="T78" fmla="*/ 27 w 56"/>
                  <a:gd name="T79" fmla="*/ 32 h 65"/>
                  <a:gd name="T80" fmla="*/ 29 w 56"/>
                  <a:gd name="T81" fmla="*/ 32 h 65"/>
                  <a:gd name="T82" fmla="*/ 32 w 56"/>
                  <a:gd name="T83" fmla="*/ 37 h 65"/>
                  <a:gd name="T84" fmla="*/ 30 w 56"/>
                  <a:gd name="T85" fmla="*/ 37 h 65"/>
                  <a:gd name="T86" fmla="*/ 26 w 56"/>
                  <a:gd name="T87" fmla="*/ 3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 h="65">
                    <a:moveTo>
                      <a:pt x="36" y="15"/>
                    </a:moveTo>
                    <a:cubicBezTo>
                      <a:pt x="36" y="14"/>
                      <a:pt x="36" y="14"/>
                      <a:pt x="36" y="14"/>
                    </a:cubicBezTo>
                    <a:cubicBezTo>
                      <a:pt x="43" y="3"/>
                      <a:pt x="43" y="3"/>
                      <a:pt x="43" y="3"/>
                    </a:cubicBezTo>
                    <a:cubicBezTo>
                      <a:pt x="43" y="3"/>
                      <a:pt x="43" y="3"/>
                      <a:pt x="43" y="2"/>
                    </a:cubicBezTo>
                    <a:cubicBezTo>
                      <a:pt x="43" y="1"/>
                      <a:pt x="42" y="0"/>
                      <a:pt x="41" y="0"/>
                    </a:cubicBezTo>
                    <a:cubicBezTo>
                      <a:pt x="41" y="0"/>
                      <a:pt x="41" y="0"/>
                      <a:pt x="41" y="0"/>
                    </a:cubicBezTo>
                    <a:cubicBezTo>
                      <a:pt x="14" y="0"/>
                      <a:pt x="14" y="0"/>
                      <a:pt x="14" y="0"/>
                    </a:cubicBezTo>
                    <a:cubicBezTo>
                      <a:pt x="14" y="0"/>
                      <a:pt x="13" y="0"/>
                      <a:pt x="13" y="1"/>
                    </a:cubicBezTo>
                    <a:cubicBezTo>
                      <a:pt x="12" y="2"/>
                      <a:pt x="12" y="3"/>
                      <a:pt x="13" y="3"/>
                    </a:cubicBezTo>
                    <a:cubicBezTo>
                      <a:pt x="20" y="14"/>
                      <a:pt x="20" y="14"/>
                      <a:pt x="20" y="14"/>
                    </a:cubicBezTo>
                    <a:cubicBezTo>
                      <a:pt x="20" y="15"/>
                      <a:pt x="20" y="15"/>
                      <a:pt x="20" y="15"/>
                    </a:cubicBezTo>
                    <a:cubicBezTo>
                      <a:pt x="9" y="16"/>
                      <a:pt x="0" y="26"/>
                      <a:pt x="0" y="37"/>
                    </a:cubicBezTo>
                    <a:cubicBezTo>
                      <a:pt x="0" y="58"/>
                      <a:pt x="0" y="58"/>
                      <a:pt x="0" y="58"/>
                    </a:cubicBezTo>
                    <a:cubicBezTo>
                      <a:pt x="0" y="61"/>
                      <a:pt x="3" y="65"/>
                      <a:pt x="7" y="65"/>
                    </a:cubicBezTo>
                    <a:cubicBezTo>
                      <a:pt x="49" y="65"/>
                      <a:pt x="49" y="65"/>
                      <a:pt x="49" y="65"/>
                    </a:cubicBezTo>
                    <a:cubicBezTo>
                      <a:pt x="53" y="65"/>
                      <a:pt x="56" y="61"/>
                      <a:pt x="56" y="58"/>
                    </a:cubicBezTo>
                    <a:cubicBezTo>
                      <a:pt x="56" y="37"/>
                      <a:pt x="56" y="37"/>
                      <a:pt x="56" y="37"/>
                    </a:cubicBezTo>
                    <a:cubicBezTo>
                      <a:pt x="56" y="26"/>
                      <a:pt x="47" y="16"/>
                      <a:pt x="36" y="15"/>
                    </a:cubicBezTo>
                    <a:close/>
                    <a:moveTo>
                      <a:pt x="26" y="13"/>
                    </a:moveTo>
                    <a:cubicBezTo>
                      <a:pt x="23" y="4"/>
                      <a:pt x="23" y="4"/>
                      <a:pt x="23" y="4"/>
                    </a:cubicBezTo>
                    <a:cubicBezTo>
                      <a:pt x="22" y="3"/>
                      <a:pt x="22" y="3"/>
                      <a:pt x="21" y="3"/>
                    </a:cubicBezTo>
                    <a:cubicBezTo>
                      <a:pt x="21" y="4"/>
                      <a:pt x="21" y="4"/>
                      <a:pt x="21" y="5"/>
                    </a:cubicBezTo>
                    <a:cubicBezTo>
                      <a:pt x="24" y="13"/>
                      <a:pt x="24" y="13"/>
                      <a:pt x="24" y="13"/>
                    </a:cubicBezTo>
                    <a:cubicBezTo>
                      <a:pt x="22" y="13"/>
                      <a:pt x="22" y="13"/>
                      <a:pt x="22" y="13"/>
                    </a:cubicBezTo>
                    <a:cubicBezTo>
                      <a:pt x="16" y="3"/>
                      <a:pt x="16" y="3"/>
                      <a:pt x="16" y="3"/>
                    </a:cubicBezTo>
                    <a:cubicBezTo>
                      <a:pt x="39" y="3"/>
                      <a:pt x="39" y="3"/>
                      <a:pt x="39" y="3"/>
                    </a:cubicBezTo>
                    <a:cubicBezTo>
                      <a:pt x="33" y="13"/>
                      <a:pt x="33" y="13"/>
                      <a:pt x="33" y="13"/>
                    </a:cubicBezTo>
                    <a:lnTo>
                      <a:pt x="26" y="13"/>
                    </a:lnTo>
                    <a:close/>
                    <a:moveTo>
                      <a:pt x="23" y="15"/>
                    </a:moveTo>
                    <a:cubicBezTo>
                      <a:pt x="33" y="15"/>
                      <a:pt x="33" y="15"/>
                      <a:pt x="33" y="15"/>
                    </a:cubicBezTo>
                    <a:cubicBezTo>
                      <a:pt x="33" y="16"/>
                      <a:pt x="33" y="16"/>
                      <a:pt x="33" y="16"/>
                    </a:cubicBezTo>
                    <a:cubicBezTo>
                      <a:pt x="23" y="16"/>
                      <a:pt x="23" y="16"/>
                      <a:pt x="23" y="16"/>
                    </a:cubicBezTo>
                    <a:lnTo>
                      <a:pt x="23" y="15"/>
                    </a:lnTo>
                    <a:close/>
                    <a:moveTo>
                      <a:pt x="53" y="58"/>
                    </a:moveTo>
                    <a:cubicBezTo>
                      <a:pt x="53" y="60"/>
                      <a:pt x="51" y="62"/>
                      <a:pt x="49" y="62"/>
                    </a:cubicBezTo>
                    <a:cubicBezTo>
                      <a:pt x="7" y="62"/>
                      <a:pt x="7" y="62"/>
                      <a:pt x="7" y="62"/>
                    </a:cubicBezTo>
                    <a:cubicBezTo>
                      <a:pt x="5" y="62"/>
                      <a:pt x="3" y="60"/>
                      <a:pt x="3" y="58"/>
                    </a:cubicBezTo>
                    <a:cubicBezTo>
                      <a:pt x="3" y="37"/>
                      <a:pt x="3" y="37"/>
                      <a:pt x="3" y="37"/>
                    </a:cubicBezTo>
                    <a:cubicBezTo>
                      <a:pt x="3" y="26"/>
                      <a:pt x="11" y="18"/>
                      <a:pt x="22" y="18"/>
                    </a:cubicBezTo>
                    <a:cubicBezTo>
                      <a:pt x="34" y="18"/>
                      <a:pt x="34" y="18"/>
                      <a:pt x="34" y="18"/>
                    </a:cubicBezTo>
                    <a:cubicBezTo>
                      <a:pt x="44" y="18"/>
                      <a:pt x="53" y="26"/>
                      <a:pt x="53" y="37"/>
                    </a:cubicBezTo>
                    <a:lnTo>
                      <a:pt x="53" y="58"/>
                    </a:lnTo>
                    <a:close/>
                    <a:moveTo>
                      <a:pt x="8" y="38"/>
                    </a:moveTo>
                    <a:cubicBezTo>
                      <a:pt x="8" y="54"/>
                      <a:pt x="8" y="54"/>
                      <a:pt x="8" y="54"/>
                    </a:cubicBezTo>
                    <a:cubicBezTo>
                      <a:pt x="8" y="55"/>
                      <a:pt x="9" y="57"/>
                      <a:pt x="11" y="57"/>
                    </a:cubicBezTo>
                    <a:cubicBezTo>
                      <a:pt x="11" y="57"/>
                      <a:pt x="12" y="57"/>
                      <a:pt x="12" y="58"/>
                    </a:cubicBezTo>
                    <a:cubicBezTo>
                      <a:pt x="12" y="58"/>
                      <a:pt x="11" y="59"/>
                      <a:pt x="11" y="59"/>
                    </a:cubicBezTo>
                    <a:cubicBezTo>
                      <a:pt x="8" y="59"/>
                      <a:pt x="6" y="56"/>
                      <a:pt x="6" y="54"/>
                    </a:cubicBezTo>
                    <a:cubicBezTo>
                      <a:pt x="6" y="38"/>
                      <a:pt x="6" y="38"/>
                      <a:pt x="6" y="38"/>
                    </a:cubicBezTo>
                    <a:cubicBezTo>
                      <a:pt x="6" y="28"/>
                      <a:pt x="14" y="21"/>
                      <a:pt x="23" y="21"/>
                    </a:cubicBezTo>
                    <a:cubicBezTo>
                      <a:pt x="24" y="21"/>
                      <a:pt x="24" y="21"/>
                      <a:pt x="24" y="22"/>
                    </a:cubicBezTo>
                    <a:cubicBezTo>
                      <a:pt x="24" y="22"/>
                      <a:pt x="24" y="23"/>
                      <a:pt x="23" y="23"/>
                    </a:cubicBezTo>
                    <a:cubicBezTo>
                      <a:pt x="15" y="23"/>
                      <a:pt x="8" y="29"/>
                      <a:pt x="8" y="38"/>
                    </a:cubicBezTo>
                    <a:close/>
                    <a:moveTo>
                      <a:pt x="28" y="28"/>
                    </a:moveTo>
                    <a:cubicBezTo>
                      <a:pt x="21" y="28"/>
                      <a:pt x="15" y="34"/>
                      <a:pt x="15" y="41"/>
                    </a:cubicBezTo>
                    <a:cubicBezTo>
                      <a:pt x="15" y="47"/>
                      <a:pt x="21" y="53"/>
                      <a:pt x="28" y="53"/>
                    </a:cubicBezTo>
                    <a:cubicBezTo>
                      <a:pt x="35" y="53"/>
                      <a:pt x="40" y="47"/>
                      <a:pt x="40" y="41"/>
                    </a:cubicBezTo>
                    <a:cubicBezTo>
                      <a:pt x="40" y="34"/>
                      <a:pt x="35" y="28"/>
                      <a:pt x="28" y="28"/>
                    </a:cubicBezTo>
                    <a:close/>
                    <a:moveTo>
                      <a:pt x="28" y="51"/>
                    </a:moveTo>
                    <a:cubicBezTo>
                      <a:pt x="22" y="51"/>
                      <a:pt x="17" y="46"/>
                      <a:pt x="17" y="41"/>
                    </a:cubicBezTo>
                    <a:cubicBezTo>
                      <a:pt x="17" y="35"/>
                      <a:pt x="22" y="30"/>
                      <a:pt x="28" y="30"/>
                    </a:cubicBezTo>
                    <a:cubicBezTo>
                      <a:pt x="33" y="30"/>
                      <a:pt x="38" y="35"/>
                      <a:pt x="38" y="41"/>
                    </a:cubicBezTo>
                    <a:cubicBezTo>
                      <a:pt x="38" y="46"/>
                      <a:pt x="33" y="51"/>
                      <a:pt x="28" y="51"/>
                    </a:cubicBezTo>
                    <a:close/>
                    <a:moveTo>
                      <a:pt x="26" y="37"/>
                    </a:moveTo>
                    <a:cubicBezTo>
                      <a:pt x="26" y="39"/>
                      <a:pt x="27" y="40"/>
                      <a:pt x="28" y="40"/>
                    </a:cubicBezTo>
                    <a:cubicBezTo>
                      <a:pt x="30" y="40"/>
                      <a:pt x="32" y="41"/>
                      <a:pt x="32" y="44"/>
                    </a:cubicBezTo>
                    <a:cubicBezTo>
                      <a:pt x="32" y="46"/>
                      <a:pt x="31" y="47"/>
                      <a:pt x="29" y="48"/>
                    </a:cubicBezTo>
                    <a:cubicBezTo>
                      <a:pt x="29" y="49"/>
                      <a:pt x="29" y="49"/>
                      <a:pt x="29" y="49"/>
                    </a:cubicBezTo>
                    <a:cubicBezTo>
                      <a:pt x="29" y="49"/>
                      <a:pt x="28" y="50"/>
                      <a:pt x="28" y="50"/>
                    </a:cubicBezTo>
                    <a:cubicBezTo>
                      <a:pt x="27" y="50"/>
                      <a:pt x="27" y="49"/>
                      <a:pt x="27" y="49"/>
                    </a:cubicBezTo>
                    <a:cubicBezTo>
                      <a:pt x="27" y="48"/>
                      <a:pt x="27" y="48"/>
                      <a:pt x="27" y="48"/>
                    </a:cubicBezTo>
                    <a:cubicBezTo>
                      <a:pt x="25" y="47"/>
                      <a:pt x="24" y="46"/>
                      <a:pt x="24" y="44"/>
                    </a:cubicBezTo>
                    <a:cubicBezTo>
                      <a:pt x="24" y="43"/>
                      <a:pt x="24" y="43"/>
                      <a:pt x="25" y="43"/>
                    </a:cubicBezTo>
                    <a:cubicBezTo>
                      <a:pt x="25" y="43"/>
                      <a:pt x="26" y="43"/>
                      <a:pt x="26" y="44"/>
                    </a:cubicBezTo>
                    <a:cubicBezTo>
                      <a:pt x="26" y="45"/>
                      <a:pt x="27" y="46"/>
                      <a:pt x="28" y="46"/>
                    </a:cubicBezTo>
                    <a:cubicBezTo>
                      <a:pt x="29" y="46"/>
                      <a:pt x="30" y="45"/>
                      <a:pt x="30" y="44"/>
                    </a:cubicBezTo>
                    <a:cubicBezTo>
                      <a:pt x="30" y="42"/>
                      <a:pt x="29" y="42"/>
                      <a:pt x="28" y="42"/>
                    </a:cubicBezTo>
                    <a:cubicBezTo>
                      <a:pt x="25" y="42"/>
                      <a:pt x="24" y="40"/>
                      <a:pt x="24" y="37"/>
                    </a:cubicBezTo>
                    <a:cubicBezTo>
                      <a:pt x="24" y="36"/>
                      <a:pt x="25" y="34"/>
                      <a:pt x="27" y="34"/>
                    </a:cubicBezTo>
                    <a:cubicBezTo>
                      <a:pt x="27" y="32"/>
                      <a:pt x="27" y="32"/>
                      <a:pt x="27" y="32"/>
                    </a:cubicBezTo>
                    <a:cubicBezTo>
                      <a:pt x="27" y="32"/>
                      <a:pt x="27" y="31"/>
                      <a:pt x="28" y="31"/>
                    </a:cubicBezTo>
                    <a:cubicBezTo>
                      <a:pt x="28" y="31"/>
                      <a:pt x="29" y="32"/>
                      <a:pt x="29" y="32"/>
                    </a:cubicBezTo>
                    <a:cubicBezTo>
                      <a:pt x="29" y="33"/>
                      <a:pt x="29" y="33"/>
                      <a:pt x="29" y="33"/>
                    </a:cubicBezTo>
                    <a:cubicBezTo>
                      <a:pt x="30" y="34"/>
                      <a:pt x="32" y="35"/>
                      <a:pt x="32" y="37"/>
                    </a:cubicBezTo>
                    <a:cubicBezTo>
                      <a:pt x="32" y="38"/>
                      <a:pt x="31" y="38"/>
                      <a:pt x="31" y="38"/>
                    </a:cubicBezTo>
                    <a:cubicBezTo>
                      <a:pt x="30" y="38"/>
                      <a:pt x="30" y="38"/>
                      <a:pt x="30" y="37"/>
                    </a:cubicBezTo>
                    <a:cubicBezTo>
                      <a:pt x="30" y="36"/>
                      <a:pt x="29" y="35"/>
                      <a:pt x="28" y="35"/>
                    </a:cubicBezTo>
                    <a:cubicBezTo>
                      <a:pt x="27" y="35"/>
                      <a:pt x="26" y="36"/>
                      <a:pt x="26" y="37"/>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34" name="ïśḷîḑê">
                <a:extLst>
                  <a:ext uri="{FF2B5EF4-FFF2-40B4-BE49-F238E27FC236}">
                    <a16:creationId xmlns:a16="http://schemas.microsoft.com/office/drawing/2014/main" id="{4A5E1292-D70B-4207-8470-407F44D580B8}"/>
                  </a:ext>
                </a:extLst>
              </p:cNvPr>
              <p:cNvSpPr/>
              <p:nvPr/>
            </p:nvSpPr>
            <p:spPr bwMode="auto">
              <a:xfrm>
                <a:off x="6145217" y="3502854"/>
                <a:ext cx="367683" cy="347026"/>
              </a:xfrm>
              <a:custGeom>
                <a:avLst/>
                <a:gdLst>
                  <a:gd name="T0" fmla="*/ 13 w 75"/>
                  <a:gd name="T1" fmla="*/ 41 h 71"/>
                  <a:gd name="T2" fmla="*/ 13 w 75"/>
                  <a:gd name="T3" fmla="*/ 35 h 71"/>
                  <a:gd name="T4" fmla="*/ 65 w 75"/>
                  <a:gd name="T5" fmla="*/ 12 h 71"/>
                  <a:gd name="T6" fmla="*/ 36 w 75"/>
                  <a:gd name="T7" fmla="*/ 13 h 71"/>
                  <a:gd name="T8" fmla="*/ 65 w 75"/>
                  <a:gd name="T9" fmla="*/ 14 h 71"/>
                  <a:gd name="T10" fmla="*/ 65 w 75"/>
                  <a:gd name="T11" fmla="*/ 12 h 71"/>
                  <a:gd name="T12" fmla="*/ 22 w 75"/>
                  <a:gd name="T13" fmla="*/ 38 h 71"/>
                  <a:gd name="T14" fmla="*/ 27 w 75"/>
                  <a:gd name="T15" fmla="*/ 38 h 71"/>
                  <a:gd name="T16" fmla="*/ 36 w 75"/>
                  <a:gd name="T17" fmla="*/ 35 h 71"/>
                  <a:gd name="T18" fmla="*/ 36 w 75"/>
                  <a:gd name="T19" fmla="*/ 41 h 71"/>
                  <a:gd name="T20" fmla="*/ 36 w 75"/>
                  <a:gd name="T21" fmla="*/ 35 h 71"/>
                  <a:gd name="T22" fmla="*/ 75 w 75"/>
                  <a:gd name="T23" fmla="*/ 36 h 71"/>
                  <a:gd name="T24" fmla="*/ 67 w 75"/>
                  <a:gd name="T25" fmla="*/ 42 h 71"/>
                  <a:gd name="T26" fmla="*/ 71 w 75"/>
                  <a:gd name="T27" fmla="*/ 52 h 71"/>
                  <a:gd name="T28" fmla="*/ 67 w 75"/>
                  <a:gd name="T29" fmla="*/ 53 h 71"/>
                  <a:gd name="T30" fmla="*/ 49 w 75"/>
                  <a:gd name="T31" fmla="*/ 42 h 71"/>
                  <a:gd name="T32" fmla="*/ 43 w 75"/>
                  <a:gd name="T33" fmla="*/ 59 h 71"/>
                  <a:gd name="T34" fmla="*/ 8 w 75"/>
                  <a:gd name="T35" fmla="*/ 70 h 71"/>
                  <a:gd name="T36" fmla="*/ 6 w 75"/>
                  <a:gd name="T37" fmla="*/ 70 h 71"/>
                  <a:gd name="T38" fmla="*/ 9 w 75"/>
                  <a:gd name="T39" fmla="*/ 59 h 71"/>
                  <a:gd name="T40" fmla="*/ 0 w 75"/>
                  <a:gd name="T41" fmla="*/ 53 h 71"/>
                  <a:gd name="T42" fmla="*/ 6 w 75"/>
                  <a:gd name="T43" fmla="*/ 17 h 71"/>
                  <a:gd name="T44" fmla="*/ 26 w 75"/>
                  <a:gd name="T45" fmla="*/ 6 h 71"/>
                  <a:gd name="T46" fmla="*/ 69 w 75"/>
                  <a:gd name="T47" fmla="*/ 0 h 71"/>
                  <a:gd name="T48" fmla="*/ 72 w 75"/>
                  <a:gd name="T49" fmla="*/ 36 h 71"/>
                  <a:gd name="T50" fmla="*/ 69 w 75"/>
                  <a:gd name="T51" fmla="*/ 3 h 71"/>
                  <a:gd name="T52" fmla="*/ 29 w 75"/>
                  <a:gd name="T53" fmla="*/ 6 h 71"/>
                  <a:gd name="T54" fmla="*/ 43 w 75"/>
                  <a:gd name="T55" fmla="*/ 18 h 71"/>
                  <a:gd name="T56" fmla="*/ 48 w 75"/>
                  <a:gd name="T57" fmla="*/ 21 h 71"/>
                  <a:gd name="T58" fmla="*/ 66 w 75"/>
                  <a:gd name="T59" fmla="*/ 22 h 71"/>
                  <a:gd name="T60" fmla="*/ 48 w 75"/>
                  <a:gd name="T61" fmla="*/ 23 h 71"/>
                  <a:gd name="T62" fmla="*/ 65 w 75"/>
                  <a:gd name="T63" fmla="*/ 30 h 71"/>
                  <a:gd name="T64" fmla="*/ 65 w 75"/>
                  <a:gd name="T65" fmla="*/ 32 h 71"/>
                  <a:gd name="T66" fmla="*/ 48 w 75"/>
                  <a:gd name="T67" fmla="*/ 39 h 71"/>
                  <a:gd name="T68" fmla="*/ 56 w 75"/>
                  <a:gd name="T69" fmla="*/ 39 h 71"/>
                  <a:gd name="T70" fmla="*/ 63 w 75"/>
                  <a:gd name="T71" fmla="*/ 41 h 71"/>
                  <a:gd name="T72" fmla="*/ 64 w 75"/>
                  <a:gd name="T73" fmla="*/ 39 h 71"/>
                  <a:gd name="T74" fmla="*/ 72 w 75"/>
                  <a:gd name="T75" fmla="*/ 36 h 71"/>
                  <a:gd name="T76" fmla="*/ 46 w 75"/>
                  <a:gd name="T77" fmla="*/ 23 h 71"/>
                  <a:gd name="T78" fmla="*/ 6 w 75"/>
                  <a:gd name="T79" fmla="*/ 20 h 71"/>
                  <a:gd name="T80" fmla="*/ 3 w 75"/>
                  <a:gd name="T81" fmla="*/ 53 h 71"/>
                  <a:gd name="T82" fmla="*/ 12 w 75"/>
                  <a:gd name="T83" fmla="*/ 56 h 71"/>
                  <a:gd name="T84" fmla="*/ 13 w 75"/>
                  <a:gd name="T85" fmla="*/ 57 h 71"/>
                  <a:gd name="T86" fmla="*/ 20 w 75"/>
                  <a:gd name="T87" fmla="*/ 56 h 71"/>
                  <a:gd name="T88" fmla="*/ 43 w 75"/>
                  <a:gd name="T89"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5" h="71">
                    <a:moveTo>
                      <a:pt x="16" y="38"/>
                    </a:moveTo>
                    <a:cubicBezTo>
                      <a:pt x="16" y="40"/>
                      <a:pt x="15" y="41"/>
                      <a:pt x="13" y="41"/>
                    </a:cubicBezTo>
                    <a:cubicBezTo>
                      <a:pt x="12" y="41"/>
                      <a:pt x="10" y="40"/>
                      <a:pt x="10" y="38"/>
                    </a:cubicBezTo>
                    <a:cubicBezTo>
                      <a:pt x="10" y="37"/>
                      <a:pt x="12" y="35"/>
                      <a:pt x="13" y="35"/>
                    </a:cubicBezTo>
                    <a:cubicBezTo>
                      <a:pt x="15" y="35"/>
                      <a:pt x="16" y="37"/>
                      <a:pt x="16" y="38"/>
                    </a:cubicBezTo>
                    <a:close/>
                    <a:moveTo>
                      <a:pt x="65" y="12"/>
                    </a:moveTo>
                    <a:cubicBezTo>
                      <a:pt x="37" y="12"/>
                      <a:pt x="37" y="12"/>
                      <a:pt x="37" y="12"/>
                    </a:cubicBezTo>
                    <a:cubicBezTo>
                      <a:pt x="36" y="12"/>
                      <a:pt x="36" y="12"/>
                      <a:pt x="36" y="13"/>
                    </a:cubicBezTo>
                    <a:cubicBezTo>
                      <a:pt x="36" y="14"/>
                      <a:pt x="36" y="14"/>
                      <a:pt x="37" y="14"/>
                    </a:cubicBezTo>
                    <a:cubicBezTo>
                      <a:pt x="65" y="14"/>
                      <a:pt x="65" y="14"/>
                      <a:pt x="65" y="14"/>
                    </a:cubicBezTo>
                    <a:cubicBezTo>
                      <a:pt x="65" y="14"/>
                      <a:pt x="66" y="14"/>
                      <a:pt x="66" y="13"/>
                    </a:cubicBezTo>
                    <a:cubicBezTo>
                      <a:pt x="66" y="12"/>
                      <a:pt x="65" y="12"/>
                      <a:pt x="65" y="12"/>
                    </a:cubicBezTo>
                    <a:close/>
                    <a:moveTo>
                      <a:pt x="24" y="35"/>
                    </a:moveTo>
                    <a:cubicBezTo>
                      <a:pt x="23" y="35"/>
                      <a:pt x="22" y="37"/>
                      <a:pt x="22" y="38"/>
                    </a:cubicBezTo>
                    <a:cubicBezTo>
                      <a:pt x="22" y="40"/>
                      <a:pt x="23" y="41"/>
                      <a:pt x="24" y="41"/>
                    </a:cubicBezTo>
                    <a:cubicBezTo>
                      <a:pt x="26" y="41"/>
                      <a:pt x="27" y="40"/>
                      <a:pt x="27" y="38"/>
                    </a:cubicBezTo>
                    <a:cubicBezTo>
                      <a:pt x="27" y="37"/>
                      <a:pt x="26" y="35"/>
                      <a:pt x="24" y="35"/>
                    </a:cubicBezTo>
                    <a:close/>
                    <a:moveTo>
                      <a:pt x="36" y="35"/>
                    </a:moveTo>
                    <a:cubicBezTo>
                      <a:pt x="34" y="35"/>
                      <a:pt x="33" y="37"/>
                      <a:pt x="33" y="38"/>
                    </a:cubicBezTo>
                    <a:cubicBezTo>
                      <a:pt x="33" y="40"/>
                      <a:pt x="34" y="41"/>
                      <a:pt x="36" y="41"/>
                    </a:cubicBezTo>
                    <a:cubicBezTo>
                      <a:pt x="37" y="41"/>
                      <a:pt x="39" y="40"/>
                      <a:pt x="39" y="38"/>
                    </a:cubicBezTo>
                    <a:cubicBezTo>
                      <a:pt x="39" y="37"/>
                      <a:pt x="37" y="35"/>
                      <a:pt x="36" y="35"/>
                    </a:cubicBezTo>
                    <a:close/>
                    <a:moveTo>
                      <a:pt x="75" y="6"/>
                    </a:moveTo>
                    <a:cubicBezTo>
                      <a:pt x="75" y="36"/>
                      <a:pt x="75" y="36"/>
                      <a:pt x="75" y="36"/>
                    </a:cubicBezTo>
                    <a:cubicBezTo>
                      <a:pt x="75" y="40"/>
                      <a:pt x="73" y="42"/>
                      <a:pt x="69" y="42"/>
                    </a:cubicBezTo>
                    <a:cubicBezTo>
                      <a:pt x="67" y="42"/>
                      <a:pt x="67" y="42"/>
                      <a:pt x="67" y="42"/>
                    </a:cubicBezTo>
                    <a:cubicBezTo>
                      <a:pt x="70" y="51"/>
                      <a:pt x="70" y="51"/>
                      <a:pt x="70" y="51"/>
                    </a:cubicBezTo>
                    <a:cubicBezTo>
                      <a:pt x="70" y="51"/>
                      <a:pt x="71" y="52"/>
                      <a:pt x="71" y="52"/>
                    </a:cubicBezTo>
                    <a:cubicBezTo>
                      <a:pt x="71" y="53"/>
                      <a:pt x="70" y="54"/>
                      <a:pt x="69" y="54"/>
                    </a:cubicBezTo>
                    <a:cubicBezTo>
                      <a:pt x="68" y="54"/>
                      <a:pt x="68" y="54"/>
                      <a:pt x="67" y="53"/>
                    </a:cubicBezTo>
                    <a:cubicBezTo>
                      <a:pt x="54" y="42"/>
                      <a:pt x="54" y="42"/>
                      <a:pt x="54" y="42"/>
                    </a:cubicBezTo>
                    <a:cubicBezTo>
                      <a:pt x="49" y="42"/>
                      <a:pt x="49" y="42"/>
                      <a:pt x="49" y="42"/>
                    </a:cubicBezTo>
                    <a:cubicBezTo>
                      <a:pt x="49" y="53"/>
                      <a:pt x="49" y="53"/>
                      <a:pt x="49" y="53"/>
                    </a:cubicBezTo>
                    <a:cubicBezTo>
                      <a:pt x="49" y="56"/>
                      <a:pt x="46" y="59"/>
                      <a:pt x="43" y="59"/>
                    </a:cubicBezTo>
                    <a:cubicBezTo>
                      <a:pt x="21" y="59"/>
                      <a:pt x="21" y="59"/>
                      <a:pt x="21" y="59"/>
                    </a:cubicBezTo>
                    <a:cubicBezTo>
                      <a:pt x="8" y="70"/>
                      <a:pt x="8" y="70"/>
                      <a:pt x="8" y="70"/>
                    </a:cubicBezTo>
                    <a:cubicBezTo>
                      <a:pt x="8" y="70"/>
                      <a:pt x="7" y="71"/>
                      <a:pt x="7" y="71"/>
                    </a:cubicBezTo>
                    <a:cubicBezTo>
                      <a:pt x="7" y="71"/>
                      <a:pt x="6" y="71"/>
                      <a:pt x="6" y="70"/>
                    </a:cubicBezTo>
                    <a:cubicBezTo>
                      <a:pt x="5" y="70"/>
                      <a:pt x="5" y="69"/>
                      <a:pt x="5" y="68"/>
                    </a:cubicBezTo>
                    <a:cubicBezTo>
                      <a:pt x="9" y="59"/>
                      <a:pt x="9" y="59"/>
                      <a:pt x="9" y="59"/>
                    </a:cubicBezTo>
                    <a:cubicBezTo>
                      <a:pt x="6" y="59"/>
                      <a:pt x="6" y="59"/>
                      <a:pt x="6" y="59"/>
                    </a:cubicBezTo>
                    <a:cubicBezTo>
                      <a:pt x="3" y="59"/>
                      <a:pt x="0" y="56"/>
                      <a:pt x="0" y="53"/>
                    </a:cubicBezTo>
                    <a:cubicBezTo>
                      <a:pt x="0" y="23"/>
                      <a:pt x="0" y="23"/>
                      <a:pt x="0" y="23"/>
                    </a:cubicBezTo>
                    <a:cubicBezTo>
                      <a:pt x="0" y="19"/>
                      <a:pt x="3" y="17"/>
                      <a:pt x="6" y="17"/>
                    </a:cubicBezTo>
                    <a:cubicBezTo>
                      <a:pt x="26" y="17"/>
                      <a:pt x="26" y="17"/>
                      <a:pt x="26" y="17"/>
                    </a:cubicBezTo>
                    <a:cubicBezTo>
                      <a:pt x="26" y="6"/>
                      <a:pt x="26" y="6"/>
                      <a:pt x="26" y="6"/>
                    </a:cubicBezTo>
                    <a:cubicBezTo>
                      <a:pt x="26" y="3"/>
                      <a:pt x="29" y="0"/>
                      <a:pt x="32" y="0"/>
                    </a:cubicBezTo>
                    <a:cubicBezTo>
                      <a:pt x="69" y="0"/>
                      <a:pt x="69" y="0"/>
                      <a:pt x="69" y="0"/>
                    </a:cubicBezTo>
                    <a:cubicBezTo>
                      <a:pt x="73" y="0"/>
                      <a:pt x="75" y="3"/>
                      <a:pt x="75" y="6"/>
                    </a:cubicBezTo>
                    <a:close/>
                    <a:moveTo>
                      <a:pt x="72" y="36"/>
                    </a:moveTo>
                    <a:cubicBezTo>
                      <a:pt x="72" y="6"/>
                      <a:pt x="72" y="6"/>
                      <a:pt x="72" y="6"/>
                    </a:cubicBezTo>
                    <a:cubicBezTo>
                      <a:pt x="72" y="4"/>
                      <a:pt x="71" y="3"/>
                      <a:pt x="69" y="3"/>
                    </a:cubicBezTo>
                    <a:cubicBezTo>
                      <a:pt x="32" y="3"/>
                      <a:pt x="32" y="3"/>
                      <a:pt x="32" y="3"/>
                    </a:cubicBezTo>
                    <a:cubicBezTo>
                      <a:pt x="31" y="3"/>
                      <a:pt x="29" y="4"/>
                      <a:pt x="29" y="6"/>
                    </a:cubicBezTo>
                    <a:cubicBezTo>
                      <a:pt x="29" y="18"/>
                      <a:pt x="29" y="18"/>
                      <a:pt x="29" y="18"/>
                    </a:cubicBezTo>
                    <a:cubicBezTo>
                      <a:pt x="43" y="18"/>
                      <a:pt x="43" y="18"/>
                      <a:pt x="43" y="18"/>
                    </a:cubicBezTo>
                    <a:cubicBezTo>
                      <a:pt x="46" y="18"/>
                      <a:pt x="48" y="20"/>
                      <a:pt x="48" y="23"/>
                    </a:cubicBezTo>
                    <a:cubicBezTo>
                      <a:pt x="48" y="22"/>
                      <a:pt x="48" y="22"/>
                      <a:pt x="48" y="21"/>
                    </a:cubicBezTo>
                    <a:cubicBezTo>
                      <a:pt x="65" y="21"/>
                      <a:pt x="65" y="21"/>
                      <a:pt x="65" y="21"/>
                    </a:cubicBezTo>
                    <a:cubicBezTo>
                      <a:pt x="65" y="21"/>
                      <a:pt x="66" y="22"/>
                      <a:pt x="66" y="22"/>
                    </a:cubicBezTo>
                    <a:cubicBezTo>
                      <a:pt x="66" y="23"/>
                      <a:pt x="65" y="23"/>
                      <a:pt x="65" y="23"/>
                    </a:cubicBezTo>
                    <a:cubicBezTo>
                      <a:pt x="48" y="23"/>
                      <a:pt x="48" y="23"/>
                      <a:pt x="48" y="23"/>
                    </a:cubicBezTo>
                    <a:cubicBezTo>
                      <a:pt x="48" y="30"/>
                      <a:pt x="48" y="30"/>
                      <a:pt x="48" y="30"/>
                    </a:cubicBezTo>
                    <a:cubicBezTo>
                      <a:pt x="65" y="30"/>
                      <a:pt x="65" y="30"/>
                      <a:pt x="65" y="30"/>
                    </a:cubicBezTo>
                    <a:cubicBezTo>
                      <a:pt x="65" y="30"/>
                      <a:pt x="66" y="31"/>
                      <a:pt x="66" y="31"/>
                    </a:cubicBezTo>
                    <a:cubicBezTo>
                      <a:pt x="66" y="32"/>
                      <a:pt x="65" y="32"/>
                      <a:pt x="65" y="32"/>
                    </a:cubicBezTo>
                    <a:cubicBezTo>
                      <a:pt x="48" y="32"/>
                      <a:pt x="48" y="32"/>
                      <a:pt x="48" y="32"/>
                    </a:cubicBezTo>
                    <a:cubicBezTo>
                      <a:pt x="48" y="39"/>
                      <a:pt x="48" y="39"/>
                      <a:pt x="48" y="39"/>
                    </a:cubicBezTo>
                    <a:cubicBezTo>
                      <a:pt x="55" y="39"/>
                      <a:pt x="55" y="39"/>
                      <a:pt x="55" y="39"/>
                    </a:cubicBezTo>
                    <a:cubicBezTo>
                      <a:pt x="55" y="39"/>
                      <a:pt x="56" y="39"/>
                      <a:pt x="56" y="39"/>
                    </a:cubicBezTo>
                    <a:cubicBezTo>
                      <a:pt x="66" y="48"/>
                      <a:pt x="66" y="48"/>
                      <a:pt x="66" y="48"/>
                    </a:cubicBezTo>
                    <a:cubicBezTo>
                      <a:pt x="63" y="41"/>
                      <a:pt x="63" y="41"/>
                      <a:pt x="63" y="41"/>
                    </a:cubicBezTo>
                    <a:cubicBezTo>
                      <a:pt x="63" y="40"/>
                      <a:pt x="63" y="40"/>
                      <a:pt x="63" y="40"/>
                    </a:cubicBezTo>
                    <a:cubicBezTo>
                      <a:pt x="63" y="39"/>
                      <a:pt x="64" y="39"/>
                      <a:pt x="64" y="39"/>
                    </a:cubicBezTo>
                    <a:cubicBezTo>
                      <a:pt x="69" y="39"/>
                      <a:pt x="69" y="39"/>
                      <a:pt x="69" y="39"/>
                    </a:cubicBezTo>
                    <a:cubicBezTo>
                      <a:pt x="71" y="39"/>
                      <a:pt x="72" y="38"/>
                      <a:pt x="72" y="36"/>
                    </a:cubicBezTo>
                    <a:close/>
                    <a:moveTo>
                      <a:pt x="46" y="53"/>
                    </a:moveTo>
                    <a:cubicBezTo>
                      <a:pt x="46" y="23"/>
                      <a:pt x="46" y="23"/>
                      <a:pt x="46" y="23"/>
                    </a:cubicBezTo>
                    <a:cubicBezTo>
                      <a:pt x="46" y="21"/>
                      <a:pt x="45" y="20"/>
                      <a:pt x="43" y="20"/>
                    </a:cubicBezTo>
                    <a:cubicBezTo>
                      <a:pt x="6" y="20"/>
                      <a:pt x="6" y="20"/>
                      <a:pt x="6" y="20"/>
                    </a:cubicBezTo>
                    <a:cubicBezTo>
                      <a:pt x="4" y="20"/>
                      <a:pt x="3" y="21"/>
                      <a:pt x="3" y="23"/>
                    </a:cubicBezTo>
                    <a:cubicBezTo>
                      <a:pt x="3" y="53"/>
                      <a:pt x="3" y="53"/>
                      <a:pt x="3" y="53"/>
                    </a:cubicBezTo>
                    <a:cubicBezTo>
                      <a:pt x="3" y="55"/>
                      <a:pt x="4" y="56"/>
                      <a:pt x="6" y="56"/>
                    </a:cubicBezTo>
                    <a:cubicBezTo>
                      <a:pt x="12" y="56"/>
                      <a:pt x="12" y="56"/>
                      <a:pt x="12" y="56"/>
                    </a:cubicBezTo>
                    <a:cubicBezTo>
                      <a:pt x="12" y="56"/>
                      <a:pt x="12" y="56"/>
                      <a:pt x="12" y="56"/>
                    </a:cubicBezTo>
                    <a:cubicBezTo>
                      <a:pt x="13" y="57"/>
                      <a:pt x="13" y="57"/>
                      <a:pt x="13" y="57"/>
                    </a:cubicBezTo>
                    <a:cubicBezTo>
                      <a:pt x="9" y="65"/>
                      <a:pt x="9" y="65"/>
                      <a:pt x="9" y="65"/>
                    </a:cubicBezTo>
                    <a:cubicBezTo>
                      <a:pt x="20" y="56"/>
                      <a:pt x="20" y="56"/>
                      <a:pt x="20" y="56"/>
                    </a:cubicBezTo>
                    <a:cubicBezTo>
                      <a:pt x="20" y="56"/>
                      <a:pt x="20" y="56"/>
                      <a:pt x="20" y="56"/>
                    </a:cubicBezTo>
                    <a:cubicBezTo>
                      <a:pt x="43" y="56"/>
                      <a:pt x="43" y="56"/>
                      <a:pt x="43" y="56"/>
                    </a:cubicBezTo>
                    <a:cubicBezTo>
                      <a:pt x="45" y="56"/>
                      <a:pt x="46" y="55"/>
                      <a:pt x="46" y="53"/>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35" name="ïşlíḑé">
                <a:extLst>
                  <a:ext uri="{FF2B5EF4-FFF2-40B4-BE49-F238E27FC236}">
                    <a16:creationId xmlns:a16="http://schemas.microsoft.com/office/drawing/2014/main" id="{65849B43-537C-452B-B692-A75098AA1CFC}"/>
                  </a:ext>
                </a:extLst>
              </p:cNvPr>
              <p:cNvSpPr/>
              <p:nvPr/>
            </p:nvSpPr>
            <p:spPr bwMode="auto">
              <a:xfrm>
                <a:off x="6816469" y="2448523"/>
                <a:ext cx="191882" cy="191884"/>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4 w 35"/>
                  <a:gd name="T21" fmla="*/ 12 h 35"/>
                  <a:gd name="T22" fmla="*/ 19 w 35"/>
                  <a:gd name="T23" fmla="*/ 18 h 35"/>
                  <a:gd name="T24" fmla="*/ 24 w 35"/>
                  <a:gd name="T25" fmla="*/ 23 h 35"/>
                  <a:gd name="T26" fmla="*/ 24 w 35"/>
                  <a:gd name="T27" fmla="*/ 24 h 35"/>
                  <a:gd name="T28" fmla="*/ 24 w 35"/>
                  <a:gd name="T29" fmla="*/ 25 h 35"/>
                  <a:gd name="T30" fmla="*/ 23 w 35"/>
                  <a:gd name="T31" fmla="*/ 24 h 35"/>
                  <a:gd name="T32" fmla="*/ 18 w 35"/>
                  <a:gd name="T33" fmla="*/ 19 h 35"/>
                  <a:gd name="T34" fmla="*/ 12 w 35"/>
                  <a:gd name="T35" fmla="*/ 24 h 35"/>
                  <a:gd name="T36" fmla="*/ 12 w 35"/>
                  <a:gd name="T37" fmla="*/ 25 h 35"/>
                  <a:gd name="T38" fmla="*/ 11 w 35"/>
                  <a:gd name="T39" fmla="*/ 24 h 35"/>
                  <a:gd name="T40" fmla="*/ 11 w 35"/>
                  <a:gd name="T41" fmla="*/ 23 h 35"/>
                  <a:gd name="T42" fmla="*/ 16 w 35"/>
                  <a:gd name="T43" fmla="*/ 18 h 35"/>
                  <a:gd name="T44" fmla="*/ 11 w 35"/>
                  <a:gd name="T45" fmla="*/ 12 h 35"/>
                  <a:gd name="T46" fmla="*/ 11 w 35"/>
                  <a:gd name="T47" fmla="*/ 11 h 35"/>
                  <a:gd name="T48" fmla="*/ 12 w 35"/>
                  <a:gd name="T49" fmla="*/ 11 h 35"/>
                  <a:gd name="T50" fmla="*/ 18 w 35"/>
                  <a:gd name="T51" fmla="*/ 16 h 35"/>
                  <a:gd name="T52" fmla="*/ 23 w 35"/>
                  <a:gd name="T53" fmla="*/ 11 h 35"/>
                  <a:gd name="T54" fmla="*/ 24 w 35"/>
                  <a:gd name="T55" fmla="*/ 11 h 35"/>
                  <a:gd name="T56" fmla="*/ 24 w 35"/>
                  <a:gd name="T57"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35">
                    <a:moveTo>
                      <a:pt x="18" y="0"/>
                    </a:moveTo>
                    <a:cubicBezTo>
                      <a:pt x="8" y="0"/>
                      <a:pt x="0" y="8"/>
                      <a:pt x="0" y="18"/>
                    </a:cubicBezTo>
                    <a:cubicBezTo>
                      <a:pt x="0" y="27"/>
                      <a:pt x="8" y="35"/>
                      <a:pt x="18" y="35"/>
                    </a:cubicBezTo>
                    <a:cubicBezTo>
                      <a:pt x="27" y="35"/>
                      <a:pt x="35" y="27"/>
                      <a:pt x="35" y="18"/>
                    </a:cubicBezTo>
                    <a:cubicBezTo>
                      <a:pt x="35" y="8"/>
                      <a:pt x="27"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4" y="12"/>
                    </a:moveTo>
                    <a:cubicBezTo>
                      <a:pt x="19" y="18"/>
                      <a:pt x="19" y="18"/>
                      <a:pt x="19" y="18"/>
                    </a:cubicBezTo>
                    <a:cubicBezTo>
                      <a:pt x="24" y="23"/>
                      <a:pt x="24" y="23"/>
                      <a:pt x="24" y="23"/>
                    </a:cubicBezTo>
                    <a:cubicBezTo>
                      <a:pt x="25" y="23"/>
                      <a:pt x="25" y="24"/>
                      <a:pt x="24" y="24"/>
                    </a:cubicBezTo>
                    <a:cubicBezTo>
                      <a:pt x="24" y="24"/>
                      <a:pt x="24" y="25"/>
                      <a:pt x="24" y="25"/>
                    </a:cubicBezTo>
                    <a:cubicBezTo>
                      <a:pt x="23" y="25"/>
                      <a:pt x="23" y="24"/>
                      <a:pt x="23" y="24"/>
                    </a:cubicBezTo>
                    <a:cubicBezTo>
                      <a:pt x="18" y="19"/>
                      <a:pt x="18" y="19"/>
                      <a:pt x="18" y="19"/>
                    </a:cubicBezTo>
                    <a:cubicBezTo>
                      <a:pt x="12" y="24"/>
                      <a:pt x="12" y="24"/>
                      <a:pt x="12" y="24"/>
                    </a:cubicBezTo>
                    <a:cubicBezTo>
                      <a:pt x="12" y="24"/>
                      <a:pt x="12" y="25"/>
                      <a:pt x="12" y="25"/>
                    </a:cubicBezTo>
                    <a:cubicBezTo>
                      <a:pt x="11" y="25"/>
                      <a:pt x="11" y="24"/>
                      <a:pt x="11" y="24"/>
                    </a:cubicBezTo>
                    <a:cubicBezTo>
                      <a:pt x="11" y="24"/>
                      <a:pt x="11" y="23"/>
                      <a:pt x="11" y="23"/>
                    </a:cubicBezTo>
                    <a:cubicBezTo>
                      <a:pt x="16" y="18"/>
                      <a:pt x="16" y="18"/>
                      <a:pt x="16" y="18"/>
                    </a:cubicBezTo>
                    <a:cubicBezTo>
                      <a:pt x="11" y="12"/>
                      <a:pt x="11" y="12"/>
                      <a:pt x="11" y="12"/>
                    </a:cubicBezTo>
                    <a:cubicBezTo>
                      <a:pt x="11" y="12"/>
                      <a:pt x="11" y="11"/>
                      <a:pt x="11" y="11"/>
                    </a:cubicBezTo>
                    <a:cubicBezTo>
                      <a:pt x="11" y="10"/>
                      <a:pt x="12" y="10"/>
                      <a:pt x="12" y="11"/>
                    </a:cubicBezTo>
                    <a:cubicBezTo>
                      <a:pt x="18" y="16"/>
                      <a:pt x="18" y="16"/>
                      <a:pt x="18" y="16"/>
                    </a:cubicBezTo>
                    <a:cubicBezTo>
                      <a:pt x="23" y="11"/>
                      <a:pt x="23" y="11"/>
                      <a:pt x="23" y="11"/>
                    </a:cubicBezTo>
                    <a:cubicBezTo>
                      <a:pt x="23" y="10"/>
                      <a:pt x="24" y="10"/>
                      <a:pt x="24" y="11"/>
                    </a:cubicBezTo>
                    <a:cubicBezTo>
                      <a:pt x="25" y="11"/>
                      <a:pt x="25" y="12"/>
                      <a:pt x="24" y="12"/>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36" name="ïṡľîḍe">
                <a:extLst>
                  <a:ext uri="{FF2B5EF4-FFF2-40B4-BE49-F238E27FC236}">
                    <a16:creationId xmlns:a16="http://schemas.microsoft.com/office/drawing/2014/main" id="{A1F76B69-F62D-4E6F-8028-179E3437F710}"/>
                  </a:ext>
                </a:extLst>
              </p:cNvPr>
              <p:cNvSpPr/>
              <p:nvPr/>
            </p:nvSpPr>
            <p:spPr bwMode="auto">
              <a:xfrm>
                <a:off x="3635511" y="2392623"/>
                <a:ext cx="286836" cy="270722"/>
              </a:xfrm>
              <a:custGeom>
                <a:avLst/>
                <a:gdLst>
                  <a:gd name="T0" fmla="*/ 13 w 75"/>
                  <a:gd name="T1" fmla="*/ 41 h 71"/>
                  <a:gd name="T2" fmla="*/ 13 w 75"/>
                  <a:gd name="T3" fmla="*/ 35 h 71"/>
                  <a:gd name="T4" fmla="*/ 65 w 75"/>
                  <a:gd name="T5" fmla="*/ 12 h 71"/>
                  <a:gd name="T6" fmla="*/ 36 w 75"/>
                  <a:gd name="T7" fmla="*/ 13 h 71"/>
                  <a:gd name="T8" fmla="*/ 65 w 75"/>
                  <a:gd name="T9" fmla="*/ 14 h 71"/>
                  <a:gd name="T10" fmla="*/ 65 w 75"/>
                  <a:gd name="T11" fmla="*/ 12 h 71"/>
                  <a:gd name="T12" fmla="*/ 22 w 75"/>
                  <a:gd name="T13" fmla="*/ 38 h 71"/>
                  <a:gd name="T14" fmla="*/ 27 w 75"/>
                  <a:gd name="T15" fmla="*/ 38 h 71"/>
                  <a:gd name="T16" fmla="*/ 36 w 75"/>
                  <a:gd name="T17" fmla="*/ 35 h 71"/>
                  <a:gd name="T18" fmla="*/ 36 w 75"/>
                  <a:gd name="T19" fmla="*/ 41 h 71"/>
                  <a:gd name="T20" fmla="*/ 36 w 75"/>
                  <a:gd name="T21" fmla="*/ 35 h 71"/>
                  <a:gd name="T22" fmla="*/ 75 w 75"/>
                  <a:gd name="T23" fmla="*/ 36 h 71"/>
                  <a:gd name="T24" fmla="*/ 67 w 75"/>
                  <a:gd name="T25" fmla="*/ 42 h 71"/>
                  <a:gd name="T26" fmla="*/ 71 w 75"/>
                  <a:gd name="T27" fmla="*/ 52 h 71"/>
                  <a:gd name="T28" fmla="*/ 67 w 75"/>
                  <a:gd name="T29" fmla="*/ 53 h 71"/>
                  <a:gd name="T30" fmla="*/ 49 w 75"/>
                  <a:gd name="T31" fmla="*/ 42 h 71"/>
                  <a:gd name="T32" fmla="*/ 43 w 75"/>
                  <a:gd name="T33" fmla="*/ 59 h 71"/>
                  <a:gd name="T34" fmla="*/ 8 w 75"/>
                  <a:gd name="T35" fmla="*/ 70 h 71"/>
                  <a:gd name="T36" fmla="*/ 6 w 75"/>
                  <a:gd name="T37" fmla="*/ 70 h 71"/>
                  <a:gd name="T38" fmla="*/ 9 w 75"/>
                  <a:gd name="T39" fmla="*/ 59 h 71"/>
                  <a:gd name="T40" fmla="*/ 0 w 75"/>
                  <a:gd name="T41" fmla="*/ 53 h 71"/>
                  <a:gd name="T42" fmla="*/ 6 w 75"/>
                  <a:gd name="T43" fmla="*/ 17 h 71"/>
                  <a:gd name="T44" fmla="*/ 26 w 75"/>
                  <a:gd name="T45" fmla="*/ 6 h 71"/>
                  <a:gd name="T46" fmla="*/ 69 w 75"/>
                  <a:gd name="T47" fmla="*/ 0 h 71"/>
                  <a:gd name="T48" fmla="*/ 72 w 75"/>
                  <a:gd name="T49" fmla="*/ 36 h 71"/>
                  <a:gd name="T50" fmla="*/ 69 w 75"/>
                  <a:gd name="T51" fmla="*/ 3 h 71"/>
                  <a:gd name="T52" fmla="*/ 29 w 75"/>
                  <a:gd name="T53" fmla="*/ 6 h 71"/>
                  <a:gd name="T54" fmla="*/ 43 w 75"/>
                  <a:gd name="T55" fmla="*/ 18 h 71"/>
                  <a:gd name="T56" fmla="*/ 48 w 75"/>
                  <a:gd name="T57" fmla="*/ 21 h 71"/>
                  <a:gd name="T58" fmla="*/ 66 w 75"/>
                  <a:gd name="T59" fmla="*/ 22 h 71"/>
                  <a:gd name="T60" fmla="*/ 48 w 75"/>
                  <a:gd name="T61" fmla="*/ 23 h 71"/>
                  <a:gd name="T62" fmla="*/ 65 w 75"/>
                  <a:gd name="T63" fmla="*/ 30 h 71"/>
                  <a:gd name="T64" fmla="*/ 65 w 75"/>
                  <a:gd name="T65" fmla="*/ 32 h 71"/>
                  <a:gd name="T66" fmla="*/ 48 w 75"/>
                  <a:gd name="T67" fmla="*/ 39 h 71"/>
                  <a:gd name="T68" fmla="*/ 56 w 75"/>
                  <a:gd name="T69" fmla="*/ 39 h 71"/>
                  <a:gd name="T70" fmla="*/ 63 w 75"/>
                  <a:gd name="T71" fmla="*/ 41 h 71"/>
                  <a:gd name="T72" fmla="*/ 64 w 75"/>
                  <a:gd name="T73" fmla="*/ 39 h 71"/>
                  <a:gd name="T74" fmla="*/ 72 w 75"/>
                  <a:gd name="T75" fmla="*/ 36 h 71"/>
                  <a:gd name="T76" fmla="*/ 46 w 75"/>
                  <a:gd name="T77" fmla="*/ 23 h 71"/>
                  <a:gd name="T78" fmla="*/ 6 w 75"/>
                  <a:gd name="T79" fmla="*/ 20 h 71"/>
                  <a:gd name="T80" fmla="*/ 3 w 75"/>
                  <a:gd name="T81" fmla="*/ 53 h 71"/>
                  <a:gd name="T82" fmla="*/ 12 w 75"/>
                  <a:gd name="T83" fmla="*/ 56 h 71"/>
                  <a:gd name="T84" fmla="*/ 13 w 75"/>
                  <a:gd name="T85" fmla="*/ 57 h 71"/>
                  <a:gd name="T86" fmla="*/ 20 w 75"/>
                  <a:gd name="T87" fmla="*/ 56 h 71"/>
                  <a:gd name="T88" fmla="*/ 43 w 75"/>
                  <a:gd name="T89"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5" h="71">
                    <a:moveTo>
                      <a:pt x="16" y="38"/>
                    </a:moveTo>
                    <a:cubicBezTo>
                      <a:pt x="16" y="40"/>
                      <a:pt x="15" y="41"/>
                      <a:pt x="13" y="41"/>
                    </a:cubicBezTo>
                    <a:cubicBezTo>
                      <a:pt x="12" y="41"/>
                      <a:pt x="10" y="40"/>
                      <a:pt x="10" y="38"/>
                    </a:cubicBezTo>
                    <a:cubicBezTo>
                      <a:pt x="10" y="37"/>
                      <a:pt x="12" y="35"/>
                      <a:pt x="13" y="35"/>
                    </a:cubicBezTo>
                    <a:cubicBezTo>
                      <a:pt x="15" y="35"/>
                      <a:pt x="16" y="37"/>
                      <a:pt x="16" y="38"/>
                    </a:cubicBezTo>
                    <a:close/>
                    <a:moveTo>
                      <a:pt x="65" y="12"/>
                    </a:moveTo>
                    <a:cubicBezTo>
                      <a:pt x="37" y="12"/>
                      <a:pt x="37" y="12"/>
                      <a:pt x="37" y="12"/>
                    </a:cubicBezTo>
                    <a:cubicBezTo>
                      <a:pt x="36" y="12"/>
                      <a:pt x="36" y="12"/>
                      <a:pt x="36" y="13"/>
                    </a:cubicBezTo>
                    <a:cubicBezTo>
                      <a:pt x="36" y="14"/>
                      <a:pt x="36" y="14"/>
                      <a:pt x="37" y="14"/>
                    </a:cubicBezTo>
                    <a:cubicBezTo>
                      <a:pt x="65" y="14"/>
                      <a:pt x="65" y="14"/>
                      <a:pt x="65" y="14"/>
                    </a:cubicBezTo>
                    <a:cubicBezTo>
                      <a:pt x="65" y="14"/>
                      <a:pt x="66" y="14"/>
                      <a:pt x="66" y="13"/>
                    </a:cubicBezTo>
                    <a:cubicBezTo>
                      <a:pt x="66" y="12"/>
                      <a:pt x="65" y="12"/>
                      <a:pt x="65" y="12"/>
                    </a:cubicBezTo>
                    <a:close/>
                    <a:moveTo>
                      <a:pt x="24" y="35"/>
                    </a:moveTo>
                    <a:cubicBezTo>
                      <a:pt x="23" y="35"/>
                      <a:pt x="22" y="37"/>
                      <a:pt x="22" y="38"/>
                    </a:cubicBezTo>
                    <a:cubicBezTo>
                      <a:pt x="22" y="40"/>
                      <a:pt x="23" y="41"/>
                      <a:pt x="24" y="41"/>
                    </a:cubicBezTo>
                    <a:cubicBezTo>
                      <a:pt x="26" y="41"/>
                      <a:pt x="27" y="40"/>
                      <a:pt x="27" y="38"/>
                    </a:cubicBezTo>
                    <a:cubicBezTo>
                      <a:pt x="27" y="37"/>
                      <a:pt x="26" y="35"/>
                      <a:pt x="24" y="35"/>
                    </a:cubicBezTo>
                    <a:close/>
                    <a:moveTo>
                      <a:pt x="36" y="35"/>
                    </a:moveTo>
                    <a:cubicBezTo>
                      <a:pt x="34" y="35"/>
                      <a:pt x="33" y="37"/>
                      <a:pt x="33" y="38"/>
                    </a:cubicBezTo>
                    <a:cubicBezTo>
                      <a:pt x="33" y="40"/>
                      <a:pt x="34" y="41"/>
                      <a:pt x="36" y="41"/>
                    </a:cubicBezTo>
                    <a:cubicBezTo>
                      <a:pt x="37" y="41"/>
                      <a:pt x="39" y="40"/>
                      <a:pt x="39" y="38"/>
                    </a:cubicBezTo>
                    <a:cubicBezTo>
                      <a:pt x="39" y="37"/>
                      <a:pt x="37" y="35"/>
                      <a:pt x="36" y="35"/>
                    </a:cubicBezTo>
                    <a:close/>
                    <a:moveTo>
                      <a:pt x="75" y="6"/>
                    </a:moveTo>
                    <a:cubicBezTo>
                      <a:pt x="75" y="36"/>
                      <a:pt x="75" y="36"/>
                      <a:pt x="75" y="36"/>
                    </a:cubicBezTo>
                    <a:cubicBezTo>
                      <a:pt x="75" y="40"/>
                      <a:pt x="73" y="42"/>
                      <a:pt x="69" y="42"/>
                    </a:cubicBezTo>
                    <a:cubicBezTo>
                      <a:pt x="67" y="42"/>
                      <a:pt x="67" y="42"/>
                      <a:pt x="67" y="42"/>
                    </a:cubicBezTo>
                    <a:cubicBezTo>
                      <a:pt x="70" y="51"/>
                      <a:pt x="70" y="51"/>
                      <a:pt x="70" y="51"/>
                    </a:cubicBezTo>
                    <a:cubicBezTo>
                      <a:pt x="70" y="51"/>
                      <a:pt x="71" y="52"/>
                      <a:pt x="71" y="52"/>
                    </a:cubicBezTo>
                    <a:cubicBezTo>
                      <a:pt x="71" y="53"/>
                      <a:pt x="70" y="54"/>
                      <a:pt x="69" y="54"/>
                    </a:cubicBezTo>
                    <a:cubicBezTo>
                      <a:pt x="68" y="54"/>
                      <a:pt x="68" y="54"/>
                      <a:pt x="67" y="53"/>
                    </a:cubicBezTo>
                    <a:cubicBezTo>
                      <a:pt x="54" y="42"/>
                      <a:pt x="54" y="42"/>
                      <a:pt x="54" y="42"/>
                    </a:cubicBezTo>
                    <a:cubicBezTo>
                      <a:pt x="49" y="42"/>
                      <a:pt x="49" y="42"/>
                      <a:pt x="49" y="42"/>
                    </a:cubicBezTo>
                    <a:cubicBezTo>
                      <a:pt x="49" y="53"/>
                      <a:pt x="49" y="53"/>
                      <a:pt x="49" y="53"/>
                    </a:cubicBezTo>
                    <a:cubicBezTo>
                      <a:pt x="49" y="56"/>
                      <a:pt x="46" y="59"/>
                      <a:pt x="43" y="59"/>
                    </a:cubicBezTo>
                    <a:cubicBezTo>
                      <a:pt x="21" y="59"/>
                      <a:pt x="21" y="59"/>
                      <a:pt x="21" y="59"/>
                    </a:cubicBezTo>
                    <a:cubicBezTo>
                      <a:pt x="8" y="70"/>
                      <a:pt x="8" y="70"/>
                      <a:pt x="8" y="70"/>
                    </a:cubicBezTo>
                    <a:cubicBezTo>
                      <a:pt x="8" y="70"/>
                      <a:pt x="7" y="71"/>
                      <a:pt x="7" y="71"/>
                    </a:cubicBezTo>
                    <a:cubicBezTo>
                      <a:pt x="7" y="71"/>
                      <a:pt x="6" y="71"/>
                      <a:pt x="6" y="70"/>
                    </a:cubicBezTo>
                    <a:cubicBezTo>
                      <a:pt x="5" y="70"/>
                      <a:pt x="5" y="69"/>
                      <a:pt x="5" y="68"/>
                    </a:cubicBezTo>
                    <a:cubicBezTo>
                      <a:pt x="9" y="59"/>
                      <a:pt x="9" y="59"/>
                      <a:pt x="9" y="59"/>
                    </a:cubicBezTo>
                    <a:cubicBezTo>
                      <a:pt x="6" y="59"/>
                      <a:pt x="6" y="59"/>
                      <a:pt x="6" y="59"/>
                    </a:cubicBezTo>
                    <a:cubicBezTo>
                      <a:pt x="3" y="59"/>
                      <a:pt x="0" y="56"/>
                      <a:pt x="0" y="53"/>
                    </a:cubicBezTo>
                    <a:cubicBezTo>
                      <a:pt x="0" y="23"/>
                      <a:pt x="0" y="23"/>
                      <a:pt x="0" y="23"/>
                    </a:cubicBezTo>
                    <a:cubicBezTo>
                      <a:pt x="0" y="19"/>
                      <a:pt x="3" y="17"/>
                      <a:pt x="6" y="17"/>
                    </a:cubicBezTo>
                    <a:cubicBezTo>
                      <a:pt x="26" y="17"/>
                      <a:pt x="26" y="17"/>
                      <a:pt x="26" y="17"/>
                    </a:cubicBezTo>
                    <a:cubicBezTo>
                      <a:pt x="26" y="6"/>
                      <a:pt x="26" y="6"/>
                      <a:pt x="26" y="6"/>
                    </a:cubicBezTo>
                    <a:cubicBezTo>
                      <a:pt x="26" y="3"/>
                      <a:pt x="29" y="0"/>
                      <a:pt x="32" y="0"/>
                    </a:cubicBezTo>
                    <a:cubicBezTo>
                      <a:pt x="69" y="0"/>
                      <a:pt x="69" y="0"/>
                      <a:pt x="69" y="0"/>
                    </a:cubicBezTo>
                    <a:cubicBezTo>
                      <a:pt x="73" y="0"/>
                      <a:pt x="75" y="3"/>
                      <a:pt x="75" y="6"/>
                    </a:cubicBezTo>
                    <a:close/>
                    <a:moveTo>
                      <a:pt x="72" y="36"/>
                    </a:moveTo>
                    <a:cubicBezTo>
                      <a:pt x="72" y="6"/>
                      <a:pt x="72" y="6"/>
                      <a:pt x="72" y="6"/>
                    </a:cubicBezTo>
                    <a:cubicBezTo>
                      <a:pt x="72" y="4"/>
                      <a:pt x="71" y="3"/>
                      <a:pt x="69" y="3"/>
                    </a:cubicBezTo>
                    <a:cubicBezTo>
                      <a:pt x="32" y="3"/>
                      <a:pt x="32" y="3"/>
                      <a:pt x="32" y="3"/>
                    </a:cubicBezTo>
                    <a:cubicBezTo>
                      <a:pt x="31" y="3"/>
                      <a:pt x="29" y="4"/>
                      <a:pt x="29" y="6"/>
                    </a:cubicBezTo>
                    <a:cubicBezTo>
                      <a:pt x="29" y="18"/>
                      <a:pt x="29" y="18"/>
                      <a:pt x="29" y="18"/>
                    </a:cubicBezTo>
                    <a:cubicBezTo>
                      <a:pt x="43" y="18"/>
                      <a:pt x="43" y="18"/>
                      <a:pt x="43" y="18"/>
                    </a:cubicBezTo>
                    <a:cubicBezTo>
                      <a:pt x="46" y="18"/>
                      <a:pt x="48" y="20"/>
                      <a:pt x="48" y="23"/>
                    </a:cubicBezTo>
                    <a:cubicBezTo>
                      <a:pt x="48" y="22"/>
                      <a:pt x="48" y="22"/>
                      <a:pt x="48" y="21"/>
                    </a:cubicBezTo>
                    <a:cubicBezTo>
                      <a:pt x="65" y="21"/>
                      <a:pt x="65" y="21"/>
                      <a:pt x="65" y="21"/>
                    </a:cubicBezTo>
                    <a:cubicBezTo>
                      <a:pt x="65" y="21"/>
                      <a:pt x="66" y="22"/>
                      <a:pt x="66" y="22"/>
                    </a:cubicBezTo>
                    <a:cubicBezTo>
                      <a:pt x="66" y="23"/>
                      <a:pt x="65" y="23"/>
                      <a:pt x="65" y="23"/>
                    </a:cubicBezTo>
                    <a:cubicBezTo>
                      <a:pt x="48" y="23"/>
                      <a:pt x="48" y="23"/>
                      <a:pt x="48" y="23"/>
                    </a:cubicBezTo>
                    <a:cubicBezTo>
                      <a:pt x="48" y="30"/>
                      <a:pt x="48" y="30"/>
                      <a:pt x="48" y="30"/>
                    </a:cubicBezTo>
                    <a:cubicBezTo>
                      <a:pt x="65" y="30"/>
                      <a:pt x="65" y="30"/>
                      <a:pt x="65" y="30"/>
                    </a:cubicBezTo>
                    <a:cubicBezTo>
                      <a:pt x="65" y="30"/>
                      <a:pt x="66" y="31"/>
                      <a:pt x="66" y="31"/>
                    </a:cubicBezTo>
                    <a:cubicBezTo>
                      <a:pt x="66" y="32"/>
                      <a:pt x="65" y="32"/>
                      <a:pt x="65" y="32"/>
                    </a:cubicBezTo>
                    <a:cubicBezTo>
                      <a:pt x="48" y="32"/>
                      <a:pt x="48" y="32"/>
                      <a:pt x="48" y="32"/>
                    </a:cubicBezTo>
                    <a:cubicBezTo>
                      <a:pt x="48" y="39"/>
                      <a:pt x="48" y="39"/>
                      <a:pt x="48" y="39"/>
                    </a:cubicBezTo>
                    <a:cubicBezTo>
                      <a:pt x="55" y="39"/>
                      <a:pt x="55" y="39"/>
                      <a:pt x="55" y="39"/>
                    </a:cubicBezTo>
                    <a:cubicBezTo>
                      <a:pt x="55" y="39"/>
                      <a:pt x="56" y="39"/>
                      <a:pt x="56" y="39"/>
                    </a:cubicBezTo>
                    <a:cubicBezTo>
                      <a:pt x="66" y="48"/>
                      <a:pt x="66" y="48"/>
                      <a:pt x="66" y="48"/>
                    </a:cubicBezTo>
                    <a:cubicBezTo>
                      <a:pt x="63" y="41"/>
                      <a:pt x="63" y="41"/>
                      <a:pt x="63" y="41"/>
                    </a:cubicBezTo>
                    <a:cubicBezTo>
                      <a:pt x="63" y="40"/>
                      <a:pt x="63" y="40"/>
                      <a:pt x="63" y="40"/>
                    </a:cubicBezTo>
                    <a:cubicBezTo>
                      <a:pt x="63" y="39"/>
                      <a:pt x="64" y="39"/>
                      <a:pt x="64" y="39"/>
                    </a:cubicBezTo>
                    <a:cubicBezTo>
                      <a:pt x="69" y="39"/>
                      <a:pt x="69" y="39"/>
                      <a:pt x="69" y="39"/>
                    </a:cubicBezTo>
                    <a:cubicBezTo>
                      <a:pt x="71" y="39"/>
                      <a:pt x="72" y="38"/>
                      <a:pt x="72" y="36"/>
                    </a:cubicBezTo>
                    <a:close/>
                    <a:moveTo>
                      <a:pt x="46" y="53"/>
                    </a:moveTo>
                    <a:cubicBezTo>
                      <a:pt x="46" y="23"/>
                      <a:pt x="46" y="23"/>
                      <a:pt x="46" y="23"/>
                    </a:cubicBezTo>
                    <a:cubicBezTo>
                      <a:pt x="46" y="21"/>
                      <a:pt x="45" y="20"/>
                      <a:pt x="43" y="20"/>
                    </a:cubicBezTo>
                    <a:cubicBezTo>
                      <a:pt x="6" y="20"/>
                      <a:pt x="6" y="20"/>
                      <a:pt x="6" y="20"/>
                    </a:cubicBezTo>
                    <a:cubicBezTo>
                      <a:pt x="4" y="20"/>
                      <a:pt x="3" y="21"/>
                      <a:pt x="3" y="23"/>
                    </a:cubicBezTo>
                    <a:cubicBezTo>
                      <a:pt x="3" y="53"/>
                      <a:pt x="3" y="53"/>
                      <a:pt x="3" y="53"/>
                    </a:cubicBezTo>
                    <a:cubicBezTo>
                      <a:pt x="3" y="55"/>
                      <a:pt x="4" y="56"/>
                      <a:pt x="6" y="56"/>
                    </a:cubicBezTo>
                    <a:cubicBezTo>
                      <a:pt x="12" y="56"/>
                      <a:pt x="12" y="56"/>
                      <a:pt x="12" y="56"/>
                    </a:cubicBezTo>
                    <a:cubicBezTo>
                      <a:pt x="12" y="56"/>
                      <a:pt x="12" y="56"/>
                      <a:pt x="12" y="56"/>
                    </a:cubicBezTo>
                    <a:cubicBezTo>
                      <a:pt x="13" y="57"/>
                      <a:pt x="13" y="57"/>
                      <a:pt x="13" y="57"/>
                    </a:cubicBezTo>
                    <a:cubicBezTo>
                      <a:pt x="9" y="65"/>
                      <a:pt x="9" y="65"/>
                      <a:pt x="9" y="65"/>
                    </a:cubicBezTo>
                    <a:cubicBezTo>
                      <a:pt x="20" y="56"/>
                      <a:pt x="20" y="56"/>
                      <a:pt x="20" y="56"/>
                    </a:cubicBezTo>
                    <a:cubicBezTo>
                      <a:pt x="20" y="56"/>
                      <a:pt x="20" y="56"/>
                      <a:pt x="20" y="56"/>
                    </a:cubicBezTo>
                    <a:cubicBezTo>
                      <a:pt x="43" y="56"/>
                      <a:pt x="43" y="56"/>
                      <a:pt x="43" y="56"/>
                    </a:cubicBezTo>
                    <a:cubicBezTo>
                      <a:pt x="45" y="56"/>
                      <a:pt x="46" y="55"/>
                      <a:pt x="46" y="53"/>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37" name="iŝliďe">
                <a:extLst>
                  <a:ext uri="{FF2B5EF4-FFF2-40B4-BE49-F238E27FC236}">
                    <a16:creationId xmlns:a16="http://schemas.microsoft.com/office/drawing/2014/main" id="{FAEFB712-C820-4473-AEF2-40DEEE665269}"/>
                  </a:ext>
                </a:extLst>
              </p:cNvPr>
              <p:cNvSpPr/>
              <p:nvPr/>
            </p:nvSpPr>
            <p:spPr bwMode="auto">
              <a:xfrm>
                <a:off x="6243387" y="2708024"/>
                <a:ext cx="310690" cy="310690"/>
              </a:xfrm>
              <a:custGeom>
                <a:avLst/>
                <a:gdLst>
                  <a:gd name="T0" fmla="*/ 0 w 66"/>
                  <a:gd name="T1" fmla="*/ 33 h 66"/>
                  <a:gd name="T2" fmla="*/ 66 w 66"/>
                  <a:gd name="T3" fmla="*/ 33 h 66"/>
                  <a:gd name="T4" fmla="*/ 50 w 66"/>
                  <a:gd name="T5" fmla="*/ 32 h 66"/>
                  <a:gd name="T6" fmla="*/ 63 w 66"/>
                  <a:gd name="T7" fmla="*/ 32 h 66"/>
                  <a:gd name="T8" fmla="*/ 48 w 66"/>
                  <a:gd name="T9" fmla="*/ 32 h 66"/>
                  <a:gd name="T10" fmla="*/ 34 w 66"/>
                  <a:gd name="T11" fmla="*/ 18 h 66"/>
                  <a:gd name="T12" fmla="*/ 48 w 66"/>
                  <a:gd name="T13" fmla="*/ 32 h 66"/>
                  <a:gd name="T14" fmla="*/ 34 w 66"/>
                  <a:gd name="T15" fmla="*/ 3 h 66"/>
                  <a:gd name="T16" fmla="*/ 34 w 66"/>
                  <a:gd name="T17" fmla="*/ 16 h 66"/>
                  <a:gd name="T18" fmla="*/ 20 w 66"/>
                  <a:gd name="T19" fmla="*/ 18 h 66"/>
                  <a:gd name="T20" fmla="*/ 32 w 66"/>
                  <a:gd name="T21" fmla="*/ 16 h 66"/>
                  <a:gd name="T22" fmla="*/ 32 w 66"/>
                  <a:gd name="T23" fmla="*/ 32 h 66"/>
                  <a:gd name="T24" fmla="*/ 19 w 66"/>
                  <a:gd name="T25" fmla="*/ 20 h 66"/>
                  <a:gd name="T26" fmla="*/ 16 w 66"/>
                  <a:gd name="T27" fmla="*/ 32 h 66"/>
                  <a:gd name="T28" fmla="*/ 17 w 66"/>
                  <a:gd name="T29" fmla="*/ 21 h 66"/>
                  <a:gd name="T30" fmla="*/ 16 w 66"/>
                  <a:gd name="T31" fmla="*/ 34 h 66"/>
                  <a:gd name="T32" fmla="*/ 3 w 66"/>
                  <a:gd name="T33" fmla="*/ 34 h 66"/>
                  <a:gd name="T34" fmla="*/ 18 w 66"/>
                  <a:gd name="T35" fmla="*/ 34 h 66"/>
                  <a:gd name="T36" fmla="*/ 32 w 66"/>
                  <a:gd name="T37" fmla="*/ 48 h 66"/>
                  <a:gd name="T38" fmla="*/ 18 w 66"/>
                  <a:gd name="T39" fmla="*/ 34 h 66"/>
                  <a:gd name="T40" fmla="*/ 32 w 66"/>
                  <a:gd name="T41" fmla="*/ 63 h 66"/>
                  <a:gd name="T42" fmla="*/ 32 w 66"/>
                  <a:gd name="T43" fmla="*/ 50 h 66"/>
                  <a:gd name="T44" fmla="*/ 46 w 66"/>
                  <a:gd name="T45" fmla="*/ 49 h 66"/>
                  <a:gd name="T46" fmla="*/ 34 w 66"/>
                  <a:gd name="T47" fmla="*/ 50 h 66"/>
                  <a:gd name="T48" fmla="*/ 34 w 66"/>
                  <a:gd name="T49" fmla="*/ 34 h 66"/>
                  <a:gd name="T50" fmla="*/ 46 w 66"/>
                  <a:gd name="T51" fmla="*/ 47 h 66"/>
                  <a:gd name="T52" fmla="*/ 50 w 66"/>
                  <a:gd name="T53" fmla="*/ 34 h 66"/>
                  <a:gd name="T54" fmla="*/ 48 w 66"/>
                  <a:gd name="T55" fmla="*/ 46 h 66"/>
                  <a:gd name="T56" fmla="*/ 48 w 66"/>
                  <a:gd name="T57" fmla="*/ 18 h 66"/>
                  <a:gd name="T58" fmla="*/ 62 w 66"/>
                  <a:gd name="T59" fmla="*/ 26 h 66"/>
                  <a:gd name="T60" fmla="*/ 18 w 66"/>
                  <a:gd name="T61" fmla="*/ 18 h 66"/>
                  <a:gd name="T62" fmla="*/ 26 w 66"/>
                  <a:gd name="T63" fmla="*/ 4 h 66"/>
                  <a:gd name="T64" fmla="*/ 18 w 66"/>
                  <a:gd name="T65" fmla="*/ 48 h 66"/>
                  <a:gd name="T66" fmla="*/ 4 w 66"/>
                  <a:gd name="T67" fmla="*/ 40 h 66"/>
                  <a:gd name="T68" fmla="*/ 48 w 66"/>
                  <a:gd name="T69" fmla="*/ 48 h 66"/>
                  <a:gd name="T70" fmla="*/ 40 w 66"/>
                  <a:gd name="T71"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 h="66">
                    <a:moveTo>
                      <a:pt x="33" y="0"/>
                    </a:moveTo>
                    <a:cubicBezTo>
                      <a:pt x="15" y="0"/>
                      <a:pt x="0" y="15"/>
                      <a:pt x="0" y="33"/>
                    </a:cubicBezTo>
                    <a:cubicBezTo>
                      <a:pt x="0" y="51"/>
                      <a:pt x="15" y="66"/>
                      <a:pt x="33" y="66"/>
                    </a:cubicBezTo>
                    <a:cubicBezTo>
                      <a:pt x="51" y="66"/>
                      <a:pt x="66" y="51"/>
                      <a:pt x="66" y="33"/>
                    </a:cubicBezTo>
                    <a:cubicBezTo>
                      <a:pt x="66" y="15"/>
                      <a:pt x="51" y="0"/>
                      <a:pt x="33" y="0"/>
                    </a:cubicBezTo>
                    <a:close/>
                    <a:moveTo>
                      <a:pt x="50" y="32"/>
                    </a:moveTo>
                    <a:cubicBezTo>
                      <a:pt x="50" y="28"/>
                      <a:pt x="49" y="24"/>
                      <a:pt x="48" y="21"/>
                    </a:cubicBezTo>
                    <a:cubicBezTo>
                      <a:pt x="56" y="23"/>
                      <a:pt x="62" y="27"/>
                      <a:pt x="63" y="32"/>
                    </a:cubicBezTo>
                    <a:lnTo>
                      <a:pt x="50" y="32"/>
                    </a:lnTo>
                    <a:close/>
                    <a:moveTo>
                      <a:pt x="48" y="32"/>
                    </a:moveTo>
                    <a:cubicBezTo>
                      <a:pt x="34" y="32"/>
                      <a:pt x="34" y="32"/>
                      <a:pt x="34" y="32"/>
                    </a:cubicBezTo>
                    <a:cubicBezTo>
                      <a:pt x="34" y="18"/>
                      <a:pt x="34" y="18"/>
                      <a:pt x="34" y="18"/>
                    </a:cubicBezTo>
                    <a:cubicBezTo>
                      <a:pt x="38" y="18"/>
                      <a:pt x="42" y="19"/>
                      <a:pt x="46" y="20"/>
                    </a:cubicBezTo>
                    <a:cubicBezTo>
                      <a:pt x="47" y="24"/>
                      <a:pt x="48" y="28"/>
                      <a:pt x="48" y="32"/>
                    </a:cubicBezTo>
                    <a:close/>
                    <a:moveTo>
                      <a:pt x="34" y="16"/>
                    </a:moveTo>
                    <a:cubicBezTo>
                      <a:pt x="34" y="3"/>
                      <a:pt x="34" y="3"/>
                      <a:pt x="34" y="3"/>
                    </a:cubicBezTo>
                    <a:cubicBezTo>
                      <a:pt x="39" y="4"/>
                      <a:pt x="43" y="10"/>
                      <a:pt x="46" y="18"/>
                    </a:cubicBezTo>
                    <a:cubicBezTo>
                      <a:pt x="42" y="17"/>
                      <a:pt x="38" y="16"/>
                      <a:pt x="34" y="16"/>
                    </a:cubicBezTo>
                    <a:close/>
                    <a:moveTo>
                      <a:pt x="32" y="16"/>
                    </a:moveTo>
                    <a:cubicBezTo>
                      <a:pt x="28" y="16"/>
                      <a:pt x="24" y="17"/>
                      <a:pt x="20" y="18"/>
                    </a:cubicBezTo>
                    <a:cubicBezTo>
                      <a:pt x="22" y="10"/>
                      <a:pt x="27" y="4"/>
                      <a:pt x="32" y="3"/>
                    </a:cubicBezTo>
                    <a:lnTo>
                      <a:pt x="32" y="16"/>
                    </a:lnTo>
                    <a:close/>
                    <a:moveTo>
                      <a:pt x="32" y="18"/>
                    </a:moveTo>
                    <a:cubicBezTo>
                      <a:pt x="32" y="32"/>
                      <a:pt x="32" y="32"/>
                      <a:pt x="32" y="32"/>
                    </a:cubicBezTo>
                    <a:cubicBezTo>
                      <a:pt x="18" y="32"/>
                      <a:pt x="18" y="32"/>
                      <a:pt x="18" y="32"/>
                    </a:cubicBezTo>
                    <a:cubicBezTo>
                      <a:pt x="18" y="28"/>
                      <a:pt x="18" y="24"/>
                      <a:pt x="19" y="20"/>
                    </a:cubicBezTo>
                    <a:cubicBezTo>
                      <a:pt x="23" y="19"/>
                      <a:pt x="27" y="18"/>
                      <a:pt x="32" y="18"/>
                    </a:cubicBezTo>
                    <a:close/>
                    <a:moveTo>
                      <a:pt x="16" y="32"/>
                    </a:moveTo>
                    <a:cubicBezTo>
                      <a:pt x="3" y="32"/>
                      <a:pt x="3" y="32"/>
                      <a:pt x="3" y="32"/>
                    </a:cubicBezTo>
                    <a:cubicBezTo>
                      <a:pt x="4" y="27"/>
                      <a:pt x="9" y="23"/>
                      <a:pt x="17" y="21"/>
                    </a:cubicBezTo>
                    <a:cubicBezTo>
                      <a:pt x="16" y="24"/>
                      <a:pt x="16" y="28"/>
                      <a:pt x="16" y="32"/>
                    </a:cubicBezTo>
                    <a:close/>
                    <a:moveTo>
                      <a:pt x="16" y="34"/>
                    </a:moveTo>
                    <a:cubicBezTo>
                      <a:pt x="16" y="38"/>
                      <a:pt x="16" y="42"/>
                      <a:pt x="17" y="46"/>
                    </a:cubicBezTo>
                    <a:cubicBezTo>
                      <a:pt x="9" y="44"/>
                      <a:pt x="4" y="39"/>
                      <a:pt x="3" y="34"/>
                    </a:cubicBezTo>
                    <a:lnTo>
                      <a:pt x="16" y="34"/>
                    </a:lnTo>
                    <a:close/>
                    <a:moveTo>
                      <a:pt x="18" y="34"/>
                    </a:moveTo>
                    <a:cubicBezTo>
                      <a:pt x="32" y="34"/>
                      <a:pt x="32" y="34"/>
                      <a:pt x="32" y="34"/>
                    </a:cubicBezTo>
                    <a:cubicBezTo>
                      <a:pt x="32" y="48"/>
                      <a:pt x="32" y="48"/>
                      <a:pt x="32" y="48"/>
                    </a:cubicBezTo>
                    <a:cubicBezTo>
                      <a:pt x="27" y="48"/>
                      <a:pt x="23" y="48"/>
                      <a:pt x="19" y="47"/>
                    </a:cubicBezTo>
                    <a:cubicBezTo>
                      <a:pt x="18" y="43"/>
                      <a:pt x="18" y="39"/>
                      <a:pt x="18" y="34"/>
                    </a:cubicBezTo>
                    <a:close/>
                    <a:moveTo>
                      <a:pt x="32" y="50"/>
                    </a:moveTo>
                    <a:cubicBezTo>
                      <a:pt x="32" y="63"/>
                      <a:pt x="32" y="63"/>
                      <a:pt x="32" y="63"/>
                    </a:cubicBezTo>
                    <a:cubicBezTo>
                      <a:pt x="27" y="62"/>
                      <a:pt x="22" y="57"/>
                      <a:pt x="20" y="49"/>
                    </a:cubicBezTo>
                    <a:cubicBezTo>
                      <a:pt x="24" y="50"/>
                      <a:pt x="28" y="50"/>
                      <a:pt x="32" y="50"/>
                    </a:cubicBezTo>
                    <a:close/>
                    <a:moveTo>
                      <a:pt x="34" y="50"/>
                    </a:moveTo>
                    <a:cubicBezTo>
                      <a:pt x="38" y="50"/>
                      <a:pt x="42" y="50"/>
                      <a:pt x="46" y="49"/>
                    </a:cubicBezTo>
                    <a:cubicBezTo>
                      <a:pt x="43" y="57"/>
                      <a:pt x="39" y="62"/>
                      <a:pt x="34" y="63"/>
                    </a:cubicBezTo>
                    <a:lnTo>
                      <a:pt x="34" y="50"/>
                    </a:lnTo>
                    <a:close/>
                    <a:moveTo>
                      <a:pt x="34" y="48"/>
                    </a:moveTo>
                    <a:cubicBezTo>
                      <a:pt x="34" y="34"/>
                      <a:pt x="34" y="34"/>
                      <a:pt x="34" y="34"/>
                    </a:cubicBezTo>
                    <a:cubicBezTo>
                      <a:pt x="48" y="34"/>
                      <a:pt x="48" y="34"/>
                      <a:pt x="48" y="34"/>
                    </a:cubicBezTo>
                    <a:cubicBezTo>
                      <a:pt x="48" y="39"/>
                      <a:pt x="47" y="43"/>
                      <a:pt x="46" y="47"/>
                    </a:cubicBezTo>
                    <a:cubicBezTo>
                      <a:pt x="42" y="48"/>
                      <a:pt x="38" y="48"/>
                      <a:pt x="34" y="48"/>
                    </a:cubicBezTo>
                    <a:close/>
                    <a:moveTo>
                      <a:pt x="50" y="34"/>
                    </a:moveTo>
                    <a:cubicBezTo>
                      <a:pt x="63" y="34"/>
                      <a:pt x="63" y="34"/>
                      <a:pt x="63" y="34"/>
                    </a:cubicBezTo>
                    <a:cubicBezTo>
                      <a:pt x="62" y="39"/>
                      <a:pt x="56" y="44"/>
                      <a:pt x="48" y="46"/>
                    </a:cubicBezTo>
                    <a:cubicBezTo>
                      <a:pt x="49" y="42"/>
                      <a:pt x="50" y="38"/>
                      <a:pt x="50" y="34"/>
                    </a:cubicBezTo>
                    <a:close/>
                    <a:moveTo>
                      <a:pt x="48" y="18"/>
                    </a:moveTo>
                    <a:cubicBezTo>
                      <a:pt x="46" y="12"/>
                      <a:pt x="43" y="7"/>
                      <a:pt x="40" y="4"/>
                    </a:cubicBezTo>
                    <a:cubicBezTo>
                      <a:pt x="51" y="7"/>
                      <a:pt x="59" y="15"/>
                      <a:pt x="62" y="26"/>
                    </a:cubicBezTo>
                    <a:cubicBezTo>
                      <a:pt x="59" y="23"/>
                      <a:pt x="54" y="20"/>
                      <a:pt x="48" y="18"/>
                    </a:cubicBezTo>
                    <a:close/>
                    <a:moveTo>
                      <a:pt x="18" y="18"/>
                    </a:moveTo>
                    <a:cubicBezTo>
                      <a:pt x="12" y="20"/>
                      <a:pt x="7" y="23"/>
                      <a:pt x="4" y="26"/>
                    </a:cubicBezTo>
                    <a:cubicBezTo>
                      <a:pt x="6" y="15"/>
                      <a:pt x="15" y="7"/>
                      <a:pt x="26" y="4"/>
                    </a:cubicBezTo>
                    <a:cubicBezTo>
                      <a:pt x="22" y="7"/>
                      <a:pt x="19" y="12"/>
                      <a:pt x="18" y="18"/>
                    </a:cubicBezTo>
                    <a:close/>
                    <a:moveTo>
                      <a:pt x="18" y="48"/>
                    </a:moveTo>
                    <a:cubicBezTo>
                      <a:pt x="19" y="55"/>
                      <a:pt x="22" y="59"/>
                      <a:pt x="26" y="62"/>
                    </a:cubicBezTo>
                    <a:cubicBezTo>
                      <a:pt x="15" y="60"/>
                      <a:pt x="6" y="51"/>
                      <a:pt x="4" y="40"/>
                    </a:cubicBezTo>
                    <a:cubicBezTo>
                      <a:pt x="7" y="44"/>
                      <a:pt x="12" y="47"/>
                      <a:pt x="18" y="48"/>
                    </a:cubicBezTo>
                    <a:close/>
                    <a:moveTo>
                      <a:pt x="48" y="48"/>
                    </a:moveTo>
                    <a:cubicBezTo>
                      <a:pt x="54" y="47"/>
                      <a:pt x="59" y="44"/>
                      <a:pt x="62" y="40"/>
                    </a:cubicBezTo>
                    <a:cubicBezTo>
                      <a:pt x="59" y="51"/>
                      <a:pt x="51" y="60"/>
                      <a:pt x="40" y="62"/>
                    </a:cubicBezTo>
                    <a:cubicBezTo>
                      <a:pt x="43" y="59"/>
                      <a:pt x="46" y="55"/>
                      <a:pt x="48" y="48"/>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38" name="íṡ1íḑé">
                <a:extLst>
                  <a:ext uri="{FF2B5EF4-FFF2-40B4-BE49-F238E27FC236}">
                    <a16:creationId xmlns:a16="http://schemas.microsoft.com/office/drawing/2014/main" id="{08651A69-D4DA-4429-BD6A-250FEEA7044D}"/>
                  </a:ext>
                </a:extLst>
              </p:cNvPr>
              <p:cNvSpPr/>
              <p:nvPr/>
            </p:nvSpPr>
            <p:spPr bwMode="auto">
              <a:xfrm>
                <a:off x="6360224" y="2078940"/>
                <a:ext cx="210345" cy="231919"/>
              </a:xfrm>
              <a:custGeom>
                <a:avLst/>
                <a:gdLst>
                  <a:gd name="T0" fmla="*/ 33 w 66"/>
                  <a:gd name="T1" fmla="*/ 0 h 73"/>
                  <a:gd name="T2" fmla="*/ 26 w 66"/>
                  <a:gd name="T3" fmla="*/ 6 h 73"/>
                  <a:gd name="T4" fmla="*/ 39 w 66"/>
                  <a:gd name="T5" fmla="*/ 7 h 73"/>
                  <a:gd name="T6" fmla="*/ 28 w 66"/>
                  <a:gd name="T7" fmla="*/ 5 h 73"/>
                  <a:gd name="T8" fmla="*/ 33 w 66"/>
                  <a:gd name="T9" fmla="*/ 1 h 73"/>
                  <a:gd name="T10" fmla="*/ 28 w 66"/>
                  <a:gd name="T11" fmla="*/ 5 h 73"/>
                  <a:gd name="T12" fmla="*/ 50 w 66"/>
                  <a:gd name="T13" fmla="*/ 13 h 73"/>
                  <a:gd name="T14" fmla="*/ 55 w 66"/>
                  <a:gd name="T15" fmla="*/ 15 h 73"/>
                  <a:gd name="T16" fmla="*/ 54 w 66"/>
                  <a:gd name="T17" fmla="*/ 8 h 73"/>
                  <a:gd name="T18" fmla="*/ 45 w 66"/>
                  <a:gd name="T19" fmla="*/ 8 h 73"/>
                  <a:gd name="T20" fmla="*/ 49 w 66"/>
                  <a:gd name="T21" fmla="*/ 11 h 73"/>
                  <a:gd name="T22" fmla="*/ 33 w 66"/>
                  <a:gd name="T23" fmla="*/ 7 h 73"/>
                  <a:gd name="T24" fmla="*/ 17 w 66"/>
                  <a:gd name="T25" fmla="*/ 12 h 73"/>
                  <a:gd name="T26" fmla="*/ 21 w 66"/>
                  <a:gd name="T27" fmla="*/ 8 h 73"/>
                  <a:gd name="T28" fmla="*/ 14 w 66"/>
                  <a:gd name="T29" fmla="*/ 6 h 73"/>
                  <a:gd name="T30" fmla="*/ 10 w 66"/>
                  <a:gd name="T31" fmla="*/ 15 h 73"/>
                  <a:gd name="T32" fmla="*/ 15 w 66"/>
                  <a:gd name="T33" fmla="*/ 12 h 73"/>
                  <a:gd name="T34" fmla="*/ 15 w 66"/>
                  <a:gd name="T35" fmla="*/ 13 h 73"/>
                  <a:gd name="T36" fmla="*/ 0 w 66"/>
                  <a:gd name="T37" fmla="*/ 35 h 73"/>
                  <a:gd name="T38" fmla="*/ 4 w 66"/>
                  <a:gd name="T39" fmla="*/ 43 h 73"/>
                  <a:gd name="T40" fmla="*/ 14 w 66"/>
                  <a:gd name="T41" fmla="*/ 60 h 73"/>
                  <a:gd name="T42" fmla="*/ 11 w 66"/>
                  <a:gd name="T43" fmla="*/ 68 h 73"/>
                  <a:gd name="T44" fmla="*/ 12 w 66"/>
                  <a:gd name="T45" fmla="*/ 73 h 73"/>
                  <a:gd name="T46" fmla="*/ 15 w 66"/>
                  <a:gd name="T47" fmla="*/ 70 h 73"/>
                  <a:gd name="T48" fmla="*/ 20 w 66"/>
                  <a:gd name="T49" fmla="*/ 63 h 73"/>
                  <a:gd name="T50" fmla="*/ 46 w 66"/>
                  <a:gd name="T51" fmla="*/ 63 h 73"/>
                  <a:gd name="T52" fmla="*/ 52 w 66"/>
                  <a:gd name="T53" fmla="*/ 70 h 73"/>
                  <a:gd name="T54" fmla="*/ 57 w 66"/>
                  <a:gd name="T55" fmla="*/ 71 h 73"/>
                  <a:gd name="T56" fmla="*/ 56 w 66"/>
                  <a:gd name="T57" fmla="*/ 67 h 73"/>
                  <a:gd name="T58" fmla="*/ 62 w 66"/>
                  <a:gd name="T59" fmla="*/ 43 h 73"/>
                  <a:gd name="T60" fmla="*/ 66 w 66"/>
                  <a:gd name="T61" fmla="*/ 35 h 73"/>
                  <a:gd name="T62" fmla="*/ 2 w 66"/>
                  <a:gd name="T63" fmla="*/ 38 h 73"/>
                  <a:gd name="T64" fmla="*/ 3 w 66"/>
                  <a:gd name="T65" fmla="*/ 32 h 73"/>
                  <a:gd name="T66" fmla="*/ 3 w 66"/>
                  <a:gd name="T67" fmla="*/ 41 h 73"/>
                  <a:gd name="T68" fmla="*/ 47 w 66"/>
                  <a:gd name="T69" fmla="*/ 8 h 73"/>
                  <a:gd name="T70" fmla="*/ 53 w 66"/>
                  <a:gd name="T71" fmla="*/ 10 h 73"/>
                  <a:gd name="T72" fmla="*/ 47 w 66"/>
                  <a:gd name="T73" fmla="*/ 8 h 73"/>
                  <a:gd name="T74" fmla="*/ 12 w 66"/>
                  <a:gd name="T75" fmla="*/ 10 h 73"/>
                  <a:gd name="T76" fmla="*/ 17 w 66"/>
                  <a:gd name="T77" fmla="*/ 7 h 73"/>
                  <a:gd name="T78" fmla="*/ 11 w 66"/>
                  <a:gd name="T79" fmla="*/ 13 h 73"/>
                  <a:gd name="T80" fmla="*/ 12 w 66"/>
                  <a:gd name="T81" fmla="*/ 66 h 73"/>
                  <a:gd name="T82" fmla="*/ 17 w 66"/>
                  <a:gd name="T83" fmla="*/ 64 h 73"/>
                  <a:gd name="T84" fmla="*/ 53 w 66"/>
                  <a:gd name="T85" fmla="*/ 66 h 73"/>
                  <a:gd name="T86" fmla="*/ 48 w 66"/>
                  <a:gd name="T87" fmla="*/ 64 h 73"/>
                  <a:gd name="T88" fmla="*/ 53 w 66"/>
                  <a:gd name="T89" fmla="*/ 66 h 73"/>
                  <a:gd name="T90" fmla="*/ 6 w 66"/>
                  <a:gd name="T91" fmla="*/ 37 h 73"/>
                  <a:gd name="T92" fmla="*/ 60 w 66"/>
                  <a:gd name="T93" fmla="*/ 37 h 73"/>
                  <a:gd name="T94" fmla="*/ 64 w 66"/>
                  <a:gd name="T95" fmla="*/ 38 h 73"/>
                  <a:gd name="T96" fmla="*/ 62 w 66"/>
                  <a:gd name="T97" fmla="*/ 37 h 73"/>
                  <a:gd name="T98" fmla="*/ 64 w 66"/>
                  <a:gd name="T99" fmla="*/ 35 h 73"/>
                  <a:gd name="T100" fmla="*/ 33 w 66"/>
                  <a:gd name="T101" fmla="*/ 12 h 73"/>
                  <a:gd name="T102" fmla="*/ 33 w 66"/>
                  <a:gd name="T103" fmla="*/ 61 h 73"/>
                  <a:gd name="T104" fmla="*/ 33 w 66"/>
                  <a:gd name="T105" fmla="*/ 12 h 73"/>
                  <a:gd name="T106" fmla="*/ 10 w 66"/>
                  <a:gd name="T107" fmla="*/ 37 h 73"/>
                  <a:gd name="T108" fmla="*/ 56 w 66"/>
                  <a:gd name="T109" fmla="*/ 37 h 73"/>
                  <a:gd name="T110" fmla="*/ 36 w 66"/>
                  <a:gd name="T111" fmla="*/ 35 h 73"/>
                  <a:gd name="T112" fmla="*/ 49 w 66"/>
                  <a:gd name="T113" fmla="*/ 38 h 73"/>
                  <a:gd name="T114" fmla="*/ 32 w 66"/>
                  <a:gd name="T115" fmla="*/ 40 h 73"/>
                  <a:gd name="T116" fmla="*/ 31 w 66"/>
                  <a:gd name="T117" fmla="*/ 32 h 73"/>
                  <a:gd name="T118" fmla="*/ 34 w 66"/>
                  <a:gd name="T119" fmla="*/ 16 h 73"/>
                  <a:gd name="T120" fmla="*/ 36 w 66"/>
                  <a:gd name="T121" fmla="*/ 3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 h="73">
                    <a:moveTo>
                      <a:pt x="39" y="6"/>
                    </a:moveTo>
                    <a:cubicBezTo>
                      <a:pt x="39" y="2"/>
                      <a:pt x="37" y="0"/>
                      <a:pt x="33" y="0"/>
                    </a:cubicBezTo>
                    <a:cubicBezTo>
                      <a:pt x="32" y="0"/>
                      <a:pt x="32" y="0"/>
                      <a:pt x="32" y="0"/>
                    </a:cubicBezTo>
                    <a:cubicBezTo>
                      <a:pt x="29" y="0"/>
                      <a:pt x="26" y="2"/>
                      <a:pt x="26" y="6"/>
                    </a:cubicBezTo>
                    <a:cubicBezTo>
                      <a:pt x="26" y="7"/>
                      <a:pt x="26" y="7"/>
                      <a:pt x="26" y="7"/>
                    </a:cubicBezTo>
                    <a:cubicBezTo>
                      <a:pt x="39" y="7"/>
                      <a:pt x="39" y="7"/>
                      <a:pt x="39" y="7"/>
                    </a:cubicBezTo>
                    <a:lnTo>
                      <a:pt x="39" y="6"/>
                    </a:lnTo>
                    <a:close/>
                    <a:moveTo>
                      <a:pt x="28" y="5"/>
                    </a:moveTo>
                    <a:cubicBezTo>
                      <a:pt x="28" y="3"/>
                      <a:pt x="30" y="1"/>
                      <a:pt x="32" y="1"/>
                    </a:cubicBezTo>
                    <a:cubicBezTo>
                      <a:pt x="33" y="1"/>
                      <a:pt x="33" y="1"/>
                      <a:pt x="33" y="1"/>
                    </a:cubicBezTo>
                    <a:cubicBezTo>
                      <a:pt x="35" y="1"/>
                      <a:pt x="37" y="3"/>
                      <a:pt x="38" y="5"/>
                    </a:cubicBezTo>
                    <a:lnTo>
                      <a:pt x="28" y="5"/>
                    </a:lnTo>
                    <a:close/>
                    <a:moveTo>
                      <a:pt x="62" y="30"/>
                    </a:moveTo>
                    <a:cubicBezTo>
                      <a:pt x="60" y="23"/>
                      <a:pt x="56" y="17"/>
                      <a:pt x="50" y="13"/>
                    </a:cubicBezTo>
                    <a:cubicBezTo>
                      <a:pt x="50" y="12"/>
                      <a:pt x="50" y="12"/>
                      <a:pt x="50" y="12"/>
                    </a:cubicBezTo>
                    <a:cubicBezTo>
                      <a:pt x="55" y="15"/>
                      <a:pt x="55" y="15"/>
                      <a:pt x="55" y="15"/>
                    </a:cubicBezTo>
                    <a:cubicBezTo>
                      <a:pt x="55" y="15"/>
                      <a:pt x="55" y="15"/>
                      <a:pt x="55" y="15"/>
                    </a:cubicBezTo>
                    <a:cubicBezTo>
                      <a:pt x="57" y="13"/>
                      <a:pt x="56" y="10"/>
                      <a:pt x="54" y="8"/>
                    </a:cubicBezTo>
                    <a:cubicBezTo>
                      <a:pt x="51" y="6"/>
                      <a:pt x="51" y="6"/>
                      <a:pt x="51" y="6"/>
                    </a:cubicBezTo>
                    <a:cubicBezTo>
                      <a:pt x="49" y="5"/>
                      <a:pt x="46" y="6"/>
                      <a:pt x="45" y="8"/>
                    </a:cubicBezTo>
                    <a:cubicBezTo>
                      <a:pt x="44" y="8"/>
                      <a:pt x="44" y="8"/>
                      <a:pt x="44" y="8"/>
                    </a:cubicBezTo>
                    <a:cubicBezTo>
                      <a:pt x="49" y="11"/>
                      <a:pt x="49" y="11"/>
                      <a:pt x="49" y="11"/>
                    </a:cubicBezTo>
                    <a:cubicBezTo>
                      <a:pt x="49" y="12"/>
                      <a:pt x="49" y="12"/>
                      <a:pt x="49" y="12"/>
                    </a:cubicBezTo>
                    <a:cubicBezTo>
                      <a:pt x="44" y="9"/>
                      <a:pt x="39" y="7"/>
                      <a:pt x="33" y="7"/>
                    </a:cubicBezTo>
                    <a:cubicBezTo>
                      <a:pt x="27" y="7"/>
                      <a:pt x="21" y="9"/>
                      <a:pt x="17" y="12"/>
                    </a:cubicBezTo>
                    <a:cubicBezTo>
                      <a:pt x="17" y="12"/>
                      <a:pt x="17" y="12"/>
                      <a:pt x="17" y="12"/>
                    </a:cubicBezTo>
                    <a:cubicBezTo>
                      <a:pt x="17" y="11"/>
                      <a:pt x="17" y="11"/>
                      <a:pt x="17" y="11"/>
                    </a:cubicBezTo>
                    <a:cubicBezTo>
                      <a:pt x="21" y="8"/>
                      <a:pt x="21" y="8"/>
                      <a:pt x="21" y="8"/>
                    </a:cubicBezTo>
                    <a:cubicBezTo>
                      <a:pt x="21" y="8"/>
                      <a:pt x="21" y="8"/>
                      <a:pt x="21" y="8"/>
                    </a:cubicBezTo>
                    <a:cubicBezTo>
                      <a:pt x="20" y="6"/>
                      <a:pt x="17" y="5"/>
                      <a:pt x="14" y="6"/>
                    </a:cubicBezTo>
                    <a:cubicBezTo>
                      <a:pt x="11" y="8"/>
                      <a:pt x="11" y="8"/>
                      <a:pt x="11" y="8"/>
                    </a:cubicBezTo>
                    <a:cubicBezTo>
                      <a:pt x="9" y="10"/>
                      <a:pt x="9" y="13"/>
                      <a:pt x="10" y="15"/>
                    </a:cubicBezTo>
                    <a:cubicBezTo>
                      <a:pt x="11" y="15"/>
                      <a:pt x="11" y="15"/>
                      <a:pt x="11" y="15"/>
                    </a:cubicBezTo>
                    <a:cubicBezTo>
                      <a:pt x="15" y="12"/>
                      <a:pt x="15" y="12"/>
                      <a:pt x="15" y="12"/>
                    </a:cubicBezTo>
                    <a:cubicBezTo>
                      <a:pt x="15" y="13"/>
                      <a:pt x="15" y="13"/>
                      <a:pt x="15" y="13"/>
                    </a:cubicBezTo>
                    <a:cubicBezTo>
                      <a:pt x="15" y="13"/>
                      <a:pt x="15" y="13"/>
                      <a:pt x="15" y="13"/>
                    </a:cubicBezTo>
                    <a:cubicBezTo>
                      <a:pt x="10" y="17"/>
                      <a:pt x="5" y="23"/>
                      <a:pt x="4" y="30"/>
                    </a:cubicBezTo>
                    <a:cubicBezTo>
                      <a:pt x="2" y="31"/>
                      <a:pt x="0" y="33"/>
                      <a:pt x="0" y="35"/>
                    </a:cubicBezTo>
                    <a:cubicBezTo>
                      <a:pt x="0" y="38"/>
                      <a:pt x="0" y="38"/>
                      <a:pt x="0" y="38"/>
                    </a:cubicBezTo>
                    <a:cubicBezTo>
                      <a:pt x="0" y="41"/>
                      <a:pt x="2" y="43"/>
                      <a:pt x="4" y="43"/>
                    </a:cubicBezTo>
                    <a:cubicBezTo>
                      <a:pt x="5" y="50"/>
                      <a:pt x="9" y="56"/>
                      <a:pt x="14" y="60"/>
                    </a:cubicBezTo>
                    <a:cubicBezTo>
                      <a:pt x="14" y="60"/>
                      <a:pt x="14" y="60"/>
                      <a:pt x="14" y="60"/>
                    </a:cubicBezTo>
                    <a:cubicBezTo>
                      <a:pt x="10" y="67"/>
                      <a:pt x="10" y="67"/>
                      <a:pt x="10" y="67"/>
                    </a:cubicBezTo>
                    <a:cubicBezTo>
                      <a:pt x="11" y="68"/>
                      <a:pt x="11" y="68"/>
                      <a:pt x="11" y="68"/>
                    </a:cubicBezTo>
                    <a:cubicBezTo>
                      <a:pt x="9" y="71"/>
                      <a:pt x="9" y="71"/>
                      <a:pt x="9" y="71"/>
                    </a:cubicBezTo>
                    <a:cubicBezTo>
                      <a:pt x="12" y="73"/>
                      <a:pt x="12" y="73"/>
                      <a:pt x="12" y="73"/>
                    </a:cubicBezTo>
                    <a:cubicBezTo>
                      <a:pt x="14" y="70"/>
                      <a:pt x="14" y="70"/>
                      <a:pt x="14" y="70"/>
                    </a:cubicBezTo>
                    <a:cubicBezTo>
                      <a:pt x="15" y="70"/>
                      <a:pt x="15" y="70"/>
                      <a:pt x="15" y="70"/>
                    </a:cubicBezTo>
                    <a:cubicBezTo>
                      <a:pt x="20" y="63"/>
                      <a:pt x="20" y="63"/>
                      <a:pt x="20" y="63"/>
                    </a:cubicBezTo>
                    <a:cubicBezTo>
                      <a:pt x="20" y="63"/>
                      <a:pt x="20" y="63"/>
                      <a:pt x="20" y="63"/>
                    </a:cubicBezTo>
                    <a:cubicBezTo>
                      <a:pt x="24" y="65"/>
                      <a:pt x="28" y="66"/>
                      <a:pt x="33" y="66"/>
                    </a:cubicBezTo>
                    <a:cubicBezTo>
                      <a:pt x="37" y="66"/>
                      <a:pt x="42" y="65"/>
                      <a:pt x="46" y="63"/>
                    </a:cubicBezTo>
                    <a:cubicBezTo>
                      <a:pt x="50" y="70"/>
                      <a:pt x="50" y="70"/>
                      <a:pt x="50" y="70"/>
                    </a:cubicBezTo>
                    <a:cubicBezTo>
                      <a:pt x="52" y="70"/>
                      <a:pt x="52" y="70"/>
                      <a:pt x="52" y="70"/>
                    </a:cubicBezTo>
                    <a:cubicBezTo>
                      <a:pt x="54" y="73"/>
                      <a:pt x="54" y="73"/>
                      <a:pt x="54" y="73"/>
                    </a:cubicBezTo>
                    <a:cubicBezTo>
                      <a:pt x="57" y="71"/>
                      <a:pt x="57" y="71"/>
                      <a:pt x="57" y="71"/>
                    </a:cubicBezTo>
                    <a:cubicBezTo>
                      <a:pt x="55" y="68"/>
                      <a:pt x="55" y="68"/>
                      <a:pt x="55" y="68"/>
                    </a:cubicBezTo>
                    <a:cubicBezTo>
                      <a:pt x="56" y="67"/>
                      <a:pt x="56" y="67"/>
                      <a:pt x="56" y="67"/>
                    </a:cubicBezTo>
                    <a:cubicBezTo>
                      <a:pt x="51" y="60"/>
                      <a:pt x="51" y="60"/>
                      <a:pt x="51" y="60"/>
                    </a:cubicBezTo>
                    <a:cubicBezTo>
                      <a:pt x="57" y="56"/>
                      <a:pt x="60" y="50"/>
                      <a:pt x="62" y="43"/>
                    </a:cubicBezTo>
                    <a:cubicBezTo>
                      <a:pt x="64" y="43"/>
                      <a:pt x="66" y="41"/>
                      <a:pt x="66" y="38"/>
                    </a:cubicBezTo>
                    <a:cubicBezTo>
                      <a:pt x="66" y="35"/>
                      <a:pt x="66" y="35"/>
                      <a:pt x="66" y="35"/>
                    </a:cubicBezTo>
                    <a:cubicBezTo>
                      <a:pt x="66" y="33"/>
                      <a:pt x="64" y="31"/>
                      <a:pt x="62" y="30"/>
                    </a:cubicBezTo>
                    <a:close/>
                    <a:moveTo>
                      <a:pt x="2" y="38"/>
                    </a:moveTo>
                    <a:cubicBezTo>
                      <a:pt x="2" y="35"/>
                      <a:pt x="2" y="35"/>
                      <a:pt x="2" y="35"/>
                    </a:cubicBezTo>
                    <a:cubicBezTo>
                      <a:pt x="2" y="34"/>
                      <a:pt x="2" y="33"/>
                      <a:pt x="3" y="32"/>
                    </a:cubicBezTo>
                    <a:cubicBezTo>
                      <a:pt x="3" y="34"/>
                      <a:pt x="3" y="35"/>
                      <a:pt x="3" y="37"/>
                    </a:cubicBezTo>
                    <a:cubicBezTo>
                      <a:pt x="3" y="38"/>
                      <a:pt x="3" y="40"/>
                      <a:pt x="3" y="41"/>
                    </a:cubicBezTo>
                    <a:cubicBezTo>
                      <a:pt x="2" y="41"/>
                      <a:pt x="2" y="40"/>
                      <a:pt x="2" y="38"/>
                    </a:cubicBezTo>
                    <a:close/>
                    <a:moveTo>
                      <a:pt x="47" y="8"/>
                    </a:moveTo>
                    <a:cubicBezTo>
                      <a:pt x="48" y="7"/>
                      <a:pt x="49" y="7"/>
                      <a:pt x="50" y="8"/>
                    </a:cubicBezTo>
                    <a:cubicBezTo>
                      <a:pt x="53" y="10"/>
                      <a:pt x="53" y="10"/>
                      <a:pt x="53" y="10"/>
                    </a:cubicBezTo>
                    <a:cubicBezTo>
                      <a:pt x="54" y="10"/>
                      <a:pt x="55" y="12"/>
                      <a:pt x="54" y="13"/>
                    </a:cubicBezTo>
                    <a:lnTo>
                      <a:pt x="47" y="8"/>
                    </a:lnTo>
                    <a:close/>
                    <a:moveTo>
                      <a:pt x="11" y="13"/>
                    </a:moveTo>
                    <a:cubicBezTo>
                      <a:pt x="11" y="12"/>
                      <a:pt x="11" y="10"/>
                      <a:pt x="12" y="10"/>
                    </a:cubicBezTo>
                    <a:cubicBezTo>
                      <a:pt x="15" y="8"/>
                      <a:pt x="15" y="8"/>
                      <a:pt x="15" y="8"/>
                    </a:cubicBezTo>
                    <a:cubicBezTo>
                      <a:pt x="16" y="7"/>
                      <a:pt x="16" y="7"/>
                      <a:pt x="17" y="7"/>
                    </a:cubicBezTo>
                    <a:cubicBezTo>
                      <a:pt x="18" y="7"/>
                      <a:pt x="18" y="8"/>
                      <a:pt x="19" y="8"/>
                    </a:cubicBezTo>
                    <a:lnTo>
                      <a:pt x="11" y="13"/>
                    </a:lnTo>
                    <a:close/>
                    <a:moveTo>
                      <a:pt x="15" y="68"/>
                    </a:moveTo>
                    <a:cubicBezTo>
                      <a:pt x="12" y="66"/>
                      <a:pt x="12" y="66"/>
                      <a:pt x="12" y="66"/>
                    </a:cubicBezTo>
                    <a:cubicBezTo>
                      <a:pt x="15" y="62"/>
                      <a:pt x="15" y="62"/>
                      <a:pt x="15" y="62"/>
                    </a:cubicBezTo>
                    <a:cubicBezTo>
                      <a:pt x="17" y="64"/>
                      <a:pt x="17" y="64"/>
                      <a:pt x="17" y="64"/>
                    </a:cubicBezTo>
                    <a:lnTo>
                      <a:pt x="15" y="68"/>
                    </a:lnTo>
                    <a:close/>
                    <a:moveTo>
                      <a:pt x="53" y="66"/>
                    </a:moveTo>
                    <a:cubicBezTo>
                      <a:pt x="51" y="68"/>
                      <a:pt x="51" y="68"/>
                      <a:pt x="51" y="68"/>
                    </a:cubicBezTo>
                    <a:cubicBezTo>
                      <a:pt x="48" y="64"/>
                      <a:pt x="48" y="64"/>
                      <a:pt x="48" y="64"/>
                    </a:cubicBezTo>
                    <a:cubicBezTo>
                      <a:pt x="50" y="62"/>
                      <a:pt x="50" y="62"/>
                      <a:pt x="50" y="62"/>
                    </a:cubicBezTo>
                    <a:lnTo>
                      <a:pt x="53" y="66"/>
                    </a:lnTo>
                    <a:close/>
                    <a:moveTo>
                      <a:pt x="33" y="64"/>
                    </a:moveTo>
                    <a:cubicBezTo>
                      <a:pt x="18" y="64"/>
                      <a:pt x="6" y="52"/>
                      <a:pt x="6" y="37"/>
                    </a:cubicBezTo>
                    <a:cubicBezTo>
                      <a:pt x="6" y="22"/>
                      <a:pt x="18" y="10"/>
                      <a:pt x="33" y="10"/>
                    </a:cubicBezTo>
                    <a:cubicBezTo>
                      <a:pt x="48" y="10"/>
                      <a:pt x="60" y="22"/>
                      <a:pt x="60" y="37"/>
                    </a:cubicBezTo>
                    <a:cubicBezTo>
                      <a:pt x="60" y="52"/>
                      <a:pt x="48" y="64"/>
                      <a:pt x="33" y="64"/>
                    </a:cubicBezTo>
                    <a:close/>
                    <a:moveTo>
                      <a:pt x="64" y="38"/>
                    </a:moveTo>
                    <a:cubicBezTo>
                      <a:pt x="64" y="40"/>
                      <a:pt x="63" y="41"/>
                      <a:pt x="62" y="41"/>
                    </a:cubicBezTo>
                    <a:cubicBezTo>
                      <a:pt x="62" y="40"/>
                      <a:pt x="62" y="38"/>
                      <a:pt x="62" y="37"/>
                    </a:cubicBezTo>
                    <a:cubicBezTo>
                      <a:pt x="62" y="35"/>
                      <a:pt x="62" y="34"/>
                      <a:pt x="62" y="32"/>
                    </a:cubicBezTo>
                    <a:cubicBezTo>
                      <a:pt x="63" y="33"/>
                      <a:pt x="64" y="34"/>
                      <a:pt x="64" y="35"/>
                    </a:cubicBezTo>
                    <a:lnTo>
                      <a:pt x="64" y="38"/>
                    </a:lnTo>
                    <a:close/>
                    <a:moveTo>
                      <a:pt x="33" y="12"/>
                    </a:moveTo>
                    <a:cubicBezTo>
                      <a:pt x="19" y="12"/>
                      <a:pt x="8" y="23"/>
                      <a:pt x="8" y="37"/>
                    </a:cubicBezTo>
                    <a:cubicBezTo>
                      <a:pt x="8" y="50"/>
                      <a:pt x="19" y="61"/>
                      <a:pt x="33" y="61"/>
                    </a:cubicBezTo>
                    <a:cubicBezTo>
                      <a:pt x="46" y="61"/>
                      <a:pt x="57" y="50"/>
                      <a:pt x="57" y="37"/>
                    </a:cubicBezTo>
                    <a:cubicBezTo>
                      <a:pt x="57" y="23"/>
                      <a:pt x="46" y="12"/>
                      <a:pt x="33" y="12"/>
                    </a:cubicBezTo>
                    <a:close/>
                    <a:moveTo>
                      <a:pt x="33" y="60"/>
                    </a:moveTo>
                    <a:cubicBezTo>
                      <a:pt x="20" y="60"/>
                      <a:pt x="10" y="49"/>
                      <a:pt x="10" y="37"/>
                    </a:cubicBezTo>
                    <a:cubicBezTo>
                      <a:pt x="10" y="24"/>
                      <a:pt x="20" y="14"/>
                      <a:pt x="33" y="14"/>
                    </a:cubicBezTo>
                    <a:cubicBezTo>
                      <a:pt x="45" y="14"/>
                      <a:pt x="56" y="24"/>
                      <a:pt x="56" y="37"/>
                    </a:cubicBezTo>
                    <a:cubicBezTo>
                      <a:pt x="56" y="49"/>
                      <a:pt x="45" y="60"/>
                      <a:pt x="33" y="60"/>
                    </a:cubicBezTo>
                    <a:close/>
                    <a:moveTo>
                      <a:pt x="36" y="35"/>
                    </a:moveTo>
                    <a:cubicBezTo>
                      <a:pt x="49" y="35"/>
                      <a:pt x="49" y="35"/>
                      <a:pt x="49" y="35"/>
                    </a:cubicBezTo>
                    <a:cubicBezTo>
                      <a:pt x="49" y="38"/>
                      <a:pt x="49" y="38"/>
                      <a:pt x="49" y="38"/>
                    </a:cubicBezTo>
                    <a:cubicBezTo>
                      <a:pt x="36" y="38"/>
                      <a:pt x="36" y="38"/>
                      <a:pt x="36" y="38"/>
                    </a:cubicBezTo>
                    <a:cubicBezTo>
                      <a:pt x="35" y="40"/>
                      <a:pt x="34" y="40"/>
                      <a:pt x="32" y="40"/>
                    </a:cubicBezTo>
                    <a:cubicBezTo>
                      <a:pt x="30" y="40"/>
                      <a:pt x="28" y="39"/>
                      <a:pt x="28" y="36"/>
                    </a:cubicBezTo>
                    <a:cubicBezTo>
                      <a:pt x="28" y="34"/>
                      <a:pt x="29" y="33"/>
                      <a:pt x="31" y="32"/>
                    </a:cubicBezTo>
                    <a:cubicBezTo>
                      <a:pt x="31" y="16"/>
                      <a:pt x="31" y="16"/>
                      <a:pt x="31" y="16"/>
                    </a:cubicBezTo>
                    <a:cubicBezTo>
                      <a:pt x="34" y="16"/>
                      <a:pt x="34" y="16"/>
                      <a:pt x="34" y="16"/>
                    </a:cubicBezTo>
                    <a:cubicBezTo>
                      <a:pt x="34" y="32"/>
                      <a:pt x="34" y="32"/>
                      <a:pt x="34" y="32"/>
                    </a:cubicBezTo>
                    <a:cubicBezTo>
                      <a:pt x="35" y="33"/>
                      <a:pt x="36" y="34"/>
                      <a:pt x="36" y="3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39" name="íṥḷîḓè">
                <a:extLst>
                  <a:ext uri="{FF2B5EF4-FFF2-40B4-BE49-F238E27FC236}">
                    <a16:creationId xmlns:a16="http://schemas.microsoft.com/office/drawing/2014/main" id="{77CD8471-E885-46E0-A0F8-6B5B180AB5A2}"/>
                  </a:ext>
                </a:extLst>
              </p:cNvPr>
              <p:cNvSpPr/>
              <p:nvPr/>
            </p:nvSpPr>
            <p:spPr bwMode="auto">
              <a:xfrm>
                <a:off x="3752290" y="3398908"/>
                <a:ext cx="332018" cy="387354"/>
              </a:xfrm>
              <a:custGeom>
                <a:avLst/>
                <a:gdLst>
                  <a:gd name="T0" fmla="*/ 18 w 58"/>
                  <a:gd name="T1" fmla="*/ 37 h 68"/>
                  <a:gd name="T2" fmla="*/ 17 w 58"/>
                  <a:gd name="T3" fmla="*/ 31 h 68"/>
                  <a:gd name="T4" fmla="*/ 40 w 58"/>
                  <a:gd name="T5" fmla="*/ 16 h 68"/>
                  <a:gd name="T6" fmla="*/ 17 w 58"/>
                  <a:gd name="T7" fmla="*/ 30 h 68"/>
                  <a:gd name="T8" fmla="*/ 44 w 58"/>
                  <a:gd name="T9" fmla="*/ 18 h 68"/>
                  <a:gd name="T10" fmla="*/ 17 w 58"/>
                  <a:gd name="T11" fmla="*/ 23 h 68"/>
                  <a:gd name="T12" fmla="*/ 30 w 58"/>
                  <a:gd name="T13" fmla="*/ 16 h 68"/>
                  <a:gd name="T14" fmla="*/ 14 w 58"/>
                  <a:gd name="T15" fmla="*/ 21 h 68"/>
                  <a:gd name="T16" fmla="*/ 34 w 58"/>
                  <a:gd name="T17" fmla="*/ 66 h 68"/>
                  <a:gd name="T18" fmla="*/ 28 w 58"/>
                  <a:gd name="T19" fmla="*/ 68 h 68"/>
                  <a:gd name="T20" fmla="*/ 20 w 58"/>
                  <a:gd name="T21" fmla="*/ 62 h 68"/>
                  <a:gd name="T22" fmla="*/ 23 w 58"/>
                  <a:gd name="T23" fmla="*/ 50 h 68"/>
                  <a:gd name="T24" fmla="*/ 17 w 58"/>
                  <a:gd name="T25" fmla="*/ 44 h 68"/>
                  <a:gd name="T26" fmla="*/ 40 w 58"/>
                  <a:gd name="T27" fmla="*/ 30 h 68"/>
                  <a:gd name="T28" fmla="*/ 25 w 58"/>
                  <a:gd name="T29" fmla="*/ 41 h 68"/>
                  <a:gd name="T30" fmla="*/ 29 w 58"/>
                  <a:gd name="T31" fmla="*/ 50 h 68"/>
                  <a:gd name="T32" fmla="*/ 40 w 58"/>
                  <a:gd name="T33" fmla="*/ 39 h 68"/>
                  <a:gd name="T34" fmla="*/ 35 w 58"/>
                  <a:gd name="T35" fmla="*/ 50 h 68"/>
                  <a:gd name="T36" fmla="*/ 34 w 58"/>
                  <a:gd name="T37" fmla="*/ 52 h 68"/>
                  <a:gd name="T38" fmla="*/ 33 w 58"/>
                  <a:gd name="T39" fmla="*/ 52 h 68"/>
                  <a:gd name="T40" fmla="*/ 28 w 58"/>
                  <a:gd name="T41" fmla="*/ 52 h 68"/>
                  <a:gd name="T42" fmla="*/ 22 w 58"/>
                  <a:gd name="T43" fmla="*/ 54 h 68"/>
                  <a:gd name="T44" fmla="*/ 25 w 58"/>
                  <a:gd name="T45" fmla="*/ 64 h 68"/>
                  <a:gd name="T46" fmla="*/ 36 w 58"/>
                  <a:gd name="T47" fmla="*/ 62 h 68"/>
                  <a:gd name="T48" fmla="*/ 39 w 58"/>
                  <a:gd name="T49" fmla="*/ 9 h 68"/>
                  <a:gd name="T50" fmla="*/ 41 w 58"/>
                  <a:gd name="T51" fmla="*/ 10 h 68"/>
                  <a:gd name="T52" fmla="*/ 42 w 58"/>
                  <a:gd name="T53" fmla="*/ 4 h 68"/>
                  <a:gd name="T54" fmla="*/ 15 w 58"/>
                  <a:gd name="T55" fmla="*/ 54 h 68"/>
                  <a:gd name="T56" fmla="*/ 19 w 58"/>
                  <a:gd name="T57" fmla="*/ 49 h 68"/>
                  <a:gd name="T58" fmla="*/ 48 w 58"/>
                  <a:gd name="T59" fmla="*/ 19 h 68"/>
                  <a:gd name="T60" fmla="*/ 54 w 58"/>
                  <a:gd name="T61" fmla="*/ 14 h 68"/>
                  <a:gd name="T62" fmla="*/ 47 w 58"/>
                  <a:gd name="T63" fmla="*/ 18 h 68"/>
                  <a:gd name="T64" fmla="*/ 4 w 58"/>
                  <a:gd name="T65" fmla="*/ 42 h 68"/>
                  <a:gd name="T66" fmla="*/ 5 w 58"/>
                  <a:gd name="T67" fmla="*/ 44 h 68"/>
                  <a:gd name="T68" fmla="*/ 9 w 58"/>
                  <a:gd name="T69" fmla="*/ 39 h 68"/>
                  <a:gd name="T70" fmla="*/ 50 w 58"/>
                  <a:gd name="T71" fmla="*/ 29 h 68"/>
                  <a:gd name="T72" fmla="*/ 58 w 58"/>
                  <a:gd name="T73" fmla="*/ 29 h 68"/>
                  <a:gd name="T74" fmla="*/ 7 w 58"/>
                  <a:gd name="T75" fmla="*/ 28 h 68"/>
                  <a:gd name="T76" fmla="*/ 1 w 58"/>
                  <a:gd name="T77" fmla="*/ 30 h 68"/>
                  <a:gd name="T78" fmla="*/ 49 w 58"/>
                  <a:gd name="T79" fmla="*/ 39 h 68"/>
                  <a:gd name="T80" fmla="*/ 53 w 58"/>
                  <a:gd name="T81" fmla="*/ 44 h 68"/>
                  <a:gd name="T82" fmla="*/ 54 w 58"/>
                  <a:gd name="T83" fmla="*/ 42 h 68"/>
                  <a:gd name="T84" fmla="*/ 4 w 58"/>
                  <a:gd name="T85" fmla="*/ 14 h 68"/>
                  <a:gd name="T86" fmla="*/ 10 w 58"/>
                  <a:gd name="T87" fmla="*/ 19 h 68"/>
                  <a:gd name="T88" fmla="*/ 5 w 58"/>
                  <a:gd name="T89" fmla="*/ 14 h 68"/>
                  <a:gd name="T90" fmla="*/ 39 w 58"/>
                  <a:gd name="T91" fmla="*/ 49 h 68"/>
                  <a:gd name="T92" fmla="*/ 44 w 58"/>
                  <a:gd name="T93" fmla="*/ 54 h 68"/>
                  <a:gd name="T94" fmla="*/ 17 w 58"/>
                  <a:gd name="T95" fmla="*/ 10 h 68"/>
                  <a:gd name="T96" fmla="*/ 19 w 58"/>
                  <a:gd name="T97" fmla="*/ 9 h 68"/>
                  <a:gd name="T98" fmla="*/ 14 w 58"/>
                  <a:gd name="T99" fmla="*/ 5 h 68"/>
                  <a:gd name="T100" fmla="*/ 30 w 58"/>
                  <a:gd name="T101" fmla="*/ 7 h 68"/>
                  <a:gd name="T102" fmla="*/ 28 w 58"/>
                  <a:gd name="T103"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 h="68">
                    <a:moveTo>
                      <a:pt x="44" y="25"/>
                    </a:moveTo>
                    <a:cubicBezTo>
                      <a:pt x="44" y="26"/>
                      <a:pt x="42" y="28"/>
                      <a:pt x="41" y="28"/>
                    </a:cubicBezTo>
                    <a:cubicBezTo>
                      <a:pt x="18" y="37"/>
                      <a:pt x="18" y="37"/>
                      <a:pt x="18" y="37"/>
                    </a:cubicBezTo>
                    <a:cubicBezTo>
                      <a:pt x="18" y="37"/>
                      <a:pt x="17" y="37"/>
                      <a:pt x="17" y="37"/>
                    </a:cubicBezTo>
                    <a:cubicBezTo>
                      <a:pt x="15" y="37"/>
                      <a:pt x="14" y="36"/>
                      <a:pt x="14" y="35"/>
                    </a:cubicBezTo>
                    <a:cubicBezTo>
                      <a:pt x="14" y="33"/>
                      <a:pt x="16" y="32"/>
                      <a:pt x="17" y="31"/>
                    </a:cubicBezTo>
                    <a:cubicBezTo>
                      <a:pt x="40" y="23"/>
                      <a:pt x="40" y="23"/>
                      <a:pt x="40" y="23"/>
                    </a:cubicBezTo>
                    <a:cubicBezTo>
                      <a:pt x="42" y="22"/>
                      <a:pt x="44" y="23"/>
                      <a:pt x="44" y="25"/>
                    </a:cubicBezTo>
                    <a:close/>
                    <a:moveTo>
                      <a:pt x="40" y="16"/>
                    </a:moveTo>
                    <a:cubicBezTo>
                      <a:pt x="17" y="24"/>
                      <a:pt x="17" y="24"/>
                      <a:pt x="17" y="24"/>
                    </a:cubicBezTo>
                    <a:cubicBezTo>
                      <a:pt x="16" y="25"/>
                      <a:pt x="14" y="26"/>
                      <a:pt x="14" y="28"/>
                    </a:cubicBezTo>
                    <a:cubicBezTo>
                      <a:pt x="14" y="29"/>
                      <a:pt x="15" y="30"/>
                      <a:pt x="17" y="30"/>
                    </a:cubicBezTo>
                    <a:cubicBezTo>
                      <a:pt x="17" y="30"/>
                      <a:pt x="18" y="30"/>
                      <a:pt x="18" y="30"/>
                    </a:cubicBezTo>
                    <a:cubicBezTo>
                      <a:pt x="41" y="21"/>
                      <a:pt x="41" y="21"/>
                      <a:pt x="41" y="21"/>
                    </a:cubicBezTo>
                    <a:cubicBezTo>
                      <a:pt x="42" y="21"/>
                      <a:pt x="44" y="19"/>
                      <a:pt x="44" y="18"/>
                    </a:cubicBezTo>
                    <a:cubicBezTo>
                      <a:pt x="44" y="16"/>
                      <a:pt x="42" y="15"/>
                      <a:pt x="40" y="16"/>
                    </a:cubicBezTo>
                    <a:close/>
                    <a:moveTo>
                      <a:pt x="14" y="21"/>
                    </a:moveTo>
                    <a:cubicBezTo>
                      <a:pt x="14" y="22"/>
                      <a:pt x="15" y="23"/>
                      <a:pt x="17" y="23"/>
                    </a:cubicBezTo>
                    <a:cubicBezTo>
                      <a:pt x="17" y="23"/>
                      <a:pt x="18" y="23"/>
                      <a:pt x="18" y="23"/>
                    </a:cubicBezTo>
                    <a:cubicBezTo>
                      <a:pt x="27" y="19"/>
                      <a:pt x="27" y="19"/>
                      <a:pt x="27" y="19"/>
                    </a:cubicBezTo>
                    <a:cubicBezTo>
                      <a:pt x="29" y="19"/>
                      <a:pt x="30" y="17"/>
                      <a:pt x="30" y="16"/>
                    </a:cubicBezTo>
                    <a:cubicBezTo>
                      <a:pt x="30" y="14"/>
                      <a:pt x="28" y="13"/>
                      <a:pt x="26" y="14"/>
                    </a:cubicBezTo>
                    <a:cubicBezTo>
                      <a:pt x="17" y="17"/>
                      <a:pt x="17" y="17"/>
                      <a:pt x="17" y="17"/>
                    </a:cubicBezTo>
                    <a:cubicBezTo>
                      <a:pt x="16" y="18"/>
                      <a:pt x="14" y="19"/>
                      <a:pt x="14" y="21"/>
                    </a:cubicBezTo>
                    <a:close/>
                    <a:moveTo>
                      <a:pt x="38" y="54"/>
                    </a:moveTo>
                    <a:cubicBezTo>
                      <a:pt x="38" y="62"/>
                      <a:pt x="38" y="62"/>
                      <a:pt x="38" y="62"/>
                    </a:cubicBezTo>
                    <a:cubicBezTo>
                      <a:pt x="38" y="64"/>
                      <a:pt x="36" y="66"/>
                      <a:pt x="34" y="66"/>
                    </a:cubicBezTo>
                    <a:cubicBezTo>
                      <a:pt x="33" y="66"/>
                      <a:pt x="33" y="66"/>
                      <a:pt x="33" y="66"/>
                    </a:cubicBezTo>
                    <a:cubicBezTo>
                      <a:pt x="33" y="67"/>
                      <a:pt x="32" y="68"/>
                      <a:pt x="30" y="68"/>
                    </a:cubicBezTo>
                    <a:cubicBezTo>
                      <a:pt x="28" y="68"/>
                      <a:pt x="28" y="68"/>
                      <a:pt x="28" y="68"/>
                    </a:cubicBezTo>
                    <a:cubicBezTo>
                      <a:pt x="26" y="68"/>
                      <a:pt x="25" y="67"/>
                      <a:pt x="25" y="66"/>
                    </a:cubicBezTo>
                    <a:cubicBezTo>
                      <a:pt x="24" y="66"/>
                      <a:pt x="24" y="66"/>
                      <a:pt x="24" y="66"/>
                    </a:cubicBezTo>
                    <a:cubicBezTo>
                      <a:pt x="22" y="66"/>
                      <a:pt x="20" y="64"/>
                      <a:pt x="20" y="62"/>
                    </a:cubicBezTo>
                    <a:cubicBezTo>
                      <a:pt x="20" y="54"/>
                      <a:pt x="20" y="54"/>
                      <a:pt x="20" y="54"/>
                    </a:cubicBezTo>
                    <a:cubicBezTo>
                      <a:pt x="20" y="52"/>
                      <a:pt x="22" y="51"/>
                      <a:pt x="23" y="50"/>
                    </a:cubicBezTo>
                    <a:cubicBezTo>
                      <a:pt x="23" y="50"/>
                      <a:pt x="23" y="50"/>
                      <a:pt x="23" y="50"/>
                    </a:cubicBezTo>
                    <a:cubicBezTo>
                      <a:pt x="23" y="47"/>
                      <a:pt x="21" y="44"/>
                      <a:pt x="20" y="43"/>
                    </a:cubicBezTo>
                    <a:cubicBezTo>
                      <a:pt x="18" y="44"/>
                      <a:pt x="18" y="44"/>
                      <a:pt x="18" y="44"/>
                    </a:cubicBezTo>
                    <a:cubicBezTo>
                      <a:pt x="18" y="44"/>
                      <a:pt x="17" y="44"/>
                      <a:pt x="17" y="44"/>
                    </a:cubicBezTo>
                    <a:cubicBezTo>
                      <a:pt x="15" y="44"/>
                      <a:pt x="14" y="43"/>
                      <a:pt x="14" y="42"/>
                    </a:cubicBezTo>
                    <a:cubicBezTo>
                      <a:pt x="14" y="40"/>
                      <a:pt x="16" y="39"/>
                      <a:pt x="17" y="38"/>
                    </a:cubicBezTo>
                    <a:cubicBezTo>
                      <a:pt x="40" y="30"/>
                      <a:pt x="40" y="30"/>
                      <a:pt x="40" y="30"/>
                    </a:cubicBezTo>
                    <a:cubicBezTo>
                      <a:pt x="42" y="29"/>
                      <a:pt x="44" y="30"/>
                      <a:pt x="44" y="32"/>
                    </a:cubicBezTo>
                    <a:cubicBezTo>
                      <a:pt x="44" y="33"/>
                      <a:pt x="42" y="35"/>
                      <a:pt x="41" y="36"/>
                    </a:cubicBezTo>
                    <a:cubicBezTo>
                      <a:pt x="25" y="41"/>
                      <a:pt x="25" y="41"/>
                      <a:pt x="25" y="41"/>
                    </a:cubicBezTo>
                    <a:cubicBezTo>
                      <a:pt x="27" y="43"/>
                      <a:pt x="29" y="46"/>
                      <a:pt x="29" y="50"/>
                    </a:cubicBezTo>
                    <a:cubicBezTo>
                      <a:pt x="29" y="50"/>
                      <a:pt x="29" y="50"/>
                      <a:pt x="29" y="50"/>
                    </a:cubicBezTo>
                    <a:cubicBezTo>
                      <a:pt x="29" y="50"/>
                      <a:pt x="29" y="50"/>
                      <a:pt x="29" y="50"/>
                    </a:cubicBezTo>
                    <a:cubicBezTo>
                      <a:pt x="29" y="50"/>
                      <a:pt x="29" y="50"/>
                      <a:pt x="29" y="50"/>
                    </a:cubicBezTo>
                    <a:cubicBezTo>
                      <a:pt x="29" y="43"/>
                      <a:pt x="36" y="38"/>
                      <a:pt x="37" y="38"/>
                    </a:cubicBezTo>
                    <a:cubicBezTo>
                      <a:pt x="38" y="37"/>
                      <a:pt x="39" y="38"/>
                      <a:pt x="40" y="39"/>
                    </a:cubicBezTo>
                    <a:cubicBezTo>
                      <a:pt x="41" y="40"/>
                      <a:pt x="41" y="42"/>
                      <a:pt x="39" y="43"/>
                    </a:cubicBezTo>
                    <a:cubicBezTo>
                      <a:pt x="39" y="43"/>
                      <a:pt x="35" y="46"/>
                      <a:pt x="35" y="50"/>
                    </a:cubicBezTo>
                    <a:cubicBezTo>
                      <a:pt x="35" y="50"/>
                      <a:pt x="35" y="50"/>
                      <a:pt x="35" y="50"/>
                    </a:cubicBezTo>
                    <a:cubicBezTo>
                      <a:pt x="36" y="51"/>
                      <a:pt x="38" y="52"/>
                      <a:pt x="38" y="54"/>
                    </a:cubicBezTo>
                    <a:close/>
                    <a:moveTo>
                      <a:pt x="36" y="54"/>
                    </a:moveTo>
                    <a:cubicBezTo>
                      <a:pt x="36" y="53"/>
                      <a:pt x="35" y="52"/>
                      <a:pt x="34" y="52"/>
                    </a:cubicBezTo>
                    <a:cubicBezTo>
                      <a:pt x="34" y="52"/>
                      <a:pt x="34" y="52"/>
                      <a:pt x="34" y="52"/>
                    </a:cubicBezTo>
                    <a:cubicBezTo>
                      <a:pt x="34" y="52"/>
                      <a:pt x="34" y="52"/>
                      <a:pt x="34" y="52"/>
                    </a:cubicBezTo>
                    <a:cubicBezTo>
                      <a:pt x="34" y="52"/>
                      <a:pt x="34" y="52"/>
                      <a:pt x="33" y="52"/>
                    </a:cubicBezTo>
                    <a:cubicBezTo>
                      <a:pt x="33" y="52"/>
                      <a:pt x="33" y="52"/>
                      <a:pt x="33" y="52"/>
                    </a:cubicBezTo>
                    <a:cubicBezTo>
                      <a:pt x="30" y="52"/>
                      <a:pt x="30" y="52"/>
                      <a:pt x="30" y="52"/>
                    </a:cubicBezTo>
                    <a:cubicBezTo>
                      <a:pt x="28" y="52"/>
                      <a:pt x="28" y="52"/>
                      <a:pt x="28" y="52"/>
                    </a:cubicBezTo>
                    <a:cubicBezTo>
                      <a:pt x="24" y="52"/>
                      <a:pt x="24" y="52"/>
                      <a:pt x="24" y="52"/>
                    </a:cubicBezTo>
                    <a:cubicBezTo>
                      <a:pt x="24" y="52"/>
                      <a:pt x="24" y="52"/>
                      <a:pt x="24" y="52"/>
                    </a:cubicBezTo>
                    <a:cubicBezTo>
                      <a:pt x="23" y="52"/>
                      <a:pt x="22" y="53"/>
                      <a:pt x="22" y="54"/>
                    </a:cubicBezTo>
                    <a:cubicBezTo>
                      <a:pt x="22" y="62"/>
                      <a:pt x="22" y="62"/>
                      <a:pt x="22" y="62"/>
                    </a:cubicBezTo>
                    <a:cubicBezTo>
                      <a:pt x="22" y="63"/>
                      <a:pt x="23" y="64"/>
                      <a:pt x="24" y="64"/>
                    </a:cubicBezTo>
                    <a:cubicBezTo>
                      <a:pt x="25" y="64"/>
                      <a:pt x="25" y="64"/>
                      <a:pt x="25" y="64"/>
                    </a:cubicBezTo>
                    <a:cubicBezTo>
                      <a:pt x="33" y="64"/>
                      <a:pt x="33" y="64"/>
                      <a:pt x="33" y="64"/>
                    </a:cubicBezTo>
                    <a:cubicBezTo>
                      <a:pt x="34" y="64"/>
                      <a:pt x="34" y="64"/>
                      <a:pt x="34" y="64"/>
                    </a:cubicBezTo>
                    <a:cubicBezTo>
                      <a:pt x="35" y="64"/>
                      <a:pt x="36" y="63"/>
                      <a:pt x="36" y="62"/>
                    </a:cubicBezTo>
                    <a:lnTo>
                      <a:pt x="36" y="54"/>
                    </a:lnTo>
                    <a:close/>
                    <a:moveTo>
                      <a:pt x="42" y="4"/>
                    </a:moveTo>
                    <a:cubicBezTo>
                      <a:pt x="39" y="9"/>
                      <a:pt x="39" y="9"/>
                      <a:pt x="39" y="9"/>
                    </a:cubicBezTo>
                    <a:cubicBezTo>
                      <a:pt x="39" y="10"/>
                      <a:pt x="39" y="10"/>
                      <a:pt x="40" y="11"/>
                    </a:cubicBezTo>
                    <a:cubicBezTo>
                      <a:pt x="40" y="11"/>
                      <a:pt x="40" y="11"/>
                      <a:pt x="40" y="11"/>
                    </a:cubicBezTo>
                    <a:cubicBezTo>
                      <a:pt x="40" y="11"/>
                      <a:pt x="41" y="11"/>
                      <a:pt x="41" y="10"/>
                    </a:cubicBezTo>
                    <a:cubicBezTo>
                      <a:pt x="44" y="5"/>
                      <a:pt x="44" y="5"/>
                      <a:pt x="44" y="5"/>
                    </a:cubicBezTo>
                    <a:cubicBezTo>
                      <a:pt x="44" y="5"/>
                      <a:pt x="44" y="4"/>
                      <a:pt x="44" y="4"/>
                    </a:cubicBezTo>
                    <a:cubicBezTo>
                      <a:pt x="43" y="4"/>
                      <a:pt x="42" y="4"/>
                      <a:pt x="42" y="4"/>
                    </a:cubicBezTo>
                    <a:close/>
                    <a:moveTo>
                      <a:pt x="17" y="48"/>
                    </a:moveTo>
                    <a:cubicBezTo>
                      <a:pt x="14" y="53"/>
                      <a:pt x="14" y="53"/>
                      <a:pt x="14" y="53"/>
                    </a:cubicBezTo>
                    <a:cubicBezTo>
                      <a:pt x="14" y="53"/>
                      <a:pt x="14" y="54"/>
                      <a:pt x="15" y="54"/>
                    </a:cubicBezTo>
                    <a:cubicBezTo>
                      <a:pt x="15" y="54"/>
                      <a:pt x="15" y="54"/>
                      <a:pt x="15" y="54"/>
                    </a:cubicBezTo>
                    <a:cubicBezTo>
                      <a:pt x="15" y="54"/>
                      <a:pt x="16" y="54"/>
                      <a:pt x="16" y="54"/>
                    </a:cubicBezTo>
                    <a:cubicBezTo>
                      <a:pt x="19" y="49"/>
                      <a:pt x="19" y="49"/>
                      <a:pt x="19" y="49"/>
                    </a:cubicBezTo>
                    <a:cubicBezTo>
                      <a:pt x="19" y="48"/>
                      <a:pt x="19" y="47"/>
                      <a:pt x="18" y="47"/>
                    </a:cubicBezTo>
                    <a:cubicBezTo>
                      <a:pt x="18" y="47"/>
                      <a:pt x="17" y="47"/>
                      <a:pt x="17" y="48"/>
                    </a:cubicBezTo>
                    <a:close/>
                    <a:moveTo>
                      <a:pt x="48" y="19"/>
                    </a:moveTo>
                    <a:cubicBezTo>
                      <a:pt x="48" y="19"/>
                      <a:pt x="48" y="19"/>
                      <a:pt x="49" y="19"/>
                    </a:cubicBezTo>
                    <a:cubicBezTo>
                      <a:pt x="54" y="16"/>
                      <a:pt x="54" y="16"/>
                      <a:pt x="54" y="16"/>
                    </a:cubicBezTo>
                    <a:cubicBezTo>
                      <a:pt x="54" y="16"/>
                      <a:pt x="54" y="15"/>
                      <a:pt x="54" y="14"/>
                    </a:cubicBezTo>
                    <a:cubicBezTo>
                      <a:pt x="54" y="14"/>
                      <a:pt x="53" y="14"/>
                      <a:pt x="53" y="14"/>
                    </a:cubicBezTo>
                    <a:cubicBezTo>
                      <a:pt x="48" y="17"/>
                      <a:pt x="48" y="17"/>
                      <a:pt x="48" y="17"/>
                    </a:cubicBezTo>
                    <a:cubicBezTo>
                      <a:pt x="47" y="17"/>
                      <a:pt x="47" y="18"/>
                      <a:pt x="47" y="18"/>
                    </a:cubicBezTo>
                    <a:cubicBezTo>
                      <a:pt x="47" y="19"/>
                      <a:pt x="48" y="19"/>
                      <a:pt x="48" y="19"/>
                    </a:cubicBezTo>
                    <a:close/>
                    <a:moveTo>
                      <a:pt x="9" y="39"/>
                    </a:moveTo>
                    <a:cubicBezTo>
                      <a:pt x="4" y="42"/>
                      <a:pt x="4" y="42"/>
                      <a:pt x="4" y="42"/>
                    </a:cubicBezTo>
                    <a:cubicBezTo>
                      <a:pt x="4" y="42"/>
                      <a:pt x="4" y="43"/>
                      <a:pt x="4" y="43"/>
                    </a:cubicBezTo>
                    <a:cubicBezTo>
                      <a:pt x="4" y="44"/>
                      <a:pt x="4" y="44"/>
                      <a:pt x="5" y="44"/>
                    </a:cubicBezTo>
                    <a:cubicBezTo>
                      <a:pt x="5" y="44"/>
                      <a:pt x="5" y="44"/>
                      <a:pt x="5" y="44"/>
                    </a:cubicBezTo>
                    <a:cubicBezTo>
                      <a:pt x="10" y="41"/>
                      <a:pt x="10" y="41"/>
                      <a:pt x="10" y="41"/>
                    </a:cubicBezTo>
                    <a:cubicBezTo>
                      <a:pt x="11" y="41"/>
                      <a:pt x="11" y="40"/>
                      <a:pt x="11" y="40"/>
                    </a:cubicBezTo>
                    <a:cubicBezTo>
                      <a:pt x="10" y="39"/>
                      <a:pt x="10" y="39"/>
                      <a:pt x="9" y="39"/>
                    </a:cubicBezTo>
                    <a:close/>
                    <a:moveTo>
                      <a:pt x="57" y="28"/>
                    </a:moveTo>
                    <a:cubicBezTo>
                      <a:pt x="51" y="28"/>
                      <a:pt x="51" y="28"/>
                      <a:pt x="51" y="28"/>
                    </a:cubicBezTo>
                    <a:cubicBezTo>
                      <a:pt x="51" y="28"/>
                      <a:pt x="50" y="28"/>
                      <a:pt x="50" y="29"/>
                    </a:cubicBezTo>
                    <a:cubicBezTo>
                      <a:pt x="50" y="30"/>
                      <a:pt x="51" y="30"/>
                      <a:pt x="51" y="30"/>
                    </a:cubicBezTo>
                    <a:cubicBezTo>
                      <a:pt x="57" y="30"/>
                      <a:pt x="57" y="30"/>
                      <a:pt x="57" y="30"/>
                    </a:cubicBezTo>
                    <a:cubicBezTo>
                      <a:pt x="58" y="30"/>
                      <a:pt x="58" y="30"/>
                      <a:pt x="58" y="29"/>
                    </a:cubicBezTo>
                    <a:cubicBezTo>
                      <a:pt x="58" y="28"/>
                      <a:pt x="58" y="28"/>
                      <a:pt x="57" y="28"/>
                    </a:cubicBezTo>
                    <a:close/>
                    <a:moveTo>
                      <a:pt x="8" y="29"/>
                    </a:moveTo>
                    <a:cubicBezTo>
                      <a:pt x="8" y="28"/>
                      <a:pt x="7" y="28"/>
                      <a:pt x="7" y="28"/>
                    </a:cubicBezTo>
                    <a:cubicBezTo>
                      <a:pt x="1" y="28"/>
                      <a:pt x="1" y="28"/>
                      <a:pt x="1" y="28"/>
                    </a:cubicBezTo>
                    <a:cubicBezTo>
                      <a:pt x="0" y="28"/>
                      <a:pt x="0" y="28"/>
                      <a:pt x="0" y="29"/>
                    </a:cubicBezTo>
                    <a:cubicBezTo>
                      <a:pt x="0" y="30"/>
                      <a:pt x="0" y="30"/>
                      <a:pt x="1" y="30"/>
                    </a:cubicBezTo>
                    <a:cubicBezTo>
                      <a:pt x="7" y="30"/>
                      <a:pt x="7" y="30"/>
                      <a:pt x="7" y="30"/>
                    </a:cubicBezTo>
                    <a:cubicBezTo>
                      <a:pt x="7" y="30"/>
                      <a:pt x="8" y="30"/>
                      <a:pt x="8" y="29"/>
                    </a:cubicBezTo>
                    <a:close/>
                    <a:moveTo>
                      <a:pt x="49" y="39"/>
                    </a:moveTo>
                    <a:cubicBezTo>
                      <a:pt x="48" y="39"/>
                      <a:pt x="48" y="39"/>
                      <a:pt x="47" y="40"/>
                    </a:cubicBezTo>
                    <a:cubicBezTo>
                      <a:pt x="47" y="40"/>
                      <a:pt x="47" y="41"/>
                      <a:pt x="48" y="41"/>
                    </a:cubicBezTo>
                    <a:cubicBezTo>
                      <a:pt x="53" y="44"/>
                      <a:pt x="53" y="44"/>
                      <a:pt x="53" y="44"/>
                    </a:cubicBezTo>
                    <a:cubicBezTo>
                      <a:pt x="53" y="44"/>
                      <a:pt x="53" y="44"/>
                      <a:pt x="53" y="44"/>
                    </a:cubicBezTo>
                    <a:cubicBezTo>
                      <a:pt x="54" y="44"/>
                      <a:pt x="54" y="44"/>
                      <a:pt x="54" y="43"/>
                    </a:cubicBezTo>
                    <a:cubicBezTo>
                      <a:pt x="54" y="43"/>
                      <a:pt x="54" y="42"/>
                      <a:pt x="54" y="42"/>
                    </a:cubicBezTo>
                    <a:lnTo>
                      <a:pt x="49" y="39"/>
                    </a:lnTo>
                    <a:close/>
                    <a:moveTo>
                      <a:pt x="5" y="14"/>
                    </a:moveTo>
                    <a:cubicBezTo>
                      <a:pt x="5" y="14"/>
                      <a:pt x="4" y="14"/>
                      <a:pt x="4" y="14"/>
                    </a:cubicBezTo>
                    <a:cubicBezTo>
                      <a:pt x="4" y="15"/>
                      <a:pt x="4" y="16"/>
                      <a:pt x="4" y="16"/>
                    </a:cubicBezTo>
                    <a:cubicBezTo>
                      <a:pt x="9" y="19"/>
                      <a:pt x="9" y="19"/>
                      <a:pt x="9" y="19"/>
                    </a:cubicBezTo>
                    <a:cubicBezTo>
                      <a:pt x="10" y="19"/>
                      <a:pt x="10" y="19"/>
                      <a:pt x="10" y="19"/>
                    </a:cubicBezTo>
                    <a:cubicBezTo>
                      <a:pt x="10" y="19"/>
                      <a:pt x="11" y="19"/>
                      <a:pt x="11" y="18"/>
                    </a:cubicBezTo>
                    <a:cubicBezTo>
                      <a:pt x="11" y="18"/>
                      <a:pt x="11" y="17"/>
                      <a:pt x="10" y="17"/>
                    </a:cubicBezTo>
                    <a:lnTo>
                      <a:pt x="5" y="14"/>
                    </a:lnTo>
                    <a:close/>
                    <a:moveTo>
                      <a:pt x="41" y="48"/>
                    </a:moveTo>
                    <a:cubicBezTo>
                      <a:pt x="41" y="47"/>
                      <a:pt x="40" y="47"/>
                      <a:pt x="40" y="47"/>
                    </a:cubicBezTo>
                    <a:cubicBezTo>
                      <a:pt x="39" y="47"/>
                      <a:pt x="39" y="48"/>
                      <a:pt x="39" y="49"/>
                    </a:cubicBezTo>
                    <a:cubicBezTo>
                      <a:pt x="42" y="54"/>
                      <a:pt x="42" y="54"/>
                      <a:pt x="42" y="54"/>
                    </a:cubicBezTo>
                    <a:cubicBezTo>
                      <a:pt x="42" y="54"/>
                      <a:pt x="43" y="54"/>
                      <a:pt x="43" y="54"/>
                    </a:cubicBezTo>
                    <a:cubicBezTo>
                      <a:pt x="43" y="54"/>
                      <a:pt x="43" y="54"/>
                      <a:pt x="44" y="54"/>
                    </a:cubicBezTo>
                    <a:cubicBezTo>
                      <a:pt x="44" y="54"/>
                      <a:pt x="44" y="53"/>
                      <a:pt x="44" y="53"/>
                    </a:cubicBezTo>
                    <a:lnTo>
                      <a:pt x="41" y="48"/>
                    </a:lnTo>
                    <a:close/>
                    <a:moveTo>
                      <a:pt x="17" y="10"/>
                    </a:moveTo>
                    <a:cubicBezTo>
                      <a:pt x="17" y="11"/>
                      <a:pt x="18" y="11"/>
                      <a:pt x="18" y="11"/>
                    </a:cubicBezTo>
                    <a:cubicBezTo>
                      <a:pt x="18" y="11"/>
                      <a:pt x="18" y="11"/>
                      <a:pt x="18" y="11"/>
                    </a:cubicBezTo>
                    <a:cubicBezTo>
                      <a:pt x="19" y="10"/>
                      <a:pt x="19" y="10"/>
                      <a:pt x="19" y="9"/>
                    </a:cubicBezTo>
                    <a:cubicBezTo>
                      <a:pt x="16" y="4"/>
                      <a:pt x="16" y="4"/>
                      <a:pt x="16" y="4"/>
                    </a:cubicBezTo>
                    <a:cubicBezTo>
                      <a:pt x="16" y="4"/>
                      <a:pt x="15" y="4"/>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8" y="0"/>
                      <a:pt x="28" y="0"/>
                      <a:pt x="28" y="1"/>
                    </a:cubicBezTo>
                    <a:cubicBezTo>
                      <a:pt x="28" y="7"/>
                      <a:pt x="28" y="7"/>
                      <a:pt x="28" y="7"/>
                    </a:cubicBezTo>
                    <a:cubicBezTo>
                      <a:pt x="28" y="7"/>
                      <a:pt x="28" y="8"/>
                      <a:pt x="29" y="8"/>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40" name="iSḷiḓê">
                <a:extLst>
                  <a:ext uri="{FF2B5EF4-FFF2-40B4-BE49-F238E27FC236}">
                    <a16:creationId xmlns:a16="http://schemas.microsoft.com/office/drawing/2014/main" id="{BAED511D-59B4-4AB4-AB91-9149A53CB1A2}"/>
                  </a:ext>
                </a:extLst>
              </p:cNvPr>
              <p:cNvSpPr/>
              <p:nvPr/>
            </p:nvSpPr>
            <p:spPr bwMode="auto">
              <a:xfrm>
                <a:off x="6602590" y="3548096"/>
                <a:ext cx="218436" cy="214390"/>
              </a:xfrm>
              <a:custGeom>
                <a:avLst/>
                <a:gdLst>
                  <a:gd name="T0" fmla="*/ 12 w 68"/>
                  <a:gd name="T1" fmla="*/ 0 h 67"/>
                  <a:gd name="T2" fmla="*/ 0 w 68"/>
                  <a:gd name="T3" fmla="*/ 56 h 67"/>
                  <a:gd name="T4" fmla="*/ 57 w 68"/>
                  <a:gd name="T5" fmla="*/ 67 h 67"/>
                  <a:gd name="T6" fmla="*/ 68 w 68"/>
                  <a:gd name="T7" fmla="*/ 11 h 67"/>
                  <a:gd name="T8" fmla="*/ 65 w 68"/>
                  <a:gd name="T9" fmla="*/ 11 h 67"/>
                  <a:gd name="T10" fmla="*/ 57 w 68"/>
                  <a:gd name="T11" fmla="*/ 64 h 67"/>
                  <a:gd name="T12" fmla="*/ 3 w 68"/>
                  <a:gd name="T13" fmla="*/ 56 h 67"/>
                  <a:gd name="T14" fmla="*/ 12 w 68"/>
                  <a:gd name="T15" fmla="*/ 3 h 67"/>
                  <a:gd name="T16" fmla="*/ 65 w 68"/>
                  <a:gd name="T17" fmla="*/ 11 h 67"/>
                  <a:gd name="T18" fmla="*/ 12 w 68"/>
                  <a:gd name="T19" fmla="*/ 5 h 67"/>
                  <a:gd name="T20" fmla="*/ 6 w 68"/>
                  <a:gd name="T21" fmla="*/ 56 h 67"/>
                  <a:gd name="T22" fmla="*/ 56 w 68"/>
                  <a:gd name="T23" fmla="*/ 62 h 67"/>
                  <a:gd name="T24" fmla="*/ 63 w 68"/>
                  <a:gd name="T25" fmla="*/ 12 h 67"/>
                  <a:gd name="T26" fmla="*/ 61 w 68"/>
                  <a:gd name="T27" fmla="*/ 12 h 67"/>
                  <a:gd name="T28" fmla="*/ 35 w 68"/>
                  <a:gd name="T29" fmla="*/ 33 h 67"/>
                  <a:gd name="T30" fmla="*/ 56 w 68"/>
                  <a:gd name="T31" fmla="*/ 7 h 67"/>
                  <a:gd name="T32" fmla="*/ 12 w 68"/>
                  <a:gd name="T33" fmla="*/ 7 h 67"/>
                  <a:gd name="T34" fmla="*/ 33 w 68"/>
                  <a:gd name="T35" fmla="*/ 33 h 67"/>
                  <a:gd name="T36" fmla="*/ 8 w 68"/>
                  <a:gd name="T37" fmla="*/ 12 h 67"/>
                  <a:gd name="T38" fmla="*/ 8 w 68"/>
                  <a:gd name="T39" fmla="*/ 56 h 67"/>
                  <a:gd name="T40" fmla="*/ 33 w 68"/>
                  <a:gd name="T41" fmla="*/ 35 h 67"/>
                  <a:gd name="T42" fmla="*/ 12 w 68"/>
                  <a:gd name="T43" fmla="*/ 60 h 67"/>
                  <a:gd name="T44" fmla="*/ 56 w 68"/>
                  <a:gd name="T45" fmla="*/ 60 h 67"/>
                  <a:gd name="T46" fmla="*/ 35 w 68"/>
                  <a:gd name="T47" fmla="*/ 35 h 67"/>
                  <a:gd name="T48" fmla="*/ 61 w 68"/>
                  <a:gd name="T49" fmla="*/ 56 h 67"/>
                  <a:gd name="T50" fmla="*/ 12 w 68"/>
                  <a:gd name="T51" fmla="*/ 20 h 67"/>
                  <a:gd name="T52" fmla="*/ 19 w 68"/>
                  <a:gd name="T53" fmla="*/ 19 h 67"/>
                  <a:gd name="T54" fmla="*/ 20 w 68"/>
                  <a:gd name="T55" fmla="*/ 12 h 67"/>
                  <a:gd name="T56" fmla="*/ 21 w 68"/>
                  <a:gd name="T57" fmla="*/ 19 h 67"/>
                  <a:gd name="T58" fmla="*/ 29 w 68"/>
                  <a:gd name="T59" fmla="*/ 20 h 67"/>
                  <a:gd name="T60" fmla="*/ 21 w 68"/>
                  <a:gd name="T61" fmla="*/ 21 h 67"/>
                  <a:gd name="T62" fmla="*/ 20 w 68"/>
                  <a:gd name="T63" fmla="*/ 28 h 67"/>
                  <a:gd name="T64" fmla="*/ 19 w 68"/>
                  <a:gd name="T65" fmla="*/ 21 h 67"/>
                  <a:gd name="T66" fmla="*/ 12 w 68"/>
                  <a:gd name="T67" fmla="*/ 20 h 67"/>
                  <a:gd name="T68" fmla="*/ 26 w 68"/>
                  <a:gd name="T69" fmla="*/ 53 h 67"/>
                  <a:gd name="T70" fmla="*/ 25 w 68"/>
                  <a:gd name="T71" fmla="*/ 53 h 67"/>
                  <a:gd name="T72" fmla="*/ 16 w 68"/>
                  <a:gd name="T73" fmla="*/ 53 h 67"/>
                  <a:gd name="T74" fmla="*/ 15 w 68"/>
                  <a:gd name="T75" fmla="*/ 53 h 67"/>
                  <a:gd name="T76" fmla="*/ 19 w 68"/>
                  <a:gd name="T77" fmla="*/ 47 h 67"/>
                  <a:gd name="T78" fmla="*/ 15 w 68"/>
                  <a:gd name="T79" fmla="*/ 42 h 67"/>
                  <a:gd name="T80" fmla="*/ 20 w 68"/>
                  <a:gd name="T81" fmla="*/ 46 h 67"/>
                  <a:gd name="T82" fmla="*/ 26 w 68"/>
                  <a:gd name="T83" fmla="*/ 42 h 67"/>
                  <a:gd name="T84" fmla="*/ 22 w 68"/>
                  <a:gd name="T85" fmla="*/ 47 h 67"/>
                  <a:gd name="T86" fmla="*/ 40 w 68"/>
                  <a:gd name="T87" fmla="*/ 19 h 67"/>
                  <a:gd name="T88" fmla="*/ 56 w 68"/>
                  <a:gd name="T89" fmla="*/ 18 h 67"/>
                  <a:gd name="T90" fmla="*/ 56 w 68"/>
                  <a:gd name="T91" fmla="*/ 20 h 67"/>
                  <a:gd name="T92" fmla="*/ 40 w 68"/>
                  <a:gd name="T93" fmla="*/ 19 h 67"/>
                  <a:gd name="T94" fmla="*/ 55 w 68"/>
                  <a:gd name="T95" fmla="*/ 45 h 67"/>
                  <a:gd name="T96" fmla="*/ 40 w 68"/>
                  <a:gd name="T97" fmla="*/ 44 h 67"/>
                  <a:gd name="T98" fmla="*/ 55 w 68"/>
                  <a:gd name="T99" fmla="*/ 43 h 67"/>
                  <a:gd name="T100" fmla="*/ 56 w 68"/>
                  <a:gd name="T101" fmla="*/ 50 h 67"/>
                  <a:gd name="T102" fmla="*/ 41 w 68"/>
                  <a:gd name="T103" fmla="*/ 51 h 67"/>
                  <a:gd name="T104" fmla="*/ 41 w 68"/>
                  <a:gd name="T105" fmla="*/ 49 h 67"/>
                  <a:gd name="T106" fmla="*/ 56 w 68"/>
                  <a:gd name="T107"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67">
                    <a:moveTo>
                      <a:pt x="57" y="0"/>
                    </a:moveTo>
                    <a:cubicBezTo>
                      <a:pt x="12" y="0"/>
                      <a:pt x="12" y="0"/>
                      <a:pt x="12" y="0"/>
                    </a:cubicBezTo>
                    <a:cubicBezTo>
                      <a:pt x="5" y="0"/>
                      <a:pt x="0" y="5"/>
                      <a:pt x="0" y="11"/>
                    </a:cubicBezTo>
                    <a:cubicBezTo>
                      <a:pt x="0" y="56"/>
                      <a:pt x="0" y="56"/>
                      <a:pt x="0" y="56"/>
                    </a:cubicBezTo>
                    <a:cubicBezTo>
                      <a:pt x="0" y="62"/>
                      <a:pt x="5" y="67"/>
                      <a:pt x="12" y="67"/>
                    </a:cubicBezTo>
                    <a:cubicBezTo>
                      <a:pt x="57" y="67"/>
                      <a:pt x="57" y="67"/>
                      <a:pt x="57" y="67"/>
                    </a:cubicBezTo>
                    <a:cubicBezTo>
                      <a:pt x="63" y="67"/>
                      <a:pt x="68" y="62"/>
                      <a:pt x="68" y="56"/>
                    </a:cubicBezTo>
                    <a:cubicBezTo>
                      <a:pt x="68" y="11"/>
                      <a:pt x="68" y="11"/>
                      <a:pt x="68" y="11"/>
                    </a:cubicBezTo>
                    <a:cubicBezTo>
                      <a:pt x="68" y="5"/>
                      <a:pt x="63" y="0"/>
                      <a:pt x="57" y="0"/>
                    </a:cubicBezTo>
                    <a:close/>
                    <a:moveTo>
                      <a:pt x="65" y="11"/>
                    </a:moveTo>
                    <a:cubicBezTo>
                      <a:pt x="65" y="56"/>
                      <a:pt x="65" y="56"/>
                      <a:pt x="65" y="56"/>
                    </a:cubicBezTo>
                    <a:cubicBezTo>
                      <a:pt x="65" y="61"/>
                      <a:pt x="61" y="64"/>
                      <a:pt x="57" y="64"/>
                    </a:cubicBezTo>
                    <a:cubicBezTo>
                      <a:pt x="12" y="64"/>
                      <a:pt x="12" y="64"/>
                      <a:pt x="12" y="64"/>
                    </a:cubicBezTo>
                    <a:cubicBezTo>
                      <a:pt x="7" y="64"/>
                      <a:pt x="3" y="61"/>
                      <a:pt x="3" y="56"/>
                    </a:cubicBezTo>
                    <a:cubicBezTo>
                      <a:pt x="3" y="11"/>
                      <a:pt x="3" y="11"/>
                      <a:pt x="3" y="11"/>
                    </a:cubicBezTo>
                    <a:cubicBezTo>
                      <a:pt x="3" y="7"/>
                      <a:pt x="7" y="3"/>
                      <a:pt x="12" y="3"/>
                    </a:cubicBezTo>
                    <a:cubicBezTo>
                      <a:pt x="57" y="3"/>
                      <a:pt x="57" y="3"/>
                      <a:pt x="57" y="3"/>
                    </a:cubicBezTo>
                    <a:cubicBezTo>
                      <a:pt x="61" y="3"/>
                      <a:pt x="65" y="7"/>
                      <a:pt x="65" y="11"/>
                    </a:cubicBezTo>
                    <a:close/>
                    <a:moveTo>
                      <a:pt x="56" y="5"/>
                    </a:moveTo>
                    <a:cubicBezTo>
                      <a:pt x="12" y="5"/>
                      <a:pt x="12" y="5"/>
                      <a:pt x="12" y="5"/>
                    </a:cubicBezTo>
                    <a:cubicBezTo>
                      <a:pt x="9" y="5"/>
                      <a:pt x="6" y="8"/>
                      <a:pt x="6" y="12"/>
                    </a:cubicBezTo>
                    <a:cubicBezTo>
                      <a:pt x="6" y="56"/>
                      <a:pt x="6" y="56"/>
                      <a:pt x="6" y="56"/>
                    </a:cubicBezTo>
                    <a:cubicBezTo>
                      <a:pt x="6" y="59"/>
                      <a:pt x="9" y="62"/>
                      <a:pt x="12" y="62"/>
                    </a:cubicBezTo>
                    <a:cubicBezTo>
                      <a:pt x="56" y="62"/>
                      <a:pt x="56" y="62"/>
                      <a:pt x="56" y="62"/>
                    </a:cubicBezTo>
                    <a:cubicBezTo>
                      <a:pt x="60" y="62"/>
                      <a:pt x="63" y="59"/>
                      <a:pt x="63" y="56"/>
                    </a:cubicBezTo>
                    <a:cubicBezTo>
                      <a:pt x="63" y="12"/>
                      <a:pt x="63" y="12"/>
                      <a:pt x="63" y="12"/>
                    </a:cubicBezTo>
                    <a:cubicBezTo>
                      <a:pt x="63" y="8"/>
                      <a:pt x="60" y="5"/>
                      <a:pt x="56" y="5"/>
                    </a:cubicBezTo>
                    <a:close/>
                    <a:moveTo>
                      <a:pt x="61" y="12"/>
                    </a:moveTo>
                    <a:cubicBezTo>
                      <a:pt x="61" y="33"/>
                      <a:pt x="61" y="33"/>
                      <a:pt x="61" y="33"/>
                    </a:cubicBezTo>
                    <a:cubicBezTo>
                      <a:pt x="35" y="33"/>
                      <a:pt x="35" y="33"/>
                      <a:pt x="35" y="33"/>
                    </a:cubicBezTo>
                    <a:cubicBezTo>
                      <a:pt x="35" y="7"/>
                      <a:pt x="35" y="7"/>
                      <a:pt x="35" y="7"/>
                    </a:cubicBezTo>
                    <a:cubicBezTo>
                      <a:pt x="56" y="7"/>
                      <a:pt x="56" y="7"/>
                      <a:pt x="56" y="7"/>
                    </a:cubicBezTo>
                    <a:cubicBezTo>
                      <a:pt x="59" y="7"/>
                      <a:pt x="61" y="9"/>
                      <a:pt x="61" y="12"/>
                    </a:cubicBezTo>
                    <a:close/>
                    <a:moveTo>
                      <a:pt x="12" y="7"/>
                    </a:moveTo>
                    <a:cubicBezTo>
                      <a:pt x="33" y="7"/>
                      <a:pt x="33" y="7"/>
                      <a:pt x="33" y="7"/>
                    </a:cubicBezTo>
                    <a:cubicBezTo>
                      <a:pt x="33" y="33"/>
                      <a:pt x="33" y="33"/>
                      <a:pt x="33" y="33"/>
                    </a:cubicBezTo>
                    <a:cubicBezTo>
                      <a:pt x="8" y="33"/>
                      <a:pt x="8" y="33"/>
                      <a:pt x="8" y="33"/>
                    </a:cubicBezTo>
                    <a:cubicBezTo>
                      <a:pt x="8" y="12"/>
                      <a:pt x="8" y="12"/>
                      <a:pt x="8" y="12"/>
                    </a:cubicBezTo>
                    <a:cubicBezTo>
                      <a:pt x="8" y="9"/>
                      <a:pt x="10" y="7"/>
                      <a:pt x="12" y="7"/>
                    </a:cubicBezTo>
                    <a:close/>
                    <a:moveTo>
                      <a:pt x="8" y="56"/>
                    </a:moveTo>
                    <a:cubicBezTo>
                      <a:pt x="8" y="35"/>
                      <a:pt x="8" y="35"/>
                      <a:pt x="8" y="35"/>
                    </a:cubicBezTo>
                    <a:cubicBezTo>
                      <a:pt x="33" y="35"/>
                      <a:pt x="33" y="35"/>
                      <a:pt x="33" y="35"/>
                    </a:cubicBezTo>
                    <a:cubicBezTo>
                      <a:pt x="33" y="60"/>
                      <a:pt x="33" y="60"/>
                      <a:pt x="33" y="60"/>
                    </a:cubicBezTo>
                    <a:cubicBezTo>
                      <a:pt x="12" y="60"/>
                      <a:pt x="12" y="60"/>
                      <a:pt x="12" y="60"/>
                    </a:cubicBezTo>
                    <a:cubicBezTo>
                      <a:pt x="10" y="60"/>
                      <a:pt x="8" y="58"/>
                      <a:pt x="8" y="56"/>
                    </a:cubicBezTo>
                    <a:close/>
                    <a:moveTo>
                      <a:pt x="56" y="60"/>
                    </a:moveTo>
                    <a:cubicBezTo>
                      <a:pt x="35" y="60"/>
                      <a:pt x="35" y="60"/>
                      <a:pt x="35" y="60"/>
                    </a:cubicBezTo>
                    <a:cubicBezTo>
                      <a:pt x="35" y="35"/>
                      <a:pt x="35" y="35"/>
                      <a:pt x="35" y="35"/>
                    </a:cubicBezTo>
                    <a:cubicBezTo>
                      <a:pt x="61" y="35"/>
                      <a:pt x="61" y="35"/>
                      <a:pt x="61" y="35"/>
                    </a:cubicBezTo>
                    <a:cubicBezTo>
                      <a:pt x="61" y="56"/>
                      <a:pt x="61" y="56"/>
                      <a:pt x="61" y="56"/>
                    </a:cubicBezTo>
                    <a:cubicBezTo>
                      <a:pt x="61" y="58"/>
                      <a:pt x="59" y="60"/>
                      <a:pt x="56" y="60"/>
                    </a:cubicBezTo>
                    <a:close/>
                    <a:moveTo>
                      <a:pt x="12" y="20"/>
                    </a:moveTo>
                    <a:cubicBezTo>
                      <a:pt x="12" y="19"/>
                      <a:pt x="13" y="19"/>
                      <a:pt x="13" y="19"/>
                    </a:cubicBezTo>
                    <a:cubicBezTo>
                      <a:pt x="19" y="19"/>
                      <a:pt x="19" y="19"/>
                      <a:pt x="19" y="19"/>
                    </a:cubicBezTo>
                    <a:cubicBezTo>
                      <a:pt x="19" y="13"/>
                      <a:pt x="19" y="13"/>
                      <a:pt x="19" y="13"/>
                    </a:cubicBezTo>
                    <a:cubicBezTo>
                      <a:pt x="19" y="12"/>
                      <a:pt x="20" y="12"/>
                      <a:pt x="20" y="12"/>
                    </a:cubicBezTo>
                    <a:cubicBezTo>
                      <a:pt x="21" y="12"/>
                      <a:pt x="21" y="12"/>
                      <a:pt x="21" y="13"/>
                    </a:cubicBezTo>
                    <a:cubicBezTo>
                      <a:pt x="21" y="19"/>
                      <a:pt x="21" y="19"/>
                      <a:pt x="21" y="19"/>
                    </a:cubicBezTo>
                    <a:cubicBezTo>
                      <a:pt x="28" y="19"/>
                      <a:pt x="28" y="19"/>
                      <a:pt x="28" y="19"/>
                    </a:cubicBezTo>
                    <a:cubicBezTo>
                      <a:pt x="28" y="19"/>
                      <a:pt x="29" y="19"/>
                      <a:pt x="29" y="20"/>
                    </a:cubicBezTo>
                    <a:cubicBezTo>
                      <a:pt x="29" y="20"/>
                      <a:pt x="28" y="21"/>
                      <a:pt x="28" y="21"/>
                    </a:cubicBezTo>
                    <a:cubicBezTo>
                      <a:pt x="21" y="21"/>
                      <a:pt x="21" y="21"/>
                      <a:pt x="21" y="21"/>
                    </a:cubicBezTo>
                    <a:cubicBezTo>
                      <a:pt x="21" y="27"/>
                      <a:pt x="21" y="27"/>
                      <a:pt x="21" y="27"/>
                    </a:cubicBezTo>
                    <a:cubicBezTo>
                      <a:pt x="21" y="27"/>
                      <a:pt x="21" y="28"/>
                      <a:pt x="20" y="28"/>
                    </a:cubicBezTo>
                    <a:cubicBezTo>
                      <a:pt x="20" y="28"/>
                      <a:pt x="19" y="27"/>
                      <a:pt x="19" y="27"/>
                    </a:cubicBezTo>
                    <a:cubicBezTo>
                      <a:pt x="19" y="21"/>
                      <a:pt x="19" y="21"/>
                      <a:pt x="19" y="21"/>
                    </a:cubicBezTo>
                    <a:cubicBezTo>
                      <a:pt x="13" y="21"/>
                      <a:pt x="13" y="21"/>
                      <a:pt x="13" y="21"/>
                    </a:cubicBezTo>
                    <a:cubicBezTo>
                      <a:pt x="13" y="21"/>
                      <a:pt x="12" y="20"/>
                      <a:pt x="12" y="20"/>
                    </a:cubicBezTo>
                    <a:close/>
                    <a:moveTo>
                      <a:pt x="26" y="52"/>
                    </a:moveTo>
                    <a:cubicBezTo>
                      <a:pt x="27" y="52"/>
                      <a:pt x="27" y="53"/>
                      <a:pt x="26" y="53"/>
                    </a:cubicBezTo>
                    <a:cubicBezTo>
                      <a:pt x="26" y="53"/>
                      <a:pt x="26" y="53"/>
                      <a:pt x="25" y="53"/>
                    </a:cubicBezTo>
                    <a:cubicBezTo>
                      <a:pt x="25" y="53"/>
                      <a:pt x="25" y="53"/>
                      <a:pt x="25" y="53"/>
                    </a:cubicBezTo>
                    <a:cubicBezTo>
                      <a:pt x="20" y="49"/>
                      <a:pt x="20" y="49"/>
                      <a:pt x="20" y="49"/>
                    </a:cubicBezTo>
                    <a:cubicBezTo>
                      <a:pt x="16" y="53"/>
                      <a:pt x="16" y="53"/>
                      <a:pt x="16" y="53"/>
                    </a:cubicBezTo>
                    <a:cubicBezTo>
                      <a:pt x="16" y="53"/>
                      <a:pt x="16" y="53"/>
                      <a:pt x="15" y="53"/>
                    </a:cubicBezTo>
                    <a:cubicBezTo>
                      <a:pt x="15" y="53"/>
                      <a:pt x="15" y="53"/>
                      <a:pt x="15" y="53"/>
                    </a:cubicBezTo>
                    <a:cubicBezTo>
                      <a:pt x="14" y="53"/>
                      <a:pt x="14" y="52"/>
                      <a:pt x="15" y="52"/>
                    </a:cubicBezTo>
                    <a:cubicBezTo>
                      <a:pt x="19" y="47"/>
                      <a:pt x="19" y="47"/>
                      <a:pt x="19" y="47"/>
                    </a:cubicBezTo>
                    <a:cubicBezTo>
                      <a:pt x="15" y="43"/>
                      <a:pt x="15" y="43"/>
                      <a:pt x="15" y="43"/>
                    </a:cubicBezTo>
                    <a:cubicBezTo>
                      <a:pt x="14" y="43"/>
                      <a:pt x="14" y="42"/>
                      <a:pt x="15" y="42"/>
                    </a:cubicBezTo>
                    <a:cubicBezTo>
                      <a:pt x="15" y="41"/>
                      <a:pt x="16" y="41"/>
                      <a:pt x="16" y="42"/>
                    </a:cubicBezTo>
                    <a:cubicBezTo>
                      <a:pt x="20" y="46"/>
                      <a:pt x="20" y="46"/>
                      <a:pt x="20" y="46"/>
                    </a:cubicBezTo>
                    <a:cubicBezTo>
                      <a:pt x="25" y="42"/>
                      <a:pt x="25" y="42"/>
                      <a:pt x="25" y="42"/>
                    </a:cubicBezTo>
                    <a:cubicBezTo>
                      <a:pt x="25" y="41"/>
                      <a:pt x="26" y="41"/>
                      <a:pt x="26" y="42"/>
                    </a:cubicBezTo>
                    <a:cubicBezTo>
                      <a:pt x="27" y="42"/>
                      <a:pt x="27" y="43"/>
                      <a:pt x="26" y="43"/>
                    </a:cubicBezTo>
                    <a:cubicBezTo>
                      <a:pt x="22" y="47"/>
                      <a:pt x="22" y="47"/>
                      <a:pt x="22" y="47"/>
                    </a:cubicBezTo>
                    <a:lnTo>
                      <a:pt x="26" y="52"/>
                    </a:lnTo>
                    <a:close/>
                    <a:moveTo>
                      <a:pt x="40" y="19"/>
                    </a:moveTo>
                    <a:cubicBezTo>
                      <a:pt x="40" y="19"/>
                      <a:pt x="41" y="18"/>
                      <a:pt x="41" y="18"/>
                    </a:cubicBezTo>
                    <a:cubicBezTo>
                      <a:pt x="56" y="18"/>
                      <a:pt x="56" y="18"/>
                      <a:pt x="56" y="18"/>
                    </a:cubicBezTo>
                    <a:cubicBezTo>
                      <a:pt x="56" y="18"/>
                      <a:pt x="57" y="19"/>
                      <a:pt x="57" y="19"/>
                    </a:cubicBezTo>
                    <a:cubicBezTo>
                      <a:pt x="57" y="20"/>
                      <a:pt x="56" y="20"/>
                      <a:pt x="56" y="20"/>
                    </a:cubicBezTo>
                    <a:cubicBezTo>
                      <a:pt x="41" y="20"/>
                      <a:pt x="41" y="20"/>
                      <a:pt x="41" y="20"/>
                    </a:cubicBezTo>
                    <a:cubicBezTo>
                      <a:pt x="41" y="20"/>
                      <a:pt x="40" y="20"/>
                      <a:pt x="40" y="19"/>
                    </a:cubicBezTo>
                    <a:close/>
                    <a:moveTo>
                      <a:pt x="56" y="44"/>
                    </a:moveTo>
                    <a:cubicBezTo>
                      <a:pt x="56" y="45"/>
                      <a:pt x="56" y="45"/>
                      <a:pt x="55" y="45"/>
                    </a:cubicBezTo>
                    <a:cubicBezTo>
                      <a:pt x="41" y="45"/>
                      <a:pt x="41" y="45"/>
                      <a:pt x="41" y="45"/>
                    </a:cubicBezTo>
                    <a:cubicBezTo>
                      <a:pt x="41" y="45"/>
                      <a:pt x="40" y="45"/>
                      <a:pt x="40" y="44"/>
                    </a:cubicBezTo>
                    <a:cubicBezTo>
                      <a:pt x="40" y="44"/>
                      <a:pt x="41" y="43"/>
                      <a:pt x="41" y="43"/>
                    </a:cubicBezTo>
                    <a:cubicBezTo>
                      <a:pt x="55" y="43"/>
                      <a:pt x="55" y="43"/>
                      <a:pt x="55" y="43"/>
                    </a:cubicBezTo>
                    <a:cubicBezTo>
                      <a:pt x="56" y="43"/>
                      <a:pt x="56" y="44"/>
                      <a:pt x="56" y="44"/>
                    </a:cubicBezTo>
                    <a:close/>
                    <a:moveTo>
                      <a:pt x="56" y="50"/>
                    </a:moveTo>
                    <a:cubicBezTo>
                      <a:pt x="56" y="51"/>
                      <a:pt x="56" y="51"/>
                      <a:pt x="55" y="51"/>
                    </a:cubicBezTo>
                    <a:cubicBezTo>
                      <a:pt x="41" y="51"/>
                      <a:pt x="41" y="51"/>
                      <a:pt x="41" y="51"/>
                    </a:cubicBezTo>
                    <a:cubicBezTo>
                      <a:pt x="41" y="51"/>
                      <a:pt x="40" y="51"/>
                      <a:pt x="40" y="50"/>
                    </a:cubicBezTo>
                    <a:cubicBezTo>
                      <a:pt x="40" y="50"/>
                      <a:pt x="41" y="49"/>
                      <a:pt x="41" y="49"/>
                    </a:cubicBezTo>
                    <a:cubicBezTo>
                      <a:pt x="55" y="49"/>
                      <a:pt x="55" y="49"/>
                      <a:pt x="55" y="49"/>
                    </a:cubicBezTo>
                    <a:cubicBezTo>
                      <a:pt x="56" y="49"/>
                      <a:pt x="56" y="50"/>
                      <a:pt x="56" y="50"/>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41" name="îśḷiḓé">
                <a:extLst>
                  <a:ext uri="{FF2B5EF4-FFF2-40B4-BE49-F238E27FC236}">
                    <a16:creationId xmlns:a16="http://schemas.microsoft.com/office/drawing/2014/main" id="{3A59453D-7214-4188-95EE-5310E1FE58E4}"/>
                  </a:ext>
                </a:extLst>
              </p:cNvPr>
              <p:cNvSpPr/>
              <p:nvPr/>
            </p:nvSpPr>
            <p:spPr bwMode="auto">
              <a:xfrm>
                <a:off x="6460755" y="1437005"/>
                <a:ext cx="499264" cy="422907"/>
              </a:xfrm>
              <a:custGeom>
                <a:avLst/>
                <a:gdLst>
                  <a:gd name="T0" fmla="*/ 70 w 72"/>
                  <a:gd name="T1" fmla="*/ 16 h 61"/>
                  <a:gd name="T2" fmla="*/ 56 w 72"/>
                  <a:gd name="T3" fmla="*/ 18 h 61"/>
                  <a:gd name="T4" fmla="*/ 43 w 72"/>
                  <a:gd name="T5" fmla="*/ 46 h 61"/>
                  <a:gd name="T6" fmla="*/ 12 w 72"/>
                  <a:gd name="T7" fmla="*/ 46 h 61"/>
                  <a:gd name="T8" fmla="*/ 13 w 72"/>
                  <a:gd name="T9" fmla="*/ 49 h 61"/>
                  <a:gd name="T10" fmla="*/ 48 w 72"/>
                  <a:gd name="T11" fmla="*/ 51 h 61"/>
                  <a:gd name="T12" fmla="*/ 13 w 72"/>
                  <a:gd name="T13" fmla="*/ 52 h 61"/>
                  <a:gd name="T14" fmla="*/ 9 w 72"/>
                  <a:gd name="T15" fmla="*/ 45 h 61"/>
                  <a:gd name="T16" fmla="*/ 7 w 72"/>
                  <a:gd name="T17" fmla="*/ 42 h 61"/>
                  <a:gd name="T18" fmla="*/ 1 w 72"/>
                  <a:gd name="T19" fmla="*/ 23 h 61"/>
                  <a:gd name="T20" fmla="*/ 10 w 72"/>
                  <a:gd name="T21" fmla="*/ 41 h 61"/>
                  <a:gd name="T22" fmla="*/ 43 w 72"/>
                  <a:gd name="T23" fmla="*/ 43 h 61"/>
                  <a:gd name="T24" fmla="*/ 54 w 72"/>
                  <a:gd name="T25" fmla="*/ 17 h 61"/>
                  <a:gd name="T26" fmla="*/ 70 w 72"/>
                  <a:gd name="T27" fmla="*/ 13 h 61"/>
                  <a:gd name="T28" fmla="*/ 18 w 72"/>
                  <a:gd name="T29" fmla="*/ 57 h 61"/>
                  <a:gd name="T30" fmla="*/ 11 w 72"/>
                  <a:gd name="T31" fmla="*/ 57 h 61"/>
                  <a:gd name="T32" fmla="*/ 18 w 72"/>
                  <a:gd name="T33" fmla="*/ 57 h 61"/>
                  <a:gd name="T34" fmla="*/ 14 w 72"/>
                  <a:gd name="T35" fmla="*/ 55 h 61"/>
                  <a:gd name="T36" fmla="*/ 14 w 72"/>
                  <a:gd name="T37" fmla="*/ 59 h 61"/>
                  <a:gd name="T38" fmla="*/ 45 w 72"/>
                  <a:gd name="T39" fmla="*/ 57 h 61"/>
                  <a:gd name="T40" fmla="*/ 38 w 72"/>
                  <a:gd name="T41" fmla="*/ 57 h 61"/>
                  <a:gd name="T42" fmla="*/ 45 w 72"/>
                  <a:gd name="T43" fmla="*/ 57 h 61"/>
                  <a:gd name="T44" fmla="*/ 41 w 72"/>
                  <a:gd name="T45" fmla="*/ 55 h 61"/>
                  <a:gd name="T46" fmla="*/ 41 w 72"/>
                  <a:gd name="T47" fmla="*/ 59 h 61"/>
                  <a:gd name="T48" fmla="*/ 12 w 72"/>
                  <a:gd name="T49" fmla="*/ 37 h 61"/>
                  <a:gd name="T50" fmla="*/ 45 w 72"/>
                  <a:gd name="T51" fmla="*/ 36 h 61"/>
                  <a:gd name="T52" fmla="*/ 12 w 72"/>
                  <a:gd name="T53" fmla="*/ 35 h 61"/>
                  <a:gd name="T54" fmla="*/ 12 w 72"/>
                  <a:gd name="T55" fmla="*/ 37 h 61"/>
                  <a:gd name="T56" fmla="*/ 12 w 72"/>
                  <a:gd name="T57" fmla="*/ 40 h 61"/>
                  <a:gd name="T58" fmla="*/ 43 w 72"/>
                  <a:gd name="T59" fmla="*/ 41 h 61"/>
                  <a:gd name="T60" fmla="*/ 43 w 72"/>
                  <a:gd name="T61" fmla="*/ 39 h 61"/>
                  <a:gd name="T62" fmla="*/ 37 w 72"/>
                  <a:gd name="T63" fmla="*/ 31 h 61"/>
                  <a:gd name="T64" fmla="*/ 44 w 72"/>
                  <a:gd name="T65" fmla="*/ 30 h 61"/>
                  <a:gd name="T66" fmla="*/ 43 w 72"/>
                  <a:gd name="T67" fmla="*/ 0 h 61"/>
                  <a:gd name="T68" fmla="*/ 36 w 72"/>
                  <a:gd name="T69" fmla="*/ 0 h 61"/>
                  <a:gd name="T70" fmla="*/ 37 w 72"/>
                  <a:gd name="T71" fmla="*/ 31 h 61"/>
                  <a:gd name="T72" fmla="*/ 31 w 72"/>
                  <a:gd name="T73" fmla="*/ 31 h 61"/>
                  <a:gd name="T74" fmla="*/ 32 w 72"/>
                  <a:gd name="T75" fmla="*/ 8 h 61"/>
                  <a:gd name="T76" fmla="*/ 25 w 72"/>
                  <a:gd name="T77" fmla="*/ 8 h 61"/>
                  <a:gd name="T78" fmla="*/ 24 w 72"/>
                  <a:gd name="T79" fmla="*/ 30 h 61"/>
                  <a:gd name="T80" fmla="*/ 13 w 72"/>
                  <a:gd name="T81" fmla="*/ 31 h 61"/>
                  <a:gd name="T82" fmla="*/ 20 w 72"/>
                  <a:gd name="T83" fmla="*/ 30 h 61"/>
                  <a:gd name="T84" fmla="*/ 20 w 72"/>
                  <a:gd name="T85" fmla="*/ 16 h 61"/>
                  <a:gd name="T86" fmla="*/ 13 w 72"/>
                  <a:gd name="T87" fmla="*/ 16 h 61"/>
                  <a:gd name="T88" fmla="*/ 13 w 72"/>
                  <a:gd name="T89"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61">
                    <a:moveTo>
                      <a:pt x="72" y="14"/>
                    </a:moveTo>
                    <a:cubicBezTo>
                      <a:pt x="72" y="15"/>
                      <a:pt x="71" y="16"/>
                      <a:pt x="70" y="16"/>
                    </a:cubicBezTo>
                    <a:cubicBezTo>
                      <a:pt x="59" y="16"/>
                      <a:pt x="59" y="16"/>
                      <a:pt x="59" y="16"/>
                    </a:cubicBezTo>
                    <a:cubicBezTo>
                      <a:pt x="58" y="16"/>
                      <a:pt x="57" y="17"/>
                      <a:pt x="56" y="18"/>
                    </a:cubicBezTo>
                    <a:cubicBezTo>
                      <a:pt x="49" y="42"/>
                      <a:pt x="49" y="42"/>
                      <a:pt x="49" y="42"/>
                    </a:cubicBezTo>
                    <a:cubicBezTo>
                      <a:pt x="48" y="44"/>
                      <a:pt x="46" y="46"/>
                      <a:pt x="43" y="46"/>
                    </a:cubicBezTo>
                    <a:cubicBezTo>
                      <a:pt x="13" y="46"/>
                      <a:pt x="13" y="46"/>
                      <a:pt x="13" y="46"/>
                    </a:cubicBezTo>
                    <a:cubicBezTo>
                      <a:pt x="13" y="46"/>
                      <a:pt x="12" y="46"/>
                      <a:pt x="12" y="46"/>
                    </a:cubicBezTo>
                    <a:cubicBezTo>
                      <a:pt x="12" y="48"/>
                      <a:pt x="12" y="48"/>
                      <a:pt x="12" y="48"/>
                    </a:cubicBezTo>
                    <a:cubicBezTo>
                      <a:pt x="12" y="49"/>
                      <a:pt x="12" y="49"/>
                      <a:pt x="13" y="49"/>
                    </a:cubicBezTo>
                    <a:cubicBezTo>
                      <a:pt x="47" y="49"/>
                      <a:pt x="47" y="49"/>
                      <a:pt x="47" y="49"/>
                    </a:cubicBezTo>
                    <a:cubicBezTo>
                      <a:pt x="47" y="49"/>
                      <a:pt x="48" y="50"/>
                      <a:pt x="48" y="51"/>
                    </a:cubicBezTo>
                    <a:cubicBezTo>
                      <a:pt x="48" y="52"/>
                      <a:pt x="47" y="52"/>
                      <a:pt x="47" y="52"/>
                    </a:cubicBezTo>
                    <a:cubicBezTo>
                      <a:pt x="13" y="52"/>
                      <a:pt x="13" y="52"/>
                      <a:pt x="13" y="52"/>
                    </a:cubicBezTo>
                    <a:cubicBezTo>
                      <a:pt x="11" y="52"/>
                      <a:pt x="9" y="50"/>
                      <a:pt x="9" y="48"/>
                    </a:cubicBezTo>
                    <a:cubicBezTo>
                      <a:pt x="9" y="45"/>
                      <a:pt x="9" y="45"/>
                      <a:pt x="9" y="45"/>
                    </a:cubicBezTo>
                    <a:cubicBezTo>
                      <a:pt x="9" y="45"/>
                      <a:pt x="9" y="44"/>
                      <a:pt x="9" y="44"/>
                    </a:cubicBezTo>
                    <a:cubicBezTo>
                      <a:pt x="8" y="44"/>
                      <a:pt x="8" y="43"/>
                      <a:pt x="7" y="42"/>
                    </a:cubicBezTo>
                    <a:cubicBezTo>
                      <a:pt x="0" y="25"/>
                      <a:pt x="0" y="25"/>
                      <a:pt x="0" y="25"/>
                    </a:cubicBezTo>
                    <a:cubicBezTo>
                      <a:pt x="0" y="24"/>
                      <a:pt x="0" y="23"/>
                      <a:pt x="1" y="23"/>
                    </a:cubicBezTo>
                    <a:cubicBezTo>
                      <a:pt x="1" y="22"/>
                      <a:pt x="2" y="23"/>
                      <a:pt x="3" y="24"/>
                    </a:cubicBezTo>
                    <a:cubicBezTo>
                      <a:pt x="10" y="41"/>
                      <a:pt x="10" y="41"/>
                      <a:pt x="10" y="41"/>
                    </a:cubicBezTo>
                    <a:cubicBezTo>
                      <a:pt x="11" y="42"/>
                      <a:pt x="12" y="43"/>
                      <a:pt x="13" y="43"/>
                    </a:cubicBezTo>
                    <a:cubicBezTo>
                      <a:pt x="43" y="43"/>
                      <a:pt x="43" y="43"/>
                      <a:pt x="43" y="43"/>
                    </a:cubicBezTo>
                    <a:cubicBezTo>
                      <a:pt x="44" y="43"/>
                      <a:pt x="46" y="42"/>
                      <a:pt x="46" y="41"/>
                    </a:cubicBezTo>
                    <a:cubicBezTo>
                      <a:pt x="54" y="17"/>
                      <a:pt x="54" y="17"/>
                      <a:pt x="54" y="17"/>
                    </a:cubicBezTo>
                    <a:cubicBezTo>
                      <a:pt x="54" y="15"/>
                      <a:pt x="57" y="13"/>
                      <a:pt x="59" y="13"/>
                    </a:cubicBezTo>
                    <a:cubicBezTo>
                      <a:pt x="70" y="13"/>
                      <a:pt x="70" y="13"/>
                      <a:pt x="70" y="13"/>
                    </a:cubicBezTo>
                    <a:cubicBezTo>
                      <a:pt x="71" y="13"/>
                      <a:pt x="72" y="13"/>
                      <a:pt x="72" y="14"/>
                    </a:cubicBezTo>
                    <a:close/>
                    <a:moveTo>
                      <a:pt x="18" y="57"/>
                    </a:moveTo>
                    <a:cubicBezTo>
                      <a:pt x="18" y="59"/>
                      <a:pt x="16" y="61"/>
                      <a:pt x="14" y="61"/>
                    </a:cubicBezTo>
                    <a:cubicBezTo>
                      <a:pt x="12" y="61"/>
                      <a:pt x="11" y="59"/>
                      <a:pt x="11" y="57"/>
                    </a:cubicBezTo>
                    <a:cubicBezTo>
                      <a:pt x="11" y="55"/>
                      <a:pt x="12" y="53"/>
                      <a:pt x="14" y="53"/>
                    </a:cubicBezTo>
                    <a:cubicBezTo>
                      <a:pt x="16" y="53"/>
                      <a:pt x="18" y="55"/>
                      <a:pt x="18" y="57"/>
                    </a:cubicBezTo>
                    <a:close/>
                    <a:moveTo>
                      <a:pt x="16" y="57"/>
                    </a:moveTo>
                    <a:cubicBezTo>
                      <a:pt x="16" y="56"/>
                      <a:pt x="15" y="55"/>
                      <a:pt x="14" y="55"/>
                    </a:cubicBezTo>
                    <a:cubicBezTo>
                      <a:pt x="14" y="55"/>
                      <a:pt x="13" y="56"/>
                      <a:pt x="13" y="57"/>
                    </a:cubicBezTo>
                    <a:cubicBezTo>
                      <a:pt x="13" y="58"/>
                      <a:pt x="14" y="59"/>
                      <a:pt x="14" y="59"/>
                    </a:cubicBezTo>
                    <a:cubicBezTo>
                      <a:pt x="15" y="59"/>
                      <a:pt x="16" y="58"/>
                      <a:pt x="16" y="57"/>
                    </a:cubicBezTo>
                    <a:close/>
                    <a:moveTo>
                      <a:pt x="45" y="57"/>
                    </a:moveTo>
                    <a:cubicBezTo>
                      <a:pt x="45" y="59"/>
                      <a:pt x="43" y="61"/>
                      <a:pt x="41" y="61"/>
                    </a:cubicBezTo>
                    <a:cubicBezTo>
                      <a:pt x="39" y="61"/>
                      <a:pt x="38" y="59"/>
                      <a:pt x="38" y="57"/>
                    </a:cubicBezTo>
                    <a:cubicBezTo>
                      <a:pt x="38" y="55"/>
                      <a:pt x="39" y="53"/>
                      <a:pt x="41" y="53"/>
                    </a:cubicBezTo>
                    <a:cubicBezTo>
                      <a:pt x="43" y="53"/>
                      <a:pt x="45" y="55"/>
                      <a:pt x="45" y="57"/>
                    </a:cubicBezTo>
                    <a:close/>
                    <a:moveTo>
                      <a:pt x="43" y="57"/>
                    </a:moveTo>
                    <a:cubicBezTo>
                      <a:pt x="43" y="56"/>
                      <a:pt x="42" y="55"/>
                      <a:pt x="41" y="55"/>
                    </a:cubicBezTo>
                    <a:cubicBezTo>
                      <a:pt x="40" y="55"/>
                      <a:pt x="40" y="56"/>
                      <a:pt x="40" y="57"/>
                    </a:cubicBezTo>
                    <a:cubicBezTo>
                      <a:pt x="40" y="58"/>
                      <a:pt x="40" y="59"/>
                      <a:pt x="41" y="59"/>
                    </a:cubicBezTo>
                    <a:cubicBezTo>
                      <a:pt x="42" y="59"/>
                      <a:pt x="43" y="58"/>
                      <a:pt x="43" y="57"/>
                    </a:cubicBezTo>
                    <a:close/>
                    <a:moveTo>
                      <a:pt x="12" y="37"/>
                    </a:moveTo>
                    <a:cubicBezTo>
                      <a:pt x="44" y="37"/>
                      <a:pt x="44" y="37"/>
                      <a:pt x="44" y="37"/>
                    </a:cubicBezTo>
                    <a:cubicBezTo>
                      <a:pt x="45" y="37"/>
                      <a:pt x="45" y="36"/>
                      <a:pt x="45" y="36"/>
                    </a:cubicBezTo>
                    <a:cubicBezTo>
                      <a:pt x="45" y="35"/>
                      <a:pt x="45" y="35"/>
                      <a:pt x="44" y="35"/>
                    </a:cubicBezTo>
                    <a:cubicBezTo>
                      <a:pt x="12" y="35"/>
                      <a:pt x="12" y="35"/>
                      <a:pt x="12" y="35"/>
                    </a:cubicBezTo>
                    <a:cubicBezTo>
                      <a:pt x="11" y="35"/>
                      <a:pt x="11" y="35"/>
                      <a:pt x="11" y="36"/>
                    </a:cubicBezTo>
                    <a:cubicBezTo>
                      <a:pt x="11" y="36"/>
                      <a:pt x="11" y="37"/>
                      <a:pt x="12" y="37"/>
                    </a:cubicBezTo>
                    <a:close/>
                    <a:moveTo>
                      <a:pt x="13" y="39"/>
                    </a:moveTo>
                    <a:cubicBezTo>
                      <a:pt x="13" y="39"/>
                      <a:pt x="12" y="40"/>
                      <a:pt x="12" y="40"/>
                    </a:cubicBezTo>
                    <a:cubicBezTo>
                      <a:pt x="12" y="41"/>
                      <a:pt x="13" y="41"/>
                      <a:pt x="13" y="41"/>
                    </a:cubicBezTo>
                    <a:cubicBezTo>
                      <a:pt x="43" y="41"/>
                      <a:pt x="43" y="41"/>
                      <a:pt x="43" y="41"/>
                    </a:cubicBezTo>
                    <a:cubicBezTo>
                      <a:pt x="44" y="41"/>
                      <a:pt x="44" y="41"/>
                      <a:pt x="44" y="40"/>
                    </a:cubicBezTo>
                    <a:cubicBezTo>
                      <a:pt x="44" y="40"/>
                      <a:pt x="44" y="39"/>
                      <a:pt x="43" y="39"/>
                    </a:cubicBezTo>
                    <a:lnTo>
                      <a:pt x="13" y="39"/>
                    </a:lnTo>
                    <a:close/>
                    <a:moveTo>
                      <a:pt x="37" y="31"/>
                    </a:moveTo>
                    <a:cubicBezTo>
                      <a:pt x="43" y="31"/>
                      <a:pt x="43" y="31"/>
                      <a:pt x="43" y="31"/>
                    </a:cubicBezTo>
                    <a:cubicBezTo>
                      <a:pt x="43" y="31"/>
                      <a:pt x="44" y="30"/>
                      <a:pt x="44" y="30"/>
                    </a:cubicBezTo>
                    <a:cubicBezTo>
                      <a:pt x="44" y="0"/>
                      <a:pt x="44" y="0"/>
                      <a:pt x="44" y="0"/>
                    </a:cubicBezTo>
                    <a:cubicBezTo>
                      <a:pt x="44" y="0"/>
                      <a:pt x="43" y="0"/>
                      <a:pt x="43" y="0"/>
                    </a:cubicBezTo>
                    <a:cubicBezTo>
                      <a:pt x="37" y="0"/>
                      <a:pt x="37" y="0"/>
                      <a:pt x="37" y="0"/>
                    </a:cubicBezTo>
                    <a:cubicBezTo>
                      <a:pt x="36" y="0"/>
                      <a:pt x="36" y="0"/>
                      <a:pt x="36" y="0"/>
                    </a:cubicBezTo>
                    <a:cubicBezTo>
                      <a:pt x="36" y="30"/>
                      <a:pt x="36" y="30"/>
                      <a:pt x="36" y="30"/>
                    </a:cubicBezTo>
                    <a:cubicBezTo>
                      <a:pt x="36" y="30"/>
                      <a:pt x="36" y="31"/>
                      <a:pt x="37" y="31"/>
                    </a:cubicBezTo>
                    <a:close/>
                    <a:moveTo>
                      <a:pt x="25" y="31"/>
                    </a:moveTo>
                    <a:cubicBezTo>
                      <a:pt x="31" y="31"/>
                      <a:pt x="31" y="31"/>
                      <a:pt x="31" y="31"/>
                    </a:cubicBezTo>
                    <a:cubicBezTo>
                      <a:pt x="32" y="31"/>
                      <a:pt x="32" y="30"/>
                      <a:pt x="32" y="30"/>
                    </a:cubicBezTo>
                    <a:cubicBezTo>
                      <a:pt x="32" y="8"/>
                      <a:pt x="32" y="8"/>
                      <a:pt x="32" y="8"/>
                    </a:cubicBezTo>
                    <a:cubicBezTo>
                      <a:pt x="32" y="8"/>
                      <a:pt x="32" y="8"/>
                      <a:pt x="31" y="8"/>
                    </a:cubicBezTo>
                    <a:cubicBezTo>
                      <a:pt x="25" y="8"/>
                      <a:pt x="25" y="8"/>
                      <a:pt x="25" y="8"/>
                    </a:cubicBezTo>
                    <a:cubicBezTo>
                      <a:pt x="25" y="8"/>
                      <a:pt x="24" y="8"/>
                      <a:pt x="24" y="8"/>
                    </a:cubicBezTo>
                    <a:cubicBezTo>
                      <a:pt x="24" y="30"/>
                      <a:pt x="24" y="30"/>
                      <a:pt x="24" y="30"/>
                    </a:cubicBezTo>
                    <a:cubicBezTo>
                      <a:pt x="24" y="30"/>
                      <a:pt x="25" y="31"/>
                      <a:pt x="25" y="31"/>
                    </a:cubicBezTo>
                    <a:close/>
                    <a:moveTo>
                      <a:pt x="13" y="31"/>
                    </a:moveTo>
                    <a:cubicBezTo>
                      <a:pt x="20" y="31"/>
                      <a:pt x="20" y="31"/>
                      <a:pt x="20" y="31"/>
                    </a:cubicBezTo>
                    <a:cubicBezTo>
                      <a:pt x="20" y="31"/>
                      <a:pt x="20" y="30"/>
                      <a:pt x="20" y="30"/>
                    </a:cubicBezTo>
                    <a:cubicBezTo>
                      <a:pt x="20" y="16"/>
                      <a:pt x="20" y="16"/>
                      <a:pt x="20" y="16"/>
                    </a:cubicBezTo>
                    <a:cubicBezTo>
                      <a:pt x="20" y="16"/>
                      <a:pt x="20" y="16"/>
                      <a:pt x="20" y="16"/>
                    </a:cubicBezTo>
                    <a:cubicBezTo>
                      <a:pt x="13" y="16"/>
                      <a:pt x="13" y="16"/>
                      <a:pt x="13" y="16"/>
                    </a:cubicBezTo>
                    <a:cubicBezTo>
                      <a:pt x="13" y="16"/>
                      <a:pt x="13" y="16"/>
                      <a:pt x="13" y="16"/>
                    </a:cubicBezTo>
                    <a:cubicBezTo>
                      <a:pt x="13" y="30"/>
                      <a:pt x="13" y="30"/>
                      <a:pt x="13" y="30"/>
                    </a:cubicBezTo>
                    <a:cubicBezTo>
                      <a:pt x="13" y="30"/>
                      <a:pt x="13" y="31"/>
                      <a:pt x="13" y="31"/>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42" name="îş1ide">
                <a:extLst>
                  <a:ext uri="{FF2B5EF4-FFF2-40B4-BE49-F238E27FC236}">
                    <a16:creationId xmlns:a16="http://schemas.microsoft.com/office/drawing/2014/main" id="{2938E87D-AD8C-479B-B34F-6F726D077736}"/>
                  </a:ext>
                </a:extLst>
              </p:cNvPr>
              <p:cNvSpPr/>
              <p:nvPr/>
            </p:nvSpPr>
            <p:spPr bwMode="auto">
              <a:xfrm>
                <a:off x="5370746" y="1930749"/>
                <a:ext cx="292609" cy="338210"/>
              </a:xfrm>
              <a:custGeom>
                <a:avLst/>
                <a:gdLst>
                  <a:gd name="T0" fmla="*/ 54 w 62"/>
                  <a:gd name="T1" fmla="*/ 0 h 72"/>
                  <a:gd name="T2" fmla="*/ 8 w 62"/>
                  <a:gd name="T3" fmla="*/ 0 h 72"/>
                  <a:gd name="T4" fmla="*/ 0 w 62"/>
                  <a:gd name="T5" fmla="*/ 8 h 72"/>
                  <a:gd name="T6" fmla="*/ 0 w 62"/>
                  <a:gd name="T7" fmla="*/ 64 h 72"/>
                  <a:gd name="T8" fmla="*/ 8 w 62"/>
                  <a:gd name="T9" fmla="*/ 72 h 72"/>
                  <a:gd name="T10" fmla="*/ 54 w 62"/>
                  <a:gd name="T11" fmla="*/ 72 h 72"/>
                  <a:gd name="T12" fmla="*/ 62 w 62"/>
                  <a:gd name="T13" fmla="*/ 64 h 72"/>
                  <a:gd name="T14" fmla="*/ 62 w 62"/>
                  <a:gd name="T15" fmla="*/ 8 h 72"/>
                  <a:gd name="T16" fmla="*/ 54 w 62"/>
                  <a:gd name="T17" fmla="*/ 0 h 72"/>
                  <a:gd name="T18" fmla="*/ 8 w 62"/>
                  <a:gd name="T19" fmla="*/ 3 h 72"/>
                  <a:gd name="T20" fmla="*/ 54 w 62"/>
                  <a:gd name="T21" fmla="*/ 3 h 72"/>
                  <a:gd name="T22" fmla="*/ 59 w 62"/>
                  <a:gd name="T23" fmla="*/ 8 h 72"/>
                  <a:gd name="T24" fmla="*/ 59 w 62"/>
                  <a:gd name="T25" fmla="*/ 64 h 72"/>
                  <a:gd name="T26" fmla="*/ 54 w 62"/>
                  <a:gd name="T27" fmla="*/ 69 h 72"/>
                  <a:gd name="T28" fmla="*/ 8 w 62"/>
                  <a:gd name="T29" fmla="*/ 69 h 72"/>
                  <a:gd name="T30" fmla="*/ 3 w 62"/>
                  <a:gd name="T31" fmla="*/ 64 h 72"/>
                  <a:gd name="T32" fmla="*/ 3 w 62"/>
                  <a:gd name="T33" fmla="*/ 8 h 72"/>
                  <a:gd name="T34" fmla="*/ 8 w 62"/>
                  <a:gd name="T35" fmla="*/ 3 h 72"/>
                  <a:gd name="T36" fmla="*/ 7 w 62"/>
                  <a:gd name="T37" fmla="*/ 62 h 72"/>
                  <a:gd name="T38" fmla="*/ 55 w 62"/>
                  <a:gd name="T39" fmla="*/ 62 h 72"/>
                  <a:gd name="T40" fmla="*/ 56 w 62"/>
                  <a:gd name="T41" fmla="*/ 61 h 72"/>
                  <a:gd name="T42" fmla="*/ 56 w 62"/>
                  <a:gd name="T43" fmla="*/ 7 h 72"/>
                  <a:gd name="T44" fmla="*/ 55 w 62"/>
                  <a:gd name="T45" fmla="*/ 6 h 72"/>
                  <a:gd name="T46" fmla="*/ 7 w 62"/>
                  <a:gd name="T47" fmla="*/ 6 h 72"/>
                  <a:gd name="T48" fmla="*/ 6 w 62"/>
                  <a:gd name="T49" fmla="*/ 7 h 72"/>
                  <a:gd name="T50" fmla="*/ 6 w 62"/>
                  <a:gd name="T51" fmla="*/ 61 h 72"/>
                  <a:gd name="T52" fmla="*/ 7 w 62"/>
                  <a:gd name="T53" fmla="*/ 62 h 72"/>
                  <a:gd name="T54" fmla="*/ 8 w 62"/>
                  <a:gd name="T55" fmla="*/ 8 h 72"/>
                  <a:gd name="T56" fmla="*/ 54 w 62"/>
                  <a:gd name="T57" fmla="*/ 8 h 72"/>
                  <a:gd name="T58" fmla="*/ 54 w 62"/>
                  <a:gd name="T59" fmla="*/ 60 h 72"/>
                  <a:gd name="T60" fmla="*/ 8 w 62"/>
                  <a:gd name="T61" fmla="*/ 60 h 72"/>
                  <a:gd name="T62" fmla="*/ 8 w 62"/>
                  <a:gd name="T63" fmla="*/ 8 h 72"/>
                  <a:gd name="T64" fmla="*/ 33 w 62"/>
                  <a:gd name="T65" fmla="*/ 66 h 72"/>
                  <a:gd name="T66" fmla="*/ 31 w 62"/>
                  <a:gd name="T67" fmla="*/ 68 h 72"/>
                  <a:gd name="T68" fmla="*/ 29 w 62"/>
                  <a:gd name="T69" fmla="*/ 66 h 72"/>
                  <a:gd name="T70" fmla="*/ 31 w 62"/>
                  <a:gd name="T71" fmla="*/ 64 h 72"/>
                  <a:gd name="T72" fmla="*/ 33 w 62"/>
                  <a:gd name="T73"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72">
                    <a:moveTo>
                      <a:pt x="54" y="0"/>
                    </a:moveTo>
                    <a:cubicBezTo>
                      <a:pt x="8" y="0"/>
                      <a:pt x="8" y="0"/>
                      <a:pt x="8" y="0"/>
                    </a:cubicBezTo>
                    <a:cubicBezTo>
                      <a:pt x="4" y="0"/>
                      <a:pt x="0" y="3"/>
                      <a:pt x="0" y="8"/>
                    </a:cubicBezTo>
                    <a:cubicBezTo>
                      <a:pt x="0" y="64"/>
                      <a:pt x="0" y="64"/>
                      <a:pt x="0" y="64"/>
                    </a:cubicBezTo>
                    <a:cubicBezTo>
                      <a:pt x="0" y="68"/>
                      <a:pt x="4" y="72"/>
                      <a:pt x="8" y="72"/>
                    </a:cubicBezTo>
                    <a:cubicBezTo>
                      <a:pt x="54" y="72"/>
                      <a:pt x="54" y="72"/>
                      <a:pt x="54" y="72"/>
                    </a:cubicBezTo>
                    <a:cubicBezTo>
                      <a:pt x="58" y="72"/>
                      <a:pt x="62" y="68"/>
                      <a:pt x="62" y="64"/>
                    </a:cubicBezTo>
                    <a:cubicBezTo>
                      <a:pt x="62" y="8"/>
                      <a:pt x="62" y="8"/>
                      <a:pt x="62" y="8"/>
                    </a:cubicBezTo>
                    <a:cubicBezTo>
                      <a:pt x="62" y="3"/>
                      <a:pt x="58" y="0"/>
                      <a:pt x="54" y="0"/>
                    </a:cubicBezTo>
                    <a:close/>
                    <a:moveTo>
                      <a:pt x="8" y="3"/>
                    </a:moveTo>
                    <a:cubicBezTo>
                      <a:pt x="54" y="3"/>
                      <a:pt x="54" y="3"/>
                      <a:pt x="54" y="3"/>
                    </a:cubicBezTo>
                    <a:cubicBezTo>
                      <a:pt x="56" y="3"/>
                      <a:pt x="59" y="5"/>
                      <a:pt x="59" y="8"/>
                    </a:cubicBezTo>
                    <a:cubicBezTo>
                      <a:pt x="59" y="64"/>
                      <a:pt x="59" y="64"/>
                      <a:pt x="59" y="64"/>
                    </a:cubicBezTo>
                    <a:cubicBezTo>
                      <a:pt x="59" y="67"/>
                      <a:pt x="56" y="69"/>
                      <a:pt x="54" y="69"/>
                    </a:cubicBezTo>
                    <a:cubicBezTo>
                      <a:pt x="8" y="69"/>
                      <a:pt x="8" y="69"/>
                      <a:pt x="8" y="69"/>
                    </a:cubicBezTo>
                    <a:cubicBezTo>
                      <a:pt x="5" y="69"/>
                      <a:pt x="3" y="67"/>
                      <a:pt x="3" y="64"/>
                    </a:cubicBezTo>
                    <a:cubicBezTo>
                      <a:pt x="3" y="8"/>
                      <a:pt x="3" y="8"/>
                      <a:pt x="3" y="8"/>
                    </a:cubicBezTo>
                    <a:cubicBezTo>
                      <a:pt x="3" y="5"/>
                      <a:pt x="5" y="3"/>
                      <a:pt x="8" y="3"/>
                    </a:cubicBezTo>
                    <a:close/>
                    <a:moveTo>
                      <a:pt x="7" y="62"/>
                    </a:moveTo>
                    <a:cubicBezTo>
                      <a:pt x="55" y="62"/>
                      <a:pt x="55" y="62"/>
                      <a:pt x="55" y="62"/>
                    </a:cubicBezTo>
                    <a:cubicBezTo>
                      <a:pt x="55" y="62"/>
                      <a:pt x="56" y="61"/>
                      <a:pt x="56" y="61"/>
                    </a:cubicBezTo>
                    <a:cubicBezTo>
                      <a:pt x="56" y="7"/>
                      <a:pt x="56" y="7"/>
                      <a:pt x="56" y="7"/>
                    </a:cubicBezTo>
                    <a:cubicBezTo>
                      <a:pt x="56" y="6"/>
                      <a:pt x="55" y="6"/>
                      <a:pt x="55" y="6"/>
                    </a:cubicBezTo>
                    <a:cubicBezTo>
                      <a:pt x="7" y="6"/>
                      <a:pt x="7" y="6"/>
                      <a:pt x="7" y="6"/>
                    </a:cubicBezTo>
                    <a:cubicBezTo>
                      <a:pt x="7" y="6"/>
                      <a:pt x="6" y="6"/>
                      <a:pt x="6" y="7"/>
                    </a:cubicBezTo>
                    <a:cubicBezTo>
                      <a:pt x="6" y="61"/>
                      <a:pt x="6" y="61"/>
                      <a:pt x="6" y="61"/>
                    </a:cubicBezTo>
                    <a:cubicBezTo>
                      <a:pt x="6" y="61"/>
                      <a:pt x="7" y="62"/>
                      <a:pt x="7" y="62"/>
                    </a:cubicBezTo>
                    <a:close/>
                    <a:moveTo>
                      <a:pt x="8" y="8"/>
                    </a:moveTo>
                    <a:cubicBezTo>
                      <a:pt x="54" y="8"/>
                      <a:pt x="54" y="8"/>
                      <a:pt x="54" y="8"/>
                    </a:cubicBezTo>
                    <a:cubicBezTo>
                      <a:pt x="54" y="60"/>
                      <a:pt x="54" y="60"/>
                      <a:pt x="54" y="60"/>
                    </a:cubicBezTo>
                    <a:cubicBezTo>
                      <a:pt x="8" y="60"/>
                      <a:pt x="8" y="60"/>
                      <a:pt x="8" y="60"/>
                    </a:cubicBezTo>
                    <a:lnTo>
                      <a:pt x="8" y="8"/>
                    </a:lnTo>
                    <a:close/>
                    <a:moveTo>
                      <a:pt x="33" y="66"/>
                    </a:moveTo>
                    <a:cubicBezTo>
                      <a:pt x="33" y="67"/>
                      <a:pt x="32" y="68"/>
                      <a:pt x="31" y="68"/>
                    </a:cubicBezTo>
                    <a:cubicBezTo>
                      <a:pt x="30" y="68"/>
                      <a:pt x="29" y="67"/>
                      <a:pt x="29" y="66"/>
                    </a:cubicBezTo>
                    <a:cubicBezTo>
                      <a:pt x="29" y="65"/>
                      <a:pt x="30" y="64"/>
                      <a:pt x="31" y="64"/>
                    </a:cubicBezTo>
                    <a:cubicBezTo>
                      <a:pt x="32" y="64"/>
                      <a:pt x="33" y="65"/>
                      <a:pt x="33" y="6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43" name="ïṣľïḍe">
                <a:extLst>
                  <a:ext uri="{FF2B5EF4-FFF2-40B4-BE49-F238E27FC236}">
                    <a16:creationId xmlns:a16="http://schemas.microsoft.com/office/drawing/2014/main" id="{28875E74-1EAF-4375-8903-522E947A30E9}"/>
                  </a:ext>
                </a:extLst>
              </p:cNvPr>
              <p:cNvSpPr/>
              <p:nvPr/>
            </p:nvSpPr>
            <p:spPr bwMode="auto">
              <a:xfrm>
                <a:off x="4290523" y="3450281"/>
                <a:ext cx="306095" cy="287984"/>
              </a:xfrm>
              <a:custGeom>
                <a:avLst/>
                <a:gdLst>
                  <a:gd name="T0" fmla="*/ 23 w 68"/>
                  <a:gd name="T1" fmla="*/ 5 h 67"/>
                  <a:gd name="T2" fmla="*/ 7 w 68"/>
                  <a:gd name="T3" fmla="*/ 11 h 67"/>
                  <a:gd name="T4" fmla="*/ 7 w 68"/>
                  <a:gd name="T5" fmla="*/ 67 h 67"/>
                  <a:gd name="T6" fmla="*/ 38 w 68"/>
                  <a:gd name="T7" fmla="*/ 62 h 67"/>
                  <a:gd name="T8" fmla="*/ 49 w 68"/>
                  <a:gd name="T9" fmla="*/ 56 h 67"/>
                  <a:gd name="T10" fmla="*/ 64 w 68"/>
                  <a:gd name="T11" fmla="*/ 47 h 67"/>
                  <a:gd name="T12" fmla="*/ 60 w 68"/>
                  <a:gd name="T13" fmla="*/ 0 h 67"/>
                  <a:gd name="T14" fmla="*/ 52 w 68"/>
                  <a:gd name="T15" fmla="*/ 51 h 67"/>
                  <a:gd name="T16" fmla="*/ 59 w 68"/>
                  <a:gd name="T17" fmla="*/ 44 h 67"/>
                  <a:gd name="T18" fmla="*/ 56 w 68"/>
                  <a:gd name="T19" fmla="*/ 41 h 67"/>
                  <a:gd name="T20" fmla="*/ 56 w 68"/>
                  <a:gd name="T21" fmla="*/ 51 h 67"/>
                  <a:gd name="T22" fmla="*/ 50 w 68"/>
                  <a:gd name="T23" fmla="*/ 43 h 67"/>
                  <a:gd name="T24" fmla="*/ 33 w 68"/>
                  <a:gd name="T25" fmla="*/ 45 h 67"/>
                  <a:gd name="T26" fmla="*/ 48 w 68"/>
                  <a:gd name="T27" fmla="*/ 53 h 67"/>
                  <a:gd name="T28" fmla="*/ 26 w 68"/>
                  <a:gd name="T29" fmla="*/ 7 h 67"/>
                  <a:gd name="T30" fmla="*/ 65 w 68"/>
                  <a:gd name="T31" fmla="*/ 7 h 67"/>
                  <a:gd name="T32" fmla="*/ 56 w 68"/>
                  <a:gd name="T33" fmla="*/ 39 h 67"/>
                  <a:gd name="T34" fmla="*/ 9 w 68"/>
                  <a:gd name="T35" fmla="*/ 23 h 67"/>
                  <a:gd name="T36" fmla="*/ 12 w 68"/>
                  <a:gd name="T37" fmla="*/ 30 h 67"/>
                  <a:gd name="T38" fmla="*/ 10 w 68"/>
                  <a:gd name="T39" fmla="*/ 32 h 67"/>
                  <a:gd name="T40" fmla="*/ 10 w 68"/>
                  <a:gd name="T41" fmla="*/ 38 h 67"/>
                  <a:gd name="T42" fmla="*/ 12 w 68"/>
                  <a:gd name="T43" fmla="*/ 40 h 67"/>
                  <a:gd name="T44" fmla="*/ 9 w 68"/>
                  <a:gd name="T45" fmla="*/ 47 h 67"/>
                  <a:gd name="T46" fmla="*/ 12 w 68"/>
                  <a:gd name="T47" fmla="*/ 54 h 67"/>
                  <a:gd name="T48" fmla="*/ 9 w 68"/>
                  <a:gd name="T49" fmla="*/ 55 h 67"/>
                  <a:gd name="T50" fmla="*/ 19 w 68"/>
                  <a:gd name="T51" fmla="*/ 61 h 67"/>
                  <a:gd name="T52" fmla="*/ 25 w 68"/>
                  <a:gd name="T53" fmla="*/ 64 h 67"/>
                  <a:gd name="T54" fmla="*/ 3 w 68"/>
                  <a:gd name="T55" fmla="*/ 19 h 67"/>
                  <a:gd name="T56" fmla="*/ 12 w 68"/>
                  <a:gd name="T57" fmla="*/ 22 h 67"/>
                  <a:gd name="T58" fmla="*/ 34 w 68"/>
                  <a:gd name="T59" fmla="*/ 61 h 67"/>
                  <a:gd name="T60" fmla="*/ 19 w 68"/>
                  <a:gd name="T61" fmla="*/ 59 h 67"/>
                  <a:gd name="T62" fmla="*/ 19 w 68"/>
                  <a:gd name="T63" fmla="*/ 8 h 67"/>
                  <a:gd name="T64" fmla="*/ 21 w 68"/>
                  <a:gd name="T65" fmla="*/ 17 h 67"/>
                  <a:gd name="T66" fmla="*/ 24 w 68"/>
                  <a:gd name="T67" fmla="*/ 19 h 67"/>
                  <a:gd name="T68" fmla="*/ 20 w 68"/>
                  <a:gd name="T69" fmla="*/ 26 h 67"/>
                  <a:gd name="T70" fmla="*/ 24 w 68"/>
                  <a:gd name="T71" fmla="*/ 33 h 67"/>
                  <a:gd name="T72" fmla="*/ 21 w 68"/>
                  <a:gd name="T73" fmla="*/ 35 h 67"/>
                  <a:gd name="T74" fmla="*/ 21 w 68"/>
                  <a:gd name="T75" fmla="*/ 41 h 67"/>
                  <a:gd name="T76" fmla="*/ 24 w 68"/>
                  <a:gd name="T77" fmla="*/ 43 h 67"/>
                  <a:gd name="T78" fmla="*/ 21 w 68"/>
                  <a:gd name="T79" fmla="*/ 49 h 67"/>
                  <a:gd name="T80" fmla="*/ 24 w 68"/>
                  <a:gd name="T81" fmla="*/ 51 h 67"/>
                  <a:gd name="T82" fmla="*/ 38 w 68"/>
                  <a:gd name="T83" fmla="*/ 57 h 67"/>
                  <a:gd name="T84" fmla="*/ 40 w 68"/>
                  <a:gd name="T85" fmla="*/ 58 h 67"/>
                  <a:gd name="T86" fmla="*/ 40 w 68"/>
                  <a:gd name="T87" fmla="*/ 55 h 67"/>
                  <a:gd name="T88" fmla="*/ 40 w 68"/>
                  <a:gd name="T89" fmla="*/ 58 h 67"/>
                  <a:gd name="T90" fmla="*/ 33 w 68"/>
                  <a:gd name="T91" fmla="*/ 13 h 67"/>
                  <a:gd name="T92" fmla="*/ 58 w 68"/>
                  <a:gd name="T93" fmla="*/ 11 h 67"/>
                  <a:gd name="T94" fmla="*/ 58 w 68"/>
                  <a:gd name="T95" fmla="*/ 21 h 67"/>
                  <a:gd name="T96" fmla="*/ 33 w 68"/>
                  <a:gd name="T97" fmla="*/ 19 h 67"/>
                  <a:gd name="T98" fmla="*/ 59 w 68"/>
                  <a:gd name="T99" fmla="*/ 28 h 67"/>
                  <a:gd name="T100" fmla="*/ 32 w 68"/>
                  <a:gd name="T101" fmla="*/ 28 h 67"/>
                  <a:gd name="T102" fmla="*/ 59 w 68"/>
                  <a:gd name="T103" fmla="*/ 28 h 67"/>
                  <a:gd name="T104" fmla="*/ 33 w 68"/>
                  <a:gd name="T105" fmla="*/ 37 h 67"/>
                  <a:gd name="T106" fmla="*/ 58 w 68"/>
                  <a:gd name="T107" fmla="*/ 3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67">
                    <a:moveTo>
                      <a:pt x="60" y="0"/>
                    </a:moveTo>
                    <a:cubicBezTo>
                      <a:pt x="31" y="0"/>
                      <a:pt x="31" y="0"/>
                      <a:pt x="31" y="0"/>
                    </a:cubicBezTo>
                    <a:cubicBezTo>
                      <a:pt x="27" y="0"/>
                      <a:pt x="24" y="2"/>
                      <a:pt x="23" y="5"/>
                    </a:cubicBezTo>
                    <a:cubicBezTo>
                      <a:pt x="19" y="5"/>
                      <a:pt x="19" y="5"/>
                      <a:pt x="19" y="5"/>
                    </a:cubicBezTo>
                    <a:cubicBezTo>
                      <a:pt x="15" y="5"/>
                      <a:pt x="13" y="8"/>
                      <a:pt x="12" y="11"/>
                    </a:cubicBezTo>
                    <a:cubicBezTo>
                      <a:pt x="7" y="11"/>
                      <a:pt x="7" y="11"/>
                      <a:pt x="7" y="11"/>
                    </a:cubicBezTo>
                    <a:cubicBezTo>
                      <a:pt x="3" y="11"/>
                      <a:pt x="0" y="14"/>
                      <a:pt x="0" y="19"/>
                    </a:cubicBezTo>
                    <a:cubicBezTo>
                      <a:pt x="0" y="60"/>
                      <a:pt x="0" y="60"/>
                      <a:pt x="0" y="60"/>
                    </a:cubicBezTo>
                    <a:cubicBezTo>
                      <a:pt x="0" y="64"/>
                      <a:pt x="3" y="67"/>
                      <a:pt x="7" y="67"/>
                    </a:cubicBezTo>
                    <a:cubicBezTo>
                      <a:pt x="25" y="67"/>
                      <a:pt x="25" y="67"/>
                      <a:pt x="25" y="67"/>
                    </a:cubicBezTo>
                    <a:cubicBezTo>
                      <a:pt x="29" y="67"/>
                      <a:pt x="33" y="66"/>
                      <a:pt x="35" y="64"/>
                    </a:cubicBezTo>
                    <a:cubicBezTo>
                      <a:pt x="38" y="62"/>
                      <a:pt x="38" y="62"/>
                      <a:pt x="38" y="62"/>
                    </a:cubicBezTo>
                    <a:cubicBezTo>
                      <a:pt x="41" y="62"/>
                      <a:pt x="45" y="60"/>
                      <a:pt x="47" y="59"/>
                    </a:cubicBezTo>
                    <a:cubicBezTo>
                      <a:pt x="48" y="57"/>
                      <a:pt x="48" y="57"/>
                      <a:pt x="48" y="57"/>
                    </a:cubicBezTo>
                    <a:cubicBezTo>
                      <a:pt x="49" y="56"/>
                      <a:pt x="49" y="56"/>
                      <a:pt x="49" y="56"/>
                    </a:cubicBezTo>
                    <a:cubicBezTo>
                      <a:pt x="53" y="56"/>
                      <a:pt x="57" y="55"/>
                      <a:pt x="59" y="53"/>
                    </a:cubicBezTo>
                    <a:cubicBezTo>
                      <a:pt x="62" y="50"/>
                      <a:pt x="62" y="50"/>
                      <a:pt x="62" y="50"/>
                    </a:cubicBezTo>
                    <a:cubicBezTo>
                      <a:pt x="64" y="47"/>
                      <a:pt x="64" y="47"/>
                      <a:pt x="64" y="47"/>
                    </a:cubicBezTo>
                    <a:cubicBezTo>
                      <a:pt x="66" y="46"/>
                      <a:pt x="68" y="41"/>
                      <a:pt x="68" y="38"/>
                    </a:cubicBezTo>
                    <a:cubicBezTo>
                      <a:pt x="68" y="7"/>
                      <a:pt x="68" y="7"/>
                      <a:pt x="68" y="7"/>
                    </a:cubicBezTo>
                    <a:cubicBezTo>
                      <a:pt x="68" y="3"/>
                      <a:pt x="64" y="0"/>
                      <a:pt x="60" y="0"/>
                    </a:cubicBezTo>
                    <a:close/>
                    <a:moveTo>
                      <a:pt x="52" y="53"/>
                    </a:moveTo>
                    <a:cubicBezTo>
                      <a:pt x="52" y="52"/>
                      <a:pt x="52" y="52"/>
                      <a:pt x="52" y="52"/>
                    </a:cubicBezTo>
                    <a:cubicBezTo>
                      <a:pt x="52" y="52"/>
                      <a:pt x="52" y="51"/>
                      <a:pt x="52" y="51"/>
                    </a:cubicBezTo>
                    <a:cubicBezTo>
                      <a:pt x="52" y="45"/>
                      <a:pt x="52" y="45"/>
                      <a:pt x="52" y="45"/>
                    </a:cubicBezTo>
                    <a:cubicBezTo>
                      <a:pt x="58" y="45"/>
                      <a:pt x="58" y="45"/>
                      <a:pt x="58" y="45"/>
                    </a:cubicBezTo>
                    <a:cubicBezTo>
                      <a:pt x="59" y="45"/>
                      <a:pt x="59" y="45"/>
                      <a:pt x="59" y="44"/>
                    </a:cubicBezTo>
                    <a:cubicBezTo>
                      <a:pt x="59" y="44"/>
                      <a:pt x="59" y="43"/>
                      <a:pt x="58" y="43"/>
                    </a:cubicBezTo>
                    <a:cubicBezTo>
                      <a:pt x="52" y="43"/>
                      <a:pt x="52" y="43"/>
                      <a:pt x="52" y="43"/>
                    </a:cubicBezTo>
                    <a:cubicBezTo>
                      <a:pt x="53" y="42"/>
                      <a:pt x="54" y="41"/>
                      <a:pt x="56" y="41"/>
                    </a:cubicBezTo>
                    <a:cubicBezTo>
                      <a:pt x="64" y="41"/>
                      <a:pt x="64" y="41"/>
                      <a:pt x="64" y="41"/>
                    </a:cubicBezTo>
                    <a:cubicBezTo>
                      <a:pt x="64" y="43"/>
                      <a:pt x="63" y="45"/>
                      <a:pt x="62" y="45"/>
                    </a:cubicBezTo>
                    <a:cubicBezTo>
                      <a:pt x="56" y="51"/>
                      <a:pt x="56" y="51"/>
                      <a:pt x="56" y="51"/>
                    </a:cubicBezTo>
                    <a:cubicBezTo>
                      <a:pt x="56" y="52"/>
                      <a:pt x="54" y="52"/>
                      <a:pt x="52" y="53"/>
                    </a:cubicBezTo>
                    <a:close/>
                    <a:moveTo>
                      <a:pt x="56" y="39"/>
                    </a:moveTo>
                    <a:cubicBezTo>
                      <a:pt x="53" y="39"/>
                      <a:pt x="51" y="41"/>
                      <a:pt x="50" y="43"/>
                    </a:cubicBezTo>
                    <a:cubicBezTo>
                      <a:pt x="33" y="43"/>
                      <a:pt x="33" y="43"/>
                      <a:pt x="33" y="43"/>
                    </a:cubicBezTo>
                    <a:cubicBezTo>
                      <a:pt x="32" y="43"/>
                      <a:pt x="32" y="44"/>
                      <a:pt x="32" y="44"/>
                    </a:cubicBezTo>
                    <a:cubicBezTo>
                      <a:pt x="32" y="45"/>
                      <a:pt x="32" y="45"/>
                      <a:pt x="33" y="45"/>
                    </a:cubicBezTo>
                    <a:cubicBezTo>
                      <a:pt x="50" y="45"/>
                      <a:pt x="50" y="45"/>
                      <a:pt x="50" y="45"/>
                    </a:cubicBezTo>
                    <a:cubicBezTo>
                      <a:pt x="50" y="51"/>
                      <a:pt x="50" y="51"/>
                      <a:pt x="50" y="51"/>
                    </a:cubicBezTo>
                    <a:cubicBezTo>
                      <a:pt x="48" y="53"/>
                      <a:pt x="48" y="53"/>
                      <a:pt x="48" y="53"/>
                    </a:cubicBezTo>
                    <a:cubicBezTo>
                      <a:pt x="31" y="53"/>
                      <a:pt x="31" y="53"/>
                      <a:pt x="31" y="53"/>
                    </a:cubicBezTo>
                    <a:cubicBezTo>
                      <a:pt x="28" y="53"/>
                      <a:pt x="26" y="51"/>
                      <a:pt x="26" y="49"/>
                    </a:cubicBezTo>
                    <a:cubicBezTo>
                      <a:pt x="26" y="7"/>
                      <a:pt x="26" y="7"/>
                      <a:pt x="26" y="7"/>
                    </a:cubicBezTo>
                    <a:cubicBezTo>
                      <a:pt x="26" y="5"/>
                      <a:pt x="28" y="3"/>
                      <a:pt x="31" y="3"/>
                    </a:cubicBezTo>
                    <a:cubicBezTo>
                      <a:pt x="60" y="3"/>
                      <a:pt x="60" y="3"/>
                      <a:pt x="60" y="3"/>
                    </a:cubicBezTo>
                    <a:cubicBezTo>
                      <a:pt x="63" y="3"/>
                      <a:pt x="65" y="5"/>
                      <a:pt x="65" y="7"/>
                    </a:cubicBezTo>
                    <a:cubicBezTo>
                      <a:pt x="65" y="38"/>
                      <a:pt x="65" y="38"/>
                      <a:pt x="65" y="38"/>
                    </a:cubicBezTo>
                    <a:cubicBezTo>
                      <a:pt x="65" y="38"/>
                      <a:pt x="65" y="39"/>
                      <a:pt x="65" y="39"/>
                    </a:cubicBezTo>
                    <a:lnTo>
                      <a:pt x="56" y="39"/>
                    </a:lnTo>
                    <a:close/>
                    <a:moveTo>
                      <a:pt x="12" y="22"/>
                    </a:moveTo>
                    <a:cubicBezTo>
                      <a:pt x="10" y="22"/>
                      <a:pt x="10" y="22"/>
                      <a:pt x="10" y="22"/>
                    </a:cubicBezTo>
                    <a:cubicBezTo>
                      <a:pt x="9" y="22"/>
                      <a:pt x="9" y="23"/>
                      <a:pt x="9" y="23"/>
                    </a:cubicBezTo>
                    <a:cubicBezTo>
                      <a:pt x="9" y="24"/>
                      <a:pt x="9" y="24"/>
                      <a:pt x="10" y="24"/>
                    </a:cubicBezTo>
                    <a:cubicBezTo>
                      <a:pt x="12" y="24"/>
                      <a:pt x="12" y="24"/>
                      <a:pt x="12" y="24"/>
                    </a:cubicBezTo>
                    <a:cubicBezTo>
                      <a:pt x="12" y="30"/>
                      <a:pt x="12" y="30"/>
                      <a:pt x="12" y="30"/>
                    </a:cubicBezTo>
                    <a:cubicBezTo>
                      <a:pt x="10" y="30"/>
                      <a:pt x="10" y="30"/>
                      <a:pt x="10" y="30"/>
                    </a:cubicBezTo>
                    <a:cubicBezTo>
                      <a:pt x="9" y="30"/>
                      <a:pt x="9" y="31"/>
                      <a:pt x="9" y="31"/>
                    </a:cubicBezTo>
                    <a:cubicBezTo>
                      <a:pt x="9" y="32"/>
                      <a:pt x="9" y="32"/>
                      <a:pt x="10" y="32"/>
                    </a:cubicBezTo>
                    <a:cubicBezTo>
                      <a:pt x="12" y="32"/>
                      <a:pt x="12" y="32"/>
                      <a:pt x="12" y="32"/>
                    </a:cubicBezTo>
                    <a:cubicBezTo>
                      <a:pt x="12" y="38"/>
                      <a:pt x="12" y="38"/>
                      <a:pt x="12" y="38"/>
                    </a:cubicBezTo>
                    <a:cubicBezTo>
                      <a:pt x="10" y="38"/>
                      <a:pt x="10" y="38"/>
                      <a:pt x="10" y="38"/>
                    </a:cubicBezTo>
                    <a:cubicBezTo>
                      <a:pt x="9" y="38"/>
                      <a:pt x="9" y="39"/>
                      <a:pt x="9" y="39"/>
                    </a:cubicBezTo>
                    <a:cubicBezTo>
                      <a:pt x="9" y="40"/>
                      <a:pt x="9" y="40"/>
                      <a:pt x="10" y="40"/>
                    </a:cubicBezTo>
                    <a:cubicBezTo>
                      <a:pt x="12" y="40"/>
                      <a:pt x="12" y="40"/>
                      <a:pt x="12" y="40"/>
                    </a:cubicBezTo>
                    <a:cubicBezTo>
                      <a:pt x="12" y="46"/>
                      <a:pt x="12" y="46"/>
                      <a:pt x="12" y="46"/>
                    </a:cubicBezTo>
                    <a:cubicBezTo>
                      <a:pt x="10" y="46"/>
                      <a:pt x="10" y="46"/>
                      <a:pt x="10" y="46"/>
                    </a:cubicBezTo>
                    <a:cubicBezTo>
                      <a:pt x="9" y="46"/>
                      <a:pt x="9" y="47"/>
                      <a:pt x="9" y="47"/>
                    </a:cubicBezTo>
                    <a:cubicBezTo>
                      <a:pt x="9" y="48"/>
                      <a:pt x="9" y="48"/>
                      <a:pt x="10" y="48"/>
                    </a:cubicBezTo>
                    <a:cubicBezTo>
                      <a:pt x="12" y="48"/>
                      <a:pt x="12" y="48"/>
                      <a:pt x="12" y="48"/>
                    </a:cubicBezTo>
                    <a:cubicBezTo>
                      <a:pt x="12" y="54"/>
                      <a:pt x="12" y="54"/>
                      <a:pt x="12" y="54"/>
                    </a:cubicBezTo>
                    <a:cubicBezTo>
                      <a:pt x="12" y="54"/>
                      <a:pt x="12" y="54"/>
                      <a:pt x="12" y="54"/>
                    </a:cubicBezTo>
                    <a:cubicBezTo>
                      <a:pt x="10" y="54"/>
                      <a:pt x="10" y="54"/>
                      <a:pt x="10" y="54"/>
                    </a:cubicBezTo>
                    <a:cubicBezTo>
                      <a:pt x="9" y="54"/>
                      <a:pt x="9" y="55"/>
                      <a:pt x="9" y="55"/>
                    </a:cubicBezTo>
                    <a:cubicBezTo>
                      <a:pt x="9" y="56"/>
                      <a:pt x="9" y="56"/>
                      <a:pt x="10" y="56"/>
                    </a:cubicBezTo>
                    <a:cubicBezTo>
                      <a:pt x="13" y="56"/>
                      <a:pt x="13" y="56"/>
                      <a:pt x="13" y="56"/>
                    </a:cubicBezTo>
                    <a:cubicBezTo>
                      <a:pt x="14" y="59"/>
                      <a:pt x="16" y="61"/>
                      <a:pt x="19" y="61"/>
                    </a:cubicBezTo>
                    <a:cubicBezTo>
                      <a:pt x="27" y="61"/>
                      <a:pt x="27" y="61"/>
                      <a:pt x="27" y="61"/>
                    </a:cubicBezTo>
                    <a:cubicBezTo>
                      <a:pt x="27" y="64"/>
                      <a:pt x="27" y="64"/>
                      <a:pt x="27" y="64"/>
                    </a:cubicBezTo>
                    <a:cubicBezTo>
                      <a:pt x="26" y="64"/>
                      <a:pt x="26" y="64"/>
                      <a:pt x="25" y="64"/>
                    </a:cubicBezTo>
                    <a:cubicBezTo>
                      <a:pt x="7" y="64"/>
                      <a:pt x="7" y="64"/>
                      <a:pt x="7" y="64"/>
                    </a:cubicBezTo>
                    <a:cubicBezTo>
                      <a:pt x="5" y="64"/>
                      <a:pt x="3" y="62"/>
                      <a:pt x="3" y="60"/>
                    </a:cubicBezTo>
                    <a:cubicBezTo>
                      <a:pt x="3" y="19"/>
                      <a:pt x="3" y="19"/>
                      <a:pt x="3" y="19"/>
                    </a:cubicBezTo>
                    <a:cubicBezTo>
                      <a:pt x="3" y="16"/>
                      <a:pt x="5" y="14"/>
                      <a:pt x="7" y="14"/>
                    </a:cubicBezTo>
                    <a:cubicBezTo>
                      <a:pt x="12" y="14"/>
                      <a:pt x="12" y="14"/>
                      <a:pt x="12" y="14"/>
                    </a:cubicBezTo>
                    <a:lnTo>
                      <a:pt x="12" y="22"/>
                    </a:lnTo>
                    <a:close/>
                    <a:moveTo>
                      <a:pt x="29" y="64"/>
                    </a:moveTo>
                    <a:cubicBezTo>
                      <a:pt x="29" y="61"/>
                      <a:pt x="29" y="61"/>
                      <a:pt x="29" y="61"/>
                    </a:cubicBezTo>
                    <a:cubicBezTo>
                      <a:pt x="34" y="61"/>
                      <a:pt x="34" y="61"/>
                      <a:pt x="34" y="61"/>
                    </a:cubicBezTo>
                    <a:cubicBezTo>
                      <a:pt x="33" y="62"/>
                      <a:pt x="33" y="62"/>
                      <a:pt x="33" y="62"/>
                    </a:cubicBezTo>
                    <a:cubicBezTo>
                      <a:pt x="32" y="63"/>
                      <a:pt x="31" y="63"/>
                      <a:pt x="29" y="64"/>
                    </a:cubicBezTo>
                    <a:close/>
                    <a:moveTo>
                      <a:pt x="19" y="59"/>
                    </a:moveTo>
                    <a:cubicBezTo>
                      <a:pt x="16" y="59"/>
                      <a:pt x="14" y="57"/>
                      <a:pt x="14" y="54"/>
                    </a:cubicBezTo>
                    <a:cubicBezTo>
                      <a:pt x="14" y="13"/>
                      <a:pt x="14" y="13"/>
                      <a:pt x="14" y="13"/>
                    </a:cubicBezTo>
                    <a:cubicBezTo>
                      <a:pt x="14" y="10"/>
                      <a:pt x="16" y="8"/>
                      <a:pt x="19" y="8"/>
                    </a:cubicBezTo>
                    <a:cubicBezTo>
                      <a:pt x="24" y="8"/>
                      <a:pt x="24" y="8"/>
                      <a:pt x="24" y="8"/>
                    </a:cubicBezTo>
                    <a:cubicBezTo>
                      <a:pt x="24" y="17"/>
                      <a:pt x="24" y="17"/>
                      <a:pt x="24" y="17"/>
                    </a:cubicBezTo>
                    <a:cubicBezTo>
                      <a:pt x="21" y="17"/>
                      <a:pt x="21" y="17"/>
                      <a:pt x="21" y="17"/>
                    </a:cubicBezTo>
                    <a:cubicBezTo>
                      <a:pt x="21" y="17"/>
                      <a:pt x="20" y="17"/>
                      <a:pt x="20" y="18"/>
                    </a:cubicBezTo>
                    <a:cubicBezTo>
                      <a:pt x="20" y="18"/>
                      <a:pt x="21" y="19"/>
                      <a:pt x="21" y="19"/>
                    </a:cubicBezTo>
                    <a:cubicBezTo>
                      <a:pt x="24" y="19"/>
                      <a:pt x="24" y="19"/>
                      <a:pt x="24" y="19"/>
                    </a:cubicBezTo>
                    <a:cubicBezTo>
                      <a:pt x="24" y="25"/>
                      <a:pt x="24" y="25"/>
                      <a:pt x="24" y="25"/>
                    </a:cubicBezTo>
                    <a:cubicBezTo>
                      <a:pt x="21" y="25"/>
                      <a:pt x="21" y="25"/>
                      <a:pt x="21" y="25"/>
                    </a:cubicBezTo>
                    <a:cubicBezTo>
                      <a:pt x="21" y="25"/>
                      <a:pt x="20" y="25"/>
                      <a:pt x="20" y="26"/>
                    </a:cubicBezTo>
                    <a:cubicBezTo>
                      <a:pt x="20" y="26"/>
                      <a:pt x="21" y="27"/>
                      <a:pt x="21" y="27"/>
                    </a:cubicBezTo>
                    <a:cubicBezTo>
                      <a:pt x="24" y="27"/>
                      <a:pt x="24" y="27"/>
                      <a:pt x="24" y="27"/>
                    </a:cubicBezTo>
                    <a:cubicBezTo>
                      <a:pt x="24" y="33"/>
                      <a:pt x="24" y="33"/>
                      <a:pt x="24" y="33"/>
                    </a:cubicBezTo>
                    <a:cubicBezTo>
                      <a:pt x="21" y="33"/>
                      <a:pt x="21" y="33"/>
                      <a:pt x="21" y="33"/>
                    </a:cubicBezTo>
                    <a:cubicBezTo>
                      <a:pt x="21" y="33"/>
                      <a:pt x="20" y="33"/>
                      <a:pt x="20" y="34"/>
                    </a:cubicBezTo>
                    <a:cubicBezTo>
                      <a:pt x="20" y="34"/>
                      <a:pt x="21" y="35"/>
                      <a:pt x="21" y="35"/>
                    </a:cubicBezTo>
                    <a:cubicBezTo>
                      <a:pt x="24" y="35"/>
                      <a:pt x="24" y="35"/>
                      <a:pt x="24" y="35"/>
                    </a:cubicBezTo>
                    <a:cubicBezTo>
                      <a:pt x="24" y="41"/>
                      <a:pt x="24" y="41"/>
                      <a:pt x="24" y="41"/>
                    </a:cubicBezTo>
                    <a:cubicBezTo>
                      <a:pt x="21" y="41"/>
                      <a:pt x="21" y="41"/>
                      <a:pt x="21" y="41"/>
                    </a:cubicBezTo>
                    <a:cubicBezTo>
                      <a:pt x="21" y="41"/>
                      <a:pt x="20" y="41"/>
                      <a:pt x="20" y="42"/>
                    </a:cubicBezTo>
                    <a:cubicBezTo>
                      <a:pt x="20" y="42"/>
                      <a:pt x="21" y="43"/>
                      <a:pt x="21" y="43"/>
                    </a:cubicBezTo>
                    <a:cubicBezTo>
                      <a:pt x="24" y="43"/>
                      <a:pt x="24" y="43"/>
                      <a:pt x="24" y="43"/>
                    </a:cubicBezTo>
                    <a:cubicBezTo>
                      <a:pt x="24" y="49"/>
                      <a:pt x="24" y="49"/>
                      <a:pt x="24" y="49"/>
                    </a:cubicBezTo>
                    <a:cubicBezTo>
                      <a:pt x="24" y="49"/>
                      <a:pt x="24" y="49"/>
                      <a:pt x="24" y="49"/>
                    </a:cubicBezTo>
                    <a:cubicBezTo>
                      <a:pt x="21" y="49"/>
                      <a:pt x="21" y="49"/>
                      <a:pt x="21" y="49"/>
                    </a:cubicBezTo>
                    <a:cubicBezTo>
                      <a:pt x="21" y="49"/>
                      <a:pt x="20" y="49"/>
                      <a:pt x="20" y="50"/>
                    </a:cubicBezTo>
                    <a:cubicBezTo>
                      <a:pt x="20" y="50"/>
                      <a:pt x="21" y="51"/>
                      <a:pt x="21" y="51"/>
                    </a:cubicBezTo>
                    <a:cubicBezTo>
                      <a:pt x="24" y="51"/>
                      <a:pt x="24" y="51"/>
                      <a:pt x="24" y="51"/>
                    </a:cubicBezTo>
                    <a:cubicBezTo>
                      <a:pt x="25" y="53"/>
                      <a:pt x="28" y="55"/>
                      <a:pt x="31" y="55"/>
                    </a:cubicBezTo>
                    <a:cubicBezTo>
                      <a:pt x="38" y="55"/>
                      <a:pt x="38" y="55"/>
                      <a:pt x="38" y="55"/>
                    </a:cubicBezTo>
                    <a:cubicBezTo>
                      <a:pt x="38" y="57"/>
                      <a:pt x="38" y="57"/>
                      <a:pt x="38" y="57"/>
                    </a:cubicBezTo>
                    <a:cubicBezTo>
                      <a:pt x="37" y="59"/>
                      <a:pt x="37" y="59"/>
                      <a:pt x="37" y="59"/>
                    </a:cubicBezTo>
                    <a:lnTo>
                      <a:pt x="19" y="59"/>
                    </a:lnTo>
                    <a:close/>
                    <a:moveTo>
                      <a:pt x="40" y="58"/>
                    </a:moveTo>
                    <a:cubicBezTo>
                      <a:pt x="40" y="58"/>
                      <a:pt x="40" y="58"/>
                      <a:pt x="40" y="58"/>
                    </a:cubicBezTo>
                    <a:cubicBezTo>
                      <a:pt x="41" y="57"/>
                      <a:pt x="41" y="57"/>
                      <a:pt x="40" y="57"/>
                    </a:cubicBezTo>
                    <a:cubicBezTo>
                      <a:pt x="40" y="55"/>
                      <a:pt x="40" y="55"/>
                      <a:pt x="40" y="55"/>
                    </a:cubicBezTo>
                    <a:cubicBezTo>
                      <a:pt x="46" y="55"/>
                      <a:pt x="46" y="55"/>
                      <a:pt x="46" y="55"/>
                    </a:cubicBezTo>
                    <a:cubicBezTo>
                      <a:pt x="45" y="56"/>
                      <a:pt x="45" y="56"/>
                      <a:pt x="45" y="56"/>
                    </a:cubicBezTo>
                    <a:cubicBezTo>
                      <a:pt x="44" y="57"/>
                      <a:pt x="42" y="58"/>
                      <a:pt x="40" y="58"/>
                    </a:cubicBezTo>
                    <a:close/>
                    <a:moveTo>
                      <a:pt x="59" y="12"/>
                    </a:moveTo>
                    <a:cubicBezTo>
                      <a:pt x="59" y="12"/>
                      <a:pt x="59" y="13"/>
                      <a:pt x="58" y="13"/>
                    </a:cubicBezTo>
                    <a:cubicBezTo>
                      <a:pt x="33" y="13"/>
                      <a:pt x="33" y="13"/>
                      <a:pt x="33" y="13"/>
                    </a:cubicBezTo>
                    <a:cubicBezTo>
                      <a:pt x="32" y="13"/>
                      <a:pt x="32" y="12"/>
                      <a:pt x="32" y="12"/>
                    </a:cubicBezTo>
                    <a:cubicBezTo>
                      <a:pt x="32" y="11"/>
                      <a:pt x="32" y="11"/>
                      <a:pt x="33" y="11"/>
                    </a:cubicBezTo>
                    <a:cubicBezTo>
                      <a:pt x="58" y="11"/>
                      <a:pt x="58" y="11"/>
                      <a:pt x="58" y="11"/>
                    </a:cubicBezTo>
                    <a:cubicBezTo>
                      <a:pt x="59" y="11"/>
                      <a:pt x="59" y="11"/>
                      <a:pt x="59" y="12"/>
                    </a:cubicBezTo>
                    <a:close/>
                    <a:moveTo>
                      <a:pt x="59" y="20"/>
                    </a:moveTo>
                    <a:cubicBezTo>
                      <a:pt x="59" y="21"/>
                      <a:pt x="59" y="21"/>
                      <a:pt x="58" y="21"/>
                    </a:cubicBezTo>
                    <a:cubicBezTo>
                      <a:pt x="33" y="21"/>
                      <a:pt x="33" y="21"/>
                      <a:pt x="33" y="21"/>
                    </a:cubicBezTo>
                    <a:cubicBezTo>
                      <a:pt x="32" y="21"/>
                      <a:pt x="32" y="21"/>
                      <a:pt x="32" y="20"/>
                    </a:cubicBezTo>
                    <a:cubicBezTo>
                      <a:pt x="32" y="19"/>
                      <a:pt x="32" y="19"/>
                      <a:pt x="33" y="19"/>
                    </a:cubicBezTo>
                    <a:cubicBezTo>
                      <a:pt x="58" y="19"/>
                      <a:pt x="58" y="19"/>
                      <a:pt x="58" y="19"/>
                    </a:cubicBezTo>
                    <a:cubicBezTo>
                      <a:pt x="59" y="19"/>
                      <a:pt x="59" y="19"/>
                      <a:pt x="59" y="20"/>
                    </a:cubicBezTo>
                    <a:close/>
                    <a:moveTo>
                      <a:pt x="59" y="28"/>
                    </a:moveTo>
                    <a:cubicBezTo>
                      <a:pt x="59" y="29"/>
                      <a:pt x="59" y="29"/>
                      <a:pt x="58" y="29"/>
                    </a:cubicBezTo>
                    <a:cubicBezTo>
                      <a:pt x="33" y="29"/>
                      <a:pt x="33" y="29"/>
                      <a:pt x="33" y="29"/>
                    </a:cubicBezTo>
                    <a:cubicBezTo>
                      <a:pt x="32" y="29"/>
                      <a:pt x="32" y="29"/>
                      <a:pt x="32" y="28"/>
                    </a:cubicBezTo>
                    <a:cubicBezTo>
                      <a:pt x="32" y="27"/>
                      <a:pt x="32" y="27"/>
                      <a:pt x="33" y="27"/>
                    </a:cubicBezTo>
                    <a:cubicBezTo>
                      <a:pt x="58" y="27"/>
                      <a:pt x="58" y="27"/>
                      <a:pt x="58" y="27"/>
                    </a:cubicBezTo>
                    <a:cubicBezTo>
                      <a:pt x="59" y="27"/>
                      <a:pt x="59" y="27"/>
                      <a:pt x="59" y="28"/>
                    </a:cubicBezTo>
                    <a:close/>
                    <a:moveTo>
                      <a:pt x="59" y="36"/>
                    </a:moveTo>
                    <a:cubicBezTo>
                      <a:pt x="59" y="37"/>
                      <a:pt x="59" y="37"/>
                      <a:pt x="58" y="37"/>
                    </a:cubicBezTo>
                    <a:cubicBezTo>
                      <a:pt x="33" y="37"/>
                      <a:pt x="33" y="37"/>
                      <a:pt x="33" y="37"/>
                    </a:cubicBezTo>
                    <a:cubicBezTo>
                      <a:pt x="32" y="37"/>
                      <a:pt x="32" y="37"/>
                      <a:pt x="32" y="36"/>
                    </a:cubicBezTo>
                    <a:cubicBezTo>
                      <a:pt x="32" y="36"/>
                      <a:pt x="32" y="35"/>
                      <a:pt x="33" y="35"/>
                    </a:cubicBezTo>
                    <a:cubicBezTo>
                      <a:pt x="58" y="35"/>
                      <a:pt x="58" y="35"/>
                      <a:pt x="58" y="35"/>
                    </a:cubicBezTo>
                    <a:cubicBezTo>
                      <a:pt x="59" y="35"/>
                      <a:pt x="59" y="36"/>
                      <a:pt x="59" y="3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44" name="ïślîḓe">
                <a:extLst>
                  <a:ext uri="{FF2B5EF4-FFF2-40B4-BE49-F238E27FC236}">
                    <a16:creationId xmlns:a16="http://schemas.microsoft.com/office/drawing/2014/main" id="{33062840-7A37-4941-AEB4-A9EF09855AB8}"/>
                  </a:ext>
                </a:extLst>
              </p:cNvPr>
              <p:cNvSpPr/>
              <p:nvPr/>
            </p:nvSpPr>
            <p:spPr bwMode="auto">
              <a:xfrm>
                <a:off x="8238908" y="2516452"/>
                <a:ext cx="337527" cy="253644"/>
              </a:xfrm>
              <a:custGeom>
                <a:avLst/>
                <a:gdLst>
                  <a:gd name="T0" fmla="*/ 53 w 71"/>
                  <a:gd name="T1" fmla="*/ 5 h 51"/>
                  <a:gd name="T2" fmla="*/ 0 w 71"/>
                  <a:gd name="T3" fmla="*/ 12 h 51"/>
                  <a:gd name="T4" fmla="*/ 8 w 71"/>
                  <a:gd name="T5" fmla="*/ 33 h 51"/>
                  <a:gd name="T6" fmla="*/ 12 w 71"/>
                  <a:gd name="T7" fmla="*/ 43 h 51"/>
                  <a:gd name="T8" fmla="*/ 46 w 71"/>
                  <a:gd name="T9" fmla="*/ 40 h 51"/>
                  <a:gd name="T10" fmla="*/ 11 w 71"/>
                  <a:gd name="T11" fmla="*/ 35 h 51"/>
                  <a:gd name="T12" fmla="*/ 48 w 71"/>
                  <a:gd name="T13" fmla="*/ 31 h 51"/>
                  <a:gd name="T14" fmla="*/ 56 w 71"/>
                  <a:gd name="T15" fmla="*/ 6 h 51"/>
                  <a:gd name="T16" fmla="*/ 71 w 71"/>
                  <a:gd name="T17" fmla="*/ 2 h 51"/>
                  <a:gd name="T18" fmla="*/ 45 w 71"/>
                  <a:gd name="T19" fmla="*/ 18 h 51"/>
                  <a:gd name="T20" fmla="*/ 49 w 71"/>
                  <a:gd name="T21" fmla="*/ 18 h 51"/>
                  <a:gd name="T22" fmla="*/ 45 w 71"/>
                  <a:gd name="T23" fmla="*/ 20 h 51"/>
                  <a:gd name="T24" fmla="*/ 9 w 71"/>
                  <a:gd name="T25" fmla="*/ 30 h 51"/>
                  <a:gd name="T26" fmla="*/ 12 w 71"/>
                  <a:gd name="T27" fmla="*/ 32 h 51"/>
                  <a:gd name="T28" fmla="*/ 28 w 71"/>
                  <a:gd name="T29" fmla="*/ 18 h 51"/>
                  <a:gd name="T30" fmla="*/ 35 w 71"/>
                  <a:gd name="T31" fmla="*/ 18 h 51"/>
                  <a:gd name="T32" fmla="*/ 43 w 71"/>
                  <a:gd name="T33" fmla="*/ 18 h 51"/>
                  <a:gd name="T34" fmla="*/ 28 w 71"/>
                  <a:gd name="T35" fmla="*/ 20 h 51"/>
                  <a:gd name="T36" fmla="*/ 28 w 71"/>
                  <a:gd name="T37" fmla="*/ 25 h 51"/>
                  <a:gd name="T38" fmla="*/ 21 w 71"/>
                  <a:gd name="T39" fmla="*/ 25 h 51"/>
                  <a:gd name="T40" fmla="*/ 26 w 71"/>
                  <a:gd name="T41" fmla="*/ 25 h 51"/>
                  <a:gd name="T42" fmla="*/ 20 w 71"/>
                  <a:gd name="T43" fmla="*/ 13 h 51"/>
                  <a:gd name="T44" fmla="*/ 18 w 71"/>
                  <a:gd name="T45" fmla="*/ 18 h 51"/>
                  <a:gd name="T46" fmla="*/ 18 w 71"/>
                  <a:gd name="T47" fmla="*/ 13 h 51"/>
                  <a:gd name="T48" fmla="*/ 19 w 71"/>
                  <a:gd name="T49" fmla="*/ 25 h 51"/>
                  <a:gd name="T50" fmla="*/ 18 w 71"/>
                  <a:gd name="T51" fmla="*/ 20 h 51"/>
                  <a:gd name="T52" fmla="*/ 5 w 71"/>
                  <a:gd name="T53" fmla="*/ 20 h 51"/>
                  <a:gd name="T54" fmla="*/ 13 w 71"/>
                  <a:gd name="T55" fmla="*/ 27 h 51"/>
                  <a:gd name="T56" fmla="*/ 14 w 71"/>
                  <a:gd name="T57" fmla="*/ 32 h 51"/>
                  <a:gd name="T58" fmla="*/ 26 w 71"/>
                  <a:gd name="T59" fmla="*/ 27 h 51"/>
                  <a:gd name="T60" fmla="*/ 21 w 71"/>
                  <a:gd name="T61" fmla="*/ 27 h 51"/>
                  <a:gd name="T62" fmla="*/ 33 w 71"/>
                  <a:gd name="T63" fmla="*/ 32 h 51"/>
                  <a:gd name="T64" fmla="*/ 36 w 71"/>
                  <a:gd name="T65" fmla="*/ 27 h 51"/>
                  <a:gd name="T66" fmla="*/ 35 w 71"/>
                  <a:gd name="T67" fmla="*/ 32 h 51"/>
                  <a:gd name="T68" fmla="*/ 37 w 71"/>
                  <a:gd name="T69" fmla="*/ 20 h 51"/>
                  <a:gd name="T70" fmla="*/ 36 w 71"/>
                  <a:gd name="T71" fmla="*/ 25 h 51"/>
                  <a:gd name="T72" fmla="*/ 9 w 71"/>
                  <a:gd name="T73" fmla="*/ 13 h 51"/>
                  <a:gd name="T74" fmla="*/ 3 w 71"/>
                  <a:gd name="T75" fmla="*/ 14 h 51"/>
                  <a:gd name="T76" fmla="*/ 42 w 71"/>
                  <a:gd name="T77" fmla="*/ 32 h 51"/>
                  <a:gd name="T78" fmla="*/ 46 w 71"/>
                  <a:gd name="T79" fmla="*/ 27 h 51"/>
                  <a:gd name="T80" fmla="*/ 13 w 71"/>
                  <a:gd name="T81" fmla="*/ 44 h 51"/>
                  <a:gd name="T82" fmla="*/ 17 w 71"/>
                  <a:gd name="T83" fmla="*/ 48 h 51"/>
                  <a:gd name="T84" fmla="*/ 12 w 71"/>
                  <a:gd name="T85" fmla="*/ 48 h 51"/>
                  <a:gd name="T86" fmla="*/ 13 w 71"/>
                  <a:gd name="T87" fmla="*/ 49 h 51"/>
                  <a:gd name="T88" fmla="*/ 40 w 71"/>
                  <a:gd name="T89" fmla="*/ 51 h 51"/>
                  <a:gd name="T90" fmla="*/ 40 w 71"/>
                  <a:gd name="T91" fmla="*/ 49 h 51"/>
                  <a:gd name="T92" fmla="*/ 42 w 71"/>
                  <a:gd name="T93"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51">
                    <a:moveTo>
                      <a:pt x="70" y="0"/>
                    </a:moveTo>
                    <a:cubicBezTo>
                      <a:pt x="59" y="0"/>
                      <a:pt x="59" y="0"/>
                      <a:pt x="59" y="0"/>
                    </a:cubicBezTo>
                    <a:cubicBezTo>
                      <a:pt x="56" y="0"/>
                      <a:pt x="54" y="2"/>
                      <a:pt x="53" y="5"/>
                    </a:cubicBezTo>
                    <a:cubicBezTo>
                      <a:pt x="51" y="10"/>
                      <a:pt x="51" y="10"/>
                      <a:pt x="51" y="10"/>
                    </a:cubicBezTo>
                    <a:cubicBezTo>
                      <a:pt x="4" y="10"/>
                      <a:pt x="4" y="10"/>
                      <a:pt x="4" y="10"/>
                    </a:cubicBezTo>
                    <a:cubicBezTo>
                      <a:pt x="2" y="10"/>
                      <a:pt x="1" y="11"/>
                      <a:pt x="0" y="12"/>
                    </a:cubicBezTo>
                    <a:cubicBezTo>
                      <a:pt x="0" y="13"/>
                      <a:pt x="0" y="14"/>
                      <a:pt x="0" y="16"/>
                    </a:cubicBezTo>
                    <a:cubicBezTo>
                      <a:pt x="6" y="31"/>
                      <a:pt x="6" y="31"/>
                      <a:pt x="6" y="31"/>
                    </a:cubicBezTo>
                    <a:cubicBezTo>
                      <a:pt x="7" y="32"/>
                      <a:pt x="7" y="32"/>
                      <a:pt x="8" y="33"/>
                    </a:cubicBezTo>
                    <a:cubicBezTo>
                      <a:pt x="8" y="33"/>
                      <a:pt x="8" y="33"/>
                      <a:pt x="8" y="34"/>
                    </a:cubicBezTo>
                    <a:cubicBezTo>
                      <a:pt x="8" y="38"/>
                      <a:pt x="8" y="38"/>
                      <a:pt x="8" y="38"/>
                    </a:cubicBezTo>
                    <a:cubicBezTo>
                      <a:pt x="8" y="41"/>
                      <a:pt x="10" y="43"/>
                      <a:pt x="12" y="43"/>
                    </a:cubicBezTo>
                    <a:cubicBezTo>
                      <a:pt x="46" y="43"/>
                      <a:pt x="46" y="43"/>
                      <a:pt x="46" y="43"/>
                    </a:cubicBezTo>
                    <a:cubicBezTo>
                      <a:pt x="46" y="43"/>
                      <a:pt x="47" y="42"/>
                      <a:pt x="47" y="41"/>
                    </a:cubicBezTo>
                    <a:cubicBezTo>
                      <a:pt x="47" y="41"/>
                      <a:pt x="46" y="40"/>
                      <a:pt x="46" y="40"/>
                    </a:cubicBezTo>
                    <a:cubicBezTo>
                      <a:pt x="12" y="40"/>
                      <a:pt x="12" y="40"/>
                      <a:pt x="12" y="40"/>
                    </a:cubicBezTo>
                    <a:cubicBezTo>
                      <a:pt x="11" y="40"/>
                      <a:pt x="11" y="39"/>
                      <a:pt x="11" y="38"/>
                    </a:cubicBezTo>
                    <a:cubicBezTo>
                      <a:pt x="11" y="35"/>
                      <a:pt x="11" y="35"/>
                      <a:pt x="11" y="35"/>
                    </a:cubicBezTo>
                    <a:cubicBezTo>
                      <a:pt x="11" y="35"/>
                      <a:pt x="12" y="35"/>
                      <a:pt x="12" y="35"/>
                    </a:cubicBezTo>
                    <a:cubicBezTo>
                      <a:pt x="42" y="35"/>
                      <a:pt x="42" y="35"/>
                      <a:pt x="42" y="35"/>
                    </a:cubicBezTo>
                    <a:cubicBezTo>
                      <a:pt x="45" y="35"/>
                      <a:pt x="47" y="33"/>
                      <a:pt x="48" y="31"/>
                    </a:cubicBezTo>
                    <a:cubicBezTo>
                      <a:pt x="54" y="13"/>
                      <a:pt x="54" y="13"/>
                      <a:pt x="54" y="13"/>
                    </a:cubicBezTo>
                    <a:cubicBezTo>
                      <a:pt x="54" y="13"/>
                      <a:pt x="54" y="12"/>
                      <a:pt x="54" y="12"/>
                    </a:cubicBezTo>
                    <a:cubicBezTo>
                      <a:pt x="56" y="6"/>
                      <a:pt x="56" y="6"/>
                      <a:pt x="56" y="6"/>
                    </a:cubicBezTo>
                    <a:cubicBezTo>
                      <a:pt x="56" y="4"/>
                      <a:pt x="58" y="3"/>
                      <a:pt x="59" y="3"/>
                    </a:cubicBezTo>
                    <a:cubicBezTo>
                      <a:pt x="70" y="3"/>
                      <a:pt x="70" y="3"/>
                      <a:pt x="70" y="3"/>
                    </a:cubicBezTo>
                    <a:cubicBezTo>
                      <a:pt x="70" y="3"/>
                      <a:pt x="71" y="3"/>
                      <a:pt x="71" y="2"/>
                    </a:cubicBezTo>
                    <a:cubicBezTo>
                      <a:pt x="71" y="1"/>
                      <a:pt x="70" y="0"/>
                      <a:pt x="70" y="0"/>
                    </a:cubicBezTo>
                    <a:close/>
                    <a:moveTo>
                      <a:pt x="49" y="18"/>
                    </a:moveTo>
                    <a:cubicBezTo>
                      <a:pt x="45" y="18"/>
                      <a:pt x="45" y="18"/>
                      <a:pt x="45" y="18"/>
                    </a:cubicBezTo>
                    <a:cubicBezTo>
                      <a:pt x="46" y="13"/>
                      <a:pt x="46" y="13"/>
                      <a:pt x="46" y="13"/>
                    </a:cubicBezTo>
                    <a:cubicBezTo>
                      <a:pt x="50" y="13"/>
                      <a:pt x="50" y="13"/>
                      <a:pt x="50" y="13"/>
                    </a:cubicBezTo>
                    <a:lnTo>
                      <a:pt x="49" y="18"/>
                    </a:lnTo>
                    <a:close/>
                    <a:moveTo>
                      <a:pt x="47" y="25"/>
                    </a:moveTo>
                    <a:cubicBezTo>
                      <a:pt x="44" y="25"/>
                      <a:pt x="44" y="25"/>
                      <a:pt x="44" y="25"/>
                    </a:cubicBezTo>
                    <a:cubicBezTo>
                      <a:pt x="45" y="20"/>
                      <a:pt x="45" y="20"/>
                      <a:pt x="45" y="20"/>
                    </a:cubicBezTo>
                    <a:cubicBezTo>
                      <a:pt x="48" y="20"/>
                      <a:pt x="48" y="20"/>
                      <a:pt x="48" y="20"/>
                    </a:cubicBezTo>
                    <a:lnTo>
                      <a:pt x="47" y="25"/>
                    </a:lnTo>
                    <a:close/>
                    <a:moveTo>
                      <a:pt x="9" y="30"/>
                    </a:moveTo>
                    <a:cubicBezTo>
                      <a:pt x="8" y="27"/>
                      <a:pt x="8" y="27"/>
                      <a:pt x="8" y="27"/>
                    </a:cubicBezTo>
                    <a:cubicBezTo>
                      <a:pt x="11" y="27"/>
                      <a:pt x="11" y="27"/>
                      <a:pt x="11" y="27"/>
                    </a:cubicBezTo>
                    <a:cubicBezTo>
                      <a:pt x="12" y="32"/>
                      <a:pt x="12" y="32"/>
                      <a:pt x="12" y="32"/>
                    </a:cubicBezTo>
                    <a:cubicBezTo>
                      <a:pt x="11" y="32"/>
                      <a:pt x="10" y="31"/>
                      <a:pt x="9" y="30"/>
                    </a:cubicBezTo>
                    <a:close/>
                    <a:moveTo>
                      <a:pt x="35" y="18"/>
                    </a:moveTo>
                    <a:cubicBezTo>
                      <a:pt x="28" y="18"/>
                      <a:pt x="28" y="18"/>
                      <a:pt x="28" y="18"/>
                    </a:cubicBezTo>
                    <a:cubicBezTo>
                      <a:pt x="29" y="13"/>
                      <a:pt x="29" y="13"/>
                      <a:pt x="29" y="13"/>
                    </a:cubicBezTo>
                    <a:cubicBezTo>
                      <a:pt x="35" y="13"/>
                      <a:pt x="35" y="13"/>
                      <a:pt x="35" y="13"/>
                    </a:cubicBezTo>
                    <a:lnTo>
                      <a:pt x="35" y="18"/>
                    </a:lnTo>
                    <a:close/>
                    <a:moveTo>
                      <a:pt x="37" y="13"/>
                    </a:moveTo>
                    <a:cubicBezTo>
                      <a:pt x="44" y="13"/>
                      <a:pt x="44" y="13"/>
                      <a:pt x="44" y="13"/>
                    </a:cubicBezTo>
                    <a:cubicBezTo>
                      <a:pt x="43" y="18"/>
                      <a:pt x="43" y="18"/>
                      <a:pt x="43" y="18"/>
                    </a:cubicBezTo>
                    <a:cubicBezTo>
                      <a:pt x="37" y="18"/>
                      <a:pt x="37" y="18"/>
                      <a:pt x="37" y="18"/>
                    </a:cubicBezTo>
                    <a:lnTo>
                      <a:pt x="37" y="13"/>
                    </a:lnTo>
                    <a:close/>
                    <a:moveTo>
                      <a:pt x="28" y="20"/>
                    </a:moveTo>
                    <a:cubicBezTo>
                      <a:pt x="35" y="20"/>
                      <a:pt x="35" y="20"/>
                      <a:pt x="35" y="20"/>
                    </a:cubicBezTo>
                    <a:cubicBezTo>
                      <a:pt x="34" y="25"/>
                      <a:pt x="34" y="25"/>
                      <a:pt x="34" y="25"/>
                    </a:cubicBezTo>
                    <a:cubicBezTo>
                      <a:pt x="28" y="25"/>
                      <a:pt x="28" y="25"/>
                      <a:pt x="28" y="25"/>
                    </a:cubicBezTo>
                    <a:lnTo>
                      <a:pt x="28" y="20"/>
                    </a:lnTo>
                    <a:close/>
                    <a:moveTo>
                      <a:pt x="26" y="25"/>
                    </a:moveTo>
                    <a:cubicBezTo>
                      <a:pt x="21" y="25"/>
                      <a:pt x="21" y="25"/>
                      <a:pt x="21" y="25"/>
                    </a:cubicBezTo>
                    <a:cubicBezTo>
                      <a:pt x="20" y="20"/>
                      <a:pt x="20" y="20"/>
                      <a:pt x="20" y="20"/>
                    </a:cubicBezTo>
                    <a:cubicBezTo>
                      <a:pt x="26" y="20"/>
                      <a:pt x="26" y="20"/>
                      <a:pt x="26" y="20"/>
                    </a:cubicBezTo>
                    <a:lnTo>
                      <a:pt x="26" y="25"/>
                    </a:lnTo>
                    <a:close/>
                    <a:moveTo>
                      <a:pt x="26" y="18"/>
                    </a:moveTo>
                    <a:cubicBezTo>
                      <a:pt x="20" y="18"/>
                      <a:pt x="20" y="18"/>
                      <a:pt x="20" y="18"/>
                    </a:cubicBezTo>
                    <a:cubicBezTo>
                      <a:pt x="20" y="13"/>
                      <a:pt x="20" y="13"/>
                      <a:pt x="20" y="13"/>
                    </a:cubicBezTo>
                    <a:cubicBezTo>
                      <a:pt x="27" y="13"/>
                      <a:pt x="27" y="13"/>
                      <a:pt x="27" y="13"/>
                    </a:cubicBezTo>
                    <a:lnTo>
                      <a:pt x="26" y="18"/>
                    </a:lnTo>
                    <a:close/>
                    <a:moveTo>
                      <a:pt x="18" y="18"/>
                    </a:moveTo>
                    <a:cubicBezTo>
                      <a:pt x="12" y="18"/>
                      <a:pt x="12" y="18"/>
                      <a:pt x="12" y="18"/>
                    </a:cubicBezTo>
                    <a:cubicBezTo>
                      <a:pt x="11" y="13"/>
                      <a:pt x="11" y="13"/>
                      <a:pt x="11" y="13"/>
                    </a:cubicBezTo>
                    <a:cubicBezTo>
                      <a:pt x="18" y="13"/>
                      <a:pt x="18" y="13"/>
                      <a:pt x="18" y="13"/>
                    </a:cubicBezTo>
                    <a:lnTo>
                      <a:pt x="18" y="18"/>
                    </a:lnTo>
                    <a:close/>
                    <a:moveTo>
                      <a:pt x="18" y="20"/>
                    </a:moveTo>
                    <a:cubicBezTo>
                      <a:pt x="19" y="25"/>
                      <a:pt x="19" y="25"/>
                      <a:pt x="19" y="25"/>
                    </a:cubicBezTo>
                    <a:cubicBezTo>
                      <a:pt x="13" y="25"/>
                      <a:pt x="13" y="25"/>
                      <a:pt x="13" y="25"/>
                    </a:cubicBezTo>
                    <a:cubicBezTo>
                      <a:pt x="12" y="20"/>
                      <a:pt x="12" y="20"/>
                      <a:pt x="12" y="20"/>
                    </a:cubicBezTo>
                    <a:lnTo>
                      <a:pt x="18" y="20"/>
                    </a:lnTo>
                    <a:close/>
                    <a:moveTo>
                      <a:pt x="11" y="25"/>
                    </a:moveTo>
                    <a:cubicBezTo>
                      <a:pt x="7" y="25"/>
                      <a:pt x="7" y="25"/>
                      <a:pt x="7" y="25"/>
                    </a:cubicBezTo>
                    <a:cubicBezTo>
                      <a:pt x="5" y="20"/>
                      <a:pt x="5" y="20"/>
                      <a:pt x="5" y="20"/>
                    </a:cubicBezTo>
                    <a:cubicBezTo>
                      <a:pt x="10" y="20"/>
                      <a:pt x="10" y="20"/>
                      <a:pt x="10" y="20"/>
                    </a:cubicBezTo>
                    <a:lnTo>
                      <a:pt x="11" y="25"/>
                    </a:lnTo>
                    <a:close/>
                    <a:moveTo>
                      <a:pt x="13" y="27"/>
                    </a:moveTo>
                    <a:cubicBezTo>
                      <a:pt x="19" y="27"/>
                      <a:pt x="19" y="27"/>
                      <a:pt x="19" y="27"/>
                    </a:cubicBezTo>
                    <a:cubicBezTo>
                      <a:pt x="19" y="32"/>
                      <a:pt x="19" y="32"/>
                      <a:pt x="19" y="32"/>
                    </a:cubicBezTo>
                    <a:cubicBezTo>
                      <a:pt x="14" y="32"/>
                      <a:pt x="14" y="32"/>
                      <a:pt x="14" y="32"/>
                    </a:cubicBezTo>
                    <a:lnTo>
                      <a:pt x="13" y="27"/>
                    </a:lnTo>
                    <a:close/>
                    <a:moveTo>
                      <a:pt x="21" y="27"/>
                    </a:moveTo>
                    <a:cubicBezTo>
                      <a:pt x="26" y="27"/>
                      <a:pt x="26" y="27"/>
                      <a:pt x="26" y="27"/>
                    </a:cubicBezTo>
                    <a:cubicBezTo>
                      <a:pt x="26" y="32"/>
                      <a:pt x="26" y="32"/>
                      <a:pt x="26" y="32"/>
                    </a:cubicBezTo>
                    <a:cubicBezTo>
                      <a:pt x="21" y="32"/>
                      <a:pt x="21" y="32"/>
                      <a:pt x="21" y="32"/>
                    </a:cubicBezTo>
                    <a:lnTo>
                      <a:pt x="21" y="27"/>
                    </a:lnTo>
                    <a:close/>
                    <a:moveTo>
                      <a:pt x="28" y="27"/>
                    </a:moveTo>
                    <a:cubicBezTo>
                      <a:pt x="34" y="27"/>
                      <a:pt x="34" y="27"/>
                      <a:pt x="34" y="27"/>
                    </a:cubicBezTo>
                    <a:cubicBezTo>
                      <a:pt x="33" y="32"/>
                      <a:pt x="33" y="32"/>
                      <a:pt x="33" y="32"/>
                    </a:cubicBezTo>
                    <a:cubicBezTo>
                      <a:pt x="28" y="32"/>
                      <a:pt x="28" y="32"/>
                      <a:pt x="28" y="32"/>
                    </a:cubicBezTo>
                    <a:lnTo>
                      <a:pt x="28" y="27"/>
                    </a:lnTo>
                    <a:close/>
                    <a:moveTo>
                      <a:pt x="36" y="27"/>
                    </a:moveTo>
                    <a:cubicBezTo>
                      <a:pt x="41" y="27"/>
                      <a:pt x="41" y="27"/>
                      <a:pt x="41" y="27"/>
                    </a:cubicBezTo>
                    <a:cubicBezTo>
                      <a:pt x="40" y="32"/>
                      <a:pt x="40" y="32"/>
                      <a:pt x="40" y="32"/>
                    </a:cubicBezTo>
                    <a:cubicBezTo>
                      <a:pt x="35" y="32"/>
                      <a:pt x="35" y="32"/>
                      <a:pt x="35" y="32"/>
                    </a:cubicBezTo>
                    <a:lnTo>
                      <a:pt x="36" y="27"/>
                    </a:lnTo>
                    <a:close/>
                    <a:moveTo>
                      <a:pt x="36" y="25"/>
                    </a:moveTo>
                    <a:cubicBezTo>
                      <a:pt x="37" y="20"/>
                      <a:pt x="37" y="20"/>
                      <a:pt x="37" y="20"/>
                    </a:cubicBezTo>
                    <a:cubicBezTo>
                      <a:pt x="43" y="20"/>
                      <a:pt x="43" y="20"/>
                      <a:pt x="43" y="20"/>
                    </a:cubicBezTo>
                    <a:cubicBezTo>
                      <a:pt x="42" y="25"/>
                      <a:pt x="42" y="25"/>
                      <a:pt x="42" y="25"/>
                    </a:cubicBezTo>
                    <a:lnTo>
                      <a:pt x="36" y="25"/>
                    </a:lnTo>
                    <a:close/>
                    <a:moveTo>
                      <a:pt x="4" y="13"/>
                    </a:moveTo>
                    <a:cubicBezTo>
                      <a:pt x="4" y="13"/>
                      <a:pt x="4" y="13"/>
                      <a:pt x="4" y="13"/>
                    </a:cubicBezTo>
                    <a:cubicBezTo>
                      <a:pt x="9" y="13"/>
                      <a:pt x="9" y="13"/>
                      <a:pt x="9" y="13"/>
                    </a:cubicBezTo>
                    <a:cubicBezTo>
                      <a:pt x="10" y="18"/>
                      <a:pt x="10" y="18"/>
                      <a:pt x="10" y="18"/>
                    </a:cubicBezTo>
                    <a:cubicBezTo>
                      <a:pt x="4" y="18"/>
                      <a:pt x="4" y="18"/>
                      <a:pt x="4" y="18"/>
                    </a:cubicBezTo>
                    <a:cubicBezTo>
                      <a:pt x="3" y="14"/>
                      <a:pt x="3" y="14"/>
                      <a:pt x="3" y="14"/>
                    </a:cubicBezTo>
                    <a:cubicBezTo>
                      <a:pt x="3" y="14"/>
                      <a:pt x="3" y="14"/>
                      <a:pt x="3" y="14"/>
                    </a:cubicBezTo>
                    <a:cubicBezTo>
                      <a:pt x="3" y="13"/>
                      <a:pt x="3" y="13"/>
                      <a:pt x="4" y="13"/>
                    </a:cubicBezTo>
                    <a:close/>
                    <a:moveTo>
                      <a:pt x="42" y="32"/>
                    </a:moveTo>
                    <a:cubicBezTo>
                      <a:pt x="42" y="32"/>
                      <a:pt x="42" y="32"/>
                      <a:pt x="42" y="32"/>
                    </a:cubicBezTo>
                    <a:cubicBezTo>
                      <a:pt x="43" y="27"/>
                      <a:pt x="43" y="27"/>
                      <a:pt x="43" y="27"/>
                    </a:cubicBezTo>
                    <a:cubicBezTo>
                      <a:pt x="46" y="27"/>
                      <a:pt x="46" y="27"/>
                      <a:pt x="46" y="27"/>
                    </a:cubicBezTo>
                    <a:cubicBezTo>
                      <a:pt x="45" y="30"/>
                      <a:pt x="45" y="30"/>
                      <a:pt x="45" y="30"/>
                    </a:cubicBezTo>
                    <a:cubicBezTo>
                      <a:pt x="45" y="31"/>
                      <a:pt x="43" y="32"/>
                      <a:pt x="42" y="32"/>
                    </a:cubicBezTo>
                    <a:close/>
                    <a:moveTo>
                      <a:pt x="13" y="44"/>
                    </a:moveTo>
                    <a:cubicBezTo>
                      <a:pt x="11" y="44"/>
                      <a:pt x="10" y="46"/>
                      <a:pt x="10" y="48"/>
                    </a:cubicBezTo>
                    <a:cubicBezTo>
                      <a:pt x="10" y="50"/>
                      <a:pt x="11" y="51"/>
                      <a:pt x="13" y="51"/>
                    </a:cubicBezTo>
                    <a:cubicBezTo>
                      <a:pt x="15" y="51"/>
                      <a:pt x="17" y="50"/>
                      <a:pt x="17" y="48"/>
                    </a:cubicBezTo>
                    <a:cubicBezTo>
                      <a:pt x="17" y="46"/>
                      <a:pt x="15" y="44"/>
                      <a:pt x="13" y="44"/>
                    </a:cubicBezTo>
                    <a:close/>
                    <a:moveTo>
                      <a:pt x="13" y="49"/>
                    </a:moveTo>
                    <a:cubicBezTo>
                      <a:pt x="13" y="49"/>
                      <a:pt x="12" y="48"/>
                      <a:pt x="12" y="48"/>
                    </a:cubicBezTo>
                    <a:cubicBezTo>
                      <a:pt x="12" y="47"/>
                      <a:pt x="13" y="46"/>
                      <a:pt x="13" y="46"/>
                    </a:cubicBezTo>
                    <a:cubicBezTo>
                      <a:pt x="14" y="46"/>
                      <a:pt x="15" y="47"/>
                      <a:pt x="15" y="48"/>
                    </a:cubicBezTo>
                    <a:cubicBezTo>
                      <a:pt x="15" y="48"/>
                      <a:pt x="14" y="49"/>
                      <a:pt x="13" y="49"/>
                    </a:cubicBezTo>
                    <a:close/>
                    <a:moveTo>
                      <a:pt x="40" y="44"/>
                    </a:moveTo>
                    <a:cubicBezTo>
                      <a:pt x="38" y="44"/>
                      <a:pt x="37" y="46"/>
                      <a:pt x="37" y="48"/>
                    </a:cubicBezTo>
                    <a:cubicBezTo>
                      <a:pt x="37" y="50"/>
                      <a:pt x="38" y="51"/>
                      <a:pt x="40" y="51"/>
                    </a:cubicBezTo>
                    <a:cubicBezTo>
                      <a:pt x="42" y="51"/>
                      <a:pt x="44" y="50"/>
                      <a:pt x="44" y="48"/>
                    </a:cubicBezTo>
                    <a:cubicBezTo>
                      <a:pt x="44" y="46"/>
                      <a:pt x="42" y="44"/>
                      <a:pt x="40" y="44"/>
                    </a:cubicBezTo>
                    <a:close/>
                    <a:moveTo>
                      <a:pt x="40" y="49"/>
                    </a:moveTo>
                    <a:cubicBezTo>
                      <a:pt x="39" y="49"/>
                      <a:pt x="39" y="48"/>
                      <a:pt x="39" y="48"/>
                    </a:cubicBezTo>
                    <a:cubicBezTo>
                      <a:pt x="39" y="47"/>
                      <a:pt x="39" y="46"/>
                      <a:pt x="40" y="46"/>
                    </a:cubicBezTo>
                    <a:cubicBezTo>
                      <a:pt x="41" y="46"/>
                      <a:pt x="42" y="47"/>
                      <a:pt x="42" y="48"/>
                    </a:cubicBezTo>
                    <a:cubicBezTo>
                      <a:pt x="42" y="48"/>
                      <a:pt x="41" y="49"/>
                      <a:pt x="40" y="49"/>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45" name="îśḷiḍè">
                <a:extLst>
                  <a:ext uri="{FF2B5EF4-FFF2-40B4-BE49-F238E27FC236}">
                    <a16:creationId xmlns:a16="http://schemas.microsoft.com/office/drawing/2014/main" id="{BE449650-CFE2-4EE1-B379-1A448E58B846}"/>
                  </a:ext>
                </a:extLst>
              </p:cNvPr>
              <p:cNvSpPr/>
              <p:nvPr/>
            </p:nvSpPr>
            <p:spPr bwMode="auto">
              <a:xfrm>
                <a:off x="3637416" y="3912724"/>
                <a:ext cx="399647" cy="324286"/>
              </a:xfrm>
              <a:custGeom>
                <a:avLst/>
                <a:gdLst>
                  <a:gd name="T0" fmla="*/ 26 w 74"/>
                  <a:gd name="T1" fmla="*/ 0 h 60"/>
                  <a:gd name="T2" fmla="*/ 19 w 74"/>
                  <a:gd name="T3" fmla="*/ 53 h 60"/>
                  <a:gd name="T4" fmla="*/ 49 w 74"/>
                  <a:gd name="T5" fmla="*/ 60 h 60"/>
                  <a:gd name="T6" fmla="*/ 56 w 74"/>
                  <a:gd name="T7" fmla="*/ 7 h 60"/>
                  <a:gd name="T8" fmla="*/ 53 w 74"/>
                  <a:gd name="T9" fmla="*/ 7 h 60"/>
                  <a:gd name="T10" fmla="*/ 49 w 74"/>
                  <a:gd name="T11" fmla="*/ 57 h 60"/>
                  <a:gd name="T12" fmla="*/ 22 w 74"/>
                  <a:gd name="T13" fmla="*/ 53 h 60"/>
                  <a:gd name="T14" fmla="*/ 26 w 74"/>
                  <a:gd name="T15" fmla="*/ 3 h 60"/>
                  <a:gd name="T16" fmla="*/ 53 w 74"/>
                  <a:gd name="T17" fmla="*/ 7 h 60"/>
                  <a:gd name="T18" fmla="*/ 25 w 74"/>
                  <a:gd name="T19" fmla="*/ 6 h 60"/>
                  <a:gd name="T20" fmla="*/ 24 w 74"/>
                  <a:gd name="T21" fmla="*/ 50 h 60"/>
                  <a:gd name="T22" fmla="*/ 50 w 74"/>
                  <a:gd name="T23" fmla="*/ 51 h 60"/>
                  <a:gd name="T24" fmla="*/ 51 w 74"/>
                  <a:gd name="T25" fmla="*/ 7 h 60"/>
                  <a:gd name="T26" fmla="*/ 49 w 74"/>
                  <a:gd name="T27" fmla="*/ 49 h 60"/>
                  <a:gd name="T28" fmla="*/ 26 w 74"/>
                  <a:gd name="T29" fmla="*/ 8 h 60"/>
                  <a:gd name="T30" fmla="*/ 49 w 74"/>
                  <a:gd name="T31" fmla="*/ 49 h 60"/>
                  <a:gd name="T32" fmla="*/ 37 w 74"/>
                  <a:gd name="T33" fmla="*/ 56 h 60"/>
                  <a:gd name="T34" fmla="*/ 37 w 74"/>
                  <a:gd name="T35" fmla="*/ 52 h 60"/>
                  <a:gd name="T36" fmla="*/ 74 w 74"/>
                  <a:gd name="T37" fmla="*/ 23 h 60"/>
                  <a:gd name="T38" fmla="*/ 67 w 74"/>
                  <a:gd name="T39" fmla="*/ 41 h 60"/>
                  <a:gd name="T40" fmla="*/ 66 w 74"/>
                  <a:gd name="T41" fmla="*/ 39 h 60"/>
                  <a:gd name="T42" fmla="*/ 66 w 74"/>
                  <a:gd name="T43" fmla="*/ 7 h 60"/>
                  <a:gd name="T44" fmla="*/ 68 w 74"/>
                  <a:gd name="T45" fmla="*/ 6 h 60"/>
                  <a:gd name="T46" fmla="*/ 69 w 74"/>
                  <a:gd name="T47" fmla="*/ 23 h 60"/>
                  <a:gd name="T48" fmla="*/ 64 w 74"/>
                  <a:gd name="T49" fmla="*/ 37 h 60"/>
                  <a:gd name="T50" fmla="*/ 63 w 74"/>
                  <a:gd name="T51" fmla="*/ 35 h 60"/>
                  <a:gd name="T52" fmla="*/ 63 w 74"/>
                  <a:gd name="T53" fmla="*/ 11 h 60"/>
                  <a:gd name="T54" fmla="*/ 65 w 74"/>
                  <a:gd name="T55" fmla="*/ 10 h 60"/>
                  <a:gd name="T56" fmla="*/ 64 w 74"/>
                  <a:gd name="T57" fmla="*/ 23 h 60"/>
                  <a:gd name="T58" fmla="*/ 60 w 74"/>
                  <a:gd name="T59" fmla="*/ 33 h 60"/>
                  <a:gd name="T60" fmla="*/ 60 w 74"/>
                  <a:gd name="T61" fmla="*/ 31 h 60"/>
                  <a:gd name="T62" fmla="*/ 60 w 74"/>
                  <a:gd name="T63" fmla="*/ 15 h 60"/>
                  <a:gd name="T64" fmla="*/ 61 w 74"/>
                  <a:gd name="T65" fmla="*/ 14 h 60"/>
                  <a:gd name="T66" fmla="*/ 8 w 74"/>
                  <a:gd name="T67" fmla="*/ 39 h 60"/>
                  <a:gd name="T68" fmla="*/ 7 w 74"/>
                  <a:gd name="T69" fmla="*/ 41 h 60"/>
                  <a:gd name="T70" fmla="*/ 0 w 74"/>
                  <a:gd name="T71" fmla="*/ 23 h 60"/>
                  <a:gd name="T72" fmla="*/ 8 w 74"/>
                  <a:gd name="T73" fmla="*/ 6 h 60"/>
                  <a:gd name="T74" fmla="*/ 2 w 74"/>
                  <a:gd name="T75" fmla="*/ 23 h 60"/>
                  <a:gd name="T76" fmla="*/ 12 w 74"/>
                  <a:gd name="T77" fmla="*/ 35 h 60"/>
                  <a:gd name="T78" fmla="*/ 11 w 74"/>
                  <a:gd name="T79" fmla="*/ 37 h 60"/>
                  <a:gd name="T80" fmla="*/ 6 w 74"/>
                  <a:gd name="T81" fmla="*/ 23 h 60"/>
                  <a:gd name="T82" fmla="*/ 11 w 74"/>
                  <a:gd name="T83" fmla="*/ 10 h 60"/>
                  <a:gd name="T84" fmla="*/ 8 w 74"/>
                  <a:gd name="T85" fmla="*/ 23 h 60"/>
                  <a:gd name="T86" fmla="*/ 15 w 74"/>
                  <a:gd name="T87" fmla="*/ 15 h 60"/>
                  <a:gd name="T88" fmla="*/ 15 w 74"/>
                  <a:gd name="T89" fmla="*/ 31 h 60"/>
                  <a:gd name="T90" fmla="*/ 14 w 74"/>
                  <a:gd name="T91" fmla="*/ 33 h 60"/>
                  <a:gd name="T92" fmla="*/ 11 w 74"/>
                  <a:gd name="T93" fmla="*/ 23 h 60"/>
                  <a:gd name="T94" fmla="*/ 15 w 74"/>
                  <a:gd name="T95" fmla="*/ 1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60">
                    <a:moveTo>
                      <a:pt x="49" y="0"/>
                    </a:moveTo>
                    <a:cubicBezTo>
                      <a:pt x="26" y="0"/>
                      <a:pt x="26" y="0"/>
                      <a:pt x="26" y="0"/>
                    </a:cubicBezTo>
                    <a:cubicBezTo>
                      <a:pt x="22" y="0"/>
                      <a:pt x="19" y="3"/>
                      <a:pt x="19" y="7"/>
                    </a:cubicBezTo>
                    <a:cubicBezTo>
                      <a:pt x="19" y="53"/>
                      <a:pt x="19" y="53"/>
                      <a:pt x="19" y="53"/>
                    </a:cubicBezTo>
                    <a:cubicBezTo>
                      <a:pt x="19" y="56"/>
                      <a:pt x="22" y="60"/>
                      <a:pt x="26" y="60"/>
                    </a:cubicBezTo>
                    <a:cubicBezTo>
                      <a:pt x="49" y="60"/>
                      <a:pt x="49" y="60"/>
                      <a:pt x="49" y="60"/>
                    </a:cubicBezTo>
                    <a:cubicBezTo>
                      <a:pt x="53" y="60"/>
                      <a:pt x="56" y="56"/>
                      <a:pt x="56" y="53"/>
                    </a:cubicBezTo>
                    <a:cubicBezTo>
                      <a:pt x="56" y="7"/>
                      <a:pt x="56" y="7"/>
                      <a:pt x="56" y="7"/>
                    </a:cubicBezTo>
                    <a:cubicBezTo>
                      <a:pt x="56" y="3"/>
                      <a:pt x="53" y="0"/>
                      <a:pt x="49" y="0"/>
                    </a:cubicBezTo>
                    <a:close/>
                    <a:moveTo>
                      <a:pt x="53" y="7"/>
                    </a:moveTo>
                    <a:cubicBezTo>
                      <a:pt x="53" y="53"/>
                      <a:pt x="53" y="53"/>
                      <a:pt x="53" y="53"/>
                    </a:cubicBezTo>
                    <a:cubicBezTo>
                      <a:pt x="53" y="55"/>
                      <a:pt x="51" y="57"/>
                      <a:pt x="49" y="57"/>
                    </a:cubicBezTo>
                    <a:cubicBezTo>
                      <a:pt x="26" y="57"/>
                      <a:pt x="26" y="57"/>
                      <a:pt x="26" y="57"/>
                    </a:cubicBezTo>
                    <a:cubicBezTo>
                      <a:pt x="24" y="57"/>
                      <a:pt x="22" y="55"/>
                      <a:pt x="22" y="53"/>
                    </a:cubicBezTo>
                    <a:cubicBezTo>
                      <a:pt x="22" y="7"/>
                      <a:pt x="22" y="7"/>
                      <a:pt x="22" y="7"/>
                    </a:cubicBezTo>
                    <a:cubicBezTo>
                      <a:pt x="22" y="5"/>
                      <a:pt x="24" y="3"/>
                      <a:pt x="26" y="3"/>
                    </a:cubicBezTo>
                    <a:cubicBezTo>
                      <a:pt x="49" y="3"/>
                      <a:pt x="49" y="3"/>
                      <a:pt x="49" y="3"/>
                    </a:cubicBezTo>
                    <a:cubicBezTo>
                      <a:pt x="51" y="3"/>
                      <a:pt x="53" y="5"/>
                      <a:pt x="53" y="7"/>
                    </a:cubicBezTo>
                    <a:close/>
                    <a:moveTo>
                      <a:pt x="50" y="6"/>
                    </a:moveTo>
                    <a:cubicBezTo>
                      <a:pt x="25" y="6"/>
                      <a:pt x="25" y="6"/>
                      <a:pt x="25" y="6"/>
                    </a:cubicBezTo>
                    <a:cubicBezTo>
                      <a:pt x="24" y="6"/>
                      <a:pt x="24" y="6"/>
                      <a:pt x="24" y="7"/>
                    </a:cubicBezTo>
                    <a:cubicBezTo>
                      <a:pt x="24" y="50"/>
                      <a:pt x="24" y="50"/>
                      <a:pt x="24" y="50"/>
                    </a:cubicBezTo>
                    <a:cubicBezTo>
                      <a:pt x="24" y="51"/>
                      <a:pt x="24" y="51"/>
                      <a:pt x="25" y="51"/>
                    </a:cubicBezTo>
                    <a:cubicBezTo>
                      <a:pt x="50" y="51"/>
                      <a:pt x="50" y="51"/>
                      <a:pt x="50" y="51"/>
                    </a:cubicBezTo>
                    <a:cubicBezTo>
                      <a:pt x="50" y="51"/>
                      <a:pt x="51" y="51"/>
                      <a:pt x="51" y="50"/>
                    </a:cubicBezTo>
                    <a:cubicBezTo>
                      <a:pt x="51" y="7"/>
                      <a:pt x="51" y="7"/>
                      <a:pt x="51" y="7"/>
                    </a:cubicBezTo>
                    <a:cubicBezTo>
                      <a:pt x="51" y="6"/>
                      <a:pt x="50" y="6"/>
                      <a:pt x="50" y="6"/>
                    </a:cubicBezTo>
                    <a:close/>
                    <a:moveTo>
                      <a:pt x="49" y="49"/>
                    </a:moveTo>
                    <a:cubicBezTo>
                      <a:pt x="26" y="49"/>
                      <a:pt x="26" y="49"/>
                      <a:pt x="26" y="49"/>
                    </a:cubicBezTo>
                    <a:cubicBezTo>
                      <a:pt x="26" y="8"/>
                      <a:pt x="26" y="8"/>
                      <a:pt x="26" y="8"/>
                    </a:cubicBezTo>
                    <a:cubicBezTo>
                      <a:pt x="49" y="8"/>
                      <a:pt x="49" y="8"/>
                      <a:pt x="49" y="8"/>
                    </a:cubicBezTo>
                    <a:lnTo>
                      <a:pt x="49" y="49"/>
                    </a:lnTo>
                    <a:close/>
                    <a:moveTo>
                      <a:pt x="39" y="54"/>
                    </a:moveTo>
                    <a:cubicBezTo>
                      <a:pt x="39" y="55"/>
                      <a:pt x="38" y="56"/>
                      <a:pt x="37" y="56"/>
                    </a:cubicBezTo>
                    <a:cubicBezTo>
                      <a:pt x="36" y="56"/>
                      <a:pt x="35" y="55"/>
                      <a:pt x="35" y="54"/>
                    </a:cubicBezTo>
                    <a:cubicBezTo>
                      <a:pt x="35" y="53"/>
                      <a:pt x="36" y="52"/>
                      <a:pt x="37" y="52"/>
                    </a:cubicBezTo>
                    <a:cubicBezTo>
                      <a:pt x="38" y="52"/>
                      <a:pt x="39" y="53"/>
                      <a:pt x="39" y="54"/>
                    </a:cubicBezTo>
                    <a:close/>
                    <a:moveTo>
                      <a:pt x="74" y="23"/>
                    </a:moveTo>
                    <a:cubicBezTo>
                      <a:pt x="74" y="30"/>
                      <a:pt x="72" y="36"/>
                      <a:pt x="68" y="41"/>
                    </a:cubicBezTo>
                    <a:cubicBezTo>
                      <a:pt x="68" y="41"/>
                      <a:pt x="67" y="41"/>
                      <a:pt x="67" y="41"/>
                    </a:cubicBezTo>
                    <a:cubicBezTo>
                      <a:pt x="67" y="41"/>
                      <a:pt x="67" y="41"/>
                      <a:pt x="67" y="41"/>
                    </a:cubicBezTo>
                    <a:cubicBezTo>
                      <a:pt x="66" y="40"/>
                      <a:pt x="66" y="40"/>
                      <a:pt x="66" y="39"/>
                    </a:cubicBezTo>
                    <a:cubicBezTo>
                      <a:pt x="70" y="35"/>
                      <a:pt x="72" y="29"/>
                      <a:pt x="72" y="23"/>
                    </a:cubicBezTo>
                    <a:cubicBezTo>
                      <a:pt x="72" y="17"/>
                      <a:pt x="70" y="12"/>
                      <a:pt x="66" y="7"/>
                    </a:cubicBezTo>
                    <a:cubicBezTo>
                      <a:pt x="66" y="7"/>
                      <a:pt x="66" y="6"/>
                      <a:pt x="67" y="6"/>
                    </a:cubicBezTo>
                    <a:cubicBezTo>
                      <a:pt x="67" y="5"/>
                      <a:pt x="68" y="6"/>
                      <a:pt x="68" y="6"/>
                    </a:cubicBezTo>
                    <a:cubicBezTo>
                      <a:pt x="72" y="11"/>
                      <a:pt x="74" y="17"/>
                      <a:pt x="74" y="23"/>
                    </a:cubicBezTo>
                    <a:close/>
                    <a:moveTo>
                      <a:pt x="69" y="23"/>
                    </a:moveTo>
                    <a:cubicBezTo>
                      <a:pt x="69" y="28"/>
                      <a:pt x="67" y="33"/>
                      <a:pt x="65" y="36"/>
                    </a:cubicBezTo>
                    <a:cubicBezTo>
                      <a:pt x="64" y="37"/>
                      <a:pt x="64" y="37"/>
                      <a:pt x="64" y="37"/>
                    </a:cubicBezTo>
                    <a:cubicBezTo>
                      <a:pt x="64" y="37"/>
                      <a:pt x="63" y="37"/>
                      <a:pt x="63" y="37"/>
                    </a:cubicBezTo>
                    <a:cubicBezTo>
                      <a:pt x="63" y="36"/>
                      <a:pt x="63" y="36"/>
                      <a:pt x="63" y="35"/>
                    </a:cubicBezTo>
                    <a:cubicBezTo>
                      <a:pt x="66" y="32"/>
                      <a:pt x="67" y="28"/>
                      <a:pt x="67" y="23"/>
                    </a:cubicBezTo>
                    <a:cubicBezTo>
                      <a:pt x="67" y="19"/>
                      <a:pt x="66" y="15"/>
                      <a:pt x="63" y="11"/>
                    </a:cubicBezTo>
                    <a:cubicBezTo>
                      <a:pt x="63" y="11"/>
                      <a:pt x="63" y="10"/>
                      <a:pt x="63" y="10"/>
                    </a:cubicBezTo>
                    <a:cubicBezTo>
                      <a:pt x="64" y="10"/>
                      <a:pt x="64" y="10"/>
                      <a:pt x="65" y="10"/>
                    </a:cubicBezTo>
                    <a:cubicBezTo>
                      <a:pt x="67" y="14"/>
                      <a:pt x="69" y="19"/>
                      <a:pt x="69" y="23"/>
                    </a:cubicBezTo>
                    <a:close/>
                    <a:moveTo>
                      <a:pt x="64" y="23"/>
                    </a:moveTo>
                    <a:cubicBezTo>
                      <a:pt x="64" y="26"/>
                      <a:pt x="63" y="29"/>
                      <a:pt x="61" y="32"/>
                    </a:cubicBezTo>
                    <a:cubicBezTo>
                      <a:pt x="61" y="32"/>
                      <a:pt x="61" y="33"/>
                      <a:pt x="60" y="33"/>
                    </a:cubicBezTo>
                    <a:cubicBezTo>
                      <a:pt x="60" y="33"/>
                      <a:pt x="60" y="33"/>
                      <a:pt x="60" y="33"/>
                    </a:cubicBezTo>
                    <a:cubicBezTo>
                      <a:pt x="59" y="32"/>
                      <a:pt x="59" y="32"/>
                      <a:pt x="60" y="31"/>
                    </a:cubicBezTo>
                    <a:cubicBezTo>
                      <a:pt x="61" y="29"/>
                      <a:pt x="62" y="26"/>
                      <a:pt x="62" y="23"/>
                    </a:cubicBezTo>
                    <a:cubicBezTo>
                      <a:pt x="62" y="21"/>
                      <a:pt x="61" y="18"/>
                      <a:pt x="60" y="15"/>
                    </a:cubicBezTo>
                    <a:cubicBezTo>
                      <a:pt x="59" y="15"/>
                      <a:pt x="59" y="14"/>
                      <a:pt x="60" y="14"/>
                    </a:cubicBezTo>
                    <a:cubicBezTo>
                      <a:pt x="60" y="14"/>
                      <a:pt x="61" y="14"/>
                      <a:pt x="61" y="14"/>
                    </a:cubicBezTo>
                    <a:cubicBezTo>
                      <a:pt x="63" y="17"/>
                      <a:pt x="64" y="20"/>
                      <a:pt x="64" y="23"/>
                    </a:cubicBezTo>
                    <a:close/>
                    <a:moveTo>
                      <a:pt x="8" y="39"/>
                    </a:moveTo>
                    <a:cubicBezTo>
                      <a:pt x="9" y="40"/>
                      <a:pt x="8" y="40"/>
                      <a:pt x="8" y="41"/>
                    </a:cubicBezTo>
                    <a:cubicBezTo>
                      <a:pt x="8" y="41"/>
                      <a:pt x="8" y="41"/>
                      <a:pt x="7" y="41"/>
                    </a:cubicBezTo>
                    <a:cubicBezTo>
                      <a:pt x="7" y="41"/>
                      <a:pt x="7" y="41"/>
                      <a:pt x="7" y="41"/>
                    </a:cubicBezTo>
                    <a:cubicBezTo>
                      <a:pt x="3" y="36"/>
                      <a:pt x="0" y="30"/>
                      <a:pt x="0" y="23"/>
                    </a:cubicBezTo>
                    <a:cubicBezTo>
                      <a:pt x="0" y="17"/>
                      <a:pt x="3" y="11"/>
                      <a:pt x="7" y="6"/>
                    </a:cubicBezTo>
                    <a:cubicBezTo>
                      <a:pt x="7" y="6"/>
                      <a:pt x="8" y="5"/>
                      <a:pt x="8" y="6"/>
                    </a:cubicBezTo>
                    <a:cubicBezTo>
                      <a:pt x="8" y="6"/>
                      <a:pt x="9" y="7"/>
                      <a:pt x="8" y="7"/>
                    </a:cubicBezTo>
                    <a:cubicBezTo>
                      <a:pt x="5" y="12"/>
                      <a:pt x="2" y="17"/>
                      <a:pt x="2" y="23"/>
                    </a:cubicBezTo>
                    <a:cubicBezTo>
                      <a:pt x="2" y="29"/>
                      <a:pt x="5" y="35"/>
                      <a:pt x="8" y="39"/>
                    </a:cubicBezTo>
                    <a:close/>
                    <a:moveTo>
                      <a:pt x="12" y="35"/>
                    </a:moveTo>
                    <a:cubicBezTo>
                      <a:pt x="12" y="36"/>
                      <a:pt x="12" y="36"/>
                      <a:pt x="11" y="37"/>
                    </a:cubicBezTo>
                    <a:cubicBezTo>
                      <a:pt x="11" y="37"/>
                      <a:pt x="11" y="37"/>
                      <a:pt x="11" y="37"/>
                    </a:cubicBezTo>
                    <a:cubicBezTo>
                      <a:pt x="10" y="37"/>
                      <a:pt x="10" y="37"/>
                      <a:pt x="10" y="36"/>
                    </a:cubicBezTo>
                    <a:cubicBezTo>
                      <a:pt x="7" y="33"/>
                      <a:pt x="6" y="28"/>
                      <a:pt x="6" y="23"/>
                    </a:cubicBezTo>
                    <a:cubicBezTo>
                      <a:pt x="6" y="19"/>
                      <a:pt x="7" y="14"/>
                      <a:pt x="10" y="10"/>
                    </a:cubicBezTo>
                    <a:cubicBezTo>
                      <a:pt x="10" y="10"/>
                      <a:pt x="11" y="10"/>
                      <a:pt x="11" y="10"/>
                    </a:cubicBezTo>
                    <a:cubicBezTo>
                      <a:pt x="12" y="10"/>
                      <a:pt x="12" y="11"/>
                      <a:pt x="12" y="11"/>
                    </a:cubicBezTo>
                    <a:cubicBezTo>
                      <a:pt x="9" y="15"/>
                      <a:pt x="8" y="19"/>
                      <a:pt x="8" y="23"/>
                    </a:cubicBezTo>
                    <a:cubicBezTo>
                      <a:pt x="8" y="28"/>
                      <a:pt x="9" y="32"/>
                      <a:pt x="12" y="35"/>
                    </a:cubicBezTo>
                    <a:close/>
                    <a:moveTo>
                      <a:pt x="15" y="15"/>
                    </a:moveTo>
                    <a:cubicBezTo>
                      <a:pt x="14" y="18"/>
                      <a:pt x="13" y="21"/>
                      <a:pt x="13" y="23"/>
                    </a:cubicBezTo>
                    <a:cubicBezTo>
                      <a:pt x="13" y="26"/>
                      <a:pt x="14" y="29"/>
                      <a:pt x="15" y="31"/>
                    </a:cubicBezTo>
                    <a:cubicBezTo>
                      <a:pt x="15" y="32"/>
                      <a:pt x="15" y="32"/>
                      <a:pt x="15" y="33"/>
                    </a:cubicBezTo>
                    <a:cubicBezTo>
                      <a:pt x="15" y="33"/>
                      <a:pt x="14" y="33"/>
                      <a:pt x="14" y="33"/>
                    </a:cubicBezTo>
                    <a:cubicBezTo>
                      <a:pt x="14" y="33"/>
                      <a:pt x="14" y="32"/>
                      <a:pt x="13" y="32"/>
                    </a:cubicBezTo>
                    <a:cubicBezTo>
                      <a:pt x="12" y="29"/>
                      <a:pt x="11" y="26"/>
                      <a:pt x="11" y="23"/>
                    </a:cubicBezTo>
                    <a:cubicBezTo>
                      <a:pt x="11" y="20"/>
                      <a:pt x="12" y="17"/>
                      <a:pt x="13" y="14"/>
                    </a:cubicBezTo>
                    <a:cubicBezTo>
                      <a:pt x="14" y="14"/>
                      <a:pt x="14" y="14"/>
                      <a:pt x="15" y="14"/>
                    </a:cubicBezTo>
                    <a:cubicBezTo>
                      <a:pt x="15" y="14"/>
                      <a:pt x="15" y="15"/>
                      <a:pt x="15" y="1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46" name="íšḻîḑé">
                <a:extLst>
                  <a:ext uri="{FF2B5EF4-FFF2-40B4-BE49-F238E27FC236}">
                    <a16:creationId xmlns:a16="http://schemas.microsoft.com/office/drawing/2014/main" id="{8BCCD53B-2AE7-4396-AE30-1B9A369B86CD}"/>
                  </a:ext>
                </a:extLst>
              </p:cNvPr>
              <p:cNvSpPr/>
              <p:nvPr/>
            </p:nvSpPr>
            <p:spPr bwMode="auto">
              <a:xfrm>
                <a:off x="8200165" y="3107567"/>
                <a:ext cx="428644" cy="305865"/>
              </a:xfrm>
              <a:custGeom>
                <a:avLst/>
                <a:gdLst>
                  <a:gd name="T0" fmla="*/ 9 w 84"/>
                  <a:gd name="T1" fmla="*/ 37 h 60"/>
                  <a:gd name="T2" fmla="*/ 74 w 84"/>
                  <a:gd name="T3" fmla="*/ 37 h 60"/>
                  <a:gd name="T4" fmla="*/ 10 w 84"/>
                  <a:gd name="T5" fmla="*/ 5 h 60"/>
                  <a:gd name="T6" fmla="*/ 11 w 84"/>
                  <a:gd name="T7" fmla="*/ 7 h 60"/>
                  <a:gd name="T8" fmla="*/ 32 w 84"/>
                  <a:gd name="T9" fmla="*/ 24 h 60"/>
                  <a:gd name="T10" fmla="*/ 33 w 84"/>
                  <a:gd name="T11" fmla="*/ 25 h 60"/>
                  <a:gd name="T12" fmla="*/ 34 w 84"/>
                  <a:gd name="T13" fmla="*/ 29 h 60"/>
                  <a:gd name="T14" fmla="*/ 37 w 84"/>
                  <a:gd name="T15" fmla="*/ 29 h 60"/>
                  <a:gd name="T16" fmla="*/ 37 w 84"/>
                  <a:gd name="T17" fmla="*/ 31 h 60"/>
                  <a:gd name="T18" fmla="*/ 41 w 84"/>
                  <a:gd name="T19" fmla="*/ 32 h 60"/>
                  <a:gd name="T20" fmla="*/ 43 w 84"/>
                  <a:gd name="T21" fmla="*/ 32 h 60"/>
                  <a:gd name="T22" fmla="*/ 47 w 84"/>
                  <a:gd name="T23" fmla="*/ 30 h 60"/>
                  <a:gd name="T24" fmla="*/ 48 w 84"/>
                  <a:gd name="T25" fmla="*/ 29 h 60"/>
                  <a:gd name="T26" fmla="*/ 51 w 84"/>
                  <a:gd name="T27" fmla="*/ 27 h 60"/>
                  <a:gd name="T28" fmla="*/ 50 w 84"/>
                  <a:gd name="T29" fmla="*/ 25 h 60"/>
                  <a:gd name="T30" fmla="*/ 52 w 84"/>
                  <a:gd name="T31" fmla="*/ 23 h 60"/>
                  <a:gd name="T32" fmla="*/ 51 w 84"/>
                  <a:gd name="T33" fmla="*/ 20 h 60"/>
                  <a:gd name="T34" fmla="*/ 50 w 84"/>
                  <a:gd name="T35" fmla="*/ 18 h 60"/>
                  <a:gd name="T36" fmla="*/ 49 w 84"/>
                  <a:gd name="T37" fmla="*/ 15 h 60"/>
                  <a:gd name="T38" fmla="*/ 47 w 84"/>
                  <a:gd name="T39" fmla="*/ 15 h 60"/>
                  <a:gd name="T40" fmla="*/ 46 w 84"/>
                  <a:gd name="T41" fmla="*/ 13 h 60"/>
                  <a:gd name="T42" fmla="*/ 42 w 84"/>
                  <a:gd name="T43" fmla="*/ 13 h 60"/>
                  <a:gd name="T44" fmla="*/ 40 w 84"/>
                  <a:gd name="T45" fmla="*/ 12 h 60"/>
                  <a:gd name="T46" fmla="*/ 37 w 84"/>
                  <a:gd name="T47" fmla="*/ 14 h 60"/>
                  <a:gd name="T48" fmla="*/ 35 w 84"/>
                  <a:gd name="T49" fmla="*/ 14 h 60"/>
                  <a:gd name="T50" fmla="*/ 33 w 84"/>
                  <a:gd name="T51" fmla="*/ 18 h 60"/>
                  <a:gd name="T52" fmla="*/ 33 w 84"/>
                  <a:gd name="T53" fmla="*/ 20 h 60"/>
                  <a:gd name="T54" fmla="*/ 31 w 84"/>
                  <a:gd name="T55" fmla="*/ 22 h 60"/>
                  <a:gd name="T56" fmla="*/ 33 w 84"/>
                  <a:gd name="T57" fmla="*/ 22 h 60"/>
                  <a:gd name="T58" fmla="*/ 35 w 84"/>
                  <a:gd name="T59" fmla="*/ 17 h 60"/>
                  <a:gd name="T60" fmla="*/ 39 w 84"/>
                  <a:gd name="T61" fmla="*/ 14 h 60"/>
                  <a:gd name="T62" fmla="*/ 45 w 84"/>
                  <a:gd name="T63" fmla="*/ 14 h 60"/>
                  <a:gd name="T64" fmla="*/ 49 w 84"/>
                  <a:gd name="T65" fmla="*/ 17 h 60"/>
                  <a:gd name="T66" fmla="*/ 50 w 84"/>
                  <a:gd name="T67" fmla="*/ 22 h 60"/>
                  <a:gd name="T68" fmla="*/ 49 w 84"/>
                  <a:gd name="T69" fmla="*/ 26 h 60"/>
                  <a:gd name="T70" fmla="*/ 45 w 84"/>
                  <a:gd name="T71" fmla="*/ 30 h 60"/>
                  <a:gd name="T72" fmla="*/ 39 w 84"/>
                  <a:gd name="T73" fmla="*/ 30 h 60"/>
                  <a:gd name="T74" fmla="*/ 35 w 84"/>
                  <a:gd name="T75" fmla="*/ 27 h 60"/>
                  <a:gd name="T76" fmla="*/ 33 w 84"/>
                  <a:gd name="T77" fmla="*/ 22 h 60"/>
                  <a:gd name="T78" fmla="*/ 42 w 84"/>
                  <a:gd name="T79" fmla="*/ 27 h 60"/>
                  <a:gd name="T80" fmla="*/ 37 w 84"/>
                  <a:gd name="T81" fmla="*/ 22 h 60"/>
                  <a:gd name="T82" fmla="*/ 44 w 84"/>
                  <a:gd name="T83" fmla="*/ 22 h 60"/>
                  <a:gd name="T84" fmla="*/ 42 w 84"/>
                  <a:gd name="T85" fmla="*/ 19 h 60"/>
                  <a:gd name="T86" fmla="*/ 79 w 84"/>
                  <a:gd name="T87" fmla="*/ 6 h 60"/>
                  <a:gd name="T88" fmla="*/ 5 w 84"/>
                  <a:gd name="T89" fmla="*/ 6 h 60"/>
                  <a:gd name="T90" fmla="*/ 0 w 84"/>
                  <a:gd name="T91" fmla="*/ 51 h 60"/>
                  <a:gd name="T92" fmla="*/ 0 w 84"/>
                  <a:gd name="T93" fmla="*/ 55 h 60"/>
                  <a:gd name="T94" fmla="*/ 84 w 84"/>
                  <a:gd name="T95" fmla="*/ 55 h 60"/>
                  <a:gd name="T96" fmla="*/ 76 w 84"/>
                  <a:gd name="T97" fmla="*/ 57 h 60"/>
                  <a:gd name="T98" fmla="*/ 3 w 84"/>
                  <a:gd name="T99" fmla="*/ 53 h 60"/>
                  <a:gd name="T100" fmla="*/ 30 w 84"/>
                  <a:gd name="T101" fmla="*/ 56 h 60"/>
                  <a:gd name="T102" fmla="*/ 54 w 84"/>
                  <a:gd name="T103" fmla="*/ 53 h 60"/>
                  <a:gd name="T104" fmla="*/ 76 w 84"/>
                  <a:gd name="T105" fmla="*/ 57 h 60"/>
                  <a:gd name="T106" fmla="*/ 52 w 84"/>
                  <a:gd name="T107" fmla="*/ 54 h 60"/>
                  <a:gd name="T108" fmla="*/ 53 w 84"/>
                  <a:gd name="T109" fmla="*/ 51 h 60"/>
                  <a:gd name="T110" fmla="*/ 7 w 84"/>
                  <a:gd name="T111" fmla="*/ 43 h 60"/>
                  <a:gd name="T112" fmla="*/ 53 w 84"/>
                  <a:gd name="T113" fmla="*/ 51 h 60"/>
                  <a:gd name="T114" fmla="*/ 8 w 84"/>
                  <a:gd name="T115" fmla="*/ 41 h 60"/>
                  <a:gd name="T116" fmla="*/ 10 w 84"/>
                  <a:gd name="T117" fmla="*/ 3 h 60"/>
                  <a:gd name="T118" fmla="*/ 76 w 84"/>
                  <a:gd name="T1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 h="60">
                    <a:moveTo>
                      <a:pt x="10" y="5"/>
                    </a:moveTo>
                    <a:cubicBezTo>
                      <a:pt x="10" y="5"/>
                      <a:pt x="9" y="5"/>
                      <a:pt x="9" y="6"/>
                    </a:cubicBezTo>
                    <a:cubicBezTo>
                      <a:pt x="9" y="37"/>
                      <a:pt x="9" y="37"/>
                      <a:pt x="9" y="37"/>
                    </a:cubicBezTo>
                    <a:cubicBezTo>
                      <a:pt x="9" y="37"/>
                      <a:pt x="10" y="38"/>
                      <a:pt x="10" y="38"/>
                    </a:cubicBezTo>
                    <a:cubicBezTo>
                      <a:pt x="73" y="38"/>
                      <a:pt x="73" y="38"/>
                      <a:pt x="73" y="38"/>
                    </a:cubicBezTo>
                    <a:cubicBezTo>
                      <a:pt x="74" y="38"/>
                      <a:pt x="74" y="37"/>
                      <a:pt x="74" y="37"/>
                    </a:cubicBezTo>
                    <a:cubicBezTo>
                      <a:pt x="74" y="6"/>
                      <a:pt x="74" y="6"/>
                      <a:pt x="74" y="6"/>
                    </a:cubicBezTo>
                    <a:cubicBezTo>
                      <a:pt x="74" y="5"/>
                      <a:pt x="74" y="5"/>
                      <a:pt x="73" y="5"/>
                    </a:cubicBezTo>
                    <a:lnTo>
                      <a:pt x="10" y="5"/>
                    </a:lnTo>
                    <a:close/>
                    <a:moveTo>
                      <a:pt x="72" y="36"/>
                    </a:moveTo>
                    <a:cubicBezTo>
                      <a:pt x="11" y="36"/>
                      <a:pt x="11" y="36"/>
                      <a:pt x="11" y="36"/>
                    </a:cubicBezTo>
                    <a:cubicBezTo>
                      <a:pt x="11" y="7"/>
                      <a:pt x="11" y="7"/>
                      <a:pt x="11" y="7"/>
                    </a:cubicBezTo>
                    <a:cubicBezTo>
                      <a:pt x="72" y="7"/>
                      <a:pt x="72" y="7"/>
                      <a:pt x="72" y="7"/>
                    </a:cubicBezTo>
                    <a:lnTo>
                      <a:pt x="72" y="36"/>
                    </a:lnTo>
                    <a:close/>
                    <a:moveTo>
                      <a:pt x="32" y="24"/>
                    </a:moveTo>
                    <a:cubicBezTo>
                      <a:pt x="32" y="24"/>
                      <a:pt x="33" y="24"/>
                      <a:pt x="33" y="24"/>
                    </a:cubicBezTo>
                    <a:cubicBezTo>
                      <a:pt x="33" y="24"/>
                      <a:pt x="33" y="24"/>
                      <a:pt x="34" y="25"/>
                    </a:cubicBezTo>
                    <a:cubicBezTo>
                      <a:pt x="34" y="25"/>
                      <a:pt x="34" y="25"/>
                      <a:pt x="33" y="25"/>
                    </a:cubicBezTo>
                    <a:cubicBezTo>
                      <a:pt x="33" y="25"/>
                      <a:pt x="33" y="26"/>
                      <a:pt x="33" y="26"/>
                    </a:cubicBezTo>
                    <a:cubicBezTo>
                      <a:pt x="33" y="26"/>
                      <a:pt x="33" y="26"/>
                      <a:pt x="33" y="27"/>
                    </a:cubicBezTo>
                    <a:cubicBezTo>
                      <a:pt x="33" y="28"/>
                      <a:pt x="34" y="28"/>
                      <a:pt x="34" y="29"/>
                    </a:cubicBezTo>
                    <a:cubicBezTo>
                      <a:pt x="35" y="29"/>
                      <a:pt x="35" y="29"/>
                      <a:pt x="35" y="29"/>
                    </a:cubicBezTo>
                    <a:cubicBezTo>
                      <a:pt x="35" y="29"/>
                      <a:pt x="36" y="29"/>
                      <a:pt x="36" y="29"/>
                    </a:cubicBezTo>
                    <a:cubicBezTo>
                      <a:pt x="36" y="29"/>
                      <a:pt x="36" y="28"/>
                      <a:pt x="37" y="29"/>
                    </a:cubicBezTo>
                    <a:cubicBezTo>
                      <a:pt x="37" y="29"/>
                      <a:pt x="37" y="29"/>
                      <a:pt x="37" y="30"/>
                    </a:cubicBezTo>
                    <a:cubicBezTo>
                      <a:pt x="37" y="30"/>
                      <a:pt x="37" y="30"/>
                      <a:pt x="37" y="30"/>
                    </a:cubicBezTo>
                    <a:cubicBezTo>
                      <a:pt x="37" y="31"/>
                      <a:pt x="37" y="31"/>
                      <a:pt x="37" y="31"/>
                    </a:cubicBezTo>
                    <a:cubicBezTo>
                      <a:pt x="38" y="31"/>
                      <a:pt x="39" y="32"/>
                      <a:pt x="40" y="32"/>
                    </a:cubicBezTo>
                    <a:cubicBezTo>
                      <a:pt x="40" y="32"/>
                      <a:pt x="40" y="32"/>
                      <a:pt x="40" y="32"/>
                    </a:cubicBezTo>
                    <a:cubicBezTo>
                      <a:pt x="40" y="32"/>
                      <a:pt x="41" y="32"/>
                      <a:pt x="41" y="32"/>
                    </a:cubicBezTo>
                    <a:cubicBezTo>
                      <a:pt x="41" y="32"/>
                      <a:pt x="41" y="31"/>
                      <a:pt x="41" y="31"/>
                    </a:cubicBezTo>
                    <a:cubicBezTo>
                      <a:pt x="41" y="30"/>
                      <a:pt x="42" y="30"/>
                      <a:pt x="42" y="31"/>
                    </a:cubicBezTo>
                    <a:cubicBezTo>
                      <a:pt x="42" y="31"/>
                      <a:pt x="43" y="32"/>
                      <a:pt x="43" y="32"/>
                    </a:cubicBezTo>
                    <a:cubicBezTo>
                      <a:pt x="43" y="32"/>
                      <a:pt x="43" y="32"/>
                      <a:pt x="44" y="32"/>
                    </a:cubicBezTo>
                    <a:cubicBezTo>
                      <a:pt x="44" y="32"/>
                      <a:pt x="45" y="31"/>
                      <a:pt x="46" y="31"/>
                    </a:cubicBezTo>
                    <a:cubicBezTo>
                      <a:pt x="46" y="31"/>
                      <a:pt x="47" y="31"/>
                      <a:pt x="47" y="30"/>
                    </a:cubicBezTo>
                    <a:cubicBezTo>
                      <a:pt x="47" y="30"/>
                      <a:pt x="47" y="30"/>
                      <a:pt x="47" y="30"/>
                    </a:cubicBezTo>
                    <a:cubicBezTo>
                      <a:pt x="46" y="29"/>
                      <a:pt x="47" y="29"/>
                      <a:pt x="47" y="29"/>
                    </a:cubicBezTo>
                    <a:cubicBezTo>
                      <a:pt x="47" y="28"/>
                      <a:pt x="47" y="29"/>
                      <a:pt x="48" y="29"/>
                    </a:cubicBezTo>
                    <a:cubicBezTo>
                      <a:pt x="48" y="29"/>
                      <a:pt x="48" y="29"/>
                      <a:pt x="48" y="29"/>
                    </a:cubicBezTo>
                    <a:cubicBezTo>
                      <a:pt x="49" y="29"/>
                      <a:pt x="49" y="29"/>
                      <a:pt x="49" y="29"/>
                    </a:cubicBezTo>
                    <a:cubicBezTo>
                      <a:pt x="50" y="28"/>
                      <a:pt x="50" y="28"/>
                      <a:pt x="51" y="27"/>
                    </a:cubicBezTo>
                    <a:cubicBezTo>
                      <a:pt x="51" y="26"/>
                      <a:pt x="51" y="26"/>
                      <a:pt x="51" y="26"/>
                    </a:cubicBezTo>
                    <a:cubicBezTo>
                      <a:pt x="51" y="26"/>
                      <a:pt x="51" y="25"/>
                      <a:pt x="50" y="25"/>
                    </a:cubicBezTo>
                    <a:cubicBezTo>
                      <a:pt x="50" y="25"/>
                      <a:pt x="50" y="25"/>
                      <a:pt x="50" y="25"/>
                    </a:cubicBezTo>
                    <a:cubicBezTo>
                      <a:pt x="50" y="24"/>
                      <a:pt x="50" y="24"/>
                      <a:pt x="51" y="24"/>
                    </a:cubicBezTo>
                    <a:cubicBezTo>
                      <a:pt x="51" y="24"/>
                      <a:pt x="51" y="24"/>
                      <a:pt x="51" y="24"/>
                    </a:cubicBezTo>
                    <a:cubicBezTo>
                      <a:pt x="52" y="24"/>
                      <a:pt x="52" y="24"/>
                      <a:pt x="52" y="23"/>
                    </a:cubicBezTo>
                    <a:cubicBezTo>
                      <a:pt x="52" y="23"/>
                      <a:pt x="52" y="22"/>
                      <a:pt x="52" y="22"/>
                    </a:cubicBezTo>
                    <a:cubicBezTo>
                      <a:pt x="52" y="21"/>
                      <a:pt x="52" y="21"/>
                      <a:pt x="52" y="20"/>
                    </a:cubicBezTo>
                    <a:cubicBezTo>
                      <a:pt x="52" y="20"/>
                      <a:pt x="52" y="20"/>
                      <a:pt x="51" y="20"/>
                    </a:cubicBezTo>
                    <a:cubicBezTo>
                      <a:pt x="51" y="20"/>
                      <a:pt x="51" y="20"/>
                      <a:pt x="51" y="20"/>
                    </a:cubicBezTo>
                    <a:cubicBezTo>
                      <a:pt x="50" y="20"/>
                      <a:pt x="50" y="19"/>
                      <a:pt x="50" y="19"/>
                    </a:cubicBezTo>
                    <a:cubicBezTo>
                      <a:pt x="50" y="19"/>
                      <a:pt x="50" y="19"/>
                      <a:pt x="50" y="18"/>
                    </a:cubicBezTo>
                    <a:cubicBezTo>
                      <a:pt x="51" y="18"/>
                      <a:pt x="51" y="18"/>
                      <a:pt x="51" y="18"/>
                    </a:cubicBezTo>
                    <a:cubicBezTo>
                      <a:pt x="51" y="18"/>
                      <a:pt x="51" y="17"/>
                      <a:pt x="51" y="17"/>
                    </a:cubicBezTo>
                    <a:cubicBezTo>
                      <a:pt x="50" y="16"/>
                      <a:pt x="50" y="15"/>
                      <a:pt x="49" y="15"/>
                    </a:cubicBezTo>
                    <a:cubicBezTo>
                      <a:pt x="49" y="15"/>
                      <a:pt x="49" y="14"/>
                      <a:pt x="48" y="14"/>
                    </a:cubicBezTo>
                    <a:cubicBezTo>
                      <a:pt x="48" y="14"/>
                      <a:pt x="48" y="15"/>
                      <a:pt x="48" y="15"/>
                    </a:cubicBezTo>
                    <a:cubicBezTo>
                      <a:pt x="47" y="15"/>
                      <a:pt x="47" y="15"/>
                      <a:pt x="47" y="15"/>
                    </a:cubicBezTo>
                    <a:cubicBezTo>
                      <a:pt x="47" y="15"/>
                      <a:pt x="46" y="14"/>
                      <a:pt x="47" y="14"/>
                    </a:cubicBezTo>
                    <a:cubicBezTo>
                      <a:pt x="47" y="14"/>
                      <a:pt x="47" y="13"/>
                      <a:pt x="47" y="13"/>
                    </a:cubicBezTo>
                    <a:cubicBezTo>
                      <a:pt x="47" y="13"/>
                      <a:pt x="46" y="13"/>
                      <a:pt x="46" y="13"/>
                    </a:cubicBezTo>
                    <a:cubicBezTo>
                      <a:pt x="45" y="12"/>
                      <a:pt x="44" y="12"/>
                      <a:pt x="44" y="12"/>
                    </a:cubicBezTo>
                    <a:cubicBezTo>
                      <a:pt x="43" y="12"/>
                      <a:pt x="43" y="12"/>
                      <a:pt x="43" y="12"/>
                    </a:cubicBezTo>
                    <a:cubicBezTo>
                      <a:pt x="43" y="12"/>
                      <a:pt x="42" y="12"/>
                      <a:pt x="42" y="13"/>
                    </a:cubicBezTo>
                    <a:cubicBezTo>
                      <a:pt x="42" y="13"/>
                      <a:pt x="41" y="13"/>
                      <a:pt x="41" y="13"/>
                    </a:cubicBezTo>
                    <a:cubicBezTo>
                      <a:pt x="41" y="12"/>
                      <a:pt x="41" y="12"/>
                      <a:pt x="41" y="12"/>
                    </a:cubicBezTo>
                    <a:cubicBezTo>
                      <a:pt x="40" y="12"/>
                      <a:pt x="40" y="12"/>
                      <a:pt x="40" y="12"/>
                    </a:cubicBezTo>
                    <a:cubicBezTo>
                      <a:pt x="39" y="12"/>
                      <a:pt x="38" y="12"/>
                      <a:pt x="37" y="13"/>
                    </a:cubicBezTo>
                    <a:cubicBezTo>
                      <a:pt x="37" y="13"/>
                      <a:pt x="37" y="13"/>
                      <a:pt x="37" y="13"/>
                    </a:cubicBezTo>
                    <a:cubicBezTo>
                      <a:pt x="37" y="13"/>
                      <a:pt x="37" y="14"/>
                      <a:pt x="37" y="14"/>
                    </a:cubicBezTo>
                    <a:cubicBezTo>
                      <a:pt x="37" y="14"/>
                      <a:pt x="37" y="15"/>
                      <a:pt x="37" y="15"/>
                    </a:cubicBezTo>
                    <a:cubicBezTo>
                      <a:pt x="36" y="15"/>
                      <a:pt x="36" y="15"/>
                      <a:pt x="36" y="15"/>
                    </a:cubicBezTo>
                    <a:cubicBezTo>
                      <a:pt x="36" y="15"/>
                      <a:pt x="35" y="14"/>
                      <a:pt x="35" y="14"/>
                    </a:cubicBezTo>
                    <a:cubicBezTo>
                      <a:pt x="35" y="14"/>
                      <a:pt x="35" y="15"/>
                      <a:pt x="34" y="15"/>
                    </a:cubicBezTo>
                    <a:cubicBezTo>
                      <a:pt x="34" y="15"/>
                      <a:pt x="33" y="16"/>
                      <a:pt x="33" y="17"/>
                    </a:cubicBezTo>
                    <a:cubicBezTo>
                      <a:pt x="33" y="17"/>
                      <a:pt x="33" y="18"/>
                      <a:pt x="33" y="18"/>
                    </a:cubicBezTo>
                    <a:cubicBezTo>
                      <a:pt x="33" y="18"/>
                      <a:pt x="33" y="18"/>
                      <a:pt x="33" y="18"/>
                    </a:cubicBezTo>
                    <a:cubicBezTo>
                      <a:pt x="34" y="19"/>
                      <a:pt x="34" y="19"/>
                      <a:pt x="34" y="19"/>
                    </a:cubicBezTo>
                    <a:cubicBezTo>
                      <a:pt x="33" y="19"/>
                      <a:pt x="33" y="20"/>
                      <a:pt x="33" y="20"/>
                    </a:cubicBezTo>
                    <a:cubicBezTo>
                      <a:pt x="32" y="20"/>
                      <a:pt x="32" y="20"/>
                      <a:pt x="32" y="20"/>
                    </a:cubicBezTo>
                    <a:cubicBezTo>
                      <a:pt x="32" y="20"/>
                      <a:pt x="32" y="20"/>
                      <a:pt x="32" y="20"/>
                    </a:cubicBezTo>
                    <a:cubicBezTo>
                      <a:pt x="32" y="21"/>
                      <a:pt x="31" y="21"/>
                      <a:pt x="31" y="22"/>
                    </a:cubicBezTo>
                    <a:cubicBezTo>
                      <a:pt x="31" y="22"/>
                      <a:pt x="32" y="23"/>
                      <a:pt x="32" y="23"/>
                    </a:cubicBezTo>
                    <a:cubicBezTo>
                      <a:pt x="32" y="24"/>
                      <a:pt x="32" y="24"/>
                      <a:pt x="32" y="24"/>
                    </a:cubicBezTo>
                    <a:close/>
                    <a:moveTo>
                      <a:pt x="33" y="22"/>
                    </a:moveTo>
                    <a:cubicBezTo>
                      <a:pt x="34" y="21"/>
                      <a:pt x="35" y="21"/>
                      <a:pt x="35" y="20"/>
                    </a:cubicBezTo>
                    <a:cubicBezTo>
                      <a:pt x="36" y="19"/>
                      <a:pt x="36" y="18"/>
                      <a:pt x="35" y="17"/>
                    </a:cubicBezTo>
                    <a:cubicBezTo>
                      <a:pt x="35" y="17"/>
                      <a:pt x="35" y="17"/>
                      <a:pt x="35" y="17"/>
                    </a:cubicBezTo>
                    <a:cubicBezTo>
                      <a:pt x="36" y="17"/>
                      <a:pt x="37" y="17"/>
                      <a:pt x="38" y="17"/>
                    </a:cubicBezTo>
                    <a:cubicBezTo>
                      <a:pt x="39" y="16"/>
                      <a:pt x="39" y="15"/>
                      <a:pt x="39" y="14"/>
                    </a:cubicBezTo>
                    <a:cubicBezTo>
                      <a:pt x="39" y="14"/>
                      <a:pt x="39" y="14"/>
                      <a:pt x="39" y="14"/>
                    </a:cubicBezTo>
                    <a:cubicBezTo>
                      <a:pt x="40" y="15"/>
                      <a:pt x="41" y="15"/>
                      <a:pt x="42" y="15"/>
                    </a:cubicBezTo>
                    <a:cubicBezTo>
                      <a:pt x="43" y="15"/>
                      <a:pt x="44" y="15"/>
                      <a:pt x="44" y="14"/>
                    </a:cubicBezTo>
                    <a:cubicBezTo>
                      <a:pt x="44" y="14"/>
                      <a:pt x="44" y="14"/>
                      <a:pt x="45" y="14"/>
                    </a:cubicBezTo>
                    <a:cubicBezTo>
                      <a:pt x="44" y="15"/>
                      <a:pt x="45" y="16"/>
                      <a:pt x="46" y="17"/>
                    </a:cubicBezTo>
                    <a:cubicBezTo>
                      <a:pt x="46" y="17"/>
                      <a:pt x="47" y="17"/>
                      <a:pt x="48" y="17"/>
                    </a:cubicBezTo>
                    <a:cubicBezTo>
                      <a:pt x="48" y="17"/>
                      <a:pt x="48" y="17"/>
                      <a:pt x="49" y="17"/>
                    </a:cubicBezTo>
                    <a:cubicBezTo>
                      <a:pt x="48" y="18"/>
                      <a:pt x="48" y="19"/>
                      <a:pt x="48" y="20"/>
                    </a:cubicBezTo>
                    <a:cubicBezTo>
                      <a:pt x="48" y="21"/>
                      <a:pt x="49" y="21"/>
                      <a:pt x="50" y="22"/>
                    </a:cubicBezTo>
                    <a:cubicBezTo>
                      <a:pt x="50" y="22"/>
                      <a:pt x="50" y="22"/>
                      <a:pt x="50" y="22"/>
                    </a:cubicBezTo>
                    <a:cubicBezTo>
                      <a:pt x="50" y="22"/>
                      <a:pt x="50" y="22"/>
                      <a:pt x="50" y="22"/>
                    </a:cubicBezTo>
                    <a:cubicBezTo>
                      <a:pt x="49" y="22"/>
                      <a:pt x="48" y="23"/>
                      <a:pt x="48" y="24"/>
                    </a:cubicBezTo>
                    <a:cubicBezTo>
                      <a:pt x="48" y="25"/>
                      <a:pt x="48" y="26"/>
                      <a:pt x="49" y="26"/>
                    </a:cubicBezTo>
                    <a:cubicBezTo>
                      <a:pt x="48" y="27"/>
                      <a:pt x="48" y="27"/>
                      <a:pt x="48" y="27"/>
                    </a:cubicBezTo>
                    <a:cubicBezTo>
                      <a:pt x="47" y="27"/>
                      <a:pt x="46" y="27"/>
                      <a:pt x="46" y="27"/>
                    </a:cubicBezTo>
                    <a:cubicBezTo>
                      <a:pt x="45" y="28"/>
                      <a:pt x="44" y="29"/>
                      <a:pt x="45" y="30"/>
                    </a:cubicBezTo>
                    <a:cubicBezTo>
                      <a:pt x="44" y="30"/>
                      <a:pt x="44" y="30"/>
                      <a:pt x="44" y="30"/>
                    </a:cubicBezTo>
                    <a:cubicBezTo>
                      <a:pt x="44" y="29"/>
                      <a:pt x="43" y="28"/>
                      <a:pt x="42" y="28"/>
                    </a:cubicBezTo>
                    <a:cubicBezTo>
                      <a:pt x="41" y="28"/>
                      <a:pt x="40" y="29"/>
                      <a:pt x="39" y="30"/>
                    </a:cubicBezTo>
                    <a:cubicBezTo>
                      <a:pt x="39" y="30"/>
                      <a:pt x="39" y="30"/>
                      <a:pt x="39" y="30"/>
                    </a:cubicBezTo>
                    <a:cubicBezTo>
                      <a:pt x="39" y="29"/>
                      <a:pt x="39" y="28"/>
                      <a:pt x="38" y="27"/>
                    </a:cubicBezTo>
                    <a:cubicBezTo>
                      <a:pt x="37" y="27"/>
                      <a:pt x="36" y="27"/>
                      <a:pt x="35" y="27"/>
                    </a:cubicBezTo>
                    <a:cubicBezTo>
                      <a:pt x="35" y="27"/>
                      <a:pt x="35" y="27"/>
                      <a:pt x="35" y="26"/>
                    </a:cubicBezTo>
                    <a:cubicBezTo>
                      <a:pt x="36" y="26"/>
                      <a:pt x="36" y="25"/>
                      <a:pt x="35" y="24"/>
                    </a:cubicBezTo>
                    <a:cubicBezTo>
                      <a:pt x="35" y="23"/>
                      <a:pt x="34" y="22"/>
                      <a:pt x="33" y="22"/>
                    </a:cubicBezTo>
                    <a:cubicBezTo>
                      <a:pt x="33" y="22"/>
                      <a:pt x="33" y="22"/>
                      <a:pt x="33" y="22"/>
                    </a:cubicBezTo>
                    <a:cubicBezTo>
                      <a:pt x="33" y="22"/>
                      <a:pt x="33" y="22"/>
                      <a:pt x="33" y="22"/>
                    </a:cubicBezTo>
                    <a:close/>
                    <a:moveTo>
                      <a:pt x="42" y="27"/>
                    </a:moveTo>
                    <a:cubicBezTo>
                      <a:pt x="44" y="27"/>
                      <a:pt x="46" y="24"/>
                      <a:pt x="46" y="22"/>
                    </a:cubicBezTo>
                    <a:cubicBezTo>
                      <a:pt x="46" y="19"/>
                      <a:pt x="44" y="17"/>
                      <a:pt x="42" y="17"/>
                    </a:cubicBezTo>
                    <a:cubicBezTo>
                      <a:pt x="39" y="17"/>
                      <a:pt x="37" y="19"/>
                      <a:pt x="37" y="22"/>
                    </a:cubicBezTo>
                    <a:cubicBezTo>
                      <a:pt x="37" y="24"/>
                      <a:pt x="39" y="27"/>
                      <a:pt x="42" y="27"/>
                    </a:cubicBezTo>
                    <a:close/>
                    <a:moveTo>
                      <a:pt x="42" y="19"/>
                    </a:moveTo>
                    <a:cubicBezTo>
                      <a:pt x="43" y="19"/>
                      <a:pt x="44" y="20"/>
                      <a:pt x="44" y="22"/>
                    </a:cubicBezTo>
                    <a:cubicBezTo>
                      <a:pt x="44" y="23"/>
                      <a:pt x="43" y="25"/>
                      <a:pt x="42" y="25"/>
                    </a:cubicBezTo>
                    <a:cubicBezTo>
                      <a:pt x="40" y="25"/>
                      <a:pt x="39" y="23"/>
                      <a:pt x="39" y="22"/>
                    </a:cubicBezTo>
                    <a:cubicBezTo>
                      <a:pt x="39" y="20"/>
                      <a:pt x="40" y="19"/>
                      <a:pt x="42" y="19"/>
                    </a:cubicBezTo>
                    <a:close/>
                    <a:moveTo>
                      <a:pt x="84" y="51"/>
                    </a:moveTo>
                    <a:cubicBezTo>
                      <a:pt x="79" y="42"/>
                      <a:pt x="79" y="42"/>
                      <a:pt x="79" y="42"/>
                    </a:cubicBezTo>
                    <a:cubicBezTo>
                      <a:pt x="79" y="6"/>
                      <a:pt x="79" y="6"/>
                      <a:pt x="79" y="6"/>
                    </a:cubicBezTo>
                    <a:cubicBezTo>
                      <a:pt x="79" y="1"/>
                      <a:pt x="78" y="0"/>
                      <a:pt x="74" y="0"/>
                    </a:cubicBezTo>
                    <a:cubicBezTo>
                      <a:pt x="10" y="0"/>
                      <a:pt x="10" y="0"/>
                      <a:pt x="10" y="0"/>
                    </a:cubicBezTo>
                    <a:cubicBezTo>
                      <a:pt x="6" y="0"/>
                      <a:pt x="5" y="1"/>
                      <a:pt x="5" y="6"/>
                    </a:cubicBezTo>
                    <a:cubicBezTo>
                      <a:pt x="5" y="42"/>
                      <a:pt x="5" y="42"/>
                      <a:pt x="5" y="42"/>
                    </a:cubicBezTo>
                    <a:cubicBezTo>
                      <a:pt x="0" y="51"/>
                      <a:pt x="0" y="51"/>
                      <a:pt x="0" y="51"/>
                    </a:cubicBezTo>
                    <a:cubicBezTo>
                      <a:pt x="0" y="51"/>
                      <a:pt x="0" y="51"/>
                      <a:pt x="0" y="51"/>
                    </a:cubicBezTo>
                    <a:cubicBezTo>
                      <a:pt x="0" y="51"/>
                      <a:pt x="0" y="51"/>
                      <a:pt x="0" y="51"/>
                    </a:cubicBezTo>
                    <a:cubicBezTo>
                      <a:pt x="0" y="51"/>
                      <a:pt x="0" y="51"/>
                      <a:pt x="0" y="51"/>
                    </a:cubicBezTo>
                    <a:cubicBezTo>
                      <a:pt x="0" y="52"/>
                      <a:pt x="0" y="53"/>
                      <a:pt x="0" y="55"/>
                    </a:cubicBezTo>
                    <a:cubicBezTo>
                      <a:pt x="0" y="58"/>
                      <a:pt x="3" y="60"/>
                      <a:pt x="7" y="60"/>
                    </a:cubicBezTo>
                    <a:cubicBezTo>
                      <a:pt x="76" y="60"/>
                      <a:pt x="76" y="60"/>
                      <a:pt x="76" y="60"/>
                    </a:cubicBezTo>
                    <a:cubicBezTo>
                      <a:pt x="80" y="60"/>
                      <a:pt x="84" y="58"/>
                      <a:pt x="84" y="55"/>
                    </a:cubicBezTo>
                    <a:cubicBezTo>
                      <a:pt x="84" y="52"/>
                      <a:pt x="84" y="52"/>
                      <a:pt x="84" y="52"/>
                    </a:cubicBezTo>
                    <a:cubicBezTo>
                      <a:pt x="84" y="52"/>
                      <a:pt x="84" y="52"/>
                      <a:pt x="84" y="51"/>
                    </a:cubicBezTo>
                    <a:close/>
                    <a:moveTo>
                      <a:pt x="76" y="57"/>
                    </a:moveTo>
                    <a:cubicBezTo>
                      <a:pt x="7" y="57"/>
                      <a:pt x="7" y="57"/>
                      <a:pt x="7" y="57"/>
                    </a:cubicBezTo>
                    <a:cubicBezTo>
                      <a:pt x="5" y="57"/>
                      <a:pt x="3" y="56"/>
                      <a:pt x="3" y="55"/>
                    </a:cubicBezTo>
                    <a:cubicBezTo>
                      <a:pt x="3" y="53"/>
                      <a:pt x="3" y="53"/>
                      <a:pt x="3" y="53"/>
                    </a:cubicBezTo>
                    <a:cubicBezTo>
                      <a:pt x="29" y="53"/>
                      <a:pt x="29" y="53"/>
                      <a:pt x="29" y="53"/>
                    </a:cubicBezTo>
                    <a:cubicBezTo>
                      <a:pt x="29" y="55"/>
                      <a:pt x="29" y="55"/>
                      <a:pt x="29" y="55"/>
                    </a:cubicBezTo>
                    <a:cubicBezTo>
                      <a:pt x="29" y="56"/>
                      <a:pt x="30" y="56"/>
                      <a:pt x="30" y="56"/>
                    </a:cubicBezTo>
                    <a:cubicBezTo>
                      <a:pt x="53" y="56"/>
                      <a:pt x="53" y="56"/>
                      <a:pt x="53" y="56"/>
                    </a:cubicBezTo>
                    <a:cubicBezTo>
                      <a:pt x="54" y="56"/>
                      <a:pt x="54" y="56"/>
                      <a:pt x="54" y="55"/>
                    </a:cubicBezTo>
                    <a:cubicBezTo>
                      <a:pt x="54" y="53"/>
                      <a:pt x="54" y="53"/>
                      <a:pt x="54" y="53"/>
                    </a:cubicBezTo>
                    <a:cubicBezTo>
                      <a:pt x="81" y="53"/>
                      <a:pt x="81" y="53"/>
                      <a:pt x="81" y="53"/>
                    </a:cubicBezTo>
                    <a:cubicBezTo>
                      <a:pt x="81" y="55"/>
                      <a:pt x="81" y="55"/>
                      <a:pt x="81" y="55"/>
                    </a:cubicBezTo>
                    <a:cubicBezTo>
                      <a:pt x="81" y="56"/>
                      <a:pt x="79" y="57"/>
                      <a:pt x="76" y="57"/>
                    </a:cubicBezTo>
                    <a:close/>
                    <a:moveTo>
                      <a:pt x="31" y="53"/>
                    </a:moveTo>
                    <a:cubicBezTo>
                      <a:pt x="52" y="53"/>
                      <a:pt x="52" y="53"/>
                      <a:pt x="52" y="53"/>
                    </a:cubicBezTo>
                    <a:cubicBezTo>
                      <a:pt x="52" y="54"/>
                      <a:pt x="52" y="54"/>
                      <a:pt x="52" y="54"/>
                    </a:cubicBezTo>
                    <a:cubicBezTo>
                      <a:pt x="31" y="54"/>
                      <a:pt x="31" y="54"/>
                      <a:pt x="31" y="54"/>
                    </a:cubicBezTo>
                    <a:lnTo>
                      <a:pt x="31" y="53"/>
                    </a:lnTo>
                    <a:close/>
                    <a:moveTo>
                      <a:pt x="53" y="51"/>
                    </a:moveTo>
                    <a:cubicBezTo>
                      <a:pt x="30" y="51"/>
                      <a:pt x="30" y="51"/>
                      <a:pt x="30" y="51"/>
                    </a:cubicBezTo>
                    <a:cubicBezTo>
                      <a:pt x="3" y="51"/>
                      <a:pt x="3" y="51"/>
                      <a:pt x="3" y="51"/>
                    </a:cubicBezTo>
                    <a:cubicBezTo>
                      <a:pt x="7" y="43"/>
                      <a:pt x="7" y="43"/>
                      <a:pt x="7" y="43"/>
                    </a:cubicBezTo>
                    <a:cubicBezTo>
                      <a:pt x="76" y="43"/>
                      <a:pt x="76" y="43"/>
                      <a:pt x="76" y="43"/>
                    </a:cubicBezTo>
                    <a:cubicBezTo>
                      <a:pt x="80" y="51"/>
                      <a:pt x="80" y="51"/>
                      <a:pt x="80" y="51"/>
                    </a:cubicBezTo>
                    <a:lnTo>
                      <a:pt x="53" y="51"/>
                    </a:lnTo>
                    <a:close/>
                    <a:moveTo>
                      <a:pt x="76" y="6"/>
                    </a:moveTo>
                    <a:cubicBezTo>
                      <a:pt x="76" y="41"/>
                      <a:pt x="76" y="41"/>
                      <a:pt x="76" y="41"/>
                    </a:cubicBezTo>
                    <a:cubicBezTo>
                      <a:pt x="8" y="41"/>
                      <a:pt x="8" y="41"/>
                      <a:pt x="8" y="41"/>
                    </a:cubicBezTo>
                    <a:cubicBezTo>
                      <a:pt x="8" y="6"/>
                      <a:pt x="8" y="6"/>
                      <a:pt x="8" y="6"/>
                    </a:cubicBezTo>
                    <a:cubicBezTo>
                      <a:pt x="8" y="5"/>
                      <a:pt x="8" y="4"/>
                      <a:pt x="8" y="3"/>
                    </a:cubicBezTo>
                    <a:cubicBezTo>
                      <a:pt x="8" y="3"/>
                      <a:pt x="9" y="3"/>
                      <a:pt x="10" y="3"/>
                    </a:cubicBezTo>
                    <a:cubicBezTo>
                      <a:pt x="74" y="3"/>
                      <a:pt x="74" y="3"/>
                      <a:pt x="74" y="3"/>
                    </a:cubicBezTo>
                    <a:cubicBezTo>
                      <a:pt x="74" y="3"/>
                      <a:pt x="75" y="3"/>
                      <a:pt x="76" y="3"/>
                    </a:cubicBezTo>
                    <a:cubicBezTo>
                      <a:pt x="76" y="4"/>
                      <a:pt x="76" y="5"/>
                      <a:pt x="76" y="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47" name="i$ḷíḓé">
                <a:extLst>
                  <a:ext uri="{FF2B5EF4-FFF2-40B4-BE49-F238E27FC236}">
                    <a16:creationId xmlns:a16="http://schemas.microsoft.com/office/drawing/2014/main" id="{D450312D-3626-4D33-A51C-B34DBCA0B3D1}"/>
                  </a:ext>
                </a:extLst>
              </p:cNvPr>
              <p:cNvSpPr/>
              <p:nvPr/>
            </p:nvSpPr>
            <p:spPr bwMode="auto">
              <a:xfrm>
                <a:off x="6913482" y="4480515"/>
                <a:ext cx="376270" cy="268493"/>
              </a:xfrm>
              <a:custGeom>
                <a:avLst/>
                <a:gdLst>
                  <a:gd name="T0" fmla="*/ 9 w 84"/>
                  <a:gd name="T1" fmla="*/ 37 h 60"/>
                  <a:gd name="T2" fmla="*/ 74 w 84"/>
                  <a:gd name="T3" fmla="*/ 37 h 60"/>
                  <a:gd name="T4" fmla="*/ 10 w 84"/>
                  <a:gd name="T5" fmla="*/ 5 h 60"/>
                  <a:gd name="T6" fmla="*/ 11 w 84"/>
                  <a:gd name="T7" fmla="*/ 7 h 60"/>
                  <a:gd name="T8" fmla="*/ 32 w 84"/>
                  <a:gd name="T9" fmla="*/ 24 h 60"/>
                  <a:gd name="T10" fmla="*/ 33 w 84"/>
                  <a:gd name="T11" fmla="*/ 25 h 60"/>
                  <a:gd name="T12" fmla="*/ 34 w 84"/>
                  <a:gd name="T13" fmla="*/ 29 h 60"/>
                  <a:gd name="T14" fmla="*/ 37 w 84"/>
                  <a:gd name="T15" fmla="*/ 29 h 60"/>
                  <a:gd name="T16" fmla="*/ 37 w 84"/>
                  <a:gd name="T17" fmla="*/ 31 h 60"/>
                  <a:gd name="T18" fmla="*/ 41 w 84"/>
                  <a:gd name="T19" fmla="*/ 32 h 60"/>
                  <a:gd name="T20" fmla="*/ 43 w 84"/>
                  <a:gd name="T21" fmla="*/ 32 h 60"/>
                  <a:gd name="T22" fmla="*/ 47 w 84"/>
                  <a:gd name="T23" fmla="*/ 30 h 60"/>
                  <a:gd name="T24" fmla="*/ 48 w 84"/>
                  <a:gd name="T25" fmla="*/ 29 h 60"/>
                  <a:gd name="T26" fmla="*/ 51 w 84"/>
                  <a:gd name="T27" fmla="*/ 27 h 60"/>
                  <a:gd name="T28" fmla="*/ 50 w 84"/>
                  <a:gd name="T29" fmla="*/ 25 h 60"/>
                  <a:gd name="T30" fmla="*/ 52 w 84"/>
                  <a:gd name="T31" fmla="*/ 23 h 60"/>
                  <a:gd name="T32" fmla="*/ 51 w 84"/>
                  <a:gd name="T33" fmla="*/ 20 h 60"/>
                  <a:gd name="T34" fmla="*/ 50 w 84"/>
                  <a:gd name="T35" fmla="*/ 18 h 60"/>
                  <a:gd name="T36" fmla="*/ 49 w 84"/>
                  <a:gd name="T37" fmla="*/ 15 h 60"/>
                  <a:gd name="T38" fmla="*/ 47 w 84"/>
                  <a:gd name="T39" fmla="*/ 15 h 60"/>
                  <a:gd name="T40" fmla="*/ 46 w 84"/>
                  <a:gd name="T41" fmla="*/ 13 h 60"/>
                  <a:gd name="T42" fmla="*/ 42 w 84"/>
                  <a:gd name="T43" fmla="*/ 13 h 60"/>
                  <a:gd name="T44" fmla="*/ 40 w 84"/>
                  <a:gd name="T45" fmla="*/ 12 h 60"/>
                  <a:gd name="T46" fmla="*/ 37 w 84"/>
                  <a:gd name="T47" fmla="*/ 14 h 60"/>
                  <a:gd name="T48" fmla="*/ 35 w 84"/>
                  <a:gd name="T49" fmla="*/ 14 h 60"/>
                  <a:gd name="T50" fmla="*/ 33 w 84"/>
                  <a:gd name="T51" fmla="*/ 18 h 60"/>
                  <a:gd name="T52" fmla="*/ 33 w 84"/>
                  <a:gd name="T53" fmla="*/ 20 h 60"/>
                  <a:gd name="T54" fmla="*/ 31 w 84"/>
                  <a:gd name="T55" fmla="*/ 22 h 60"/>
                  <a:gd name="T56" fmla="*/ 33 w 84"/>
                  <a:gd name="T57" fmla="*/ 22 h 60"/>
                  <a:gd name="T58" fmla="*/ 35 w 84"/>
                  <a:gd name="T59" fmla="*/ 17 h 60"/>
                  <a:gd name="T60" fmla="*/ 39 w 84"/>
                  <a:gd name="T61" fmla="*/ 14 h 60"/>
                  <a:gd name="T62" fmla="*/ 45 w 84"/>
                  <a:gd name="T63" fmla="*/ 14 h 60"/>
                  <a:gd name="T64" fmla="*/ 49 w 84"/>
                  <a:gd name="T65" fmla="*/ 17 h 60"/>
                  <a:gd name="T66" fmla="*/ 50 w 84"/>
                  <a:gd name="T67" fmla="*/ 22 h 60"/>
                  <a:gd name="T68" fmla="*/ 49 w 84"/>
                  <a:gd name="T69" fmla="*/ 26 h 60"/>
                  <a:gd name="T70" fmla="*/ 45 w 84"/>
                  <a:gd name="T71" fmla="*/ 30 h 60"/>
                  <a:gd name="T72" fmla="*/ 39 w 84"/>
                  <a:gd name="T73" fmla="*/ 30 h 60"/>
                  <a:gd name="T74" fmla="*/ 35 w 84"/>
                  <a:gd name="T75" fmla="*/ 27 h 60"/>
                  <a:gd name="T76" fmla="*/ 33 w 84"/>
                  <a:gd name="T77" fmla="*/ 22 h 60"/>
                  <a:gd name="T78" fmla="*/ 42 w 84"/>
                  <a:gd name="T79" fmla="*/ 27 h 60"/>
                  <a:gd name="T80" fmla="*/ 37 w 84"/>
                  <a:gd name="T81" fmla="*/ 22 h 60"/>
                  <a:gd name="T82" fmla="*/ 44 w 84"/>
                  <a:gd name="T83" fmla="*/ 22 h 60"/>
                  <a:gd name="T84" fmla="*/ 42 w 84"/>
                  <a:gd name="T85" fmla="*/ 19 h 60"/>
                  <a:gd name="T86" fmla="*/ 79 w 84"/>
                  <a:gd name="T87" fmla="*/ 6 h 60"/>
                  <a:gd name="T88" fmla="*/ 5 w 84"/>
                  <a:gd name="T89" fmla="*/ 6 h 60"/>
                  <a:gd name="T90" fmla="*/ 0 w 84"/>
                  <a:gd name="T91" fmla="*/ 51 h 60"/>
                  <a:gd name="T92" fmla="*/ 0 w 84"/>
                  <a:gd name="T93" fmla="*/ 55 h 60"/>
                  <a:gd name="T94" fmla="*/ 84 w 84"/>
                  <a:gd name="T95" fmla="*/ 55 h 60"/>
                  <a:gd name="T96" fmla="*/ 76 w 84"/>
                  <a:gd name="T97" fmla="*/ 57 h 60"/>
                  <a:gd name="T98" fmla="*/ 3 w 84"/>
                  <a:gd name="T99" fmla="*/ 53 h 60"/>
                  <a:gd name="T100" fmla="*/ 30 w 84"/>
                  <a:gd name="T101" fmla="*/ 56 h 60"/>
                  <a:gd name="T102" fmla="*/ 54 w 84"/>
                  <a:gd name="T103" fmla="*/ 53 h 60"/>
                  <a:gd name="T104" fmla="*/ 76 w 84"/>
                  <a:gd name="T105" fmla="*/ 57 h 60"/>
                  <a:gd name="T106" fmla="*/ 52 w 84"/>
                  <a:gd name="T107" fmla="*/ 54 h 60"/>
                  <a:gd name="T108" fmla="*/ 53 w 84"/>
                  <a:gd name="T109" fmla="*/ 51 h 60"/>
                  <a:gd name="T110" fmla="*/ 7 w 84"/>
                  <a:gd name="T111" fmla="*/ 43 h 60"/>
                  <a:gd name="T112" fmla="*/ 53 w 84"/>
                  <a:gd name="T113" fmla="*/ 51 h 60"/>
                  <a:gd name="T114" fmla="*/ 8 w 84"/>
                  <a:gd name="T115" fmla="*/ 41 h 60"/>
                  <a:gd name="T116" fmla="*/ 10 w 84"/>
                  <a:gd name="T117" fmla="*/ 3 h 60"/>
                  <a:gd name="T118" fmla="*/ 76 w 84"/>
                  <a:gd name="T1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 h="60">
                    <a:moveTo>
                      <a:pt x="10" y="5"/>
                    </a:moveTo>
                    <a:cubicBezTo>
                      <a:pt x="10" y="5"/>
                      <a:pt x="9" y="5"/>
                      <a:pt x="9" y="6"/>
                    </a:cubicBezTo>
                    <a:cubicBezTo>
                      <a:pt x="9" y="37"/>
                      <a:pt x="9" y="37"/>
                      <a:pt x="9" y="37"/>
                    </a:cubicBezTo>
                    <a:cubicBezTo>
                      <a:pt x="9" y="37"/>
                      <a:pt x="10" y="38"/>
                      <a:pt x="10" y="38"/>
                    </a:cubicBezTo>
                    <a:cubicBezTo>
                      <a:pt x="73" y="38"/>
                      <a:pt x="73" y="38"/>
                      <a:pt x="73" y="38"/>
                    </a:cubicBezTo>
                    <a:cubicBezTo>
                      <a:pt x="74" y="38"/>
                      <a:pt x="74" y="37"/>
                      <a:pt x="74" y="37"/>
                    </a:cubicBezTo>
                    <a:cubicBezTo>
                      <a:pt x="74" y="6"/>
                      <a:pt x="74" y="6"/>
                      <a:pt x="74" y="6"/>
                    </a:cubicBezTo>
                    <a:cubicBezTo>
                      <a:pt x="74" y="5"/>
                      <a:pt x="74" y="5"/>
                      <a:pt x="73" y="5"/>
                    </a:cubicBezTo>
                    <a:lnTo>
                      <a:pt x="10" y="5"/>
                    </a:lnTo>
                    <a:close/>
                    <a:moveTo>
                      <a:pt x="72" y="36"/>
                    </a:moveTo>
                    <a:cubicBezTo>
                      <a:pt x="11" y="36"/>
                      <a:pt x="11" y="36"/>
                      <a:pt x="11" y="36"/>
                    </a:cubicBezTo>
                    <a:cubicBezTo>
                      <a:pt x="11" y="7"/>
                      <a:pt x="11" y="7"/>
                      <a:pt x="11" y="7"/>
                    </a:cubicBezTo>
                    <a:cubicBezTo>
                      <a:pt x="72" y="7"/>
                      <a:pt x="72" y="7"/>
                      <a:pt x="72" y="7"/>
                    </a:cubicBezTo>
                    <a:lnTo>
                      <a:pt x="72" y="36"/>
                    </a:lnTo>
                    <a:close/>
                    <a:moveTo>
                      <a:pt x="32" y="24"/>
                    </a:moveTo>
                    <a:cubicBezTo>
                      <a:pt x="32" y="24"/>
                      <a:pt x="33" y="24"/>
                      <a:pt x="33" y="24"/>
                    </a:cubicBezTo>
                    <a:cubicBezTo>
                      <a:pt x="33" y="24"/>
                      <a:pt x="33" y="24"/>
                      <a:pt x="34" y="25"/>
                    </a:cubicBezTo>
                    <a:cubicBezTo>
                      <a:pt x="34" y="25"/>
                      <a:pt x="34" y="25"/>
                      <a:pt x="33" y="25"/>
                    </a:cubicBezTo>
                    <a:cubicBezTo>
                      <a:pt x="33" y="25"/>
                      <a:pt x="33" y="26"/>
                      <a:pt x="33" y="26"/>
                    </a:cubicBezTo>
                    <a:cubicBezTo>
                      <a:pt x="33" y="26"/>
                      <a:pt x="33" y="26"/>
                      <a:pt x="33" y="27"/>
                    </a:cubicBezTo>
                    <a:cubicBezTo>
                      <a:pt x="33" y="28"/>
                      <a:pt x="34" y="28"/>
                      <a:pt x="34" y="29"/>
                    </a:cubicBezTo>
                    <a:cubicBezTo>
                      <a:pt x="35" y="29"/>
                      <a:pt x="35" y="29"/>
                      <a:pt x="35" y="29"/>
                    </a:cubicBezTo>
                    <a:cubicBezTo>
                      <a:pt x="35" y="29"/>
                      <a:pt x="36" y="29"/>
                      <a:pt x="36" y="29"/>
                    </a:cubicBezTo>
                    <a:cubicBezTo>
                      <a:pt x="36" y="29"/>
                      <a:pt x="36" y="28"/>
                      <a:pt x="37" y="29"/>
                    </a:cubicBezTo>
                    <a:cubicBezTo>
                      <a:pt x="37" y="29"/>
                      <a:pt x="37" y="29"/>
                      <a:pt x="37" y="30"/>
                    </a:cubicBezTo>
                    <a:cubicBezTo>
                      <a:pt x="37" y="30"/>
                      <a:pt x="37" y="30"/>
                      <a:pt x="37" y="30"/>
                    </a:cubicBezTo>
                    <a:cubicBezTo>
                      <a:pt x="37" y="31"/>
                      <a:pt x="37" y="31"/>
                      <a:pt x="37" y="31"/>
                    </a:cubicBezTo>
                    <a:cubicBezTo>
                      <a:pt x="38" y="31"/>
                      <a:pt x="39" y="32"/>
                      <a:pt x="40" y="32"/>
                    </a:cubicBezTo>
                    <a:cubicBezTo>
                      <a:pt x="40" y="32"/>
                      <a:pt x="40" y="32"/>
                      <a:pt x="40" y="32"/>
                    </a:cubicBezTo>
                    <a:cubicBezTo>
                      <a:pt x="40" y="32"/>
                      <a:pt x="41" y="32"/>
                      <a:pt x="41" y="32"/>
                    </a:cubicBezTo>
                    <a:cubicBezTo>
                      <a:pt x="41" y="32"/>
                      <a:pt x="41" y="31"/>
                      <a:pt x="41" y="31"/>
                    </a:cubicBezTo>
                    <a:cubicBezTo>
                      <a:pt x="41" y="30"/>
                      <a:pt x="42" y="30"/>
                      <a:pt x="42" y="31"/>
                    </a:cubicBezTo>
                    <a:cubicBezTo>
                      <a:pt x="42" y="31"/>
                      <a:pt x="43" y="32"/>
                      <a:pt x="43" y="32"/>
                    </a:cubicBezTo>
                    <a:cubicBezTo>
                      <a:pt x="43" y="32"/>
                      <a:pt x="43" y="32"/>
                      <a:pt x="44" y="32"/>
                    </a:cubicBezTo>
                    <a:cubicBezTo>
                      <a:pt x="44" y="32"/>
                      <a:pt x="45" y="31"/>
                      <a:pt x="46" y="31"/>
                    </a:cubicBezTo>
                    <a:cubicBezTo>
                      <a:pt x="46" y="31"/>
                      <a:pt x="47" y="31"/>
                      <a:pt x="47" y="30"/>
                    </a:cubicBezTo>
                    <a:cubicBezTo>
                      <a:pt x="47" y="30"/>
                      <a:pt x="47" y="30"/>
                      <a:pt x="47" y="30"/>
                    </a:cubicBezTo>
                    <a:cubicBezTo>
                      <a:pt x="46" y="29"/>
                      <a:pt x="47" y="29"/>
                      <a:pt x="47" y="29"/>
                    </a:cubicBezTo>
                    <a:cubicBezTo>
                      <a:pt x="47" y="28"/>
                      <a:pt x="47" y="29"/>
                      <a:pt x="48" y="29"/>
                    </a:cubicBezTo>
                    <a:cubicBezTo>
                      <a:pt x="48" y="29"/>
                      <a:pt x="48" y="29"/>
                      <a:pt x="48" y="29"/>
                    </a:cubicBezTo>
                    <a:cubicBezTo>
                      <a:pt x="49" y="29"/>
                      <a:pt x="49" y="29"/>
                      <a:pt x="49" y="29"/>
                    </a:cubicBezTo>
                    <a:cubicBezTo>
                      <a:pt x="50" y="28"/>
                      <a:pt x="50" y="28"/>
                      <a:pt x="51" y="27"/>
                    </a:cubicBezTo>
                    <a:cubicBezTo>
                      <a:pt x="51" y="26"/>
                      <a:pt x="51" y="26"/>
                      <a:pt x="51" y="26"/>
                    </a:cubicBezTo>
                    <a:cubicBezTo>
                      <a:pt x="51" y="26"/>
                      <a:pt x="51" y="25"/>
                      <a:pt x="50" y="25"/>
                    </a:cubicBezTo>
                    <a:cubicBezTo>
                      <a:pt x="50" y="25"/>
                      <a:pt x="50" y="25"/>
                      <a:pt x="50" y="25"/>
                    </a:cubicBezTo>
                    <a:cubicBezTo>
                      <a:pt x="50" y="24"/>
                      <a:pt x="50" y="24"/>
                      <a:pt x="51" y="24"/>
                    </a:cubicBezTo>
                    <a:cubicBezTo>
                      <a:pt x="51" y="24"/>
                      <a:pt x="51" y="24"/>
                      <a:pt x="51" y="24"/>
                    </a:cubicBezTo>
                    <a:cubicBezTo>
                      <a:pt x="52" y="24"/>
                      <a:pt x="52" y="24"/>
                      <a:pt x="52" y="23"/>
                    </a:cubicBezTo>
                    <a:cubicBezTo>
                      <a:pt x="52" y="23"/>
                      <a:pt x="52" y="22"/>
                      <a:pt x="52" y="22"/>
                    </a:cubicBezTo>
                    <a:cubicBezTo>
                      <a:pt x="52" y="21"/>
                      <a:pt x="52" y="21"/>
                      <a:pt x="52" y="20"/>
                    </a:cubicBezTo>
                    <a:cubicBezTo>
                      <a:pt x="52" y="20"/>
                      <a:pt x="52" y="20"/>
                      <a:pt x="51" y="20"/>
                    </a:cubicBezTo>
                    <a:cubicBezTo>
                      <a:pt x="51" y="20"/>
                      <a:pt x="51" y="20"/>
                      <a:pt x="51" y="20"/>
                    </a:cubicBezTo>
                    <a:cubicBezTo>
                      <a:pt x="50" y="20"/>
                      <a:pt x="50" y="19"/>
                      <a:pt x="50" y="19"/>
                    </a:cubicBezTo>
                    <a:cubicBezTo>
                      <a:pt x="50" y="19"/>
                      <a:pt x="50" y="19"/>
                      <a:pt x="50" y="18"/>
                    </a:cubicBezTo>
                    <a:cubicBezTo>
                      <a:pt x="51" y="18"/>
                      <a:pt x="51" y="18"/>
                      <a:pt x="51" y="18"/>
                    </a:cubicBezTo>
                    <a:cubicBezTo>
                      <a:pt x="51" y="18"/>
                      <a:pt x="51" y="17"/>
                      <a:pt x="51" y="17"/>
                    </a:cubicBezTo>
                    <a:cubicBezTo>
                      <a:pt x="50" y="16"/>
                      <a:pt x="50" y="15"/>
                      <a:pt x="49" y="15"/>
                    </a:cubicBezTo>
                    <a:cubicBezTo>
                      <a:pt x="49" y="15"/>
                      <a:pt x="49" y="14"/>
                      <a:pt x="48" y="14"/>
                    </a:cubicBezTo>
                    <a:cubicBezTo>
                      <a:pt x="48" y="14"/>
                      <a:pt x="48" y="15"/>
                      <a:pt x="48" y="15"/>
                    </a:cubicBezTo>
                    <a:cubicBezTo>
                      <a:pt x="47" y="15"/>
                      <a:pt x="47" y="15"/>
                      <a:pt x="47" y="15"/>
                    </a:cubicBezTo>
                    <a:cubicBezTo>
                      <a:pt x="47" y="15"/>
                      <a:pt x="46" y="14"/>
                      <a:pt x="47" y="14"/>
                    </a:cubicBezTo>
                    <a:cubicBezTo>
                      <a:pt x="47" y="14"/>
                      <a:pt x="47" y="13"/>
                      <a:pt x="47" y="13"/>
                    </a:cubicBezTo>
                    <a:cubicBezTo>
                      <a:pt x="47" y="13"/>
                      <a:pt x="46" y="13"/>
                      <a:pt x="46" y="13"/>
                    </a:cubicBezTo>
                    <a:cubicBezTo>
                      <a:pt x="45" y="12"/>
                      <a:pt x="44" y="12"/>
                      <a:pt x="44" y="12"/>
                    </a:cubicBezTo>
                    <a:cubicBezTo>
                      <a:pt x="43" y="12"/>
                      <a:pt x="43" y="12"/>
                      <a:pt x="43" y="12"/>
                    </a:cubicBezTo>
                    <a:cubicBezTo>
                      <a:pt x="43" y="12"/>
                      <a:pt x="42" y="12"/>
                      <a:pt x="42" y="13"/>
                    </a:cubicBezTo>
                    <a:cubicBezTo>
                      <a:pt x="42" y="13"/>
                      <a:pt x="41" y="13"/>
                      <a:pt x="41" y="13"/>
                    </a:cubicBezTo>
                    <a:cubicBezTo>
                      <a:pt x="41" y="12"/>
                      <a:pt x="41" y="12"/>
                      <a:pt x="41" y="12"/>
                    </a:cubicBezTo>
                    <a:cubicBezTo>
                      <a:pt x="40" y="12"/>
                      <a:pt x="40" y="12"/>
                      <a:pt x="40" y="12"/>
                    </a:cubicBezTo>
                    <a:cubicBezTo>
                      <a:pt x="39" y="12"/>
                      <a:pt x="38" y="12"/>
                      <a:pt x="37" y="13"/>
                    </a:cubicBezTo>
                    <a:cubicBezTo>
                      <a:pt x="37" y="13"/>
                      <a:pt x="37" y="13"/>
                      <a:pt x="37" y="13"/>
                    </a:cubicBezTo>
                    <a:cubicBezTo>
                      <a:pt x="37" y="13"/>
                      <a:pt x="37" y="14"/>
                      <a:pt x="37" y="14"/>
                    </a:cubicBezTo>
                    <a:cubicBezTo>
                      <a:pt x="37" y="14"/>
                      <a:pt x="37" y="15"/>
                      <a:pt x="37" y="15"/>
                    </a:cubicBezTo>
                    <a:cubicBezTo>
                      <a:pt x="36" y="15"/>
                      <a:pt x="36" y="15"/>
                      <a:pt x="36" y="15"/>
                    </a:cubicBezTo>
                    <a:cubicBezTo>
                      <a:pt x="36" y="15"/>
                      <a:pt x="35" y="14"/>
                      <a:pt x="35" y="14"/>
                    </a:cubicBezTo>
                    <a:cubicBezTo>
                      <a:pt x="35" y="14"/>
                      <a:pt x="35" y="15"/>
                      <a:pt x="34" y="15"/>
                    </a:cubicBezTo>
                    <a:cubicBezTo>
                      <a:pt x="34" y="15"/>
                      <a:pt x="33" y="16"/>
                      <a:pt x="33" y="17"/>
                    </a:cubicBezTo>
                    <a:cubicBezTo>
                      <a:pt x="33" y="17"/>
                      <a:pt x="33" y="18"/>
                      <a:pt x="33" y="18"/>
                    </a:cubicBezTo>
                    <a:cubicBezTo>
                      <a:pt x="33" y="18"/>
                      <a:pt x="33" y="18"/>
                      <a:pt x="33" y="18"/>
                    </a:cubicBezTo>
                    <a:cubicBezTo>
                      <a:pt x="34" y="19"/>
                      <a:pt x="34" y="19"/>
                      <a:pt x="34" y="19"/>
                    </a:cubicBezTo>
                    <a:cubicBezTo>
                      <a:pt x="33" y="19"/>
                      <a:pt x="33" y="20"/>
                      <a:pt x="33" y="20"/>
                    </a:cubicBezTo>
                    <a:cubicBezTo>
                      <a:pt x="32" y="20"/>
                      <a:pt x="32" y="20"/>
                      <a:pt x="32" y="20"/>
                    </a:cubicBezTo>
                    <a:cubicBezTo>
                      <a:pt x="32" y="20"/>
                      <a:pt x="32" y="20"/>
                      <a:pt x="32" y="20"/>
                    </a:cubicBezTo>
                    <a:cubicBezTo>
                      <a:pt x="32" y="21"/>
                      <a:pt x="31" y="21"/>
                      <a:pt x="31" y="22"/>
                    </a:cubicBezTo>
                    <a:cubicBezTo>
                      <a:pt x="31" y="22"/>
                      <a:pt x="32" y="23"/>
                      <a:pt x="32" y="23"/>
                    </a:cubicBezTo>
                    <a:cubicBezTo>
                      <a:pt x="32" y="24"/>
                      <a:pt x="32" y="24"/>
                      <a:pt x="32" y="24"/>
                    </a:cubicBezTo>
                    <a:close/>
                    <a:moveTo>
                      <a:pt x="33" y="22"/>
                    </a:moveTo>
                    <a:cubicBezTo>
                      <a:pt x="34" y="21"/>
                      <a:pt x="35" y="21"/>
                      <a:pt x="35" y="20"/>
                    </a:cubicBezTo>
                    <a:cubicBezTo>
                      <a:pt x="36" y="19"/>
                      <a:pt x="36" y="18"/>
                      <a:pt x="35" y="17"/>
                    </a:cubicBezTo>
                    <a:cubicBezTo>
                      <a:pt x="35" y="17"/>
                      <a:pt x="35" y="17"/>
                      <a:pt x="35" y="17"/>
                    </a:cubicBezTo>
                    <a:cubicBezTo>
                      <a:pt x="36" y="17"/>
                      <a:pt x="37" y="17"/>
                      <a:pt x="38" y="17"/>
                    </a:cubicBezTo>
                    <a:cubicBezTo>
                      <a:pt x="39" y="16"/>
                      <a:pt x="39" y="15"/>
                      <a:pt x="39" y="14"/>
                    </a:cubicBezTo>
                    <a:cubicBezTo>
                      <a:pt x="39" y="14"/>
                      <a:pt x="39" y="14"/>
                      <a:pt x="39" y="14"/>
                    </a:cubicBezTo>
                    <a:cubicBezTo>
                      <a:pt x="40" y="15"/>
                      <a:pt x="41" y="15"/>
                      <a:pt x="42" y="15"/>
                    </a:cubicBezTo>
                    <a:cubicBezTo>
                      <a:pt x="43" y="15"/>
                      <a:pt x="44" y="15"/>
                      <a:pt x="44" y="14"/>
                    </a:cubicBezTo>
                    <a:cubicBezTo>
                      <a:pt x="44" y="14"/>
                      <a:pt x="44" y="14"/>
                      <a:pt x="45" y="14"/>
                    </a:cubicBezTo>
                    <a:cubicBezTo>
                      <a:pt x="44" y="15"/>
                      <a:pt x="45" y="16"/>
                      <a:pt x="46" y="17"/>
                    </a:cubicBezTo>
                    <a:cubicBezTo>
                      <a:pt x="46" y="17"/>
                      <a:pt x="47" y="17"/>
                      <a:pt x="48" y="17"/>
                    </a:cubicBezTo>
                    <a:cubicBezTo>
                      <a:pt x="48" y="17"/>
                      <a:pt x="48" y="17"/>
                      <a:pt x="49" y="17"/>
                    </a:cubicBezTo>
                    <a:cubicBezTo>
                      <a:pt x="48" y="18"/>
                      <a:pt x="48" y="19"/>
                      <a:pt x="48" y="20"/>
                    </a:cubicBezTo>
                    <a:cubicBezTo>
                      <a:pt x="48" y="21"/>
                      <a:pt x="49" y="21"/>
                      <a:pt x="50" y="22"/>
                    </a:cubicBezTo>
                    <a:cubicBezTo>
                      <a:pt x="50" y="22"/>
                      <a:pt x="50" y="22"/>
                      <a:pt x="50" y="22"/>
                    </a:cubicBezTo>
                    <a:cubicBezTo>
                      <a:pt x="50" y="22"/>
                      <a:pt x="50" y="22"/>
                      <a:pt x="50" y="22"/>
                    </a:cubicBezTo>
                    <a:cubicBezTo>
                      <a:pt x="49" y="22"/>
                      <a:pt x="48" y="23"/>
                      <a:pt x="48" y="24"/>
                    </a:cubicBezTo>
                    <a:cubicBezTo>
                      <a:pt x="48" y="25"/>
                      <a:pt x="48" y="26"/>
                      <a:pt x="49" y="26"/>
                    </a:cubicBezTo>
                    <a:cubicBezTo>
                      <a:pt x="48" y="27"/>
                      <a:pt x="48" y="27"/>
                      <a:pt x="48" y="27"/>
                    </a:cubicBezTo>
                    <a:cubicBezTo>
                      <a:pt x="47" y="27"/>
                      <a:pt x="46" y="27"/>
                      <a:pt x="46" y="27"/>
                    </a:cubicBezTo>
                    <a:cubicBezTo>
                      <a:pt x="45" y="28"/>
                      <a:pt x="44" y="29"/>
                      <a:pt x="45" y="30"/>
                    </a:cubicBezTo>
                    <a:cubicBezTo>
                      <a:pt x="44" y="30"/>
                      <a:pt x="44" y="30"/>
                      <a:pt x="44" y="30"/>
                    </a:cubicBezTo>
                    <a:cubicBezTo>
                      <a:pt x="44" y="29"/>
                      <a:pt x="43" y="28"/>
                      <a:pt x="42" y="28"/>
                    </a:cubicBezTo>
                    <a:cubicBezTo>
                      <a:pt x="41" y="28"/>
                      <a:pt x="40" y="29"/>
                      <a:pt x="39" y="30"/>
                    </a:cubicBezTo>
                    <a:cubicBezTo>
                      <a:pt x="39" y="30"/>
                      <a:pt x="39" y="30"/>
                      <a:pt x="39" y="30"/>
                    </a:cubicBezTo>
                    <a:cubicBezTo>
                      <a:pt x="39" y="29"/>
                      <a:pt x="39" y="28"/>
                      <a:pt x="38" y="27"/>
                    </a:cubicBezTo>
                    <a:cubicBezTo>
                      <a:pt x="37" y="27"/>
                      <a:pt x="36" y="27"/>
                      <a:pt x="35" y="27"/>
                    </a:cubicBezTo>
                    <a:cubicBezTo>
                      <a:pt x="35" y="27"/>
                      <a:pt x="35" y="27"/>
                      <a:pt x="35" y="26"/>
                    </a:cubicBezTo>
                    <a:cubicBezTo>
                      <a:pt x="36" y="26"/>
                      <a:pt x="36" y="25"/>
                      <a:pt x="35" y="24"/>
                    </a:cubicBezTo>
                    <a:cubicBezTo>
                      <a:pt x="35" y="23"/>
                      <a:pt x="34" y="22"/>
                      <a:pt x="33" y="22"/>
                    </a:cubicBezTo>
                    <a:cubicBezTo>
                      <a:pt x="33" y="22"/>
                      <a:pt x="33" y="22"/>
                      <a:pt x="33" y="22"/>
                    </a:cubicBezTo>
                    <a:cubicBezTo>
                      <a:pt x="33" y="22"/>
                      <a:pt x="33" y="22"/>
                      <a:pt x="33" y="22"/>
                    </a:cubicBezTo>
                    <a:close/>
                    <a:moveTo>
                      <a:pt x="42" y="27"/>
                    </a:moveTo>
                    <a:cubicBezTo>
                      <a:pt x="44" y="27"/>
                      <a:pt x="46" y="24"/>
                      <a:pt x="46" y="22"/>
                    </a:cubicBezTo>
                    <a:cubicBezTo>
                      <a:pt x="46" y="19"/>
                      <a:pt x="44" y="17"/>
                      <a:pt x="42" y="17"/>
                    </a:cubicBezTo>
                    <a:cubicBezTo>
                      <a:pt x="39" y="17"/>
                      <a:pt x="37" y="19"/>
                      <a:pt x="37" y="22"/>
                    </a:cubicBezTo>
                    <a:cubicBezTo>
                      <a:pt x="37" y="24"/>
                      <a:pt x="39" y="27"/>
                      <a:pt x="42" y="27"/>
                    </a:cubicBezTo>
                    <a:close/>
                    <a:moveTo>
                      <a:pt x="42" y="19"/>
                    </a:moveTo>
                    <a:cubicBezTo>
                      <a:pt x="43" y="19"/>
                      <a:pt x="44" y="20"/>
                      <a:pt x="44" y="22"/>
                    </a:cubicBezTo>
                    <a:cubicBezTo>
                      <a:pt x="44" y="23"/>
                      <a:pt x="43" y="25"/>
                      <a:pt x="42" y="25"/>
                    </a:cubicBezTo>
                    <a:cubicBezTo>
                      <a:pt x="40" y="25"/>
                      <a:pt x="39" y="23"/>
                      <a:pt x="39" y="22"/>
                    </a:cubicBezTo>
                    <a:cubicBezTo>
                      <a:pt x="39" y="20"/>
                      <a:pt x="40" y="19"/>
                      <a:pt x="42" y="19"/>
                    </a:cubicBezTo>
                    <a:close/>
                    <a:moveTo>
                      <a:pt x="84" y="51"/>
                    </a:moveTo>
                    <a:cubicBezTo>
                      <a:pt x="79" y="42"/>
                      <a:pt x="79" y="42"/>
                      <a:pt x="79" y="42"/>
                    </a:cubicBezTo>
                    <a:cubicBezTo>
                      <a:pt x="79" y="6"/>
                      <a:pt x="79" y="6"/>
                      <a:pt x="79" y="6"/>
                    </a:cubicBezTo>
                    <a:cubicBezTo>
                      <a:pt x="79" y="1"/>
                      <a:pt x="78" y="0"/>
                      <a:pt x="74" y="0"/>
                    </a:cubicBezTo>
                    <a:cubicBezTo>
                      <a:pt x="10" y="0"/>
                      <a:pt x="10" y="0"/>
                      <a:pt x="10" y="0"/>
                    </a:cubicBezTo>
                    <a:cubicBezTo>
                      <a:pt x="6" y="0"/>
                      <a:pt x="5" y="1"/>
                      <a:pt x="5" y="6"/>
                    </a:cubicBezTo>
                    <a:cubicBezTo>
                      <a:pt x="5" y="42"/>
                      <a:pt x="5" y="42"/>
                      <a:pt x="5" y="42"/>
                    </a:cubicBezTo>
                    <a:cubicBezTo>
                      <a:pt x="0" y="51"/>
                      <a:pt x="0" y="51"/>
                      <a:pt x="0" y="51"/>
                    </a:cubicBezTo>
                    <a:cubicBezTo>
                      <a:pt x="0" y="51"/>
                      <a:pt x="0" y="51"/>
                      <a:pt x="0" y="51"/>
                    </a:cubicBezTo>
                    <a:cubicBezTo>
                      <a:pt x="0" y="51"/>
                      <a:pt x="0" y="51"/>
                      <a:pt x="0" y="51"/>
                    </a:cubicBezTo>
                    <a:cubicBezTo>
                      <a:pt x="0" y="51"/>
                      <a:pt x="0" y="51"/>
                      <a:pt x="0" y="51"/>
                    </a:cubicBezTo>
                    <a:cubicBezTo>
                      <a:pt x="0" y="52"/>
                      <a:pt x="0" y="53"/>
                      <a:pt x="0" y="55"/>
                    </a:cubicBezTo>
                    <a:cubicBezTo>
                      <a:pt x="0" y="58"/>
                      <a:pt x="3" y="60"/>
                      <a:pt x="7" y="60"/>
                    </a:cubicBezTo>
                    <a:cubicBezTo>
                      <a:pt x="76" y="60"/>
                      <a:pt x="76" y="60"/>
                      <a:pt x="76" y="60"/>
                    </a:cubicBezTo>
                    <a:cubicBezTo>
                      <a:pt x="80" y="60"/>
                      <a:pt x="84" y="58"/>
                      <a:pt x="84" y="55"/>
                    </a:cubicBezTo>
                    <a:cubicBezTo>
                      <a:pt x="84" y="52"/>
                      <a:pt x="84" y="52"/>
                      <a:pt x="84" y="52"/>
                    </a:cubicBezTo>
                    <a:cubicBezTo>
                      <a:pt x="84" y="52"/>
                      <a:pt x="84" y="52"/>
                      <a:pt x="84" y="51"/>
                    </a:cubicBezTo>
                    <a:close/>
                    <a:moveTo>
                      <a:pt x="76" y="57"/>
                    </a:moveTo>
                    <a:cubicBezTo>
                      <a:pt x="7" y="57"/>
                      <a:pt x="7" y="57"/>
                      <a:pt x="7" y="57"/>
                    </a:cubicBezTo>
                    <a:cubicBezTo>
                      <a:pt x="5" y="57"/>
                      <a:pt x="3" y="56"/>
                      <a:pt x="3" y="55"/>
                    </a:cubicBezTo>
                    <a:cubicBezTo>
                      <a:pt x="3" y="53"/>
                      <a:pt x="3" y="53"/>
                      <a:pt x="3" y="53"/>
                    </a:cubicBezTo>
                    <a:cubicBezTo>
                      <a:pt x="29" y="53"/>
                      <a:pt x="29" y="53"/>
                      <a:pt x="29" y="53"/>
                    </a:cubicBezTo>
                    <a:cubicBezTo>
                      <a:pt x="29" y="55"/>
                      <a:pt x="29" y="55"/>
                      <a:pt x="29" y="55"/>
                    </a:cubicBezTo>
                    <a:cubicBezTo>
                      <a:pt x="29" y="56"/>
                      <a:pt x="30" y="56"/>
                      <a:pt x="30" y="56"/>
                    </a:cubicBezTo>
                    <a:cubicBezTo>
                      <a:pt x="53" y="56"/>
                      <a:pt x="53" y="56"/>
                      <a:pt x="53" y="56"/>
                    </a:cubicBezTo>
                    <a:cubicBezTo>
                      <a:pt x="54" y="56"/>
                      <a:pt x="54" y="56"/>
                      <a:pt x="54" y="55"/>
                    </a:cubicBezTo>
                    <a:cubicBezTo>
                      <a:pt x="54" y="53"/>
                      <a:pt x="54" y="53"/>
                      <a:pt x="54" y="53"/>
                    </a:cubicBezTo>
                    <a:cubicBezTo>
                      <a:pt x="81" y="53"/>
                      <a:pt x="81" y="53"/>
                      <a:pt x="81" y="53"/>
                    </a:cubicBezTo>
                    <a:cubicBezTo>
                      <a:pt x="81" y="55"/>
                      <a:pt x="81" y="55"/>
                      <a:pt x="81" y="55"/>
                    </a:cubicBezTo>
                    <a:cubicBezTo>
                      <a:pt x="81" y="56"/>
                      <a:pt x="79" y="57"/>
                      <a:pt x="76" y="57"/>
                    </a:cubicBezTo>
                    <a:close/>
                    <a:moveTo>
                      <a:pt x="31" y="53"/>
                    </a:moveTo>
                    <a:cubicBezTo>
                      <a:pt x="52" y="53"/>
                      <a:pt x="52" y="53"/>
                      <a:pt x="52" y="53"/>
                    </a:cubicBezTo>
                    <a:cubicBezTo>
                      <a:pt x="52" y="54"/>
                      <a:pt x="52" y="54"/>
                      <a:pt x="52" y="54"/>
                    </a:cubicBezTo>
                    <a:cubicBezTo>
                      <a:pt x="31" y="54"/>
                      <a:pt x="31" y="54"/>
                      <a:pt x="31" y="54"/>
                    </a:cubicBezTo>
                    <a:lnTo>
                      <a:pt x="31" y="53"/>
                    </a:lnTo>
                    <a:close/>
                    <a:moveTo>
                      <a:pt x="53" y="51"/>
                    </a:moveTo>
                    <a:cubicBezTo>
                      <a:pt x="30" y="51"/>
                      <a:pt x="30" y="51"/>
                      <a:pt x="30" y="51"/>
                    </a:cubicBezTo>
                    <a:cubicBezTo>
                      <a:pt x="3" y="51"/>
                      <a:pt x="3" y="51"/>
                      <a:pt x="3" y="51"/>
                    </a:cubicBezTo>
                    <a:cubicBezTo>
                      <a:pt x="7" y="43"/>
                      <a:pt x="7" y="43"/>
                      <a:pt x="7" y="43"/>
                    </a:cubicBezTo>
                    <a:cubicBezTo>
                      <a:pt x="76" y="43"/>
                      <a:pt x="76" y="43"/>
                      <a:pt x="76" y="43"/>
                    </a:cubicBezTo>
                    <a:cubicBezTo>
                      <a:pt x="80" y="51"/>
                      <a:pt x="80" y="51"/>
                      <a:pt x="80" y="51"/>
                    </a:cubicBezTo>
                    <a:lnTo>
                      <a:pt x="53" y="51"/>
                    </a:lnTo>
                    <a:close/>
                    <a:moveTo>
                      <a:pt x="76" y="6"/>
                    </a:moveTo>
                    <a:cubicBezTo>
                      <a:pt x="76" y="41"/>
                      <a:pt x="76" y="41"/>
                      <a:pt x="76" y="41"/>
                    </a:cubicBezTo>
                    <a:cubicBezTo>
                      <a:pt x="8" y="41"/>
                      <a:pt x="8" y="41"/>
                      <a:pt x="8" y="41"/>
                    </a:cubicBezTo>
                    <a:cubicBezTo>
                      <a:pt x="8" y="6"/>
                      <a:pt x="8" y="6"/>
                      <a:pt x="8" y="6"/>
                    </a:cubicBezTo>
                    <a:cubicBezTo>
                      <a:pt x="8" y="5"/>
                      <a:pt x="8" y="4"/>
                      <a:pt x="8" y="3"/>
                    </a:cubicBezTo>
                    <a:cubicBezTo>
                      <a:pt x="8" y="3"/>
                      <a:pt x="9" y="3"/>
                      <a:pt x="10" y="3"/>
                    </a:cubicBezTo>
                    <a:cubicBezTo>
                      <a:pt x="74" y="3"/>
                      <a:pt x="74" y="3"/>
                      <a:pt x="74" y="3"/>
                    </a:cubicBezTo>
                    <a:cubicBezTo>
                      <a:pt x="74" y="3"/>
                      <a:pt x="75" y="3"/>
                      <a:pt x="76" y="3"/>
                    </a:cubicBezTo>
                    <a:cubicBezTo>
                      <a:pt x="76" y="4"/>
                      <a:pt x="76" y="5"/>
                      <a:pt x="76" y="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48" name="îśľîḓe">
                <a:extLst>
                  <a:ext uri="{FF2B5EF4-FFF2-40B4-BE49-F238E27FC236}">
                    <a16:creationId xmlns:a16="http://schemas.microsoft.com/office/drawing/2014/main" id="{F7606B5D-5E2B-412D-A714-019D7BCD5A18}"/>
                  </a:ext>
                </a:extLst>
              </p:cNvPr>
              <p:cNvSpPr/>
              <p:nvPr/>
            </p:nvSpPr>
            <p:spPr bwMode="auto">
              <a:xfrm>
                <a:off x="6538222" y="2271782"/>
                <a:ext cx="323243" cy="340955"/>
              </a:xfrm>
              <a:custGeom>
                <a:avLst/>
                <a:gdLst>
                  <a:gd name="T0" fmla="*/ 22 w 62"/>
                  <a:gd name="T1" fmla="*/ 32 h 65"/>
                  <a:gd name="T2" fmla="*/ 22 w 62"/>
                  <a:gd name="T3" fmla="*/ 52 h 65"/>
                  <a:gd name="T4" fmla="*/ 26 w 62"/>
                  <a:gd name="T5" fmla="*/ 43 h 65"/>
                  <a:gd name="T6" fmla="*/ 47 w 62"/>
                  <a:gd name="T7" fmla="*/ 7 h 65"/>
                  <a:gd name="T8" fmla="*/ 47 w 62"/>
                  <a:gd name="T9" fmla="*/ 19 h 65"/>
                  <a:gd name="T10" fmla="*/ 40 w 62"/>
                  <a:gd name="T11" fmla="*/ 37 h 65"/>
                  <a:gd name="T12" fmla="*/ 36 w 62"/>
                  <a:gd name="T13" fmla="*/ 27 h 65"/>
                  <a:gd name="T14" fmla="*/ 32 w 62"/>
                  <a:gd name="T15" fmla="*/ 26 h 65"/>
                  <a:gd name="T16" fmla="*/ 24 w 62"/>
                  <a:gd name="T17" fmla="*/ 22 h 65"/>
                  <a:gd name="T18" fmla="*/ 18 w 62"/>
                  <a:gd name="T19" fmla="*/ 21 h 65"/>
                  <a:gd name="T20" fmla="*/ 11 w 62"/>
                  <a:gd name="T21" fmla="*/ 28 h 65"/>
                  <a:gd name="T22" fmla="*/ 6 w 62"/>
                  <a:gd name="T23" fmla="*/ 28 h 65"/>
                  <a:gd name="T24" fmla="*/ 3 w 62"/>
                  <a:gd name="T25" fmla="*/ 38 h 65"/>
                  <a:gd name="T26" fmla="*/ 0 w 62"/>
                  <a:gd name="T27" fmla="*/ 43 h 65"/>
                  <a:gd name="T28" fmla="*/ 3 w 62"/>
                  <a:gd name="T29" fmla="*/ 47 h 65"/>
                  <a:gd name="T30" fmla="*/ 6 w 62"/>
                  <a:gd name="T31" fmla="*/ 58 h 65"/>
                  <a:gd name="T32" fmla="*/ 11 w 62"/>
                  <a:gd name="T33" fmla="*/ 58 h 65"/>
                  <a:gd name="T34" fmla="*/ 18 w 62"/>
                  <a:gd name="T35" fmla="*/ 65 h 65"/>
                  <a:gd name="T36" fmla="*/ 24 w 62"/>
                  <a:gd name="T37" fmla="*/ 64 h 65"/>
                  <a:gd name="T38" fmla="*/ 32 w 62"/>
                  <a:gd name="T39" fmla="*/ 60 h 65"/>
                  <a:gd name="T40" fmla="*/ 36 w 62"/>
                  <a:gd name="T41" fmla="*/ 59 h 65"/>
                  <a:gd name="T42" fmla="*/ 40 w 62"/>
                  <a:gd name="T43" fmla="*/ 49 h 65"/>
                  <a:gd name="T44" fmla="*/ 44 w 62"/>
                  <a:gd name="T45" fmla="*/ 46 h 65"/>
                  <a:gd name="T46" fmla="*/ 38 w 62"/>
                  <a:gd name="T47" fmla="*/ 53 h 65"/>
                  <a:gd name="T48" fmla="*/ 22 w 62"/>
                  <a:gd name="T49" fmla="*/ 58 h 65"/>
                  <a:gd name="T50" fmla="*/ 6 w 62"/>
                  <a:gd name="T51" fmla="*/ 53 h 65"/>
                  <a:gd name="T52" fmla="*/ 7 w 62"/>
                  <a:gd name="T53" fmla="*/ 38 h 65"/>
                  <a:gd name="T54" fmla="*/ 18 w 62"/>
                  <a:gd name="T55" fmla="*/ 24 h 65"/>
                  <a:gd name="T56" fmla="*/ 36 w 62"/>
                  <a:gd name="T57" fmla="*/ 30 h 65"/>
                  <a:gd name="T58" fmla="*/ 41 w 62"/>
                  <a:gd name="T59" fmla="*/ 44 h 65"/>
                  <a:gd name="T60" fmla="*/ 59 w 62"/>
                  <a:gd name="T61" fmla="*/ 11 h 65"/>
                  <a:gd name="T62" fmla="*/ 60 w 62"/>
                  <a:gd name="T63" fmla="*/ 7 h 65"/>
                  <a:gd name="T64" fmla="*/ 54 w 62"/>
                  <a:gd name="T65" fmla="*/ 4 h 65"/>
                  <a:gd name="T66" fmla="*/ 49 w 62"/>
                  <a:gd name="T67" fmla="*/ 0 h 65"/>
                  <a:gd name="T68" fmla="*/ 46 w 62"/>
                  <a:gd name="T69" fmla="*/ 0 h 65"/>
                  <a:gd name="T70" fmla="*/ 40 w 62"/>
                  <a:gd name="T71" fmla="*/ 4 h 65"/>
                  <a:gd name="T72" fmla="*/ 38 w 62"/>
                  <a:gd name="T73" fmla="*/ 4 h 65"/>
                  <a:gd name="T74" fmla="*/ 35 w 62"/>
                  <a:gd name="T75" fmla="*/ 11 h 65"/>
                  <a:gd name="T76" fmla="*/ 33 w 62"/>
                  <a:gd name="T77" fmla="*/ 14 h 65"/>
                  <a:gd name="T78" fmla="*/ 35 w 62"/>
                  <a:gd name="T79" fmla="*/ 18 h 65"/>
                  <a:gd name="T80" fmla="*/ 37 w 62"/>
                  <a:gd name="T81" fmla="*/ 24 h 65"/>
                  <a:gd name="T82" fmla="*/ 40 w 62"/>
                  <a:gd name="T83" fmla="*/ 25 h 65"/>
                  <a:gd name="T84" fmla="*/ 46 w 62"/>
                  <a:gd name="T85" fmla="*/ 28 h 65"/>
                  <a:gd name="T86" fmla="*/ 49 w 62"/>
                  <a:gd name="T87" fmla="*/ 29 h 65"/>
                  <a:gd name="T88" fmla="*/ 54 w 62"/>
                  <a:gd name="T89" fmla="*/ 24 h 65"/>
                  <a:gd name="T90" fmla="*/ 57 w 62"/>
                  <a:gd name="T91" fmla="*/ 24 h 65"/>
                  <a:gd name="T92" fmla="*/ 59 w 62"/>
                  <a:gd name="T93" fmla="*/ 18 h 65"/>
                  <a:gd name="T94" fmla="*/ 61 w 62"/>
                  <a:gd name="T95" fmla="*/ 12 h 65"/>
                  <a:gd name="T96" fmla="*/ 52 w 62"/>
                  <a:gd name="T97" fmla="*/ 22 h 65"/>
                  <a:gd name="T98" fmla="*/ 43 w 62"/>
                  <a:gd name="T99" fmla="*/ 25 h 65"/>
                  <a:gd name="T100" fmla="*/ 36 w 62"/>
                  <a:gd name="T101" fmla="*/ 15 h 65"/>
                  <a:gd name="T102" fmla="*/ 38 w 62"/>
                  <a:gd name="T103" fmla="*/ 7 h 65"/>
                  <a:gd name="T104" fmla="*/ 50 w 62"/>
                  <a:gd name="T105" fmla="*/ 3 h 65"/>
                  <a:gd name="T106" fmla="*/ 56 w 62"/>
                  <a:gd name="T107"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49" name="i$ḷîḍè">
                <a:extLst>
                  <a:ext uri="{FF2B5EF4-FFF2-40B4-BE49-F238E27FC236}">
                    <a16:creationId xmlns:a16="http://schemas.microsoft.com/office/drawing/2014/main" id="{8646ABB9-E94B-441F-869C-BEEB3613CF71}"/>
                  </a:ext>
                </a:extLst>
              </p:cNvPr>
              <p:cNvSpPr/>
              <p:nvPr/>
            </p:nvSpPr>
            <p:spPr bwMode="auto">
              <a:xfrm>
                <a:off x="7951851" y="2089846"/>
                <a:ext cx="385943" cy="385941"/>
              </a:xfrm>
              <a:custGeom>
                <a:avLst/>
                <a:gdLst>
                  <a:gd name="T0" fmla="*/ 45 w 62"/>
                  <a:gd name="T1" fmla="*/ 4 h 62"/>
                  <a:gd name="T2" fmla="*/ 45 w 62"/>
                  <a:gd name="T3" fmla="*/ 9 h 62"/>
                  <a:gd name="T4" fmla="*/ 17 w 62"/>
                  <a:gd name="T5" fmla="*/ 52 h 62"/>
                  <a:gd name="T6" fmla="*/ 16 w 62"/>
                  <a:gd name="T7" fmla="*/ 58 h 62"/>
                  <a:gd name="T8" fmla="*/ 19 w 62"/>
                  <a:gd name="T9" fmla="*/ 52 h 62"/>
                  <a:gd name="T10" fmla="*/ 54 w 62"/>
                  <a:gd name="T11" fmla="*/ 19 h 62"/>
                  <a:gd name="T12" fmla="*/ 56 w 62"/>
                  <a:gd name="T13" fmla="*/ 15 h 62"/>
                  <a:gd name="T14" fmla="*/ 53 w 62"/>
                  <a:gd name="T15" fmla="*/ 19 h 62"/>
                  <a:gd name="T16" fmla="*/ 4 w 62"/>
                  <a:gd name="T17" fmla="*/ 46 h 62"/>
                  <a:gd name="T18" fmla="*/ 9 w 62"/>
                  <a:gd name="T19" fmla="*/ 44 h 62"/>
                  <a:gd name="T20" fmla="*/ 61 w 62"/>
                  <a:gd name="T21" fmla="*/ 30 h 62"/>
                  <a:gd name="T22" fmla="*/ 56 w 62"/>
                  <a:gd name="T23" fmla="*/ 32 h 62"/>
                  <a:gd name="T24" fmla="*/ 61 w 62"/>
                  <a:gd name="T25" fmla="*/ 30 h 62"/>
                  <a:gd name="T26" fmla="*/ 1 w 62"/>
                  <a:gd name="T27" fmla="*/ 30 h 62"/>
                  <a:gd name="T28" fmla="*/ 5 w 62"/>
                  <a:gd name="T29" fmla="*/ 32 h 62"/>
                  <a:gd name="T30" fmla="*/ 52 w 62"/>
                  <a:gd name="T31" fmla="*/ 43 h 62"/>
                  <a:gd name="T32" fmla="*/ 57 w 62"/>
                  <a:gd name="T33" fmla="*/ 47 h 62"/>
                  <a:gd name="T34" fmla="*/ 54 w 62"/>
                  <a:gd name="T35" fmla="*/ 43 h 62"/>
                  <a:gd name="T36" fmla="*/ 10 w 62"/>
                  <a:gd name="T37" fmla="*/ 18 h 62"/>
                  <a:gd name="T38" fmla="*/ 4 w 62"/>
                  <a:gd name="T39" fmla="*/ 15 h 62"/>
                  <a:gd name="T40" fmla="*/ 45 w 62"/>
                  <a:gd name="T41" fmla="*/ 52 h 62"/>
                  <a:gd name="T42" fmla="*/ 45 w 62"/>
                  <a:gd name="T43" fmla="*/ 57 h 62"/>
                  <a:gd name="T44" fmla="*/ 47 w 62"/>
                  <a:gd name="T45" fmla="*/ 56 h 62"/>
                  <a:gd name="T46" fmla="*/ 30 w 62"/>
                  <a:gd name="T47" fmla="*/ 56 h 62"/>
                  <a:gd name="T48" fmla="*/ 32 w 62"/>
                  <a:gd name="T49" fmla="*/ 61 h 62"/>
                  <a:gd name="T50" fmla="*/ 17 w 62"/>
                  <a:gd name="T51" fmla="*/ 9 h 62"/>
                  <a:gd name="T52" fmla="*/ 19 w 62"/>
                  <a:gd name="T53" fmla="*/ 8 h 62"/>
                  <a:gd name="T54" fmla="*/ 15 w 62"/>
                  <a:gd name="T55" fmla="*/ 5 h 62"/>
                  <a:gd name="T56" fmla="*/ 32 w 62"/>
                  <a:gd name="T57" fmla="*/ 5 h 62"/>
                  <a:gd name="T58" fmla="*/ 30 w 62"/>
                  <a:gd name="T59" fmla="*/ 1 h 62"/>
                  <a:gd name="T60" fmla="*/ 53 w 62"/>
                  <a:gd name="T61" fmla="*/ 30 h 62"/>
                  <a:gd name="T62" fmla="*/ 29 w 62"/>
                  <a:gd name="T63" fmla="*/ 53 h 62"/>
                  <a:gd name="T64" fmla="*/ 14 w 62"/>
                  <a:gd name="T65" fmla="*/ 19 h 62"/>
                  <a:gd name="T66" fmla="*/ 48 w 62"/>
                  <a:gd name="T67" fmla="*/ 19 h 62"/>
                  <a:gd name="T68" fmla="*/ 46 w 62"/>
                  <a:gd name="T69" fmla="*/ 22 h 62"/>
                  <a:gd name="T70" fmla="*/ 46 w 62"/>
                  <a:gd name="T71" fmla="*/ 22 h 62"/>
                  <a:gd name="T72" fmla="*/ 39 w 62"/>
                  <a:gd name="T73" fmla="*/ 27 h 62"/>
                  <a:gd name="T74" fmla="*/ 31 w 62"/>
                  <a:gd name="T75" fmla="*/ 48 h 62"/>
                  <a:gd name="T76" fmla="*/ 36 w 62"/>
                  <a:gd name="T77" fmla="*/ 27 h 62"/>
                  <a:gd name="T78" fmla="*/ 36 w 62"/>
                  <a:gd name="T79" fmla="*/ 27 h 62"/>
                  <a:gd name="T80" fmla="*/ 23 w 62"/>
                  <a:gd name="T81" fmla="*/ 27 h 62"/>
                  <a:gd name="T82" fmla="*/ 21 w 62"/>
                  <a:gd name="T83" fmla="*/ 27 h 62"/>
                  <a:gd name="T84" fmla="*/ 28 w 62"/>
                  <a:gd name="T85" fmla="*/ 47 h 62"/>
                  <a:gd name="T86" fmla="*/ 28 w 62"/>
                  <a:gd name="T87" fmla="*/ 47 h 62"/>
                  <a:gd name="T88" fmla="*/ 39 w 62"/>
                  <a:gd name="T89" fmla="*/ 2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 h="62">
                    <a:moveTo>
                      <a:pt x="43" y="9"/>
                    </a:moveTo>
                    <a:cubicBezTo>
                      <a:pt x="43" y="9"/>
                      <a:pt x="43" y="9"/>
                      <a:pt x="43" y="8"/>
                    </a:cubicBezTo>
                    <a:cubicBezTo>
                      <a:pt x="45" y="4"/>
                      <a:pt x="45" y="4"/>
                      <a:pt x="45" y="4"/>
                    </a:cubicBezTo>
                    <a:cubicBezTo>
                      <a:pt x="45" y="4"/>
                      <a:pt x="46" y="4"/>
                      <a:pt x="46" y="4"/>
                    </a:cubicBezTo>
                    <a:cubicBezTo>
                      <a:pt x="47" y="4"/>
                      <a:pt x="47" y="5"/>
                      <a:pt x="47" y="5"/>
                    </a:cubicBezTo>
                    <a:cubicBezTo>
                      <a:pt x="45" y="9"/>
                      <a:pt x="45" y="9"/>
                      <a:pt x="45" y="9"/>
                    </a:cubicBezTo>
                    <a:cubicBezTo>
                      <a:pt x="44" y="9"/>
                      <a:pt x="44" y="10"/>
                      <a:pt x="44" y="10"/>
                    </a:cubicBezTo>
                    <a:cubicBezTo>
                      <a:pt x="43" y="10"/>
                      <a:pt x="43" y="9"/>
                      <a:pt x="43" y="9"/>
                    </a:cubicBezTo>
                    <a:close/>
                    <a:moveTo>
                      <a:pt x="17" y="52"/>
                    </a:moveTo>
                    <a:cubicBezTo>
                      <a:pt x="15" y="56"/>
                      <a:pt x="15" y="56"/>
                      <a:pt x="15" y="56"/>
                    </a:cubicBezTo>
                    <a:cubicBezTo>
                      <a:pt x="15" y="57"/>
                      <a:pt x="15" y="57"/>
                      <a:pt x="15" y="58"/>
                    </a:cubicBezTo>
                    <a:cubicBezTo>
                      <a:pt x="16" y="58"/>
                      <a:pt x="16" y="58"/>
                      <a:pt x="16" y="58"/>
                    </a:cubicBezTo>
                    <a:cubicBezTo>
                      <a:pt x="16" y="58"/>
                      <a:pt x="17" y="57"/>
                      <a:pt x="17" y="57"/>
                    </a:cubicBezTo>
                    <a:cubicBezTo>
                      <a:pt x="19" y="53"/>
                      <a:pt x="19" y="53"/>
                      <a:pt x="19" y="53"/>
                    </a:cubicBezTo>
                    <a:cubicBezTo>
                      <a:pt x="19" y="53"/>
                      <a:pt x="19" y="52"/>
                      <a:pt x="19" y="52"/>
                    </a:cubicBezTo>
                    <a:cubicBezTo>
                      <a:pt x="18" y="52"/>
                      <a:pt x="18" y="52"/>
                      <a:pt x="17" y="52"/>
                    </a:cubicBezTo>
                    <a:close/>
                    <a:moveTo>
                      <a:pt x="53" y="19"/>
                    </a:moveTo>
                    <a:cubicBezTo>
                      <a:pt x="53" y="19"/>
                      <a:pt x="53" y="19"/>
                      <a:pt x="54" y="19"/>
                    </a:cubicBezTo>
                    <a:cubicBezTo>
                      <a:pt x="57" y="17"/>
                      <a:pt x="57" y="17"/>
                      <a:pt x="57" y="17"/>
                    </a:cubicBezTo>
                    <a:cubicBezTo>
                      <a:pt x="58" y="16"/>
                      <a:pt x="58" y="16"/>
                      <a:pt x="58" y="15"/>
                    </a:cubicBezTo>
                    <a:cubicBezTo>
                      <a:pt x="57" y="15"/>
                      <a:pt x="57" y="14"/>
                      <a:pt x="56" y="15"/>
                    </a:cubicBezTo>
                    <a:cubicBezTo>
                      <a:pt x="53" y="17"/>
                      <a:pt x="53" y="17"/>
                      <a:pt x="53" y="17"/>
                    </a:cubicBezTo>
                    <a:cubicBezTo>
                      <a:pt x="52" y="17"/>
                      <a:pt x="52" y="18"/>
                      <a:pt x="52" y="18"/>
                    </a:cubicBezTo>
                    <a:cubicBezTo>
                      <a:pt x="52" y="19"/>
                      <a:pt x="53" y="19"/>
                      <a:pt x="53" y="19"/>
                    </a:cubicBezTo>
                    <a:close/>
                    <a:moveTo>
                      <a:pt x="8" y="43"/>
                    </a:moveTo>
                    <a:cubicBezTo>
                      <a:pt x="4" y="45"/>
                      <a:pt x="4" y="45"/>
                      <a:pt x="4" y="45"/>
                    </a:cubicBezTo>
                    <a:cubicBezTo>
                      <a:pt x="4" y="45"/>
                      <a:pt x="4" y="46"/>
                      <a:pt x="4" y="46"/>
                    </a:cubicBezTo>
                    <a:cubicBezTo>
                      <a:pt x="4" y="46"/>
                      <a:pt x="5" y="47"/>
                      <a:pt x="5" y="47"/>
                    </a:cubicBezTo>
                    <a:cubicBezTo>
                      <a:pt x="5" y="47"/>
                      <a:pt x="5" y="47"/>
                      <a:pt x="5" y="47"/>
                    </a:cubicBezTo>
                    <a:cubicBezTo>
                      <a:pt x="9" y="44"/>
                      <a:pt x="9" y="44"/>
                      <a:pt x="9" y="44"/>
                    </a:cubicBezTo>
                    <a:cubicBezTo>
                      <a:pt x="10" y="44"/>
                      <a:pt x="10" y="43"/>
                      <a:pt x="10" y="43"/>
                    </a:cubicBezTo>
                    <a:cubicBezTo>
                      <a:pt x="9" y="42"/>
                      <a:pt x="9" y="42"/>
                      <a:pt x="8" y="43"/>
                    </a:cubicBezTo>
                    <a:close/>
                    <a:moveTo>
                      <a:pt x="61" y="30"/>
                    </a:moveTo>
                    <a:cubicBezTo>
                      <a:pt x="56" y="30"/>
                      <a:pt x="56" y="30"/>
                      <a:pt x="56" y="30"/>
                    </a:cubicBezTo>
                    <a:cubicBezTo>
                      <a:pt x="56" y="30"/>
                      <a:pt x="55" y="30"/>
                      <a:pt x="55" y="31"/>
                    </a:cubicBezTo>
                    <a:cubicBezTo>
                      <a:pt x="55" y="31"/>
                      <a:pt x="56" y="32"/>
                      <a:pt x="56" y="32"/>
                    </a:cubicBezTo>
                    <a:cubicBezTo>
                      <a:pt x="61" y="32"/>
                      <a:pt x="61" y="32"/>
                      <a:pt x="61" y="32"/>
                    </a:cubicBezTo>
                    <a:cubicBezTo>
                      <a:pt x="61" y="32"/>
                      <a:pt x="62" y="31"/>
                      <a:pt x="62" y="31"/>
                    </a:cubicBezTo>
                    <a:cubicBezTo>
                      <a:pt x="62" y="30"/>
                      <a:pt x="61" y="30"/>
                      <a:pt x="61" y="30"/>
                    </a:cubicBezTo>
                    <a:close/>
                    <a:moveTo>
                      <a:pt x="6" y="31"/>
                    </a:moveTo>
                    <a:cubicBezTo>
                      <a:pt x="6" y="30"/>
                      <a:pt x="6" y="30"/>
                      <a:pt x="5" y="30"/>
                    </a:cubicBezTo>
                    <a:cubicBezTo>
                      <a:pt x="1" y="30"/>
                      <a:pt x="1" y="30"/>
                      <a:pt x="1" y="30"/>
                    </a:cubicBezTo>
                    <a:cubicBezTo>
                      <a:pt x="0" y="30"/>
                      <a:pt x="0" y="30"/>
                      <a:pt x="0" y="31"/>
                    </a:cubicBezTo>
                    <a:cubicBezTo>
                      <a:pt x="0" y="31"/>
                      <a:pt x="0" y="32"/>
                      <a:pt x="1" y="32"/>
                    </a:cubicBezTo>
                    <a:cubicBezTo>
                      <a:pt x="5" y="32"/>
                      <a:pt x="5" y="32"/>
                      <a:pt x="5" y="32"/>
                    </a:cubicBezTo>
                    <a:cubicBezTo>
                      <a:pt x="6" y="32"/>
                      <a:pt x="6" y="31"/>
                      <a:pt x="6" y="31"/>
                    </a:cubicBezTo>
                    <a:close/>
                    <a:moveTo>
                      <a:pt x="54" y="43"/>
                    </a:moveTo>
                    <a:cubicBezTo>
                      <a:pt x="53" y="42"/>
                      <a:pt x="52" y="42"/>
                      <a:pt x="52" y="43"/>
                    </a:cubicBezTo>
                    <a:cubicBezTo>
                      <a:pt x="52" y="43"/>
                      <a:pt x="52" y="44"/>
                      <a:pt x="53" y="44"/>
                    </a:cubicBezTo>
                    <a:cubicBezTo>
                      <a:pt x="56" y="47"/>
                      <a:pt x="56" y="47"/>
                      <a:pt x="56" y="47"/>
                    </a:cubicBezTo>
                    <a:cubicBezTo>
                      <a:pt x="57" y="47"/>
                      <a:pt x="57" y="47"/>
                      <a:pt x="57" y="47"/>
                    </a:cubicBezTo>
                    <a:cubicBezTo>
                      <a:pt x="57" y="47"/>
                      <a:pt x="58" y="46"/>
                      <a:pt x="58" y="46"/>
                    </a:cubicBezTo>
                    <a:cubicBezTo>
                      <a:pt x="58" y="46"/>
                      <a:pt x="58" y="45"/>
                      <a:pt x="57" y="45"/>
                    </a:cubicBezTo>
                    <a:lnTo>
                      <a:pt x="54" y="43"/>
                    </a:lnTo>
                    <a:close/>
                    <a:moveTo>
                      <a:pt x="8" y="19"/>
                    </a:moveTo>
                    <a:cubicBezTo>
                      <a:pt x="8" y="19"/>
                      <a:pt x="9" y="19"/>
                      <a:pt x="9" y="19"/>
                    </a:cubicBezTo>
                    <a:cubicBezTo>
                      <a:pt x="9" y="19"/>
                      <a:pt x="9" y="19"/>
                      <a:pt x="10" y="18"/>
                    </a:cubicBezTo>
                    <a:cubicBezTo>
                      <a:pt x="10" y="18"/>
                      <a:pt x="10" y="17"/>
                      <a:pt x="9" y="17"/>
                    </a:cubicBezTo>
                    <a:cubicBezTo>
                      <a:pt x="5" y="15"/>
                      <a:pt x="5" y="15"/>
                      <a:pt x="5" y="15"/>
                    </a:cubicBezTo>
                    <a:cubicBezTo>
                      <a:pt x="5" y="14"/>
                      <a:pt x="4" y="15"/>
                      <a:pt x="4" y="15"/>
                    </a:cubicBezTo>
                    <a:cubicBezTo>
                      <a:pt x="4" y="16"/>
                      <a:pt x="4" y="16"/>
                      <a:pt x="4" y="17"/>
                    </a:cubicBezTo>
                    <a:lnTo>
                      <a:pt x="8" y="19"/>
                    </a:lnTo>
                    <a:close/>
                    <a:moveTo>
                      <a:pt x="45" y="52"/>
                    </a:moveTo>
                    <a:cubicBezTo>
                      <a:pt x="44" y="52"/>
                      <a:pt x="44" y="52"/>
                      <a:pt x="43" y="52"/>
                    </a:cubicBezTo>
                    <a:cubicBezTo>
                      <a:pt x="43" y="52"/>
                      <a:pt x="43" y="53"/>
                      <a:pt x="43" y="53"/>
                    </a:cubicBezTo>
                    <a:cubicBezTo>
                      <a:pt x="45" y="57"/>
                      <a:pt x="45" y="57"/>
                      <a:pt x="45" y="57"/>
                    </a:cubicBezTo>
                    <a:cubicBezTo>
                      <a:pt x="45" y="57"/>
                      <a:pt x="46" y="58"/>
                      <a:pt x="46" y="58"/>
                    </a:cubicBezTo>
                    <a:cubicBezTo>
                      <a:pt x="46" y="58"/>
                      <a:pt x="46" y="58"/>
                      <a:pt x="46" y="58"/>
                    </a:cubicBezTo>
                    <a:cubicBezTo>
                      <a:pt x="47" y="57"/>
                      <a:pt x="47" y="57"/>
                      <a:pt x="47" y="56"/>
                    </a:cubicBezTo>
                    <a:lnTo>
                      <a:pt x="45" y="52"/>
                    </a:lnTo>
                    <a:close/>
                    <a:moveTo>
                      <a:pt x="31" y="55"/>
                    </a:moveTo>
                    <a:cubicBezTo>
                      <a:pt x="30" y="55"/>
                      <a:pt x="30" y="56"/>
                      <a:pt x="30" y="56"/>
                    </a:cubicBezTo>
                    <a:cubicBezTo>
                      <a:pt x="30" y="61"/>
                      <a:pt x="30" y="61"/>
                      <a:pt x="30" y="61"/>
                    </a:cubicBezTo>
                    <a:cubicBezTo>
                      <a:pt x="30" y="61"/>
                      <a:pt x="30" y="62"/>
                      <a:pt x="31" y="62"/>
                    </a:cubicBezTo>
                    <a:cubicBezTo>
                      <a:pt x="31" y="62"/>
                      <a:pt x="32" y="61"/>
                      <a:pt x="32" y="61"/>
                    </a:cubicBezTo>
                    <a:cubicBezTo>
                      <a:pt x="32" y="56"/>
                      <a:pt x="32" y="56"/>
                      <a:pt x="32" y="56"/>
                    </a:cubicBezTo>
                    <a:cubicBezTo>
                      <a:pt x="32" y="56"/>
                      <a:pt x="31" y="55"/>
                      <a:pt x="31" y="55"/>
                    </a:cubicBezTo>
                    <a:close/>
                    <a:moveTo>
                      <a:pt x="17" y="9"/>
                    </a:moveTo>
                    <a:cubicBezTo>
                      <a:pt x="17" y="9"/>
                      <a:pt x="18" y="10"/>
                      <a:pt x="18" y="10"/>
                    </a:cubicBezTo>
                    <a:cubicBezTo>
                      <a:pt x="18" y="10"/>
                      <a:pt x="18" y="9"/>
                      <a:pt x="19" y="9"/>
                    </a:cubicBezTo>
                    <a:cubicBezTo>
                      <a:pt x="19" y="9"/>
                      <a:pt x="19" y="9"/>
                      <a:pt x="19" y="8"/>
                    </a:cubicBezTo>
                    <a:cubicBezTo>
                      <a:pt x="17" y="4"/>
                      <a:pt x="17" y="4"/>
                      <a:pt x="17" y="4"/>
                    </a:cubicBezTo>
                    <a:cubicBezTo>
                      <a:pt x="16" y="4"/>
                      <a:pt x="16" y="4"/>
                      <a:pt x="15" y="4"/>
                    </a:cubicBezTo>
                    <a:cubicBezTo>
                      <a:pt x="15" y="4"/>
                      <a:pt x="15" y="5"/>
                      <a:pt x="15" y="5"/>
                    </a:cubicBezTo>
                    <a:lnTo>
                      <a:pt x="17" y="9"/>
                    </a:lnTo>
                    <a:close/>
                    <a:moveTo>
                      <a:pt x="31" y="6"/>
                    </a:moveTo>
                    <a:cubicBezTo>
                      <a:pt x="31" y="6"/>
                      <a:pt x="32" y="6"/>
                      <a:pt x="32" y="5"/>
                    </a:cubicBezTo>
                    <a:cubicBezTo>
                      <a:pt x="32" y="1"/>
                      <a:pt x="32" y="1"/>
                      <a:pt x="32" y="1"/>
                    </a:cubicBezTo>
                    <a:cubicBezTo>
                      <a:pt x="32" y="0"/>
                      <a:pt x="31" y="0"/>
                      <a:pt x="31" y="0"/>
                    </a:cubicBezTo>
                    <a:cubicBezTo>
                      <a:pt x="30" y="0"/>
                      <a:pt x="30" y="0"/>
                      <a:pt x="30" y="1"/>
                    </a:cubicBezTo>
                    <a:cubicBezTo>
                      <a:pt x="30" y="5"/>
                      <a:pt x="30" y="5"/>
                      <a:pt x="30" y="5"/>
                    </a:cubicBezTo>
                    <a:cubicBezTo>
                      <a:pt x="30" y="6"/>
                      <a:pt x="30" y="6"/>
                      <a:pt x="31" y="6"/>
                    </a:cubicBezTo>
                    <a:close/>
                    <a:moveTo>
                      <a:pt x="53" y="30"/>
                    </a:moveTo>
                    <a:cubicBezTo>
                      <a:pt x="32" y="53"/>
                      <a:pt x="32" y="53"/>
                      <a:pt x="32" y="53"/>
                    </a:cubicBezTo>
                    <a:cubicBezTo>
                      <a:pt x="32" y="53"/>
                      <a:pt x="31" y="53"/>
                      <a:pt x="31" y="53"/>
                    </a:cubicBezTo>
                    <a:cubicBezTo>
                      <a:pt x="30" y="53"/>
                      <a:pt x="30" y="53"/>
                      <a:pt x="29" y="53"/>
                    </a:cubicBezTo>
                    <a:cubicBezTo>
                      <a:pt x="9" y="30"/>
                      <a:pt x="9" y="30"/>
                      <a:pt x="9" y="30"/>
                    </a:cubicBezTo>
                    <a:cubicBezTo>
                      <a:pt x="8" y="29"/>
                      <a:pt x="8" y="28"/>
                      <a:pt x="9" y="27"/>
                    </a:cubicBezTo>
                    <a:cubicBezTo>
                      <a:pt x="14" y="19"/>
                      <a:pt x="14" y="19"/>
                      <a:pt x="14" y="19"/>
                    </a:cubicBezTo>
                    <a:cubicBezTo>
                      <a:pt x="14" y="19"/>
                      <a:pt x="15" y="18"/>
                      <a:pt x="15" y="18"/>
                    </a:cubicBezTo>
                    <a:cubicBezTo>
                      <a:pt x="46" y="18"/>
                      <a:pt x="46" y="18"/>
                      <a:pt x="46" y="18"/>
                    </a:cubicBezTo>
                    <a:cubicBezTo>
                      <a:pt x="47" y="18"/>
                      <a:pt x="48" y="19"/>
                      <a:pt x="48" y="19"/>
                    </a:cubicBezTo>
                    <a:cubicBezTo>
                      <a:pt x="53" y="27"/>
                      <a:pt x="53" y="27"/>
                      <a:pt x="53" y="27"/>
                    </a:cubicBezTo>
                    <a:cubicBezTo>
                      <a:pt x="54" y="28"/>
                      <a:pt x="54" y="29"/>
                      <a:pt x="53" y="30"/>
                    </a:cubicBezTo>
                    <a:close/>
                    <a:moveTo>
                      <a:pt x="46" y="22"/>
                    </a:moveTo>
                    <a:cubicBezTo>
                      <a:pt x="41" y="27"/>
                      <a:pt x="41" y="27"/>
                      <a:pt x="41" y="27"/>
                    </a:cubicBezTo>
                    <a:cubicBezTo>
                      <a:pt x="50" y="27"/>
                      <a:pt x="50" y="27"/>
                      <a:pt x="50" y="27"/>
                    </a:cubicBezTo>
                    <a:lnTo>
                      <a:pt x="46" y="22"/>
                    </a:lnTo>
                    <a:close/>
                    <a:moveTo>
                      <a:pt x="44" y="21"/>
                    </a:moveTo>
                    <a:cubicBezTo>
                      <a:pt x="33" y="21"/>
                      <a:pt x="33" y="21"/>
                      <a:pt x="33" y="21"/>
                    </a:cubicBezTo>
                    <a:cubicBezTo>
                      <a:pt x="39" y="27"/>
                      <a:pt x="39" y="27"/>
                      <a:pt x="39" y="27"/>
                    </a:cubicBezTo>
                    <a:lnTo>
                      <a:pt x="44" y="21"/>
                    </a:lnTo>
                    <a:close/>
                    <a:moveTo>
                      <a:pt x="25" y="29"/>
                    </a:moveTo>
                    <a:cubicBezTo>
                      <a:pt x="31" y="48"/>
                      <a:pt x="31" y="48"/>
                      <a:pt x="31" y="48"/>
                    </a:cubicBezTo>
                    <a:cubicBezTo>
                      <a:pt x="37" y="29"/>
                      <a:pt x="37" y="29"/>
                      <a:pt x="37" y="29"/>
                    </a:cubicBezTo>
                    <a:lnTo>
                      <a:pt x="25" y="29"/>
                    </a:lnTo>
                    <a:close/>
                    <a:moveTo>
                      <a:pt x="36" y="27"/>
                    </a:moveTo>
                    <a:cubicBezTo>
                      <a:pt x="31" y="22"/>
                      <a:pt x="31" y="22"/>
                      <a:pt x="31" y="22"/>
                    </a:cubicBezTo>
                    <a:cubicBezTo>
                      <a:pt x="26" y="27"/>
                      <a:pt x="26" y="27"/>
                      <a:pt x="26" y="27"/>
                    </a:cubicBezTo>
                    <a:lnTo>
                      <a:pt x="36" y="27"/>
                    </a:lnTo>
                    <a:close/>
                    <a:moveTo>
                      <a:pt x="28" y="21"/>
                    </a:moveTo>
                    <a:cubicBezTo>
                      <a:pt x="18" y="21"/>
                      <a:pt x="18" y="21"/>
                      <a:pt x="18" y="21"/>
                    </a:cubicBezTo>
                    <a:cubicBezTo>
                      <a:pt x="23" y="27"/>
                      <a:pt x="23" y="27"/>
                      <a:pt x="23" y="27"/>
                    </a:cubicBezTo>
                    <a:lnTo>
                      <a:pt x="28" y="21"/>
                    </a:lnTo>
                    <a:close/>
                    <a:moveTo>
                      <a:pt x="12" y="27"/>
                    </a:moveTo>
                    <a:cubicBezTo>
                      <a:pt x="21" y="27"/>
                      <a:pt x="21" y="27"/>
                      <a:pt x="21" y="27"/>
                    </a:cubicBezTo>
                    <a:cubicBezTo>
                      <a:pt x="16" y="22"/>
                      <a:pt x="16" y="22"/>
                      <a:pt x="16" y="22"/>
                    </a:cubicBezTo>
                    <a:lnTo>
                      <a:pt x="12" y="27"/>
                    </a:lnTo>
                    <a:close/>
                    <a:moveTo>
                      <a:pt x="28" y="47"/>
                    </a:moveTo>
                    <a:cubicBezTo>
                      <a:pt x="22" y="29"/>
                      <a:pt x="22" y="29"/>
                      <a:pt x="22" y="29"/>
                    </a:cubicBezTo>
                    <a:cubicBezTo>
                      <a:pt x="12" y="29"/>
                      <a:pt x="12" y="29"/>
                      <a:pt x="12" y="29"/>
                    </a:cubicBezTo>
                    <a:lnTo>
                      <a:pt x="28" y="47"/>
                    </a:lnTo>
                    <a:close/>
                    <a:moveTo>
                      <a:pt x="33" y="47"/>
                    </a:moveTo>
                    <a:cubicBezTo>
                      <a:pt x="49" y="29"/>
                      <a:pt x="49" y="29"/>
                      <a:pt x="49" y="29"/>
                    </a:cubicBezTo>
                    <a:cubicBezTo>
                      <a:pt x="39" y="29"/>
                      <a:pt x="39" y="29"/>
                      <a:pt x="39" y="29"/>
                    </a:cubicBezTo>
                    <a:lnTo>
                      <a:pt x="33" y="47"/>
                    </a:ln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50" name="íşľïḍè">
                <a:extLst>
                  <a:ext uri="{FF2B5EF4-FFF2-40B4-BE49-F238E27FC236}">
                    <a16:creationId xmlns:a16="http://schemas.microsoft.com/office/drawing/2014/main" id="{C30E7D5A-2F32-475A-A7D3-6FF0A331F307}"/>
                  </a:ext>
                </a:extLst>
              </p:cNvPr>
              <p:cNvSpPr/>
              <p:nvPr/>
            </p:nvSpPr>
            <p:spPr bwMode="auto">
              <a:xfrm>
                <a:off x="5908559" y="1717795"/>
                <a:ext cx="315706" cy="348087"/>
              </a:xfrm>
              <a:custGeom>
                <a:avLst/>
                <a:gdLst>
                  <a:gd name="T0" fmla="*/ 33 w 66"/>
                  <a:gd name="T1" fmla="*/ 0 h 73"/>
                  <a:gd name="T2" fmla="*/ 26 w 66"/>
                  <a:gd name="T3" fmla="*/ 6 h 73"/>
                  <a:gd name="T4" fmla="*/ 39 w 66"/>
                  <a:gd name="T5" fmla="*/ 7 h 73"/>
                  <a:gd name="T6" fmla="*/ 28 w 66"/>
                  <a:gd name="T7" fmla="*/ 5 h 73"/>
                  <a:gd name="T8" fmla="*/ 33 w 66"/>
                  <a:gd name="T9" fmla="*/ 1 h 73"/>
                  <a:gd name="T10" fmla="*/ 28 w 66"/>
                  <a:gd name="T11" fmla="*/ 5 h 73"/>
                  <a:gd name="T12" fmla="*/ 50 w 66"/>
                  <a:gd name="T13" fmla="*/ 13 h 73"/>
                  <a:gd name="T14" fmla="*/ 55 w 66"/>
                  <a:gd name="T15" fmla="*/ 15 h 73"/>
                  <a:gd name="T16" fmla="*/ 54 w 66"/>
                  <a:gd name="T17" fmla="*/ 8 h 73"/>
                  <a:gd name="T18" fmla="*/ 45 w 66"/>
                  <a:gd name="T19" fmla="*/ 8 h 73"/>
                  <a:gd name="T20" fmla="*/ 49 w 66"/>
                  <a:gd name="T21" fmla="*/ 11 h 73"/>
                  <a:gd name="T22" fmla="*/ 33 w 66"/>
                  <a:gd name="T23" fmla="*/ 7 h 73"/>
                  <a:gd name="T24" fmla="*/ 17 w 66"/>
                  <a:gd name="T25" fmla="*/ 12 h 73"/>
                  <a:gd name="T26" fmla="*/ 21 w 66"/>
                  <a:gd name="T27" fmla="*/ 8 h 73"/>
                  <a:gd name="T28" fmla="*/ 14 w 66"/>
                  <a:gd name="T29" fmla="*/ 6 h 73"/>
                  <a:gd name="T30" fmla="*/ 10 w 66"/>
                  <a:gd name="T31" fmla="*/ 15 h 73"/>
                  <a:gd name="T32" fmla="*/ 15 w 66"/>
                  <a:gd name="T33" fmla="*/ 12 h 73"/>
                  <a:gd name="T34" fmla="*/ 15 w 66"/>
                  <a:gd name="T35" fmla="*/ 13 h 73"/>
                  <a:gd name="T36" fmla="*/ 0 w 66"/>
                  <a:gd name="T37" fmla="*/ 35 h 73"/>
                  <a:gd name="T38" fmla="*/ 4 w 66"/>
                  <a:gd name="T39" fmla="*/ 43 h 73"/>
                  <a:gd name="T40" fmla="*/ 14 w 66"/>
                  <a:gd name="T41" fmla="*/ 60 h 73"/>
                  <a:gd name="T42" fmla="*/ 11 w 66"/>
                  <a:gd name="T43" fmla="*/ 68 h 73"/>
                  <a:gd name="T44" fmla="*/ 12 w 66"/>
                  <a:gd name="T45" fmla="*/ 73 h 73"/>
                  <a:gd name="T46" fmla="*/ 15 w 66"/>
                  <a:gd name="T47" fmla="*/ 70 h 73"/>
                  <a:gd name="T48" fmla="*/ 20 w 66"/>
                  <a:gd name="T49" fmla="*/ 63 h 73"/>
                  <a:gd name="T50" fmla="*/ 46 w 66"/>
                  <a:gd name="T51" fmla="*/ 63 h 73"/>
                  <a:gd name="T52" fmla="*/ 52 w 66"/>
                  <a:gd name="T53" fmla="*/ 70 h 73"/>
                  <a:gd name="T54" fmla="*/ 57 w 66"/>
                  <a:gd name="T55" fmla="*/ 71 h 73"/>
                  <a:gd name="T56" fmla="*/ 56 w 66"/>
                  <a:gd name="T57" fmla="*/ 67 h 73"/>
                  <a:gd name="T58" fmla="*/ 62 w 66"/>
                  <a:gd name="T59" fmla="*/ 43 h 73"/>
                  <a:gd name="T60" fmla="*/ 66 w 66"/>
                  <a:gd name="T61" fmla="*/ 35 h 73"/>
                  <a:gd name="T62" fmla="*/ 2 w 66"/>
                  <a:gd name="T63" fmla="*/ 38 h 73"/>
                  <a:gd name="T64" fmla="*/ 3 w 66"/>
                  <a:gd name="T65" fmla="*/ 32 h 73"/>
                  <a:gd name="T66" fmla="*/ 3 w 66"/>
                  <a:gd name="T67" fmla="*/ 41 h 73"/>
                  <a:gd name="T68" fmla="*/ 47 w 66"/>
                  <a:gd name="T69" fmla="*/ 8 h 73"/>
                  <a:gd name="T70" fmla="*/ 53 w 66"/>
                  <a:gd name="T71" fmla="*/ 10 h 73"/>
                  <a:gd name="T72" fmla="*/ 47 w 66"/>
                  <a:gd name="T73" fmla="*/ 8 h 73"/>
                  <a:gd name="T74" fmla="*/ 12 w 66"/>
                  <a:gd name="T75" fmla="*/ 10 h 73"/>
                  <a:gd name="T76" fmla="*/ 17 w 66"/>
                  <a:gd name="T77" fmla="*/ 7 h 73"/>
                  <a:gd name="T78" fmla="*/ 11 w 66"/>
                  <a:gd name="T79" fmla="*/ 13 h 73"/>
                  <a:gd name="T80" fmla="*/ 12 w 66"/>
                  <a:gd name="T81" fmla="*/ 66 h 73"/>
                  <a:gd name="T82" fmla="*/ 17 w 66"/>
                  <a:gd name="T83" fmla="*/ 64 h 73"/>
                  <a:gd name="T84" fmla="*/ 53 w 66"/>
                  <a:gd name="T85" fmla="*/ 66 h 73"/>
                  <a:gd name="T86" fmla="*/ 48 w 66"/>
                  <a:gd name="T87" fmla="*/ 64 h 73"/>
                  <a:gd name="T88" fmla="*/ 53 w 66"/>
                  <a:gd name="T89" fmla="*/ 66 h 73"/>
                  <a:gd name="T90" fmla="*/ 6 w 66"/>
                  <a:gd name="T91" fmla="*/ 37 h 73"/>
                  <a:gd name="T92" fmla="*/ 60 w 66"/>
                  <a:gd name="T93" fmla="*/ 37 h 73"/>
                  <a:gd name="T94" fmla="*/ 64 w 66"/>
                  <a:gd name="T95" fmla="*/ 38 h 73"/>
                  <a:gd name="T96" fmla="*/ 62 w 66"/>
                  <a:gd name="T97" fmla="*/ 37 h 73"/>
                  <a:gd name="T98" fmla="*/ 64 w 66"/>
                  <a:gd name="T99" fmla="*/ 35 h 73"/>
                  <a:gd name="T100" fmla="*/ 33 w 66"/>
                  <a:gd name="T101" fmla="*/ 12 h 73"/>
                  <a:gd name="T102" fmla="*/ 33 w 66"/>
                  <a:gd name="T103" fmla="*/ 61 h 73"/>
                  <a:gd name="T104" fmla="*/ 33 w 66"/>
                  <a:gd name="T105" fmla="*/ 12 h 73"/>
                  <a:gd name="T106" fmla="*/ 10 w 66"/>
                  <a:gd name="T107" fmla="*/ 37 h 73"/>
                  <a:gd name="T108" fmla="*/ 56 w 66"/>
                  <a:gd name="T109" fmla="*/ 37 h 73"/>
                  <a:gd name="T110" fmla="*/ 36 w 66"/>
                  <a:gd name="T111" fmla="*/ 35 h 73"/>
                  <a:gd name="T112" fmla="*/ 49 w 66"/>
                  <a:gd name="T113" fmla="*/ 38 h 73"/>
                  <a:gd name="T114" fmla="*/ 32 w 66"/>
                  <a:gd name="T115" fmla="*/ 40 h 73"/>
                  <a:gd name="T116" fmla="*/ 31 w 66"/>
                  <a:gd name="T117" fmla="*/ 32 h 73"/>
                  <a:gd name="T118" fmla="*/ 34 w 66"/>
                  <a:gd name="T119" fmla="*/ 16 h 73"/>
                  <a:gd name="T120" fmla="*/ 36 w 66"/>
                  <a:gd name="T121" fmla="*/ 3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 h="73">
                    <a:moveTo>
                      <a:pt x="39" y="6"/>
                    </a:moveTo>
                    <a:cubicBezTo>
                      <a:pt x="39" y="2"/>
                      <a:pt x="37" y="0"/>
                      <a:pt x="33" y="0"/>
                    </a:cubicBezTo>
                    <a:cubicBezTo>
                      <a:pt x="32" y="0"/>
                      <a:pt x="32" y="0"/>
                      <a:pt x="32" y="0"/>
                    </a:cubicBezTo>
                    <a:cubicBezTo>
                      <a:pt x="29" y="0"/>
                      <a:pt x="26" y="2"/>
                      <a:pt x="26" y="6"/>
                    </a:cubicBezTo>
                    <a:cubicBezTo>
                      <a:pt x="26" y="7"/>
                      <a:pt x="26" y="7"/>
                      <a:pt x="26" y="7"/>
                    </a:cubicBezTo>
                    <a:cubicBezTo>
                      <a:pt x="39" y="7"/>
                      <a:pt x="39" y="7"/>
                      <a:pt x="39" y="7"/>
                    </a:cubicBezTo>
                    <a:lnTo>
                      <a:pt x="39" y="6"/>
                    </a:lnTo>
                    <a:close/>
                    <a:moveTo>
                      <a:pt x="28" y="5"/>
                    </a:moveTo>
                    <a:cubicBezTo>
                      <a:pt x="28" y="3"/>
                      <a:pt x="30" y="1"/>
                      <a:pt x="32" y="1"/>
                    </a:cubicBezTo>
                    <a:cubicBezTo>
                      <a:pt x="33" y="1"/>
                      <a:pt x="33" y="1"/>
                      <a:pt x="33" y="1"/>
                    </a:cubicBezTo>
                    <a:cubicBezTo>
                      <a:pt x="35" y="1"/>
                      <a:pt x="37" y="3"/>
                      <a:pt x="38" y="5"/>
                    </a:cubicBezTo>
                    <a:lnTo>
                      <a:pt x="28" y="5"/>
                    </a:lnTo>
                    <a:close/>
                    <a:moveTo>
                      <a:pt x="62" y="30"/>
                    </a:moveTo>
                    <a:cubicBezTo>
                      <a:pt x="60" y="23"/>
                      <a:pt x="56" y="17"/>
                      <a:pt x="50" y="13"/>
                    </a:cubicBezTo>
                    <a:cubicBezTo>
                      <a:pt x="50" y="12"/>
                      <a:pt x="50" y="12"/>
                      <a:pt x="50" y="12"/>
                    </a:cubicBezTo>
                    <a:cubicBezTo>
                      <a:pt x="55" y="15"/>
                      <a:pt x="55" y="15"/>
                      <a:pt x="55" y="15"/>
                    </a:cubicBezTo>
                    <a:cubicBezTo>
                      <a:pt x="55" y="15"/>
                      <a:pt x="55" y="15"/>
                      <a:pt x="55" y="15"/>
                    </a:cubicBezTo>
                    <a:cubicBezTo>
                      <a:pt x="57" y="13"/>
                      <a:pt x="56" y="10"/>
                      <a:pt x="54" y="8"/>
                    </a:cubicBezTo>
                    <a:cubicBezTo>
                      <a:pt x="51" y="6"/>
                      <a:pt x="51" y="6"/>
                      <a:pt x="51" y="6"/>
                    </a:cubicBezTo>
                    <a:cubicBezTo>
                      <a:pt x="49" y="5"/>
                      <a:pt x="46" y="6"/>
                      <a:pt x="45" y="8"/>
                    </a:cubicBezTo>
                    <a:cubicBezTo>
                      <a:pt x="44" y="8"/>
                      <a:pt x="44" y="8"/>
                      <a:pt x="44" y="8"/>
                    </a:cubicBezTo>
                    <a:cubicBezTo>
                      <a:pt x="49" y="11"/>
                      <a:pt x="49" y="11"/>
                      <a:pt x="49" y="11"/>
                    </a:cubicBezTo>
                    <a:cubicBezTo>
                      <a:pt x="49" y="12"/>
                      <a:pt x="49" y="12"/>
                      <a:pt x="49" y="12"/>
                    </a:cubicBezTo>
                    <a:cubicBezTo>
                      <a:pt x="44" y="9"/>
                      <a:pt x="39" y="7"/>
                      <a:pt x="33" y="7"/>
                    </a:cubicBezTo>
                    <a:cubicBezTo>
                      <a:pt x="27" y="7"/>
                      <a:pt x="21" y="9"/>
                      <a:pt x="17" y="12"/>
                    </a:cubicBezTo>
                    <a:cubicBezTo>
                      <a:pt x="17" y="12"/>
                      <a:pt x="17" y="12"/>
                      <a:pt x="17" y="12"/>
                    </a:cubicBezTo>
                    <a:cubicBezTo>
                      <a:pt x="17" y="11"/>
                      <a:pt x="17" y="11"/>
                      <a:pt x="17" y="11"/>
                    </a:cubicBezTo>
                    <a:cubicBezTo>
                      <a:pt x="21" y="8"/>
                      <a:pt x="21" y="8"/>
                      <a:pt x="21" y="8"/>
                    </a:cubicBezTo>
                    <a:cubicBezTo>
                      <a:pt x="21" y="8"/>
                      <a:pt x="21" y="8"/>
                      <a:pt x="21" y="8"/>
                    </a:cubicBezTo>
                    <a:cubicBezTo>
                      <a:pt x="20" y="6"/>
                      <a:pt x="17" y="5"/>
                      <a:pt x="14" y="6"/>
                    </a:cubicBezTo>
                    <a:cubicBezTo>
                      <a:pt x="11" y="8"/>
                      <a:pt x="11" y="8"/>
                      <a:pt x="11" y="8"/>
                    </a:cubicBezTo>
                    <a:cubicBezTo>
                      <a:pt x="9" y="10"/>
                      <a:pt x="9" y="13"/>
                      <a:pt x="10" y="15"/>
                    </a:cubicBezTo>
                    <a:cubicBezTo>
                      <a:pt x="11" y="15"/>
                      <a:pt x="11" y="15"/>
                      <a:pt x="11" y="15"/>
                    </a:cubicBezTo>
                    <a:cubicBezTo>
                      <a:pt x="15" y="12"/>
                      <a:pt x="15" y="12"/>
                      <a:pt x="15" y="12"/>
                    </a:cubicBezTo>
                    <a:cubicBezTo>
                      <a:pt x="15" y="13"/>
                      <a:pt x="15" y="13"/>
                      <a:pt x="15" y="13"/>
                    </a:cubicBezTo>
                    <a:cubicBezTo>
                      <a:pt x="15" y="13"/>
                      <a:pt x="15" y="13"/>
                      <a:pt x="15" y="13"/>
                    </a:cubicBezTo>
                    <a:cubicBezTo>
                      <a:pt x="10" y="17"/>
                      <a:pt x="5" y="23"/>
                      <a:pt x="4" y="30"/>
                    </a:cubicBezTo>
                    <a:cubicBezTo>
                      <a:pt x="2" y="31"/>
                      <a:pt x="0" y="33"/>
                      <a:pt x="0" y="35"/>
                    </a:cubicBezTo>
                    <a:cubicBezTo>
                      <a:pt x="0" y="38"/>
                      <a:pt x="0" y="38"/>
                      <a:pt x="0" y="38"/>
                    </a:cubicBezTo>
                    <a:cubicBezTo>
                      <a:pt x="0" y="41"/>
                      <a:pt x="2" y="43"/>
                      <a:pt x="4" y="43"/>
                    </a:cubicBezTo>
                    <a:cubicBezTo>
                      <a:pt x="5" y="50"/>
                      <a:pt x="9" y="56"/>
                      <a:pt x="14" y="60"/>
                    </a:cubicBezTo>
                    <a:cubicBezTo>
                      <a:pt x="14" y="60"/>
                      <a:pt x="14" y="60"/>
                      <a:pt x="14" y="60"/>
                    </a:cubicBezTo>
                    <a:cubicBezTo>
                      <a:pt x="10" y="67"/>
                      <a:pt x="10" y="67"/>
                      <a:pt x="10" y="67"/>
                    </a:cubicBezTo>
                    <a:cubicBezTo>
                      <a:pt x="11" y="68"/>
                      <a:pt x="11" y="68"/>
                      <a:pt x="11" y="68"/>
                    </a:cubicBezTo>
                    <a:cubicBezTo>
                      <a:pt x="9" y="71"/>
                      <a:pt x="9" y="71"/>
                      <a:pt x="9" y="71"/>
                    </a:cubicBezTo>
                    <a:cubicBezTo>
                      <a:pt x="12" y="73"/>
                      <a:pt x="12" y="73"/>
                      <a:pt x="12" y="73"/>
                    </a:cubicBezTo>
                    <a:cubicBezTo>
                      <a:pt x="14" y="70"/>
                      <a:pt x="14" y="70"/>
                      <a:pt x="14" y="70"/>
                    </a:cubicBezTo>
                    <a:cubicBezTo>
                      <a:pt x="15" y="70"/>
                      <a:pt x="15" y="70"/>
                      <a:pt x="15" y="70"/>
                    </a:cubicBezTo>
                    <a:cubicBezTo>
                      <a:pt x="20" y="63"/>
                      <a:pt x="20" y="63"/>
                      <a:pt x="20" y="63"/>
                    </a:cubicBezTo>
                    <a:cubicBezTo>
                      <a:pt x="20" y="63"/>
                      <a:pt x="20" y="63"/>
                      <a:pt x="20" y="63"/>
                    </a:cubicBezTo>
                    <a:cubicBezTo>
                      <a:pt x="24" y="65"/>
                      <a:pt x="28" y="66"/>
                      <a:pt x="33" y="66"/>
                    </a:cubicBezTo>
                    <a:cubicBezTo>
                      <a:pt x="37" y="66"/>
                      <a:pt x="42" y="65"/>
                      <a:pt x="46" y="63"/>
                    </a:cubicBezTo>
                    <a:cubicBezTo>
                      <a:pt x="50" y="70"/>
                      <a:pt x="50" y="70"/>
                      <a:pt x="50" y="70"/>
                    </a:cubicBezTo>
                    <a:cubicBezTo>
                      <a:pt x="52" y="70"/>
                      <a:pt x="52" y="70"/>
                      <a:pt x="52" y="70"/>
                    </a:cubicBezTo>
                    <a:cubicBezTo>
                      <a:pt x="54" y="73"/>
                      <a:pt x="54" y="73"/>
                      <a:pt x="54" y="73"/>
                    </a:cubicBezTo>
                    <a:cubicBezTo>
                      <a:pt x="57" y="71"/>
                      <a:pt x="57" y="71"/>
                      <a:pt x="57" y="71"/>
                    </a:cubicBezTo>
                    <a:cubicBezTo>
                      <a:pt x="55" y="68"/>
                      <a:pt x="55" y="68"/>
                      <a:pt x="55" y="68"/>
                    </a:cubicBezTo>
                    <a:cubicBezTo>
                      <a:pt x="56" y="67"/>
                      <a:pt x="56" y="67"/>
                      <a:pt x="56" y="67"/>
                    </a:cubicBezTo>
                    <a:cubicBezTo>
                      <a:pt x="51" y="60"/>
                      <a:pt x="51" y="60"/>
                      <a:pt x="51" y="60"/>
                    </a:cubicBezTo>
                    <a:cubicBezTo>
                      <a:pt x="57" y="56"/>
                      <a:pt x="60" y="50"/>
                      <a:pt x="62" y="43"/>
                    </a:cubicBezTo>
                    <a:cubicBezTo>
                      <a:pt x="64" y="43"/>
                      <a:pt x="66" y="41"/>
                      <a:pt x="66" y="38"/>
                    </a:cubicBezTo>
                    <a:cubicBezTo>
                      <a:pt x="66" y="35"/>
                      <a:pt x="66" y="35"/>
                      <a:pt x="66" y="35"/>
                    </a:cubicBezTo>
                    <a:cubicBezTo>
                      <a:pt x="66" y="33"/>
                      <a:pt x="64" y="31"/>
                      <a:pt x="62" y="30"/>
                    </a:cubicBezTo>
                    <a:close/>
                    <a:moveTo>
                      <a:pt x="2" y="38"/>
                    </a:moveTo>
                    <a:cubicBezTo>
                      <a:pt x="2" y="35"/>
                      <a:pt x="2" y="35"/>
                      <a:pt x="2" y="35"/>
                    </a:cubicBezTo>
                    <a:cubicBezTo>
                      <a:pt x="2" y="34"/>
                      <a:pt x="2" y="33"/>
                      <a:pt x="3" y="32"/>
                    </a:cubicBezTo>
                    <a:cubicBezTo>
                      <a:pt x="3" y="34"/>
                      <a:pt x="3" y="35"/>
                      <a:pt x="3" y="37"/>
                    </a:cubicBezTo>
                    <a:cubicBezTo>
                      <a:pt x="3" y="38"/>
                      <a:pt x="3" y="40"/>
                      <a:pt x="3" y="41"/>
                    </a:cubicBezTo>
                    <a:cubicBezTo>
                      <a:pt x="2" y="41"/>
                      <a:pt x="2" y="40"/>
                      <a:pt x="2" y="38"/>
                    </a:cubicBezTo>
                    <a:close/>
                    <a:moveTo>
                      <a:pt x="47" y="8"/>
                    </a:moveTo>
                    <a:cubicBezTo>
                      <a:pt x="48" y="7"/>
                      <a:pt x="49" y="7"/>
                      <a:pt x="50" y="8"/>
                    </a:cubicBezTo>
                    <a:cubicBezTo>
                      <a:pt x="53" y="10"/>
                      <a:pt x="53" y="10"/>
                      <a:pt x="53" y="10"/>
                    </a:cubicBezTo>
                    <a:cubicBezTo>
                      <a:pt x="54" y="10"/>
                      <a:pt x="55" y="12"/>
                      <a:pt x="54" y="13"/>
                    </a:cubicBezTo>
                    <a:lnTo>
                      <a:pt x="47" y="8"/>
                    </a:lnTo>
                    <a:close/>
                    <a:moveTo>
                      <a:pt x="11" y="13"/>
                    </a:moveTo>
                    <a:cubicBezTo>
                      <a:pt x="11" y="12"/>
                      <a:pt x="11" y="10"/>
                      <a:pt x="12" y="10"/>
                    </a:cubicBezTo>
                    <a:cubicBezTo>
                      <a:pt x="15" y="8"/>
                      <a:pt x="15" y="8"/>
                      <a:pt x="15" y="8"/>
                    </a:cubicBezTo>
                    <a:cubicBezTo>
                      <a:pt x="16" y="7"/>
                      <a:pt x="16" y="7"/>
                      <a:pt x="17" y="7"/>
                    </a:cubicBezTo>
                    <a:cubicBezTo>
                      <a:pt x="18" y="7"/>
                      <a:pt x="18" y="8"/>
                      <a:pt x="19" y="8"/>
                    </a:cubicBezTo>
                    <a:lnTo>
                      <a:pt x="11" y="13"/>
                    </a:lnTo>
                    <a:close/>
                    <a:moveTo>
                      <a:pt x="15" y="68"/>
                    </a:moveTo>
                    <a:cubicBezTo>
                      <a:pt x="12" y="66"/>
                      <a:pt x="12" y="66"/>
                      <a:pt x="12" y="66"/>
                    </a:cubicBezTo>
                    <a:cubicBezTo>
                      <a:pt x="15" y="62"/>
                      <a:pt x="15" y="62"/>
                      <a:pt x="15" y="62"/>
                    </a:cubicBezTo>
                    <a:cubicBezTo>
                      <a:pt x="17" y="64"/>
                      <a:pt x="17" y="64"/>
                      <a:pt x="17" y="64"/>
                    </a:cubicBezTo>
                    <a:lnTo>
                      <a:pt x="15" y="68"/>
                    </a:lnTo>
                    <a:close/>
                    <a:moveTo>
                      <a:pt x="53" y="66"/>
                    </a:moveTo>
                    <a:cubicBezTo>
                      <a:pt x="51" y="68"/>
                      <a:pt x="51" y="68"/>
                      <a:pt x="51" y="68"/>
                    </a:cubicBezTo>
                    <a:cubicBezTo>
                      <a:pt x="48" y="64"/>
                      <a:pt x="48" y="64"/>
                      <a:pt x="48" y="64"/>
                    </a:cubicBezTo>
                    <a:cubicBezTo>
                      <a:pt x="50" y="62"/>
                      <a:pt x="50" y="62"/>
                      <a:pt x="50" y="62"/>
                    </a:cubicBezTo>
                    <a:lnTo>
                      <a:pt x="53" y="66"/>
                    </a:lnTo>
                    <a:close/>
                    <a:moveTo>
                      <a:pt x="33" y="64"/>
                    </a:moveTo>
                    <a:cubicBezTo>
                      <a:pt x="18" y="64"/>
                      <a:pt x="6" y="52"/>
                      <a:pt x="6" y="37"/>
                    </a:cubicBezTo>
                    <a:cubicBezTo>
                      <a:pt x="6" y="22"/>
                      <a:pt x="18" y="10"/>
                      <a:pt x="33" y="10"/>
                    </a:cubicBezTo>
                    <a:cubicBezTo>
                      <a:pt x="48" y="10"/>
                      <a:pt x="60" y="22"/>
                      <a:pt x="60" y="37"/>
                    </a:cubicBezTo>
                    <a:cubicBezTo>
                      <a:pt x="60" y="52"/>
                      <a:pt x="48" y="64"/>
                      <a:pt x="33" y="64"/>
                    </a:cubicBezTo>
                    <a:close/>
                    <a:moveTo>
                      <a:pt x="64" y="38"/>
                    </a:moveTo>
                    <a:cubicBezTo>
                      <a:pt x="64" y="40"/>
                      <a:pt x="63" y="41"/>
                      <a:pt x="62" y="41"/>
                    </a:cubicBezTo>
                    <a:cubicBezTo>
                      <a:pt x="62" y="40"/>
                      <a:pt x="62" y="38"/>
                      <a:pt x="62" y="37"/>
                    </a:cubicBezTo>
                    <a:cubicBezTo>
                      <a:pt x="62" y="35"/>
                      <a:pt x="62" y="34"/>
                      <a:pt x="62" y="32"/>
                    </a:cubicBezTo>
                    <a:cubicBezTo>
                      <a:pt x="63" y="33"/>
                      <a:pt x="64" y="34"/>
                      <a:pt x="64" y="35"/>
                    </a:cubicBezTo>
                    <a:lnTo>
                      <a:pt x="64" y="38"/>
                    </a:lnTo>
                    <a:close/>
                    <a:moveTo>
                      <a:pt x="33" y="12"/>
                    </a:moveTo>
                    <a:cubicBezTo>
                      <a:pt x="19" y="12"/>
                      <a:pt x="8" y="23"/>
                      <a:pt x="8" y="37"/>
                    </a:cubicBezTo>
                    <a:cubicBezTo>
                      <a:pt x="8" y="50"/>
                      <a:pt x="19" y="61"/>
                      <a:pt x="33" y="61"/>
                    </a:cubicBezTo>
                    <a:cubicBezTo>
                      <a:pt x="46" y="61"/>
                      <a:pt x="57" y="50"/>
                      <a:pt x="57" y="37"/>
                    </a:cubicBezTo>
                    <a:cubicBezTo>
                      <a:pt x="57" y="23"/>
                      <a:pt x="46" y="12"/>
                      <a:pt x="33" y="12"/>
                    </a:cubicBezTo>
                    <a:close/>
                    <a:moveTo>
                      <a:pt x="33" y="60"/>
                    </a:moveTo>
                    <a:cubicBezTo>
                      <a:pt x="20" y="60"/>
                      <a:pt x="10" y="49"/>
                      <a:pt x="10" y="37"/>
                    </a:cubicBezTo>
                    <a:cubicBezTo>
                      <a:pt x="10" y="24"/>
                      <a:pt x="20" y="14"/>
                      <a:pt x="33" y="14"/>
                    </a:cubicBezTo>
                    <a:cubicBezTo>
                      <a:pt x="45" y="14"/>
                      <a:pt x="56" y="24"/>
                      <a:pt x="56" y="37"/>
                    </a:cubicBezTo>
                    <a:cubicBezTo>
                      <a:pt x="56" y="49"/>
                      <a:pt x="45" y="60"/>
                      <a:pt x="33" y="60"/>
                    </a:cubicBezTo>
                    <a:close/>
                    <a:moveTo>
                      <a:pt x="36" y="35"/>
                    </a:moveTo>
                    <a:cubicBezTo>
                      <a:pt x="49" y="35"/>
                      <a:pt x="49" y="35"/>
                      <a:pt x="49" y="35"/>
                    </a:cubicBezTo>
                    <a:cubicBezTo>
                      <a:pt x="49" y="38"/>
                      <a:pt x="49" y="38"/>
                      <a:pt x="49" y="38"/>
                    </a:cubicBezTo>
                    <a:cubicBezTo>
                      <a:pt x="36" y="38"/>
                      <a:pt x="36" y="38"/>
                      <a:pt x="36" y="38"/>
                    </a:cubicBezTo>
                    <a:cubicBezTo>
                      <a:pt x="35" y="40"/>
                      <a:pt x="34" y="40"/>
                      <a:pt x="32" y="40"/>
                    </a:cubicBezTo>
                    <a:cubicBezTo>
                      <a:pt x="30" y="40"/>
                      <a:pt x="28" y="39"/>
                      <a:pt x="28" y="36"/>
                    </a:cubicBezTo>
                    <a:cubicBezTo>
                      <a:pt x="28" y="34"/>
                      <a:pt x="29" y="33"/>
                      <a:pt x="31" y="32"/>
                    </a:cubicBezTo>
                    <a:cubicBezTo>
                      <a:pt x="31" y="16"/>
                      <a:pt x="31" y="16"/>
                      <a:pt x="31" y="16"/>
                    </a:cubicBezTo>
                    <a:cubicBezTo>
                      <a:pt x="34" y="16"/>
                      <a:pt x="34" y="16"/>
                      <a:pt x="34" y="16"/>
                    </a:cubicBezTo>
                    <a:cubicBezTo>
                      <a:pt x="34" y="32"/>
                      <a:pt x="34" y="32"/>
                      <a:pt x="34" y="32"/>
                    </a:cubicBezTo>
                    <a:cubicBezTo>
                      <a:pt x="35" y="33"/>
                      <a:pt x="36" y="34"/>
                      <a:pt x="36" y="3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51" name="ïṣľîďe">
                <a:extLst>
                  <a:ext uri="{FF2B5EF4-FFF2-40B4-BE49-F238E27FC236}">
                    <a16:creationId xmlns:a16="http://schemas.microsoft.com/office/drawing/2014/main" id="{E6CD4B2A-1296-4184-B77B-0AAEC67952C7}"/>
                  </a:ext>
                </a:extLst>
              </p:cNvPr>
              <p:cNvSpPr/>
              <p:nvPr/>
            </p:nvSpPr>
            <p:spPr bwMode="auto">
              <a:xfrm>
                <a:off x="5775182" y="3543823"/>
                <a:ext cx="292609" cy="338210"/>
              </a:xfrm>
              <a:custGeom>
                <a:avLst/>
                <a:gdLst>
                  <a:gd name="T0" fmla="*/ 54 w 62"/>
                  <a:gd name="T1" fmla="*/ 0 h 72"/>
                  <a:gd name="T2" fmla="*/ 8 w 62"/>
                  <a:gd name="T3" fmla="*/ 0 h 72"/>
                  <a:gd name="T4" fmla="*/ 0 w 62"/>
                  <a:gd name="T5" fmla="*/ 8 h 72"/>
                  <a:gd name="T6" fmla="*/ 0 w 62"/>
                  <a:gd name="T7" fmla="*/ 64 h 72"/>
                  <a:gd name="T8" fmla="*/ 8 w 62"/>
                  <a:gd name="T9" fmla="*/ 72 h 72"/>
                  <a:gd name="T10" fmla="*/ 54 w 62"/>
                  <a:gd name="T11" fmla="*/ 72 h 72"/>
                  <a:gd name="T12" fmla="*/ 62 w 62"/>
                  <a:gd name="T13" fmla="*/ 64 h 72"/>
                  <a:gd name="T14" fmla="*/ 62 w 62"/>
                  <a:gd name="T15" fmla="*/ 8 h 72"/>
                  <a:gd name="T16" fmla="*/ 54 w 62"/>
                  <a:gd name="T17" fmla="*/ 0 h 72"/>
                  <a:gd name="T18" fmla="*/ 8 w 62"/>
                  <a:gd name="T19" fmla="*/ 3 h 72"/>
                  <a:gd name="T20" fmla="*/ 54 w 62"/>
                  <a:gd name="T21" fmla="*/ 3 h 72"/>
                  <a:gd name="T22" fmla="*/ 59 w 62"/>
                  <a:gd name="T23" fmla="*/ 8 h 72"/>
                  <a:gd name="T24" fmla="*/ 59 w 62"/>
                  <a:gd name="T25" fmla="*/ 64 h 72"/>
                  <a:gd name="T26" fmla="*/ 54 w 62"/>
                  <a:gd name="T27" fmla="*/ 69 h 72"/>
                  <a:gd name="T28" fmla="*/ 8 w 62"/>
                  <a:gd name="T29" fmla="*/ 69 h 72"/>
                  <a:gd name="T30" fmla="*/ 3 w 62"/>
                  <a:gd name="T31" fmla="*/ 64 h 72"/>
                  <a:gd name="T32" fmla="*/ 3 w 62"/>
                  <a:gd name="T33" fmla="*/ 8 h 72"/>
                  <a:gd name="T34" fmla="*/ 8 w 62"/>
                  <a:gd name="T35" fmla="*/ 3 h 72"/>
                  <a:gd name="T36" fmla="*/ 7 w 62"/>
                  <a:gd name="T37" fmla="*/ 62 h 72"/>
                  <a:gd name="T38" fmla="*/ 55 w 62"/>
                  <a:gd name="T39" fmla="*/ 62 h 72"/>
                  <a:gd name="T40" fmla="*/ 56 w 62"/>
                  <a:gd name="T41" fmla="*/ 61 h 72"/>
                  <a:gd name="T42" fmla="*/ 56 w 62"/>
                  <a:gd name="T43" fmla="*/ 7 h 72"/>
                  <a:gd name="T44" fmla="*/ 55 w 62"/>
                  <a:gd name="T45" fmla="*/ 6 h 72"/>
                  <a:gd name="T46" fmla="*/ 7 w 62"/>
                  <a:gd name="T47" fmla="*/ 6 h 72"/>
                  <a:gd name="T48" fmla="*/ 6 w 62"/>
                  <a:gd name="T49" fmla="*/ 7 h 72"/>
                  <a:gd name="T50" fmla="*/ 6 w 62"/>
                  <a:gd name="T51" fmla="*/ 61 h 72"/>
                  <a:gd name="T52" fmla="*/ 7 w 62"/>
                  <a:gd name="T53" fmla="*/ 62 h 72"/>
                  <a:gd name="T54" fmla="*/ 8 w 62"/>
                  <a:gd name="T55" fmla="*/ 8 h 72"/>
                  <a:gd name="T56" fmla="*/ 54 w 62"/>
                  <a:gd name="T57" fmla="*/ 8 h 72"/>
                  <a:gd name="T58" fmla="*/ 54 w 62"/>
                  <a:gd name="T59" fmla="*/ 60 h 72"/>
                  <a:gd name="T60" fmla="*/ 8 w 62"/>
                  <a:gd name="T61" fmla="*/ 60 h 72"/>
                  <a:gd name="T62" fmla="*/ 8 w 62"/>
                  <a:gd name="T63" fmla="*/ 8 h 72"/>
                  <a:gd name="T64" fmla="*/ 33 w 62"/>
                  <a:gd name="T65" fmla="*/ 66 h 72"/>
                  <a:gd name="T66" fmla="*/ 31 w 62"/>
                  <a:gd name="T67" fmla="*/ 68 h 72"/>
                  <a:gd name="T68" fmla="*/ 29 w 62"/>
                  <a:gd name="T69" fmla="*/ 66 h 72"/>
                  <a:gd name="T70" fmla="*/ 31 w 62"/>
                  <a:gd name="T71" fmla="*/ 64 h 72"/>
                  <a:gd name="T72" fmla="*/ 33 w 62"/>
                  <a:gd name="T73"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72">
                    <a:moveTo>
                      <a:pt x="54" y="0"/>
                    </a:moveTo>
                    <a:cubicBezTo>
                      <a:pt x="8" y="0"/>
                      <a:pt x="8" y="0"/>
                      <a:pt x="8" y="0"/>
                    </a:cubicBezTo>
                    <a:cubicBezTo>
                      <a:pt x="4" y="0"/>
                      <a:pt x="0" y="3"/>
                      <a:pt x="0" y="8"/>
                    </a:cubicBezTo>
                    <a:cubicBezTo>
                      <a:pt x="0" y="64"/>
                      <a:pt x="0" y="64"/>
                      <a:pt x="0" y="64"/>
                    </a:cubicBezTo>
                    <a:cubicBezTo>
                      <a:pt x="0" y="68"/>
                      <a:pt x="4" y="72"/>
                      <a:pt x="8" y="72"/>
                    </a:cubicBezTo>
                    <a:cubicBezTo>
                      <a:pt x="54" y="72"/>
                      <a:pt x="54" y="72"/>
                      <a:pt x="54" y="72"/>
                    </a:cubicBezTo>
                    <a:cubicBezTo>
                      <a:pt x="58" y="72"/>
                      <a:pt x="62" y="68"/>
                      <a:pt x="62" y="64"/>
                    </a:cubicBezTo>
                    <a:cubicBezTo>
                      <a:pt x="62" y="8"/>
                      <a:pt x="62" y="8"/>
                      <a:pt x="62" y="8"/>
                    </a:cubicBezTo>
                    <a:cubicBezTo>
                      <a:pt x="62" y="3"/>
                      <a:pt x="58" y="0"/>
                      <a:pt x="54" y="0"/>
                    </a:cubicBezTo>
                    <a:close/>
                    <a:moveTo>
                      <a:pt x="8" y="3"/>
                    </a:moveTo>
                    <a:cubicBezTo>
                      <a:pt x="54" y="3"/>
                      <a:pt x="54" y="3"/>
                      <a:pt x="54" y="3"/>
                    </a:cubicBezTo>
                    <a:cubicBezTo>
                      <a:pt x="56" y="3"/>
                      <a:pt x="59" y="5"/>
                      <a:pt x="59" y="8"/>
                    </a:cubicBezTo>
                    <a:cubicBezTo>
                      <a:pt x="59" y="64"/>
                      <a:pt x="59" y="64"/>
                      <a:pt x="59" y="64"/>
                    </a:cubicBezTo>
                    <a:cubicBezTo>
                      <a:pt x="59" y="67"/>
                      <a:pt x="56" y="69"/>
                      <a:pt x="54" y="69"/>
                    </a:cubicBezTo>
                    <a:cubicBezTo>
                      <a:pt x="8" y="69"/>
                      <a:pt x="8" y="69"/>
                      <a:pt x="8" y="69"/>
                    </a:cubicBezTo>
                    <a:cubicBezTo>
                      <a:pt x="5" y="69"/>
                      <a:pt x="3" y="67"/>
                      <a:pt x="3" y="64"/>
                    </a:cubicBezTo>
                    <a:cubicBezTo>
                      <a:pt x="3" y="8"/>
                      <a:pt x="3" y="8"/>
                      <a:pt x="3" y="8"/>
                    </a:cubicBezTo>
                    <a:cubicBezTo>
                      <a:pt x="3" y="5"/>
                      <a:pt x="5" y="3"/>
                      <a:pt x="8" y="3"/>
                    </a:cubicBezTo>
                    <a:close/>
                    <a:moveTo>
                      <a:pt x="7" y="62"/>
                    </a:moveTo>
                    <a:cubicBezTo>
                      <a:pt x="55" y="62"/>
                      <a:pt x="55" y="62"/>
                      <a:pt x="55" y="62"/>
                    </a:cubicBezTo>
                    <a:cubicBezTo>
                      <a:pt x="55" y="62"/>
                      <a:pt x="56" y="61"/>
                      <a:pt x="56" y="61"/>
                    </a:cubicBezTo>
                    <a:cubicBezTo>
                      <a:pt x="56" y="7"/>
                      <a:pt x="56" y="7"/>
                      <a:pt x="56" y="7"/>
                    </a:cubicBezTo>
                    <a:cubicBezTo>
                      <a:pt x="56" y="6"/>
                      <a:pt x="55" y="6"/>
                      <a:pt x="55" y="6"/>
                    </a:cubicBezTo>
                    <a:cubicBezTo>
                      <a:pt x="7" y="6"/>
                      <a:pt x="7" y="6"/>
                      <a:pt x="7" y="6"/>
                    </a:cubicBezTo>
                    <a:cubicBezTo>
                      <a:pt x="7" y="6"/>
                      <a:pt x="6" y="6"/>
                      <a:pt x="6" y="7"/>
                    </a:cubicBezTo>
                    <a:cubicBezTo>
                      <a:pt x="6" y="61"/>
                      <a:pt x="6" y="61"/>
                      <a:pt x="6" y="61"/>
                    </a:cubicBezTo>
                    <a:cubicBezTo>
                      <a:pt x="6" y="61"/>
                      <a:pt x="7" y="62"/>
                      <a:pt x="7" y="62"/>
                    </a:cubicBezTo>
                    <a:close/>
                    <a:moveTo>
                      <a:pt x="8" y="8"/>
                    </a:moveTo>
                    <a:cubicBezTo>
                      <a:pt x="54" y="8"/>
                      <a:pt x="54" y="8"/>
                      <a:pt x="54" y="8"/>
                    </a:cubicBezTo>
                    <a:cubicBezTo>
                      <a:pt x="54" y="60"/>
                      <a:pt x="54" y="60"/>
                      <a:pt x="54" y="60"/>
                    </a:cubicBezTo>
                    <a:cubicBezTo>
                      <a:pt x="8" y="60"/>
                      <a:pt x="8" y="60"/>
                      <a:pt x="8" y="60"/>
                    </a:cubicBezTo>
                    <a:lnTo>
                      <a:pt x="8" y="8"/>
                    </a:lnTo>
                    <a:close/>
                    <a:moveTo>
                      <a:pt x="33" y="66"/>
                    </a:moveTo>
                    <a:cubicBezTo>
                      <a:pt x="33" y="67"/>
                      <a:pt x="32" y="68"/>
                      <a:pt x="31" y="68"/>
                    </a:cubicBezTo>
                    <a:cubicBezTo>
                      <a:pt x="30" y="68"/>
                      <a:pt x="29" y="67"/>
                      <a:pt x="29" y="66"/>
                    </a:cubicBezTo>
                    <a:cubicBezTo>
                      <a:pt x="29" y="65"/>
                      <a:pt x="30" y="64"/>
                      <a:pt x="31" y="64"/>
                    </a:cubicBezTo>
                    <a:cubicBezTo>
                      <a:pt x="32" y="64"/>
                      <a:pt x="33" y="65"/>
                      <a:pt x="33" y="6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52" name="íś1îḑe">
                <a:extLst>
                  <a:ext uri="{FF2B5EF4-FFF2-40B4-BE49-F238E27FC236}">
                    <a16:creationId xmlns:a16="http://schemas.microsoft.com/office/drawing/2014/main" id="{3B851E5B-B423-455F-9F90-C34C94004824}"/>
                  </a:ext>
                </a:extLst>
              </p:cNvPr>
              <p:cNvSpPr/>
              <p:nvPr/>
            </p:nvSpPr>
            <p:spPr bwMode="auto">
              <a:xfrm>
                <a:off x="4459828" y="2887534"/>
                <a:ext cx="428644" cy="305865"/>
              </a:xfrm>
              <a:custGeom>
                <a:avLst/>
                <a:gdLst>
                  <a:gd name="T0" fmla="*/ 9 w 84"/>
                  <a:gd name="T1" fmla="*/ 37 h 60"/>
                  <a:gd name="T2" fmla="*/ 74 w 84"/>
                  <a:gd name="T3" fmla="*/ 37 h 60"/>
                  <a:gd name="T4" fmla="*/ 10 w 84"/>
                  <a:gd name="T5" fmla="*/ 5 h 60"/>
                  <a:gd name="T6" fmla="*/ 11 w 84"/>
                  <a:gd name="T7" fmla="*/ 7 h 60"/>
                  <a:gd name="T8" fmla="*/ 32 w 84"/>
                  <a:gd name="T9" fmla="*/ 24 h 60"/>
                  <a:gd name="T10" fmla="*/ 33 w 84"/>
                  <a:gd name="T11" fmla="*/ 25 h 60"/>
                  <a:gd name="T12" fmla="*/ 34 w 84"/>
                  <a:gd name="T13" fmla="*/ 29 h 60"/>
                  <a:gd name="T14" fmla="*/ 37 w 84"/>
                  <a:gd name="T15" fmla="*/ 29 h 60"/>
                  <a:gd name="T16" fmla="*/ 37 w 84"/>
                  <a:gd name="T17" fmla="*/ 31 h 60"/>
                  <a:gd name="T18" fmla="*/ 41 w 84"/>
                  <a:gd name="T19" fmla="*/ 32 h 60"/>
                  <a:gd name="T20" fmla="*/ 43 w 84"/>
                  <a:gd name="T21" fmla="*/ 32 h 60"/>
                  <a:gd name="T22" fmla="*/ 47 w 84"/>
                  <a:gd name="T23" fmla="*/ 30 h 60"/>
                  <a:gd name="T24" fmla="*/ 48 w 84"/>
                  <a:gd name="T25" fmla="*/ 29 h 60"/>
                  <a:gd name="T26" fmla="*/ 51 w 84"/>
                  <a:gd name="T27" fmla="*/ 27 h 60"/>
                  <a:gd name="T28" fmla="*/ 50 w 84"/>
                  <a:gd name="T29" fmla="*/ 25 h 60"/>
                  <a:gd name="T30" fmla="*/ 52 w 84"/>
                  <a:gd name="T31" fmla="*/ 23 h 60"/>
                  <a:gd name="T32" fmla="*/ 51 w 84"/>
                  <a:gd name="T33" fmla="*/ 20 h 60"/>
                  <a:gd name="T34" fmla="*/ 50 w 84"/>
                  <a:gd name="T35" fmla="*/ 18 h 60"/>
                  <a:gd name="T36" fmla="*/ 49 w 84"/>
                  <a:gd name="T37" fmla="*/ 15 h 60"/>
                  <a:gd name="T38" fmla="*/ 47 w 84"/>
                  <a:gd name="T39" fmla="*/ 15 h 60"/>
                  <a:gd name="T40" fmla="*/ 46 w 84"/>
                  <a:gd name="T41" fmla="*/ 13 h 60"/>
                  <a:gd name="T42" fmla="*/ 42 w 84"/>
                  <a:gd name="T43" fmla="*/ 13 h 60"/>
                  <a:gd name="T44" fmla="*/ 40 w 84"/>
                  <a:gd name="T45" fmla="*/ 12 h 60"/>
                  <a:gd name="T46" fmla="*/ 37 w 84"/>
                  <a:gd name="T47" fmla="*/ 14 h 60"/>
                  <a:gd name="T48" fmla="*/ 35 w 84"/>
                  <a:gd name="T49" fmla="*/ 14 h 60"/>
                  <a:gd name="T50" fmla="*/ 33 w 84"/>
                  <a:gd name="T51" fmla="*/ 18 h 60"/>
                  <a:gd name="T52" fmla="*/ 33 w 84"/>
                  <a:gd name="T53" fmla="*/ 20 h 60"/>
                  <a:gd name="T54" fmla="*/ 31 w 84"/>
                  <a:gd name="T55" fmla="*/ 22 h 60"/>
                  <a:gd name="T56" fmla="*/ 33 w 84"/>
                  <a:gd name="T57" fmla="*/ 22 h 60"/>
                  <a:gd name="T58" fmla="*/ 35 w 84"/>
                  <a:gd name="T59" fmla="*/ 17 h 60"/>
                  <a:gd name="T60" fmla="*/ 39 w 84"/>
                  <a:gd name="T61" fmla="*/ 14 h 60"/>
                  <a:gd name="T62" fmla="*/ 45 w 84"/>
                  <a:gd name="T63" fmla="*/ 14 h 60"/>
                  <a:gd name="T64" fmla="*/ 49 w 84"/>
                  <a:gd name="T65" fmla="*/ 17 h 60"/>
                  <a:gd name="T66" fmla="*/ 50 w 84"/>
                  <a:gd name="T67" fmla="*/ 22 h 60"/>
                  <a:gd name="T68" fmla="*/ 49 w 84"/>
                  <a:gd name="T69" fmla="*/ 26 h 60"/>
                  <a:gd name="T70" fmla="*/ 45 w 84"/>
                  <a:gd name="T71" fmla="*/ 30 h 60"/>
                  <a:gd name="T72" fmla="*/ 39 w 84"/>
                  <a:gd name="T73" fmla="*/ 30 h 60"/>
                  <a:gd name="T74" fmla="*/ 35 w 84"/>
                  <a:gd name="T75" fmla="*/ 27 h 60"/>
                  <a:gd name="T76" fmla="*/ 33 w 84"/>
                  <a:gd name="T77" fmla="*/ 22 h 60"/>
                  <a:gd name="T78" fmla="*/ 42 w 84"/>
                  <a:gd name="T79" fmla="*/ 27 h 60"/>
                  <a:gd name="T80" fmla="*/ 37 w 84"/>
                  <a:gd name="T81" fmla="*/ 22 h 60"/>
                  <a:gd name="T82" fmla="*/ 44 w 84"/>
                  <a:gd name="T83" fmla="*/ 22 h 60"/>
                  <a:gd name="T84" fmla="*/ 42 w 84"/>
                  <a:gd name="T85" fmla="*/ 19 h 60"/>
                  <a:gd name="T86" fmla="*/ 79 w 84"/>
                  <a:gd name="T87" fmla="*/ 6 h 60"/>
                  <a:gd name="T88" fmla="*/ 5 w 84"/>
                  <a:gd name="T89" fmla="*/ 6 h 60"/>
                  <a:gd name="T90" fmla="*/ 0 w 84"/>
                  <a:gd name="T91" fmla="*/ 51 h 60"/>
                  <a:gd name="T92" fmla="*/ 0 w 84"/>
                  <a:gd name="T93" fmla="*/ 55 h 60"/>
                  <a:gd name="T94" fmla="*/ 84 w 84"/>
                  <a:gd name="T95" fmla="*/ 55 h 60"/>
                  <a:gd name="T96" fmla="*/ 76 w 84"/>
                  <a:gd name="T97" fmla="*/ 57 h 60"/>
                  <a:gd name="T98" fmla="*/ 3 w 84"/>
                  <a:gd name="T99" fmla="*/ 53 h 60"/>
                  <a:gd name="T100" fmla="*/ 30 w 84"/>
                  <a:gd name="T101" fmla="*/ 56 h 60"/>
                  <a:gd name="T102" fmla="*/ 54 w 84"/>
                  <a:gd name="T103" fmla="*/ 53 h 60"/>
                  <a:gd name="T104" fmla="*/ 76 w 84"/>
                  <a:gd name="T105" fmla="*/ 57 h 60"/>
                  <a:gd name="T106" fmla="*/ 52 w 84"/>
                  <a:gd name="T107" fmla="*/ 54 h 60"/>
                  <a:gd name="T108" fmla="*/ 53 w 84"/>
                  <a:gd name="T109" fmla="*/ 51 h 60"/>
                  <a:gd name="T110" fmla="*/ 7 w 84"/>
                  <a:gd name="T111" fmla="*/ 43 h 60"/>
                  <a:gd name="T112" fmla="*/ 53 w 84"/>
                  <a:gd name="T113" fmla="*/ 51 h 60"/>
                  <a:gd name="T114" fmla="*/ 8 w 84"/>
                  <a:gd name="T115" fmla="*/ 41 h 60"/>
                  <a:gd name="T116" fmla="*/ 10 w 84"/>
                  <a:gd name="T117" fmla="*/ 3 h 60"/>
                  <a:gd name="T118" fmla="*/ 76 w 84"/>
                  <a:gd name="T1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 h="60">
                    <a:moveTo>
                      <a:pt x="10" y="5"/>
                    </a:moveTo>
                    <a:cubicBezTo>
                      <a:pt x="10" y="5"/>
                      <a:pt x="9" y="5"/>
                      <a:pt x="9" y="6"/>
                    </a:cubicBezTo>
                    <a:cubicBezTo>
                      <a:pt x="9" y="37"/>
                      <a:pt x="9" y="37"/>
                      <a:pt x="9" y="37"/>
                    </a:cubicBezTo>
                    <a:cubicBezTo>
                      <a:pt x="9" y="37"/>
                      <a:pt x="10" y="38"/>
                      <a:pt x="10" y="38"/>
                    </a:cubicBezTo>
                    <a:cubicBezTo>
                      <a:pt x="73" y="38"/>
                      <a:pt x="73" y="38"/>
                      <a:pt x="73" y="38"/>
                    </a:cubicBezTo>
                    <a:cubicBezTo>
                      <a:pt x="74" y="38"/>
                      <a:pt x="74" y="37"/>
                      <a:pt x="74" y="37"/>
                    </a:cubicBezTo>
                    <a:cubicBezTo>
                      <a:pt x="74" y="6"/>
                      <a:pt x="74" y="6"/>
                      <a:pt x="74" y="6"/>
                    </a:cubicBezTo>
                    <a:cubicBezTo>
                      <a:pt x="74" y="5"/>
                      <a:pt x="74" y="5"/>
                      <a:pt x="73" y="5"/>
                    </a:cubicBezTo>
                    <a:lnTo>
                      <a:pt x="10" y="5"/>
                    </a:lnTo>
                    <a:close/>
                    <a:moveTo>
                      <a:pt x="72" y="36"/>
                    </a:moveTo>
                    <a:cubicBezTo>
                      <a:pt x="11" y="36"/>
                      <a:pt x="11" y="36"/>
                      <a:pt x="11" y="36"/>
                    </a:cubicBezTo>
                    <a:cubicBezTo>
                      <a:pt x="11" y="7"/>
                      <a:pt x="11" y="7"/>
                      <a:pt x="11" y="7"/>
                    </a:cubicBezTo>
                    <a:cubicBezTo>
                      <a:pt x="72" y="7"/>
                      <a:pt x="72" y="7"/>
                      <a:pt x="72" y="7"/>
                    </a:cubicBezTo>
                    <a:lnTo>
                      <a:pt x="72" y="36"/>
                    </a:lnTo>
                    <a:close/>
                    <a:moveTo>
                      <a:pt x="32" y="24"/>
                    </a:moveTo>
                    <a:cubicBezTo>
                      <a:pt x="32" y="24"/>
                      <a:pt x="33" y="24"/>
                      <a:pt x="33" y="24"/>
                    </a:cubicBezTo>
                    <a:cubicBezTo>
                      <a:pt x="33" y="24"/>
                      <a:pt x="33" y="24"/>
                      <a:pt x="34" y="25"/>
                    </a:cubicBezTo>
                    <a:cubicBezTo>
                      <a:pt x="34" y="25"/>
                      <a:pt x="34" y="25"/>
                      <a:pt x="33" y="25"/>
                    </a:cubicBezTo>
                    <a:cubicBezTo>
                      <a:pt x="33" y="25"/>
                      <a:pt x="33" y="26"/>
                      <a:pt x="33" y="26"/>
                    </a:cubicBezTo>
                    <a:cubicBezTo>
                      <a:pt x="33" y="26"/>
                      <a:pt x="33" y="26"/>
                      <a:pt x="33" y="27"/>
                    </a:cubicBezTo>
                    <a:cubicBezTo>
                      <a:pt x="33" y="28"/>
                      <a:pt x="34" y="28"/>
                      <a:pt x="34" y="29"/>
                    </a:cubicBezTo>
                    <a:cubicBezTo>
                      <a:pt x="35" y="29"/>
                      <a:pt x="35" y="29"/>
                      <a:pt x="35" y="29"/>
                    </a:cubicBezTo>
                    <a:cubicBezTo>
                      <a:pt x="35" y="29"/>
                      <a:pt x="36" y="29"/>
                      <a:pt x="36" y="29"/>
                    </a:cubicBezTo>
                    <a:cubicBezTo>
                      <a:pt x="36" y="29"/>
                      <a:pt x="36" y="28"/>
                      <a:pt x="37" y="29"/>
                    </a:cubicBezTo>
                    <a:cubicBezTo>
                      <a:pt x="37" y="29"/>
                      <a:pt x="37" y="29"/>
                      <a:pt x="37" y="30"/>
                    </a:cubicBezTo>
                    <a:cubicBezTo>
                      <a:pt x="37" y="30"/>
                      <a:pt x="37" y="30"/>
                      <a:pt x="37" y="30"/>
                    </a:cubicBezTo>
                    <a:cubicBezTo>
                      <a:pt x="37" y="31"/>
                      <a:pt x="37" y="31"/>
                      <a:pt x="37" y="31"/>
                    </a:cubicBezTo>
                    <a:cubicBezTo>
                      <a:pt x="38" y="31"/>
                      <a:pt x="39" y="32"/>
                      <a:pt x="40" y="32"/>
                    </a:cubicBezTo>
                    <a:cubicBezTo>
                      <a:pt x="40" y="32"/>
                      <a:pt x="40" y="32"/>
                      <a:pt x="40" y="32"/>
                    </a:cubicBezTo>
                    <a:cubicBezTo>
                      <a:pt x="40" y="32"/>
                      <a:pt x="41" y="32"/>
                      <a:pt x="41" y="32"/>
                    </a:cubicBezTo>
                    <a:cubicBezTo>
                      <a:pt x="41" y="32"/>
                      <a:pt x="41" y="31"/>
                      <a:pt x="41" y="31"/>
                    </a:cubicBezTo>
                    <a:cubicBezTo>
                      <a:pt x="41" y="30"/>
                      <a:pt x="42" y="30"/>
                      <a:pt x="42" y="31"/>
                    </a:cubicBezTo>
                    <a:cubicBezTo>
                      <a:pt x="42" y="31"/>
                      <a:pt x="43" y="32"/>
                      <a:pt x="43" y="32"/>
                    </a:cubicBezTo>
                    <a:cubicBezTo>
                      <a:pt x="43" y="32"/>
                      <a:pt x="43" y="32"/>
                      <a:pt x="44" y="32"/>
                    </a:cubicBezTo>
                    <a:cubicBezTo>
                      <a:pt x="44" y="32"/>
                      <a:pt x="45" y="31"/>
                      <a:pt x="46" y="31"/>
                    </a:cubicBezTo>
                    <a:cubicBezTo>
                      <a:pt x="46" y="31"/>
                      <a:pt x="47" y="31"/>
                      <a:pt x="47" y="30"/>
                    </a:cubicBezTo>
                    <a:cubicBezTo>
                      <a:pt x="47" y="30"/>
                      <a:pt x="47" y="30"/>
                      <a:pt x="47" y="30"/>
                    </a:cubicBezTo>
                    <a:cubicBezTo>
                      <a:pt x="46" y="29"/>
                      <a:pt x="47" y="29"/>
                      <a:pt x="47" y="29"/>
                    </a:cubicBezTo>
                    <a:cubicBezTo>
                      <a:pt x="47" y="28"/>
                      <a:pt x="47" y="29"/>
                      <a:pt x="48" y="29"/>
                    </a:cubicBezTo>
                    <a:cubicBezTo>
                      <a:pt x="48" y="29"/>
                      <a:pt x="48" y="29"/>
                      <a:pt x="48" y="29"/>
                    </a:cubicBezTo>
                    <a:cubicBezTo>
                      <a:pt x="49" y="29"/>
                      <a:pt x="49" y="29"/>
                      <a:pt x="49" y="29"/>
                    </a:cubicBezTo>
                    <a:cubicBezTo>
                      <a:pt x="50" y="28"/>
                      <a:pt x="50" y="28"/>
                      <a:pt x="51" y="27"/>
                    </a:cubicBezTo>
                    <a:cubicBezTo>
                      <a:pt x="51" y="26"/>
                      <a:pt x="51" y="26"/>
                      <a:pt x="51" y="26"/>
                    </a:cubicBezTo>
                    <a:cubicBezTo>
                      <a:pt x="51" y="26"/>
                      <a:pt x="51" y="25"/>
                      <a:pt x="50" y="25"/>
                    </a:cubicBezTo>
                    <a:cubicBezTo>
                      <a:pt x="50" y="25"/>
                      <a:pt x="50" y="25"/>
                      <a:pt x="50" y="25"/>
                    </a:cubicBezTo>
                    <a:cubicBezTo>
                      <a:pt x="50" y="24"/>
                      <a:pt x="50" y="24"/>
                      <a:pt x="51" y="24"/>
                    </a:cubicBezTo>
                    <a:cubicBezTo>
                      <a:pt x="51" y="24"/>
                      <a:pt x="51" y="24"/>
                      <a:pt x="51" y="24"/>
                    </a:cubicBezTo>
                    <a:cubicBezTo>
                      <a:pt x="52" y="24"/>
                      <a:pt x="52" y="24"/>
                      <a:pt x="52" y="23"/>
                    </a:cubicBezTo>
                    <a:cubicBezTo>
                      <a:pt x="52" y="23"/>
                      <a:pt x="52" y="22"/>
                      <a:pt x="52" y="22"/>
                    </a:cubicBezTo>
                    <a:cubicBezTo>
                      <a:pt x="52" y="21"/>
                      <a:pt x="52" y="21"/>
                      <a:pt x="52" y="20"/>
                    </a:cubicBezTo>
                    <a:cubicBezTo>
                      <a:pt x="52" y="20"/>
                      <a:pt x="52" y="20"/>
                      <a:pt x="51" y="20"/>
                    </a:cubicBezTo>
                    <a:cubicBezTo>
                      <a:pt x="51" y="20"/>
                      <a:pt x="51" y="20"/>
                      <a:pt x="51" y="20"/>
                    </a:cubicBezTo>
                    <a:cubicBezTo>
                      <a:pt x="50" y="20"/>
                      <a:pt x="50" y="19"/>
                      <a:pt x="50" y="19"/>
                    </a:cubicBezTo>
                    <a:cubicBezTo>
                      <a:pt x="50" y="19"/>
                      <a:pt x="50" y="19"/>
                      <a:pt x="50" y="18"/>
                    </a:cubicBezTo>
                    <a:cubicBezTo>
                      <a:pt x="51" y="18"/>
                      <a:pt x="51" y="18"/>
                      <a:pt x="51" y="18"/>
                    </a:cubicBezTo>
                    <a:cubicBezTo>
                      <a:pt x="51" y="18"/>
                      <a:pt x="51" y="17"/>
                      <a:pt x="51" y="17"/>
                    </a:cubicBezTo>
                    <a:cubicBezTo>
                      <a:pt x="50" y="16"/>
                      <a:pt x="50" y="15"/>
                      <a:pt x="49" y="15"/>
                    </a:cubicBezTo>
                    <a:cubicBezTo>
                      <a:pt x="49" y="15"/>
                      <a:pt x="49" y="14"/>
                      <a:pt x="48" y="14"/>
                    </a:cubicBezTo>
                    <a:cubicBezTo>
                      <a:pt x="48" y="14"/>
                      <a:pt x="48" y="15"/>
                      <a:pt x="48" y="15"/>
                    </a:cubicBezTo>
                    <a:cubicBezTo>
                      <a:pt x="47" y="15"/>
                      <a:pt x="47" y="15"/>
                      <a:pt x="47" y="15"/>
                    </a:cubicBezTo>
                    <a:cubicBezTo>
                      <a:pt x="47" y="15"/>
                      <a:pt x="46" y="14"/>
                      <a:pt x="47" y="14"/>
                    </a:cubicBezTo>
                    <a:cubicBezTo>
                      <a:pt x="47" y="14"/>
                      <a:pt x="47" y="13"/>
                      <a:pt x="47" y="13"/>
                    </a:cubicBezTo>
                    <a:cubicBezTo>
                      <a:pt x="47" y="13"/>
                      <a:pt x="46" y="13"/>
                      <a:pt x="46" y="13"/>
                    </a:cubicBezTo>
                    <a:cubicBezTo>
                      <a:pt x="45" y="12"/>
                      <a:pt x="44" y="12"/>
                      <a:pt x="44" y="12"/>
                    </a:cubicBezTo>
                    <a:cubicBezTo>
                      <a:pt x="43" y="12"/>
                      <a:pt x="43" y="12"/>
                      <a:pt x="43" y="12"/>
                    </a:cubicBezTo>
                    <a:cubicBezTo>
                      <a:pt x="43" y="12"/>
                      <a:pt x="42" y="12"/>
                      <a:pt x="42" y="13"/>
                    </a:cubicBezTo>
                    <a:cubicBezTo>
                      <a:pt x="42" y="13"/>
                      <a:pt x="41" y="13"/>
                      <a:pt x="41" y="13"/>
                    </a:cubicBezTo>
                    <a:cubicBezTo>
                      <a:pt x="41" y="12"/>
                      <a:pt x="41" y="12"/>
                      <a:pt x="41" y="12"/>
                    </a:cubicBezTo>
                    <a:cubicBezTo>
                      <a:pt x="40" y="12"/>
                      <a:pt x="40" y="12"/>
                      <a:pt x="40" y="12"/>
                    </a:cubicBezTo>
                    <a:cubicBezTo>
                      <a:pt x="39" y="12"/>
                      <a:pt x="38" y="12"/>
                      <a:pt x="37" y="13"/>
                    </a:cubicBezTo>
                    <a:cubicBezTo>
                      <a:pt x="37" y="13"/>
                      <a:pt x="37" y="13"/>
                      <a:pt x="37" y="13"/>
                    </a:cubicBezTo>
                    <a:cubicBezTo>
                      <a:pt x="37" y="13"/>
                      <a:pt x="37" y="14"/>
                      <a:pt x="37" y="14"/>
                    </a:cubicBezTo>
                    <a:cubicBezTo>
                      <a:pt x="37" y="14"/>
                      <a:pt x="37" y="15"/>
                      <a:pt x="37" y="15"/>
                    </a:cubicBezTo>
                    <a:cubicBezTo>
                      <a:pt x="36" y="15"/>
                      <a:pt x="36" y="15"/>
                      <a:pt x="36" y="15"/>
                    </a:cubicBezTo>
                    <a:cubicBezTo>
                      <a:pt x="36" y="15"/>
                      <a:pt x="35" y="14"/>
                      <a:pt x="35" y="14"/>
                    </a:cubicBezTo>
                    <a:cubicBezTo>
                      <a:pt x="35" y="14"/>
                      <a:pt x="35" y="15"/>
                      <a:pt x="34" y="15"/>
                    </a:cubicBezTo>
                    <a:cubicBezTo>
                      <a:pt x="34" y="15"/>
                      <a:pt x="33" y="16"/>
                      <a:pt x="33" y="17"/>
                    </a:cubicBezTo>
                    <a:cubicBezTo>
                      <a:pt x="33" y="17"/>
                      <a:pt x="33" y="18"/>
                      <a:pt x="33" y="18"/>
                    </a:cubicBezTo>
                    <a:cubicBezTo>
                      <a:pt x="33" y="18"/>
                      <a:pt x="33" y="18"/>
                      <a:pt x="33" y="18"/>
                    </a:cubicBezTo>
                    <a:cubicBezTo>
                      <a:pt x="34" y="19"/>
                      <a:pt x="34" y="19"/>
                      <a:pt x="34" y="19"/>
                    </a:cubicBezTo>
                    <a:cubicBezTo>
                      <a:pt x="33" y="19"/>
                      <a:pt x="33" y="20"/>
                      <a:pt x="33" y="20"/>
                    </a:cubicBezTo>
                    <a:cubicBezTo>
                      <a:pt x="32" y="20"/>
                      <a:pt x="32" y="20"/>
                      <a:pt x="32" y="20"/>
                    </a:cubicBezTo>
                    <a:cubicBezTo>
                      <a:pt x="32" y="20"/>
                      <a:pt x="32" y="20"/>
                      <a:pt x="32" y="20"/>
                    </a:cubicBezTo>
                    <a:cubicBezTo>
                      <a:pt x="32" y="21"/>
                      <a:pt x="31" y="21"/>
                      <a:pt x="31" y="22"/>
                    </a:cubicBezTo>
                    <a:cubicBezTo>
                      <a:pt x="31" y="22"/>
                      <a:pt x="32" y="23"/>
                      <a:pt x="32" y="23"/>
                    </a:cubicBezTo>
                    <a:cubicBezTo>
                      <a:pt x="32" y="24"/>
                      <a:pt x="32" y="24"/>
                      <a:pt x="32" y="24"/>
                    </a:cubicBezTo>
                    <a:close/>
                    <a:moveTo>
                      <a:pt x="33" y="22"/>
                    </a:moveTo>
                    <a:cubicBezTo>
                      <a:pt x="34" y="21"/>
                      <a:pt x="35" y="21"/>
                      <a:pt x="35" y="20"/>
                    </a:cubicBezTo>
                    <a:cubicBezTo>
                      <a:pt x="36" y="19"/>
                      <a:pt x="36" y="18"/>
                      <a:pt x="35" y="17"/>
                    </a:cubicBezTo>
                    <a:cubicBezTo>
                      <a:pt x="35" y="17"/>
                      <a:pt x="35" y="17"/>
                      <a:pt x="35" y="17"/>
                    </a:cubicBezTo>
                    <a:cubicBezTo>
                      <a:pt x="36" y="17"/>
                      <a:pt x="37" y="17"/>
                      <a:pt x="38" y="17"/>
                    </a:cubicBezTo>
                    <a:cubicBezTo>
                      <a:pt x="39" y="16"/>
                      <a:pt x="39" y="15"/>
                      <a:pt x="39" y="14"/>
                    </a:cubicBezTo>
                    <a:cubicBezTo>
                      <a:pt x="39" y="14"/>
                      <a:pt x="39" y="14"/>
                      <a:pt x="39" y="14"/>
                    </a:cubicBezTo>
                    <a:cubicBezTo>
                      <a:pt x="40" y="15"/>
                      <a:pt x="41" y="15"/>
                      <a:pt x="42" y="15"/>
                    </a:cubicBezTo>
                    <a:cubicBezTo>
                      <a:pt x="43" y="15"/>
                      <a:pt x="44" y="15"/>
                      <a:pt x="44" y="14"/>
                    </a:cubicBezTo>
                    <a:cubicBezTo>
                      <a:pt x="44" y="14"/>
                      <a:pt x="44" y="14"/>
                      <a:pt x="45" y="14"/>
                    </a:cubicBezTo>
                    <a:cubicBezTo>
                      <a:pt x="44" y="15"/>
                      <a:pt x="45" y="16"/>
                      <a:pt x="46" y="17"/>
                    </a:cubicBezTo>
                    <a:cubicBezTo>
                      <a:pt x="46" y="17"/>
                      <a:pt x="47" y="17"/>
                      <a:pt x="48" y="17"/>
                    </a:cubicBezTo>
                    <a:cubicBezTo>
                      <a:pt x="48" y="17"/>
                      <a:pt x="48" y="17"/>
                      <a:pt x="49" y="17"/>
                    </a:cubicBezTo>
                    <a:cubicBezTo>
                      <a:pt x="48" y="18"/>
                      <a:pt x="48" y="19"/>
                      <a:pt x="48" y="20"/>
                    </a:cubicBezTo>
                    <a:cubicBezTo>
                      <a:pt x="48" y="21"/>
                      <a:pt x="49" y="21"/>
                      <a:pt x="50" y="22"/>
                    </a:cubicBezTo>
                    <a:cubicBezTo>
                      <a:pt x="50" y="22"/>
                      <a:pt x="50" y="22"/>
                      <a:pt x="50" y="22"/>
                    </a:cubicBezTo>
                    <a:cubicBezTo>
                      <a:pt x="50" y="22"/>
                      <a:pt x="50" y="22"/>
                      <a:pt x="50" y="22"/>
                    </a:cubicBezTo>
                    <a:cubicBezTo>
                      <a:pt x="49" y="22"/>
                      <a:pt x="48" y="23"/>
                      <a:pt x="48" y="24"/>
                    </a:cubicBezTo>
                    <a:cubicBezTo>
                      <a:pt x="48" y="25"/>
                      <a:pt x="48" y="26"/>
                      <a:pt x="49" y="26"/>
                    </a:cubicBezTo>
                    <a:cubicBezTo>
                      <a:pt x="48" y="27"/>
                      <a:pt x="48" y="27"/>
                      <a:pt x="48" y="27"/>
                    </a:cubicBezTo>
                    <a:cubicBezTo>
                      <a:pt x="47" y="27"/>
                      <a:pt x="46" y="27"/>
                      <a:pt x="46" y="27"/>
                    </a:cubicBezTo>
                    <a:cubicBezTo>
                      <a:pt x="45" y="28"/>
                      <a:pt x="44" y="29"/>
                      <a:pt x="45" y="30"/>
                    </a:cubicBezTo>
                    <a:cubicBezTo>
                      <a:pt x="44" y="30"/>
                      <a:pt x="44" y="30"/>
                      <a:pt x="44" y="30"/>
                    </a:cubicBezTo>
                    <a:cubicBezTo>
                      <a:pt x="44" y="29"/>
                      <a:pt x="43" y="28"/>
                      <a:pt x="42" y="28"/>
                    </a:cubicBezTo>
                    <a:cubicBezTo>
                      <a:pt x="41" y="28"/>
                      <a:pt x="40" y="29"/>
                      <a:pt x="39" y="30"/>
                    </a:cubicBezTo>
                    <a:cubicBezTo>
                      <a:pt x="39" y="30"/>
                      <a:pt x="39" y="30"/>
                      <a:pt x="39" y="30"/>
                    </a:cubicBezTo>
                    <a:cubicBezTo>
                      <a:pt x="39" y="29"/>
                      <a:pt x="39" y="28"/>
                      <a:pt x="38" y="27"/>
                    </a:cubicBezTo>
                    <a:cubicBezTo>
                      <a:pt x="37" y="27"/>
                      <a:pt x="36" y="27"/>
                      <a:pt x="35" y="27"/>
                    </a:cubicBezTo>
                    <a:cubicBezTo>
                      <a:pt x="35" y="27"/>
                      <a:pt x="35" y="27"/>
                      <a:pt x="35" y="26"/>
                    </a:cubicBezTo>
                    <a:cubicBezTo>
                      <a:pt x="36" y="26"/>
                      <a:pt x="36" y="25"/>
                      <a:pt x="35" y="24"/>
                    </a:cubicBezTo>
                    <a:cubicBezTo>
                      <a:pt x="35" y="23"/>
                      <a:pt x="34" y="22"/>
                      <a:pt x="33" y="22"/>
                    </a:cubicBezTo>
                    <a:cubicBezTo>
                      <a:pt x="33" y="22"/>
                      <a:pt x="33" y="22"/>
                      <a:pt x="33" y="22"/>
                    </a:cubicBezTo>
                    <a:cubicBezTo>
                      <a:pt x="33" y="22"/>
                      <a:pt x="33" y="22"/>
                      <a:pt x="33" y="22"/>
                    </a:cubicBezTo>
                    <a:close/>
                    <a:moveTo>
                      <a:pt x="42" y="27"/>
                    </a:moveTo>
                    <a:cubicBezTo>
                      <a:pt x="44" y="27"/>
                      <a:pt x="46" y="24"/>
                      <a:pt x="46" y="22"/>
                    </a:cubicBezTo>
                    <a:cubicBezTo>
                      <a:pt x="46" y="19"/>
                      <a:pt x="44" y="17"/>
                      <a:pt x="42" y="17"/>
                    </a:cubicBezTo>
                    <a:cubicBezTo>
                      <a:pt x="39" y="17"/>
                      <a:pt x="37" y="19"/>
                      <a:pt x="37" y="22"/>
                    </a:cubicBezTo>
                    <a:cubicBezTo>
                      <a:pt x="37" y="24"/>
                      <a:pt x="39" y="27"/>
                      <a:pt x="42" y="27"/>
                    </a:cubicBezTo>
                    <a:close/>
                    <a:moveTo>
                      <a:pt x="42" y="19"/>
                    </a:moveTo>
                    <a:cubicBezTo>
                      <a:pt x="43" y="19"/>
                      <a:pt x="44" y="20"/>
                      <a:pt x="44" y="22"/>
                    </a:cubicBezTo>
                    <a:cubicBezTo>
                      <a:pt x="44" y="23"/>
                      <a:pt x="43" y="25"/>
                      <a:pt x="42" y="25"/>
                    </a:cubicBezTo>
                    <a:cubicBezTo>
                      <a:pt x="40" y="25"/>
                      <a:pt x="39" y="23"/>
                      <a:pt x="39" y="22"/>
                    </a:cubicBezTo>
                    <a:cubicBezTo>
                      <a:pt x="39" y="20"/>
                      <a:pt x="40" y="19"/>
                      <a:pt x="42" y="19"/>
                    </a:cubicBezTo>
                    <a:close/>
                    <a:moveTo>
                      <a:pt x="84" y="51"/>
                    </a:moveTo>
                    <a:cubicBezTo>
                      <a:pt x="79" y="42"/>
                      <a:pt x="79" y="42"/>
                      <a:pt x="79" y="42"/>
                    </a:cubicBezTo>
                    <a:cubicBezTo>
                      <a:pt x="79" y="6"/>
                      <a:pt x="79" y="6"/>
                      <a:pt x="79" y="6"/>
                    </a:cubicBezTo>
                    <a:cubicBezTo>
                      <a:pt x="79" y="1"/>
                      <a:pt x="78" y="0"/>
                      <a:pt x="74" y="0"/>
                    </a:cubicBezTo>
                    <a:cubicBezTo>
                      <a:pt x="10" y="0"/>
                      <a:pt x="10" y="0"/>
                      <a:pt x="10" y="0"/>
                    </a:cubicBezTo>
                    <a:cubicBezTo>
                      <a:pt x="6" y="0"/>
                      <a:pt x="5" y="1"/>
                      <a:pt x="5" y="6"/>
                    </a:cubicBezTo>
                    <a:cubicBezTo>
                      <a:pt x="5" y="42"/>
                      <a:pt x="5" y="42"/>
                      <a:pt x="5" y="42"/>
                    </a:cubicBezTo>
                    <a:cubicBezTo>
                      <a:pt x="0" y="51"/>
                      <a:pt x="0" y="51"/>
                      <a:pt x="0" y="51"/>
                    </a:cubicBezTo>
                    <a:cubicBezTo>
                      <a:pt x="0" y="51"/>
                      <a:pt x="0" y="51"/>
                      <a:pt x="0" y="51"/>
                    </a:cubicBezTo>
                    <a:cubicBezTo>
                      <a:pt x="0" y="51"/>
                      <a:pt x="0" y="51"/>
                      <a:pt x="0" y="51"/>
                    </a:cubicBezTo>
                    <a:cubicBezTo>
                      <a:pt x="0" y="51"/>
                      <a:pt x="0" y="51"/>
                      <a:pt x="0" y="51"/>
                    </a:cubicBezTo>
                    <a:cubicBezTo>
                      <a:pt x="0" y="52"/>
                      <a:pt x="0" y="53"/>
                      <a:pt x="0" y="55"/>
                    </a:cubicBezTo>
                    <a:cubicBezTo>
                      <a:pt x="0" y="58"/>
                      <a:pt x="3" y="60"/>
                      <a:pt x="7" y="60"/>
                    </a:cubicBezTo>
                    <a:cubicBezTo>
                      <a:pt x="76" y="60"/>
                      <a:pt x="76" y="60"/>
                      <a:pt x="76" y="60"/>
                    </a:cubicBezTo>
                    <a:cubicBezTo>
                      <a:pt x="80" y="60"/>
                      <a:pt x="84" y="58"/>
                      <a:pt x="84" y="55"/>
                    </a:cubicBezTo>
                    <a:cubicBezTo>
                      <a:pt x="84" y="52"/>
                      <a:pt x="84" y="52"/>
                      <a:pt x="84" y="52"/>
                    </a:cubicBezTo>
                    <a:cubicBezTo>
                      <a:pt x="84" y="52"/>
                      <a:pt x="84" y="52"/>
                      <a:pt x="84" y="51"/>
                    </a:cubicBezTo>
                    <a:close/>
                    <a:moveTo>
                      <a:pt x="76" y="57"/>
                    </a:moveTo>
                    <a:cubicBezTo>
                      <a:pt x="7" y="57"/>
                      <a:pt x="7" y="57"/>
                      <a:pt x="7" y="57"/>
                    </a:cubicBezTo>
                    <a:cubicBezTo>
                      <a:pt x="5" y="57"/>
                      <a:pt x="3" y="56"/>
                      <a:pt x="3" y="55"/>
                    </a:cubicBezTo>
                    <a:cubicBezTo>
                      <a:pt x="3" y="53"/>
                      <a:pt x="3" y="53"/>
                      <a:pt x="3" y="53"/>
                    </a:cubicBezTo>
                    <a:cubicBezTo>
                      <a:pt x="29" y="53"/>
                      <a:pt x="29" y="53"/>
                      <a:pt x="29" y="53"/>
                    </a:cubicBezTo>
                    <a:cubicBezTo>
                      <a:pt x="29" y="55"/>
                      <a:pt x="29" y="55"/>
                      <a:pt x="29" y="55"/>
                    </a:cubicBezTo>
                    <a:cubicBezTo>
                      <a:pt x="29" y="56"/>
                      <a:pt x="30" y="56"/>
                      <a:pt x="30" y="56"/>
                    </a:cubicBezTo>
                    <a:cubicBezTo>
                      <a:pt x="53" y="56"/>
                      <a:pt x="53" y="56"/>
                      <a:pt x="53" y="56"/>
                    </a:cubicBezTo>
                    <a:cubicBezTo>
                      <a:pt x="54" y="56"/>
                      <a:pt x="54" y="56"/>
                      <a:pt x="54" y="55"/>
                    </a:cubicBezTo>
                    <a:cubicBezTo>
                      <a:pt x="54" y="53"/>
                      <a:pt x="54" y="53"/>
                      <a:pt x="54" y="53"/>
                    </a:cubicBezTo>
                    <a:cubicBezTo>
                      <a:pt x="81" y="53"/>
                      <a:pt x="81" y="53"/>
                      <a:pt x="81" y="53"/>
                    </a:cubicBezTo>
                    <a:cubicBezTo>
                      <a:pt x="81" y="55"/>
                      <a:pt x="81" y="55"/>
                      <a:pt x="81" y="55"/>
                    </a:cubicBezTo>
                    <a:cubicBezTo>
                      <a:pt x="81" y="56"/>
                      <a:pt x="79" y="57"/>
                      <a:pt x="76" y="57"/>
                    </a:cubicBezTo>
                    <a:close/>
                    <a:moveTo>
                      <a:pt x="31" y="53"/>
                    </a:moveTo>
                    <a:cubicBezTo>
                      <a:pt x="52" y="53"/>
                      <a:pt x="52" y="53"/>
                      <a:pt x="52" y="53"/>
                    </a:cubicBezTo>
                    <a:cubicBezTo>
                      <a:pt x="52" y="54"/>
                      <a:pt x="52" y="54"/>
                      <a:pt x="52" y="54"/>
                    </a:cubicBezTo>
                    <a:cubicBezTo>
                      <a:pt x="31" y="54"/>
                      <a:pt x="31" y="54"/>
                      <a:pt x="31" y="54"/>
                    </a:cubicBezTo>
                    <a:lnTo>
                      <a:pt x="31" y="53"/>
                    </a:lnTo>
                    <a:close/>
                    <a:moveTo>
                      <a:pt x="53" y="51"/>
                    </a:moveTo>
                    <a:cubicBezTo>
                      <a:pt x="30" y="51"/>
                      <a:pt x="30" y="51"/>
                      <a:pt x="30" y="51"/>
                    </a:cubicBezTo>
                    <a:cubicBezTo>
                      <a:pt x="3" y="51"/>
                      <a:pt x="3" y="51"/>
                      <a:pt x="3" y="51"/>
                    </a:cubicBezTo>
                    <a:cubicBezTo>
                      <a:pt x="7" y="43"/>
                      <a:pt x="7" y="43"/>
                      <a:pt x="7" y="43"/>
                    </a:cubicBezTo>
                    <a:cubicBezTo>
                      <a:pt x="76" y="43"/>
                      <a:pt x="76" y="43"/>
                      <a:pt x="76" y="43"/>
                    </a:cubicBezTo>
                    <a:cubicBezTo>
                      <a:pt x="80" y="51"/>
                      <a:pt x="80" y="51"/>
                      <a:pt x="80" y="51"/>
                    </a:cubicBezTo>
                    <a:lnTo>
                      <a:pt x="53" y="51"/>
                    </a:lnTo>
                    <a:close/>
                    <a:moveTo>
                      <a:pt x="76" y="6"/>
                    </a:moveTo>
                    <a:cubicBezTo>
                      <a:pt x="76" y="41"/>
                      <a:pt x="76" y="41"/>
                      <a:pt x="76" y="41"/>
                    </a:cubicBezTo>
                    <a:cubicBezTo>
                      <a:pt x="8" y="41"/>
                      <a:pt x="8" y="41"/>
                      <a:pt x="8" y="41"/>
                    </a:cubicBezTo>
                    <a:cubicBezTo>
                      <a:pt x="8" y="6"/>
                      <a:pt x="8" y="6"/>
                      <a:pt x="8" y="6"/>
                    </a:cubicBezTo>
                    <a:cubicBezTo>
                      <a:pt x="8" y="5"/>
                      <a:pt x="8" y="4"/>
                      <a:pt x="8" y="3"/>
                    </a:cubicBezTo>
                    <a:cubicBezTo>
                      <a:pt x="8" y="3"/>
                      <a:pt x="9" y="3"/>
                      <a:pt x="10" y="3"/>
                    </a:cubicBezTo>
                    <a:cubicBezTo>
                      <a:pt x="74" y="3"/>
                      <a:pt x="74" y="3"/>
                      <a:pt x="74" y="3"/>
                    </a:cubicBezTo>
                    <a:cubicBezTo>
                      <a:pt x="74" y="3"/>
                      <a:pt x="75" y="3"/>
                      <a:pt x="76" y="3"/>
                    </a:cubicBezTo>
                    <a:cubicBezTo>
                      <a:pt x="76" y="4"/>
                      <a:pt x="76" y="5"/>
                      <a:pt x="76" y="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53" name="íṥļîḋé">
                <a:extLst>
                  <a:ext uri="{FF2B5EF4-FFF2-40B4-BE49-F238E27FC236}">
                    <a16:creationId xmlns:a16="http://schemas.microsoft.com/office/drawing/2014/main" id="{9CDA0737-8811-45B3-87C8-C7F82A19E2E4}"/>
                  </a:ext>
                </a:extLst>
              </p:cNvPr>
              <p:cNvSpPr/>
              <p:nvPr/>
            </p:nvSpPr>
            <p:spPr bwMode="auto">
              <a:xfrm>
                <a:off x="5801839" y="2896569"/>
                <a:ext cx="331940" cy="387265"/>
              </a:xfrm>
              <a:custGeom>
                <a:avLst/>
                <a:gdLst>
                  <a:gd name="T0" fmla="*/ 36 w 56"/>
                  <a:gd name="T1" fmla="*/ 14 h 65"/>
                  <a:gd name="T2" fmla="*/ 43 w 56"/>
                  <a:gd name="T3" fmla="*/ 2 h 65"/>
                  <a:gd name="T4" fmla="*/ 41 w 56"/>
                  <a:gd name="T5" fmla="*/ 0 h 65"/>
                  <a:gd name="T6" fmla="*/ 13 w 56"/>
                  <a:gd name="T7" fmla="*/ 1 h 65"/>
                  <a:gd name="T8" fmla="*/ 20 w 56"/>
                  <a:gd name="T9" fmla="*/ 14 h 65"/>
                  <a:gd name="T10" fmla="*/ 0 w 56"/>
                  <a:gd name="T11" fmla="*/ 37 h 65"/>
                  <a:gd name="T12" fmla="*/ 7 w 56"/>
                  <a:gd name="T13" fmla="*/ 65 h 65"/>
                  <a:gd name="T14" fmla="*/ 56 w 56"/>
                  <a:gd name="T15" fmla="*/ 58 h 65"/>
                  <a:gd name="T16" fmla="*/ 36 w 56"/>
                  <a:gd name="T17" fmla="*/ 15 h 65"/>
                  <a:gd name="T18" fmla="*/ 23 w 56"/>
                  <a:gd name="T19" fmla="*/ 4 h 65"/>
                  <a:gd name="T20" fmla="*/ 21 w 56"/>
                  <a:gd name="T21" fmla="*/ 5 h 65"/>
                  <a:gd name="T22" fmla="*/ 22 w 56"/>
                  <a:gd name="T23" fmla="*/ 13 h 65"/>
                  <a:gd name="T24" fmla="*/ 39 w 56"/>
                  <a:gd name="T25" fmla="*/ 3 h 65"/>
                  <a:gd name="T26" fmla="*/ 26 w 56"/>
                  <a:gd name="T27" fmla="*/ 13 h 65"/>
                  <a:gd name="T28" fmla="*/ 33 w 56"/>
                  <a:gd name="T29" fmla="*/ 15 h 65"/>
                  <a:gd name="T30" fmla="*/ 23 w 56"/>
                  <a:gd name="T31" fmla="*/ 16 h 65"/>
                  <a:gd name="T32" fmla="*/ 53 w 56"/>
                  <a:gd name="T33" fmla="*/ 58 h 65"/>
                  <a:gd name="T34" fmla="*/ 7 w 56"/>
                  <a:gd name="T35" fmla="*/ 62 h 65"/>
                  <a:gd name="T36" fmla="*/ 3 w 56"/>
                  <a:gd name="T37" fmla="*/ 37 h 65"/>
                  <a:gd name="T38" fmla="*/ 34 w 56"/>
                  <a:gd name="T39" fmla="*/ 18 h 65"/>
                  <a:gd name="T40" fmla="*/ 53 w 56"/>
                  <a:gd name="T41" fmla="*/ 58 h 65"/>
                  <a:gd name="T42" fmla="*/ 8 w 56"/>
                  <a:gd name="T43" fmla="*/ 54 h 65"/>
                  <a:gd name="T44" fmla="*/ 12 w 56"/>
                  <a:gd name="T45" fmla="*/ 58 h 65"/>
                  <a:gd name="T46" fmla="*/ 6 w 56"/>
                  <a:gd name="T47" fmla="*/ 54 h 65"/>
                  <a:gd name="T48" fmla="*/ 23 w 56"/>
                  <a:gd name="T49" fmla="*/ 21 h 65"/>
                  <a:gd name="T50" fmla="*/ 23 w 56"/>
                  <a:gd name="T51" fmla="*/ 23 h 65"/>
                  <a:gd name="T52" fmla="*/ 28 w 56"/>
                  <a:gd name="T53" fmla="*/ 28 h 65"/>
                  <a:gd name="T54" fmla="*/ 28 w 56"/>
                  <a:gd name="T55" fmla="*/ 53 h 65"/>
                  <a:gd name="T56" fmla="*/ 28 w 56"/>
                  <a:gd name="T57" fmla="*/ 28 h 65"/>
                  <a:gd name="T58" fmla="*/ 17 w 56"/>
                  <a:gd name="T59" fmla="*/ 41 h 65"/>
                  <a:gd name="T60" fmla="*/ 38 w 56"/>
                  <a:gd name="T61" fmla="*/ 41 h 65"/>
                  <a:gd name="T62" fmla="*/ 26 w 56"/>
                  <a:gd name="T63" fmla="*/ 37 h 65"/>
                  <a:gd name="T64" fmla="*/ 32 w 56"/>
                  <a:gd name="T65" fmla="*/ 44 h 65"/>
                  <a:gd name="T66" fmla="*/ 29 w 56"/>
                  <a:gd name="T67" fmla="*/ 49 h 65"/>
                  <a:gd name="T68" fmla="*/ 27 w 56"/>
                  <a:gd name="T69" fmla="*/ 49 h 65"/>
                  <a:gd name="T70" fmla="*/ 24 w 56"/>
                  <a:gd name="T71" fmla="*/ 44 h 65"/>
                  <a:gd name="T72" fmla="*/ 26 w 56"/>
                  <a:gd name="T73" fmla="*/ 44 h 65"/>
                  <a:gd name="T74" fmla="*/ 30 w 56"/>
                  <a:gd name="T75" fmla="*/ 44 h 65"/>
                  <a:gd name="T76" fmla="*/ 24 w 56"/>
                  <a:gd name="T77" fmla="*/ 37 h 65"/>
                  <a:gd name="T78" fmla="*/ 27 w 56"/>
                  <a:gd name="T79" fmla="*/ 32 h 65"/>
                  <a:gd name="T80" fmla="*/ 29 w 56"/>
                  <a:gd name="T81" fmla="*/ 32 h 65"/>
                  <a:gd name="T82" fmla="*/ 32 w 56"/>
                  <a:gd name="T83" fmla="*/ 37 h 65"/>
                  <a:gd name="T84" fmla="*/ 30 w 56"/>
                  <a:gd name="T85" fmla="*/ 37 h 65"/>
                  <a:gd name="T86" fmla="*/ 26 w 56"/>
                  <a:gd name="T87" fmla="*/ 3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 h="65">
                    <a:moveTo>
                      <a:pt x="36" y="15"/>
                    </a:moveTo>
                    <a:cubicBezTo>
                      <a:pt x="36" y="14"/>
                      <a:pt x="36" y="14"/>
                      <a:pt x="36" y="14"/>
                    </a:cubicBezTo>
                    <a:cubicBezTo>
                      <a:pt x="43" y="3"/>
                      <a:pt x="43" y="3"/>
                      <a:pt x="43" y="3"/>
                    </a:cubicBezTo>
                    <a:cubicBezTo>
                      <a:pt x="43" y="3"/>
                      <a:pt x="43" y="3"/>
                      <a:pt x="43" y="2"/>
                    </a:cubicBezTo>
                    <a:cubicBezTo>
                      <a:pt x="43" y="1"/>
                      <a:pt x="42" y="0"/>
                      <a:pt x="41" y="0"/>
                    </a:cubicBezTo>
                    <a:cubicBezTo>
                      <a:pt x="41" y="0"/>
                      <a:pt x="41" y="0"/>
                      <a:pt x="41" y="0"/>
                    </a:cubicBezTo>
                    <a:cubicBezTo>
                      <a:pt x="14" y="0"/>
                      <a:pt x="14" y="0"/>
                      <a:pt x="14" y="0"/>
                    </a:cubicBezTo>
                    <a:cubicBezTo>
                      <a:pt x="14" y="0"/>
                      <a:pt x="13" y="0"/>
                      <a:pt x="13" y="1"/>
                    </a:cubicBezTo>
                    <a:cubicBezTo>
                      <a:pt x="12" y="2"/>
                      <a:pt x="12" y="3"/>
                      <a:pt x="13" y="3"/>
                    </a:cubicBezTo>
                    <a:cubicBezTo>
                      <a:pt x="20" y="14"/>
                      <a:pt x="20" y="14"/>
                      <a:pt x="20" y="14"/>
                    </a:cubicBezTo>
                    <a:cubicBezTo>
                      <a:pt x="20" y="15"/>
                      <a:pt x="20" y="15"/>
                      <a:pt x="20" y="15"/>
                    </a:cubicBezTo>
                    <a:cubicBezTo>
                      <a:pt x="9" y="16"/>
                      <a:pt x="0" y="26"/>
                      <a:pt x="0" y="37"/>
                    </a:cubicBezTo>
                    <a:cubicBezTo>
                      <a:pt x="0" y="58"/>
                      <a:pt x="0" y="58"/>
                      <a:pt x="0" y="58"/>
                    </a:cubicBezTo>
                    <a:cubicBezTo>
                      <a:pt x="0" y="61"/>
                      <a:pt x="3" y="65"/>
                      <a:pt x="7" y="65"/>
                    </a:cubicBezTo>
                    <a:cubicBezTo>
                      <a:pt x="49" y="65"/>
                      <a:pt x="49" y="65"/>
                      <a:pt x="49" y="65"/>
                    </a:cubicBezTo>
                    <a:cubicBezTo>
                      <a:pt x="53" y="65"/>
                      <a:pt x="56" y="61"/>
                      <a:pt x="56" y="58"/>
                    </a:cubicBezTo>
                    <a:cubicBezTo>
                      <a:pt x="56" y="37"/>
                      <a:pt x="56" y="37"/>
                      <a:pt x="56" y="37"/>
                    </a:cubicBezTo>
                    <a:cubicBezTo>
                      <a:pt x="56" y="26"/>
                      <a:pt x="47" y="16"/>
                      <a:pt x="36" y="15"/>
                    </a:cubicBezTo>
                    <a:close/>
                    <a:moveTo>
                      <a:pt x="26" y="13"/>
                    </a:moveTo>
                    <a:cubicBezTo>
                      <a:pt x="23" y="4"/>
                      <a:pt x="23" y="4"/>
                      <a:pt x="23" y="4"/>
                    </a:cubicBezTo>
                    <a:cubicBezTo>
                      <a:pt x="22" y="3"/>
                      <a:pt x="22" y="3"/>
                      <a:pt x="21" y="3"/>
                    </a:cubicBezTo>
                    <a:cubicBezTo>
                      <a:pt x="21" y="4"/>
                      <a:pt x="21" y="4"/>
                      <a:pt x="21" y="5"/>
                    </a:cubicBezTo>
                    <a:cubicBezTo>
                      <a:pt x="24" y="13"/>
                      <a:pt x="24" y="13"/>
                      <a:pt x="24" y="13"/>
                    </a:cubicBezTo>
                    <a:cubicBezTo>
                      <a:pt x="22" y="13"/>
                      <a:pt x="22" y="13"/>
                      <a:pt x="22" y="13"/>
                    </a:cubicBezTo>
                    <a:cubicBezTo>
                      <a:pt x="16" y="3"/>
                      <a:pt x="16" y="3"/>
                      <a:pt x="16" y="3"/>
                    </a:cubicBezTo>
                    <a:cubicBezTo>
                      <a:pt x="39" y="3"/>
                      <a:pt x="39" y="3"/>
                      <a:pt x="39" y="3"/>
                    </a:cubicBezTo>
                    <a:cubicBezTo>
                      <a:pt x="33" y="13"/>
                      <a:pt x="33" y="13"/>
                      <a:pt x="33" y="13"/>
                    </a:cubicBezTo>
                    <a:lnTo>
                      <a:pt x="26" y="13"/>
                    </a:lnTo>
                    <a:close/>
                    <a:moveTo>
                      <a:pt x="23" y="15"/>
                    </a:moveTo>
                    <a:cubicBezTo>
                      <a:pt x="33" y="15"/>
                      <a:pt x="33" y="15"/>
                      <a:pt x="33" y="15"/>
                    </a:cubicBezTo>
                    <a:cubicBezTo>
                      <a:pt x="33" y="16"/>
                      <a:pt x="33" y="16"/>
                      <a:pt x="33" y="16"/>
                    </a:cubicBezTo>
                    <a:cubicBezTo>
                      <a:pt x="23" y="16"/>
                      <a:pt x="23" y="16"/>
                      <a:pt x="23" y="16"/>
                    </a:cubicBezTo>
                    <a:lnTo>
                      <a:pt x="23" y="15"/>
                    </a:lnTo>
                    <a:close/>
                    <a:moveTo>
                      <a:pt x="53" y="58"/>
                    </a:moveTo>
                    <a:cubicBezTo>
                      <a:pt x="53" y="60"/>
                      <a:pt x="51" y="62"/>
                      <a:pt x="49" y="62"/>
                    </a:cubicBezTo>
                    <a:cubicBezTo>
                      <a:pt x="7" y="62"/>
                      <a:pt x="7" y="62"/>
                      <a:pt x="7" y="62"/>
                    </a:cubicBezTo>
                    <a:cubicBezTo>
                      <a:pt x="5" y="62"/>
                      <a:pt x="3" y="60"/>
                      <a:pt x="3" y="58"/>
                    </a:cubicBezTo>
                    <a:cubicBezTo>
                      <a:pt x="3" y="37"/>
                      <a:pt x="3" y="37"/>
                      <a:pt x="3" y="37"/>
                    </a:cubicBezTo>
                    <a:cubicBezTo>
                      <a:pt x="3" y="26"/>
                      <a:pt x="11" y="18"/>
                      <a:pt x="22" y="18"/>
                    </a:cubicBezTo>
                    <a:cubicBezTo>
                      <a:pt x="34" y="18"/>
                      <a:pt x="34" y="18"/>
                      <a:pt x="34" y="18"/>
                    </a:cubicBezTo>
                    <a:cubicBezTo>
                      <a:pt x="44" y="18"/>
                      <a:pt x="53" y="26"/>
                      <a:pt x="53" y="37"/>
                    </a:cubicBezTo>
                    <a:lnTo>
                      <a:pt x="53" y="58"/>
                    </a:lnTo>
                    <a:close/>
                    <a:moveTo>
                      <a:pt x="8" y="38"/>
                    </a:moveTo>
                    <a:cubicBezTo>
                      <a:pt x="8" y="54"/>
                      <a:pt x="8" y="54"/>
                      <a:pt x="8" y="54"/>
                    </a:cubicBezTo>
                    <a:cubicBezTo>
                      <a:pt x="8" y="55"/>
                      <a:pt x="9" y="57"/>
                      <a:pt x="11" y="57"/>
                    </a:cubicBezTo>
                    <a:cubicBezTo>
                      <a:pt x="11" y="57"/>
                      <a:pt x="12" y="57"/>
                      <a:pt x="12" y="58"/>
                    </a:cubicBezTo>
                    <a:cubicBezTo>
                      <a:pt x="12" y="58"/>
                      <a:pt x="11" y="59"/>
                      <a:pt x="11" y="59"/>
                    </a:cubicBezTo>
                    <a:cubicBezTo>
                      <a:pt x="8" y="59"/>
                      <a:pt x="6" y="56"/>
                      <a:pt x="6" y="54"/>
                    </a:cubicBezTo>
                    <a:cubicBezTo>
                      <a:pt x="6" y="38"/>
                      <a:pt x="6" y="38"/>
                      <a:pt x="6" y="38"/>
                    </a:cubicBezTo>
                    <a:cubicBezTo>
                      <a:pt x="6" y="28"/>
                      <a:pt x="14" y="21"/>
                      <a:pt x="23" y="21"/>
                    </a:cubicBezTo>
                    <a:cubicBezTo>
                      <a:pt x="24" y="21"/>
                      <a:pt x="24" y="21"/>
                      <a:pt x="24" y="22"/>
                    </a:cubicBezTo>
                    <a:cubicBezTo>
                      <a:pt x="24" y="22"/>
                      <a:pt x="24" y="23"/>
                      <a:pt x="23" y="23"/>
                    </a:cubicBezTo>
                    <a:cubicBezTo>
                      <a:pt x="15" y="23"/>
                      <a:pt x="8" y="29"/>
                      <a:pt x="8" y="38"/>
                    </a:cubicBezTo>
                    <a:close/>
                    <a:moveTo>
                      <a:pt x="28" y="28"/>
                    </a:moveTo>
                    <a:cubicBezTo>
                      <a:pt x="21" y="28"/>
                      <a:pt x="15" y="34"/>
                      <a:pt x="15" y="41"/>
                    </a:cubicBezTo>
                    <a:cubicBezTo>
                      <a:pt x="15" y="47"/>
                      <a:pt x="21" y="53"/>
                      <a:pt x="28" y="53"/>
                    </a:cubicBezTo>
                    <a:cubicBezTo>
                      <a:pt x="35" y="53"/>
                      <a:pt x="40" y="47"/>
                      <a:pt x="40" y="41"/>
                    </a:cubicBezTo>
                    <a:cubicBezTo>
                      <a:pt x="40" y="34"/>
                      <a:pt x="35" y="28"/>
                      <a:pt x="28" y="28"/>
                    </a:cubicBezTo>
                    <a:close/>
                    <a:moveTo>
                      <a:pt x="28" y="51"/>
                    </a:moveTo>
                    <a:cubicBezTo>
                      <a:pt x="22" y="51"/>
                      <a:pt x="17" y="46"/>
                      <a:pt x="17" y="41"/>
                    </a:cubicBezTo>
                    <a:cubicBezTo>
                      <a:pt x="17" y="35"/>
                      <a:pt x="22" y="30"/>
                      <a:pt x="28" y="30"/>
                    </a:cubicBezTo>
                    <a:cubicBezTo>
                      <a:pt x="33" y="30"/>
                      <a:pt x="38" y="35"/>
                      <a:pt x="38" y="41"/>
                    </a:cubicBezTo>
                    <a:cubicBezTo>
                      <a:pt x="38" y="46"/>
                      <a:pt x="33" y="51"/>
                      <a:pt x="28" y="51"/>
                    </a:cubicBezTo>
                    <a:close/>
                    <a:moveTo>
                      <a:pt x="26" y="37"/>
                    </a:moveTo>
                    <a:cubicBezTo>
                      <a:pt x="26" y="39"/>
                      <a:pt x="27" y="40"/>
                      <a:pt x="28" y="40"/>
                    </a:cubicBezTo>
                    <a:cubicBezTo>
                      <a:pt x="30" y="40"/>
                      <a:pt x="32" y="41"/>
                      <a:pt x="32" y="44"/>
                    </a:cubicBezTo>
                    <a:cubicBezTo>
                      <a:pt x="32" y="46"/>
                      <a:pt x="31" y="47"/>
                      <a:pt x="29" y="48"/>
                    </a:cubicBezTo>
                    <a:cubicBezTo>
                      <a:pt x="29" y="49"/>
                      <a:pt x="29" y="49"/>
                      <a:pt x="29" y="49"/>
                    </a:cubicBezTo>
                    <a:cubicBezTo>
                      <a:pt x="29" y="49"/>
                      <a:pt x="28" y="50"/>
                      <a:pt x="28" y="50"/>
                    </a:cubicBezTo>
                    <a:cubicBezTo>
                      <a:pt x="27" y="50"/>
                      <a:pt x="27" y="49"/>
                      <a:pt x="27" y="49"/>
                    </a:cubicBezTo>
                    <a:cubicBezTo>
                      <a:pt x="27" y="48"/>
                      <a:pt x="27" y="48"/>
                      <a:pt x="27" y="48"/>
                    </a:cubicBezTo>
                    <a:cubicBezTo>
                      <a:pt x="25" y="47"/>
                      <a:pt x="24" y="46"/>
                      <a:pt x="24" y="44"/>
                    </a:cubicBezTo>
                    <a:cubicBezTo>
                      <a:pt x="24" y="43"/>
                      <a:pt x="24" y="43"/>
                      <a:pt x="25" y="43"/>
                    </a:cubicBezTo>
                    <a:cubicBezTo>
                      <a:pt x="25" y="43"/>
                      <a:pt x="26" y="43"/>
                      <a:pt x="26" y="44"/>
                    </a:cubicBezTo>
                    <a:cubicBezTo>
                      <a:pt x="26" y="45"/>
                      <a:pt x="27" y="46"/>
                      <a:pt x="28" y="46"/>
                    </a:cubicBezTo>
                    <a:cubicBezTo>
                      <a:pt x="29" y="46"/>
                      <a:pt x="30" y="45"/>
                      <a:pt x="30" y="44"/>
                    </a:cubicBezTo>
                    <a:cubicBezTo>
                      <a:pt x="30" y="42"/>
                      <a:pt x="29" y="42"/>
                      <a:pt x="28" y="42"/>
                    </a:cubicBezTo>
                    <a:cubicBezTo>
                      <a:pt x="25" y="42"/>
                      <a:pt x="24" y="40"/>
                      <a:pt x="24" y="37"/>
                    </a:cubicBezTo>
                    <a:cubicBezTo>
                      <a:pt x="24" y="36"/>
                      <a:pt x="25" y="34"/>
                      <a:pt x="27" y="34"/>
                    </a:cubicBezTo>
                    <a:cubicBezTo>
                      <a:pt x="27" y="32"/>
                      <a:pt x="27" y="32"/>
                      <a:pt x="27" y="32"/>
                    </a:cubicBezTo>
                    <a:cubicBezTo>
                      <a:pt x="27" y="32"/>
                      <a:pt x="27" y="31"/>
                      <a:pt x="28" y="31"/>
                    </a:cubicBezTo>
                    <a:cubicBezTo>
                      <a:pt x="28" y="31"/>
                      <a:pt x="29" y="32"/>
                      <a:pt x="29" y="32"/>
                    </a:cubicBezTo>
                    <a:cubicBezTo>
                      <a:pt x="29" y="33"/>
                      <a:pt x="29" y="33"/>
                      <a:pt x="29" y="33"/>
                    </a:cubicBezTo>
                    <a:cubicBezTo>
                      <a:pt x="30" y="34"/>
                      <a:pt x="32" y="35"/>
                      <a:pt x="32" y="37"/>
                    </a:cubicBezTo>
                    <a:cubicBezTo>
                      <a:pt x="32" y="38"/>
                      <a:pt x="31" y="38"/>
                      <a:pt x="31" y="38"/>
                    </a:cubicBezTo>
                    <a:cubicBezTo>
                      <a:pt x="30" y="38"/>
                      <a:pt x="30" y="38"/>
                      <a:pt x="30" y="37"/>
                    </a:cubicBezTo>
                    <a:cubicBezTo>
                      <a:pt x="30" y="36"/>
                      <a:pt x="29" y="35"/>
                      <a:pt x="28" y="35"/>
                    </a:cubicBezTo>
                    <a:cubicBezTo>
                      <a:pt x="27" y="35"/>
                      <a:pt x="26" y="36"/>
                      <a:pt x="26" y="37"/>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54" name="îSļîďè">
                <a:extLst>
                  <a:ext uri="{FF2B5EF4-FFF2-40B4-BE49-F238E27FC236}">
                    <a16:creationId xmlns:a16="http://schemas.microsoft.com/office/drawing/2014/main" id="{531C9CBB-162F-4A2D-8FF9-997A6E36F1A6}"/>
                  </a:ext>
                </a:extLst>
              </p:cNvPr>
              <p:cNvSpPr/>
              <p:nvPr/>
            </p:nvSpPr>
            <p:spPr bwMode="auto">
              <a:xfrm>
                <a:off x="3501010" y="4288055"/>
                <a:ext cx="385943" cy="385941"/>
              </a:xfrm>
              <a:custGeom>
                <a:avLst/>
                <a:gdLst>
                  <a:gd name="T0" fmla="*/ 45 w 62"/>
                  <a:gd name="T1" fmla="*/ 4 h 62"/>
                  <a:gd name="T2" fmla="*/ 45 w 62"/>
                  <a:gd name="T3" fmla="*/ 9 h 62"/>
                  <a:gd name="T4" fmla="*/ 17 w 62"/>
                  <a:gd name="T5" fmla="*/ 52 h 62"/>
                  <a:gd name="T6" fmla="*/ 16 w 62"/>
                  <a:gd name="T7" fmla="*/ 58 h 62"/>
                  <a:gd name="T8" fmla="*/ 19 w 62"/>
                  <a:gd name="T9" fmla="*/ 52 h 62"/>
                  <a:gd name="T10" fmla="*/ 54 w 62"/>
                  <a:gd name="T11" fmla="*/ 19 h 62"/>
                  <a:gd name="T12" fmla="*/ 56 w 62"/>
                  <a:gd name="T13" fmla="*/ 15 h 62"/>
                  <a:gd name="T14" fmla="*/ 53 w 62"/>
                  <a:gd name="T15" fmla="*/ 19 h 62"/>
                  <a:gd name="T16" fmla="*/ 4 w 62"/>
                  <a:gd name="T17" fmla="*/ 46 h 62"/>
                  <a:gd name="T18" fmla="*/ 9 w 62"/>
                  <a:gd name="T19" fmla="*/ 44 h 62"/>
                  <a:gd name="T20" fmla="*/ 61 w 62"/>
                  <a:gd name="T21" fmla="*/ 30 h 62"/>
                  <a:gd name="T22" fmla="*/ 56 w 62"/>
                  <a:gd name="T23" fmla="*/ 32 h 62"/>
                  <a:gd name="T24" fmla="*/ 61 w 62"/>
                  <a:gd name="T25" fmla="*/ 30 h 62"/>
                  <a:gd name="T26" fmla="*/ 1 w 62"/>
                  <a:gd name="T27" fmla="*/ 30 h 62"/>
                  <a:gd name="T28" fmla="*/ 5 w 62"/>
                  <a:gd name="T29" fmla="*/ 32 h 62"/>
                  <a:gd name="T30" fmla="*/ 52 w 62"/>
                  <a:gd name="T31" fmla="*/ 43 h 62"/>
                  <a:gd name="T32" fmla="*/ 57 w 62"/>
                  <a:gd name="T33" fmla="*/ 47 h 62"/>
                  <a:gd name="T34" fmla="*/ 54 w 62"/>
                  <a:gd name="T35" fmla="*/ 43 h 62"/>
                  <a:gd name="T36" fmla="*/ 10 w 62"/>
                  <a:gd name="T37" fmla="*/ 18 h 62"/>
                  <a:gd name="T38" fmla="*/ 4 w 62"/>
                  <a:gd name="T39" fmla="*/ 15 h 62"/>
                  <a:gd name="T40" fmla="*/ 45 w 62"/>
                  <a:gd name="T41" fmla="*/ 52 h 62"/>
                  <a:gd name="T42" fmla="*/ 45 w 62"/>
                  <a:gd name="T43" fmla="*/ 57 h 62"/>
                  <a:gd name="T44" fmla="*/ 47 w 62"/>
                  <a:gd name="T45" fmla="*/ 56 h 62"/>
                  <a:gd name="T46" fmla="*/ 30 w 62"/>
                  <a:gd name="T47" fmla="*/ 56 h 62"/>
                  <a:gd name="T48" fmla="*/ 32 w 62"/>
                  <a:gd name="T49" fmla="*/ 61 h 62"/>
                  <a:gd name="T50" fmla="*/ 17 w 62"/>
                  <a:gd name="T51" fmla="*/ 9 h 62"/>
                  <a:gd name="T52" fmla="*/ 19 w 62"/>
                  <a:gd name="T53" fmla="*/ 8 h 62"/>
                  <a:gd name="T54" fmla="*/ 15 w 62"/>
                  <a:gd name="T55" fmla="*/ 5 h 62"/>
                  <a:gd name="T56" fmla="*/ 32 w 62"/>
                  <a:gd name="T57" fmla="*/ 5 h 62"/>
                  <a:gd name="T58" fmla="*/ 30 w 62"/>
                  <a:gd name="T59" fmla="*/ 1 h 62"/>
                  <a:gd name="T60" fmla="*/ 53 w 62"/>
                  <a:gd name="T61" fmla="*/ 30 h 62"/>
                  <a:gd name="T62" fmla="*/ 29 w 62"/>
                  <a:gd name="T63" fmla="*/ 53 h 62"/>
                  <a:gd name="T64" fmla="*/ 14 w 62"/>
                  <a:gd name="T65" fmla="*/ 19 h 62"/>
                  <a:gd name="T66" fmla="*/ 48 w 62"/>
                  <a:gd name="T67" fmla="*/ 19 h 62"/>
                  <a:gd name="T68" fmla="*/ 46 w 62"/>
                  <a:gd name="T69" fmla="*/ 22 h 62"/>
                  <a:gd name="T70" fmla="*/ 46 w 62"/>
                  <a:gd name="T71" fmla="*/ 22 h 62"/>
                  <a:gd name="T72" fmla="*/ 39 w 62"/>
                  <a:gd name="T73" fmla="*/ 27 h 62"/>
                  <a:gd name="T74" fmla="*/ 31 w 62"/>
                  <a:gd name="T75" fmla="*/ 48 h 62"/>
                  <a:gd name="T76" fmla="*/ 36 w 62"/>
                  <a:gd name="T77" fmla="*/ 27 h 62"/>
                  <a:gd name="T78" fmla="*/ 36 w 62"/>
                  <a:gd name="T79" fmla="*/ 27 h 62"/>
                  <a:gd name="T80" fmla="*/ 23 w 62"/>
                  <a:gd name="T81" fmla="*/ 27 h 62"/>
                  <a:gd name="T82" fmla="*/ 21 w 62"/>
                  <a:gd name="T83" fmla="*/ 27 h 62"/>
                  <a:gd name="T84" fmla="*/ 28 w 62"/>
                  <a:gd name="T85" fmla="*/ 47 h 62"/>
                  <a:gd name="T86" fmla="*/ 28 w 62"/>
                  <a:gd name="T87" fmla="*/ 47 h 62"/>
                  <a:gd name="T88" fmla="*/ 39 w 62"/>
                  <a:gd name="T89" fmla="*/ 2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 h="62">
                    <a:moveTo>
                      <a:pt x="43" y="9"/>
                    </a:moveTo>
                    <a:cubicBezTo>
                      <a:pt x="43" y="9"/>
                      <a:pt x="43" y="9"/>
                      <a:pt x="43" y="8"/>
                    </a:cubicBezTo>
                    <a:cubicBezTo>
                      <a:pt x="45" y="4"/>
                      <a:pt x="45" y="4"/>
                      <a:pt x="45" y="4"/>
                    </a:cubicBezTo>
                    <a:cubicBezTo>
                      <a:pt x="45" y="4"/>
                      <a:pt x="46" y="4"/>
                      <a:pt x="46" y="4"/>
                    </a:cubicBezTo>
                    <a:cubicBezTo>
                      <a:pt x="47" y="4"/>
                      <a:pt x="47" y="5"/>
                      <a:pt x="47" y="5"/>
                    </a:cubicBezTo>
                    <a:cubicBezTo>
                      <a:pt x="45" y="9"/>
                      <a:pt x="45" y="9"/>
                      <a:pt x="45" y="9"/>
                    </a:cubicBezTo>
                    <a:cubicBezTo>
                      <a:pt x="44" y="9"/>
                      <a:pt x="44" y="10"/>
                      <a:pt x="44" y="10"/>
                    </a:cubicBezTo>
                    <a:cubicBezTo>
                      <a:pt x="43" y="10"/>
                      <a:pt x="43" y="9"/>
                      <a:pt x="43" y="9"/>
                    </a:cubicBezTo>
                    <a:close/>
                    <a:moveTo>
                      <a:pt x="17" y="52"/>
                    </a:moveTo>
                    <a:cubicBezTo>
                      <a:pt x="15" y="56"/>
                      <a:pt x="15" y="56"/>
                      <a:pt x="15" y="56"/>
                    </a:cubicBezTo>
                    <a:cubicBezTo>
                      <a:pt x="15" y="57"/>
                      <a:pt x="15" y="57"/>
                      <a:pt x="15" y="58"/>
                    </a:cubicBezTo>
                    <a:cubicBezTo>
                      <a:pt x="16" y="58"/>
                      <a:pt x="16" y="58"/>
                      <a:pt x="16" y="58"/>
                    </a:cubicBezTo>
                    <a:cubicBezTo>
                      <a:pt x="16" y="58"/>
                      <a:pt x="17" y="57"/>
                      <a:pt x="17" y="57"/>
                    </a:cubicBezTo>
                    <a:cubicBezTo>
                      <a:pt x="19" y="53"/>
                      <a:pt x="19" y="53"/>
                      <a:pt x="19" y="53"/>
                    </a:cubicBezTo>
                    <a:cubicBezTo>
                      <a:pt x="19" y="53"/>
                      <a:pt x="19" y="52"/>
                      <a:pt x="19" y="52"/>
                    </a:cubicBezTo>
                    <a:cubicBezTo>
                      <a:pt x="18" y="52"/>
                      <a:pt x="18" y="52"/>
                      <a:pt x="17" y="52"/>
                    </a:cubicBezTo>
                    <a:close/>
                    <a:moveTo>
                      <a:pt x="53" y="19"/>
                    </a:moveTo>
                    <a:cubicBezTo>
                      <a:pt x="53" y="19"/>
                      <a:pt x="53" y="19"/>
                      <a:pt x="54" y="19"/>
                    </a:cubicBezTo>
                    <a:cubicBezTo>
                      <a:pt x="57" y="17"/>
                      <a:pt x="57" y="17"/>
                      <a:pt x="57" y="17"/>
                    </a:cubicBezTo>
                    <a:cubicBezTo>
                      <a:pt x="58" y="16"/>
                      <a:pt x="58" y="16"/>
                      <a:pt x="58" y="15"/>
                    </a:cubicBezTo>
                    <a:cubicBezTo>
                      <a:pt x="57" y="15"/>
                      <a:pt x="57" y="14"/>
                      <a:pt x="56" y="15"/>
                    </a:cubicBezTo>
                    <a:cubicBezTo>
                      <a:pt x="53" y="17"/>
                      <a:pt x="53" y="17"/>
                      <a:pt x="53" y="17"/>
                    </a:cubicBezTo>
                    <a:cubicBezTo>
                      <a:pt x="52" y="17"/>
                      <a:pt x="52" y="18"/>
                      <a:pt x="52" y="18"/>
                    </a:cubicBezTo>
                    <a:cubicBezTo>
                      <a:pt x="52" y="19"/>
                      <a:pt x="53" y="19"/>
                      <a:pt x="53" y="19"/>
                    </a:cubicBezTo>
                    <a:close/>
                    <a:moveTo>
                      <a:pt x="8" y="43"/>
                    </a:moveTo>
                    <a:cubicBezTo>
                      <a:pt x="4" y="45"/>
                      <a:pt x="4" y="45"/>
                      <a:pt x="4" y="45"/>
                    </a:cubicBezTo>
                    <a:cubicBezTo>
                      <a:pt x="4" y="45"/>
                      <a:pt x="4" y="46"/>
                      <a:pt x="4" y="46"/>
                    </a:cubicBezTo>
                    <a:cubicBezTo>
                      <a:pt x="4" y="46"/>
                      <a:pt x="5" y="47"/>
                      <a:pt x="5" y="47"/>
                    </a:cubicBezTo>
                    <a:cubicBezTo>
                      <a:pt x="5" y="47"/>
                      <a:pt x="5" y="47"/>
                      <a:pt x="5" y="47"/>
                    </a:cubicBezTo>
                    <a:cubicBezTo>
                      <a:pt x="9" y="44"/>
                      <a:pt x="9" y="44"/>
                      <a:pt x="9" y="44"/>
                    </a:cubicBezTo>
                    <a:cubicBezTo>
                      <a:pt x="10" y="44"/>
                      <a:pt x="10" y="43"/>
                      <a:pt x="10" y="43"/>
                    </a:cubicBezTo>
                    <a:cubicBezTo>
                      <a:pt x="9" y="42"/>
                      <a:pt x="9" y="42"/>
                      <a:pt x="8" y="43"/>
                    </a:cubicBezTo>
                    <a:close/>
                    <a:moveTo>
                      <a:pt x="61" y="30"/>
                    </a:moveTo>
                    <a:cubicBezTo>
                      <a:pt x="56" y="30"/>
                      <a:pt x="56" y="30"/>
                      <a:pt x="56" y="30"/>
                    </a:cubicBezTo>
                    <a:cubicBezTo>
                      <a:pt x="56" y="30"/>
                      <a:pt x="55" y="30"/>
                      <a:pt x="55" y="31"/>
                    </a:cubicBezTo>
                    <a:cubicBezTo>
                      <a:pt x="55" y="31"/>
                      <a:pt x="56" y="32"/>
                      <a:pt x="56" y="32"/>
                    </a:cubicBezTo>
                    <a:cubicBezTo>
                      <a:pt x="61" y="32"/>
                      <a:pt x="61" y="32"/>
                      <a:pt x="61" y="32"/>
                    </a:cubicBezTo>
                    <a:cubicBezTo>
                      <a:pt x="61" y="32"/>
                      <a:pt x="62" y="31"/>
                      <a:pt x="62" y="31"/>
                    </a:cubicBezTo>
                    <a:cubicBezTo>
                      <a:pt x="62" y="30"/>
                      <a:pt x="61" y="30"/>
                      <a:pt x="61" y="30"/>
                    </a:cubicBezTo>
                    <a:close/>
                    <a:moveTo>
                      <a:pt x="6" y="31"/>
                    </a:moveTo>
                    <a:cubicBezTo>
                      <a:pt x="6" y="30"/>
                      <a:pt x="6" y="30"/>
                      <a:pt x="5" y="30"/>
                    </a:cubicBezTo>
                    <a:cubicBezTo>
                      <a:pt x="1" y="30"/>
                      <a:pt x="1" y="30"/>
                      <a:pt x="1" y="30"/>
                    </a:cubicBezTo>
                    <a:cubicBezTo>
                      <a:pt x="0" y="30"/>
                      <a:pt x="0" y="30"/>
                      <a:pt x="0" y="31"/>
                    </a:cubicBezTo>
                    <a:cubicBezTo>
                      <a:pt x="0" y="31"/>
                      <a:pt x="0" y="32"/>
                      <a:pt x="1" y="32"/>
                    </a:cubicBezTo>
                    <a:cubicBezTo>
                      <a:pt x="5" y="32"/>
                      <a:pt x="5" y="32"/>
                      <a:pt x="5" y="32"/>
                    </a:cubicBezTo>
                    <a:cubicBezTo>
                      <a:pt x="6" y="32"/>
                      <a:pt x="6" y="31"/>
                      <a:pt x="6" y="31"/>
                    </a:cubicBezTo>
                    <a:close/>
                    <a:moveTo>
                      <a:pt x="54" y="43"/>
                    </a:moveTo>
                    <a:cubicBezTo>
                      <a:pt x="53" y="42"/>
                      <a:pt x="52" y="42"/>
                      <a:pt x="52" y="43"/>
                    </a:cubicBezTo>
                    <a:cubicBezTo>
                      <a:pt x="52" y="43"/>
                      <a:pt x="52" y="44"/>
                      <a:pt x="53" y="44"/>
                    </a:cubicBezTo>
                    <a:cubicBezTo>
                      <a:pt x="56" y="47"/>
                      <a:pt x="56" y="47"/>
                      <a:pt x="56" y="47"/>
                    </a:cubicBezTo>
                    <a:cubicBezTo>
                      <a:pt x="57" y="47"/>
                      <a:pt x="57" y="47"/>
                      <a:pt x="57" y="47"/>
                    </a:cubicBezTo>
                    <a:cubicBezTo>
                      <a:pt x="57" y="47"/>
                      <a:pt x="58" y="46"/>
                      <a:pt x="58" y="46"/>
                    </a:cubicBezTo>
                    <a:cubicBezTo>
                      <a:pt x="58" y="46"/>
                      <a:pt x="58" y="45"/>
                      <a:pt x="57" y="45"/>
                    </a:cubicBezTo>
                    <a:lnTo>
                      <a:pt x="54" y="43"/>
                    </a:lnTo>
                    <a:close/>
                    <a:moveTo>
                      <a:pt x="8" y="19"/>
                    </a:moveTo>
                    <a:cubicBezTo>
                      <a:pt x="8" y="19"/>
                      <a:pt x="9" y="19"/>
                      <a:pt x="9" y="19"/>
                    </a:cubicBezTo>
                    <a:cubicBezTo>
                      <a:pt x="9" y="19"/>
                      <a:pt x="9" y="19"/>
                      <a:pt x="10" y="18"/>
                    </a:cubicBezTo>
                    <a:cubicBezTo>
                      <a:pt x="10" y="18"/>
                      <a:pt x="10" y="17"/>
                      <a:pt x="9" y="17"/>
                    </a:cubicBezTo>
                    <a:cubicBezTo>
                      <a:pt x="5" y="15"/>
                      <a:pt x="5" y="15"/>
                      <a:pt x="5" y="15"/>
                    </a:cubicBezTo>
                    <a:cubicBezTo>
                      <a:pt x="5" y="14"/>
                      <a:pt x="4" y="15"/>
                      <a:pt x="4" y="15"/>
                    </a:cubicBezTo>
                    <a:cubicBezTo>
                      <a:pt x="4" y="16"/>
                      <a:pt x="4" y="16"/>
                      <a:pt x="4" y="17"/>
                    </a:cubicBezTo>
                    <a:lnTo>
                      <a:pt x="8" y="19"/>
                    </a:lnTo>
                    <a:close/>
                    <a:moveTo>
                      <a:pt x="45" y="52"/>
                    </a:moveTo>
                    <a:cubicBezTo>
                      <a:pt x="44" y="52"/>
                      <a:pt x="44" y="52"/>
                      <a:pt x="43" y="52"/>
                    </a:cubicBezTo>
                    <a:cubicBezTo>
                      <a:pt x="43" y="52"/>
                      <a:pt x="43" y="53"/>
                      <a:pt x="43" y="53"/>
                    </a:cubicBezTo>
                    <a:cubicBezTo>
                      <a:pt x="45" y="57"/>
                      <a:pt x="45" y="57"/>
                      <a:pt x="45" y="57"/>
                    </a:cubicBezTo>
                    <a:cubicBezTo>
                      <a:pt x="45" y="57"/>
                      <a:pt x="46" y="58"/>
                      <a:pt x="46" y="58"/>
                    </a:cubicBezTo>
                    <a:cubicBezTo>
                      <a:pt x="46" y="58"/>
                      <a:pt x="46" y="58"/>
                      <a:pt x="46" y="58"/>
                    </a:cubicBezTo>
                    <a:cubicBezTo>
                      <a:pt x="47" y="57"/>
                      <a:pt x="47" y="57"/>
                      <a:pt x="47" y="56"/>
                    </a:cubicBezTo>
                    <a:lnTo>
                      <a:pt x="45" y="52"/>
                    </a:lnTo>
                    <a:close/>
                    <a:moveTo>
                      <a:pt x="31" y="55"/>
                    </a:moveTo>
                    <a:cubicBezTo>
                      <a:pt x="30" y="55"/>
                      <a:pt x="30" y="56"/>
                      <a:pt x="30" y="56"/>
                    </a:cubicBezTo>
                    <a:cubicBezTo>
                      <a:pt x="30" y="61"/>
                      <a:pt x="30" y="61"/>
                      <a:pt x="30" y="61"/>
                    </a:cubicBezTo>
                    <a:cubicBezTo>
                      <a:pt x="30" y="61"/>
                      <a:pt x="30" y="62"/>
                      <a:pt x="31" y="62"/>
                    </a:cubicBezTo>
                    <a:cubicBezTo>
                      <a:pt x="31" y="62"/>
                      <a:pt x="32" y="61"/>
                      <a:pt x="32" y="61"/>
                    </a:cubicBezTo>
                    <a:cubicBezTo>
                      <a:pt x="32" y="56"/>
                      <a:pt x="32" y="56"/>
                      <a:pt x="32" y="56"/>
                    </a:cubicBezTo>
                    <a:cubicBezTo>
                      <a:pt x="32" y="56"/>
                      <a:pt x="31" y="55"/>
                      <a:pt x="31" y="55"/>
                    </a:cubicBezTo>
                    <a:close/>
                    <a:moveTo>
                      <a:pt x="17" y="9"/>
                    </a:moveTo>
                    <a:cubicBezTo>
                      <a:pt x="17" y="9"/>
                      <a:pt x="18" y="10"/>
                      <a:pt x="18" y="10"/>
                    </a:cubicBezTo>
                    <a:cubicBezTo>
                      <a:pt x="18" y="10"/>
                      <a:pt x="18" y="9"/>
                      <a:pt x="19" y="9"/>
                    </a:cubicBezTo>
                    <a:cubicBezTo>
                      <a:pt x="19" y="9"/>
                      <a:pt x="19" y="9"/>
                      <a:pt x="19" y="8"/>
                    </a:cubicBezTo>
                    <a:cubicBezTo>
                      <a:pt x="17" y="4"/>
                      <a:pt x="17" y="4"/>
                      <a:pt x="17" y="4"/>
                    </a:cubicBezTo>
                    <a:cubicBezTo>
                      <a:pt x="16" y="4"/>
                      <a:pt x="16" y="4"/>
                      <a:pt x="15" y="4"/>
                    </a:cubicBezTo>
                    <a:cubicBezTo>
                      <a:pt x="15" y="4"/>
                      <a:pt x="15" y="5"/>
                      <a:pt x="15" y="5"/>
                    </a:cubicBezTo>
                    <a:lnTo>
                      <a:pt x="17" y="9"/>
                    </a:lnTo>
                    <a:close/>
                    <a:moveTo>
                      <a:pt x="31" y="6"/>
                    </a:moveTo>
                    <a:cubicBezTo>
                      <a:pt x="31" y="6"/>
                      <a:pt x="32" y="6"/>
                      <a:pt x="32" y="5"/>
                    </a:cubicBezTo>
                    <a:cubicBezTo>
                      <a:pt x="32" y="1"/>
                      <a:pt x="32" y="1"/>
                      <a:pt x="32" y="1"/>
                    </a:cubicBezTo>
                    <a:cubicBezTo>
                      <a:pt x="32" y="0"/>
                      <a:pt x="31" y="0"/>
                      <a:pt x="31" y="0"/>
                    </a:cubicBezTo>
                    <a:cubicBezTo>
                      <a:pt x="30" y="0"/>
                      <a:pt x="30" y="0"/>
                      <a:pt x="30" y="1"/>
                    </a:cubicBezTo>
                    <a:cubicBezTo>
                      <a:pt x="30" y="5"/>
                      <a:pt x="30" y="5"/>
                      <a:pt x="30" y="5"/>
                    </a:cubicBezTo>
                    <a:cubicBezTo>
                      <a:pt x="30" y="6"/>
                      <a:pt x="30" y="6"/>
                      <a:pt x="31" y="6"/>
                    </a:cubicBezTo>
                    <a:close/>
                    <a:moveTo>
                      <a:pt x="53" y="30"/>
                    </a:moveTo>
                    <a:cubicBezTo>
                      <a:pt x="32" y="53"/>
                      <a:pt x="32" y="53"/>
                      <a:pt x="32" y="53"/>
                    </a:cubicBezTo>
                    <a:cubicBezTo>
                      <a:pt x="32" y="53"/>
                      <a:pt x="31" y="53"/>
                      <a:pt x="31" y="53"/>
                    </a:cubicBezTo>
                    <a:cubicBezTo>
                      <a:pt x="30" y="53"/>
                      <a:pt x="30" y="53"/>
                      <a:pt x="29" y="53"/>
                    </a:cubicBezTo>
                    <a:cubicBezTo>
                      <a:pt x="9" y="30"/>
                      <a:pt x="9" y="30"/>
                      <a:pt x="9" y="30"/>
                    </a:cubicBezTo>
                    <a:cubicBezTo>
                      <a:pt x="8" y="29"/>
                      <a:pt x="8" y="28"/>
                      <a:pt x="9" y="27"/>
                    </a:cubicBezTo>
                    <a:cubicBezTo>
                      <a:pt x="14" y="19"/>
                      <a:pt x="14" y="19"/>
                      <a:pt x="14" y="19"/>
                    </a:cubicBezTo>
                    <a:cubicBezTo>
                      <a:pt x="14" y="19"/>
                      <a:pt x="15" y="18"/>
                      <a:pt x="15" y="18"/>
                    </a:cubicBezTo>
                    <a:cubicBezTo>
                      <a:pt x="46" y="18"/>
                      <a:pt x="46" y="18"/>
                      <a:pt x="46" y="18"/>
                    </a:cubicBezTo>
                    <a:cubicBezTo>
                      <a:pt x="47" y="18"/>
                      <a:pt x="48" y="19"/>
                      <a:pt x="48" y="19"/>
                    </a:cubicBezTo>
                    <a:cubicBezTo>
                      <a:pt x="53" y="27"/>
                      <a:pt x="53" y="27"/>
                      <a:pt x="53" y="27"/>
                    </a:cubicBezTo>
                    <a:cubicBezTo>
                      <a:pt x="54" y="28"/>
                      <a:pt x="54" y="29"/>
                      <a:pt x="53" y="30"/>
                    </a:cubicBezTo>
                    <a:close/>
                    <a:moveTo>
                      <a:pt x="46" y="22"/>
                    </a:moveTo>
                    <a:cubicBezTo>
                      <a:pt x="41" y="27"/>
                      <a:pt x="41" y="27"/>
                      <a:pt x="41" y="27"/>
                    </a:cubicBezTo>
                    <a:cubicBezTo>
                      <a:pt x="50" y="27"/>
                      <a:pt x="50" y="27"/>
                      <a:pt x="50" y="27"/>
                    </a:cubicBezTo>
                    <a:lnTo>
                      <a:pt x="46" y="22"/>
                    </a:lnTo>
                    <a:close/>
                    <a:moveTo>
                      <a:pt x="44" y="21"/>
                    </a:moveTo>
                    <a:cubicBezTo>
                      <a:pt x="33" y="21"/>
                      <a:pt x="33" y="21"/>
                      <a:pt x="33" y="21"/>
                    </a:cubicBezTo>
                    <a:cubicBezTo>
                      <a:pt x="39" y="27"/>
                      <a:pt x="39" y="27"/>
                      <a:pt x="39" y="27"/>
                    </a:cubicBezTo>
                    <a:lnTo>
                      <a:pt x="44" y="21"/>
                    </a:lnTo>
                    <a:close/>
                    <a:moveTo>
                      <a:pt x="25" y="29"/>
                    </a:moveTo>
                    <a:cubicBezTo>
                      <a:pt x="31" y="48"/>
                      <a:pt x="31" y="48"/>
                      <a:pt x="31" y="48"/>
                    </a:cubicBezTo>
                    <a:cubicBezTo>
                      <a:pt x="37" y="29"/>
                      <a:pt x="37" y="29"/>
                      <a:pt x="37" y="29"/>
                    </a:cubicBezTo>
                    <a:lnTo>
                      <a:pt x="25" y="29"/>
                    </a:lnTo>
                    <a:close/>
                    <a:moveTo>
                      <a:pt x="36" y="27"/>
                    </a:moveTo>
                    <a:cubicBezTo>
                      <a:pt x="31" y="22"/>
                      <a:pt x="31" y="22"/>
                      <a:pt x="31" y="22"/>
                    </a:cubicBezTo>
                    <a:cubicBezTo>
                      <a:pt x="26" y="27"/>
                      <a:pt x="26" y="27"/>
                      <a:pt x="26" y="27"/>
                    </a:cubicBezTo>
                    <a:lnTo>
                      <a:pt x="36" y="27"/>
                    </a:lnTo>
                    <a:close/>
                    <a:moveTo>
                      <a:pt x="28" y="21"/>
                    </a:moveTo>
                    <a:cubicBezTo>
                      <a:pt x="18" y="21"/>
                      <a:pt x="18" y="21"/>
                      <a:pt x="18" y="21"/>
                    </a:cubicBezTo>
                    <a:cubicBezTo>
                      <a:pt x="23" y="27"/>
                      <a:pt x="23" y="27"/>
                      <a:pt x="23" y="27"/>
                    </a:cubicBezTo>
                    <a:lnTo>
                      <a:pt x="28" y="21"/>
                    </a:lnTo>
                    <a:close/>
                    <a:moveTo>
                      <a:pt x="12" y="27"/>
                    </a:moveTo>
                    <a:cubicBezTo>
                      <a:pt x="21" y="27"/>
                      <a:pt x="21" y="27"/>
                      <a:pt x="21" y="27"/>
                    </a:cubicBezTo>
                    <a:cubicBezTo>
                      <a:pt x="16" y="22"/>
                      <a:pt x="16" y="22"/>
                      <a:pt x="16" y="22"/>
                    </a:cubicBezTo>
                    <a:lnTo>
                      <a:pt x="12" y="27"/>
                    </a:lnTo>
                    <a:close/>
                    <a:moveTo>
                      <a:pt x="28" y="47"/>
                    </a:moveTo>
                    <a:cubicBezTo>
                      <a:pt x="22" y="29"/>
                      <a:pt x="22" y="29"/>
                      <a:pt x="22" y="29"/>
                    </a:cubicBezTo>
                    <a:cubicBezTo>
                      <a:pt x="12" y="29"/>
                      <a:pt x="12" y="29"/>
                      <a:pt x="12" y="29"/>
                    </a:cubicBezTo>
                    <a:lnTo>
                      <a:pt x="28" y="47"/>
                    </a:lnTo>
                    <a:close/>
                    <a:moveTo>
                      <a:pt x="33" y="47"/>
                    </a:moveTo>
                    <a:cubicBezTo>
                      <a:pt x="49" y="29"/>
                      <a:pt x="49" y="29"/>
                      <a:pt x="49" y="29"/>
                    </a:cubicBezTo>
                    <a:cubicBezTo>
                      <a:pt x="39" y="29"/>
                      <a:pt x="39" y="29"/>
                      <a:pt x="39" y="29"/>
                    </a:cubicBezTo>
                    <a:lnTo>
                      <a:pt x="33" y="47"/>
                    </a:ln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55" name="îṧľídé">
                <a:extLst>
                  <a:ext uri="{FF2B5EF4-FFF2-40B4-BE49-F238E27FC236}">
                    <a16:creationId xmlns:a16="http://schemas.microsoft.com/office/drawing/2014/main" id="{628F3DE5-1EC3-4052-9223-D3D2891F0E82}"/>
                  </a:ext>
                </a:extLst>
              </p:cNvPr>
              <p:cNvSpPr/>
              <p:nvPr/>
            </p:nvSpPr>
            <p:spPr bwMode="auto">
              <a:xfrm>
                <a:off x="4972332" y="2034995"/>
                <a:ext cx="397043" cy="383809"/>
              </a:xfrm>
              <a:custGeom>
                <a:avLst/>
                <a:gdLst>
                  <a:gd name="T0" fmla="*/ 12 w 63"/>
                  <a:gd name="T1" fmla="*/ 10 h 61"/>
                  <a:gd name="T2" fmla="*/ 13 w 63"/>
                  <a:gd name="T3" fmla="*/ 10 h 61"/>
                  <a:gd name="T4" fmla="*/ 13 w 63"/>
                  <a:gd name="T5" fmla="*/ 12 h 61"/>
                  <a:gd name="T6" fmla="*/ 13 w 63"/>
                  <a:gd name="T7" fmla="*/ 29 h 61"/>
                  <a:gd name="T8" fmla="*/ 13 w 63"/>
                  <a:gd name="T9" fmla="*/ 31 h 61"/>
                  <a:gd name="T10" fmla="*/ 13 w 63"/>
                  <a:gd name="T11" fmla="*/ 31 h 61"/>
                  <a:gd name="T12" fmla="*/ 12 w 63"/>
                  <a:gd name="T13" fmla="*/ 31 h 61"/>
                  <a:gd name="T14" fmla="*/ 12 w 63"/>
                  <a:gd name="T15" fmla="*/ 10 h 61"/>
                  <a:gd name="T16" fmla="*/ 61 w 63"/>
                  <a:gd name="T17" fmla="*/ 59 h 61"/>
                  <a:gd name="T18" fmla="*/ 56 w 63"/>
                  <a:gd name="T19" fmla="*/ 61 h 61"/>
                  <a:gd name="T20" fmla="*/ 51 w 63"/>
                  <a:gd name="T21" fmla="*/ 59 h 61"/>
                  <a:gd name="T22" fmla="*/ 38 w 63"/>
                  <a:gd name="T23" fmla="*/ 47 h 61"/>
                  <a:gd name="T24" fmla="*/ 36 w 63"/>
                  <a:gd name="T25" fmla="*/ 42 h 61"/>
                  <a:gd name="T26" fmla="*/ 32 w 63"/>
                  <a:gd name="T27" fmla="*/ 38 h 61"/>
                  <a:gd name="T28" fmla="*/ 22 w 63"/>
                  <a:gd name="T29" fmla="*/ 41 h 61"/>
                  <a:gd name="T30" fmla="*/ 8 w 63"/>
                  <a:gd name="T31" fmla="*/ 35 h 61"/>
                  <a:gd name="T32" fmla="*/ 8 w 63"/>
                  <a:gd name="T33" fmla="*/ 6 h 61"/>
                  <a:gd name="T34" fmla="*/ 22 w 63"/>
                  <a:gd name="T35" fmla="*/ 0 h 61"/>
                  <a:gd name="T36" fmla="*/ 36 w 63"/>
                  <a:gd name="T37" fmla="*/ 6 h 61"/>
                  <a:gd name="T38" fmla="*/ 39 w 63"/>
                  <a:gd name="T39" fmla="*/ 31 h 61"/>
                  <a:gd name="T40" fmla="*/ 43 w 63"/>
                  <a:gd name="T41" fmla="*/ 35 h 61"/>
                  <a:gd name="T42" fmla="*/ 48 w 63"/>
                  <a:gd name="T43" fmla="*/ 37 h 61"/>
                  <a:gd name="T44" fmla="*/ 60 w 63"/>
                  <a:gd name="T45" fmla="*/ 49 h 61"/>
                  <a:gd name="T46" fmla="*/ 61 w 63"/>
                  <a:gd name="T47" fmla="*/ 59 h 61"/>
                  <a:gd name="T48" fmla="*/ 10 w 63"/>
                  <a:gd name="T49" fmla="*/ 8 h 61"/>
                  <a:gd name="T50" fmla="*/ 5 w 63"/>
                  <a:gd name="T51" fmla="*/ 21 h 61"/>
                  <a:gd name="T52" fmla="*/ 10 w 63"/>
                  <a:gd name="T53" fmla="*/ 33 h 61"/>
                  <a:gd name="T54" fmla="*/ 22 w 63"/>
                  <a:gd name="T55" fmla="*/ 38 h 61"/>
                  <a:gd name="T56" fmla="*/ 34 w 63"/>
                  <a:gd name="T57" fmla="*/ 33 h 61"/>
                  <a:gd name="T58" fmla="*/ 39 w 63"/>
                  <a:gd name="T59" fmla="*/ 21 h 61"/>
                  <a:gd name="T60" fmla="*/ 34 w 63"/>
                  <a:gd name="T61" fmla="*/ 8 h 61"/>
                  <a:gd name="T62" fmla="*/ 22 w 63"/>
                  <a:gd name="T63" fmla="*/ 3 h 61"/>
                  <a:gd name="T64" fmla="*/ 10 w 63"/>
                  <a:gd name="T65" fmla="*/ 8 h 61"/>
                  <a:gd name="T66" fmla="*/ 36 w 63"/>
                  <a:gd name="T67" fmla="*/ 34 h 61"/>
                  <a:gd name="T68" fmla="*/ 34 w 63"/>
                  <a:gd name="T69" fmla="*/ 35 h 61"/>
                  <a:gd name="T70" fmla="*/ 38 w 63"/>
                  <a:gd name="T71" fmla="*/ 39 h 61"/>
                  <a:gd name="T72" fmla="*/ 39 w 63"/>
                  <a:gd name="T73" fmla="*/ 37 h 61"/>
                  <a:gd name="T74" fmla="*/ 40 w 63"/>
                  <a:gd name="T75" fmla="*/ 36 h 61"/>
                  <a:gd name="T76" fmla="*/ 37 w 63"/>
                  <a:gd name="T77" fmla="*/ 33 h 61"/>
                  <a:gd name="T78" fmla="*/ 36 w 63"/>
                  <a:gd name="T79" fmla="*/ 34 h 61"/>
                  <a:gd name="T80" fmla="*/ 41 w 63"/>
                  <a:gd name="T81" fmla="*/ 44 h 61"/>
                  <a:gd name="T82" fmla="*/ 53 w 63"/>
                  <a:gd name="T83" fmla="*/ 57 h 61"/>
                  <a:gd name="T84" fmla="*/ 58 w 63"/>
                  <a:gd name="T85" fmla="*/ 57 h 61"/>
                  <a:gd name="T86" fmla="*/ 60 w 63"/>
                  <a:gd name="T87" fmla="*/ 54 h 61"/>
                  <a:gd name="T88" fmla="*/ 58 w 63"/>
                  <a:gd name="T89" fmla="*/ 51 h 61"/>
                  <a:gd name="T90" fmla="*/ 46 w 63"/>
                  <a:gd name="T91" fmla="*/ 39 h 61"/>
                  <a:gd name="T92" fmla="*/ 43 w 63"/>
                  <a:gd name="T93" fmla="*/ 38 h 61"/>
                  <a:gd name="T94" fmla="*/ 42 w 63"/>
                  <a:gd name="T95" fmla="*/ 38 h 61"/>
                  <a:gd name="T96" fmla="*/ 41 w 63"/>
                  <a:gd name="T97" fmla="*/ 38 h 61"/>
                  <a:gd name="T98" fmla="*/ 40 w 63"/>
                  <a:gd name="T99" fmla="*/ 39 h 61"/>
                  <a:gd name="T100" fmla="*/ 40 w 63"/>
                  <a:gd name="T101" fmla="*/ 40 h 61"/>
                  <a:gd name="T102" fmla="*/ 39 w 63"/>
                  <a:gd name="T103" fmla="*/ 40 h 61"/>
                  <a:gd name="T104" fmla="*/ 41 w 63"/>
                  <a:gd name="T105" fmla="*/ 4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 h="61">
                    <a:moveTo>
                      <a:pt x="12" y="10"/>
                    </a:moveTo>
                    <a:cubicBezTo>
                      <a:pt x="12" y="10"/>
                      <a:pt x="13" y="10"/>
                      <a:pt x="13" y="10"/>
                    </a:cubicBezTo>
                    <a:cubicBezTo>
                      <a:pt x="14" y="11"/>
                      <a:pt x="14" y="11"/>
                      <a:pt x="13" y="12"/>
                    </a:cubicBezTo>
                    <a:cubicBezTo>
                      <a:pt x="8" y="17"/>
                      <a:pt x="8" y="24"/>
                      <a:pt x="13" y="29"/>
                    </a:cubicBezTo>
                    <a:cubicBezTo>
                      <a:pt x="14" y="30"/>
                      <a:pt x="14" y="30"/>
                      <a:pt x="13" y="31"/>
                    </a:cubicBezTo>
                    <a:cubicBezTo>
                      <a:pt x="13" y="31"/>
                      <a:pt x="13" y="31"/>
                      <a:pt x="13" y="31"/>
                    </a:cubicBezTo>
                    <a:cubicBezTo>
                      <a:pt x="12" y="31"/>
                      <a:pt x="12" y="31"/>
                      <a:pt x="12" y="31"/>
                    </a:cubicBezTo>
                    <a:cubicBezTo>
                      <a:pt x="6" y="25"/>
                      <a:pt x="6" y="16"/>
                      <a:pt x="12" y="10"/>
                    </a:cubicBezTo>
                    <a:close/>
                    <a:moveTo>
                      <a:pt x="61" y="59"/>
                    </a:moveTo>
                    <a:cubicBezTo>
                      <a:pt x="59" y="60"/>
                      <a:pt x="58" y="61"/>
                      <a:pt x="56" y="61"/>
                    </a:cubicBezTo>
                    <a:cubicBezTo>
                      <a:pt x="54" y="61"/>
                      <a:pt x="52" y="60"/>
                      <a:pt x="51" y="59"/>
                    </a:cubicBezTo>
                    <a:cubicBezTo>
                      <a:pt x="38" y="47"/>
                      <a:pt x="38" y="47"/>
                      <a:pt x="38" y="47"/>
                    </a:cubicBezTo>
                    <a:cubicBezTo>
                      <a:pt x="37" y="45"/>
                      <a:pt x="36" y="43"/>
                      <a:pt x="36" y="42"/>
                    </a:cubicBezTo>
                    <a:cubicBezTo>
                      <a:pt x="32" y="38"/>
                      <a:pt x="32" y="38"/>
                      <a:pt x="32" y="38"/>
                    </a:cubicBezTo>
                    <a:cubicBezTo>
                      <a:pt x="29" y="40"/>
                      <a:pt x="26" y="41"/>
                      <a:pt x="22" y="41"/>
                    </a:cubicBezTo>
                    <a:cubicBezTo>
                      <a:pt x="17" y="41"/>
                      <a:pt x="12" y="38"/>
                      <a:pt x="8" y="35"/>
                    </a:cubicBezTo>
                    <a:cubicBezTo>
                      <a:pt x="0" y="27"/>
                      <a:pt x="0" y="14"/>
                      <a:pt x="8" y="6"/>
                    </a:cubicBezTo>
                    <a:cubicBezTo>
                      <a:pt x="12" y="3"/>
                      <a:pt x="17" y="0"/>
                      <a:pt x="22" y="0"/>
                    </a:cubicBezTo>
                    <a:cubicBezTo>
                      <a:pt x="28" y="0"/>
                      <a:pt x="33" y="3"/>
                      <a:pt x="36" y="6"/>
                    </a:cubicBezTo>
                    <a:cubicBezTo>
                      <a:pt x="43" y="13"/>
                      <a:pt x="44" y="23"/>
                      <a:pt x="39" y="31"/>
                    </a:cubicBezTo>
                    <a:cubicBezTo>
                      <a:pt x="43" y="35"/>
                      <a:pt x="43" y="35"/>
                      <a:pt x="43" y="35"/>
                    </a:cubicBezTo>
                    <a:cubicBezTo>
                      <a:pt x="45" y="35"/>
                      <a:pt x="47" y="35"/>
                      <a:pt x="48" y="37"/>
                    </a:cubicBezTo>
                    <a:cubicBezTo>
                      <a:pt x="60" y="49"/>
                      <a:pt x="60" y="49"/>
                      <a:pt x="60" y="49"/>
                    </a:cubicBezTo>
                    <a:cubicBezTo>
                      <a:pt x="63" y="52"/>
                      <a:pt x="63" y="56"/>
                      <a:pt x="61" y="59"/>
                    </a:cubicBezTo>
                    <a:close/>
                    <a:moveTo>
                      <a:pt x="10" y="8"/>
                    </a:moveTo>
                    <a:cubicBezTo>
                      <a:pt x="7" y="12"/>
                      <a:pt x="5" y="16"/>
                      <a:pt x="5" y="21"/>
                    </a:cubicBezTo>
                    <a:cubicBezTo>
                      <a:pt x="5" y="25"/>
                      <a:pt x="7" y="29"/>
                      <a:pt x="10" y="33"/>
                    </a:cubicBezTo>
                    <a:cubicBezTo>
                      <a:pt x="13" y="36"/>
                      <a:pt x="18" y="38"/>
                      <a:pt x="22" y="38"/>
                    </a:cubicBezTo>
                    <a:cubicBezTo>
                      <a:pt x="27" y="38"/>
                      <a:pt x="31" y="36"/>
                      <a:pt x="34" y="33"/>
                    </a:cubicBezTo>
                    <a:cubicBezTo>
                      <a:pt x="37" y="29"/>
                      <a:pt x="39" y="25"/>
                      <a:pt x="39" y="21"/>
                    </a:cubicBezTo>
                    <a:cubicBezTo>
                      <a:pt x="39" y="16"/>
                      <a:pt x="37" y="12"/>
                      <a:pt x="34" y="8"/>
                    </a:cubicBezTo>
                    <a:cubicBezTo>
                      <a:pt x="31" y="5"/>
                      <a:pt x="27" y="3"/>
                      <a:pt x="22" y="3"/>
                    </a:cubicBezTo>
                    <a:cubicBezTo>
                      <a:pt x="18" y="3"/>
                      <a:pt x="13" y="5"/>
                      <a:pt x="10" y="8"/>
                    </a:cubicBezTo>
                    <a:close/>
                    <a:moveTo>
                      <a:pt x="36" y="34"/>
                    </a:moveTo>
                    <a:cubicBezTo>
                      <a:pt x="35" y="34"/>
                      <a:pt x="35" y="35"/>
                      <a:pt x="34" y="35"/>
                    </a:cubicBezTo>
                    <a:cubicBezTo>
                      <a:pt x="38" y="39"/>
                      <a:pt x="38" y="39"/>
                      <a:pt x="38" y="39"/>
                    </a:cubicBezTo>
                    <a:cubicBezTo>
                      <a:pt x="38" y="38"/>
                      <a:pt x="38" y="38"/>
                      <a:pt x="39" y="37"/>
                    </a:cubicBezTo>
                    <a:cubicBezTo>
                      <a:pt x="39" y="37"/>
                      <a:pt x="40" y="36"/>
                      <a:pt x="40" y="36"/>
                    </a:cubicBezTo>
                    <a:cubicBezTo>
                      <a:pt x="37" y="33"/>
                      <a:pt x="37" y="33"/>
                      <a:pt x="37" y="33"/>
                    </a:cubicBezTo>
                    <a:cubicBezTo>
                      <a:pt x="36" y="33"/>
                      <a:pt x="36" y="34"/>
                      <a:pt x="36" y="34"/>
                    </a:cubicBezTo>
                    <a:close/>
                    <a:moveTo>
                      <a:pt x="41" y="44"/>
                    </a:moveTo>
                    <a:cubicBezTo>
                      <a:pt x="53" y="57"/>
                      <a:pt x="53" y="57"/>
                      <a:pt x="53" y="57"/>
                    </a:cubicBezTo>
                    <a:cubicBezTo>
                      <a:pt x="54" y="58"/>
                      <a:pt x="57" y="58"/>
                      <a:pt x="58" y="57"/>
                    </a:cubicBezTo>
                    <a:cubicBezTo>
                      <a:pt x="59" y="56"/>
                      <a:pt x="60" y="55"/>
                      <a:pt x="60" y="54"/>
                    </a:cubicBezTo>
                    <a:cubicBezTo>
                      <a:pt x="60" y="53"/>
                      <a:pt x="59" y="52"/>
                      <a:pt x="58" y="51"/>
                    </a:cubicBezTo>
                    <a:cubicBezTo>
                      <a:pt x="46" y="39"/>
                      <a:pt x="46" y="39"/>
                      <a:pt x="46" y="39"/>
                    </a:cubicBezTo>
                    <a:cubicBezTo>
                      <a:pt x="45" y="38"/>
                      <a:pt x="44" y="38"/>
                      <a:pt x="43" y="38"/>
                    </a:cubicBezTo>
                    <a:cubicBezTo>
                      <a:pt x="43" y="38"/>
                      <a:pt x="42" y="38"/>
                      <a:pt x="42" y="38"/>
                    </a:cubicBezTo>
                    <a:cubicBezTo>
                      <a:pt x="42" y="38"/>
                      <a:pt x="42" y="38"/>
                      <a:pt x="41" y="38"/>
                    </a:cubicBezTo>
                    <a:cubicBezTo>
                      <a:pt x="41" y="38"/>
                      <a:pt x="41" y="38"/>
                      <a:pt x="40" y="39"/>
                    </a:cubicBezTo>
                    <a:cubicBezTo>
                      <a:pt x="40" y="39"/>
                      <a:pt x="40" y="39"/>
                      <a:pt x="40" y="40"/>
                    </a:cubicBezTo>
                    <a:cubicBezTo>
                      <a:pt x="39" y="40"/>
                      <a:pt x="39" y="40"/>
                      <a:pt x="39" y="40"/>
                    </a:cubicBezTo>
                    <a:cubicBezTo>
                      <a:pt x="39" y="42"/>
                      <a:pt x="39" y="43"/>
                      <a:pt x="41" y="44"/>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56" name="iṩḷíḍe">
                <a:extLst>
                  <a:ext uri="{FF2B5EF4-FFF2-40B4-BE49-F238E27FC236}">
                    <a16:creationId xmlns:a16="http://schemas.microsoft.com/office/drawing/2014/main" id="{4C736B5F-CE48-4E6C-A495-CFDE211E6EBC}"/>
                  </a:ext>
                </a:extLst>
              </p:cNvPr>
              <p:cNvSpPr/>
              <p:nvPr/>
            </p:nvSpPr>
            <p:spPr bwMode="auto">
              <a:xfrm>
                <a:off x="7319804" y="5173856"/>
                <a:ext cx="397043" cy="383809"/>
              </a:xfrm>
              <a:custGeom>
                <a:avLst/>
                <a:gdLst>
                  <a:gd name="T0" fmla="*/ 12 w 63"/>
                  <a:gd name="T1" fmla="*/ 10 h 61"/>
                  <a:gd name="T2" fmla="*/ 13 w 63"/>
                  <a:gd name="T3" fmla="*/ 10 h 61"/>
                  <a:gd name="T4" fmla="*/ 13 w 63"/>
                  <a:gd name="T5" fmla="*/ 12 h 61"/>
                  <a:gd name="T6" fmla="*/ 13 w 63"/>
                  <a:gd name="T7" fmla="*/ 29 h 61"/>
                  <a:gd name="T8" fmla="*/ 13 w 63"/>
                  <a:gd name="T9" fmla="*/ 31 h 61"/>
                  <a:gd name="T10" fmla="*/ 13 w 63"/>
                  <a:gd name="T11" fmla="*/ 31 h 61"/>
                  <a:gd name="T12" fmla="*/ 12 w 63"/>
                  <a:gd name="T13" fmla="*/ 31 h 61"/>
                  <a:gd name="T14" fmla="*/ 12 w 63"/>
                  <a:gd name="T15" fmla="*/ 10 h 61"/>
                  <a:gd name="T16" fmla="*/ 61 w 63"/>
                  <a:gd name="T17" fmla="*/ 59 h 61"/>
                  <a:gd name="T18" fmla="*/ 56 w 63"/>
                  <a:gd name="T19" fmla="*/ 61 h 61"/>
                  <a:gd name="T20" fmla="*/ 51 w 63"/>
                  <a:gd name="T21" fmla="*/ 59 h 61"/>
                  <a:gd name="T22" fmla="*/ 38 w 63"/>
                  <a:gd name="T23" fmla="*/ 47 h 61"/>
                  <a:gd name="T24" fmla="*/ 36 w 63"/>
                  <a:gd name="T25" fmla="*/ 42 h 61"/>
                  <a:gd name="T26" fmla="*/ 32 w 63"/>
                  <a:gd name="T27" fmla="*/ 38 h 61"/>
                  <a:gd name="T28" fmla="*/ 22 w 63"/>
                  <a:gd name="T29" fmla="*/ 41 h 61"/>
                  <a:gd name="T30" fmla="*/ 8 w 63"/>
                  <a:gd name="T31" fmla="*/ 35 h 61"/>
                  <a:gd name="T32" fmla="*/ 8 w 63"/>
                  <a:gd name="T33" fmla="*/ 6 h 61"/>
                  <a:gd name="T34" fmla="*/ 22 w 63"/>
                  <a:gd name="T35" fmla="*/ 0 h 61"/>
                  <a:gd name="T36" fmla="*/ 36 w 63"/>
                  <a:gd name="T37" fmla="*/ 6 h 61"/>
                  <a:gd name="T38" fmla="*/ 39 w 63"/>
                  <a:gd name="T39" fmla="*/ 31 h 61"/>
                  <a:gd name="T40" fmla="*/ 43 w 63"/>
                  <a:gd name="T41" fmla="*/ 35 h 61"/>
                  <a:gd name="T42" fmla="*/ 48 w 63"/>
                  <a:gd name="T43" fmla="*/ 37 h 61"/>
                  <a:gd name="T44" fmla="*/ 60 w 63"/>
                  <a:gd name="T45" fmla="*/ 49 h 61"/>
                  <a:gd name="T46" fmla="*/ 61 w 63"/>
                  <a:gd name="T47" fmla="*/ 59 h 61"/>
                  <a:gd name="T48" fmla="*/ 10 w 63"/>
                  <a:gd name="T49" fmla="*/ 8 h 61"/>
                  <a:gd name="T50" fmla="*/ 5 w 63"/>
                  <a:gd name="T51" fmla="*/ 21 h 61"/>
                  <a:gd name="T52" fmla="*/ 10 w 63"/>
                  <a:gd name="T53" fmla="*/ 33 h 61"/>
                  <a:gd name="T54" fmla="*/ 22 w 63"/>
                  <a:gd name="T55" fmla="*/ 38 h 61"/>
                  <a:gd name="T56" fmla="*/ 34 w 63"/>
                  <a:gd name="T57" fmla="*/ 33 h 61"/>
                  <a:gd name="T58" fmla="*/ 39 w 63"/>
                  <a:gd name="T59" fmla="*/ 21 h 61"/>
                  <a:gd name="T60" fmla="*/ 34 w 63"/>
                  <a:gd name="T61" fmla="*/ 8 h 61"/>
                  <a:gd name="T62" fmla="*/ 22 w 63"/>
                  <a:gd name="T63" fmla="*/ 3 h 61"/>
                  <a:gd name="T64" fmla="*/ 10 w 63"/>
                  <a:gd name="T65" fmla="*/ 8 h 61"/>
                  <a:gd name="T66" fmla="*/ 36 w 63"/>
                  <a:gd name="T67" fmla="*/ 34 h 61"/>
                  <a:gd name="T68" fmla="*/ 34 w 63"/>
                  <a:gd name="T69" fmla="*/ 35 h 61"/>
                  <a:gd name="T70" fmla="*/ 38 w 63"/>
                  <a:gd name="T71" fmla="*/ 39 h 61"/>
                  <a:gd name="T72" fmla="*/ 39 w 63"/>
                  <a:gd name="T73" fmla="*/ 37 h 61"/>
                  <a:gd name="T74" fmla="*/ 40 w 63"/>
                  <a:gd name="T75" fmla="*/ 36 h 61"/>
                  <a:gd name="T76" fmla="*/ 37 w 63"/>
                  <a:gd name="T77" fmla="*/ 33 h 61"/>
                  <a:gd name="T78" fmla="*/ 36 w 63"/>
                  <a:gd name="T79" fmla="*/ 34 h 61"/>
                  <a:gd name="T80" fmla="*/ 41 w 63"/>
                  <a:gd name="T81" fmla="*/ 44 h 61"/>
                  <a:gd name="T82" fmla="*/ 53 w 63"/>
                  <a:gd name="T83" fmla="*/ 57 h 61"/>
                  <a:gd name="T84" fmla="*/ 58 w 63"/>
                  <a:gd name="T85" fmla="*/ 57 h 61"/>
                  <a:gd name="T86" fmla="*/ 60 w 63"/>
                  <a:gd name="T87" fmla="*/ 54 h 61"/>
                  <a:gd name="T88" fmla="*/ 58 w 63"/>
                  <a:gd name="T89" fmla="*/ 51 h 61"/>
                  <a:gd name="T90" fmla="*/ 46 w 63"/>
                  <a:gd name="T91" fmla="*/ 39 h 61"/>
                  <a:gd name="T92" fmla="*/ 43 w 63"/>
                  <a:gd name="T93" fmla="*/ 38 h 61"/>
                  <a:gd name="T94" fmla="*/ 42 w 63"/>
                  <a:gd name="T95" fmla="*/ 38 h 61"/>
                  <a:gd name="T96" fmla="*/ 41 w 63"/>
                  <a:gd name="T97" fmla="*/ 38 h 61"/>
                  <a:gd name="T98" fmla="*/ 40 w 63"/>
                  <a:gd name="T99" fmla="*/ 39 h 61"/>
                  <a:gd name="T100" fmla="*/ 40 w 63"/>
                  <a:gd name="T101" fmla="*/ 40 h 61"/>
                  <a:gd name="T102" fmla="*/ 39 w 63"/>
                  <a:gd name="T103" fmla="*/ 40 h 61"/>
                  <a:gd name="T104" fmla="*/ 41 w 63"/>
                  <a:gd name="T105" fmla="*/ 4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 h="61">
                    <a:moveTo>
                      <a:pt x="12" y="10"/>
                    </a:moveTo>
                    <a:cubicBezTo>
                      <a:pt x="12" y="10"/>
                      <a:pt x="13" y="10"/>
                      <a:pt x="13" y="10"/>
                    </a:cubicBezTo>
                    <a:cubicBezTo>
                      <a:pt x="14" y="11"/>
                      <a:pt x="14" y="11"/>
                      <a:pt x="13" y="12"/>
                    </a:cubicBezTo>
                    <a:cubicBezTo>
                      <a:pt x="8" y="17"/>
                      <a:pt x="8" y="24"/>
                      <a:pt x="13" y="29"/>
                    </a:cubicBezTo>
                    <a:cubicBezTo>
                      <a:pt x="14" y="30"/>
                      <a:pt x="14" y="30"/>
                      <a:pt x="13" y="31"/>
                    </a:cubicBezTo>
                    <a:cubicBezTo>
                      <a:pt x="13" y="31"/>
                      <a:pt x="13" y="31"/>
                      <a:pt x="13" y="31"/>
                    </a:cubicBezTo>
                    <a:cubicBezTo>
                      <a:pt x="12" y="31"/>
                      <a:pt x="12" y="31"/>
                      <a:pt x="12" y="31"/>
                    </a:cubicBezTo>
                    <a:cubicBezTo>
                      <a:pt x="6" y="25"/>
                      <a:pt x="6" y="16"/>
                      <a:pt x="12" y="10"/>
                    </a:cubicBezTo>
                    <a:close/>
                    <a:moveTo>
                      <a:pt x="61" y="59"/>
                    </a:moveTo>
                    <a:cubicBezTo>
                      <a:pt x="59" y="60"/>
                      <a:pt x="58" y="61"/>
                      <a:pt x="56" y="61"/>
                    </a:cubicBezTo>
                    <a:cubicBezTo>
                      <a:pt x="54" y="61"/>
                      <a:pt x="52" y="60"/>
                      <a:pt x="51" y="59"/>
                    </a:cubicBezTo>
                    <a:cubicBezTo>
                      <a:pt x="38" y="47"/>
                      <a:pt x="38" y="47"/>
                      <a:pt x="38" y="47"/>
                    </a:cubicBezTo>
                    <a:cubicBezTo>
                      <a:pt x="37" y="45"/>
                      <a:pt x="36" y="43"/>
                      <a:pt x="36" y="42"/>
                    </a:cubicBezTo>
                    <a:cubicBezTo>
                      <a:pt x="32" y="38"/>
                      <a:pt x="32" y="38"/>
                      <a:pt x="32" y="38"/>
                    </a:cubicBezTo>
                    <a:cubicBezTo>
                      <a:pt x="29" y="40"/>
                      <a:pt x="26" y="41"/>
                      <a:pt x="22" y="41"/>
                    </a:cubicBezTo>
                    <a:cubicBezTo>
                      <a:pt x="17" y="41"/>
                      <a:pt x="12" y="38"/>
                      <a:pt x="8" y="35"/>
                    </a:cubicBezTo>
                    <a:cubicBezTo>
                      <a:pt x="0" y="27"/>
                      <a:pt x="0" y="14"/>
                      <a:pt x="8" y="6"/>
                    </a:cubicBezTo>
                    <a:cubicBezTo>
                      <a:pt x="12" y="3"/>
                      <a:pt x="17" y="0"/>
                      <a:pt x="22" y="0"/>
                    </a:cubicBezTo>
                    <a:cubicBezTo>
                      <a:pt x="28" y="0"/>
                      <a:pt x="33" y="3"/>
                      <a:pt x="36" y="6"/>
                    </a:cubicBezTo>
                    <a:cubicBezTo>
                      <a:pt x="43" y="13"/>
                      <a:pt x="44" y="23"/>
                      <a:pt x="39" y="31"/>
                    </a:cubicBezTo>
                    <a:cubicBezTo>
                      <a:pt x="43" y="35"/>
                      <a:pt x="43" y="35"/>
                      <a:pt x="43" y="35"/>
                    </a:cubicBezTo>
                    <a:cubicBezTo>
                      <a:pt x="45" y="35"/>
                      <a:pt x="47" y="35"/>
                      <a:pt x="48" y="37"/>
                    </a:cubicBezTo>
                    <a:cubicBezTo>
                      <a:pt x="60" y="49"/>
                      <a:pt x="60" y="49"/>
                      <a:pt x="60" y="49"/>
                    </a:cubicBezTo>
                    <a:cubicBezTo>
                      <a:pt x="63" y="52"/>
                      <a:pt x="63" y="56"/>
                      <a:pt x="61" y="59"/>
                    </a:cubicBezTo>
                    <a:close/>
                    <a:moveTo>
                      <a:pt x="10" y="8"/>
                    </a:moveTo>
                    <a:cubicBezTo>
                      <a:pt x="7" y="12"/>
                      <a:pt x="5" y="16"/>
                      <a:pt x="5" y="21"/>
                    </a:cubicBezTo>
                    <a:cubicBezTo>
                      <a:pt x="5" y="25"/>
                      <a:pt x="7" y="29"/>
                      <a:pt x="10" y="33"/>
                    </a:cubicBezTo>
                    <a:cubicBezTo>
                      <a:pt x="13" y="36"/>
                      <a:pt x="18" y="38"/>
                      <a:pt x="22" y="38"/>
                    </a:cubicBezTo>
                    <a:cubicBezTo>
                      <a:pt x="27" y="38"/>
                      <a:pt x="31" y="36"/>
                      <a:pt x="34" y="33"/>
                    </a:cubicBezTo>
                    <a:cubicBezTo>
                      <a:pt x="37" y="29"/>
                      <a:pt x="39" y="25"/>
                      <a:pt x="39" y="21"/>
                    </a:cubicBezTo>
                    <a:cubicBezTo>
                      <a:pt x="39" y="16"/>
                      <a:pt x="37" y="12"/>
                      <a:pt x="34" y="8"/>
                    </a:cubicBezTo>
                    <a:cubicBezTo>
                      <a:pt x="31" y="5"/>
                      <a:pt x="27" y="3"/>
                      <a:pt x="22" y="3"/>
                    </a:cubicBezTo>
                    <a:cubicBezTo>
                      <a:pt x="18" y="3"/>
                      <a:pt x="13" y="5"/>
                      <a:pt x="10" y="8"/>
                    </a:cubicBezTo>
                    <a:close/>
                    <a:moveTo>
                      <a:pt x="36" y="34"/>
                    </a:moveTo>
                    <a:cubicBezTo>
                      <a:pt x="35" y="34"/>
                      <a:pt x="35" y="35"/>
                      <a:pt x="34" y="35"/>
                    </a:cubicBezTo>
                    <a:cubicBezTo>
                      <a:pt x="38" y="39"/>
                      <a:pt x="38" y="39"/>
                      <a:pt x="38" y="39"/>
                    </a:cubicBezTo>
                    <a:cubicBezTo>
                      <a:pt x="38" y="38"/>
                      <a:pt x="38" y="38"/>
                      <a:pt x="39" y="37"/>
                    </a:cubicBezTo>
                    <a:cubicBezTo>
                      <a:pt x="39" y="37"/>
                      <a:pt x="40" y="36"/>
                      <a:pt x="40" y="36"/>
                    </a:cubicBezTo>
                    <a:cubicBezTo>
                      <a:pt x="37" y="33"/>
                      <a:pt x="37" y="33"/>
                      <a:pt x="37" y="33"/>
                    </a:cubicBezTo>
                    <a:cubicBezTo>
                      <a:pt x="36" y="33"/>
                      <a:pt x="36" y="34"/>
                      <a:pt x="36" y="34"/>
                    </a:cubicBezTo>
                    <a:close/>
                    <a:moveTo>
                      <a:pt x="41" y="44"/>
                    </a:moveTo>
                    <a:cubicBezTo>
                      <a:pt x="53" y="57"/>
                      <a:pt x="53" y="57"/>
                      <a:pt x="53" y="57"/>
                    </a:cubicBezTo>
                    <a:cubicBezTo>
                      <a:pt x="54" y="58"/>
                      <a:pt x="57" y="58"/>
                      <a:pt x="58" y="57"/>
                    </a:cubicBezTo>
                    <a:cubicBezTo>
                      <a:pt x="59" y="56"/>
                      <a:pt x="60" y="55"/>
                      <a:pt x="60" y="54"/>
                    </a:cubicBezTo>
                    <a:cubicBezTo>
                      <a:pt x="60" y="53"/>
                      <a:pt x="59" y="52"/>
                      <a:pt x="58" y="51"/>
                    </a:cubicBezTo>
                    <a:cubicBezTo>
                      <a:pt x="46" y="39"/>
                      <a:pt x="46" y="39"/>
                      <a:pt x="46" y="39"/>
                    </a:cubicBezTo>
                    <a:cubicBezTo>
                      <a:pt x="45" y="38"/>
                      <a:pt x="44" y="38"/>
                      <a:pt x="43" y="38"/>
                    </a:cubicBezTo>
                    <a:cubicBezTo>
                      <a:pt x="43" y="38"/>
                      <a:pt x="42" y="38"/>
                      <a:pt x="42" y="38"/>
                    </a:cubicBezTo>
                    <a:cubicBezTo>
                      <a:pt x="42" y="38"/>
                      <a:pt x="42" y="38"/>
                      <a:pt x="41" y="38"/>
                    </a:cubicBezTo>
                    <a:cubicBezTo>
                      <a:pt x="41" y="38"/>
                      <a:pt x="41" y="38"/>
                      <a:pt x="40" y="39"/>
                    </a:cubicBezTo>
                    <a:cubicBezTo>
                      <a:pt x="40" y="39"/>
                      <a:pt x="40" y="39"/>
                      <a:pt x="40" y="40"/>
                    </a:cubicBezTo>
                    <a:cubicBezTo>
                      <a:pt x="39" y="40"/>
                      <a:pt x="39" y="40"/>
                      <a:pt x="39" y="40"/>
                    </a:cubicBezTo>
                    <a:cubicBezTo>
                      <a:pt x="39" y="42"/>
                      <a:pt x="39" y="43"/>
                      <a:pt x="41" y="44"/>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57" name="iṧľíḍé">
                <a:extLst>
                  <a:ext uri="{FF2B5EF4-FFF2-40B4-BE49-F238E27FC236}">
                    <a16:creationId xmlns:a16="http://schemas.microsoft.com/office/drawing/2014/main" id="{43E0BC9E-95AA-4ECD-8591-A17950462B33}"/>
                  </a:ext>
                </a:extLst>
              </p:cNvPr>
              <p:cNvSpPr/>
              <p:nvPr/>
            </p:nvSpPr>
            <p:spPr bwMode="auto">
              <a:xfrm>
                <a:off x="7866024" y="4675976"/>
                <a:ext cx="315253" cy="315255"/>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4 w 35"/>
                  <a:gd name="T21" fmla="*/ 12 h 35"/>
                  <a:gd name="T22" fmla="*/ 19 w 35"/>
                  <a:gd name="T23" fmla="*/ 18 h 35"/>
                  <a:gd name="T24" fmla="*/ 24 w 35"/>
                  <a:gd name="T25" fmla="*/ 23 h 35"/>
                  <a:gd name="T26" fmla="*/ 24 w 35"/>
                  <a:gd name="T27" fmla="*/ 24 h 35"/>
                  <a:gd name="T28" fmla="*/ 24 w 35"/>
                  <a:gd name="T29" fmla="*/ 25 h 35"/>
                  <a:gd name="T30" fmla="*/ 23 w 35"/>
                  <a:gd name="T31" fmla="*/ 24 h 35"/>
                  <a:gd name="T32" fmla="*/ 18 w 35"/>
                  <a:gd name="T33" fmla="*/ 19 h 35"/>
                  <a:gd name="T34" fmla="*/ 12 w 35"/>
                  <a:gd name="T35" fmla="*/ 24 h 35"/>
                  <a:gd name="T36" fmla="*/ 12 w 35"/>
                  <a:gd name="T37" fmla="*/ 25 h 35"/>
                  <a:gd name="T38" fmla="*/ 11 w 35"/>
                  <a:gd name="T39" fmla="*/ 24 h 35"/>
                  <a:gd name="T40" fmla="*/ 11 w 35"/>
                  <a:gd name="T41" fmla="*/ 23 h 35"/>
                  <a:gd name="T42" fmla="*/ 16 w 35"/>
                  <a:gd name="T43" fmla="*/ 18 h 35"/>
                  <a:gd name="T44" fmla="*/ 11 w 35"/>
                  <a:gd name="T45" fmla="*/ 12 h 35"/>
                  <a:gd name="T46" fmla="*/ 11 w 35"/>
                  <a:gd name="T47" fmla="*/ 11 h 35"/>
                  <a:gd name="T48" fmla="*/ 12 w 35"/>
                  <a:gd name="T49" fmla="*/ 11 h 35"/>
                  <a:gd name="T50" fmla="*/ 18 w 35"/>
                  <a:gd name="T51" fmla="*/ 16 h 35"/>
                  <a:gd name="T52" fmla="*/ 23 w 35"/>
                  <a:gd name="T53" fmla="*/ 11 h 35"/>
                  <a:gd name="T54" fmla="*/ 24 w 35"/>
                  <a:gd name="T55" fmla="*/ 11 h 35"/>
                  <a:gd name="T56" fmla="*/ 24 w 35"/>
                  <a:gd name="T57"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35">
                    <a:moveTo>
                      <a:pt x="18" y="0"/>
                    </a:moveTo>
                    <a:cubicBezTo>
                      <a:pt x="8" y="0"/>
                      <a:pt x="0" y="8"/>
                      <a:pt x="0" y="18"/>
                    </a:cubicBezTo>
                    <a:cubicBezTo>
                      <a:pt x="0" y="27"/>
                      <a:pt x="8" y="35"/>
                      <a:pt x="18" y="35"/>
                    </a:cubicBezTo>
                    <a:cubicBezTo>
                      <a:pt x="27" y="35"/>
                      <a:pt x="35" y="27"/>
                      <a:pt x="35" y="18"/>
                    </a:cubicBezTo>
                    <a:cubicBezTo>
                      <a:pt x="35" y="8"/>
                      <a:pt x="27"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4" y="12"/>
                    </a:moveTo>
                    <a:cubicBezTo>
                      <a:pt x="19" y="18"/>
                      <a:pt x="19" y="18"/>
                      <a:pt x="19" y="18"/>
                    </a:cubicBezTo>
                    <a:cubicBezTo>
                      <a:pt x="24" y="23"/>
                      <a:pt x="24" y="23"/>
                      <a:pt x="24" y="23"/>
                    </a:cubicBezTo>
                    <a:cubicBezTo>
                      <a:pt x="25" y="23"/>
                      <a:pt x="25" y="24"/>
                      <a:pt x="24" y="24"/>
                    </a:cubicBezTo>
                    <a:cubicBezTo>
                      <a:pt x="24" y="24"/>
                      <a:pt x="24" y="25"/>
                      <a:pt x="24" y="25"/>
                    </a:cubicBezTo>
                    <a:cubicBezTo>
                      <a:pt x="23" y="25"/>
                      <a:pt x="23" y="24"/>
                      <a:pt x="23" y="24"/>
                    </a:cubicBezTo>
                    <a:cubicBezTo>
                      <a:pt x="18" y="19"/>
                      <a:pt x="18" y="19"/>
                      <a:pt x="18" y="19"/>
                    </a:cubicBezTo>
                    <a:cubicBezTo>
                      <a:pt x="12" y="24"/>
                      <a:pt x="12" y="24"/>
                      <a:pt x="12" y="24"/>
                    </a:cubicBezTo>
                    <a:cubicBezTo>
                      <a:pt x="12" y="24"/>
                      <a:pt x="12" y="25"/>
                      <a:pt x="12" y="25"/>
                    </a:cubicBezTo>
                    <a:cubicBezTo>
                      <a:pt x="11" y="25"/>
                      <a:pt x="11" y="24"/>
                      <a:pt x="11" y="24"/>
                    </a:cubicBezTo>
                    <a:cubicBezTo>
                      <a:pt x="11" y="24"/>
                      <a:pt x="11" y="23"/>
                      <a:pt x="11" y="23"/>
                    </a:cubicBezTo>
                    <a:cubicBezTo>
                      <a:pt x="16" y="18"/>
                      <a:pt x="16" y="18"/>
                      <a:pt x="16" y="18"/>
                    </a:cubicBezTo>
                    <a:cubicBezTo>
                      <a:pt x="11" y="12"/>
                      <a:pt x="11" y="12"/>
                      <a:pt x="11" y="12"/>
                    </a:cubicBezTo>
                    <a:cubicBezTo>
                      <a:pt x="11" y="12"/>
                      <a:pt x="11" y="11"/>
                      <a:pt x="11" y="11"/>
                    </a:cubicBezTo>
                    <a:cubicBezTo>
                      <a:pt x="11" y="10"/>
                      <a:pt x="12" y="10"/>
                      <a:pt x="12" y="11"/>
                    </a:cubicBezTo>
                    <a:cubicBezTo>
                      <a:pt x="18" y="16"/>
                      <a:pt x="18" y="16"/>
                      <a:pt x="18" y="16"/>
                    </a:cubicBezTo>
                    <a:cubicBezTo>
                      <a:pt x="23" y="11"/>
                      <a:pt x="23" y="11"/>
                      <a:pt x="23" y="11"/>
                    </a:cubicBezTo>
                    <a:cubicBezTo>
                      <a:pt x="23" y="10"/>
                      <a:pt x="24" y="10"/>
                      <a:pt x="24" y="11"/>
                    </a:cubicBezTo>
                    <a:cubicBezTo>
                      <a:pt x="25" y="11"/>
                      <a:pt x="25" y="12"/>
                      <a:pt x="24" y="12"/>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58" name="iṡļîdê">
                <a:extLst>
                  <a:ext uri="{FF2B5EF4-FFF2-40B4-BE49-F238E27FC236}">
                    <a16:creationId xmlns:a16="http://schemas.microsoft.com/office/drawing/2014/main" id="{5E6A6DD6-DD0A-4EEC-82BA-A1919CAFC1AD}"/>
                  </a:ext>
                </a:extLst>
              </p:cNvPr>
              <p:cNvSpPr/>
              <p:nvPr/>
            </p:nvSpPr>
            <p:spPr bwMode="auto">
              <a:xfrm>
                <a:off x="3324968" y="3698332"/>
                <a:ext cx="280525" cy="327280"/>
              </a:xfrm>
              <a:custGeom>
                <a:avLst/>
                <a:gdLst>
                  <a:gd name="T0" fmla="*/ 36 w 56"/>
                  <a:gd name="T1" fmla="*/ 14 h 65"/>
                  <a:gd name="T2" fmla="*/ 43 w 56"/>
                  <a:gd name="T3" fmla="*/ 2 h 65"/>
                  <a:gd name="T4" fmla="*/ 41 w 56"/>
                  <a:gd name="T5" fmla="*/ 0 h 65"/>
                  <a:gd name="T6" fmla="*/ 13 w 56"/>
                  <a:gd name="T7" fmla="*/ 1 h 65"/>
                  <a:gd name="T8" fmla="*/ 20 w 56"/>
                  <a:gd name="T9" fmla="*/ 14 h 65"/>
                  <a:gd name="T10" fmla="*/ 0 w 56"/>
                  <a:gd name="T11" fmla="*/ 37 h 65"/>
                  <a:gd name="T12" fmla="*/ 7 w 56"/>
                  <a:gd name="T13" fmla="*/ 65 h 65"/>
                  <a:gd name="T14" fmla="*/ 56 w 56"/>
                  <a:gd name="T15" fmla="*/ 58 h 65"/>
                  <a:gd name="T16" fmla="*/ 36 w 56"/>
                  <a:gd name="T17" fmla="*/ 15 h 65"/>
                  <a:gd name="T18" fmla="*/ 23 w 56"/>
                  <a:gd name="T19" fmla="*/ 4 h 65"/>
                  <a:gd name="T20" fmla="*/ 21 w 56"/>
                  <a:gd name="T21" fmla="*/ 5 h 65"/>
                  <a:gd name="T22" fmla="*/ 22 w 56"/>
                  <a:gd name="T23" fmla="*/ 13 h 65"/>
                  <a:gd name="T24" fmla="*/ 39 w 56"/>
                  <a:gd name="T25" fmla="*/ 3 h 65"/>
                  <a:gd name="T26" fmla="*/ 26 w 56"/>
                  <a:gd name="T27" fmla="*/ 13 h 65"/>
                  <a:gd name="T28" fmla="*/ 33 w 56"/>
                  <a:gd name="T29" fmla="*/ 15 h 65"/>
                  <a:gd name="T30" fmla="*/ 23 w 56"/>
                  <a:gd name="T31" fmla="*/ 16 h 65"/>
                  <a:gd name="T32" fmla="*/ 53 w 56"/>
                  <a:gd name="T33" fmla="*/ 58 h 65"/>
                  <a:gd name="T34" fmla="*/ 7 w 56"/>
                  <a:gd name="T35" fmla="*/ 62 h 65"/>
                  <a:gd name="T36" fmla="*/ 3 w 56"/>
                  <a:gd name="T37" fmla="*/ 37 h 65"/>
                  <a:gd name="T38" fmla="*/ 34 w 56"/>
                  <a:gd name="T39" fmla="*/ 18 h 65"/>
                  <a:gd name="T40" fmla="*/ 53 w 56"/>
                  <a:gd name="T41" fmla="*/ 58 h 65"/>
                  <a:gd name="T42" fmla="*/ 8 w 56"/>
                  <a:gd name="T43" fmla="*/ 54 h 65"/>
                  <a:gd name="T44" fmla="*/ 12 w 56"/>
                  <a:gd name="T45" fmla="*/ 58 h 65"/>
                  <a:gd name="T46" fmla="*/ 6 w 56"/>
                  <a:gd name="T47" fmla="*/ 54 h 65"/>
                  <a:gd name="T48" fmla="*/ 23 w 56"/>
                  <a:gd name="T49" fmla="*/ 21 h 65"/>
                  <a:gd name="T50" fmla="*/ 23 w 56"/>
                  <a:gd name="T51" fmla="*/ 23 h 65"/>
                  <a:gd name="T52" fmla="*/ 28 w 56"/>
                  <a:gd name="T53" fmla="*/ 28 h 65"/>
                  <a:gd name="T54" fmla="*/ 28 w 56"/>
                  <a:gd name="T55" fmla="*/ 53 h 65"/>
                  <a:gd name="T56" fmla="*/ 28 w 56"/>
                  <a:gd name="T57" fmla="*/ 28 h 65"/>
                  <a:gd name="T58" fmla="*/ 17 w 56"/>
                  <a:gd name="T59" fmla="*/ 41 h 65"/>
                  <a:gd name="T60" fmla="*/ 38 w 56"/>
                  <a:gd name="T61" fmla="*/ 41 h 65"/>
                  <a:gd name="T62" fmla="*/ 26 w 56"/>
                  <a:gd name="T63" fmla="*/ 37 h 65"/>
                  <a:gd name="T64" fmla="*/ 32 w 56"/>
                  <a:gd name="T65" fmla="*/ 44 h 65"/>
                  <a:gd name="T66" fmla="*/ 29 w 56"/>
                  <a:gd name="T67" fmla="*/ 49 h 65"/>
                  <a:gd name="T68" fmla="*/ 27 w 56"/>
                  <a:gd name="T69" fmla="*/ 49 h 65"/>
                  <a:gd name="T70" fmla="*/ 24 w 56"/>
                  <a:gd name="T71" fmla="*/ 44 h 65"/>
                  <a:gd name="T72" fmla="*/ 26 w 56"/>
                  <a:gd name="T73" fmla="*/ 44 h 65"/>
                  <a:gd name="T74" fmla="*/ 30 w 56"/>
                  <a:gd name="T75" fmla="*/ 44 h 65"/>
                  <a:gd name="T76" fmla="*/ 24 w 56"/>
                  <a:gd name="T77" fmla="*/ 37 h 65"/>
                  <a:gd name="T78" fmla="*/ 27 w 56"/>
                  <a:gd name="T79" fmla="*/ 32 h 65"/>
                  <a:gd name="T80" fmla="*/ 29 w 56"/>
                  <a:gd name="T81" fmla="*/ 32 h 65"/>
                  <a:gd name="T82" fmla="*/ 32 w 56"/>
                  <a:gd name="T83" fmla="*/ 37 h 65"/>
                  <a:gd name="T84" fmla="*/ 30 w 56"/>
                  <a:gd name="T85" fmla="*/ 37 h 65"/>
                  <a:gd name="T86" fmla="*/ 26 w 56"/>
                  <a:gd name="T87" fmla="*/ 3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 h="65">
                    <a:moveTo>
                      <a:pt x="36" y="15"/>
                    </a:moveTo>
                    <a:cubicBezTo>
                      <a:pt x="36" y="14"/>
                      <a:pt x="36" y="14"/>
                      <a:pt x="36" y="14"/>
                    </a:cubicBezTo>
                    <a:cubicBezTo>
                      <a:pt x="43" y="3"/>
                      <a:pt x="43" y="3"/>
                      <a:pt x="43" y="3"/>
                    </a:cubicBezTo>
                    <a:cubicBezTo>
                      <a:pt x="43" y="3"/>
                      <a:pt x="43" y="3"/>
                      <a:pt x="43" y="2"/>
                    </a:cubicBezTo>
                    <a:cubicBezTo>
                      <a:pt x="43" y="1"/>
                      <a:pt x="42" y="0"/>
                      <a:pt x="41" y="0"/>
                    </a:cubicBezTo>
                    <a:cubicBezTo>
                      <a:pt x="41" y="0"/>
                      <a:pt x="41" y="0"/>
                      <a:pt x="41" y="0"/>
                    </a:cubicBezTo>
                    <a:cubicBezTo>
                      <a:pt x="14" y="0"/>
                      <a:pt x="14" y="0"/>
                      <a:pt x="14" y="0"/>
                    </a:cubicBezTo>
                    <a:cubicBezTo>
                      <a:pt x="14" y="0"/>
                      <a:pt x="13" y="0"/>
                      <a:pt x="13" y="1"/>
                    </a:cubicBezTo>
                    <a:cubicBezTo>
                      <a:pt x="12" y="2"/>
                      <a:pt x="12" y="3"/>
                      <a:pt x="13" y="3"/>
                    </a:cubicBezTo>
                    <a:cubicBezTo>
                      <a:pt x="20" y="14"/>
                      <a:pt x="20" y="14"/>
                      <a:pt x="20" y="14"/>
                    </a:cubicBezTo>
                    <a:cubicBezTo>
                      <a:pt x="20" y="15"/>
                      <a:pt x="20" y="15"/>
                      <a:pt x="20" y="15"/>
                    </a:cubicBezTo>
                    <a:cubicBezTo>
                      <a:pt x="9" y="16"/>
                      <a:pt x="0" y="26"/>
                      <a:pt x="0" y="37"/>
                    </a:cubicBezTo>
                    <a:cubicBezTo>
                      <a:pt x="0" y="58"/>
                      <a:pt x="0" y="58"/>
                      <a:pt x="0" y="58"/>
                    </a:cubicBezTo>
                    <a:cubicBezTo>
                      <a:pt x="0" y="61"/>
                      <a:pt x="3" y="65"/>
                      <a:pt x="7" y="65"/>
                    </a:cubicBezTo>
                    <a:cubicBezTo>
                      <a:pt x="49" y="65"/>
                      <a:pt x="49" y="65"/>
                      <a:pt x="49" y="65"/>
                    </a:cubicBezTo>
                    <a:cubicBezTo>
                      <a:pt x="53" y="65"/>
                      <a:pt x="56" y="61"/>
                      <a:pt x="56" y="58"/>
                    </a:cubicBezTo>
                    <a:cubicBezTo>
                      <a:pt x="56" y="37"/>
                      <a:pt x="56" y="37"/>
                      <a:pt x="56" y="37"/>
                    </a:cubicBezTo>
                    <a:cubicBezTo>
                      <a:pt x="56" y="26"/>
                      <a:pt x="47" y="16"/>
                      <a:pt x="36" y="15"/>
                    </a:cubicBezTo>
                    <a:close/>
                    <a:moveTo>
                      <a:pt x="26" y="13"/>
                    </a:moveTo>
                    <a:cubicBezTo>
                      <a:pt x="23" y="4"/>
                      <a:pt x="23" y="4"/>
                      <a:pt x="23" y="4"/>
                    </a:cubicBezTo>
                    <a:cubicBezTo>
                      <a:pt x="22" y="3"/>
                      <a:pt x="22" y="3"/>
                      <a:pt x="21" y="3"/>
                    </a:cubicBezTo>
                    <a:cubicBezTo>
                      <a:pt x="21" y="4"/>
                      <a:pt x="21" y="4"/>
                      <a:pt x="21" y="5"/>
                    </a:cubicBezTo>
                    <a:cubicBezTo>
                      <a:pt x="24" y="13"/>
                      <a:pt x="24" y="13"/>
                      <a:pt x="24" y="13"/>
                    </a:cubicBezTo>
                    <a:cubicBezTo>
                      <a:pt x="22" y="13"/>
                      <a:pt x="22" y="13"/>
                      <a:pt x="22" y="13"/>
                    </a:cubicBezTo>
                    <a:cubicBezTo>
                      <a:pt x="16" y="3"/>
                      <a:pt x="16" y="3"/>
                      <a:pt x="16" y="3"/>
                    </a:cubicBezTo>
                    <a:cubicBezTo>
                      <a:pt x="39" y="3"/>
                      <a:pt x="39" y="3"/>
                      <a:pt x="39" y="3"/>
                    </a:cubicBezTo>
                    <a:cubicBezTo>
                      <a:pt x="33" y="13"/>
                      <a:pt x="33" y="13"/>
                      <a:pt x="33" y="13"/>
                    </a:cubicBezTo>
                    <a:lnTo>
                      <a:pt x="26" y="13"/>
                    </a:lnTo>
                    <a:close/>
                    <a:moveTo>
                      <a:pt x="23" y="15"/>
                    </a:moveTo>
                    <a:cubicBezTo>
                      <a:pt x="33" y="15"/>
                      <a:pt x="33" y="15"/>
                      <a:pt x="33" y="15"/>
                    </a:cubicBezTo>
                    <a:cubicBezTo>
                      <a:pt x="33" y="16"/>
                      <a:pt x="33" y="16"/>
                      <a:pt x="33" y="16"/>
                    </a:cubicBezTo>
                    <a:cubicBezTo>
                      <a:pt x="23" y="16"/>
                      <a:pt x="23" y="16"/>
                      <a:pt x="23" y="16"/>
                    </a:cubicBezTo>
                    <a:lnTo>
                      <a:pt x="23" y="15"/>
                    </a:lnTo>
                    <a:close/>
                    <a:moveTo>
                      <a:pt x="53" y="58"/>
                    </a:moveTo>
                    <a:cubicBezTo>
                      <a:pt x="53" y="60"/>
                      <a:pt x="51" y="62"/>
                      <a:pt x="49" y="62"/>
                    </a:cubicBezTo>
                    <a:cubicBezTo>
                      <a:pt x="7" y="62"/>
                      <a:pt x="7" y="62"/>
                      <a:pt x="7" y="62"/>
                    </a:cubicBezTo>
                    <a:cubicBezTo>
                      <a:pt x="5" y="62"/>
                      <a:pt x="3" y="60"/>
                      <a:pt x="3" y="58"/>
                    </a:cubicBezTo>
                    <a:cubicBezTo>
                      <a:pt x="3" y="37"/>
                      <a:pt x="3" y="37"/>
                      <a:pt x="3" y="37"/>
                    </a:cubicBezTo>
                    <a:cubicBezTo>
                      <a:pt x="3" y="26"/>
                      <a:pt x="11" y="18"/>
                      <a:pt x="22" y="18"/>
                    </a:cubicBezTo>
                    <a:cubicBezTo>
                      <a:pt x="34" y="18"/>
                      <a:pt x="34" y="18"/>
                      <a:pt x="34" y="18"/>
                    </a:cubicBezTo>
                    <a:cubicBezTo>
                      <a:pt x="44" y="18"/>
                      <a:pt x="53" y="26"/>
                      <a:pt x="53" y="37"/>
                    </a:cubicBezTo>
                    <a:lnTo>
                      <a:pt x="53" y="58"/>
                    </a:lnTo>
                    <a:close/>
                    <a:moveTo>
                      <a:pt x="8" y="38"/>
                    </a:moveTo>
                    <a:cubicBezTo>
                      <a:pt x="8" y="54"/>
                      <a:pt x="8" y="54"/>
                      <a:pt x="8" y="54"/>
                    </a:cubicBezTo>
                    <a:cubicBezTo>
                      <a:pt x="8" y="55"/>
                      <a:pt x="9" y="57"/>
                      <a:pt x="11" y="57"/>
                    </a:cubicBezTo>
                    <a:cubicBezTo>
                      <a:pt x="11" y="57"/>
                      <a:pt x="12" y="57"/>
                      <a:pt x="12" y="58"/>
                    </a:cubicBezTo>
                    <a:cubicBezTo>
                      <a:pt x="12" y="58"/>
                      <a:pt x="11" y="59"/>
                      <a:pt x="11" y="59"/>
                    </a:cubicBezTo>
                    <a:cubicBezTo>
                      <a:pt x="8" y="59"/>
                      <a:pt x="6" y="56"/>
                      <a:pt x="6" y="54"/>
                    </a:cubicBezTo>
                    <a:cubicBezTo>
                      <a:pt x="6" y="38"/>
                      <a:pt x="6" y="38"/>
                      <a:pt x="6" y="38"/>
                    </a:cubicBezTo>
                    <a:cubicBezTo>
                      <a:pt x="6" y="28"/>
                      <a:pt x="14" y="21"/>
                      <a:pt x="23" y="21"/>
                    </a:cubicBezTo>
                    <a:cubicBezTo>
                      <a:pt x="24" y="21"/>
                      <a:pt x="24" y="21"/>
                      <a:pt x="24" y="22"/>
                    </a:cubicBezTo>
                    <a:cubicBezTo>
                      <a:pt x="24" y="22"/>
                      <a:pt x="24" y="23"/>
                      <a:pt x="23" y="23"/>
                    </a:cubicBezTo>
                    <a:cubicBezTo>
                      <a:pt x="15" y="23"/>
                      <a:pt x="8" y="29"/>
                      <a:pt x="8" y="38"/>
                    </a:cubicBezTo>
                    <a:close/>
                    <a:moveTo>
                      <a:pt x="28" y="28"/>
                    </a:moveTo>
                    <a:cubicBezTo>
                      <a:pt x="21" y="28"/>
                      <a:pt x="15" y="34"/>
                      <a:pt x="15" y="41"/>
                    </a:cubicBezTo>
                    <a:cubicBezTo>
                      <a:pt x="15" y="47"/>
                      <a:pt x="21" y="53"/>
                      <a:pt x="28" y="53"/>
                    </a:cubicBezTo>
                    <a:cubicBezTo>
                      <a:pt x="35" y="53"/>
                      <a:pt x="40" y="47"/>
                      <a:pt x="40" y="41"/>
                    </a:cubicBezTo>
                    <a:cubicBezTo>
                      <a:pt x="40" y="34"/>
                      <a:pt x="35" y="28"/>
                      <a:pt x="28" y="28"/>
                    </a:cubicBezTo>
                    <a:close/>
                    <a:moveTo>
                      <a:pt x="28" y="51"/>
                    </a:moveTo>
                    <a:cubicBezTo>
                      <a:pt x="22" y="51"/>
                      <a:pt x="17" y="46"/>
                      <a:pt x="17" y="41"/>
                    </a:cubicBezTo>
                    <a:cubicBezTo>
                      <a:pt x="17" y="35"/>
                      <a:pt x="22" y="30"/>
                      <a:pt x="28" y="30"/>
                    </a:cubicBezTo>
                    <a:cubicBezTo>
                      <a:pt x="33" y="30"/>
                      <a:pt x="38" y="35"/>
                      <a:pt x="38" y="41"/>
                    </a:cubicBezTo>
                    <a:cubicBezTo>
                      <a:pt x="38" y="46"/>
                      <a:pt x="33" y="51"/>
                      <a:pt x="28" y="51"/>
                    </a:cubicBezTo>
                    <a:close/>
                    <a:moveTo>
                      <a:pt x="26" y="37"/>
                    </a:moveTo>
                    <a:cubicBezTo>
                      <a:pt x="26" y="39"/>
                      <a:pt x="27" y="40"/>
                      <a:pt x="28" y="40"/>
                    </a:cubicBezTo>
                    <a:cubicBezTo>
                      <a:pt x="30" y="40"/>
                      <a:pt x="32" y="41"/>
                      <a:pt x="32" y="44"/>
                    </a:cubicBezTo>
                    <a:cubicBezTo>
                      <a:pt x="32" y="46"/>
                      <a:pt x="31" y="47"/>
                      <a:pt x="29" y="48"/>
                    </a:cubicBezTo>
                    <a:cubicBezTo>
                      <a:pt x="29" y="49"/>
                      <a:pt x="29" y="49"/>
                      <a:pt x="29" y="49"/>
                    </a:cubicBezTo>
                    <a:cubicBezTo>
                      <a:pt x="29" y="49"/>
                      <a:pt x="28" y="50"/>
                      <a:pt x="28" y="50"/>
                    </a:cubicBezTo>
                    <a:cubicBezTo>
                      <a:pt x="27" y="50"/>
                      <a:pt x="27" y="49"/>
                      <a:pt x="27" y="49"/>
                    </a:cubicBezTo>
                    <a:cubicBezTo>
                      <a:pt x="27" y="48"/>
                      <a:pt x="27" y="48"/>
                      <a:pt x="27" y="48"/>
                    </a:cubicBezTo>
                    <a:cubicBezTo>
                      <a:pt x="25" y="47"/>
                      <a:pt x="24" y="46"/>
                      <a:pt x="24" y="44"/>
                    </a:cubicBezTo>
                    <a:cubicBezTo>
                      <a:pt x="24" y="43"/>
                      <a:pt x="24" y="43"/>
                      <a:pt x="25" y="43"/>
                    </a:cubicBezTo>
                    <a:cubicBezTo>
                      <a:pt x="25" y="43"/>
                      <a:pt x="26" y="43"/>
                      <a:pt x="26" y="44"/>
                    </a:cubicBezTo>
                    <a:cubicBezTo>
                      <a:pt x="26" y="45"/>
                      <a:pt x="27" y="46"/>
                      <a:pt x="28" y="46"/>
                    </a:cubicBezTo>
                    <a:cubicBezTo>
                      <a:pt x="29" y="46"/>
                      <a:pt x="30" y="45"/>
                      <a:pt x="30" y="44"/>
                    </a:cubicBezTo>
                    <a:cubicBezTo>
                      <a:pt x="30" y="42"/>
                      <a:pt x="29" y="42"/>
                      <a:pt x="28" y="42"/>
                    </a:cubicBezTo>
                    <a:cubicBezTo>
                      <a:pt x="25" y="42"/>
                      <a:pt x="24" y="40"/>
                      <a:pt x="24" y="37"/>
                    </a:cubicBezTo>
                    <a:cubicBezTo>
                      <a:pt x="24" y="36"/>
                      <a:pt x="25" y="34"/>
                      <a:pt x="27" y="34"/>
                    </a:cubicBezTo>
                    <a:cubicBezTo>
                      <a:pt x="27" y="32"/>
                      <a:pt x="27" y="32"/>
                      <a:pt x="27" y="32"/>
                    </a:cubicBezTo>
                    <a:cubicBezTo>
                      <a:pt x="27" y="32"/>
                      <a:pt x="27" y="31"/>
                      <a:pt x="28" y="31"/>
                    </a:cubicBezTo>
                    <a:cubicBezTo>
                      <a:pt x="28" y="31"/>
                      <a:pt x="29" y="32"/>
                      <a:pt x="29" y="32"/>
                    </a:cubicBezTo>
                    <a:cubicBezTo>
                      <a:pt x="29" y="33"/>
                      <a:pt x="29" y="33"/>
                      <a:pt x="29" y="33"/>
                    </a:cubicBezTo>
                    <a:cubicBezTo>
                      <a:pt x="30" y="34"/>
                      <a:pt x="32" y="35"/>
                      <a:pt x="32" y="37"/>
                    </a:cubicBezTo>
                    <a:cubicBezTo>
                      <a:pt x="32" y="38"/>
                      <a:pt x="31" y="38"/>
                      <a:pt x="31" y="38"/>
                    </a:cubicBezTo>
                    <a:cubicBezTo>
                      <a:pt x="30" y="38"/>
                      <a:pt x="30" y="38"/>
                      <a:pt x="30" y="37"/>
                    </a:cubicBezTo>
                    <a:cubicBezTo>
                      <a:pt x="30" y="36"/>
                      <a:pt x="29" y="35"/>
                      <a:pt x="28" y="35"/>
                    </a:cubicBezTo>
                    <a:cubicBezTo>
                      <a:pt x="27" y="35"/>
                      <a:pt x="26" y="36"/>
                      <a:pt x="26" y="37"/>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59" name="ïṧḷïḋè">
                <a:extLst>
                  <a:ext uri="{FF2B5EF4-FFF2-40B4-BE49-F238E27FC236}">
                    <a16:creationId xmlns:a16="http://schemas.microsoft.com/office/drawing/2014/main" id="{008E505D-1C3C-4A06-8825-A41537883BCD}"/>
                  </a:ext>
                </a:extLst>
              </p:cNvPr>
              <p:cNvSpPr/>
              <p:nvPr/>
            </p:nvSpPr>
            <p:spPr bwMode="auto">
              <a:xfrm>
                <a:off x="3306314" y="4096824"/>
                <a:ext cx="218436" cy="214390"/>
              </a:xfrm>
              <a:custGeom>
                <a:avLst/>
                <a:gdLst>
                  <a:gd name="T0" fmla="*/ 12 w 68"/>
                  <a:gd name="T1" fmla="*/ 0 h 67"/>
                  <a:gd name="T2" fmla="*/ 0 w 68"/>
                  <a:gd name="T3" fmla="*/ 56 h 67"/>
                  <a:gd name="T4" fmla="*/ 57 w 68"/>
                  <a:gd name="T5" fmla="*/ 67 h 67"/>
                  <a:gd name="T6" fmla="*/ 68 w 68"/>
                  <a:gd name="T7" fmla="*/ 11 h 67"/>
                  <a:gd name="T8" fmla="*/ 65 w 68"/>
                  <a:gd name="T9" fmla="*/ 11 h 67"/>
                  <a:gd name="T10" fmla="*/ 57 w 68"/>
                  <a:gd name="T11" fmla="*/ 64 h 67"/>
                  <a:gd name="T12" fmla="*/ 3 w 68"/>
                  <a:gd name="T13" fmla="*/ 56 h 67"/>
                  <a:gd name="T14" fmla="*/ 12 w 68"/>
                  <a:gd name="T15" fmla="*/ 3 h 67"/>
                  <a:gd name="T16" fmla="*/ 65 w 68"/>
                  <a:gd name="T17" fmla="*/ 11 h 67"/>
                  <a:gd name="T18" fmla="*/ 12 w 68"/>
                  <a:gd name="T19" fmla="*/ 5 h 67"/>
                  <a:gd name="T20" fmla="*/ 6 w 68"/>
                  <a:gd name="T21" fmla="*/ 56 h 67"/>
                  <a:gd name="T22" fmla="*/ 56 w 68"/>
                  <a:gd name="T23" fmla="*/ 62 h 67"/>
                  <a:gd name="T24" fmla="*/ 63 w 68"/>
                  <a:gd name="T25" fmla="*/ 12 h 67"/>
                  <a:gd name="T26" fmla="*/ 61 w 68"/>
                  <a:gd name="T27" fmla="*/ 12 h 67"/>
                  <a:gd name="T28" fmla="*/ 35 w 68"/>
                  <a:gd name="T29" fmla="*/ 33 h 67"/>
                  <a:gd name="T30" fmla="*/ 56 w 68"/>
                  <a:gd name="T31" fmla="*/ 7 h 67"/>
                  <a:gd name="T32" fmla="*/ 12 w 68"/>
                  <a:gd name="T33" fmla="*/ 7 h 67"/>
                  <a:gd name="T34" fmla="*/ 33 w 68"/>
                  <a:gd name="T35" fmla="*/ 33 h 67"/>
                  <a:gd name="T36" fmla="*/ 8 w 68"/>
                  <a:gd name="T37" fmla="*/ 12 h 67"/>
                  <a:gd name="T38" fmla="*/ 8 w 68"/>
                  <a:gd name="T39" fmla="*/ 56 h 67"/>
                  <a:gd name="T40" fmla="*/ 33 w 68"/>
                  <a:gd name="T41" fmla="*/ 35 h 67"/>
                  <a:gd name="T42" fmla="*/ 12 w 68"/>
                  <a:gd name="T43" fmla="*/ 60 h 67"/>
                  <a:gd name="T44" fmla="*/ 56 w 68"/>
                  <a:gd name="T45" fmla="*/ 60 h 67"/>
                  <a:gd name="T46" fmla="*/ 35 w 68"/>
                  <a:gd name="T47" fmla="*/ 35 h 67"/>
                  <a:gd name="T48" fmla="*/ 61 w 68"/>
                  <a:gd name="T49" fmla="*/ 56 h 67"/>
                  <a:gd name="T50" fmla="*/ 12 w 68"/>
                  <a:gd name="T51" fmla="*/ 20 h 67"/>
                  <a:gd name="T52" fmla="*/ 19 w 68"/>
                  <a:gd name="T53" fmla="*/ 19 h 67"/>
                  <a:gd name="T54" fmla="*/ 20 w 68"/>
                  <a:gd name="T55" fmla="*/ 12 h 67"/>
                  <a:gd name="T56" fmla="*/ 21 w 68"/>
                  <a:gd name="T57" fmla="*/ 19 h 67"/>
                  <a:gd name="T58" fmla="*/ 29 w 68"/>
                  <a:gd name="T59" fmla="*/ 20 h 67"/>
                  <a:gd name="T60" fmla="*/ 21 w 68"/>
                  <a:gd name="T61" fmla="*/ 21 h 67"/>
                  <a:gd name="T62" fmla="*/ 20 w 68"/>
                  <a:gd name="T63" fmla="*/ 28 h 67"/>
                  <a:gd name="T64" fmla="*/ 19 w 68"/>
                  <a:gd name="T65" fmla="*/ 21 h 67"/>
                  <a:gd name="T66" fmla="*/ 12 w 68"/>
                  <a:gd name="T67" fmla="*/ 20 h 67"/>
                  <a:gd name="T68" fmla="*/ 26 w 68"/>
                  <a:gd name="T69" fmla="*/ 53 h 67"/>
                  <a:gd name="T70" fmla="*/ 25 w 68"/>
                  <a:gd name="T71" fmla="*/ 53 h 67"/>
                  <a:gd name="T72" fmla="*/ 16 w 68"/>
                  <a:gd name="T73" fmla="*/ 53 h 67"/>
                  <a:gd name="T74" fmla="*/ 15 w 68"/>
                  <a:gd name="T75" fmla="*/ 53 h 67"/>
                  <a:gd name="T76" fmla="*/ 19 w 68"/>
                  <a:gd name="T77" fmla="*/ 47 h 67"/>
                  <a:gd name="T78" fmla="*/ 15 w 68"/>
                  <a:gd name="T79" fmla="*/ 42 h 67"/>
                  <a:gd name="T80" fmla="*/ 20 w 68"/>
                  <a:gd name="T81" fmla="*/ 46 h 67"/>
                  <a:gd name="T82" fmla="*/ 26 w 68"/>
                  <a:gd name="T83" fmla="*/ 42 h 67"/>
                  <a:gd name="T84" fmla="*/ 22 w 68"/>
                  <a:gd name="T85" fmla="*/ 47 h 67"/>
                  <a:gd name="T86" fmla="*/ 40 w 68"/>
                  <a:gd name="T87" fmla="*/ 19 h 67"/>
                  <a:gd name="T88" fmla="*/ 56 w 68"/>
                  <a:gd name="T89" fmla="*/ 18 h 67"/>
                  <a:gd name="T90" fmla="*/ 56 w 68"/>
                  <a:gd name="T91" fmla="*/ 20 h 67"/>
                  <a:gd name="T92" fmla="*/ 40 w 68"/>
                  <a:gd name="T93" fmla="*/ 19 h 67"/>
                  <a:gd name="T94" fmla="*/ 55 w 68"/>
                  <a:gd name="T95" fmla="*/ 45 h 67"/>
                  <a:gd name="T96" fmla="*/ 40 w 68"/>
                  <a:gd name="T97" fmla="*/ 44 h 67"/>
                  <a:gd name="T98" fmla="*/ 55 w 68"/>
                  <a:gd name="T99" fmla="*/ 43 h 67"/>
                  <a:gd name="T100" fmla="*/ 56 w 68"/>
                  <a:gd name="T101" fmla="*/ 50 h 67"/>
                  <a:gd name="T102" fmla="*/ 41 w 68"/>
                  <a:gd name="T103" fmla="*/ 51 h 67"/>
                  <a:gd name="T104" fmla="*/ 41 w 68"/>
                  <a:gd name="T105" fmla="*/ 49 h 67"/>
                  <a:gd name="T106" fmla="*/ 56 w 68"/>
                  <a:gd name="T107"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67">
                    <a:moveTo>
                      <a:pt x="57" y="0"/>
                    </a:moveTo>
                    <a:cubicBezTo>
                      <a:pt x="12" y="0"/>
                      <a:pt x="12" y="0"/>
                      <a:pt x="12" y="0"/>
                    </a:cubicBezTo>
                    <a:cubicBezTo>
                      <a:pt x="5" y="0"/>
                      <a:pt x="0" y="5"/>
                      <a:pt x="0" y="11"/>
                    </a:cubicBezTo>
                    <a:cubicBezTo>
                      <a:pt x="0" y="56"/>
                      <a:pt x="0" y="56"/>
                      <a:pt x="0" y="56"/>
                    </a:cubicBezTo>
                    <a:cubicBezTo>
                      <a:pt x="0" y="62"/>
                      <a:pt x="5" y="67"/>
                      <a:pt x="12" y="67"/>
                    </a:cubicBezTo>
                    <a:cubicBezTo>
                      <a:pt x="57" y="67"/>
                      <a:pt x="57" y="67"/>
                      <a:pt x="57" y="67"/>
                    </a:cubicBezTo>
                    <a:cubicBezTo>
                      <a:pt x="63" y="67"/>
                      <a:pt x="68" y="62"/>
                      <a:pt x="68" y="56"/>
                    </a:cubicBezTo>
                    <a:cubicBezTo>
                      <a:pt x="68" y="11"/>
                      <a:pt x="68" y="11"/>
                      <a:pt x="68" y="11"/>
                    </a:cubicBezTo>
                    <a:cubicBezTo>
                      <a:pt x="68" y="5"/>
                      <a:pt x="63" y="0"/>
                      <a:pt x="57" y="0"/>
                    </a:cubicBezTo>
                    <a:close/>
                    <a:moveTo>
                      <a:pt x="65" y="11"/>
                    </a:moveTo>
                    <a:cubicBezTo>
                      <a:pt x="65" y="56"/>
                      <a:pt x="65" y="56"/>
                      <a:pt x="65" y="56"/>
                    </a:cubicBezTo>
                    <a:cubicBezTo>
                      <a:pt x="65" y="61"/>
                      <a:pt x="61" y="64"/>
                      <a:pt x="57" y="64"/>
                    </a:cubicBezTo>
                    <a:cubicBezTo>
                      <a:pt x="12" y="64"/>
                      <a:pt x="12" y="64"/>
                      <a:pt x="12" y="64"/>
                    </a:cubicBezTo>
                    <a:cubicBezTo>
                      <a:pt x="7" y="64"/>
                      <a:pt x="3" y="61"/>
                      <a:pt x="3" y="56"/>
                    </a:cubicBezTo>
                    <a:cubicBezTo>
                      <a:pt x="3" y="11"/>
                      <a:pt x="3" y="11"/>
                      <a:pt x="3" y="11"/>
                    </a:cubicBezTo>
                    <a:cubicBezTo>
                      <a:pt x="3" y="7"/>
                      <a:pt x="7" y="3"/>
                      <a:pt x="12" y="3"/>
                    </a:cubicBezTo>
                    <a:cubicBezTo>
                      <a:pt x="57" y="3"/>
                      <a:pt x="57" y="3"/>
                      <a:pt x="57" y="3"/>
                    </a:cubicBezTo>
                    <a:cubicBezTo>
                      <a:pt x="61" y="3"/>
                      <a:pt x="65" y="7"/>
                      <a:pt x="65" y="11"/>
                    </a:cubicBezTo>
                    <a:close/>
                    <a:moveTo>
                      <a:pt x="56" y="5"/>
                    </a:moveTo>
                    <a:cubicBezTo>
                      <a:pt x="12" y="5"/>
                      <a:pt x="12" y="5"/>
                      <a:pt x="12" y="5"/>
                    </a:cubicBezTo>
                    <a:cubicBezTo>
                      <a:pt x="9" y="5"/>
                      <a:pt x="6" y="8"/>
                      <a:pt x="6" y="12"/>
                    </a:cubicBezTo>
                    <a:cubicBezTo>
                      <a:pt x="6" y="56"/>
                      <a:pt x="6" y="56"/>
                      <a:pt x="6" y="56"/>
                    </a:cubicBezTo>
                    <a:cubicBezTo>
                      <a:pt x="6" y="59"/>
                      <a:pt x="9" y="62"/>
                      <a:pt x="12" y="62"/>
                    </a:cubicBezTo>
                    <a:cubicBezTo>
                      <a:pt x="56" y="62"/>
                      <a:pt x="56" y="62"/>
                      <a:pt x="56" y="62"/>
                    </a:cubicBezTo>
                    <a:cubicBezTo>
                      <a:pt x="60" y="62"/>
                      <a:pt x="63" y="59"/>
                      <a:pt x="63" y="56"/>
                    </a:cubicBezTo>
                    <a:cubicBezTo>
                      <a:pt x="63" y="12"/>
                      <a:pt x="63" y="12"/>
                      <a:pt x="63" y="12"/>
                    </a:cubicBezTo>
                    <a:cubicBezTo>
                      <a:pt x="63" y="8"/>
                      <a:pt x="60" y="5"/>
                      <a:pt x="56" y="5"/>
                    </a:cubicBezTo>
                    <a:close/>
                    <a:moveTo>
                      <a:pt x="61" y="12"/>
                    </a:moveTo>
                    <a:cubicBezTo>
                      <a:pt x="61" y="33"/>
                      <a:pt x="61" y="33"/>
                      <a:pt x="61" y="33"/>
                    </a:cubicBezTo>
                    <a:cubicBezTo>
                      <a:pt x="35" y="33"/>
                      <a:pt x="35" y="33"/>
                      <a:pt x="35" y="33"/>
                    </a:cubicBezTo>
                    <a:cubicBezTo>
                      <a:pt x="35" y="7"/>
                      <a:pt x="35" y="7"/>
                      <a:pt x="35" y="7"/>
                    </a:cubicBezTo>
                    <a:cubicBezTo>
                      <a:pt x="56" y="7"/>
                      <a:pt x="56" y="7"/>
                      <a:pt x="56" y="7"/>
                    </a:cubicBezTo>
                    <a:cubicBezTo>
                      <a:pt x="59" y="7"/>
                      <a:pt x="61" y="9"/>
                      <a:pt x="61" y="12"/>
                    </a:cubicBezTo>
                    <a:close/>
                    <a:moveTo>
                      <a:pt x="12" y="7"/>
                    </a:moveTo>
                    <a:cubicBezTo>
                      <a:pt x="33" y="7"/>
                      <a:pt x="33" y="7"/>
                      <a:pt x="33" y="7"/>
                    </a:cubicBezTo>
                    <a:cubicBezTo>
                      <a:pt x="33" y="33"/>
                      <a:pt x="33" y="33"/>
                      <a:pt x="33" y="33"/>
                    </a:cubicBezTo>
                    <a:cubicBezTo>
                      <a:pt x="8" y="33"/>
                      <a:pt x="8" y="33"/>
                      <a:pt x="8" y="33"/>
                    </a:cubicBezTo>
                    <a:cubicBezTo>
                      <a:pt x="8" y="12"/>
                      <a:pt x="8" y="12"/>
                      <a:pt x="8" y="12"/>
                    </a:cubicBezTo>
                    <a:cubicBezTo>
                      <a:pt x="8" y="9"/>
                      <a:pt x="10" y="7"/>
                      <a:pt x="12" y="7"/>
                    </a:cubicBezTo>
                    <a:close/>
                    <a:moveTo>
                      <a:pt x="8" y="56"/>
                    </a:moveTo>
                    <a:cubicBezTo>
                      <a:pt x="8" y="35"/>
                      <a:pt x="8" y="35"/>
                      <a:pt x="8" y="35"/>
                    </a:cubicBezTo>
                    <a:cubicBezTo>
                      <a:pt x="33" y="35"/>
                      <a:pt x="33" y="35"/>
                      <a:pt x="33" y="35"/>
                    </a:cubicBezTo>
                    <a:cubicBezTo>
                      <a:pt x="33" y="60"/>
                      <a:pt x="33" y="60"/>
                      <a:pt x="33" y="60"/>
                    </a:cubicBezTo>
                    <a:cubicBezTo>
                      <a:pt x="12" y="60"/>
                      <a:pt x="12" y="60"/>
                      <a:pt x="12" y="60"/>
                    </a:cubicBezTo>
                    <a:cubicBezTo>
                      <a:pt x="10" y="60"/>
                      <a:pt x="8" y="58"/>
                      <a:pt x="8" y="56"/>
                    </a:cubicBezTo>
                    <a:close/>
                    <a:moveTo>
                      <a:pt x="56" y="60"/>
                    </a:moveTo>
                    <a:cubicBezTo>
                      <a:pt x="35" y="60"/>
                      <a:pt x="35" y="60"/>
                      <a:pt x="35" y="60"/>
                    </a:cubicBezTo>
                    <a:cubicBezTo>
                      <a:pt x="35" y="35"/>
                      <a:pt x="35" y="35"/>
                      <a:pt x="35" y="35"/>
                    </a:cubicBezTo>
                    <a:cubicBezTo>
                      <a:pt x="61" y="35"/>
                      <a:pt x="61" y="35"/>
                      <a:pt x="61" y="35"/>
                    </a:cubicBezTo>
                    <a:cubicBezTo>
                      <a:pt x="61" y="56"/>
                      <a:pt x="61" y="56"/>
                      <a:pt x="61" y="56"/>
                    </a:cubicBezTo>
                    <a:cubicBezTo>
                      <a:pt x="61" y="58"/>
                      <a:pt x="59" y="60"/>
                      <a:pt x="56" y="60"/>
                    </a:cubicBezTo>
                    <a:close/>
                    <a:moveTo>
                      <a:pt x="12" y="20"/>
                    </a:moveTo>
                    <a:cubicBezTo>
                      <a:pt x="12" y="19"/>
                      <a:pt x="13" y="19"/>
                      <a:pt x="13" y="19"/>
                    </a:cubicBezTo>
                    <a:cubicBezTo>
                      <a:pt x="19" y="19"/>
                      <a:pt x="19" y="19"/>
                      <a:pt x="19" y="19"/>
                    </a:cubicBezTo>
                    <a:cubicBezTo>
                      <a:pt x="19" y="13"/>
                      <a:pt x="19" y="13"/>
                      <a:pt x="19" y="13"/>
                    </a:cubicBezTo>
                    <a:cubicBezTo>
                      <a:pt x="19" y="12"/>
                      <a:pt x="20" y="12"/>
                      <a:pt x="20" y="12"/>
                    </a:cubicBezTo>
                    <a:cubicBezTo>
                      <a:pt x="21" y="12"/>
                      <a:pt x="21" y="12"/>
                      <a:pt x="21" y="13"/>
                    </a:cubicBezTo>
                    <a:cubicBezTo>
                      <a:pt x="21" y="19"/>
                      <a:pt x="21" y="19"/>
                      <a:pt x="21" y="19"/>
                    </a:cubicBezTo>
                    <a:cubicBezTo>
                      <a:pt x="28" y="19"/>
                      <a:pt x="28" y="19"/>
                      <a:pt x="28" y="19"/>
                    </a:cubicBezTo>
                    <a:cubicBezTo>
                      <a:pt x="28" y="19"/>
                      <a:pt x="29" y="19"/>
                      <a:pt x="29" y="20"/>
                    </a:cubicBezTo>
                    <a:cubicBezTo>
                      <a:pt x="29" y="20"/>
                      <a:pt x="28" y="21"/>
                      <a:pt x="28" y="21"/>
                    </a:cubicBezTo>
                    <a:cubicBezTo>
                      <a:pt x="21" y="21"/>
                      <a:pt x="21" y="21"/>
                      <a:pt x="21" y="21"/>
                    </a:cubicBezTo>
                    <a:cubicBezTo>
                      <a:pt x="21" y="27"/>
                      <a:pt x="21" y="27"/>
                      <a:pt x="21" y="27"/>
                    </a:cubicBezTo>
                    <a:cubicBezTo>
                      <a:pt x="21" y="27"/>
                      <a:pt x="21" y="28"/>
                      <a:pt x="20" y="28"/>
                    </a:cubicBezTo>
                    <a:cubicBezTo>
                      <a:pt x="20" y="28"/>
                      <a:pt x="19" y="27"/>
                      <a:pt x="19" y="27"/>
                    </a:cubicBezTo>
                    <a:cubicBezTo>
                      <a:pt x="19" y="21"/>
                      <a:pt x="19" y="21"/>
                      <a:pt x="19" y="21"/>
                    </a:cubicBezTo>
                    <a:cubicBezTo>
                      <a:pt x="13" y="21"/>
                      <a:pt x="13" y="21"/>
                      <a:pt x="13" y="21"/>
                    </a:cubicBezTo>
                    <a:cubicBezTo>
                      <a:pt x="13" y="21"/>
                      <a:pt x="12" y="20"/>
                      <a:pt x="12" y="20"/>
                    </a:cubicBezTo>
                    <a:close/>
                    <a:moveTo>
                      <a:pt x="26" y="52"/>
                    </a:moveTo>
                    <a:cubicBezTo>
                      <a:pt x="27" y="52"/>
                      <a:pt x="27" y="53"/>
                      <a:pt x="26" y="53"/>
                    </a:cubicBezTo>
                    <a:cubicBezTo>
                      <a:pt x="26" y="53"/>
                      <a:pt x="26" y="53"/>
                      <a:pt x="25" y="53"/>
                    </a:cubicBezTo>
                    <a:cubicBezTo>
                      <a:pt x="25" y="53"/>
                      <a:pt x="25" y="53"/>
                      <a:pt x="25" y="53"/>
                    </a:cubicBezTo>
                    <a:cubicBezTo>
                      <a:pt x="20" y="49"/>
                      <a:pt x="20" y="49"/>
                      <a:pt x="20" y="49"/>
                    </a:cubicBezTo>
                    <a:cubicBezTo>
                      <a:pt x="16" y="53"/>
                      <a:pt x="16" y="53"/>
                      <a:pt x="16" y="53"/>
                    </a:cubicBezTo>
                    <a:cubicBezTo>
                      <a:pt x="16" y="53"/>
                      <a:pt x="16" y="53"/>
                      <a:pt x="15" y="53"/>
                    </a:cubicBezTo>
                    <a:cubicBezTo>
                      <a:pt x="15" y="53"/>
                      <a:pt x="15" y="53"/>
                      <a:pt x="15" y="53"/>
                    </a:cubicBezTo>
                    <a:cubicBezTo>
                      <a:pt x="14" y="53"/>
                      <a:pt x="14" y="52"/>
                      <a:pt x="15" y="52"/>
                    </a:cubicBezTo>
                    <a:cubicBezTo>
                      <a:pt x="19" y="47"/>
                      <a:pt x="19" y="47"/>
                      <a:pt x="19" y="47"/>
                    </a:cubicBezTo>
                    <a:cubicBezTo>
                      <a:pt x="15" y="43"/>
                      <a:pt x="15" y="43"/>
                      <a:pt x="15" y="43"/>
                    </a:cubicBezTo>
                    <a:cubicBezTo>
                      <a:pt x="14" y="43"/>
                      <a:pt x="14" y="42"/>
                      <a:pt x="15" y="42"/>
                    </a:cubicBezTo>
                    <a:cubicBezTo>
                      <a:pt x="15" y="41"/>
                      <a:pt x="16" y="41"/>
                      <a:pt x="16" y="42"/>
                    </a:cubicBezTo>
                    <a:cubicBezTo>
                      <a:pt x="20" y="46"/>
                      <a:pt x="20" y="46"/>
                      <a:pt x="20" y="46"/>
                    </a:cubicBezTo>
                    <a:cubicBezTo>
                      <a:pt x="25" y="42"/>
                      <a:pt x="25" y="42"/>
                      <a:pt x="25" y="42"/>
                    </a:cubicBezTo>
                    <a:cubicBezTo>
                      <a:pt x="25" y="41"/>
                      <a:pt x="26" y="41"/>
                      <a:pt x="26" y="42"/>
                    </a:cubicBezTo>
                    <a:cubicBezTo>
                      <a:pt x="27" y="42"/>
                      <a:pt x="27" y="43"/>
                      <a:pt x="26" y="43"/>
                    </a:cubicBezTo>
                    <a:cubicBezTo>
                      <a:pt x="22" y="47"/>
                      <a:pt x="22" y="47"/>
                      <a:pt x="22" y="47"/>
                    </a:cubicBezTo>
                    <a:lnTo>
                      <a:pt x="26" y="52"/>
                    </a:lnTo>
                    <a:close/>
                    <a:moveTo>
                      <a:pt x="40" y="19"/>
                    </a:moveTo>
                    <a:cubicBezTo>
                      <a:pt x="40" y="19"/>
                      <a:pt x="41" y="18"/>
                      <a:pt x="41" y="18"/>
                    </a:cubicBezTo>
                    <a:cubicBezTo>
                      <a:pt x="56" y="18"/>
                      <a:pt x="56" y="18"/>
                      <a:pt x="56" y="18"/>
                    </a:cubicBezTo>
                    <a:cubicBezTo>
                      <a:pt x="56" y="18"/>
                      <a:pt x="57" y="19"/>
                      <a:pt x="57" y="19"/>
                    </a:cubicBezTo>
                    <a:cubicBezTo>
                      <a:pt x="57" y="20"/>
                      <a:pt x="56" y="20"/>
                      <a:pt x="56" y="20"/>
                    </a:cubicBezTo>
                    <a:cubicBezTo>
                      <a:pt x="41" y="20"/>
                      <a:pt x="41" y="20"/>
                      <a:pt x="41" y="20"/>
                    </a:cubicBezTo>
                    <a:cubicBezTo>
                      <a:pt x="41" y="20"/>
                      <a:pt x="40" y="20"/>
                      <a:pt x="40" y="19"/>
                    </a:cubicBezTo>
                    <a:close/>
                    <a:moveTo>
                      <a:pt x="56" y="44"/>
                    </a:moveTo>
                    <a:cubicBezTo>
                      <a:pt x="56" y="45"/>
                      <a:pt x="56" y="45"/>
                      <a:pt x="55" y="45"/>
                    </a:cubicBezTo>
                    <a:cubicBezTo>
                      <a:pt x="41" y="45"/>
                      <a:pt x="41" y="45"/>
                      <a:pt x="41" y="45"/>
                    </a:cubicBezTo>
                    <a:cubicBezTo>
                      <a:pt x="41" y="45"/>
                      <a:pt x="40" y="45"/>
                      <a:pt x="40" y="44"/>
                    </a:cubicBezTo>
                    <a:cubicBezTo>
                      <a:pt x="40" y="44"/>
                      <a:pt x="41" y="43"/>
                      <a:pt x="41" y="43"/>
                    </a:cubicBezTo>
                    <a:cubicBezTo>
                      <a:pt x="55" y="43"/>
                      <a:pt x="55" y="43"/>
                      <a:pt x="55" y="43"/>
                    </a:cubicBezTo>
                    <a:cubicBezTo>
                      <a:pt x="56" y="43"/>
                      <a:pt x="56" y="44"/>
                      <a:pt x="56" y="44"/>
                    </a:cubicBezTo>
                    <a:close/>
                    <a:moveTo>
                      <a:pt x="56" y="50"/>
                    </a:moveTo>
                    <a:cubicBezTo>
                      <a:pt x="56" y="51"/>
                      <a:pt x="56" y="51"/>
                      <a:pt x="55" y="51"/>
                    </a:cubicBezTo>
                    <a:cubicBezTo>
                      <a:pt x="41" y="51"/>
                      <a:pt x="41" y="51"/>
                      <a:pt x="41" y="51"/>
                    </a:cubicBezTo>
                    <a:cubicBezTo>
                      <a:pt x="41" y="51"/>
                      <a:pt x="40" y="51"/>
                      <a:pt x="40" y="50"/>
                    </a:cubicBezTo>
                    <a:cubicBezTo>
                      <a:pt x="40" y="50"/>
                      <a:pt x="41" y="49"/>
                      <a:pt x="41" y="49"/>
                    </a:cubicBezTo>
                    <a:cubicBezTo>
                      <a:pt x="55" y="49"/>
                      <a:pt x="55" y="49"/>
                      <a:pt x="55" y="49"/>
                    </a:cubicBezTo>
                    <a:cubicBezTo>
                      <a:pt x="56" y="49"/>
                      <a:pt x="56" y="50"/>
                      <a:pt x="56" y="50"/>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60" name="ïśļide">
                <a:extLst>
                  <a:ext uri="{FF2B5EF4-FFF2-40B4-BE49-F238E27FC236}">
                    <a16:creationId xmlns:a16="http://schemas.microsoft.com/office/drawing/2014/main" id="{48FD279B-8E35-4143-8208-1E1527F5A495}"/>
                  </a:ext>
                </a:extLst>
              </p:cNvPr>
              <p:cNvSpPr/>
              <p:nvPr/>
            </p:nvSpPr>
            <p:spPr bwMode="auto">
              <a:xfrm>
                <a:off x="8173878" y="1667655"/>
                <a:ext cx="301451" cy="291404"/>
              </a:xfrm>
              <a:custGeom>
                <a:avLst/>
                <a:gdLst>
                  <a:gd name="T0" fmla="*/ 12 w 63"/>
                  <a:gd name="T1" fmla="*/ 10 h 61"/>
                  <a:gd name="T2" fmla="*/ 13 w 63"/>
                  <a:gd name="T3" fmla="*/ 10 h 61"/>
                  <a:gd name="T4" fmla="*/ 13 w 63"/>
                  <a:gd name="T5" fmla="*/ 12 h 61"/>
                  <a:gd name="T6" fmla="*/ 13 w 63"/>
                  <a:gd name="T7" fmla="*/ 29 h 61"/>
                  <a:gd name="T8" fmla="*/ 13 w 63"/>
                  <a:gd name="T9" fmla="*/ 31 h 61"/>
                  <a:gd name="T10" fmla="*/ 13 w 63"/>
                  <a:gd name="T11" fmla="*/ 31 h 61"/>
                  <a:gd name="T12" fmla="*/ 12 w 63"/>
                  <a:gd name="T13" fmla="*/ 31 h 61"/>
                  <a:gd name="T14" fmla="*/ 12 w 63"/>
                  <a:gd name="T15" fmla="*/ 10 h 61"/>
                  <a:gd name="T16" fmla="*/ 61 w 63"/>
                  <a:gd name="T17" fmla="*/ 59 h 61"/>
                  <a:gd name="T18" fmla="*/ 56 w 63"/>
                  <a:gd name="T19" fmla="*/ 61 h 61"/>
                  <a:gd name="T20" fmla="*/ 51 w 63"/>
                  <a:gd name="T21" fmla="*/ 59 h 61"/>
                  <a:gd name="T22" fmla="*/ 38 w 63"/>
                  <a:gd name="T23" fmla="*/ 47 h 61"/>
                  <a:gd name="T24" fmla="*/ 36 w 63"/>
                  <a:gd name="T25" fmla="*/ 42 h 61"/>
                  <a:gd name="T26" fmla="*/ 32 w 63"/>
                  <a:gd name="T27" fmla="*/ 38 h 61"/>
                  <a:gd name="T28" fmla="*/ 22 w 63"/>
                  <a:gd name="T29" fmla="*/ 41 h 61"/>
                  <a:gd name="T30" fmla="*/ 8 w 63"/>
                  <a:gd name="T31" fmla="*/ 35 h 61"/>
                  <a:gd name="T32" fmla="*/ 8 w 63"/>
                  <a:gd name="T33" fmla="*/ 6 h 61"/>
                  <a:gd name="T34" fmla="*/ 22 w 63"/>
                  <a:gd name="T35" fmla="*/ 0 h 61"/>
                  <a:gd name="T36" fmla="*/ 36 w 63"/>
                  <a:gd name="T37" fmla="*/ 6 h 61"/>
                  <a:gd name="T38" fmla="*/ 39 w 63"/>
                  <a:gd name="T39" fmla="*/ 31 h 61"/>
                  <a:gd name="T40" fmla="*/ 43 w 63"/>
                  <a:gd name="T41" fmla="*/ 35 h 61"/>
                  <a:gd name="T42" fmla="*/ 48 w 63"/>
                  <a:gd name="T43" fmla="*/ 37 h 61"/>
                  <a:gd name="T44" fmla="*/ 60 w 63"/>
                  <a:gd name="T45" fmla="*/ 49 h 61"/>
                  <a:gd name="T46" fmla="*/ 61 w 63"/>
                  <a:gd name="T47" fmla="*/ 59 h 61"/>
                  <a:gd name="T48" fmla="*/ 10 w 63"/>
                  <a:gd name="T49" fmla="*/ 8 h 61"/>
                  <a:gd name="T50" fmla="*/ 5 w 63"/>
                  <a:gd name="T51" fmla="*/ 21 h 61"/>
                  <a:gd name="T52" fmla="*/ 10 w 63"/>
                  <a:gd name="T53" fmla="*/ 33 h 61"/>
                  <a:gd name="T54" fmla="*/ 22 w 63"/>
                  <a:gd name="T55" fmla="*/ 38 h 61"/>
                  <a:gd name="T56" fmla="*/ 34 w 63"/>
                  <a:gd name="T57" fmla="*/ 33 h 61"/>
                  <a:gd name="T58" fmla="*/ 39 w 63"/>
                  <a:gd name="T59" fmla="*/ 21 h 61"/>
                  <a:gd name="T60" fmla="*/ 34 w 63"/>
                  <a:gd name="T61" fmla="*/ 8 h 61"/>
                  <a:gd name="T62" fmla="*/ 22 w 63"/>
                  <a:gd name="T63" fmla="*/ 3 h 61"/>
                  <a:gd name="T64" fmla="*/ 10 w 63"/>
                  <a:gd name="T65" fmla="*/ 8 h 61"/>
                  <a:gd name="T66" fmla="*/ 36 w 63"/>
                  <a:gd name="T67" fmla="*/ 34 h 61"/>
                  <a:gd name="T68" fmla="*/ 34 w 63"/>
                  <a:gd name="T69" fmla="*/ 35 h 61"/>
                  <a:gd name="T70" fmla="*/ 38 w 63"/>
                  <a:gd name="T71" fmla="*/ 39 h 61"/>
                  <a:gd name="T72" fmla="*/ 39 w 63"/>
                  <a:gd name="T73" fmla="*/ 37 h 61"/>
                  <a:gd name="T74" fmla="*/ 40 w 63"/>
                  <a:gd name="T75" fmla="*/ 36 h 61"/>
                  <a:gd name="T76" fmla="*/ 37 w 63"/>
                  <a:gd name="T77" fmla="*/ 33 h 61"/>
                  <a:gd name="T78" fmla="*/ 36 w 63"/>
                  <a:gd name="T79" fmla="*/ 34 h 61"/>
                  <a:gd name="T80" fmla="*/ 41 w 63"/>
                  <a:gd name="T81" fmla="*/ 44 h 61"/>
                  <a:gd name="T82" fmla="*/ 53 w 63"/>
                  <a:gd name="T83" fmla="*/ 57 h 61"/>
                  <a:gd name="T84" fmla="*/ 58 w 63"/>
                  <a:gd name="T85" fmla="*/ 57 h 61"/>
                  <a:gd name="T86" fmla="*/ 60 w 63"/>
                  <a:gd name="T87" fmla="*/ 54 h 61"/>
                  <a:gd name="T88" fmla="*/ 58 w 63"/>
                  <a:gd name="T89" fmla="*/ 51 h 61"/>
                  <a:gd name="T90" fmla="*/ 46 w 63"/>
                  <a:gd name="T91" fmla="*/ 39 h 61"/>
                  <a:gd name="T92" fmla="*/ 43 w 63"/>
                  <a:gd name="T93" fmla="*/ 38 h 61"/>
                  <a:gd name="T94" fmla="*/ 42 w 63"/>
                  <a:gd name="T95" fmla="*/ 38 h 61"/>
                  <a:gd name="T96" fmla="*/ 41 w 63"/>
                  <a:gd name="T97" fmla="*/ 38 h 61"/>
                  <a:gd name="T98" fmla="*/ 40 w 63"/>
                  <a:gd name="T99" fmla="*/ 39 h 61"/>
                  <a:gd name="T100" fmla="*/ 40 w 63"/>
                  <a:gd name="T101" fmla="*/ 40 h 61"/>
                  <a:gd name="T102" fmla="*/ 39 w 63"/>
                  <a:gd name="T103" fmla="*/ 40 h 61"/>
                  <a:gd name="T104" fmla="*/ 41 w 63"/>
                  <a:gd name="T105" fmla="*/ 4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 h="61">
                    <a:moveTo>
                      <a:pt x="12" y="10"/>
                    </a:moveTo>
                    <a:cubicBezTo>
                      <a:pt x="12" y="10"/>
                      <a:pt x="13" y="10"/>
                      <a:pt x="13" y="10"/>
                    </a:cubicBezTo>
                    <a:cubicBezTo>
                      <a:pt x="14" y="11"/>
                      <a:pt x="14" y="11"/>
                      <a:pt x="13" y="12"/>
                    </a:cubicBezTo>
                    <a:cubicBezTo>
                      <a:pt x="8" y="17"/>
                      <a:pt x="8" y="24"/>
                      <a:pt x="13" y="29"/>
                    </a:cubicBezTo>
                    <a:cubicBezTo>
                      <a:pt x="14" y="30"/>
                      <a:pt x="14" y="30"/>
                      <a:pt x="13" y="31"/>
                    </a:cubicBezTo>
                    <a:cubicBezTo>
                      <a:pt x="13" y="31"/>
                      <a:pt x="13" y="31"/>
                      <a:pt x="13" y="31"/>
                    </a:cubicBezTo>
                    <a:cubicBezTo>
                      <a:pt x="12" y="31"/>
                      <a:pt x="12" y="31"/>
                      <a:pt x="12" y="31"/>
                    </a:cubicBezTo>
                    <a:cubicBezTo>
                      <a:pt x="6" y="25"/>
                      <a:pt x="6" y="16"/>
                      <a:pt x="12" y="10"/>
                    </a:cubicBezTo>
                    <a:close/>
                    <a:moveTo>
                      <a:pt x="61" y="59"/>
                    </a:moveTo>
                    <a:cubicBezTo>
                      <a:pt x="59" y="60"/>
                      <a:pt x="58" y="61"/>
                      <a:pt x="56" y="61"/>
                    </a:cubicBezTo>
                    <a:cubicBezTo>
                      <a:pt x="54" y="61"/>
                      <a:pt x="52" y="60"/>
                      <a:pt x="51" y="59"/>
                    </a:cubicBezTo>
                    <a:cubicBezTo>
                      <a:pt x="38" y="47"/>
                      <a:pt x="38" y="47"/>
                      <a:pt x="38" y="47"/>
                    </a:cubicBezTo>
                    <a:cubicBezTo>
                      <a:pt x="37" y="45"/>
                      <a:pt x="36" y="43"/>
                      <a:pt x="36" y="42"/>
                    </a:cubicBezTo>
                    <a:cubicBezTo>
                      <a:pt x="32" y="38"/>
                      <a:pt x="32" y="38"/>
                      <a:pt x="32" y="38"/>
                    </a:cubicBezTo>
                    <a:cubicBezTo>
                      <a:pt x="29" y="40"/>
                      <a:pt x="26" y="41"/>
                      <a:pt x="22" y="41"/>
                    </a:cubicBezTo>
                    <a:cubicBezTo>
                      <a:pt x="17" y="41"/>
                      <a:pt x="12" y="38"/>
                      <a:pt x="8" y="35"/>
                    </a:cubicBezTo>
                    <a:cubicBezTo>
                      <a:pt x="0" y="27"/>
                      <a:pt x="0" y="14"/>
                      <a:pt x="8" y="6"/>
                    </a:cubicBezTo>
                    <a:cubicBezTo>
                      <a:pt x="12" y="3"/>
                      <a:pt x="17" y="0"/>
                      <a:pt x="22" y="0"/>
                    </a:cubicBezTo>
                    <a:cubicBezTo>
                      <a:pt x="28" y="0"/>
                      <a:pt x="33" y="3"/>
                      <a:pt x="36" y="6"/>
                    </a:cubicBezTo>
                    <a:cubicBezTo>
                      <a:pt x="43" y="13"/>
                      <a:pt x="44" y="23"/>
                      <a:pt x="39" y="31"/>
                    </a:cubicBezTo>
                    <a:cubicBezTo>
                      <a:pt x="43" y="35"/>
                      <a:pt x="43" y="35"/>
                      <a:pt x="43" y="35"/>
                    </a:cubicBezTo>
                    <a:cubicBezTo>
                      <a:pt x="45" y="35"/>
                      <a:pt x="47" y="35"/>
                      <a:pt x="48" y="37"/>
                    </a:cubicBezTo>
                    <a:cubicBezTo>
                      <a:pt x="60" y="49"/>
                      <a:pt x="60" y="49"/>
                      <a:pt x="60" y="49"/>
                    </a:cubicBezTo>
                    <a:cubicBezTo>
                      <a:pt x="63" y="52"/>
                      <a:pt x="63" y="56"/>
                      <a:pt x="61" y="59"/>
                    </a:cubicBezTo>
                    <a:close/>
                    <a:moveTo>
                      <a:pt x="10" y="8"/>
                    </a:moveTo>
                    <a:cubicBezTo>
                      <a:pt x="7" y="12"/>
                      <a:pt x="5" y="16"/>
                      <a:pt x="5" y="21"/>
                    </a:cubicBezTo>
                    <a:cubicBezTo>
                      <a:pt x="5" y="25"/>
                      <a:pt x="7" y="29"/>
                      <a:pt x="10" y="33"/>
                    </a:cubicBezTo>
                    <a:cubicBezTo>
                      <a:pt x="13" y="36"/>
                      <a:pt x="18" y="38"/>
                      <a:pt x="22" y="38"/>
                    </a:cubicBezTo>
                    <a:cubicBezTo>
                      <a:pt x="27" y="38"/>
                      <a:pt x="31" y="36"/>
                      <a:pt x="34" y="33"/>
                    </a:cubicBezTo>
                    <a:cubicBezTo>
                      <a:pt x="37" y="29"/>
                      <a:pt x="39" y="25"/>
                      <a:pt x="39" y="21"/>
                    </a:cubicBezTo>
                    <a:cubicBezTo>
                      <a:pt x="39" y="16"/>
                      <a:pt x="37" y="12"/>
                      <a:pt x="34" y="8"/>
                    </a:cubicBezTo>
                    <a:cubicBezTo>
                      <a:pt x="31" y="5"/>
                      <a:pt x="27" y="3"/>
                      <a:pt x="22" y="3"/>
                    </a:cubicBezTo>
                    <a:cubicBezTo>
                      <a:pt x="18" y="3"/>
                      <a:pt x="13" y="5"/>
                      <a:pt x="10" y="8"/>
                    </a:cubicBezTo>
                    <a:close/>
                    <a:moveTo>
                      <a:pt x="36" y="34"/>
                    </a:moveTo>
                    <a:cubicBezTo>
                      <a:pt x="35" y="34"/>
                      <a:pt x="35" y="35"/>
                      <a:pt x="34" y="35"/>
                    </a:cubicBezTo>
                    <a:cubicBezTo>
                      <a:pt x="38" y="39"/>
                      <a:pt x="38" y="39"/>
                      <a:pt x="38" y="39"/>
                    </a:cubicBezTo>
                    <a:cubicBezTo>
                      <a:pt x="38" y="38"/>
                      <a:pt x="38" y="38"/>
                      <a:pt x="39" y="37"/>
                    </a:cubicBezTo>
                    <a:cubicBezTo>
                      <a:pt x="39" y="37"/>
                      <a:pt x="40" y="36"/>
                      <a:pt x="40" y="36"/>
                    </a:cubicBezTo>
                    <a:cubicBezTo>
                      <a:pt x="37" y="33"/>
                      <a:pt x="37" y="33"/>
                      <a:pt x="37" y="33"/>
                    </a:cubicBezTo>
                    <a:cubicBezTo>
                      <a:pt x="36" y="33"/>
                      <a:pt x="36" y="34"/>
                      <a:pt x="36" y="34"/>
                    </a:cubicBezTo>
                    <a:close/>
                    <a:moveTo>
                      <a:pt x="41" y="44"/>
                    </a:moveTo>
                    <a:cubicBezTo>
                      <a:pt x="53" y="57"/>
                      <a:pt x="53" y="57"/>
                      <a:pt x="53" y="57"/>
                    </a:cubicBezTo>
                    <a:cubicBezTo>
                      <a:pt x="54" y="58"/>
                      <a:pt x="57" y="58"/>
                      <a:pt x="58" y="57"/>
                    </a:cubicBezTo>
                    <a:cubicBezTo>
                      <a:pt x="59" y="56"/>
                      <a:pt x="60" y="55"/>
                      <a:pt x="60" y="54"/>
                    </a:cubicBezTo>
                    <a:cubicBezTo>
                      <a:pt x="60" y="53"/>
                      <a:pt x="59" y="52"/>
                      <a:pt x="58" y="51"/>
                    </a:cubicBezTo>
                    <a:cubicBezTo>
                      <a:pt x="46" y="39"/>
                      <a:pt x="46" y="39"/>
                      <a:pt x="46" y="39"/>
                    </a:cubicBezTo>
                    <a:cubicBezTo>
                      <a:pt x="45" y="38"/>
                      <a:pt x="44" y="38"/>
                      <a:pt x="43" y="38"/>
                    </a:cubicBezTo>
                    <a:cubicBezTo>
                      <a:pt x="43" y="38"/>
                      <a:pt x="42" y="38"/>
                      <a:pt x="42" y="38"/>
                    </a:cubicBezTo>
                    <a:cubicBezTo>
                      <a:pt x="42" y="38"/>
                      <a:pt x="42" y="38"/>
                      <a:pt x="41" y="38"/>
                    </a:cubicBezTo>
                    <a:cubicBezTo>
                      <a:pt x="41" y="38"/>
                      <a:pt x="41" y="38"/>
                      <a:pt x="40" y="39"/>
                    </a:cubicBezTo>
                    <a:cubicBezTo>
                      <a:pt x="40" y="39"/>
                      <a:pt x="40" y="39"/>
                      <a:pt x="40" y="40"/>
                    </a:cubicBezTo>
                    <a:cubicBezTo>
                      <a:pt x="39" y="40"/>
                      <a:pt x="39" y="40"/>
                      <a:pt x="39" y="40"/>
                    </a:cubicBezTo>
                    <a:cubicBezTo>
                      <a:pt x="39" y="42"/>
                      <a:pt x="39" y="43"/>
                      <a:pt x="41" y="44"/>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61" name="îš1íḍe">
                <a:extLst>
                  <a:ext uri="{FF2B5EF4-FFF2-40B4-BE49-F238E27FC236}">
                    <a16:creationId xmlns:a16="http://schemas.microsoft.com/office/drawing/2014/main" id="{69EF22FD-4A70-4089-84BD-874334188A3B}"/>
                  </a:ext>
                </a:extLst>
              </p:cNvPr>
              <p:cNvSpPr/>
              <p:nvPr/>
            </p:nvSpPr>
            <p:spPr bwMode="auto">
              <a:xfrm>
                <a:off x="4420392" y="3824677"/>
                <a:ext cx="329120" cy="329123"/>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7 w 35"/>
                  <a:gd name="T21" fmla="*/ 12 h 35"/>
                  <a:gd name="T22" fmla="*/ 27 w 35"/>
                  <a:gd name="T23" fmla="*/ 14 h 35"/>
                  <a:gd name="T24" fmla="*/ 16 w 35"/>
                  <a:gd name="T25" fmla="*/ 23 h 35"/>
                  <a:gd name="T26" fmla="*/ 16 w 35"/>
                  <a:gd name="T27" fmla="*/ 23 h 35"/>
                  <a:gd name="T28" fmla="*/ 15 w 35"/>
                  <a:gd name="T29" fmla="*/ 23 h 35"/>
                  <a:gd name="T30" fmla="*/ 9 w 35"/>
                  <a:gd name="T31" fmla="*/ 18 h 35"/>
                  <a:gd name="T32" fmla="*/ 9 w 35"/>
                  <a:gd name="T33" fmla="*/ 16 h 35"/>
                  <a:gd name="T34" fmla="*/ 10 w 35"/>
                  <a:gd name="T35" fmla="*/ 16 h 35"/>
                  <a:gd name="T36" fmla="*/ 16 w 35"/>
                  <a:gd name="T37" fmla="*/ 21 h 35"/>
                  <a:gd name="T38" fmla="*/ 26 w 35"/>
                  <a:gd name="T39" fmla="*/ 12 h 35"/>
                  <a:gd name="T40" fmla="*/ 27 w 35"/>
                  <a:gd name="T4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62" name="ís1íḍè">
                <a:extLst>
                  <a:ext uri="{FF2B5EF4-FFF2-40B4-BE49-F238E27FC236}">
                    <a16:creationId xmlns:a16="http://schemas.microsoft.com/office/drawing/2014/main" id="{F16A7DD3-6481-47EB-A8FC-A751C9C07DBD}"/>
                  </a:ext>
                </a:extLst>
              </p:cNvPr>
              <p:cNvSpPr/>
              <p:nvPr/>
            </p:nvSpPr>
            <p:spPr bwMode="auto">
              <a:xfrm>
                <a:off x="6730273" y="2777288"/>
                <a:ext cx="265777" cy="265779"/>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7 w 35"/>
                  <a:gd name="T21" fmla="*/ 12 h 35"/>
                  <a:gd name="T22" fmla="*/ 27 w 35"/>
                  <a:gd name="T23" fmla="*/ 14 h 35"/>
                  <a:gd name="T24" fmla="*/ 16 w 35"/>
                  <a:gd name="T25" fmla="*/ 23 h 35"/>
                  <a:gd name="T26" fmla="*/ 16 w 35"/>
                  <a:gd name="T27" fmla="*/ 23 h 35"/>
                  <a:gd name="T28" fmla="*/ 15 w 35"/>
                  <a:gd name="T29" fmla="*/ 23 h 35"/>
                  <a:gd name="T30" fmla="*/ 9 w 35"/>
                  <a:gd name="T31" fmla="*/ 18 h 35"/>
                  <a:gd name="T32" fmla="*/ 9 w 35"/>
                  <a:gd name="T33" fmla="*/ 16 h 35"/>
                  <a:gd name="T34" fmla="*/ 10 w 35"/>
                  <a:gd name="T35" fmla="*/ 16 h 35"/>
                  <a:gd name="T36" fmla="*/ 16 w 35"/>
                  <a:gd name="T37" fmla="*/ 21 h 35"/>
                  <a:gd name="T38" fmla="*/ 26 w 35"/>
                  <a:gd name="T39" fmla="*/ 12 h 35"/>
                  <a:gd name="T40" fmla="*/ 27 w 35"/>
                  <a:gd name="T4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63" name="iśļiḑé">
                <a:extLst>
                  <a:ext uri="{FF2B5EF4-FFF2-40B4-BE49-F238E27FC236}">
                    <a16:creationId xmlns:a16="http://schemas.microsoft.com/office/drawing/2014/main" id="{A7AEE0A9-C23D-4B9A-9D41-BF1CE3430280}"/>
                  </a:ext>
                </a:extLst>
              </p:cNvPr>
              <p:cNvSpPr/>
              <p:nvPr/>
            </p:nvSpPr>
            <p:spPr bwMode="auto">
              <a:xfrm>
                <a:off x="5418709" y="4208219"/>
                <a:ext cx="424442" cy="461620"/>
              </a:xfrm>
              <a:custGeom>
                <a:avLst/>
                <a:gdLst>
                  <a:gd name="T0" fmla="*/ 42 w 58"/>
                  <a:gd name="T1" fmla="*/ 4 h 63"/>
                  <a:gd name="T2" fmla="*/ 41 w 58"/>
                  <a:gd name="T3" fmla="*/ 10 h 63"/>
                  <a:gd name="T4" fmla="*/ 17 w 58"/>
                  <a:gd name="T5" fmla="*/ 47 h 63"/>
                  <a:gd name="T6" fmla="*/ 15 w 58"/>
                  <a:gd name="T7" fmla="*/ 54 h 63"/>
                  <a:gd name="T8" fmla="*/ 19 w 58"/>
                  <a:gd name="T9" fmla="*/ 47 h 63"/>
                  <a:gd name="T10" fmla="*/ 49 w 58"/>
                  <a:gd name="T11" fmla="*/ 19 h 63"/>
                  <a:gd name="T12" fmla="*/ 53 w 58"/>
                  <a:gd name="T13" fmla="*/ 14 h 63"/>
                  <a:gd name="T14" fmla="*/ 48 w 58"/>
                  <a:gd name="T15" fmla="*/ 19 h 63"/>
                  <a:gd name="T16" fmla="*/ 4 w 58"/>
                  <a:gd name="T17" fmla="*/ 43 h 63"/>
                  <a:gd name="T18" fmla="*/ 11 w 58"/>
                  <a:gd name="T19" fmla="*/ 41 h 63"/>
                  <a:gd name="T20" fmla="*/ 57 w 58"/>
                  <a:gd name="T21" fmla="*/ 28 h 63"/>
                  <a:gd name="T22" fmla="*/ 51 w 58"/>
                  <a:gd name="T23" fmla="*/ 30 h 63"/>
                  <a:gd name="T24" fmla="*/ 57 w 58"/>
                  <a:gd name="T25" fmla="*/ 28 h 63"/>
                  <a:gd name="T26" fmla="*/ 1 w 58"/>
                  <a:gd name="T27" fmla="*/ 28 h 63"/>
                  <a:gd name="T28" fmla="*/ 7 w 58"/>
                  <a:gd name="T29" fmla="*/ 30 h 63"/>
                  <a:gd name="T30" fmla="*/ 48 w 58"/>
                  <a:gd name="T31" fmla="*/ 39 h 63"/>
                  <a:gd name="T32" fmla="*/ 54 w 58"/>
                  <a:gd name="T33" fmla="*/ 44 h 63"/>
                  <a:gd name="T34" fmla="*/ 49 w 58"/>
                  <a:gd name="T35" fmla="*/ 39 h 63"/>
                  <a:gd name="T36" fmla="*/ 5 w 58"/>
                  <a:gd name="T37" fmla="*/ 16 h 63"/>
                  <a:gd name="T38" fmla="*/ 11 w 58"/>
                  <a:gd name="T39" fmla="*/ 18 h 63"/>
                  <a:gd name="T40" fmla="*/ 41 w 58"/>
                  <a:gd name="T41" fmla="*/ 47 h 63"/>
                  <a:gd name="T42" fmla="*/ 42 w 58"/>
                  <a:gd name="T43" fmla="*/ 54 h 63"/>
                  <a:gd name="T44" fmla="*/ 44 w 58"/>
                  <a:gd name="T45" fmla="*/ 53 h 63"/>
                  <a:gd name="T46" fmla="*/ 18 w 58"/>
                  <a:gd name="T47" fmla="*/ 11 h 63"/>
                  <a:gd name="T48" fmla="*/ 16 w 58"/>
                  <a:gd name="T49" fmla="*/ 4 h 63"/>
                  <a:gd name="T50" fmla="*/ 17 w 58"/>
                  <a:gd name="T51" fmla="*/ 10 h 63"/>
                  <a:gd name="T52" fmla="*/ 30 w 58"/>
                  <a:gd name="T53" fmla="*/ 1 h 63"/>
                  <a:gd name="T54" fmla="*/ 28 w 58"/>
                  <a:gd name="T55" fmla="*/ 7 h 63"/>
                  <a:gd name="T56" fmla="*/ 40 w 58"/>
                  <a:gd name="T57" fmla="*/ 41 h 63"/>
                  <a:gd name="T58" fmla="*/ 37 w 58"/>
                  <a:gd name="T59" fmla="*/ 51 h 63"/>
                  <a:gd name="T60" fmla="*/ 38 w 58"/>
                  <a:gd name="T61" fmla="*/ 55 h 63"/>
                  <a:gd name="T62" fmla="*/ 35 w 58"/>
                  <a:gd name="T63" fmla="*/ 60 h 63"/>
                  <a:gd name="T64" fmla="*/ 28 w 58"/>
                  <a:gd name="T65" fmla="*/ 63 h 63"/>
                  <a:gd name="T66" fmla="*/ 21 w 58"/>
                  <a:gd name="T67" fmla="*/ 58 h 63"/>
                  <a:gd name="T68" fmla="*/ 22 w 58"/>
                  <a:gd name="T69" fmla="*/ 53 h 63"/>
                  <a:gd name="T70" fmla="*/ 21 w 58"/>
                  <a:gd name="T71" fmla="*/ 49 h 63"/>
                  <a:gd name="T72" fmla="*/ 13 w 58"/>
                  <a:gd name="T73" fmla="*/ 29 h 63"/>
                  <a:gd name="T74" fmla="*/ 33 w 58"/>
                  <a:gd name="T75" fmla="*/ 61 h 63"/>
                  <a:gd name="T76" fmla="*/ 25 w 58"/>
                  <a:gd name="T77" fmla="*/ 61 h 63"/>
                  <a:gd name="T78" fmla="*/ 33 w 58"/>
                  <a:gd name="T79" fmla="*/ 61 h 63"/>
                  <a:gd name="T80" fmla="*/ 23 w 58"/>
                  <a:gd name="T81" fmla="*/ 58 h 63"/>
                  <a:gd name="T82" fmla="*/ 31 w 58"/>
                  <a:gd name="T83" fmla="*/ 58 h 63"/>
                  <a:gd name="T84" fmla="*/ 34 w 58"/>
                  <a:gd name="T85" fmla="*/ 57 h 63"/>
                  <a:gd name="T86" fmla="*/ 23 w 58"/>
                  <a:gd name="T87" fmla="*/ 55 h 63"/>
                  <a:gd name="T88" fmla="*/ 36 w 58"/>
                  <a:gd name="T89" fmla="*/ 55 h 63"/>
                  <a:gd name="T90" fmla="*/ 25 w 58"/>
                  <a:gd name="T91" fmla="*/ 52 h 63"/>
                  <a:gd name="T92" fmla="*/ 34 w 58"/>
                  <a:gd name="T93" fmla="*/ 52 h 63"/>
                  <a:gd name="T94" fmla="*/ 34 w 58"/>
                  <a:gd name="T95" fmla="*/ 50 h 63"/>
                  <a:gd name="T96" fmla="*/ 25 w 58"/>
                  <a:gd name="T97" fmla="*/ 49 h 63"/>
                  <a:gd name="T98" fmla="*/ 34 w 58"/>
                  <a:gd name="T99" fmla="*/ 50 h 63"/>
                  <a:gd name="T100" fmla="*/ 15 w 58"/>
                  <a:gd name="T101" fmla="*/ 29 h 63"/>
                  <a:gd name="T102" fmla="*/ 25 w 58"/>
                  <a:gd name="T103" fmla="*/ 47 h 63"/>
                  <a:gd name="T104" fmla="*/ 24 w 58"/>
                  <a:gd name="T105" fmla="*/ 31 h 63"/>
                  <a:gd name="T106" fmla="*/ 31 w 58"/>
                  <a:gd name="T107" fmla="*/ 47 h 63"/>
                  <a:gd name="T108" fmla="*/ 35 w 58"/>
                  <a:gd name="T109" fmla="*/ 32 h 63"/>
                  <a:gd name="T110" fmla="*/ 35 w 58"/>
                  <a:gd name="T111" fmla="*/ 4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 h="63">
                    <a:moveTo>
                      <a:pt x="40" y="11"/>
                    </a:moveTo>
                    <a:cubicBezTo>
                      <a:pt x="39" y="10"/>
                      <a:pt x="39" y="10"/>
                      <a:pt x="39" y="9"/>
                    </a:cubicBezTo>
                    <a:cubicBezTo>
                      <a:pt x="42" y="4"/>
                      <a:pt x="42" y="4"/>
                      <a:pt x="42" y="4"/>
                    </a:cubicBezTo>
                    <a:cubicBezTo>
                      <a:pt x="43" y="4"/>
                      <a:pt x="43" y="3"/>
                      <a:pt x="44" y="4"/>
                    </a:cubicBezTo>
                    <a:cubicBezTo>
                      <a:pt x="44" y="4"/>
                      <a:pt x="44" y="5"/>
                      <a:pt x="44" y="5"/>
                    </a:cubicBezTo>
                    <a:cubicBezTo>
                      <a:pt x="41" y="10"/>
                      <a:pt x="41" y="10"/>
                      <a:pt x="41" y="10"/>
                    </a:cubicBezTo>
                    <a:cubicBezTo>
                      <a:pt x="41" y="10"/>
                      <a:pt x="41" y="11"/>
                      <a:pt x="40" y="11"/>
                    </a:cubicBezTo>
                    <a:cubicBezTo>
                      <a:pt x="40" y="11"/>
                      <a:pt x="40" y="11"/>
                      <a:pt x="40" y="11"/>
                    </a:cubicBezTo>
                    <a:close/>
                    <a:moveTo>
                      <a:pt x="17" y="47"/>
                    </a:moveTo>
                    <a:cubicBezTo>
                      <a:pt x="14" y="53"/>
                      <a:pt x="14" y="53"/>
                      <a:pt x="14" y="53"/>
                    </a:cubicBezTo>
                    <a:cubicBezTo>
                      <a:pt x="14" y="53"/>
                      <a:pt x="14" y="54"/>
                      <a:pt x="15" y="54"/>
                    </a:cubicBezTo>
                    <a:cubicBezTo>
                      <a:pt x="15" y="54"/>
                      <a:pt x="15" y="54"/>
                      <a:pt x="15" y="54"/>
                    </a:cubicBezTo>
                    <a:cubicBezTo>
                      <a:pt x="16" y="54"/>
                      <a:pt x="16" y="54"/>
                      <a:pt x="16" y="54"/>
                    </a:cubicBezTo>
                    <a:cubicBezTo>
                      <a:pt x="19" y="48"/>
                      <a:pt x="19" y="48"/>
                      <a:pt x="19" y="48"/>
                    </a:cubicBezTo>
                    <a:cubicBezTo>
                      <a:pt x="19" y="48"/>
                      <a:pt x="19" y="47"/>
                      <a:pt x="19" y="47"/>
                    </a:cubicBezTo>
                    <a:cubicBezTo>
                      <a:pt x="18" y="47"/>
                      <a:pt x="18" y="47"/>
                      <a:pt x="17" y="47"/>
                    </a:cubicBezTo>
                    <a:close/>
                    <a:moveTo>
                      <a:pt x="48" y="19"/>
                    </a:moveTo>
                    <a:cubicBezTo>
                      <a:pt x="49" y="19"/>
                      <a:pt x="49" y="19"/>
                      <a:pt x="49" y="19"/>
                    </a:cubicBezTo>
                    <a:cubicBezTo>
                      <a:pt x="54" y="16"/>
                      <a:pt x="54" y="16"/>
                      <a:pt x="54" y="16"/>
                    </a:cubicBezTo>
                    <a:cubicBezTo>
                      <a:pt x="55" y="15"/>
                      <a:pt x="55" y="15"/>
                      <a:pt x="54" y="14"/>
                    </a:cubicBezTo>
                    <a:cubicBezTo>
                      <a:pt x="54" y="14"/>
                      <a:pt x="54" y="14"/>
                      <a:pt x="53" y="14"/>
                    </a:cubicBezTo>
                    <a:cubicBezTo>
                      <a:pt x="48" y="17"/>
                      <a:pt x="48" y="17"/>
                      <a:pt x="48" y="17"/>
                    </a:cubicBezTo>
                    <a:cubicBezTo>
                      <a:pt x="47" y="17"/>
                      <a:pt x="47" y="18"/>
                      <a:pt x="48" y="18"/>
                    </a:cubicBezTo>
                    <a:cubicBezTo>
                      <a:pt x="48" y="19"/>
                      <a:pt x="48" y="19"/>
                      <a:pt x="48" y="19"/>
                    </a:cubicBezTo>
                    <a:close/>
                    <a:moveTo>
                      <a:pt x="10" y="39"/>
                    </a:moveTo>
                    <a:cubicBezTo>
                      <a:pt x="5" y="42"/>
                      <a:pt x="5" y="42"/>
                      <a:pt x="5" y="42"/>
                    </a:cubicBezTo>
                    <a:cubicBezTo>
                      <a:pt x="4" y="42"/>
                      <a:pt x="4" y="43"/>
                      <a:pt x="4" y="43"/>
                    </a:cubicBezTo>
                    <a:cubicBezTo>
                      <a:pt x="4" y="44"/>
                      <a:pt x="5" y="44"/>
                      <a:pt x="5" y="44"/>
                    </a:cubicBezTo>
                    <a:cubicBezTo>
                      <a:pt x="5" y="44"/>
                      <a:pt x="5" y="44"/>
                      <a:pt x="6" y="44"/>
                    </a:cubicBezTo>
                    <a:cubicBezTo>
                      <a:pt x="11" y="41"/>
                      <a:pt x="11" y="41"/>
                      <a:pt x="11" y="41"/>
                    </a:cubicBezTo>
                    <a:cubicBezTo>
                      <a:pt x="11" y="40"/>
                      <a:pt x="11" y="40"/>
                      <a:pt x="11" y="39"/>
                    </a:cubicBezTo>
                    <a:cubicBezTo>
                      <a:pt x="11" y="39"/>
                      <a:pt x="10" y="39"/>
                      <a:pt x="10" y="39"/>
                    </a:cubicBezTo>
                    <a:close/>
                    <a:moveTo>
                      <a:pt x="57" y="28"/>
                    </a:moveTo>
                    <a:cubicBezTo>
                      <a:pt x="51" y="28"/>
                      <a:pt x="51" y="28"/>
                      <a:pt x="51" y="28"/>
                    </a:cubicBezTo>
                    <a:cubicBezTo>
                      <a:pt x="51" y="28"/>
                      <a:pt x="50" y="28"/>
                      <a:pt x="50" y="29"/>
                    </a:cubicBezTo>
                    <a:cubicBezTo>
                      <a:pt x="50" y="29"/>
                      <a:pt x="51" y="30"/>
                      <a:pt x="51" y="30"/>
                    </a:cubicBezTo>
                    <a:cubicBezTo>
                      <a:pt x="57" y="30"/>
                      <a:pt x="57" y="30"/>
                      <a:pt x="57" y="30"/>
                    </a:cubicBezTo>
                    <a:cubicBezTo>
                      <a:pt x="58" y="30"/>
                      <a:pt x="58" y="29"/>
                      <a:pt x="58" y="29"/>
                    </a:cubicBezTo>
                    <a:cubicBezTo>
                      <a:pt x="58" y="28"/>
                      <a:pt x="58" y="28"/>
                      <a:pt x="57" y="28"/>
                    </a:cubicBezTo>
                    <a:close/>
                    <a:moveTo>
                      <a:pt x="8" y="29"/>
                    </a:moveTo>
                    <a:cubicBezTo>
                      <a:pt x="8" y="28"/>
                      <a:pt x="8" y="28"/>
                      <a:pt x="7" y="28"/>
                    </a:cubicBezTo>
                    <a:cubicBezTo>
                      <a:pt x="1" y="28"/>
                      <a:pt x="1" y="28"/>
                      <a:pt x="1" y="28"/>
                    </a:cubicBezTo>
                    <a:cubicBezTo>
                      <a:pt x="1" y="28"/>
                      <a:pt x="0" y="28"/>
                      <a:pt x="0" y="29"/>
                    </a:cubicBezTo>
                    <a:cubicBezTo>
                      <a:pt x="0" y="29"/>
                      <a:pt x="1" y="30"/>
                      <a:pt x="1" y="30"/>
                    </a:cubicBezTo>
                    <a:cubicBezTo>
                      <a:pt x="7" y="30"/>
                      <a:pt x="7" y="30"/>
                      <a:pt x="7" y="30"/>
                    </a:cubicBezTo>
                    <a:cubicBezTo>
                      <a:pt x="8" y="30"/>
                      <a:pt x="8" y="29"/>
                      <a:pt x="8" y="29"/>
                    </a:cubicBezTo>
                    <a:close/>
                    <a:moveTo>
                      <a:pt x="49" y="39"/>
                    </a:moveTo>
                    <a:cubicBezTo>
                      <a:pt x="48" y="39"/>
                      <a:pt x="48" y="39"/>
                      <a:pt x="48" y="39"/>
                    </a:cubicBezTo>
                    <a:cubicBezTo>
                      <a:pt x="47" y="40"/>
                      <a:pt x="47" y="40"/>
                      <a:pt x="48" y="41"/>
                    </a:cubicBezTo>
                    <a:cubicBezTo>
                      <a:pt x="53" y="44"/>
                      <a:pt x="53" y="44"/>
                      <a:pt x="53" y="44"/>
                    </a:cubicBezTo>
                    <a:cubicBezTo>
                      <a:pt x="53" y="44"/>
                      <a:pt x="53" y="44"/>
                      <a:pt x="54" y="44"/>
                    </a:cubicBezTo>
                    <a:cubicBezTo>
                      <a:pt x="54" y="44"/>
                      <a:pt x="54" y="44"/>
                      <a:pt x="54" y="43"/>
                    </a:cubicBezTo>
                    <a:cubicBezTo>
                      <a:pt x="55" y="43"/>
                      <a:pt x="55" y="42"/>
                      <a:pt x="54" y="42"/>
                    </a:cubicBezTo>
                    <a:lnTo>
                      <a:pt x="49" y="39"/>
                    </a:lnTo>
                    <a:close/>
                    <a:moveTo>
                      <a:pt x="6" y="14"/>
                    </a:moveTo>
                    <a:cubicBezTo>
                      <a:pt x="5" y="14"/>
                      <a:pt x="4" y="14"/>
                      <a:pt x="4" y="14"/>
                    </a:cubicBezTo>
                    <a:cubicBezTo>
                      <a:pt x="4" y="15"/>
                      <a:pt x="4" y="15"/>
                      <a:pt x="5" y="16"/>
                    </a:cubicBezTo>
                    <a:cubicBezTo>
                      <a:pt x="10" y="19"/>
                      <a:pt x="10" y="19"/>
                      <a:pt x="10" y="19"/>
                    </a:cubicBezTo>
                    <a:cubicBezTo>
                      <a:pt x="10" y="19"/>
                      <a:pt x="10" y="19"/>
                      <a:pt x="10" y="19"/>
                    </a:cubicBezTo>
                    <a:cubicBezTo>
                      <a:pt x="11" y="19"/>
                      <a:pt x="11" y="19"/>
                      <a:pt x="11" y="18"/>
                    </a:cubicBezTo>
                    <a:cubicBezTo>
                      <a:pt x="11" y="18"/>
                      <a:pt x="11" y="17"/>
                      <a:pt x="11" y="17"/>
                    </a:cubicBezTo>
                    <a:lnTo>
                      <a:pt x="6" y="14"/>
                    </a:lnTo>
                    <a:close/>
                    <a:moveTo>
                      <a:pt x="41" y="47"/>
                    </a:moveTo>
                    <a:cubicBezTo>
                      <a:pt x="41" y="47"/>
                      <a:pt x="40" y="47"/>
                      <a:pt x="40" y="47"/>
                    </a:cubicBezTo>
                    <a:cubicBezTo>
                      <a:pt x="39" y="47"/>
                      <a:pt x="39" y="48"/>
                      <a:pt x="39" y="48"/>
                    </a:cubicBezTo>
                    <a:cubicBezTo>
                      <a:pt x="42" y="54"/>
                      <a:pt x="42" y="54"/>
                      <a:pt x="42" y="54"/>
                    </a:cubicBezTo>
                    <a:cubicBezTo>
                      <a:pt x="43" y="54"/>
                      <a:pt x="43" y="54"/>
                      <a:pt x="43" y="54"/>
                    </a:cubicBezTo>
                    <a:cubicBezTo>
                      <a:pt x="43" y="54"/>
                      <a:pt x="44" y="54"/>
                      <a:pt x="44" y="54"/>
                    </a:cubicBezTo>
                    <a:cubicBezTo>
                      <a:pt x="44" y="54"/>
                      <a:pt x="44" y="53"/>
                      <a:pt x="44" y="53"/>
                    </a:cubicBezTo>
                    <a:lnTo>
                      <a:pt x="41" y="47"/>
                    </a:lnTo>
                    <a:close/>
                    <a:moveTo>
                      <a:pt x="17" y="10"/>
                    </a:moveTo>
                    <a:cubicBezTo>
                      <a:pt x="18" y="10"/>
                      <a:pt x="18" y="11"/>
                      <a:pt x="18" y="11"/>
                    </a:cubicBezTo>
                    <a:cubicBezTo>
                      <a:pt x="18" y="11"/>
                      <a:pt x="19" y="11"/>
                      <a:pt x="19" y="11"/>
                    </a:cubicBezTo>
                    <a:cubicBezTo>
                      <a:pt x="19" y="10"/>
                      <a:pt x="19" y="10"/>
                      <a:pt x="19" y="9"/>
                    </a:cubicBezTo>
                    <a:cubicBezTo>
                      <a:pt x="16" y="4"/>
                      <a:pt x="16" y="4"/>
                      <a:pt x="16" y="4"/>
                    </a:cubicBezTo>
                    <a:cubicBezTo>
                      <a:pt x="16" y="4"/>
                      <a:pt x="15" y="3"/>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9" y="0"/>
                      <a:pt x="28" y="0"/>
                      <a:pt x="28" y="1"/>
                    </a:cubicBezTo>
                    <a:cubicBezTo>
                      <a:pt x="28" y="7"/>
                      <a:pt x="28" y="7"/>
                      <a:pt x="28" y="7"/>
                    </a:cubicBezTo>
                    <a:cubicBezTo>
                      <a:pt x="28" y="7"/>
                      <a:pt x="29" y="8"/>
                      <a:pt x="29" y="8"/>
                    </a:cubicBezTo>
                    <a:close/>
                    <a:moveTo>
                      <a:pt x="45" y="29"/>
                    </a:moveTo>
                    <a:cubicBezTo>
                      <a:pt x="45" y="33"/>
                      <a:pt x="44" y="38"/>
                      <a:pt x="40" y="41"/>
                    </a:cubicBezTo>
                    <a:cubicBezTo>
                      <a:pt x="38" y="43"/>
                      <a:pt x="37" y="46"/>
                      <a:pt x="37" y="47"/>
                    </a:cubicBezTo>
                    <a:cubicBezTo>
                      <a:pt x="38" y="48"/>
                      <a:pt x="38" y="48"/>
                      <a:pt x="38" y="49"/>
                    </a:cubicBezTo>
                    <a:cubicBezTo>
                      <a:pt x="38" y="50"/>
                      <a:pt x="38" y="50"/>
                      <a:pt x="37" y="51"/>
                    </a:cubicBezTo>
                    <a:cubicBezTo>
                      <a:pt x="38" y="51"/>
                      <a:pt x="38" y="51"/>
                      <a:pt x="38" y="52"/>
                    </a:cubicBezTo>
                    <a:cubicBezTo>
                      <a:pt x="38" y="53"/>
                      <a:pt x="38" y="53"/>
                      <a:pt x="37" y="53"/>
                    </a:cubicBezTo>
                    <a:cubicBezTo>
                      <a:pt x="38" y="54"/>
                      <a:pt x="38" y="54"/>
                      <a:pt x="38" y="55"/>
                    </a:cubicBezTo>
                    <a:cubicBezTo>
                      <a:pt x="38" y="56"/>
                      <a:pt x="38" y="56"/>
                      <a:pt x="37" y="56"/>
                    </a:cubicBezTo>
                    <a:cubicBezTo>
                      <a:pt x="38" y="57"/>
                      <a:pt x="38" y="57"/>
                      <a:pt x="38" y="58"/>
                    </a:cubicBezTo>
                    <a:cubicBezTo>
                      <a:pt x="38" y="59"/>
                      <a:pt x="37" y="60"/>
                      <a:pt x="35" y="60"/>
                    </a:cubicBezTo>
                    <a:cubicBezTo>
                      <a:pt x="35" y="60"/>
                      <a:pt x="35" y="61"/>
                      <a:pt x="35" y="61"/>
                    </a:cubicBezTo>
                    <a:cubicBezTo>
                      <a:pt x="35" y="63"/>
                      <a:pt x="33" y="63"/>
                      <a:pt x="31" y="63"/>
                    </a:cubicBezTo>
                    <a:cubicBezTo>
                      <a:pt x="28" y="63"/>
                      <a:pt x="28" y="63"/>
                      <a:pt x="28" y="63"/>
                    </a:cubicBezTo>
                    <a:cubicBezTo>
                      <a:pt x="26" y="63"/>
                      <a:pt x="23" y="63"/>
                      <a:pt x="23" y="61"/>
                    </a:cubicBezTo>
                    <a:cubicBezTo>
                      <a:pt x="23" y="61"/>
                      <a:pt x="23" y="60"/>
                      <a:pt x="23" y="60"/>
                    </a:cubicBezTo>
                    <a:cubicBezTo>
                      <a:pt x="22" y="60"/>
                      <a:pt x="21" y="59"/>
                      <a:pt x="21" y="58"/>
                    </a:cubicBezTo>
                    <a:cubicBezTo>
                      <a:pt x="21" y="57"/>
                      <a:pt x="21" y="57"/>
                      <a:pt x="22" y="56"/>
                    </a:cubicBezTo>
                    <a:cubicBezTo>
                      <a:pt x="21" y="56"/>
                      <a:pt x="21" y="56"/>
                      <a:pt x="21" y="55"/>
                    </a:cubicBezTo>
                    <a:cubicBezTo>
                      <a:pt x="21" y="54"/>
                      <a:pt x="21" y="54"/>
                      <a:pt x="22" y="53"/>
                    </a:cubicBezTo>
                    <a:cubicBezTo>
                      <a:pt x="21" y="53"/>
                      <a:pt x="21" y="53"/>
                      <a:pt x="21" y="52"/>
                    </a:cubicBezTo>
                    <a:cubicBezTo>
                      <a:pt x="21" y="51"/>
                      <a:pt x="21" y="51"/>
                      <a:pt x="22" y="51"/>
                    </a:cubicBezTo>
                    <a:cubicBezTo>
                      <a:pt x="21" y="50"/>
                      <a:pt x="21" y="50"/>
                      <a:pt x="21" y="49"/>
                    </a:cubicBezTo>
                    <a:cubicBezTo>
                      <a:pt x="21" y="48"/>
                      <a:pt x="21" y="48"/>
                      <a:pt x="22" y="47"/>
                    </a:cubicBezTo>
                    <a:cubicBezTo>
                      <a:pt x="22" y="46"/>
                      <a:pt x="21" y="43"/>
                      <a:pt x="18" y="41"/>
                    </a:cubicBezTo>
                    <a:cubicBezTo>
                      <a:pt x="15" y="38"/>
                      <a:pt x="13" y="33"/>
                      <a:pt x="13" y="29"/>
                    </a:cubicBezTo>
                    <a:cubicBezTo>
                      <a:pt x="13" y="20"/>
                      <a:pt x="20" y="13"/>
                      <a:pt x="29" y="13"/>
                    </a:cubicBezTo>
                    <a:cubicBezTo>
                      <a:pt x="38" y="13"/>
                      <a:pt x="45" y="20"/>
                      <a:pt x="45" y="29"/>
                    </a:cubicBezTo>
                    <a:close/>
                    <a:moveTo>
                      <a:pt x="33" y="61"/>
                    </a:moveTo>
                    <a:cubicBezTo>
                      <a:pt x="33" y="61"/>
                      <a:pt x="32" y="60"/>
                      <a:pt x="31" y="60"/>
                    </a:cubicBezTo>
                    <a:cubicBezTo>
                      <a:pt x="28" y="60"/>
                      <a:pt x="28" y="60"/>
                      <a:pt x="28" y="60"/>
                    </a:cubicBezTo>
                    <a:cubicBezTo>
                      <a:pt x="26" y="60"/>
                      <a:pt x="26" y="61"/>
                      <a:pt x="25" y="61"/>
                    </a:cubicBezTo>
                    <a:cubicBezTo>
                      <a:pt x="26" y="61"/>
                      <a:pt x="26" y="61"/>
                      <a:pt x="28" y="61"/>
                    </a:cubicBezTo>
                    <a:cubicBezTo>
                      <a:pt x="31" y="61"/>
                      <a:pt x="31" y="61"/>
                      <a:pt x="31" y="61"/>
                    </a:cubicBezTo>
                    <a:cubicBezTo>
                      <a:pt x="32" y="61"/>
                      <a:pt x="33" y="61"/>
                      <a:pt x="33" y="61"/>
                    </a:cubicBezTo>
                    <a:close/>
                    <a:moveTo>
                      <a:pt x="34" y="57"/>
                    </a:moveTo>
                    <a:cubicBezTo>
                      <a:pt x="25" y="57"/>
                      <a:pt x="25" y="57"/>
                      <a:pt x="25" y="57"/>
                    </a:cubicBezTo>
                    <a:cubicBezTo>
                      <a:pt x="24" y="57"/>
                      <a:pt x="23" y="58"/>
                      <a:pt x="23" y="58"/>
                    </a:cubicBezTo>
                    <a:cubicBezTo>
                      <a:pt x="23" y="58"/>
                      <a:pt x="24" y="58"/>
                      <a:pt x="25" y="58"/>
                    </a:cubicBezTo>
                    <a:cubicBezTo>
                      <a:pt x="28" y="58"/>
                      <a:pt x="28" y="58"/>
                      <a:pt x="28" y="58"/>
                    </a:cubicBezTo>
                    <a:cubicBezTo>
                      <a:pt x="31" y="58"/>
                      <a:pt x="31" y="58"/>
                      <a:pt x="31" y="58"/>
                    </a:cubicBezTo>
                    <a:cubicBezTo>
                      <a:pt x="34" y="58"/>
                      <a:pt x="34" y="58"/>
                      <a:pt x="34" y="58"/>
                    </a:cubicBezTo>
                    <a:cubicBezTo>
                      <a:pt x="35" y="58"/>
                      <a:pt x="35" y="58"/>
                      <a:pt x="36" y="58"/>
                    </a:cubicBezTo>
                    <a:cubicBezTo>
                      <a:pt x="35" y="58"/>
                      <a:pt x="35" y="57"/>
                      <a:pt x="34" y="57"/>
                    </a:cubicBezTo>
                    <a:close/>
                    <a:moveTo>
                      <a:pt x="34" y="54"/>
                    </a:moveTo>
                    <a:cubicBezTo>
                      <a:pt x="25" y="54"/>
                      <a:pt x="25" y="54"/>
                      <a:pt x="25" y="54"/>
                    </a:cubicBezTo>
                    <a:cubicBezTo>
                      <a:pt x="24" y="54"/>
                      <a:pt x="23" y="55"/>
                      <a:pt x="23" y="55"/>
                    </a:cubicBezTo>
                    <a:cubicBezTo>
                      <a:pt x="23" y="55"/>
                      <a:pt x="24" y="55"/>
                      <a:pt x="25" y="55"/>
                    </a:cubicBezTo>
                    <a:cubicBezTo>
                      <a:pt x="34" y="55"/>
                      <a:pt x="34" y="55"/>
                      <a:pt x="34" y="55"/>
                    </a:cubicBezTo>
                    <a:cubicBezTo>
                      <a:pt x="35" y="55"/>
                      <a:pt x="35" y="55"/>
                      <a:pt x="36" y="55"/>
                    </a:cubicBezTo>
                    <a:cubicBezTo>
                      <a:pt x="35" y="55"/>
                      <a:pt x="35" y="54"/>
                      <a:pt x="34" y="54"/>
                    </a:cubicBezTo>
                    <a:close/>
                    <a:moveTo>
                      <a:pt x="34" y="52"/>
                    </a:moveTo>
                    <a:cubicBezTo>
                      <a:pt x="25" y="52"/>
                      <a:pt x="25" y="52"/>
                      <a:pt x="25" y="52"/>
                    </a:cubicBezTo>
                    <a:cubicBezTo>
                      <a:pt x="24" y="52"/>
                      <a:pt x="23" y="52"/>
                      <a:pt x="23" y="52"/>
                    </a:cubicBezTo>
                    <a:cubicBezTo>
                      <a:pt x="23" y="52"/>
                      <a:pt x="24" y="52"/>
                      <a:pt x="25" y="52"/>
                    </a:cubicBezTo>
                    <a:cubicBezTo>
                      <a:pt x="34" y="52"/>
                      <a:pt x="34" y="52"/>
                      <a:pt x="34" y="52"/>
                    </a:cubicBezTo>
                    <a:cubicBezTo>
                      <a:pt x="35" y="52"/>
                      <a:pt x="35" y="52"/>
                      <a:pt x="36" y="52"/>
                    </a:cubicBezTo>
                    <a:cubicBezTo>
                      <a:pt x="35" y="52"/>
                      <a:pt x="35" y="52"/>
                      <a:pt x="34" y="52"/>
                    </a:cubicBezTo>
                    <a:close/>
                    <a:moveTo>
                      <a:pt x="34" y="50"/>
                    </a:moveTo>
                    <a:cubicBezTo>
                      <a:pt x="35" y="50"/>
                      <a:pt x="35" y="49"/>
                      <a:pt x="36" y="49"/>
                    </a:cubicBezTo>
                    <a:cubicBezTo>
                      <a:pt x="35" y="49"/>
                      <a:pt x="35" y="49"/>
                      <a:pt x="34" y="49"/>
                    </a:cubicBezTo>
                    <a:cubicBezTo>
                      <a:pt x="25" y="49"/>
                      <a:pt x="25" y="49"/>
                      <a:pt x="25" y="49"/>
                    </a:cubicBezTo>
                    <a:cubicBezTo>
                      <a:pt x="24" y="49"/>
                      <a:pt x="23" y="49"/>
                      <a:pt x="23" y="49"/>
                    </a:cubicBezTo>
                    <a:cubicBezTo>
                      <a:pt x="23" y="49"/>
                      <a:pt x="24" y="50"/>
                      <a:pt x="25" y="50"/>
                    </a:cubicBezTo>
                    <a:lnTo>
                      <a:pt x="34" y="50"/>
                    </a:lnTo>
                    <a:close/>
                    <a:moveTo>
                      <a:pt x="43" y="29"/>
                    </a:moveTo>
                    <a:cubicBezTo>
                      <a:pt x="43" y="21"/>
                      <a:pt x="37" y="15"/>
                      <a:pt x="29" y="15"/>
                    </a:cubicBezTo>
                    <a:cubicBezTo>
                      <a:pt x="22" y="15"/>
                      <a:pt x="15" y="21"/>
                      <a:pt x="15" y="29"/>
                    </a:cubicBezTo>
                    <a:cubicBezTo>
                      <a:pt x="15" y="33"/>
                      <a:pt x="17" y="36"/>
                      <a:pt x="20" y="39"/>
                    </a:cubicBezTo>
                    <a:cubicBezTo>
                      <a:pt x="22" y="42"/>
                      <a:pt x="23" y="44"/>
                      <a:pt x="24" y="47"/>
                    </a:cubicBezTo>
                    <a:cubicBezTo>
                      <a:pt x="25" y="47"/>
                      <a:pt x="25" y="47"/>
                      <a:pt x="25" y="47"/>
                    </a:cubicBezTo>
                    <a:cubicBezTo>
                      <a:pt x="26" y="47"/>
                      <a:pt x="26" y="47"/>
                      <a:pt x="26" y="47"/>
                    </a:cubicBezTo>
                    <a:cubicBezTo>
                      <a:pt x="23" y="32"/>
                      <a:pt x="23" y="32"/>
                      <a:pt x="23" y="32"/>
                    </a:cubicBezTo>
                    <a:cubicBezTo>
                      <a:pt x="23" y="32"/>
                      <a:pt x="24" y="31"/>
                      <a:pt x="24" y="31"/>
                    </a:cubicBezTo>
                    <a:cubicBezTo>
                      <a:pt x="25" y="31"/>
                      <a:pt x="25" y="31"/>
                      <a:pt x="25" y="32"/>
                    </a:cubicBezTo>
                    <a:cubicBezTo>
                      <a:pt x="28" y="47"/>
                      <a:pt x="28" y="47"/>
                      <a:pt x="28" y="47"/>
                    </a:cubicBezTo>
                    <a:cubicBezTo>
                      <a:pt x="31" y="47"/>
                      <a:pt x="31" y="47"/>
                      <a:pt x="31" y="47"/>
                    </a:cubicBezTo>
                    <a:cubicBezTo>
                      <a:pt x="33" y="32"/>
                      <a:pt x="33" y="32"/>
                      <a:pt x="33" y="32"/>
                    </a:cubicBezTo>
                    <a:cubicBezTo>
                      <a:pt x="33" y="31"/>
                      <a:pt x="34" y="31"/>
                      <a:pt x="35" y="31"/>
                    </a:cubicBezTo>
                    <a:cubicBezTo>
                      <a:pt x="35" y="31"/>
                      <a:pt x="35" y="32"/>
                      <a:pt x="35" y="32"/>
                    </a:cubicBezTo>
                    <a:cubicBezTo>
                      <a:pt x="33" y="47"/>
                      <a:pt x="33" y="47"/>
                      <a:pt x="33" y="47"/>
                    </a:cubicBezTo>
                    <a:cubicBezTo>
                      <a:pt x="34" y="47"/>
                      <a:pt x="34" y="47"/>
                      <a:pt x="34" y="47"/>
                    </a:cubicBezTo>
                    <a:cubicBezTo>
                      <a:pt x="35" y="47"/>
                      <a:pt x="35" y="47"/>
                      <a:pt x="35" y="47"/>
                    </a:cubicBezTo>
                    <a:cubicBezTo>
                      <a:pt x="35" y="44"/>
                      <a:pt x="37" y="42"/>
                      <a:pt x="39" y="39"/>
                    </a:cubicBezTo>
                    <a:cubicBezTo>
                      <a:pt x="42" y="36"/>
                      <a:pt x="43" y="33"/>
                      <a:pt x="43" y="29"/>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64" name="îsḷîḍè">
                <a:extLst>
                  <a:ext uri="{FF2B5EF4-FFF2-40B4-BE49-F238E27FC236}">
                    <a16:creationId xmlns:a16="http://schemas.microsoft.com/office/drawing/2014/main" id="{C91B6F97-4B03-49C6-8CD8-B7090F4C0471}"/>
                  </a:ext>
                </a:extLst>
              </p:cNvPr>
              <p:cNvSpPr/>
              <p:nvPr/>
            </p:nvSpPr>
            <p:spPr bwMode="auto">
              <a:xfrm>
                <a:off x="4905404" y="3395343"/>
                <a:ext cx="397375" cy="443694"/>
              </a:xfrm>
              <a:custGeom>
                <a:avLst/>
                <a:gdLst>
                  <a:gd name="T0" fmla="*/ 55 w 69"/>
                  <a:gd name="T1" fmla="*/ 0 h 77"/>
                  <a:gd name="T2" fmla="*/ 45 w 69"/>
                  <a:gd name="T3" fmla="*/ 5 h 77"/>
                  <a:gd name="T4" fmla="*/ 31 w 69"/>
                  <a:gd name="T5" fmla="*/ 7 h 77"/>
                  <a:gd name="T6" fmla="*/ 24 w 69"/>
                  <a:gd name="T7" fmla="*/ 7 h 77"/>
                  <a:gd name="T8" fmla="*/ 10 w 69"/>
                  <a:gd name="T9" fmla="*/ 5 h 77"/>
                  <a:gd name="T10" fmla="*/ 0 w 69"/>
                  <a:gd name="T11" fmla="*/ 69 h 77"/>
                  <a:gd name="T12" fmla="*/ 69 w 69"/>
                  <a:gd name="T13" fmla="*/ 14 h 77"/>
                  <a:gd name="T14" fmla="*/ 10 w 69"/>
                  <a:gd name="T15" fmla="*/ 13 h 77"/>
                  <a:gd name="T16" fmla="*/ 24 w 69"/>
                  <a:gd name="T17" fmla="*/ 10 h 77"/>
                  <a:gd name="T18" fmla="*/ 31 w 69"/>
                  <a:gd name="T19" fmla="*/ 10 h 77"/>
                  <a:gd name="T20" fmla="*/ 45 w 69"/>
                  <a:gd name="T21" fmla="*/ 13 h 77"/>
                  <a:gd name="T22" fmla="*/ 55 w 69"/>
                  <a:gd name="T23" fmla="*/ 17 h 77"/>
                  <a:gd name="T24" fmla="*/ 66 w 69"/>
                  <a:gd name="T25" fmla="*/ 14 h 77"/>
                  <a:gd name="T26" fmla="*/ 7 w 69"/>
                  <a:gd name="T27" fmla="*/ 10 h 77"/>
                  <a:gd name="T28" fmla="*/ 61 w 69"/>
                  <a:gd name="T29" fmla="*/ 74 h 77"/>
                  <a:gd name="T30" fmla="*/ 34 w 69"/>
                  <a:gd name="T31" fmla="*/ 39 h 77"/>
                  <a:gd name="T32" fmla="*/ 34 w 69"/>
                  <a:gd name="T33" fmla="*/ 39 h 77"/>
                  <a:gd name="T34" fmla="*/ 33 w 69"/>
                  <a:gd name="T35" fmla="*/ 36 h 77"/>
                  <a:gd name="T36" fmla="*/ 44 w 69"/>
                  <a:gd name="T37" fmla="*/ 33 h 77"/>
                  <a:gd name="T38" fmla="*/ 45 w 69"/>
                  <a:gd name="T39" fmla="*/ 36 h 77"/>
                  <a:gd name="T40" fmla="*/ 54 w 69"/>
                  <a:gd name="T41" fmla="*/ 39 h 77"/>
                  <a:gd name="T42" fmla="*/ 54 w 69"/>
                  <a:gd name="T43" fmla="*/ 39 h 77"/>
                  <a:gd name="T44" fmla="*/ 53 w 69"/>
                  <a:gd name="T45" fmla="*/ 36 h 77"/>
                  <a:gd name="T46" fmla="*/ 14 w 69"/>
                  <a:gd name="T47" fmla="*/ 43 h 77"/>
                  <a:gd name="T48" fmla="*/ 15 w 69"/>
                  <a:gd name="T49" fmla="*/ 46 h 77"/>
                  <a:gd name="T50" fmla="*/ 24 w 69"/>
                  <a:gd name="T51" fmla="*/ 49 h 77"/>
                  <a:gd name="T52" fmla="*/ 24 w 69"/>
                  <a:gd name="T53" fmla="*/ 49 h 77"/>
                  <a:gd name="T54" fmla="*/ 23 w 69"/>
                  <a:gd name="T55" fmla="*/ 46 h 77"/>
                  <a:gd name="T56" fmla="*/ 34 w 69"/>
                  <a:gd name="T57" fmla="*/ 43 h 77"/>
                  <a:gd name="T58" fmla="*/ 35 w 69"/>
                  <a:gd name="T59" fmla="*/ 46 h 77"/>
                  <a:gd name="T60" fmla="*/ 44 w 69"/>
                  <a:gd name="T61" fmla="*/ 49 h 77"/>
                  <a:gd name="T62" fmla="*/ 44 w 69"/>
                  <a:gd name="T63" fmla="*/ 49 h 77"/>
                  <a:gd name="T64" fmla="*/ 43 w 69"/>
                  <a:gd name="T65" fmla="*/ 46 h 77"/>
                  <a:gd name="T66" fmla="*/ 54 w 69"/>
                  <a:gd name="T67" fmla="*/ 43 h 77"/>
                  <a:gd name="T68" fmla="*/ 55 w 69"/>
                  <a:gd name="T69" fmla="*/ 46 h 77"/>
                  <a:gd name="T70" fmla="*/ 14 w 69"/>
                  <a:gd name="T71" fmla="*/ 59 h 77"/>
                  <a:gd name="T72" fmla="*/ 14 w 69"/>
                  <a:gd name="T73" fmla="*/ 59 h 77"/>
                  <a:gd name="T74" fmla="*/ 13 w 69"/>
                  <a:gd name="T75" fmla="*/ 56 h 77"/>
                  <a:gd name="T76" fmla="*/ 24 w 69"/>
                  <a:gd name="T77" fmla="*/ 53 h 77"/>
                  <a:gd name="T78" fmla="*/ 25 w 69"/>
                  <a:gd name="T79" fmla="*/ 56 h 77"/>
                  <a:gd name="T80" fmla="*/ 34 w 69"/>
                  <a:gd name="T81" fmla="*/ 59 h 77"/>
                  <a:gd name="T82" fmla="*/ 34 w 69"/>
                  <a:gd name="T83" fmla="*/ 59 h 77"/>
                  <a:gd name="T84" fmla="*/ 33 w 69"/>
                  <a:gd name="T85" fmla="*/ 56 h 77"/>
                  <a:gd name="T86" fmla="*/ 44 w 69"/>
                  <a:gd name="T87" fmla="*/ 53 h 77"/>
                  <a:gd name="T88" fmla="*/ 45 w 69"/>
                  <a:gd name="T89" fmla="*/ 56 h 77"/>
                  <a:gd name="T90" fmla="*/ 54 w 69"/>
                  <a:gd name="T91" fmla="*/ 59 h 77"/>
                  <a:gd name="T92" fmla="*/ 54 w 69"/>
                  <a:gd name="T93" fmla="*/ 59 h 77"/>
                  <a:gd name="T94" fmla="*/ 53 w 69"/>
                  <a:gd name="T95" fmla="*/ 56 h 77"/>
                  <a:gd name="T96" fmla="*/ 14 w 69"/>
                  <a:gd name="T97" fmla="*/ 63 h 77"/>
                  <a:gd name="T98" fmla="*/ 15 w 69"/>
                  <a:gd name="T99" fmla="*/ 65 h 77"/>
                  <a:gd name="T100" fmla="*/ 24 w 69"/>
                  <a:gd name="T101" fmla="*/ 68 h 77"/>
                  <a:gd name="T102" fmla="*/ 24 w 69"/>
                  <a:gd name="T103" fmla="*/ 68 h 77"/>
                  <a:gd name="T104" fmla="*/ 23 w 69"/>
                  <a:gd name="T105" fmla="*/ 6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 h="77">
                    <a:moveTo>
                      <a:pt x="61" y="7"/>
                    </a:moveTo>
                    <a:cubicBezTo>
                      <a:pt x="59" y="7"/>
                      <a:pt x="59" y="7"/>
                      <a:pt x="59" y="7"/>
                    </a:cubicBezTo>
                    <a:cubicBezTo>
                      <a:pt x="59" y="5"/>
                      <a:pt x="59" y="5"/>
                      <a:pt x="59" y="5"/>
                    </a:cubicBezTo>
                    <a:cubicBezTo>
                      <a:pt x="59" y="2"/>
                      <a:pt x="57" y="0"/>
                      <a:pt x="55" y="0"/>
                    </a:cubicBezTo>
                    <a:cubicBezTo>
                      <a:pt x="53" y="0"/>
                      <a:pt x="51" y="2"/>
                      <a:pt x="51" y="5"/>
                    </a:cubicBezTo>
                    <a:cubicBezTo>
                      <a:pt x="51" y="7"/>
                      <a:pt x="51" y="7"/>
                      <a:pt x="51" y="7"/>
                    </a:cubicBezTo>
                    <a:cubicBezTo>
                      <a:pt x="45" y="7"/>
                      <a:pt x="45" y="7"/>
                      <a:pt x="45" y="7"/>
                    </a:cubicBezTo>
                    <a:cubicBezTo>
                      <a:pt x="45" y="5"/>
                      <a:pt x="45" y="5"/>
                      <a:pt x="45" y="5"/>
                    </a:cubicBezTo>
                    <a:cubicBezTo>
                      <a:pt x="45" y="2"/>
                      <a:pt x="43" y="0"/>
                      <a:pt x="41" y="0"/>
                    </a:cubicBezTo>
                    <a:cubicBezTo>
                      <a:pt x="39" y="0"/>
                      <a:pt x="37" y="2"/>
                      <a:pt x="37" y="5"/>
                    </a:cubicBezTo>
                    <a:cubicBezTo>
                      <a:pt x="37" y="7"/>
                      <a:pt x="37" y="7"/>
                      <a:pt x="37" y="7"/>
                    </a:cubicBezTo>
                    <a:cubicBezTo>
                      <a:pt x="31" y="7"/>
                      <a:pt x="31" y="7"/>
                      <a:pt x="31" y="7"/>
                    </a:cubicBezTo>
                    <a:cubicBezTo>
                      <a:pt x="31" y="5"/>
                      <a:pt x="31" y="5"/>
                      <a:pt x="31" y="5"/>
                    </a:cubicBezTo>
                    <a:cubicBezTo>
                      <a:pt x="31" y="2"/>
                      <a:pt x="29" y="0"/>
                      <a:pt x="27" y="0"/>
                    </a:cubicBezTo>
                    <a:cubicBezTo>
                      <a:pt x="25" y="0"/>
                      <a:pt x="24" y="2"/>
                      <a:pt x="24" y="5"/>
                    </a:cubicBezTo>
                    <a:cubicBezTo>
                      <a:pt x="24" y="7"/>
                      <a:pt x="24" y="7"/>
                      <a:pt x="24" y="7"/>
                    </a:cubicBezTo>
                    <a:cubicBezTo>
                      <a:pt x="17" y="7"/>
                      <a:pt x="17" y="7"/>
                      <a:pt x="17" y="7"/>
                    </a:cubicBezTo>
                    <a:cubicBezTo>
                      <a:pt x="17" y="5"/>
                      <a:pt x="17" y="5"/>
                      <a:pt x="17" y="5"/>
                    </a:cubicBezTo>
                    <a:cubicBezTo>
                      <a:pt x="17" y="2"/>
                      <a:pt x="16" y="0"/>
                      <a:pt x="14" y="0"/>
                    </a:cubicBezTo>
                    <a:cubicBezTo>
                      <a:pt x="11" y="0"/>
                      <a:pt x="10" y="2"/>
                      <a:pt x="10" y="5"/>
                    </a:cubicBezTo>
                    <a:cubicBezTo>
                      <a:pt x="10" y="7"/>
                      <a:pt x="10" y="7"/>
                      <a:pt x="10" y="7"/>
                    </a:cubicBezTo>
                    <a:cubicBezTo>
                      <a:pt x="7" y="7"/>
                      <a:pt x="7" y="7"/>
                      <a:pt x="7" y="7"/>
                    </a:cubicBezTo>
                    <a:cubicBezTo>
                      <a:pt x="3" y="7"/>
                      <a:pt x="0" y="10"/>
                      <a:pt x="0" y="14"/>
                    </a:cubicBezTo>
                    <a:cubicBezTo>
                      <a:pt x="0" y="69"/>
                      <a:pt x="0" y="69"/>
                      <a:pt x="0" y="69"/>
                    </a:cubicBezTo>
                    <a:cubicBezTo>
                      <a:pt x="0" y="74"/>
                      <a:pt x="3" y="77"/>
                      <a:pt x="7" y="77"/>
                    </a:cubicBezTo>
                    <a:cubicBezTo>
                      <a:pt x="61" y="77"/>
                      <a:pt x="61" y="77"/>
                      <a:pt x="61" y="77"/>
                    </a:cubicBezTo>
                    <a:cubicBezTo>
                      <a:pt x="65" y="77"/>
                      <a:pt x="69" y="74"/>
                      <a:pt x="69" y="69"/>
                    </a:cubicBezTo>
                    <a:cubicBezTo>
                      <a:pt x="69" y="14"/>
                      <a:pt x="69" y="14"/>
                      <a:pt x="69" y="14"/>
                    </a:cubicBezTo>
                    <a:cubicBezTo>
                      <a:pt x="69" y="10"/>
                      <a:pt x="65" y="7"/>
                      <a:pt x="61" y="7"/>
                    </a:cubicBezTo>
                    <a:close/>
                    <a:moveTo>
                      <a:pt x="7" y="10"/>
                    </a:moveTo>
                    <a:cubicBezTo>
                      <a:pt x="10" y="10"/>
                      <a:pt x="10" y="10"/>
                      <a:pt x="10" y="10"/>
                    </a:cubicBezTo>
                    <a:cubicBezTo>
                      <a:pt x="10" y="13"/>
                      <a:pt x="10" y="13"/>
                      <a:pt x="10" y="13"/>
                    </a:cubicBezTo>
                    <a:cubicBezTo>
                      <a:pt x="10" y="15"/>
                      <a:pt x="11" y="17"/>
                      <a:pt x="14" y="17"/>
                    </a:cubicBezTo>
                    <a:cubicBezTo>
                      <a:pt x="16" y="17"/>
                      <a:pt x="17" y="15"/>
                      <a:pt x="17" y="13"/>
                    </a:cubicBezTo>
                    <a:cubicBezTo>
                      <a:pt x="17" y="10"/>
                      <a:pt x="17" y="10"/>
                      <a:pt x="17" y="10"/>
                    </a:cubicBezTo>
                    <a:cubicBezTo>
                      <a:pt x="24" y="10"/>
                      <a:pt x="24" y="10"/>
                      <a:pt x="24" y="10"/>
                    </a:cubicBezTo>
                    <a:cubicBezTo>
                      <a:pt x="24" y="13"/>
                      <a:pt x="24" y="13"/>
                      <a:pt x="24" y="13"/>
                    </a:cubicBezTo>
                    <a:cubicBezTo>
                      <a:pt x="24" y="15"/>
                      <a:pt x="25" y="17"/>
                      <a:pt x="27" y="17"/>
                    </a:cubicBezTo>
                    <a:cubicBezTo>
                      <a:pt x="29" y="17"/>
                      <a:pt x="31" y="15"/>
                      <a:pt x="31" y="13"/>
                    </a:cubicBezTo>
                    <a:cubicBezTo>
                      <a:pt x="31" y="10"/>
                      <a:pt x="31" y="10"/>
                      <a:pt x="31" y="10"/>
                    </a:cubicBezTo>
                    <a:cubicBezTo>
                      <a:pt x="37" y="10"/>
                      <a:pt x="37" y="10"/>
                      <a:pt x="37" y="10"/>
                    </a:cubicBezTo>
                    <a:cubicBezTo>
                      <a:pt x="37" y="13"/>
                      <a:pt x="37" y="13"/>
                      <a:pt x="37" y="13"/>
                    </a:cubicBezTo>
                    <a:cubicBezTo>
                      <a:pt x="37" y="15"/>
                      <a:pt x="39" y="17"/>
                      <a:pt x="41" y="17"/>
                    </a:cubicBezTo>
                    <a:cubicBezTo>
                      <a:pt x="43" y="17"/>
                      <a:pt x="45" y="15"/>
                      <a:pt x="45" y="13"/>
                    </a:cubicBezTo>
                    <a:cubicBezTo>
                      <a:pt x="45" y="10"/>
                      <a:pt x="45" y="10"/>
                      <a:pt x="45" y="10"/>
                    </a:cubicBezTo>
                    <a:cubicBezTo>
                      <a:pt x="51" y="10"/>
                      <a:pt x="51" y="10"/>
                      <a:pt x="51" y="10"/>
                    </a:cubicBezTo>
                    <a:cubicBezTo>
                      <a:pt x="51" y="13"/>
                      <a:pt x="51" y="13"/>
                      <a:pt x="51" y="13"/>
                    </a:cubicBezTo>
                    <a:cubicBezTo>
                      <a:pt x="51" y="15"/>
                      <a:pt x="53" y="17"/>
                      <a:pt x="55" y="17"/>
                    </a:cubicBezTo>
                    <a:cubicBezTo>
                      <a:pt x="57" y="17"/>
                      <a:pt x="59" y="15"/>
                      <a:pt x="59" y="13"/>
                    </a:cubicBezTo>
                    <a:cubicBezTo>
                      <a:pt x="59" y="10"/>
                      <a:pt x="59" y="10"/>
                      <a:pt x="59" y="10"/>
                    </a:cubicBezTo>
                    <a:cubicBezTo>
                      <a:pt x="61" y="10"/>
                      <a:pt x="61" y="10"/>
                      <a:pt x="61" y="10"/>
                    </a:cubicBezTo>
                    <a:cubicBezTo>
                      <a:pt x="64" y="10"/>
                      <a:pt x="66" y="12"/>
                      <a:pt x="66" y="14"/>
                    </a:cubicBezTo>
                    <a:cubicBezTo>
                      <a:pt x="66" y="26"/>
                      <a:pt x="66" y="26"/>
                      <a:pt x="66" y="26"/>
                    </a:cubicBezTo>
                    <a:cubicBezTo>
                      <a:pt x="3" y="26"/>
                      <a:pt x="3" y="26"/>
                      <a:pt x="3" y="26"/>
                    </a:cubicBezTo>
                    <a:cubicBezTo>
                      <a:pt x="3" y="14"/>
                      <a:pt x="3" y="14"/>
                      <a:pt x="3" y="14"/>
                    </a:cubicBezTo>
                    <a:cubicBezTo>
                      <a:pt x="3" y="12"/>
                      <a:pt x="5" y="10"/>
                      <a:pt x="7" y="10"/>
                    </a:cubicBezTo>
                    <a:close/>
                    <a:moveTo>
                      <a:pt x="3" y="28"/>
                    </a:moveTo>
                    <a:cubicBezTo>
                      <a:pt x="66" y="28"/>
                      <a:pt x="66" y="28"/>
                      <a:pt x="66" y="28"/>
                    </a:cubicBezTo>
                    <a:cubicBezTo>
                      <a:pt x="66" y="69"/>
                      <a:pt x="66" y="69"/>
                      <a:pt x="66" y="69"/>
                    </a:cubicBezTo>
                    <a:cubicBezTo>
                      <a:pt x="66" y="72"/>
                      <a:pt x="64" y="74"/>
                      <a:pt x="61" y="74"/>
                    </a:cubicBezTo>
                    <a:cubicBezTo>
                      <a:pt x="7" y="74"/>
                      <a:pt x="7" y="74"/>
                      <a:pt x="7" y="74"/>
                    </a:cubicBezTo>
                    <a:cubicBezTo>
                      <a:pt x="5" y="74"/>
                      <a:pt x="3" y="72"/>
                      <a:pt x="3" y="69"/>
                    </a:cubicBezTo>
                    <a:lnTo>
                      <a:pt x="3" y="28"/>
                    </a:lnTo>
                    <a:close/>
                    <a:moveTo>
                      <a:pt x="34" y="39"/>
                    </a:moveTo>
                    <a:cubicBezTo>
                      <a:pt x="36" y="39"/>
                      <a:pt x="37" y="38"/>
                      <a:pt x="37" y="36"/>
                    </a:cubicBezTo>
                    <a:cubicBezTo>
                      <a:pt x="37" y="34"/>
                      <a:pt x="36" y="33"/>
                      <a:pt x="34" y="33"/>
                    </a:cubicBezTo>
                    <a:cubicBezTo>
                      <a:pt x="33" y="33"/>
                      <a:pt x="31" y="34"/>
                      <a:pt x="31" y="36"/>
                    </a:cubicBezTo>
                    <a:cubicBezTo>
                      <a:pt x="31" y="38"/>
                      <a:pt x="33" y="39"/>
                      <a:pt x="34" y="39"/>
                    </a:cubicBezTo>
                    <a:close/>
                    <a:moveTo>
                      <a:pt x="34" y="35"/>
                    </a:moveTo>
                    <a:cubicBezTo>
                      <a:pt x="35" y="35"/>
                      <a:pt x="35" y="36"/>
                      <a:pt x="35" y="36"/>
                    </a:cubicBezTo>
                    <a:cubicBezTo>
                      <a:pt x="35" y="36"/>
                      <a:pt x="35" y="37"/>
                      <a:pt x="34" y="37"/>
                    </a:cubicBezTo>
                    <a:cubicBezTo>
                      <a:pt x="34" y="37"/>
                      <a:pt x="33" y="36"/>
                      <a:pt x="33" y="36"/>
                    </a:cubicBezTo>
                    <a:cubicBezTo>
                      <a:pt x="33" y="36"/>
                      <a:pt x="34" y="35"/>
                      <a:pt x="34" y="35"/>
                    </a:cubicBezTo>
                    <a:close/>
                    <a:moveTo>
                      <a:pt x="44" y="39"/>
                    </a:moveTo>
                    <a:cubicBezTo>
                      <a:pt x="46" y="39"/>
                      <a:pt x="47" y="38"/>
                      <a:pt x="47" y="36"/>
                    </a:cubicBezTo>
                    <a:cubicBezTo>
                      <a:pt x="47" y="34"/>
                      <a:pt x="46" y="33"/>
                      <a:pt x="44" y="33"/>
                    </a:cubicBezTo>
                    <a:cubicBezTo>
                      <a:pt x="43" y="33"/>
                      <a:pt x="41" y="34"/>
                      <a:pt x="41" y="36"/>
                    </a:cubicBezTo>
                    <a:cubicBezTo>
                      <a:pt x="41" y="38"/>
                      <a:pt x="43" y="39"/>
                      <a:pt x="44" y="39"/>
                    </a:cubicBezTo>
                    <a:close/>
                    <a:moveTo>
                      <a:pt x="44" y="35"/>
                    </a:moveTo>
                    <a:cubicBezTo>
                      <a:pt x="45" y="35"/>
                      <a:pt x="45" y="36"/>
                      <a:pt x="45" y="36"/>
                    </a:cubicBezTo>
                    <a:cubicBezTo>
                      <a:pt x="45" y="36"/>
                      <a:pt x="45" y="37"/>
                      <a:pt x="44" y="37"/>
                    </a:cubicBezTo>
                    <a:cubicBezTo>
                      <a:pt x="44" y="37"/>
                      <a:pt x="43" y="36"/>
                      <a:pt x="43" y="36"/>
                    </a:cubicBezTo>
                    <a:cubicBezTo>
                      <a:pt x="43" y="36"/>
                      <a:pt x="44" y="35"/>
                      <a:pt x="44" y="35"/>
                    </a:cubicBezTo>
                    <a:close/>
                    <a:moveTo>
                      <a:pt x="54" y="39"/>
                    </a:moveTo>
                    <a:cubicBezTo>
                      <a:pt x="56" y="39"/>
                      <a:pt x="57" y="38"/>
                      <a:pt x="57" y="36"/>
                    </a:cubicBezTo>
                    <a:cubicBezTo>
                      <a:pt x="57" y="34"/>
                      <a:pt x="56" y="33"/>
                      <a:pt x="54" y="33"/>
                    </a:cubicBezTo>
                    <a:cubicBezTo>
                      <a:pt x="52" y="33"/>
                      <a:pt x="51" y="34"/>
                      <a:pt x="51" y="36"/>
                    </a:cubicBezTo>
                    <a:cubicBezTo>
                      <a:pt x="51" y="38"/>
                      <a:pt x="52" y="39"/>
                      <a:pt x="54" y="39"/>
                    </a:cubicBezTo>
                    <a:close/>
                    <a:moveTo>
                      <a:pt x="54" y="35"/>
                    </a:moveTo>
                    <a:cubicBezTo>
                      <a:pt x="55" y="35"/>
                      <a:pt x="55" y="36"/>
                      <a:pt x="55" y="36"/>
                    </a:cubicBezTo>
                    <a:cubicBezTo>
                      <a:pt x="55" y="36"/>
                      <a:pt x="55" y="37"/>
                      <a:pt x="54" y="37"/>
                    </a:cubicBezTo>
                    <a:cubicBezTo>
                      <a:pt x="54" y="37"/>
                      <a:pt x="53" y="36"/>
                      <a:pt x="53" y="36"/>
                    </a:cubicBezTo>
                    <a:cubicBezTo>
                      <a:pt x="53" y="36"/>
                      <a:pt x="54" y="35"/>
                      <a:pt x="54" y="35"/>
                    </a:cubicBezTo>
                    <a:close/>
                    <a:moveTo>
                      <a:pt x="14" y="49"/>
                    </a:moveTo>
                    <a:cubicBezTo>
                      <a:pt x="16" y="49"/>
                      <a:pt x="17" y="47"/>
                      <a:pt x="17" y="46"/>
                    </a:cubicBezTo>
                    <a:cubicBezTo>
                      <a:pt x="17" y="44"/>
                      <a:pt x="16" y="43"/>
                      <a:pt x="14" y="43"/>
                    </a:cubicBezTo>
                    <a:cubicBezTo>
                      <a:pt x="13" y="43"/>
                      <a:pt x="11" y="44"/>
                      <a:pt x="11" y="46"/>
                    </a:cubicBezTo>
                    <a:cubicBezTo>
                      <a:pt x="11" y="47"/>
                      <a:pt x="13" y="49"/>
                      <a:pt x="14" y="49"/>
                    </a:cubicBezTo>
                    <a:close/>
                    <a:moveTo>
                      <a:pt x="14" y="45"/>
                    </a:moveTo>
                    <a:cubicBezTo>
                      <a:pt x="15" y="45"/>
                      <a:pt x="15" y="45"/>
                      <a:pt x="15" y="46"/>
                    </a:cubicBezTo>
                    <a:cubicBezTo>
                      <a:pt x="15" y="46"/>
                      <a:pt x="15" y="47"/>
                      <a:pt x="14" y="47"/>
                    </a:cubicBezTo>
                    <a:cubicBezTo>
                      <a:pt x="14" y="47"/>
                      <a:pt x="13" y="46"/>
                      <a:pt x="13" y="46"/>
                    </a:cubicBezTo>
                    <a:cubicBezTo>
                      <a:pt x="13" y="45"/>
                      <a:pt x="14" y="45"/>
                      <a:pt x="14" y="45"/>
                    </a:cubicBezTo>
                    <a:close/>
                    <a:moveTo>
                      <a:pt x="24" y="49"/>
                    </a:moveTo>
                    <a:cubicBezTo>
                      <a:pt x="26" y="49"/>
                      <a:pt x="27" y="47"/>
                      <a:pt x="27" y="46"/>
                    </a:cubicBezTo>
                    <a:cubicBezTo>
                      <a:pt x="27" y="44"/>
                      <a:pt x="26" y="43"/>
                      <a:pt x="24" y="43"/>
                    </a:cubicBezTo>
                    <a:cubicBezTo>
                      <a:pt x="23" y="43"/>
                      <a:pt x="21" y="44"/>
                      <a:pt x="21" y="46"/>
                    </a:cubicBezTo>
                    <a:cubicBezTo>
                      <a:pt x="21" y="47"/>
                      <a:pt x="23" y="49"/>
                      <a:pt x="24" y="49"/>
                    </a:cubicBezTo>
                    <a:close/>
                    <a:moveTo>
                      <a:pt x="24" y="45"/>
                    </a:moveTo>
                    <a:cubicBezTo>
                      <a:pt x="25" y="45"/>
                      <a:pt x="25" y="45"/>
                      <a:pt x="25" y="46"/>
                    </a:cubicBezTo>
                    <a:cubicBezTo>
                      <a:pt x="25" y="46"/>
                      <a:pt x="25" y="47"/>
                      <a:pt x="24" y="47"/>
                    </a:cubicBezTo>
                    <a:cubicBezTo>
                      <a:pt x="24" y="47"/>
                      <a:pt x="23" y="46"/>
                      <a:pt x="23" y="46"/>
                    </a:cubicBezTo>
                    <a:cubicBezTo>
                      <a:pt x="23" y="45"/>
                      <a:pt x="24" y="45"/>
                      <a:pt x="24" y="45"/>
                    </a:cubicBezTo>
                    <a:close/>
                    <a:moveTo>
                      <a:pt x="34" y="49"/>
                    </a:moveTo>
                    <a:cubicBezTo>
                      <a:pt x="36" y="49"/>
                      <a:pt x="37" y="47"/>
                      <a:pt x="37" y="46"/>
                    </a:cubicBezTo>
                    <a:cubicBezTo>
                      <a:pt x="37" y="44"/>
                      <a:pt x="36" y="43"/>
                      <a:pt x="34" y="43"/>
                    </a:cubicBezTo>
                    <a:cubicBezTo>
                      <a:pt x="33" y="43"/>
                      <a:pt x="31" y="44"/>
                      <a:pt x="31" y="46"/>
                    </a:cubicBezTo>
                    <a:cubicBezTo>
                      <a:pt x="31" y="47"/>
                      <a:pt x="33" y="49"/>
                      <a:pt x="34" y="49"/>
                    </a:cubicBezTo>
                    <a:close/>
                    <a:moveTo>
                      <a:pt x="34" y="45"/>
                    </a:moveTo>
                    <a:cubicBezTo>
                      <a:pt x="35" y="45"/>
                      <a:pt x="35" y="45"/>
                      <a:pt x="35" y="46"/>
                    </a:cubicBezTo>
                    <a:cubicBezTo>
                      <a:pt x="35" y="46"/>
                      <a:pt x="35" y="47"/>
                      <a:pt x="34" y="47"/>
                    </a:cubicBezTo>
                    <a:cubicBezTo>
                      <a:pt x="34" y="47"/>
                      <a:pt x="33" y="46"/>
                      <a:pt x="33" y="46"/>
                    </a:cubicBezTo>
                    <a:cubicBezTo>
                      <a:pt x="33" y="45"/>
                      <a:pt x="34" y="45"/>
                      <a:pt x="34" y="45"/>
                    </a:cubicBezTo>
                    <a:close/>
                    <a:moveTo>
                      <a:pt x="44" y="49"/>
                    </a:moveTo>
                    <a:cubicBezTo>
                      <a:pt x="46" y="49"/>
                      <a:pt x="47" y="47"/>
                      <a:pt x="47" y="46"/>
                    </a:cubicBezTo>
                    <a:cubicBezTo>
                      <a:pt x="47" y="44"/>
                      <a:pt x="46" y="43"/>
                      <a:pt x="44" y="43"/>
                    </a:cubicBezTo>
                    <a:cubicBezTo>
                      <a:pt x="43" y="43"/>
                      <a:pt x="41" y="44"/>
                      <a:pt x="41" y="46"/>
                    </a:cubicBezTo>
                    <a:cubicBezTo>
                      <a:pt x="41" y="47"/>
                      <a:pt x="43" y="49"/>
                      <a:pt x="44" y="49"/>
                    </a:cubicBezTo>
                    <a:close/>
                    <a:moveTo>
                      <a:pt x="44" y="45"/>
                    </a:moveTo>
                    <a:cubicBezTo>
                      <a:pt x="45" y="45"/>
                      <a:pt x="45" y="45"/>
                      <a:pt x="45" y="46"/>
                    </a:cubicBezTo>
                    <a:cubicBezTo>
                      <a:pt x="45" y="46"/>
                      <a:pt x="45" y="47"/>
                      <a:pt x="44" y="47"/>
                    </a:cubicBezTo>
                    <a:cubicBezTo>
                      <a:pt x="44" y="47"/>
                      <a:pt x="43" y="46"/>
                      <a:pt x="43" y="46"/>
                    </a:cubicBezTo>
                    <a:cubicBezTo>
                      <a:pt x="43" y="45"/>
                      <a:pt x="44" y="45"/>
                      <a:pt x="44" y="45"/>
                    </a:cubicBezTo>
                    <a:close/>
                    <a:moveTo>
                      <a:pt x="54" y="49"/>
                    </a:moveTo>
                    <a:cubicBezTo>
                      <a:pt x="56" y="49"/>
                      <a:pt x="57" y="47"/>
                      <a:pt x="57" y="46"/>
                    </a:cubicBezTo>
                    <a:cubicBezTo>
                      <a:pt x="57" y="44"/>
                      <a:pt x="56" y="43"/>
                      <a:pt x="54" y="43"/>
                    </a:cubicBezTo>
                    <a:cubicBezTo>
                      <a:pt x="52" y="43"/>
                      <a:pt x="51" y="44"/>
                      <a:pt x="51" y="46"/>
                    </a:cubicBezTo>
                    <a:cubicBezTo>
                      <a:pt x="51" y="47"/>
                      <a:pt x="52" y="49"/>
                      <a:pt x="54" y="49"/>
                    </a:cubicBezTo>
                    <a:close/>
                    <a:moveTo>
                      <a:pt x="54" y="45"/>
                    </a:moveTo>
                    <a:cubicBezTo>
                      <a:pt x="55" y="45"/>
                      <a:pt x="55" y="45"/>
                      <a:pt x="55" y="46"/>
                    </a:cubicBezTo>
                    <a:cubicBezTo>
                      <a:pt x="55" y="46"/>
                      <a:pt x="55" y="47"/>
                      <a:pt x="54" y="47"/>
                    </a:cubicBezTo>
                    <a:cubicBezTo>
                      <a:pt x="54" y="47"/>
                      <a:pt x="53" y="46"/>
                      <a:pt x="53" y="46"/>
                    </a:cubicBezTo>
                    <a:cubicBezTo>
                      <a:pt x="53" y="45"/>
                      <a:pt x="54" y="45"/>
                      <a:pt x="54" y="45"/>
                    </a:cubicBezTo>
                    <a:close/>
                    <a:moveTo>
                      <a:pt x="14" y="59"/>
                    </a:moveTo>
                    <a:cubicBezTo>
                      <a:pt x="16" y="59"/>
                      <a:pt x="17" y="57"/>
                      <a:pt x="17" y="56"/>
                    </a:cubicBezTo>
                    <a:cubicBezTo>
                      <a:pt x="17" y="54"/>
                      <a:pt x="16" y="53"/>
                      <a:pt x="14" y="53"/>
                    </a:cubicBezTo>
                    <a:cubicBezTo>
                      <a:pt x="13" y="53"/>
                      <a:pt x="11" y="54"/>
                      <a:pt x="11" y="56"/>
                    </a:cubicBezTo>
                    <a:cubicBezTo>
                      <a:pt x="11" y="57"/>
                      <a:pt x="13" y="59"/>
                      <a:pt x="14" y="59"/>
                    </a:cubicBezTo>
                    <a:close/>
                    <a:moveTo>
                      <a:pt x="14" y="55"/>
                    </a:moveTo>
                    <a:cubicBezTo>
                      <a:pt x="15" y="55"/>
                      <a:pt x="15" y="55"/>
                      <a:pt x="15" y="56"/>
                    </a:cubicBezTo>
                    <a:cubicBezTo>
                      <a:pt x="15" y="56"/>
                      <a:pt x="15" y="57"/>
                      <a:pt x="14" y="57"/>
                    </a:cubicBezTo>
                    <a:cubicBezTo>
                      <a:pt x="14" y="57"/>
                      <a:pt x="13" y="56"/>
                      <a:pt x="13" y="56"/>
                    </a:cubicBezTo>
                    <a:cubicBezTo>
                      <a:pt x="13" y="55"/>
                      <a:pt x="14" y="55"/>
                      <a:pt x="14" y="55"/>
                    </a:cubicBezTo>
                    <a:close/>
                    <a:moveTo>
                      <a:pt x="24" y="59"/>
                    </a:moveTo>
                    <a:cubicBezTo>
                      <a:pt x="26" y="59"/>
                      <a:pt x="27" y="57"/>
                      <a:pt x="27" y="56"/>
                    </a:cubicBezTo>
                    <a:cubicBezTo>
                      <a:pt x="27" y="54"/>
                      <a:pt x="26" y="53"/>
                      <a:pt x="24" y="53"/>
                    </a:cubicBezTo>
                    <a:cubicBezTo>
                      <a:pt x="23" y="53"/>
                      <a:pt x="21" y="54"/>
                      <a:pt x="21" y="56"/>
                    </a:cubicBezTo>
                    <a:cubicBezTo>
                      <a:pt x="21" y="57"/>
                      <a:pt x="23" y="59"/>
                      <a:pt x="24" y="59"/>
                    </a:cubicBezTo>
                    <a:close/>
                    <a:moveTo>
                      <a:pt x="24" y="55"/>
                    </a:moveTo>
                    <a:cubicBezTo>
                      <a:pt x="25" y="55"/>
                      <a:pt x="25" y="55"/>
                      <a:pt x="25" y="56"/>
                    </a:cubicBezTo>
                    <a:cubicBezTo>
                      <a:pt x="25" y="56"/>
                      <a:pt x="25" y="57"/>
                      <a:pt x="24" y="57"/>
                    </a:cubicBezTo>
                    <a:cubicBezTo>
                      <a:pt x="24" y="57"/>
                      <a:pt x="23" y="56"/>
                      <a:pt x="23" y="56"/>
                    </a:cubicBezTo>
                    <a:cubicBezTo>
                      <a:pt x="23" y="55"/>
                      <a:pt x="24" y="55"/>
                      <a:pt x="24" y="55"/>
                    </a:cubicBezTo>
                    <a:close/>
                    <a:moveTo>
                      <a:pt x="34" y="59"/>
                    </a:moveTo>
                    <a:cubicBezTo>
                      <a:pt x="36" y="59"/>
                      <a:pt x="37" y="57"/>
                      <a:pt x="37" y="56"/>
                    </a:cubicBezTo>
                    <a:cubicBezTo>
                      <a:pt x="37" y="54"/>
                      <a:pt x="36" y="53"/>
                      <a:pt x="34" y="53"/>
                    </a:cubicBezTo>
                    <a:cubicBezTo>
                      <a:pt x="33" y="53"/>
                      <a:pt x="31" y="54"/>
                      <a:pt x="31" y="56"/>
                    </a:cubicBezTo>
                    <a:cubicBezTo>
                      <a:pt x="31" y="57"/>
                      <a:pt x="33" y="59"/>
                      <a:pt x="34" y="59"/>
                    </a:cubicBezTo>
                    <a:close/>
                    <a:moveTo>
                      <a:pt x="34" y="55"/>
                    </a:moveTo>
                    <a:cubicBezTo>
                      <a:pt x="35" y="55"/>
                      <a:pt x="35" y="55"/>
                      <a:pt x="35" y="56"/>
                    </a:cubicBezTo>
                    <a:cubicBezTo>
                      <a:pt x="35" y="56"/>
                      <a:pt x="35" y="57"/>
                      <a:pt x="34" y="57"/>
                    </a:cubicBezTo>
                    <a:cubicBezTo>
                      <a:pt x="34" y="57"/>
                      <a:pt x="33" y="56"/>
                      <a:pt x="33" y="56"/>
                    </a:cubicBezTo>
                    <a:cubicBezTo>
                      <a:pt x="33" y="55"/>
                      <a:pt x="34" y="55"/>
                      <a:pt x="34" y="55"/>
                    </a:cubicBezTo>
                    <a:close/>
                    <a:moveTo>
                      <a:pt x="44" y="59"/>
                    </a:moveTo>
                    <a:cubicBezTo>
                      <a:pt x="46" y="59"/>
                      <a:pt x="47" y="57"/>
                      <a:pt x="47" y="56"/>
                    </a:cubicBezTo>
                    <a:cubicBezTo>
                      <a:pt x="47" y="54"/>
                      <a:pt x="46" y="53"/>
                      <a:pt x="44" y="53"/>
                    </a:cubicBezTo>
                    <a:cubicBezTo>
                      <a:pt x="43" y="53"/>
                      <a:pt x="41" y="54"/>
                      <a:pt x="41" y="56"/>
                    </a:cubicBezTo>
                    <a:cubicBezTo>
                      <a:pt x="41" y="57"/>
                      <a:pt x="43" y="59"/>
                      <a:pt x="44" y="59"/>
                    </a:cubicBezTo>
                    <a:close/>
                    <a:moveTo>
                      <a:pt x="44" y="55"/>
                    </a:moveTo>
                    <a:cubicBezTo>
                      <a:pt x="45" y="55"/>
                      <a:pt x="45" y="55"/>
                      <a:pt x="45" y="56"/>
                    </a:cubicBezTo>
                    <a:cubicBezTo>
                      <a:pt x="45" y="56"/>
                      <a:pt x="45" y="57"/>
                      <a:pt x="44" y="57"/>
                    </a:cubicBezTo>
                    <a:cubicBezTo>
                      <a:pt x="44" y="57"/>
                      <a:pt x="43" y="56"/>
                      <a:pt x="43" y="56"/>
                    </a:cubicBezTo>
                    <a:cubicBezTo>
                      <a:pt x="43" y="55"/>
                      <a:pt x="44" y="55"/>
                      <a:pt x="44" y="55"/>
                    </a:cubicBezTo>
                    <a:close/>
                    <a:moveTo>
                      <a:pt x="54" y="59"/>
                    </a:moveTo>
                    <a:cubicBezTo>
                      <a:pt x="56" y="59"/>
                      <a:pt x="57" y="57"/>
                      <a:pt x="57" y="56"/>
                    </a:cubicBezTo>
                    <a:cubicBezTo>
                      <a:pt x="57" y="54"/>
                      <a:pt x="56" y="53"/>
                      <a:pt x="54" y="53"/>
                    </a:cubicBezTo>
                    <a:cubicBezTo>
                      <a:pt x="52" y="53"/>
                      <a:pt x="51" y="54"/>
                      <a:pt x="51" y="56"/>
                    </a:cubicBezTo>
                    <a:cubicBezTo>
                      <a:pt x="51" y="57"/>
                      <a:pt x="52" y="59"/>
                      <a:pt x="54" y="59"/>
                    </a:cubicBezTo>
                    <a:close/>
                    <a:moveTo>
                      <a:pt x="54" y="55"/>
                    </a:moveTo>
                    <a:cubicBezTo>
                      <a:pt x="55" y="55"/>
                      <a:pt x="55" y="55"/>
                      <a:pt x="55" y="56"/>
                    </a:cubicBezTo>
                    <a:cubicBezTo>
                      <a:pt x="55" y="56"/>
                      <a:pt x="55" y="57"/>
                      <a:pt x="54" y="57"/>
                    </a:cubicBezTo>
                    <a:cubicBezTo>
                      <a:pt x="54" y="57"/>
                      <a:pt x="53" y="56"/>
                      <a:pt x="53" y="56"/>
                    </a:cubicBezTo>
                    <a:cubicBezTo>
                      <a:pt x="53" y="55"/>
                      <a:pt x="54" y="55"/>
                      <a:pt x="54" y="55"/>
                    </a:cubicBezTo>
                    <a:close/>
                    <a:moveTo>
                      <a:pt x="14" y="68"/>
                    </a:moveTo>
                    <a:cubicBezTo>
                      <a:pt x="16" y="68"/>
                      <a:pt x="17" y="67"/>
                      <a:pt x="17" y="65"/>
                    </a:cubicBezTo>
                    <a:cubicBezTo>
                      <a:pt x="17" y="64"/>
                      <a:pt x="16" y="63"/>
                      <a:pt x="14" y="63"/>
                    </a:cubicBezTo>
                    <a:cubicBezTo>
                      <a:pt x="13" y="63"/>
                      <a:pt x="11" y="64"/>
                      <a:pt x="11" y="65"/>
                    </a:cubicBezTo>
                    <a:cubicBezTo>
                      <a:pt x="11" y="67"/>
                      <a:pt x="13" y="68"/>
                      <a:pt x="14" y="68"/>
                    </a:cubicBezTo>
                    <a:close/>
                    <a:moveTo>
                      <a:pt x="14" y="65"/>
                    </a:moveTo>
                    <a:cubicBezTo>
                      <a:pt x="15" y="65"/>
                      <a:pt x="15" y="65"/>
                      <a:pt x="15" y="65"/>
                    </a:cubicBezTo>
                    <a:cubicBezTo>
                      <a:pt x="15" y="66"/>
                      <a:pt x="15" y="66"/>
                      <a:pt x="14" y="66"/>
                    </a:cubicBezTo>
                    <a:cubicBezTo>
                      <a:pt x="14" y="66"/>
                      <a:pt x="13" y="66"/>
                      <a:pt x="13" y="65"/>
                    </a:cubicBezTo>
                    <a:cubicBezTo>
                      <a:pt x="13" y="65"/>
                      <a:pt x="14" y="65"/>
                      <a:pt x="14" y="65"/>
                    </a:cubicBezTo>
                    <a:close/>
                    <a:moveTo>
                      <a:pt x="24" y="68"/>
                    </a:moveTo>
                    <a:cubicBezTo>
                      <a:pt x="26" y="68"/>
                      <a:pt x="27" y="67"/>
                      <a:pt x="27" y="65"/>
                    </a:cubicBezTo>
                    <a:cubicBezTo>
                      <a:pt x="27" y="64"/>
                      <a:pt x="26" y="63"/>
                      <a:pt x="24" y="63"/>
                    </a:cubicBezTo>
                    <a:cubicBezTo>
                      <a:pt x="23" y="63"/>
                      <a:pt x="21" y="64"/>
                      <a:pt x="21" y="65"/>
                    </a:cubicBezTo>
                    <a:cubicBezTo>
                      <a:pt x="21" y="67"/>
                      <a:pt x="23" y="68"/>
                      <a:pt x="24" y="68"/>
                    </a:cubicBezTo>
                    <a:close/>
                    <a:moveTo>
                      <a:pt x="24" y="65"/>
                    </a:moveTo>
                    <a:cubicBezTo>
                      <a:pt x="25" y="65"/>
                      <a:pt x="25" y="65"/>
                      <a:pt x="25" y="65"/>
                    </a:cubicBezTo>
                    <a:cubicBezTo>
                      <a:pt x="25" y="66"/>
                      <a:pt x="25" y="66"/>
                      <a:pt x="24" y="66"/>
                    </a:cubicBezTo>
                    <a:cubicBezTo>
                      <a:pt x="24" y="66"/>
                      <a:pt x="23" y="66"/>
                      <a:pt x="23" y="65"/>
                    </a:cubicBezTo>
                    <a:cubicBezTo>
                      <a:pt x="23" y="65"/>
                      <a:pt x="24" y="65"/>
                      <a:pt x="24" y="6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65" name="ïślíḍe">
                <a:extLst>
                  <a:ext uri="{FF2B5EF4-FFF2-40B4-BE49-F238E27FC236}">
                    <a16:creationId xmlns:a16="http://schemas.microsoft.com/office/drawing/2014/main" id="{A0F5A5AB-3D60-4F76-94E3-B6F58B08DF8C}"/>
                  </a:ext>
                </a:extLst>
              </p:cNvPr>
              <p:cNvSpPr/>
              <p:nvPr/>
            </p:nvSpPr>
            <p:spPr bwMode="auto">
              <a:xfrm>
                <a:off x="3045707" y="2808932"/>
                <a:ext cx="382175" cy="391496"/>
              </a:xfrm>
              <a:custGeom>
                <a:avLst/>
                <a:gdLst>
                  <a:gd name="T0" fmla="*/ 8 w 52"/>
                  <a:gd name="T1" fmla="*/ 19 h 53"/>
                  <a:gd name="T2" fmla="*/ 8 w 52"/>
                  <a:gd name="T3" fmla="*/ 19 h 53"/>
                  <a:gd name="T4" fmla="*/ 8 w 52"/>
                  <a:gd name="T5" fmla="*/ 18 h 53"/>
                  <a:gd name="T6" fmla="*/ 8 w 52"/>
                  <a:gd name="T7" fmla="*/ 17 h 53"/>
                  <a:gd name="T8" fmla="*/ 8 w 52"/>
                  <a:gd name="T9" fmla="*/ 17 h 53"/>
                  <a:gd name="T10" fmla="*/ 15 w 52"/>
                  <a:gd name="T11" fmla="*/ 10 h 53"/>
                  <a:gd name="T12" fmla="*/ 17 w 52"/>
                  <a:gd name="T13" fmla="*/ 10 h 53"/>
                  <a:gd name="T14" fmla="*/ 17 w 52"/>
                  <a:gd name="T15" fmla="*/ 12 h 53"/>
                  <a:gd name="T16" fmla="*/ 13 w 52"/>
                  <a:gd name="T17" fmla="*/ 17 h 53"/>
                  <a:gd name="T18" fmla="*/ 39 w 52"/>
                  <a:gd name="T19" fmla="*/ 17 h 53"/>
                  <a:gd name="T20" fmla="*/ 40 w 52"/>
                  <a:gd name="T21" fmla="*/ 18 h 53"/>
                  <a:gd name="T22" fmla="*/ 39 w 52"/>
                  <a:gd name="T23" fmla="*/ 20 h 53"/>
                  <a:gd name="T24" fmla="*/ 13 w 52"/>
                  <a:gd name="T25" fmla="*/ 20 h 53"/>
                  <a:gd name="T26" fmla="*/ 17 w 52"/>
                  <a:gd name="T27" fmla="*/ 24 h 53"/>
                  <a:gd name="T28" fmla="*/ 17 w 52"/>
                  <a:gd name="T29" fmla="*/ 26 h 53"/>
                  <a:gd name="T30" fmla="*/ 16 w 52"/>
                  <a:gd name="T31" fmla="*/ 26 h 53"/>
                  <a:gd name="T32" fmla="*/ 15 w 52"/>
                  <a:gd name="T33" fmla="*/ 26 h 53"/>
                  <a:gd name="T34" fmla="*/ 8 w 52"/>
                  <a:gd name="T35" fmla="*/ 19 h 53"/>
                  <a:gd name="T36" fmla="*/ 43 w 52"/>
                  <a:gd name="T37" fmla="*/ 34 h 53"/>
                  <a:gd name="T38" fmla="*/ 43 w 52"/>
                  <a:gd name="T39" fmla="*/ 34 h 53"/>
                  <a:gd name="T40" fmla="*/ 36 w 52"/>
                  <a:gd name="T41" fmla="*/ 27 h 53"/>
                  <a:gd name="T42" fmla="*/ 34 w 52"/>
                  <a:gd name="T43" fmla="*/ 27 h 53"/>
                  <a:gd name="T44" fmla="*/ 34 w 52"/>
                  <a:gd name="T45" fmla="*/ 29 h 53"/>
                  <a:gd name="T46" fmla="*/ 39 w 52"/>
                  <a:gd name="T47" fmla="*/ 33 h 53"/>
                  <a:gd name="T48" fmla="*/ 13 w 52"/>
                  <a:gd name="T49" fmla="*/ 33 h 53"/>
                  <a:gd name="T50" fmla="*/ 11 w 52"/>
                  <a:gd name="T51" fmla="*/ 35 h 53"/>
                  <a:gd name="T52" fmla="*/ 13 w 52"/>
                  <a:gd name="T53" fmla="*/ 36 h 53"/>
                  <a:gd name="T54" fmla="*/ 39 w 52"/>
                  <a:gd name="T55" fmla="*/ 36 h 53"/>
                  <a:gd name="T56" fmla="*/ 34 w 52"/>
                  <a:gd name="T57" fmla="*/ 41 h 53"/>
                  <a:gd name="T58" fmla="*/ 34 w 52"/>
                  <a:gd name="T59" fmla="*/ 43 h 53"/>
                  <a:gd name="T60" fmla="*/ 35 w 52"/>
                  <a:gd name="T61" fmla="*/ 43 h 53"/>
                  <a:gd name="T62" fmla="*/ 36 w 52"/>
                  <a:gd name="T63" fmla="*/ 43 h 53"/>
                  <a:gd name="T64" fmla="*/ 43 w 52"/>
                  <a:gd name="T65" fmla="*/ 36 h 53"/>
                  <a:gd name="T66" fmla="*/ 43 w 52"/>
                  <a:gd name="T67" fmla="*/ 36 h 53"/>
                  <a:gd name="T68" fmla="*/ 44 w 52"/>
                  <a:gd name="T69" fmla="*/ 35 h 53"/>
                  <a:gd name="T70" fmla="*/ 43 w 52"/>
                  <a:gd name="T71" fmla="*/ 34 h 53"/>
                  <a:gd name="T72" fmla="*/ 52 w 52"/>
                  <a:gd name="T73" fmla="*/ 7 h 53"/>
                  <a:gd name="T74" fmla="*/ 52 w 52"/>
                  <a:gd name="T75" fmla="*/ 45 h 53"/>
                  <a:gd name="T76" fmla="*/ 45 w 52"/>
                  <a:gd name="T77" fmla="*/ 53 h 53"/>
                  <a:gd name="T78" fmla="*/ 7 w 52"/>
                  <a:gd name="T79" fmla="*/ 53 h 53"/>
                  <a:gd name="T80" fmla="*/ 0 w 52"/>
                  <a:gd name="T81" fmla="*/ 45 h 53"/>
                  <a:gd name="T82" fmla="*/ 0 w 52"/>
                  <a:gd name="T83" fmla="*/ 7 h 53"/>
                  <a:gd name="T84" fmla="*/ 7 w 52"/>
                  <a:gd name="T85" fmla="*/ 0 h 53"/>
                  <a:gd name="T86" fmla="*/ 45 w 52"/>
                  <a:gd name="T87" fmla="*/ 0 h 53"/>
                  <a:gd name="T88" fmla="*/ 52 w 52"/>
                  <a:gd name="T89" fmla="*/ 7 h 53"/>
                  <a:gd name="T90" fmla="*/ 49 w 52"/>
                  <a:gd name="T91" fmla="*/ 7 h 53"/>
                  <a:gd name="T92" fmla="*/ 45 w 52"/>
                  <a:gd name="T93" fmla="*/ 3 h 53"/>
                  <a:gd name="T94" fmla="*/ 7 w 52"/>
                  <a:gd name="T95" fmla="*/ 3 h 53"/>
                  <a:gd name="T96" fmla="*/ 3 w 52"/>
                  <a:gd name="T97" fmla="*/ 7 h 53"/>
                  <a:gd name="T98" fmla="*/ 3 w 52"/>
                  <a:gd name="T99" fmla="*/ 45 h 53"/>
                  <a:gd name="T100" fmla="*/ 7 w 52"/>
                  <a:gd name="T101" fmla="*/ 50 h 53"/>
                  <a:gd name="T102" fmla="*/ 45 w 52"/>
                  <a:gd name="T103" fmla="*/ 50 h 53"/>
                  <a:gd name="T104" fmla="*/ 49 w 52"/>
                  <a:gd name="T105" fmla="*/ 45 h 53"/>
                  <a:gd name="T106" fmla="*/ 49 w 52"/>
                  <a:gd name="T10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 h="53">
                    <a:moveTo>
                      <a:pt x="8" y="19"/>
                    </a:moveTo>
                    <a:cubicBezTo>
                      <a:pt x="8" y="19"/>
                      <a:pt x="8" y="19"/>
                      <a:pt x="8" y="19"/>
                    </a:cubicBezTo>
                    <a:cubicBezTo>
                      <a:pt x="8" y="19"/>
                      <a:pt x="8" y="18"/>
                      <a:pt x="8" y="18"/>
                    </a:cubicBezTo>
                    <a:cubicBezTo>
                      <a:pt x="8" y="18"/>
                      <a:pt x="8" y="17"/>
                      <a:pt x="8" y="17"/>
                    </a:cubicBezTo>
                    <a:cubicBezTo>
                      <a:pt x="8" y="17"/>
                      <a:pt x="8" y="17"/>
                      <a:pt x="8" y="17"/>
                    </a:cubicBezTo>
                    <a:cubicBezTo>
                      <a:pt x="15" y="10"/>
                      <a:pt x="15" y="10"/>
                      <a:pt x="15" y="10"/>
                    </a:cubicBezTo>
                    <a:cubicBezTo>
                      <a:pt x="15" y="9"/>
                      <a:pt x="16" y="9"/>
                      <a:pt x="17" y="10"/>
                    </a:cubicBezTo>
                    <a:cubicBezTo>
                      <a:pt x="18" y="11"/>
                      <a:pt x="18" y="12"/>
                      <a:pt x="17" y="12"/>
                    </a:cubicBezTo>
                    <a:cubicBezTo>
                      <a:pt x="13" y="17"/>
                      <a:pt x="13" y="17"/>
                      <a:pt x="13" y="17"/>
                    </a:cubicBezTo>
                    <a:cubicBezTo>
                      <a:pt x="39" y="17"/>
                      <a:pt x="39" y="17"/>
                      <a:pt x="39" y="17"/>
                    </a:cubicBezTo>
                    <a:cubicBezTo>
                      <a:pt x="40" y="17"/>
                      <a:pt x="40" y="17"/>
                      <a:pt x="40" y="18"/>
                    </a:cubicBezTo>
                    <a:cubicBezTo>
                      <a:pt x="40" y="19"/>
                      <a:pt x="40" y="20"/>
                      <a:pt x="39" y="20"/>
                    </a:cubicBezTo>
                    <a:cubicBezTo>
                      <a:pt x="13" y="20"/>
                      <a:pt x="13" y="20"/>
                      <a:pt x="13" y="20"/>
                    </a:cubicBezTo>
                    <a:cubicBezTo>
                      <a:pt x="17" y="24"/>
                      <a:pt x="17" y="24"/>
                      <a:pt x="17" y="24"/>
                    </a:cubicBezTo>
                    <a:cubicBezTo>
                      <a:pt x="18" y="24"/>
                      <a:pt x="18" y="25"/>
                      <a:pt x="17" y="26"/>
                    </a:cubicBezTo>
                    <a:cubicBezTo>
                      <a:pt x="17" y="26"/>
                      <a:pt x="16" y="26"/>
                      <a:pt x="16" y="26"/>
                    </a:cubicBezTo>
                    <a:cubicBezTo>
                      <a:pt x="16" y="26"/>
                      <a:pt x="15" y="26"/>
                      <a:pt x="15" y="26"/>
                    </a:cubicBezTo>
                    <a:lnTo>
                      <a:pt x="8" y="19"/>
                    </a:lnTo>
                    <a:close/>
                    <a:moveTo>
                      <a:pt x="43" y="34"/>
                    </a:moveTo>
                    <a:cubicBezTo>
                      <a:pt x="43" y="34"/>
                      <a:pt x="43" y="34"/>
                      <a:pt x="43" y="34"/>
                    </a:cubicBezTo>
                    <a:cubicBezTo>
                      <a:pt x="36" y="27"/>
                      <a:pt x="36" y="27"/>
                      <a:pt x="36" y="27"/>
                    </a:cubicBezTo>
                    <a:cubicBezTo>
                      <a:pt x="36" y="26"/>
                      <a:pt x="35" y="26"/>
                      <a:pt x="34" y="27"/>
                    </a:cubicBezTo>
                    <a:cubicBezTo>
                      <a:pt x="34" y="28"/>
                      <a:pt x="34" y="29"/>
                      <a:pt x="34" y="29"/>
                    </a:cubicBezTo>
                    <a:cubicBezTo>
                      <a:pt x="39" y="33"/>
                      <a:pt x="39" y="33"/>
                      <a:pt x="39" y="33"/>
                    </a:cubicBezTo>
                    <a:cubicBezTo>
                      <a:pt x="13" y="33"/>
                      <a:pt x="13" y="33"/>
                      <a:pt x="13" y="33"/>
                    </a:cubicBezTo>
                    <a:cubicBezTo>
                      <a:pt x="12" y="33"/>
                      <a:pt x="11" y="34"/>
                      <a:pt x="11" y="35"/>
                    </a:cubicBezTo>
                    <a:cubicBezTo>
                      <a:pt x="11" y="36"/>
                      <a:pt x="12" y="36"/>
                      <a:pt x="13" y="36"/>
                    </a:cubicBezTo>
                    <a:cubicBezTo>
                      <a:pt x="39" y="36"/>
                      <a:pt x="39" y="36"/>
                      <a:pt x="39" y="36"/>
                    </a:cubicBezTo>
                    <a:cubicBezTo>
                      <a:pt x="34" y="41"/>
                      <a:pt x="34" y="41"/>
                      <a:pt x="34" y="41"/>
                    </a:cubicBezTo>
                    <a:cubicBezTo>
                      <a:pt x="34" y="41"/>
                      <a:pt x="34" y="42"/>
                      <a:pt x="34" y="43"/>
                    </a:cubicBezTo>
                    <a:cubicBezTo>
                      <a:pt x="35" y="43"/>
                      <a:pt x="35" y="43"/>
                      <a:pt x="35" y="43"/>
                    </a:cubicBezTo>
                    <a:cubicBezTo>
                      <a:pt x="36" y="43"/>
                      <a:pt x="36" y="43"/>
                      <a:pt x="36" y="43"/>
                    </a:cubicBezTo>
                    <a:cubicBezTo>
                      <a:pt x="43" y="36"/>
                      <a:pt x="43" y="36"/>
                      <a:pt x="43" y="36"/>
                    </a:cubicBezTo>
                    <a:cubicBezTo>
                      <a:pt x="43" y="36"/>
                      <a:pt x="43" y="36"/>
                      <a:pt x="43" y="36"/>
                    </a:cubicBezTo>
                    <a:cubicBezTo>
                      <a:pt x="44" y="36"/>
                      <a:pt x="44" y="35"/>
                      <a:pt x="44" y="35"/>
                    </a:cubicBezTo>
                    <a:cubicBezTo>
                      <a:pt x="44" y="35"/>
                      <a:pt x="44" y="34"/>
                      <a:pt x="43" y="34"/>
                    </a:cubicBezTo>
                    <a:close/>
                    <a:moveTo>
                      <a:pt x="52" y="7"/>
                    </a:moveTo>
                    <a:cubicBezTo>
                      <a:pt x="52" y="45"/>
                      <a:pt x="52" y="45"/>
                      <a:pt x="52" y="45"/>
                    </a:cubicBezTo>
                    <a:cubicBezTo>
                      <a:pt x="52" y="49"/>
                      <a:pt x="49" y="53"/>
                      <a:pt x="45" y="53"/>
                    </a:cubicBezTo>
                    <a:cubicBezTo>
                      <a:pt x="7" y="53"/>
                      <a:pt x="7" y="53"/>
                      <a:pt x="7" y="53"/>
                    </a:cubicBezTo>
                    <a:cubicBezTo>
                      <a:pt x="3" y="53"/>
                      <a:pt x="0" y="49"/>
                      <a:pt x="0" y="45"/>
                    </a:cubicBezTo>
                    <a:cubicBezTo>
                      <a:pt x="0" y="7"/>
                      <a:pt x="0" y="7"/>
                      <a:pt x="0" y="7"/>
                    </a:cubicBezTo>
                    <a:cubicBezTo>
                      <a:pt x="0" y="4"/>
                      <a:pt x="3" y="0"/>
                      <a:pt x="7" y="0"/>
                    </a:cubicBezTo>
                    <a:cubicBezTo>
                      <a:pt x="45" y="0"/>
                      <a:pt x="45" y="0"/>
                      <a:pt x="45" y="0"/>
                    </a:cubicBezTo>
                    <a:cubicBezTo>
                      <a:pt x="49" y="0"/>
                      <a:pt x="52" y="4"/>
                      <a:pt x="52" y="7"/>
                    </a:cubicBezTo>
                    <a:close/>
                    <a:moveTo>
                      <a:pt x="49" y="7"/>
                    </a:moveTo>
                    <a:cubicBezTo>
                      <a:pt x="49" y="5"/>
                      <a:pt x="47" y="3"/>
                      <a:pt x="45" y="3"/>
                    </a:cubicBezTo>
                    <a:cubicBezTo>
                      <a:pt x="7" y="3"/>
                      <a:pt x="7" y="3"/>
                      <a:pt x="7" y="3"/>
                    </a:cubicBezTo>
                    <a:cubicBezTo>
                      <a:pt x="4" y="3"/>
                      <a:pt x="3" y="5"/>
                      <a:pt x="3" y="7"/>
                    </a:cubicBezTo>
                    <a:cubicBezTo>
                      <a:pt x="3" y="45"/>
                      <a:pt x="3" y="45"/>
                      <a:pt x="3" y="45"/>
                    </a:cubicBezTo>
                    <a:cubicBezTo>
                      <a:pt x="3" y="48"/>
                      <a:pt x="4" y="50"/>
                      <a:pt x="7" y="50"/>
                    </a:cubicBezTo>
                    <a:cubicBezTo>
                      <a:pt x="45" y="50"/>
                      <a:pt x="45" y="50"/>
                      <a:pt x="45" y="50"/>
                    </a:cubicBezTo>
                    <a:cubicBezTo>
                      <a:pt x="47" y="50"/>
                      <a:pt x="49" y="48"/>
                      <a:pt x="49" y="45"/>
                    </a:cubicBezTo>
                    <a:lnTo>
                      <a:pt x="49" y="7"/>
                    </a:ln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66" name="îSḷíḑé">
                <a:extLst>
                  <a:ext uri="{FF2B5EF4-FFF2-40B4-BE49-F238E27FC236}">
                    <a16:creationId xmlns:a16="http://schemas.microsoft.com/office/drawing/2014/main" id="{9C83A83D-6481-4183-9710-25B0E2FEF4F8}"/>
                  </a:ext>
                </a:extLst>
              </p:cNvPr>
              <p:cNvSpPr/>
              <p:nvPr/>
            </p:nvSpPr>
            <p:spPr bwMode="auto">
              <a:xfrm>
                <a:off x="5473374" y="2511750"/>
                <a:ext cx="346735" cy="331374"/>
              </a:xfrm>
              <a:custGeom>
                <a:avLst/>
                <a:gdLst>
                  <a:gd name="T0" fmla="*/ 44 w 67"/>
                  <a:gd name="T1" fmla="*/ 21 h 64"/>
                  <a:gd name="T2" fmla="*/ 25 w 67"/>
                  <a:gd name="T3" fmla="*/ 19 h 64"/>
                  <a:gd name="T4" fmla="*/ 24 w 67"/>
                  <a:gd name="T5" fmla="*/ 21 h 64"/>
                  <a:gd name="T6" fmla="*/ 16 w 67"/>
                  <a:gd name="T7" fmla="*/ 30 h 64"/>
                  <a:gd name="T8" fmla="*/ 26 w 67"/>
                  <a:gd name="T9" fmla="*/ 36 h 64"/>
                  <a:gd name="T10" fmla="*/ 32 w 67"/>
                  <a:gd name="T11" fmla="*/ 42 h 64"/>
                  <a:gd name="T12" fmla="*/ 26 w 67"/>
                  <a:gd name="T13" fmla="*/ 48 h 64"/>
                  <a:gd name="T14" fmla="*/ 42 w 67"/>
                  <a:gd name="T15" fmla="*/ 48 h 64"/>
                  <a:gd name="T16" fmla="*/ 36 w 67"/>
                  <a:gd name="T17" fmla="*/ 42 h 64"/>
                  <a:gd name="T18" fmla="*/ 42 w 67"/>
                  <a:gd name="T19" fmla="*/ 36 h 64"/>
                  <a:gd name="T20" fmla="*/ 51 w 67"/>
                  <a:gd name="T21" fmla="*/ 30 h 64"/>
                  <a:gd name="T22" fmla="*/ 19 w 67"/>
                  <a:gd name="T23" fmla="*/ 30 h 64"/>
                  <a:gd name="T24" fmla="*/ 24 w 67"/>
                  <a:gd name="T25" fmla="*/ 31 h 64"/>
                  <a:gd name="T26" fmla="*/ 48 w 67"/>
                  <a:gd name="T27" fmla="*/ 30 h 64"/>
                  <a:gd name="T28" fmla="*/ 44 w 67"/>
                  <a:gd name="T29" fmla="*/ 31 h 64"/>
                  <a:gd name="T30" fmla="*/ 48 w 67"/>
                  <a:gd name="T31" fmla="*/ 30 h 64"/>
                  <a:gd name="T32" fmla="*/ 61 w 67"/>
                  <a:gd name="T33" fmla="*/ 20 h 64"/>
                  <a:gd name="T34" fmla="*/ 51 w 67"/>
                  <a:gd name="T35" fmla="*/ 9 h 64"/>
                  <a:gd name="T36" fmla="*/ 43 w 67"/>
                  <a:gd name="T37" fmla="*/ 0 h 64"/>
                  <a:gd name="T38" fmla="*/ 30 w 67"/>
                  <a:gd name="T39" fmla="*/ 2 h 64"/>
                  <a:gd name="T40" fmla="*/ 19 w 67"/>
                  <a:gd name="T41" fmla="*/ 6 h 64"/>
                  <a:gd name="T42" fmla="*/ 7 w 67"/>
                  <a:gd name="T43" fmla="*/ 13 h 64"/>
                  <a:gd name="T44" fmla="*/ 4 w 67"/>
                  <a:gd name="T45" fmla="*/ 26 h 64"/>
                  <a:gd name="T46" fmla="*/ 7 w 67"/>
                  <a:gd name="T47" fmla="*/ 41 h 64"/>
                  <a:gd name="T48" fmla="*/ 13 w 67"/>
                  <a:gd name="T49" fmla="*/ 55 h 64"/>
                  <a:gd name="T50" fmla="*/ 24 w 67"/>
                  <a:gd name="T51" fmla="*/ 64 h 64"/>
                  <a:gd name="T52" fmla="*/ 34 w 67"/>
                  <a:gd name="T53" fmla="*/ 61 h 64"/>
                  <a:gd name="T54" fmla="*/ 44 w 67"/>
                  <a:gd name="T55" fmla="*/ 64 h 64"/>
                  <a:gd name="T56" fmla="*/ 54 w 67"/>
                  <a:gd name="T57" fmla="*/ 55 h 64"/>
                  <a:gd name="T58" fmla="*/ 61 w 67"/>
                  <a:gd name="T59" fmla="*/ 41 h 64"/>
                  <a:gd name="T60" fmla="*/ 63 w 67"/>
                  <a:gd name="T61" fmla="*/ 26 h 64"/>
                  <a:gd name="T62" fmla="*/ 58 w 67"/>
                  <a:gd name="T63" fmla="*/ 19 h 64"/>
                  <a:gd name="T64" fmla="*/ 54 w 67"/>
                  <a:gd name="T65" fmla="*/ 13 h 64"/>
                  <a:gd name="T66" fmla="*/ 46 w 67"/>
                  <a:gd name="T67" fmla="*/ 7 h 64"/>
                  <a:gd name="T68" fmla="*/ 39 w 67"/>
                  <a:gd name="T69" fmla="*/ 5 h 64"/>
                  <a:gd name="T70" fmla="*/ 29 w 67"/>
                  <a:gd name="T71" fmla="*/ 5 h 64"/>
                  <a:gd name="T72" fmla="*/ 22 w 67"/>
                  <a:gd name="T73" fmla="*/ 7 h 64"/>
                  <a:gd name="T74" fmla="*/ 18 w 67"/>
                  <a:gd name="T75" fmla="*/ 12 h 64"/>
                  <a:gd name="T76" fmla="*/ 9 w 67"/>
                  <a:gd name="T77" fmla="*/ 14 h 64"/>
                  <a:gd name="T78" fmla="*/ 6 w 67"/>
                  <a:gd name="T79" fmla="*/ 28 h 64"/>
                  <a:gd name="T80" fmla="*/ 9 w 67"/>
                  <a:gd name="T81" fmla="*/ 40 h 64"/>
                  <a:gd name="T82" fmla="*/ 9 w 67"/>
                  <a:gd name="T83" fmla="*/ 50 h 64"/>
                  <a:gd name="T84" fmla="*/ 18 w 67"/>
                  <a:gd name="T85" fmla="*/ 53 h 64"/>
                  <a:gd name="T86" fmla="*/ 24 w 67"/>
                  <a:gd name="T87" fmla="*/ 61 h 64"/>
                  <a:gd name="T88" fmla="*/ 33 w 67"/>
                  <a:gd name="T89" fmla="*/ 58 h 64"/>
                  <a:gd name="T90" fmla="*/ 43 w 67"/>
                  <a:gd name="T91" fmla="*/ 61 h 64"/>
                  <a:gd name="T92" fmla="*/ 48 w 67"/>
                  <a:gd name="T93" fmla="*/ 53 h 64"/>
                  <a:gd name="T94" fmla="*/ 10 w 67"/>
                  <a:gd name="T95" fmla="*/ 32 h 64"/>
                  <a:gd name="T96" fmla="*/ 34 w 67"/>
                  <a:gd name="T97" fmla="*/ 56 h 64"/>
                  <a:gd name="T98" fmla="*/ 49 w 67"/>
                  <a:gd name="T99" fmla="*/ 53 h 64"/>
                  <a:gd name="T100" fmla="*/ 58 w 67"/>
                  <a:gd name="T101" fmla="*/ 50 h 64"/>
                  <a:gd name="T102" fmla="*/ 60 w 67"/>
                  <a:gd name="T103" fmla="*/ 32 h 64"/>
                  <a:gd name="T104" fmla="*/ 64 w 67"/>
                  <a:gd name="T105"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7" h="64">
                    <a:moveTo>
                      <a:pt x="51" y="23"/>
                    </a:moveTo>
                    <a:cubicBezTo>
                      <a:pt x="51" y="22"/>
                      <a:pt x="51" y="21"/>
                      <a:pt x="50" y="21"/>
                    </a:cubicBezTo>
                    <a:cubicBezTo>
                      <a:pt x="44" y="21"/>
                      <a:pt x="44" y="21"/>
                      <a:pt x="44" y="21"/>
                    </a:cubicBezTo>
                    <a:cubicBezTo>
                      <a:pt x="44" y="20"/>
                      <a:pt x="44" y="20"/>
                      <a:pt x="44" y="20"/>
                    </a:cubicBezTo>
                    <a:cubicBezTo>
                      <a:pt x="44" y="20"/>
                      <a:pt x="44" y="19"/>
                      <a:pt x="43" y="19"/>
                    </a:cubicBezTo>
                    <a:cubicBezTo>
                      <a:pt x="25" y="19"/>
                      <a:pt x="25" y="19"/>
                      <a:pt x="25" y="19"/>
                    </a:cubicBezTo>
                    <a:cubicBezTo>
                      <a:pt x="24" y="19"/>
                      <a:pt x="24" y="19"/>
                      <a:pt x="24" y="19"/>
                    </a:cubicBezTo>
                    <a:cubicBezTo>
                      <a:pt x="24" y="20"/>
                      <a:pt x="24" y="20"/>
                      <a:pt x="24" y="20"/>
                    </a:cubicBezTo>
                    <a:cubicBezTo>
                      <a:pt x="24" y="21"/>
                      <a:pt x="24" y="21"/>
                      <a:pt x="24" y="21"/>
                    </a:cubicBezTo>
                    <a:cubicBezTo>
                      <a:pt x="18" y="21"/>
                      <a:pt x="18" y="21"/>
                      <a:pt x="18" y="21"/>
                    </a:cubicBezTo>
                    <a:cubicBezTo>
                      <a:pt x="17" y="21"/>
                      <a:pt x="16" y="22"/>
                      <a:pt x="16" y="23"/>
                    </a:cubicBezTo>
                    <a:cubicBezTo>
                      <a:pt x="16" y="30"/>
                      <a:pt x="16" y="30"/>
                      <a:pt x="16" y="30"/>
                    </a:cubicBezTo>
                    <a:cubicBezTo>
                      <a:pt x="16" y="33"/>
                      <a:pt x="20" y="35"/>
                      <a:pt x="22" y="37"/>
                    </a:cubicBezTo>
                    <a:cubicBezTo>
                      <a:pt x="23" y="37"/>
                      <a:pt x="23" y="37"/>
                      <a:pt x="23" y="37"/>
                    </a:cubicBezTo>
                    <a:cubicBezTo>
                      <a:pt x="24" y="37"/>
                      <a:pt x="25" y="37"/>
                      <a:pt x="26" y="36"/>
                    </a:cubicBezTo>
                    <a:cubicBezTo>
                      <a:pt x="27" y="37"/>
                      <a:pt x="28" y="38"/>
                      <a:pt x="30" y="39"/>
                    </a:cubicBezTo>
                    <a:cubicBezTo>
                      <a:pt x="30" y="39"/>
                      <a:pt x="31" y="39"/>
                      <a:pt x="31" y="40"/>
                    </a:cubicBezTo>
                    <a:cubicBezTo>
                      <a:pt x="31" y="40"/>
                      <a:pt x="32" y="41"/>
                      <a:pt x="32" y="42"/>
                    </a:cubicBezTo>
                    <a:cubicBezTo>
                      <a:pt x="32" y="45"/>
                      <a:pt x="30" y="46"/>
                      <a:pt x="30" y="46"/>
                    </a:cubicBezTo>
                    <a:cubicBezTo>
                      <a:pt x="30" y="46"/>
                      <a:pt x="28" y="47"/>
                      <a:pt x="26" y="47"/>
                    </a:cubicBezTo>
                    <a:cubicBezTo>
                      <a:pt x="26" y="47"/>
                      <a:pt x="26" y="48"/>
                      <a:pt x="26" y="48"/>
                    </a:cubicBezTo>
                    <a:cubicBezTo>
                      <a:pt x="26" y="49"/>
                      <a:pt x="26" y="49"/>
                      <a:pt x="27" y="49"/>
                    </a:cubicBezTo>
                    <a:cubicBezTo>
                      <a:pt x="41" y="49"/>
                      <a:pt x="41" y="49"/>
                      <a:pt x="41" y="49"/>
                    </a:cubicBezTo>
                    <a:cubicBezTo>
                      <a:pt x="42" y="49"/>
                      <a:pt x="42" y="49"/>
                      <a:pt x="42" y="48"/>
                    </a:cubicBezTo>
                    <a:cubicBezTo>
                      <a:pt x="42" y="48"/>
                      <a:pt x="42" y="47"/>
                      <a:pt x="42" y="47"/>
                    </a:cubicBezTo>
                    <a:cubicBezTo>
                      <a:pt x="40" y="47"/>
                      <a:pt x="38" y="46"/>
                      <a:pt x="38" y="46"/>
                    </a:cubicBezTo>
                    <a:cubicBezTo>
                      <a:pt x="37" y="46"/>
                      <a:pt x="36" y="45"/>
                      <a:pt x="36" y="42"/>
                    </a:cubicBezTo>
                    <a:cubicBezTo>
                      <a:pt x="36" y="41"/>
                      <a:pt x="37" y="40"/>
                      <a:pt x="37" y="39"/>
                    </a:cubicBezTo>
                    <a:cubicBezTo>
                      <a:pt x="37" y="39"/>
                      <a:pt x="38" y="39"/>
                      <a:pt x="38" y="39"/>
                    </a:cubicBezTo>
                    <a:cubicBezTo>
                      <a:pt x="40" y="38"/>
                      <a:pt x="41" y="37"/>
                      <a:pt x="42" y="36"/>
                    </a:cubicBezTo>
                    <a:cubicBezTo>
                      <a:pt x="43" y="37"/>
                      <a:pt x="44" y="37"/>
                      <a:pt x="44" y="37"/>
                    </a:cubicBezTo>
                    <a:cubicBezTo>
                      <a:pt x="45" y="37"/>
                      <a:pt x="45" y="37"/>
                      <a:pt x="46" y="37"/>
                    </a:cubicBezTo>
                    <a:cubicBezTo>
                      <a:pt x="48" y="35"/>
                      <a:pt x="51" y="33"/>
                      <a:pt x="51" y="30"/>
                    </a:cubicBezTo>
                    <a:lnTo>
                      <a:pt x="51" y="23"/>
                    </a:lnTo>
                    <a:close/>
                    <a:moveTo>
                      <a:pt x="23" y="34"/>
                    </a:moveTo>
                    <a:cubicBezTo>
                      <a:pt x="19" y="31"/>
                      <a:pt x="19" y="30"/>
                      <a:pt x="19" y="30"/>
                    </a:cubicBezTo>
                    <a:cubicBezTo>
                      <a:pt x="19" y="24"/>
                      <a:pt x="19" y="24"/>
                      <a:pt x="19" y="24"/>
                    </a:cubicBezTo>
                    <a:cubicBezTo>
                      <a:pt x="24" y="24"/>
                      <a:pt x="24" y="24"/>
                      <a:pt x="24" y="24"/>
                    </a:cubicBezTo>
                    <a:cubicBezTo>
                      <a:pt x="24" y="31"/>
                      <a:pt x="24" y="31"/>
                      <a:pt x="24" y="31"/>
                    </a:cubicBezTo>
                    <a:cubicBezTo>
                      <a:pt x="24" y="32"/>
                      <a:pt x="24" y="33"/>
                      <a:pt x="24" y="33"/>
                    </a:cubicBezTo>
                    <a:cubicBezTo>
                      <a:pt x="24" y="34"/>
                      <a:pt x="24" y="34"/>
                      <a:pt x="23" y="34"/>
                    </a:cubicBezTo>
                    <a:close/>
                    <a:moveTo>
                      <a:pt x="48" y="30"/>
                    </a:moveTo>
                    <a:cubicBezTo>
                      <a:pt x="48" y="30"/>
                      <a:pt x="48" y="31"/>
                      <a:pt x="44" y="34"/>
                    </a:cubicBezTo>
                    <a:cubicBezTo>
                      <a:pt x="44" y="34"/>
                      <a:pt x="44" y="34"/>
                      <a:pt x="44" y="33"/>
                    </a:cubicBezTo>
                    <a:cubicBezTo>
                      <a:pt x="44" y="33"/>
                      <a:pt x="44" y="32"/>
                      <a:pt x="44" y="31"/>
                    </a:cubicBezTo>
                    <a:cubicBezTo>
                      <a:pt x="44" y="24"/>
                      <a:pt x="44" y="24"/>
                      <a:pt x="44" y="24"/>
                    </a:cubicBezTo>
                    <a:cubicBezTo>
                      <a:pt x="48" y="24"/>
                      <a:pt x="48" y="24"/>
                      <a:pt x="48" y="24"/>
                    </a:cubicBezTo>
                    <a:lnTo>
                      <a:pt x="48" y="30"/>
                    </a:lnTo>
                    <a:close/>
                    <a:moveTo>
                      <a:pt x="63" y="26"/>
                    </a:moveTo>
                    <a:cubicBezTo>
                      <a:pt x="62" y="25"/>
                      <a:pt x="61" y="24"/>
                      <a:pt x="61" y="24"/>
                    </a:cubicBezTo>
                    <a:cubicBezTo>
                      <a:pt x="61" y="23"/>
                      <a:pt x="61" y="21"/>
                      <a:pt x="61" y="20"/>
                    </a:cubicBezTo>
                    <a:cubicBezTo>
                      <a:pt x="62" y="17"/>
                      <a:pt x="62" y="15"/>
                      <a:pt x="61" y="13"/>
                    </a:cubicBezTo>
                    <a:cubicBezTo>
                      <a:pt x="59" y="11"/>
                      <a:pt x="57" y="10"/>
                      <a:pt x="54" y="10"/>
                    </a:cubicBezTo>
                    <a:cubicBezTo>
                      <a:pt x="53" y="10"/>
                      <a:pt x="51" y="10"/>
                      <a:pt x="51" y="9"/>
                    </a:cubicBezTo>
                    <a:cubicBezTo>
                      <a:pt x="50" y="9"/>
                      <a:pt x="49" y="7"/>
                      <a:pt x="49" y="6"/>
                    </a:cubicBezTo>
                    <a:cubicBezTo>
                      <a:pt x="48" y="4"/>
                      <a:pt x="47" y="1"/>
                      <a:pt x="44" y="1"/>
                    </a:cubicBezTo>
                    <a:cubicBezTo>
                      <a:pt x="44" y="0"/>
                      <a:pt x="43" y="0"/>
                      <a:pt x="43" y="0"/>
                    </a:cubicBezTo>
                    <a:cubicBezTo>
                      <a:pt x="41" y="0"/>
                      <a:pt x="39" y="1"/>
                      <a:pt x="37" y="2"/>
                    </a:cubicBezTo>
                    <a:cubicBezTo>
                      <a:pt x="36" y="3"/>
                      <a:pt x="35" y="4"/>
                      <a:pt x="34" y="4"/>
                    </a:cubicBezTo>
                    <a:cubicBezTo>
                      <a:pt x="33" y="4"/>
                      <a:pt x="32" y="3"/>
                      <a:pt x="30" y="2"/>
                    </a:cubicBezTo>
                    <a:cubicBezTo>
                      <a:pt x="29" y="1"/>
                      <a:pt x="27" y="0"/>
                      <a:pt x="25" y="0"/>
                    </a:cubicBezTo>
                    <a:cubicBezTo>
                      <a:pt x="25" y="0"/>
                      <a:pt x="24" y="0"/>
                      <a:pt x="24" y="1"/>
                    </a:cubicBezTo>
                    <a:cubicBezTo>
                      <a:pt x="21" y="1"/>
                      <a:pt x="20" y="4"/>
                      <a:pt x="19" y="6"/>
                    </a:cubicBezTo>
                    <a:cubicBezTo>
                      <a:pt x="18" y="7"/>
                      <a:pt x="18" y="9"/>
                      <a:pt x="17" y="9"/>
                    </a:cubicBezTo>
                    <a:cubicBezTo>
                      <a:pt x="16" y="10"/>
                      <a:pt x="15" y="10"/>
                      <a:pt x="13" y="10"/>
                    </a:cubicBezTo>
                    <a:cubicBezTo>
                      <a:pt x="11" y="10"/>
                      <a:pt x="8" y="11"/>
                      <a:pt x="7" y="13"/>
                    </a:cubicBezTo>
                    <a:cubicBezTo>
                      <a:pt x="5" y="15"/>
                      <a:pt x="6" y="17"/>
                      <a:pt x="6" y="20"/>
                    </a:cubicBezTo>
                    <a:cubicBezTo>
                      <a:pt x="7" y="21"/>
                      <a:pt x="7" y="23"/>
                      <a:pt x="7" y="24"/>
                    </a:cubicBezTo>
                    <a:cubicBezTo>
                      <a:pt x="7" y="24"/>
                      <a:pt x="5" y="25"/>
                      <a:pt x="4" y="26"/>
                    </a:cubicBezTo>
                    <a:cubicBezTo>
                      <a:pt x="3" y="28"/>
                      <a:pt x="0" y="30"/>
                      <a:pt x="0" y="32"/>
                    </a:cubicBezTo>
                    <a:cubicBezTo>
                      <a:pt x="0" y="35"/>
                      <a:pt x="3" y="37"/>
                      <a:pt x="4" y="38"/>
                    </a:cubicBezTo>
                    <a:cubicBezTo>
                      <a:pt x="5" y="39"/>
                      <a:pt x="7" y="40"/>
                      <a:pt x="7" y="41"/>
                    </a:cubicBezTo>
                    <a:cubicBezTo>
                      <a:pt x="7" y="42"/>
                      <a:pt x="7" y="44"/>
                      <a:pt x="6" y="45"/>
                    </a:cubicBezTo>
                    <a:cubicBezTo>
                      <a:pt x="6" y="47"/>
                      <a:pt x="5" y="50"/>
                      <a:pt x="7" y="52"/>
                    </a:cubicBezTo>
                    <a:cubicBezTo>
                      <a:pt x="8" y="54"/>
                      <a:pt x="11" y="54"/>
                      <a:pt x="13" y="55"/>
                    </a:cubicBezTo>
                    <a:cubicBezTo>
                      <a:pt x="15" y="55"/>
                      <a:pt x="16" y="55"/>
                      <a:pt x="17" y="55"/>
                    </a:cubicBezTo>
                    <a:cubicBezTo>
                      <a:pt x="18" y="56"/>
                      <a:pt x="18" y="57"/>
                      <a:pt x="19" y="59"/>
                    </a:cubicBezTo>
                    <a:cubicBezTo>
                      <a:pt x="20" y="61"/>
                      <a:pt x="21" y="63"/>
                      <a:pt x="24" y="64"/>
                    </a:cubicBezTo>
                    <a:cubicBezTo>
                      <a:pt x="24" y="64"/>
                      <a:pt x="25" y="64"/>
                      <a:pt x="25" y="64"/>
                    </a:cubicBezTo>
                    <a:cubicBezTo>
                      <a:pt x="27" y="64"/>
                      <a:pt x="29" y="63"/>
                      <a:pt x="30" y="62"/>
                    </a:cubicBezTo>
                    <a:cubicBezTo>
                      <a:pt x="32" y="62"/>
                      <a:pt x="33" y="61"/>
                      <a:pt x="34" y="61"/>
                    </a:cubicBezTo>
                    <a:cubicBezTo>
                      <a:pt x="35" y="61"/>
                      <a:pt x="36" y="62"/>
                      <a:pt x="37" y="62"/>
                    </a:cubicBezTo>
                    <a:cubicBezTo>
                      <a:pt x="39" y="63"/>
                      <a:pt x="41" y="64"/>
                      <a:pt x="43" y="64"/>
                    </a:cubicBezTo>
                    <a:cubicBezTo>
                      <a:pt x="43" y="64"/>
                      <a:pt x="44" y="64"/>
                      <a:pt x="44" y="64"/>
                    </a:cubicBezTo>
                    <a:cubicBezTo>
                      <a:pt x="47" y="63"/>
                      <a:pt x="48" y="61"/>
                      <a:pt x="49" y="59"/>
                    </a:cubicBezTo>
                    <a:cubicBezTo>
                      <a:pt x="49" y="57"/>
                      <a:pt x="50" y="56"/>
                      <a:pt x="51" y="55"/>
                    </a:cubicBezTo>
                    <a:cubicBezTo>
                      <a:pt x="51" y="55"/>
                      <a:pt x="53" y="55"/>
                      <a:pt x="54" y="55"/>
                    </a:cubicBezTo>
                    <a:cubicBezTo>
                      <a:pt x="57" y="54"/>
                      <a:pt x="59" y="54"/>
                      <a:pt x="61" y="52"/>
                    </a:cubicBezTo>
                    <a:cubicBezTo>
                      <a:pt x="62" y="50"/>
                      <a:pt x="62" y="47"/>
                      <a:pt x="61" y="45"/>
                    </a:cubicBezTo>
                    <a:cubicBezTo>
                      <a:pt x="61" y="44"/>
                      <a:pt x="61" y="42"/>
                      <a:pt x="61" y="41"/>
                    </a:cubicBezTo>
                    <a:cubicBezTo>
                      <a:pt x="61" y="40"/>
                      <a:pt x="62" y="39"/>
                      <a:pt x="63" y="38"/>
                    </a:cubicBezTo>
                    <a:cubicBezTo>
                      <a:pt x="65" y="37"/>
                      <a:pt x="67" y="35"/>
                      <a:pt x="67" y="32"/>
                    </a:cubicBezTo>
                    <a:cubicBezTo>
                      <a:pt x="67" y="30"/>
                      <a:pt x="65" y="28"/>
                      <a:pt x="63" y="26"/>
                    </a:cubicBezTo>
                    <a:close/>
                    <a:moveTo>
                      <a:pt x="54" y="13"/>
                    </a:moveTo>
                    <a:cubicBezTo>
                      <a:pt x="56" y="13"/>
                      <a:pt x="58" y="13"/>
                      <a:pt x="58" y="14"/>
                    </a:cubicBezTo>
                    <a:cubicBezTo>
                      <a:pt x="59" y="15"/>
                      <a:pt x="59" y="17"/>
                      <a:pt x="58" y="19"/>
                    </a:cubicBezTo>
                    <a:cubicBezTo>
                      <a:pt x="58" y="21"/>
                      <a:pt x="58" y="22"/>
                      <a:pt x="58" y="24"/>
                    </a:cubicBezTo>
                    <a:cubicBezTo>
                      <a:pt x="56" y="19"/>
                      <a:pt x="53" y="15"/>
                      <a:pt x="49" y="12"/>
                    </a:cubicBezTo>
                    <a:cubicBezTo>
                      <a:pt x="51" y="13"/>
                      <a:pt x="52" y="13"/>
                      <a:pt x="54" y="13"/>
                    </a:cubicBezTo>
                    <a:close/>
                    <a:moveTo>
                      <a:pt x="39" y="5"/>
                    </a:moveTo>
                    <a:cubicBezTo>
                      <a:pt x="41" y="4"/>
                      <a:pt x="42" y="3"/>
                      <a:pt x="43" y="3"/>
                    </a:cubicBezTo>
                    <a:cubicBezTo>
                      <a:pt x="44" y="4"/>
                      <a:pt x="45" y="6"/>
                      <a:pt x="46" y="7"/>
                    </a:cubicBezTo>
                    <a:cubicBezTo>
                      <a:pt x="47" y="9"/>
                      <a:pt x="47" y="10"/>
                      <a:pt x="48" y="11"/>
                    </a:cubicBezTo>
                    <a:cubicBezTo>
                      <a:pt x="44" y="8"/>
                      <a:pt x="40" y="7"/>
                      <a:pt x="35" y="7"/>
                    </a:cubicBezTo>
                    <a:cubicBezTo>
                      <a:pt x="36" y="6"/>
                      <a:pt x="38" y="6"/>
                      <a:pt x="39" y="5"/>
                    </a:cubicBezTo>
                    <a:close/>
                    <a:moveTo>
                      <a:pt x="22" y="7"/>
                    </a:moveTo>
                    <a:cubicBezTo>
                      <a:pt x="22" y="6"/>
                      <a:pt x="23" y="4"/>
                      <a:pt x="24" y="3"/>
                    </a:cubicBezTo>
                    <a:cubicBezTo>
                      <a:pt x="26" y="3"/>
                      <a:pt x="27" y="4"/>
                      <a:pt x="29" y="5"/>
                    </a:cubicBezTo>
                    <a:cubicBezTo>
                      <a:pt x="30" y="6"/>
                      <a:pt x="32" y="6"/>
                      <a:pt x="33" y="7"/>
                    </a:cubicBezTo>
                    <a:cubicBezTo>
                      <a:pt x="28" y="7"/>
                      <a:pt x="23" y="8"/>
                      <a:pt x="19" y="11"/>
                    </a:cubicBezTo>
                    <a:cubicBezTo>
                      <a:pt x="20" y="10"/>
                      <a:pt x="21" y="9"/>
                      <a:pt x="22" y="7"/>
                    </a:cubicBezTo>
                    <a:close/>
                    <a:moveTo>
                      <a:pt x="9" y="14"/>
                    </a:moveTo>
                    <a:cubicBezTo>
                      <a:pt x="10" y="13"/>
                      <a:pt x="12" y="13"/>
                      <a:pt x="14" y="13"/>
                    </a:cubicBezTo>
                    <a:cubicBezTo>
                      <a:pt x="15" y="13"/>
                      <a:pt x="17" y="13"/>
                      <a:pt x="18" y="12"/>
                    </a:cubicBezTo>
                    <a:cubicBezTo>
                      <a:pt x="14" y="15"/>
                      <a:pt x="11" y="19"/>
                      <a:pt x="10" y="24"/>
                    </a:cubicBezTo>
                    <a:cubicBezTo>
                      <a:pt x="10" y="22"/>
                      <a:pt x="10" y="21"/>
                      <a:pt x="9" y="19"/>
                    </a:cubicBezTo>
                    <a:cubicBezTo>
                      <a:pt x="9" y="17"/>
                      <a:pt x="9" y="15"/>
                      <a:pt x="9" y="14"/>
                    </a:cubicBezTo>
                    <a:close/>
                    <a:moveTo>
                      <a:pt x="6" y="36"/>
                    </a:moveTo>
                    <a:cubicBezTo>
                      <a:pt x="5" y="35"/>
                      <a:pt x="3" y="34"/>
                      <a:pt x="3" y="32"/>
                    </a:cubicBezTo>
                    <a:cubicBezTo>
                      <a:pt x="3" y="31"/>
                      <a:pt x="5" y="30"/>
                      <a:pt x="6" y="28"/>
                    </a:cubicBezTo>
                    <a:cubicBezTo>
                      <a:pt x="8" y="27"/>
                      <a:pt x="9" y="26"/>
                      <a:pt x="9" y="25"/>
                    </a:cubicBezTo>
                    <a:cubicBezTo>
                      <a:pt x="9" y="27"/>
                      <a:pt x="8" y="30"/>
                      <a:pt x="8" y="32"/>
                    </a:cubicBezTo>
                    <a:cubicBezTo>
                      <a:pt x="8" y="35"/>
                      <a:pt x="9" y="37"/>
                      <a:pt x="9" y="40"/>
                    </a:cubicBezTo>
                    <a:cubicBezTo>
                      <a:pt x="9" y="38"/>
                      <a:pt x="8" y="37"/>
                      <a:pt x="6" y="36"/>
                    </a:cubicBezTo>
                    <a:close/>
                    <a:moveTo>
                      <a:pt x="14" y="52"/>
                    </a:moveTo>
                    <a:cubicBezTo>
                      <a:pt x="12" y="51"/>
                      <a:pt x="10" y="51"/>
                      <a:pt x="9" y="50"/>
                    </a:cubicBezTo>
                    <a:cubicBezTo>
                      <a:pt x="9" y="49"/>
                      <a:pt x="9" y="47"/>
                      <a:pt x="9" y="46"/>
                    </a:cubicBezTo>
                    <a:cubicBezTo>
                      <a:pt x="10" y="44"/>
                      <a:pt x="10" y="42"/>
                      <a:pt x="10" y="41"/>
                    </a:cubicBezTo>
                    <a:cubicBezTo>
                      <a:pt x="11" y="46"/>
                      <a:pt x="14" y="50"/>
                      <a:pt x="18" y="53"/>
                    </a:cubicBezTo>
                    <a:cubicBezTo>
                      <a:pt x="17" y="52"/>
                      <a:pt x="15" y="52"/>
                      <a:pt x="14" y="52"/>
                    </a:cubicBezTo>
                    <a:close/>
                    <a:moveTo>
                      <a:pt x="29" y="60"/>
                    </a:moveTo>
                    <a:cubicBezTo>
                      <a:pt x="27" y="61"/>
                      <a:pt x="26" y="62"/>
                      <a:pt x="24" y="61"/>
                    </a:cubicBezTo>
                    <a:cubicBezTo>
                      <a:pt x="23" y="61"/>
                      <a:pt x="22" y="59"/>
                      <a:pt x="22" y="57"/>
                    </a:cubicBezTo>
                    <a:cubicBezTo>
                      <a:pt x="21" y="56"/>
                      <a:pt x="20" y="54"/>
                      <a:pt x="19" y="53"/>
                    </a:cubicBezTo>
                    <a:cubicBezTo>
                      <a:pt x="23" y="56"/>
                      <a:pt x="28" y="58"/>
                      <a:pt x="33" y="58"/>
                    </a:cubicBezTo>
                    <a:cubicBezTo>
                      <a:pt x="32" y="58"/>
                      <a:pt x="30" y="59"/>
                      <a:pt x="29" y="60"/>
                    </a:cubicBezTo>
                    <a:close/>
                    <a:moveTo>
                      <a:pt x="46" y="57"/>
                    </a:moveTo>
                    <a:cubicBezTo>
                      <a:pt x="45" y="59"/>
                      <a:pt x="44" y="61"/>
                      <a:pt x="43" y="61"/>
                    </a:cubicBezTo>
                    <a:cubicBezTo>
                      <a:pt x="42" y="62"/>
                      <a:pt x="41" y="61"/>
                      <a:pt x="39" y="60"/>
                    </a:cubicBezTo>
                    <a:cubicBezTo>
                      <a:pt x="37" y="59"/>
                      <a:pt x="36" y="58"/>
                      <a:pt x="35" y="58"/>
                    </a:cubicBezTo>
                    <a:cubicBezTo>
                      <a:pt x="40" y="58"/>
                      <a:pt x="44" y="56"/>
                      <a:pt x="48" y="53"/>
                    </a:cubicBezTo>
                    <a:cubicBezTo>
                      <a:pt x="47" y="54"/>
                      <a:pt x="47" y="56"/>
                      <a:pt x="46" y="57"/>
                    </a:cubicBezTo>
                    <a:close/>
                    <a:moveTo>
                      <a:pt x="34" y="56"/>
                    </a:moveTo>
                    <a:cubicBezTo>
                      <a:pt x="21" y="56"/>
                      <a:pt x="10" y="45"/>
                      <a:pt x="10" y="32"/>
                    </a:cubicBezTo>
                    <a:cubicBezTo>
                      <a:pt x="10" y="19"/>
                      <a:pt x="21" y="9"/>
                      <a:pt x="34" y="9"/>
                    </a:cubicBezTo>
                    <a:cubicBezTo>
                      <a:pt x="47" y="9"/>
                      <a:pt x="58" y="19"/>
                      <a:pt x="58" y="32"/>
                    </a:cubicBezTo>
                    <a:cubicBezTo>
                      <a:pt x="58" y="45"/>
                      <a:pt x="47" y="56"/>
                      <a:pt x="34" y="56"/>
                    </a:cubicBezTo>
                    <a:close/>
                    <a:moveTo>
                      <a:pt x="58" y="50"/>
                    </a:moveTo>
                    <a:cubicBezTo>
                      <a:pt x="58" y="51"/>
                      <a:pt x="56" y="51"/>
                      <a:pt x="54" y="52"/>
                    </a:cubicBezTo>
                    <a:cubicBezTo>
                      <a:pt x="52" y="52"/>
                      <a:pt x="51" y="52"/>
                      <a:pt x="49" y="53"/>
                    </a:cubicBezTo>
                    <a:cubicBezTo>
                      <a:pt x="53" y="50"/>
                      <a:pt x="56" y="46"/>
                      <a:pt x="58" y="41"/>
                    </a:cubicBezTo>
                    <a:cubicBezTo>
                      <a:pt x="58" y="42"/>
                      <a:pt x="58" y="44"/>
                      <a:pt x="58" y="46"/>
                    </a:cubicBezTo>
                    <a:cubicBezTo>
                      <a:pt x="59" y="47"/>
                      <a:pt x="59" y="49"/>
                      <a:pt x="58" y="50"/>
                    </a:cubicBezTo>
                    <a:close/>
                    <a:moveTo>
                      <a:pt x="61" y="36"/>
                    </a:moveTo>
                    <a:cubicBezTo>
                      <a:pt x="60" y="37"/>
                      <a:pt x="59" y="38"/>
                      <a:pt x="58" y="40"/>
                    </a:cubicBezTo>
                    <a:cubicBezTo>
                      <a:pt x="59" y="37"/>
                      <a:pt x="60" y="35"/>
                      <a:pt x="60" y="32"/>
                    </a:cubicBezTo>
                    <a:cubicBezTo>
                      <a:pt x="60" y="30"/>
                      <a:pt x="59" y="27"/>
                      <a:pt x="58" y="25"/>
                    </a:cubicBezTo>
                    <a:cubicBezTo>
                      <a:pt x="59" y="26"/>
                      <a:pt x="60" y="27"/>
                      <a:pt x="61" y="28"/>
                    </a:cubicBezTo>
                    <a:cubicBezTo>
                      <a:pt x="63" y="30"/>
                      <a:pt x="64" y="31"/>
                      <a:pt x="64" y="32"/>
                    </a:cubicBezTo>
                    <a:cubicBezTo>
                      <a:pt x="64" y="34"/>
                      <a:pt x="63" y="35"/>
                      <a:pt x="61" y="3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67" name="íṥḻídê">
                <a:extLst>
                  <a:ext uri="{FF2B5EF4-FFF2-40B4-BE49-F238E27FC236}">
                    <a16:creationId xmlns:a16="http://schemas.microsoft.com/office/drawing/2014/main" id="{38CE61BA-C55F-4F07-9C8E-939B006865B0}"/>
                  </a:ext>
                </a:extLst>
              </p:cNvPr>
              <p:cNvSpPr/>
              <p:nvPr/>
            </p:nvSpPr>
            <p:spPr bwMode="auto">
              <a:xfrm>
                <a:off x="4417564" y="5064957"/>
                <a:ext cx="421885" cy="352397"/>
              </a:xfrm>
              <a:custGeom>
                <a:avLst/>
                <a:gdLst>
                  <a:gd name="T0" fmla="*/ 71 w 72"/>
                  <a:gd name="T1" fmla="*/ 15 h 60"/>
                  <a:gd name="T2" fmla="*/ 57 w 72"/>
                  <a:gd name="T3" fmla="*/ 17 h 60"/>
                  <a:gd name="T4" fmla="*/ 44 w 72"/>
                  <a:gd name="T5" fmla="*/ 45 h 60"/>
                  <a:gd name="T6" fmla="*/ 12 w 72"/>
                  <a:gd name="T7" fmla="*/ 45 h 60"/>
                  <a:gd name="T8" fmla="*/ 14 w 72"/>
                  <a:gd name="T9" fmla="*/ 48 h 60"/>
                  <a:gd name="T10" fmla="*/ 48 w 72"/>
                  <a:gd name="T11" fmla="*/ 50 h 60"/>
                  <a:gd name="T12" fmla="*/ 14 w 72"/>
                  <a:gd name="T13" fmla="*/ 51 h 60"/>
                  <a:gd name="T14" fmla="*/ 9 w 72"/>
                  <a:gd name="T15" fmla="*/ 44 h 60"/>
                  <a:gd name="T16" fmla="*/ 8 w 72"/>
                  <a:gd name="T17" fmla="*/ 41 h 60"/>
                  <a:gd name="T18" fmla="*/ 1 w 72"/>
                  <a:gd name="T19" fmla="*/ 22 h 60"/>
                  <a:gd name="T20" fmla="*/ 11 w 72"/>
                  <a:gd name="T21" fmla="*/ 40 h 60"/>
                  <a:gd name="T22" fmla="*/ 44 w 72"/>
                  <a:gd name="T23" fmla="*/ 42 h 60"/>
                  <a:gd name="T24" fmla="*/ 54 w 72"/>
                  <a:gd name="T25" fmla="*/ 16 h 60"/>
                  <a:gd name="T26" fmla="*/ 71 w 72"/>
                  <a:gd name="T27" fmla="*/ 12 h 60"/>
                  <a:gd name="T28" fmla="*/ 18 w 72"/>
                  <a:gd name="T29" fmla="*/ 56 h 60"/>
                  <a:gd name="T30" fmla="*/ 11 w 72"/>
                  <a:gd name="T31" fmla="*/ 56 h 60"/>
                  <a:gd name="T32" fmla="*/ 18 w 72"/>
                  <a:gd name="T33" fmla="*/ 56 h 60"/>
                  <a:gd name="T34" fmla="*/ 15 w 72"/>
                  <a:gd name="T35" fmla="*/ 54 h 60"/>
                  <a:gd name="T36" fmla="*/ 15 w 72"/>
                  <a:gd name="T37" fmla="*/ 58 h 60"/>
                  <a:gd name="T38" fmla="*/ 45 w 72"/>
                  <a:gd name="T39" fmla="*/ 56 h 60"/>
                  <a:gd name="T40" fmla="*/ 38 w 72"/>
                  <a:gd name="T41" fmla="*/ 56 h 60"/>
                  <a:gd name="T42" fmla="*/ 45 w 72"/>
                  <a:gd name="T43" fmla="*/ 56 h 60"/>
                  <a:gd name="T44" fmla="*/ 42 w 72"/>
                  <a:gd name="T45" fmla="*/ 54 h 60"/>
                  <a:gd name="T46" fmla="*/ 42 w 72"/>
                  <a:gd name="T47" fmla="*/ 58 h 60"/>
                  <a:gd name="T48" fmla="*/ 46 w 72"/>
                  <a:gd name="T49" fmla="*/ 35 h 60"/>
                  <a:gd name="T50" fmla="*/ 12 w 72"/>
                  <a:gd name="T51" fmla="*/ 34 h 60"/>
                  <a:gd name="T52" fmla="*/ 12 w 72"/>
                  <a:gd name="T53" fmla="*/ 36 h 60"/>
                  <a:gd name="T54" fmla="*/ 46 w 72"/>
                  <a:gd name="T55" fmla="*/ 35 h 60"/>
                  <a:gd name="T56" fmla="*/ 12 w 72"/>
                  <a:gd name="T57" fmla="*/ 39 h 60"/>
                  <a:gd name="T58" fmla="*/ 43 w 72"/>
                  <a:gd name="T59" fmla="*/ 40 h 60"/>
                  <a:gd name="T60" fmla="*/ 43 w 72"/>
                  <a:gd name="T61" fmla="*/ 38 h 60"/>
                  <a:gd name="T62" fmla="*/ 13 w 72"/>
                  <a:gd name="T63" fmla="*/ 28 h 60"/>
                  <a:gd name="T64" fmla="*/ 16 w 72"/>
                  <a:gd name="T65" fmla="*/ 23 h 60"/>
                  <a:gd name="T66" fmla="*/ 28 w 72"/>
                  <a:gd name="T67" fmla="*/ 14 h 60"/>
                  <a:gd name="T68" fmla="*/ 33 w 72"/>
                  <a:gd name="T69" fmla="*/ 17 h 60"/>
                  <a:gd name="T70" fmla="*/ 36 w 72"/>
                  <a:gd name="T71" fmla="*/ 22 h 60"/>
                  <a:gd name="T72" fmla="*/ 39 w 72"/>
                  <a:gd name="T73" fmla="*/ 17 h 60"/>
                  <a:gd name="T74" fmla="*/ 51 w 72"/>
                  <a:gd name="T75" fmla="*/ 7 h 60"/>
                  <a:gd name="T76" fmla="*/ 51 w 72"/>
                  <a:gd name="T77" fmla="*/ 0 h 60"/>
                  <a:gd name="T78" fmla="*/ 49 w 72"/>
                  <a:gd name="T79" fmla="*/ 5 h 60"/>
                  <a:gd name="T80" fmla="*/ 36 w 72"/>
                  <a:gd name="T81" fmla="*/ 15 h 60"/>
                  <a:gd name="T82" fmla="*/ 31 w 72"/>
                  <a:gd name="T83" fmla="*/ 12 h 60"/>
                  <a:gd name="T84" fmla="*/ 28 w 72"/>
                  <a:gd name="T85" fmla="*/ 7 h 60"/>
                  <a:gd name="T86" fmla="*/ 25 w 72"/>
                  <a:gd name="T87" fmla="*/ 11 h 60"/>
                  <a:gd name="T88" fmla="*/ 13 w 72"/>
                  <a:gd name="T89" fmla="*/ 22 h 60"/>
                  <a:gd name="T90" fmla="*/ 13 w 72"/>
                  <a:gd name="T91"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 h="60">
                    <a:moveTo>
                      <a:pt x="72" y="13"/>
                    </a:moveTo>
                    <a:cubicBezTo>
                      <a:pt x="72" y="14"/>
                      <a:pt x="71" y="15"/>
                      <a:pt x="71" y="15"/>
                    </a:cubicBezTo>
                    <a:cubicBezTo>
                      <a:pt x="60" y="15"/>
                      <a:pt x="60" y="15"/>
                      <a:pt x="60" y="15"/>
                    </a:cubicBezTo>
                    <a:cubicBezTo>
                      <a:pt x="59" y="15"/>
                      <a:pt x="57" y="16"/>
                      <a:pt x="57" y="17"/>
                    </a:cubicBezTo>
                    <a:cubicBezTo>
                      <a:pt x="49" y="41"/>
                      <a:pt x="49" y="41"/>
                      <a:pt x="49" y="41"/>
                    </a:cubicBezTo>
                    <a:cubicBezTo>
                      <a:pt x="49" y="43"/>
                      <a:pt x="46" y="45"/>
                      <a:pt x="44" y="45"/>
                    </a:cubicBezTo>
                    <a:cubicBezTo>
                      <a:pt x="14" y="45"/>
                      <a:pt x="14" y="45"/>
                      <a:pt x="14" y="45"/>
                    </a:cubicBezTo>
                    <a:cubicBezTo>
                      <a:pt x="13" y="45"/>
                      <a:pt x="13" y="45"/>
                      <a:pt x="12" y="45"/>
                    </a:cubicBezTo>
                    <a:cubicBezTo>
                      <a:pt x="12" y="47"/>
                      <a:pt x="12" y="47"/>
                      <a:pt x="12" y="47"/>
                    </a:cubicBezTo>
                    <a:cubicBezTo>
                      <a:pt x="12" y="47"/>
                      <a:pt x="13" y="48"/>
                      <a:pt x="14" y="48"/>
                    </a:cubicBezTo>
                    <a:cubicBezTo>
                      <a:pt x="47" y="48"/>
                      <a:pt x="47" y="48"/>
                      <a:pt x="47" y="48"/>
                    </a:cubicBezTo>
                    <a:cubicBezTo>
                      <a:pt x="48" y="48"/>
                      <a:pt x="48" y="49"/>
                      <a:pt x="48" y="50"/>
                    </a:cubicBezTo>
                    <a:cubicBezTo>
                      <a:pt x="48" y="50"/>
                      <a:pt x="48" y="51"/>
                      <a:pt x="47" y="51"/>
                    </a:cubicBezTo>
                    <a:cubicBezTo>
                      <a:pt x="14" y="51"/>
                      <a:pt x="14" y="51"/>
                      <a:pt x="14" y="51"/>
                    </a:cubicBezTo>
                    <a:cubicBezTo>
                      <a:pt x="11" y="51"/>
                      <a:pt x="9" y="49"/>
                      <a:pt x="9" y="47"/>
                    </a:cubicBezTo>
                    <a:cubicBezTo>
                      <a:pt x="9" y="44"/>
                      <a:pt x="9" y="44"/>
                      <a:pt x="9" y="44"/>
                    </a:cubicBezTo>
                    <a:cubicBezTo>
                      <a:pt x="9" y="43"/>
                      <a:pt x="9" y="43"/>
                      <a:pt x="9" y="43"/>
                    </a:cubicBezTo>
                    <a:cubicBezTo>
                      <a:pt x="9" y="42"/>
                      <a:pt x="8" y="42"/>
                      <a:pt x="8" y="41"/>
                    </a:cubicBezTo>
                    <a:cubicBezTo>
                      <a:pt x="0" y="24"/>
                      <a:pt x="0" y="24"/>
                      <a:pt x="0" y="24"/>
                    </a:cubicBezTo>
                    <a:cubicBezTo>
                      <a:pt x="0" y="23"/>
                      <a:pt x="0" y="22"/>
                      <a:pt x="1" y="22"/>
                    </a:cubicBezTo>
                    <a:cubicBezTo>
                      <a:pt x="2" y="21"/>
                      <a:pt x="3" y="22"/>
                      <a:pt x="3" y="22"/>
                    </a:cubicBezTo>
                    <a:cubicBezTo>
                      <a:pt x="11" y="40"/>
                      <a:pt x="11" y="40"/>
                      <a:pt x="11" y="40"/>
                    </a:cubicBezTo>
                    <a:cubicBezTo>
                      <a:pt x="11" y="41"/>
                      <a:pt x="13" y="42"/>
                      <a:pt x="14" y="42"/>
                    </a:cubicBezTo>
                    <a:cubicBezTo>
                      <a:pt x="44" y="42"/>
                      <a:pt x="44" y="42"/>
                      <a:pt x="44" y="42"/>
                    </a:cubicBezTo>
                    <a:cubicBezTo>
                      <a:pt x="45" y="42"/>
                      <a:pt x="46" y="41"/>
                      <a:pt x="47" y="40"/>
                    </a:cubicBezTo>
                    <a:cubicBezTo>
                      <a:pt x="54" y="16"/>
                      <a:pt x="54" y="16"/>
                      <a:pt x="54" y="16"/>
                    </a:cubicBezTo>
                    <a:cubicBezTo>
                      <a:pt x="55" y="13"/>
                      <a:pt x="57" y="12"/>
                      <a:pt x="60" y="12"/>
                    </a:cubicBezTo>
                    <a:cubicBezTo>
                      <a:pt x="71" y="12"/>
                      <a:pt x="71" y="12"/>
                      <a:pt x="71" y="12"/>
                    </a:cubicBezTo>
                    <a:cubicBezTo>
                      <a:pt x="71" y="12"/>
                      <a:pt x="72" y="12"/>
                      <a:pt x="72" y="13"/>
                    </a:cubicBezTo>
                    <a:close/>
                    <a:moveTo>
                      <a:pt x="18" y="56"/>
                    </a:moveTo>
                    <a:cubicBezTo>
                      <a:pt x="18" y="58"/>
                      <a:pt x="17" y="60"/>
                      <a:pt x="15" y="60"/>
                    </a:cubicBezTo>
                    <a:cubicBezTo>
                      <a:pt x="13" y="60"/>
                      <a:pt x="11" y="58"/>
                      <a:pt x="11" y="56"/>
                    </a:cubicBezTo>
                    <a:cubicBezTo>
                      <a:pt x="11" y="54"/>
                      <a:pt x="13" y="52"/>
                      <a:pt x="15" y="52"/>
                    </a:cubicBezTo>
                    <a:cubicBezTo>
                      <a:pt x="17" y="52"/>
                      <a:pt x="18" y="54"/>
                      <a:pt x="18" y="56"/>
                    </a:cubicBezTo>
                    <a:close/>
                    <a:moveTo>
                      <a:pt x="16" y="56"/>
                    </a:moveTo>
                    <a:cubicBezTo>
                      <a:pt x="16" y="55"/>
                      <a:pt x="16" y="54"/>
                      <a:pt x="15" y="54"/>
                    </a:cubicBezTo>
                    <a:cubicBezTo>
                      <a:pt x="14" y="54"/>
                      <a:pt x="13" y="55"/>
                      <a:pt x="13" y="56"/>
                    </a:cubicBezTo>
                    <a:cubicBezTo>
                      <a:pt x="13" y="57"/>
                      <a:pt x="14" y="58"/>
                      <a:pt x="15" y="58"/>
                    </a:cubicBezTo>
                    <a:cubicBezTo>
                      <a:pt x="16" y="58"/>
                      <a:pt x="16" y="57"/>
                      <a:pt x="16" y="56"/>
                    </a:cubicBezTo>
                    <a:close/>
                    <a:moveTo>
                      <a:pt x="45" y="56"/>
                    </a:moveTo>
                    <a:cubicBezTo>
                      <a:pt x="45" y="58"/>
                      <a:pt x="44" y="60"/>
                      <a:pt x="42" y="60"/>
                    </a:cubicBezTo>
                    <a:cubicBezTo>
                      <a:pt x="40" y="60"/>
                      <a:pt x="38" y="58"/>
                      <a:pt x="38" y="56"/>
                    </a:cubicBezTo>
                    <a:cubicBezTo>
                      <a:pt x="38" y="54"/>
                      <a:pt x="40" y="52"/>
                      <a:pt x="42" y="52"/>
                    </a:cubicBezTo>
                    <a:cubicBezTo>
                      <a:pt x="44" y="52"/>
                      <a:pt x="45" y="54"/>
                      <a:pt x="45" y="56"/>
                    </a:cubicBezTo>
                    <a:close/>
                    <a:moveTo>
                      <a:pt x="43" y="56"/>
                    </a:moveTo>
                    <a:cubicBezTo>
                      <a:pt x="43" y="55"/>
                      <a:pt x="43" y="54"/>
                      <a:pt x="42" y="54"/>
                    </a:cubicBezTo>
                    <a:cubicBezTo>
                      <a:pt x="41" y="54"/>
                      <a:pt x="40" y="55"/>
                      <a:pt x="40" y="56"/>
                    </a:cubicBezTo>
                    <a:cubicBezTo>
                      <a:pt x="40" y="57"/>
                      <a:pt x="41" y="58"/>
                      <a:pt x="42" y="58"/>
                    </a:cubicBezTo>
                    <a:cubicBezTo>
                      <a:pt x="43" y="58"/>
                      <a:pt x="43" y="57"/>
                      <a:pt x="43" y="56"/>
                    </a:cubicBezTo>
                    <a:close/>
                    <a:moveTo>
                      <a:pt x="46" y="35"/>
                    </a:moveTo>
                    <a:cubicBezTo>
                      <a:pt x="46" y="34"/>
                      <a:pt x="45" y="34"/>
                      <a:pt x="45" y="34"/>
                    </a:cubicBezTo>
                    <a:cubicBezTo>
                      <a:pt x="12" y="34"/>
                      <a:pt x="12" y="34"/>
                      <a:pt x="12" y="34"/>
                    </a:cubicBezTo>
                    <a:cubicBezTo>
                      <a:pt x="11" y="34"/>
                      <a:pt x="11" y="34"/>
                      <a:pt x="11" y="35"/>
                    </a:cubicBezTo>
                    <a:cubicBezTo>
                      <a:pt x="11" y="35"/>
                      <a:pt x="11" y="36"/>
                      <a:pt x="12" y="36"/>
                    </a:cubicBezTo>
                    <a:cubicBezTo>
                      <a:pt x="45" y="36"/>
                      <a:pt x="45" y="36"/>
                      <a:pt x="45" y="36"/>
                    </a:cubicBezTo>
                    <a:cubicBezTo>
                      <a:pt x="45" y="36"/>
                      <a:pt x="46" y="35"/>
                      <a:pt x="46" y="35"/>
                    </a:cubicBezTo>
                    <a:close/>
                    <a:moveTo>
                      <a:pt x="13" y="38"/>
                    </a:moveTo>
                    <a:cubicBezTo>
                      <a:pt x="13" y="38"/>
                      <a:pt x="12" y="39"/>
                      <a:pt x="12" y="39"/>
                    </a:cubicBezTo>
                    <a:cubicBezTo>
                      <a:pt x="12" y="40"/>
                      <a:pt x="13" y="40"/>
                      <a:pt x="13" y="40"/>
                    </a:cubicBezTo>
                    <a:cubicBezTo>
                      <a:pt x="43" y="40"/>
                      <a:pt x="43" y="40"/>
                      <a:pt x="43" y="40"/>
                    </a:cubicBezTo>
                    <a:cubicBezTo>
                      <a:pt x="44" y="40"/>
                      <a:pt x="44" y="40"/>
                      <a:pt x="44" y="39"/>
                    </a:cubicBezTo>
                    <a:cubicBezTo>
                      <a:pt x="44" y="39"/>
                      <a:pt x="44" y="38"/>
                      <a:pt x="43" y="38"/>
                    </a:cubicBezTo>
                    <a:lnTo>
                      <a:pt x="13" y="38"/>
                    </a:lnTo>
                    <a:close/>
                    <a:moveTo>
                      <a:pt x="13" y="28"/>
                    </a:moveTo>
                    <a:cubicBezTo>
                      <a:pt x="14" y="28"/>
                      <a:pt x="16" y="27"/>
                      <a:pt x="16" y="25"/>
                    </a:cubicBezTo>
                    <a:cubicBezTo>
                      <a:pt x="16" y="24"/>
                      <a:pt x="16" y="24"/>
                      <a:pt x="16" y="23"/>
                    </a:cubicBezTo>
                    <a:cubicBezTo>
                      <a:pt x="26" y="13"/>
                      <a:pt x="26" y="13"/>
                      <a:pt x="26" y="13"/>
                    </a:cubicBezTo>
                    <a:cubicBezTo>
                      <a:pt x="27" y="13"/>
                      <a:pt x="27" y="14"/>
                      <a:pt x="28" y="14"/>
                    </a:cubicBezTo>
                    <a:cubicBezTo>
                      <a:pt x="28" y="14"/>
                      <a:pt x="29" y="13"/>
                      <a:pt x="29" y="13"/>
                    </a:cubicBezTo>
                    <a:cubicBezTo>
                      <a:pt x="33" y="17"/>
                      <a:pt x="33" y="17"/>
                      <a:pt x="33" y="17"/>
                    </a:cubicBezTo>
                    <a:cubicBezTo>
                      <a:pt x="33" y="18"/>
                      <a:pt x="33" y="18"/>
                      <a:pt x="33" y="19"/>
                    </a:cubicBezTo>
                    <a:cubicBezTo>
                      <a:pt x="33" y="20"/>
                      <a:pt x="34" y="22"/>
                      <a:pt x="36" y="22"/>
                    </a:cubicBezTo>
                    <a:cubicBezTo>
                      <a:pt x="38" y="22"/>
                      <a:pt x="39" y="20"/>
                      <a:pt x="39" y="19"/>
                    </a:cubicBezTo>
                    <a:cubicBezTo>
                      <a:pt x="39" y="18"/>
                      <a:pt x="39" y="18"/>
                      <a:pt x="39" y="17"/>
                    </a:cubicBezTo>
                    <a:cubicBezTo>
                      <a:pt x="50" y="6"/>
                      <a:pt x="50" y="6"/>
                      <a:pt x="50" y="6"/>
                    </a:cubicBezTo>
                    <a:cubicBezTo>
                      <a:pt x="50" y="7"/>
                      <a:pt x="51" y="7"/>
                      <a:pt x="51" y="7"/>
                    </a:cubicBezTo>
                    <a:cubicBezTo>
                      <a:pt x="53" y="7"/>
                      <a:pt x="54" y="5"/>
                      <a:pt x="54" y="4"/>
                    </a:cubicBezTo>
                    <a:cubicBezTo>
                      <a:pt x="54" y="2"/>
                      <a:pt x="53" y="0"/>
                      <a:pt x="51" y="0"/>
                    </a:cubicBezTo>
                    <a:cubicBezTo>
                      <a:pt x="50" y="0"/>
                      <a:pt x="48" y="2"/>
                      <a:pt x="48" y="4"/>
                    </a:cubicBezTo>
                    <a:cubicBezTo>
                      <a:pt x="48" y="4"/>
                      <a:pt x="48" y="5"/>
                      <a:pt x="49" y="5"/>
                    </a:cubicBezTo>
                    <a:cubicBezTo>
                      <a:pt x="38" y="16"/>
                      <a:pt x="38" y="16"/>
                      <a:pt x="38" y="16"/>
                    </a:cubicBezTo>
                    <a:cubicBezTo>
                      <a:pt x="37" y="16"/>
                      <a:pt x="37" y="15"/>
                      <a:pt x="36" y="15"/>
                    </a:cubicBezTo>
                    <a:cubicBezTo>
                      <a:pt x="36" y="15"/>
                      <a:pt x="35" y="16"/>
                      <a:pt x="35" y="16"/>
                    </a:cubicBezTo>
                    <a:cubicBezTo>
                      <a:pt x="31" y="12"/>
                      <a:pt x="31" y="12"/>
                      <a:pt x="31" y="12"/>
                    </a:cubicBezTo>
                    <a:cubicBezTo>
                      <a:pt x="31" y="11"/>
                      <a:pt x="31" y="11"/>
                      <a:pt x="31" y="10"/>
                    </a:cubicBezTo>
                    <a:cubicBezTo>
                      <a:pt x="31" y="9"/>
                      <a:pt x="30" y="7"/>
                      <a:pt x="28" y="7"/>
                    </a:cubicBezTo>
                    <a:cubicBezTo>
                      <a:pt x="26" y="7"/>
                      <a:pt x="25" y="9"/>
                      <a:pt x="25" y="10"/>
                    </a:cubicBezTo>
                    <a:cubicBezTo>
                      <a:pt x="25" y="11"/>
                      <a:pt x="25" y="11"/>
                      <a:pt x="25" y="11"/>
                    </a:cubicBezTo>
                    <a:cubicBezTo>
                      <a:pt x="14" y="22"/>
                      <a:pt x="14" y="22"/>
                      <a:pt x="14" y="22"/>
                    </a:cubicBezTo>
                    <a:cubicBezTo>
                      <a:pt x="14" y="22"/>
                      <a:pt x="13" y="22"/>
                      <a:pt x="13" y="22"/>
                    </a:cubicBezTo>
                    <a:cubicBezTo>
                      <a:pt x="11" y="22"/>
                      <a:pt x="10" y="23"/>
                      <a:pt x="10" y="25"/>
                    </a:cubicBezTo>
                    <a:cubicBezTo>
                      <a:pt x="10" y="27"/>
                      <a:pt x="11" y="28"/>
                      <a:pt x="13" y="28"/>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68" name="ïŝľíḓê">
                <a:extLst>
                  <a:ext uri="{FF2B5EF4-FFF2-40B4-BE49-F238E27FC236}">
                    <a16:creationId xmlns:a16="http://schemas.microsoft.com/office/drawing/2014/main" id="{359BDED3-24D7-49EE-BDA4-68DC1C9807B7}"/>
                  </a:ext>
                </a:extLst>
              </p:cNvPr>
              <p:cNvSpPr/>
              <p:nvPr/>
            </p:nvSpPr>
            <p:spPr bwMode="auto">
              <a:xfrm>
                <a:off x="6996050" y="2402795"/>
                <a:ext cx="375466" cy="361207"/>
              </a:xfrm>
              <a:custGeom>
                <a:avLst/>
                <a:gdLst>
                  <a:gd name="T0" fmla="*/ 65 w 67"/>
                  <a:gd name="T1" fmla="*/ 41 h 64"/>
                  <a:gd name="T2" fmla="*/ 46 w 67"/>
                  <a:gd name="T3" fmla="*/ 41 h 64"/>
                  <a:gd name="T4" fmla="*/ 46 w 67"/>
                  <a:gd name="T5" fmla="*/ 34 h 64"/>
                  <a:gd name="T6" fmla="*/ 44 w 67"/>
                  <a:gd name="T7" fmla="*/ 32 h 64"/>
                  <a:gd name="T8" fmla="*/ 23 w 67"/>
                  <a:gd name="T9" fmla="*/ 32 h 64"/>
                  <a:gd name="T10" fmla="*/ 21 w 67"/>
                  <a:gd name="T11" fmla="*/ 34 h 64"/>
                  <a:gd name="T12" fmla="*/ 21 w 67"/>
                  <a:gd name="T13" fmla="*/ 47 h 64"/>
                  <a:gd name="T14" fmla="*/ 2 w 67"/>
                  <a:gd name="T15" fmla="*/ 47 h 64"/>
                  <a:gd name="T16" fmla="*/ 0 w 67"/>
                  <a:gd name="T17" fmla="*/ 49 h 64"/>
                  <a:gd name="T18" fmla="*/ 0 w 67"/>
                  <a:gd name="T19" fmla="*/ 62 h 64"/>
                  <a:gd name="T20" fmla="*/ 2 w 67"/>
                  <a:gd name="T21" fmla="*/ 64 h 64"/>
                  <a:gd name="T22" fmla="*/ 23 w 67"/>
                  <a:gd name="T23" fmla="*/ 64 h 64"/>
                  <a:gd name="T24" fmla="*/ 44 w 67"/>
                  <a:gd name="T25" fmla="*/ 64 h 64"/>
                  <a:gd name="T26" fmla="*/ 65 w 67"/>
                  <a:gd name="T27" fmla="*/ 64 h 64"/>
                  <a:gd name="T28" fmla="*/ 67 w 67"/>
                  <a:gd name="T29" fmla="*/ 62 h 64"/>
                  <a:gd name="T30" fmla="*/ 67 w 67"/>
                  <a:gd name="T31" fmla="*/ 43 h 64"/>
                  <a:gd name="T32" fmla="*/ 65 w 67"/>
                  <a:gd name="T33" fmla="*/ 41 h 64"/>
                  <a:gd name="T34" fmla="*/ 45 w 67"/>
                  <a:gd name="T35" fmla="*/ 61 h 64"/>
                  <a:gd name="T36" fmla="*/ 45 w 67"/>
                  <a:gd name="T37" fmla="*/ 44 h 64"/>
                  <a:gd name="T38" fmla="*/ 64 w 67"/>
                  <a:gd name="T39" fmla="*/ 44 h 64"/>
                  <a:gd name="T40" fmla="*/ 64 w 67"/>
                  <a:gd name="T41" fmla="*/ 61 h 64"/>
                  <a:gd name="T42" fmla="*/ 45 w 67"/>
                  <a:gd name="T43" fmla="*/ 61 h 64"/>
                  <a:gd name="T44" fmla="*/ 24 w 67"/>
                  <a:gd name="T45" fmla="*/ 49 h 64"/>
                  <a:gd name="T46" fmla="*/ 24 w 67"/>
                  <a:gd name="T47" fmla="*/ 35 h 64"/>
                  <a:gd name="T48" fmla="*/ 43 w 67"/>
                  <a:gd name="T49" fmla="*/ 35 h 64"/>
                  <a:gd name="T50" fmla="*/ 43 w 67"/>
                  <a:gd name="T51" fmla="*/ 43 h 64"/>
                  <a:gd name="T52" fmla="*/ 43 w 67"/>
                  <a:gd name="T53" fmla="*/ 61 h 64"/>
                  <a:gd name="T54" fmla="*/ 24 w 67"/>
                  <a:gd name="T55" fmla="*/ 61 h 64"/>
                  <a:gd name="T56" fmla="*/ 24 w 67"/>
                  <a:gd name="T57" fmla="*/ 49 h 64"/>
                  <a:gd name="T58" fmla="*/ 22 w 67"/>
                  <a:gd name="T59" fmla="*/ 61 h 64"/>
                  <a:gd name="T60" fmla="*/ 3 w 67"/>
                  <a:gd name="T61" fmla="*/ 61 h 64"/>
                  <a:gd name="T62" fmla="*/ 3 w 67"/>
                  <a:gd name="T63" fmla="*/ 50 h 64"/>
                  <a:gd name="T64" fmla="*/ 22 w 67"/>
                  <a:gd name="T65" fmla="*/ 50 h 64"/>
                  <a:gd name="T66" fmla="*/ 22 w 67"/>
                  <a:gd name="T67" fmla="*/ 61 h 64"/>
                  <a:gd name="T68" fmla="*/ 32 w 67"/>
                  <a:gd name="T69" fmla="*/ 20 h 64"/>
                  <a:gd name="T70" fmla="*/ 32 w 67"/>
                  <a:gd name="T71" fmla="*/ 9 h 64"/>
                  <a:gd name="T72" fmla="*/ 30 w 67"/>
                  <a:gd name="T73" fmla="*/ 10 h 64"/>
                  <a:gd name="T74" fmla="*/ 29 w 67"/>
                  <a:gd name="T75" fmla="*/ 10 h 64"/>
                  <a:gd name="T76" fmla="*/ 29 w 67"/>
                  <a:gd name="T77" fmla="*/ 9 h 64"/>
                  <a:gd name="T78" fmla="*/ 33 w 67"/>
                  <a:gd name="T79" fmla="*/ 6 h 64"/>
                  <a:gd name="T80" fmla="*/ 34 w 67"/>
                  <a:gd name="T81" fmla="*/ 6 h 64"/>
                  <a:gd name="T82" fmla="*/ 34 w 67"/>
                  <a:gd name="T83" fmla="*/ 7 h 64"/>
                  <a:gd name="T84" fmla="*/ 34 w 67"/>
                  <a:gd name="T85" fmla="*/ 20 h 64"/>
                  <a:gd name="T86" fmla="*/ 37 w 67"/>
                  <a:gd name="T87" fmla="*/ 20 h 64"/>
                  <a:gd name="T88" fmla="*/ 38 w 67"/>
                  <a:gd name="T89" fmla="*/ 21 h 64"/>
                  <a:gd name="T90" fmla="*/ 37 w 67"/>
                  <a:gd name="T91" fmla="*/ 22 h 64"/>
                  <a:gd name="T92" fmla="*/ 30 w 67"/>
                  <a:gd name="T93" fmla="*/ 22 h 64"/>
                  <a:gd name="T94" fmla="*/ 29 w 67"/>
                  <a:gd name="T95" fmla="*/ 21 h 64"/>
                  <a:gd name="T96" fmla="*/ 30 w 67"/>
                  <a:gd name="T97" fmla="*/ 20 h 64"/>
                  <a:gd name="T98" fmla="*/ 32 w 67"/>
                  <a:gd name="T99" fmla="*/ 20 h 64"/>
                  <a:gd name="T100" fmla="*/ 33 w 67"/>
                  <a:gd name="T101" fmla="*/ 28 h 64"/>
                  <a:gd name="T102" fmla="*/ 47 w 67"/>
                  <a:gd name="T103" fmla="*/ 14 h 64"/>
                  <a:gd name="T104" fmla="*/ 33 w 67"/>
                  <a:gd name="T105" fmla="*/ 0 h 64"/>
                  <a:gd name="T106" fmla="*/ 20 w 67"/>
                  <a:gd name="T107" fmla="*/ 14 h 64"/>
                  <a:gd name="T108" fmla="*/ 33 w 67"/>
                  <a:gd name="T109" fmla="*/ 28 h 64"/>
                  <a:gd name="T110" fmla="*/ 33 w 67"/>
                  <a:gd name="T111" fmla="*/ 3 h 64"/>
                  <a:gd name="T112" fmla="*/ 44 w 67"/>
                  <a:gd name="T113" fmla="*/ 14 h 64"/>
                  <a:gd name="T114" fmla="*/ 33 w 67"/>
                  <a:gd name="T115" fmla="*/ 25 h 64"/>
                  <a:gd name="T116" fmla="*/ 23 w 67"/>
                  <a:gd name="T117" fmla="*/ 14 h 64"/>
                  <a:gd name="T118" fmla="*/ 33 w 67"/>
                  <a:gd name="T119"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7" h="64">
                    <a:moveTo>
                      <a:pt x="65" y="41"/>
                    </a:moveTo>
                    <a:cubicBezTo>
                      <a:pt x="46" y="41"/>
                      <a:pt x="46" y="41"/>
                      <a:pt x="46" y="41"/>
                    </a:cubicBezTo>
                    <a:cubicBezTo>
                      <a:pt x="46" y="34"/>
                      <a:pt x="46" y="34"/>
                      <a:pt x="46" y="34"/>
                    </a:cubicBezTo>
                    <a:cubicBezTo>
                      <a:pt x="46" y="32"/>
                      <a:pt x="45" y="32"/>
                      <a:pt x="44" y="32"/>
                    </a:cubicBezTo>
                    <a:cubicBezTo>
                      <a:pt x="23" y="32"/>
                      <a:pt x="23" y="32"/>
                      <a:pt x="23" y="32"/>
                    </a:cubicBezTo>
                    <a:cubicBezTo>
                      <a:pt x="22" y="32"/>
                      <a:pt x="21" y="32"/>
                      <a:pt x="21" y="34"/>
                    </a:cubicBezTo>
                    <a:cubicBezTo>
                      <a:pt x="21" y="47"/>
                      <a:pt x="21" y="47"/>
                      <a:pt x="21" y="47"/>
                    </a:cubicBezTo>
                    <a:cubicBezTo>
                      <a:pt x="2" y="47"/>
                      <a:pt x="2" y="47"/>
                      <a:pt x="2" y="47"/>
                    </a:cubicBezTo>
                    <a:cubicBezTo>
                      <a:pt x="1" y="47"/>
                      <a:pt x="0" y="48"/>
                      <a:pt x="0" y="49"/>
                    </a:cubicBezTo>
                    <a:cubicBezTo>
                      <a:pt x="0" y="62"/>
                      <a:pt x="0" y="62"/>
                      <a:pt x="0" y="62"/>
                    </a:cubicBezTo>
                    <a:cubicBezTo>
                      <a:pt x="0" y="63"/>
                      <a:pt x="1" y="64"/>
                      <a:pt x="2" y="64"/>
                    </a:cubicBezTo>
                    <a:cubicBezTo>
                      <a:pt x="23" y="64"/>
                      <a:pt x="23" y="64"/>
                      <a:pt x="23" y="64"/>
                    </a:cubicBezTo>
                    <a:cubicBezTo>
                      <a:pt x="44" y="64"/>
                      <a:pt x="44" y="64"/>
                      <a:pt x="44" y="64"/>
                    </a:cubicBezTo>
                    <a:cubicBezTo>
                      <a:pt x="65" y="64"/>
                      <a:pt x="65" y="64"/>
                      <a:pt x="65" y="64"/>
                    </a:cubicBezTo>
                    <a:cubicBezTo>
                      <a:pt x="66" y="64"/>
                      <a:pt x="67" y="63"/>
                      <a:pt x="67" y="62"/>
                    </a:cubicBezTo>
                    <a:cubicBezTo>
                      <a:pt x="67" y="43"/>
                      <a:pt x="67" y="43"/>
                      <a:pt x="67" y="43"/>
                    </a:cubicBezTo>
                    <a:cubicBezTo>
                      <a:pt x="67" y="42"/>
                      <a:pt x="66" y="41"/>
                      <a:pt x="65" y="41"/>
                    </a:cubicBezTo>
                    <a:close/>
                    <a:moveTo>
                      <a:pt x="45" y="61"/>
                    </a:moveTo>
                    <a:cubicBezTo>
                      <a:pt x="45" y="44"/>
                      <a:pt x="45" y="44"/>
                      <a:pt x="45" y="44"/>
                    </a:cubicBezTo>
                    <a:cubicBezTo>
                      <a:pt x="64" y="44"/>
                      <a:pt x="64" y="44"/>
                      <a:pt x="64" y="44"/>
                    </a:cubicBezTo>
                    <a:cubicBezTo>
                      <a:pt x="64" y="61"/>
                      <a:pt x="64" y="61"/>
                      <a:pt x="64" y="61"/>
                    </a:cubicBezTo>
                    <a:lnTo>
                      <a:pt x="45" y="61"/>
                    </a:lnTo>
                    <a:close/>
                    <a:moveTo>
                      <a:pt x="24" y="49"/>
                    </a:moveTo>
                    <a:cubicBezTo>
                      <a:pt x="24" y="35"/>
                      <a:pt x="24" y="35"/>
                      <a:pt x="24" y="35"/>
                    </a:cubicBezTo>
                    <a:cubicBezTo>
                      <a:pt x="43" y="35"/>
                      <a:pt x="43" y="35"/>
                      <a:pt x="43" y="35"/>
                    </a:cubicBezTo>
                    <a:cubicBezTo>
                      <a:pt x="43" y="43"/>
                      <a:pt x="43" y="43"/>
                      <a:pt x="43" y="43"/>
                    </a:cubicBezTo>
                    <a:cubicBezTo>
                      <a:pt x="43" y="61"/>
                      <a:pt x="43" y="61"/>
                      <a:pt x="43" y="61"/>
                    </a:cubicBezTo>
                    <a:cubicBezTo>
                      <a:pt x="24" y="61"/>
                      <a:pt x="24" y="61"/>
                      <a:pt x="24" y="61"/>
                    </a:cubicBezTo>
                    <a:lnTo>
                      <a:pt x="24" y="49"/>
                    </a:lnTo>
                    <a:close/>
                    <a:moveTo>
                      <a:pt x="22" y="61"/>
                    </a:moveTo>
                    <a:cubicBezTo>
                      <a:pt x="3" y="61"/>
                      <a:pt x="3" y="61"/>
                      <a:pt x="3" y="61"/>
                    </a:cubicBezTo>
                    <a:cubicBezTo>
                      <a:pt x="3" y="50"/>
                      <a:pt x="3" y="50"/>
                      <a:pt x="3" y="50"/>
                    </a:cubicBezTo>
                    <a:cubicBezTo>
                      <a:pt x="22" y="50"/>
                      <a:pt x="22" y="50"/>
                      <a:pt x="22" y="50"/>
                    </a:cubicBezTo>
                    <a:lnTo>
                      <a:pt x="22" y="61"/>
                    </a:lnTo>
                    <a:close/>
                    <a:moveTo>
                      <a:pt x="32" y="20"/>
                    </a:moveTo>
                    <a:cubicBezTo>
                      <a:pt x="32" y="9"/>
                      <a:pt x="32" y="9"/>
                      <a:pt x="32" y="9"/>
                    </a:cubicBezTo>
                    <a:cubicBezTo>
                      <a:pt x="30" y="10"/>
                      <a:pt x="30" y="10"/>
                      <a:pt x="30" y="10"/>
                    </a:cubicBezTo>
                    <a:cubicBezTo>
                      <a:pt x="30" y="11"/>
                      <a:pt x="29" y="11"/>
                      <a:pt x="29" y="10"/>
                    </a:cubicBezTo>
                    <a:cubicBezTo>
                      <a:pt x="29" y="10"/>
                      <a:pt x="29" y="9"/>
                      <a:pt x="29" y="9"/>
                    </a:cubicBezTo>
                    <a:cubicBezTo>
                      <a:pt x="33" y="6"/>
                      <a:pt x="33" y="6"/>
                      <a:pt x="33" y="6"/>
                    </a:cubicBezTo>
                    <a:cubicBezTo>
                      <a:pt x="33" y="6"/>
                      <a:pt x="33" y="6"/>
                      <a:pt x="34" y="6"/>
                    </a:cubicBezTo>
                    <a:cubicBezTo>
                      <a:pt x="34" y="6"/>
                      <a:pt x="34" y="7"/>
                      <a:pt x="34" y="7"/>
                    </a:cubicBezTo>
                    <a:cubicBezTo>
                      <a:pt x="34" y="20"/>
                      <a:pt x="34" y="20"/>
                      <a:pt x="34" y="20"/>
                    </a:cubicBezTo>
                    <a:cubicBezTo>
                      <a:pt x="37" y="20"/>
                      <a:pt x="37" y="20"/>
                      <a:pt x="37" y="20"/>
                    </a:cubicBezTo>
                    <a:cubicBezTo>
                      <a:pt x="37" y="20"/>
                      <a:pt x="38" y="21"/>
                      <a:pt x="38" y="21"/>
                    </a:cubicBezTo>
                    <a:cubicBezTo>
                      <a:pt x="38" y="22"/>
                      <a:pt x="37" y="22"/>
                      <a:pt x="37" y="22"/>
                    </a:cubicBezTo>
                    <a:cubicBezTo>
                      <a:pt x="30" y="22"/>
                      <a:pt x="30" y="22"/>
                      <a:pt x="30" y="22"/>
                    </a:cubicBezTo>
                    <a:cubicBezTo>
                      <a:pt x="29" y="22"/>
                      <a:pt x="29" y="22"/>
                      <a:pt x="29" y="21"/>
                    </a:cubicBezTo>
                    <a:cubicBezTo>
                      <a:pt x="29" y="21"/>
                      <a:pt x="29" y="20"/>
                      <a:pt x="30" y="20"/>
                    </a:cubicBezTo>
                    <a:lnTo>
                      <a:pt x="32" y="20"/>
                    </a:lnTo>
                    <a:close/>
                    <a:moveTo>
                      <a:pt x="33" y="28"/>
                    </a:moveTo>
                    <a:cubicBezTo>
                      <a:pt x="41" y="28"/>
                      <a:pt x="47" y="22"/>
                      <a:pt x="47" y="14"/>
                    </a:cubicBezTo>
                    <a:cubicBezTo>
                      <a:pt x="47" y="7"/>
                      <a:pt x="41" y="0"/>
                      <a:pt x="33" y="0"/>
                    </a:cubicBezTo>
                    <a:cubicBezTo>
                      <a:pt x="26" y="0"/>
                      <a:pt x="20" y="7"/>
                      <a:pt x="20" y="14"/>
                    </a:cubicBezTo>
                    <a:cubicBezTo>
                      <a:pt x="20" y="22"/>
                      <a:pt x="26" y="28"/>
                      <a:pt x="33" y="28"/>
                    </a:cubicBezTo>
                    <a:close/>
                    <a:moveTo>
                      <a:pt x="33" y="3"/>
                    </a:moveTo>
                    <a:cubicBezTo>
                      <a:pt x="39" y="3"/>
                      <a:pt x="44" y="8"/>
                      <a:pt x="44" y="14"/>
                    </a:cubicBezTo>
                    <a:cubicBezTo>
                      <a:pt x="44" y="20"/>
                      <a:pt x="39" y="25"/>
                      <a:pt x="33" y="25"/>
                    </a:cubicBezTo>
                    <a:cubicBezTo>
                      <a:pt x="27" y="25"/>
                      <a:pt x="23" y="20"/>
                      <a:pt x="23" y="14"/>
                    </a:cubicBezTo>
                    <a:cubicBezTo>
                      <a:pt x="23" y="8"/>
                      <a:pt x="27" y="3"/>
                      <a:pt x="33" y="3"/>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69" name="ïšļïḑê">
                <a:extLst>
                  <a:ext uri="{FF2B5EF4-FFF2-40B4-BE49-F238E27FC236}">
                    <a16:creationId xmlns:a16="http://schemas.microsoft.com/office/drawing/2014/main" id="{F50291F0-3899-4365-B48D-0199E13D87C9}"/>
                  </a:ext>
                </a:extLst>
              </p:cNvPr>
              <p:cNvSpPr/>
              <p:nvPr/>
            </p:nvSpPr>
            <p:spPr bwMode="auto">
              <a:xfrm>
                <a:off x="4997763" y="2460443"/>
                <a:ext cx="424442" cy="461620"/>
              </a:xfrm>
              <a:custGeom>
                <a:avLst/>
                <a:gdLst>
                  <a:gd name="T0" fmla="*/ 42 w 58"/>
                  <a:gd name="T1" fmla="*/ 4 h 63"/>
                  <a:gd name="T2" fmla="*/ 41 w 58"/>
                  <a:gd name="T3" fmla="*/ 10 h 63"/>
                  <a:gd name="T4" fmla="*/ 17 w 58"/>
                  <a:gd name="T5" fmla="*/ 47 h 63"/>
                  <a:gd name="T6" fmla="*/ 15 w 58"/>
                  <a:gd name="T7" fmla="*/ 54 h 63"/>
                  <a:gd name="T8" fmla="*/ 19 w 58"/>
                  <a:gd name="T9" fmla="*/ 47 h 63"/>
                  <a:gd name="T10" fmla="*/ 49 w 58"/>
                  <a:gd name="T11" fmla="*/ 19 h 63"/>
                  <a:gd name="T12" fmla="*/ 53 w 58"/>
                  <a:gd name="T13" fmla="*/ 14 h 63"/>
                  <a:gd name="T14" fmla="*/ 48 w 58"/>
                  <a:gd name="T15" fmla="*/ 19 h 63"/>
                  <a:gd name="T16" fmla="*/ 4 w 58"/>
                  <a:gd name="T17" fmla="*/ 43 h 63"/>
                  <a:gd name="T18" fmla="*/ 11 w 58"/>
                  <a:gd name="T19" fmla="*/ 41 h 63"/>
                  <a:gd name="T20" fmla="*/ 57 w 58"/>
                  <a:gd name="T21" fmla="*/ 28 h 63"/>
                  <a:gd name="T22" fmla="*/ 51 w 58"/>
                  <a:gd name="T23" fmla="*/ 30 h 63"/>
                  <a:gd name="T24" fmla="*/ 57 w 58"/>
                  <a:gd name="T25" fmla="*/ 28 h 63"/>
                  <a:gd name="T26" fmla="*/ 1 w 58"/>
                  <a:gd name="T27" fmla="*/ 28 h 63"/>
                  <a:gd name="T28" fmla="*/ 7 w 58"/>
                  <a:gd name="T29" fmla="*/ 30 h 63"/>
                  <a:gd name="T30" fmla="*/ 48 w 58"/>
                  <a:gd name="T31" fmla="*/ 39 h 63"/>
                  <a:gd name="T32" fmla="*/ 54 w 58"/>
                  <a:gd name="T33" fmla="*/ 44 h 63"/>
                  <a:gd name="T34" fmla="*/ 49 w 58"/>
                  <a:gd name="T35" fmla="*/ 39 h 63"/>
                  <a:gd name="T36" fmla="*/ 5 w 58"/>
                  <a:gd name="T37" fmla="*/ 16 h 63"/>
                  <a:gd name="T38" fmla="*/ 11 w 58"/>
                  <a:gd name="T39" fmla="*/ 18 h 63"/>
                  <a:gd name="T40" fmla="*/ 41 w 58"/>
                  <a:gd name="T41" fmla="*/ 47 h 63"/>
                  <a:gd name="T42" fmla="*/ 42 w 58"/>
                  <a:gd name="T43" fmla="*/ 54 h 63"/>
                  <a:gd name="T44" fmla="*/ 44 w 58"/>
                  <a:gd name="T45" fmla="*/ 53 h 63"/>
                  <a:gd name="T46" fmla="*/ 18 w 58"/>
                  <a:gd name="T47" fmla="*/ 11 h 63"/>
                  <a:gd name="T48" fmla="*/ 16 w 58"/>
                  <a:gd name="T49" fmla="*/ 4 h 63"/>
                  <a:gd name="T50" fmla="*/ 17 w 58"/>
                  <a:gd name="T51" fmla="*/ 10 h 63"/>
                  <a:gd name="T52" fmla="*/ 30 w 58"/>
                  <a:gd name="T53" fmla="*/ 1 h 63"/>
                  <a:gd name="T54" fmla="*/ 28 w 58"/>
                  <a:gd name="T55" fmla="*/ 7 h 63"/>
                  <a:gd name="T56" fmla="*/ 40 w 58"/>
                  <a:gd name="T57" fmla="*/ 41 h 63"/>
                  <a:gd name="T58" fmla="*/ 37 w 58"/>
                  <a:gd name="T59" fmla="*/ 51 h 63"/>
                  <a:gd name="T60" fmla="*/ 38 w 58"/>
                  <a:gd name="T61" fmla="*/ 55 h 63"/>
                  <a:gd name="T62" fmla="*/ 35 w 58"/>
                  <a:gd name="T63" fmla="*/ 60 h 63"/>
                  <a:gd name="T64" fmla="*/ 28 w 58"/>
                  <a:gd name="T65" fmla="*/ 63 h 63"/>
                  <a:gd name="T66" fmla="*/ 21 w 58"/>
                  <a:gd name="T67" fmla="*/ 58 h 63"/>
                  <a:gd name="T68" fmla="*/ 22 w 58"/>
                  <a:gd name="T69" fmla="*/ 53 h 63"/>
                  <a:gd name="T70" fmla="*/ 21 w 58"/>
                  <a:gd name="T71" fmla="*/ 49 h 63"/>
                  <a:gd name="T72" fmla="*/ 13 w 58"/>
                  <a:gd name="T73" fmla="*/ 29 h 63"/>
                  <a:gd name="T74" fmla="*/ 33 w 58"/>
                  <a:gd name="T75" fmla="*/ 61 h 63"/>
                  <a:gd name="T76" fmla="*/ 25 w 58"/>
                  <a:gd name="T77" fmla="*/ 61 h 63"/>
                  <a:gd name="T78" fmla="*/ 33 w 58"/>
                  <a:gd name="T79" fmla="*/ 61 h 63"/>
                  <a:gd name="T80" fmla="*/ 23 w 58"/>
                  <a:gd name="T81" fmla="*/ 58 h 63"/>
                  <a:gd name="T82" fmla="*/ 31 w 58"/>
                  <a:gd name="T83" fmla="*/ 58 h 63"/>
                  <a:gd name="T84" fmla="*/ 34 w 58"/>
                  <a:gd name="T85" fmla="*/ 57 h 63"/>
                  <a:gd name="T86" fmla="*/ 23 w 58"/>
                  <a:gd name="T87" fmla="*/ 55 h 63"/>
                  <a:gd name="T88" fmla="*/ 36 w 58"/>
                  <a:gd name="T89" fmla="*/ 55 h 63"/>
                  <a:gd name="T90" fmla="*/ 25 w 58"/>
                  <a:gd name="T91" fmla="*/ 52 h 63"/>
                  <a:gd name="T92" fmla="*/ 34 w 58"/>
                  <a:gd name="T93" fmla="*/ 52 h 63"/>
                  <a:gd name="T94" fmla="*/ 34 w 58"/>
                  <a:gd name="T95" fmla="*/ 50 h 63"/>
                  <a:gd name="T96" fmla="*/ 25 w 58"/>
                  <a:gd name="T97" fmla="*/ 49 h 63"/>
                  <a:gd name="T98" fmla="*/ 34 w 58"/>
                  <a:gd name="T99" fmla="*/ 50 h 63"/>
                  <a:gd name="T100" fmla="*/ 15 w 58"/>
                  <a:gd name="T101" fmla="*/ 29 h 63"/>
                  <a:gd name="T102" fmla="*/ 25 w 58"/>
                  <a:gd name="T103" fmla="*/ 47 h 63"/>
                  <a:gd name="T104" fmla="*/ 24 w 58"/>
                  <a:gd name="T105" fmla="*/ 31 h 63"/>
                  <a:gd name="T106" fmla="*/ 31 w 58"/>
                  <a:gd name="T107" fmla="*/ 47 h 63"/>
                  <a:gd name="T108" fmla="*/ 35 w 58"/>
                  <a:gd name="T109" fmla="*/ 32 h 63"/>
                  <a:gd name="T110" fmla="*/ 35 w 58"/>
                  <a:gd name="T111" fmla="*/ 4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 h="63">
                    <a:moveTo>
                      <a:pt x="40" y="11"/>
                    </a:moveTo>
                    <a:cubicBezTo>
                      <a:pt x="39" y="10"/>
                      <a:pt x="39" y="10"/>
                      <a:pt x="39" y="9"/>
                    </a:cubicBezTo>
                    <a:cubicBezTo>
                      <a:pt x="42" y="4"/>
                      <a:pt x="42" y="4"/>
                      <a:pt x="42" y="4"/>
                    </a:cubicBezTo>
                    <a:cubicBezTo>
                      <a:pt x="43" y="4"/>
                      <a:pt x="43" y="3"/>
                      <a:pt x="44" y="4"/>
                    </a:cubicBezTo>
                    <a:cubicBezTo>
                      <a:pt x="44" y="4"/>
                      <a:pt x="44" y="5"/>
                      <a:pt x="44" y="5"/>
                    </a:cubicBezTo>
                    <a:cubicBezTo>
                      <a:pt x="41" y="10"/>
                      <a:pt x="41" y="10"/>
                      <a:pt x="41" y="10"/>
                    </a:cubicBezTo>
                    <a:cubicBezTo>
                      <a:pt x="41" y="10"/>
                      <a:pt x="41" y="11"/>
                      <a:pt x="40" y="11"/>
                    </a:cubicBezTo>
                    <a:cubicBezTo>
                      <a:pt x="40" y="11"/>
                      <a:pt x="40" y="11"/>
                      <a:pt x="40" y="11"/>
                    </a:cubicBezTo>
                    <a:close/>
                    <a:moveTo>
                      <a:pt x="17" y="47"/>
                    </a:moveTo>
                    <a:cubicBezTo>
                      <a:pt x="14" y="53"/>
                      <a:pt x="14" y="53"/>
                      <a:pt x="14" y="53"/>
                    </a:cubicBezTo>
                    <a:cubicBezTo>
                      <a:pt x="14" y="53"/>
                      <a:pt x="14" y="54"/>
                      <a:pt x="15" y="54"/>
                    </a:cubicBezTo>
                    <a:cubicBezTo>
                      <a:pt x="15" y="54"/>
                      <a:pt x="15" y="54"/>
                      <a:pt x="15" y="54"/>
                    </a:cubicBezTo>
                    <a:cubicBezTo>
                      <a:pt x="16" y="54"/>
                      <a:pt x="16" y="54"/>
                      <a:pt x="16" y="54"/>
                    </a:cubicBezTo>
                    <a:cubicBezTo>
                      <a:pt x="19" y="48"/>
                      <a:pt x="19" y="48"/>
                      <a:pt x="19" y="48"/>
                    </a:cubicBezTo>
                    <a:cubicBezTo>
                      <a:pt x="19" y="48"/>
                      <a:pt x="19" y="47"/>
                      <a:pt x="19" y="47"/>
                    </a:cubicBezTo>
                    <a:cubicBezTo>
                      <a:pt x="18" y="47"/>
                      <a:pt x="18" y="47"/>
                      <a:pt x="17" y="47"/>
                    </a:cubicBezTo>
                    <a:close/>
                    <a:moveTo>
                      <a:pt x="48" y="19"/>
                    </a:moveTo>
                    <a:cubicBezTo>
                      <a:pt x="49" y="19"/>
                      <a:pt x="49" y="19"/>
                      <a:pt x="49" y="19"/>
                    </a:cubicBezTo>
                    <a:cubicBezTo>
                      <a:pt x="54" y="16"/>
                      <a:pt x="54" y="16"/>
                      <a:pt x="54" y="16"/>
                    </a:cubicBezTo>
                    <a:cubicBezTo>
                      <a:pt x="55" y="15"/>
                      <a:pt x="55" y="15"/>
                      <a:pt x="54" y="14"/>
                    </a:cubicBezTo>
                    <a:cubicBezTo>
                      <a:pt x="54" y="14"/>
                      <a:pt x="54" y="14"/>
                      <a:pt x="53" y="14"/>
                    </a:cubicBezTo>
                    <a:cubicBezTo>
                      <a:pt x="48" y="17"/>
                      <a:pt x="48" y="17"/>
                      <a:pt x="48" y="17"/>
                    </a:cubicBezTo>
                    <a:cubicBezTo>
                      <a:pt x="47" y="17"/>
                      <a:pt x="47" y="18"/>
                      <a:pt x="48" y="18"/>
                    </a:cubicBezTo>
                    <a:cubicBezTo>
                      <a:pt x="48" y="19"/>
                      <a:pt x="48" y="19"/>
                      <a:pt x="48" y="19"/>
                    </a:cubicBezTo>
                    <a:close/>
                    <a:moveTo>
                      <a:pt x="10" y="39"/>
                    </a:moveTo>
                    <a:cubicBezTo>
                      <a:pt x="5" y="42"/>
                      <a:pt x="5" y="42"/>
                      <a:pt x="5" y="42"/>
                    </a:cubicBezTo>
                    <a:cubicBezTo>
                      <a:pt x="4" y="42"/>
                      <a:pt x="4" y="43"/>
                      <a:pt x="4" y="43"/>
                    </a:cubicBezTo>
                    <a:cubicBezTo>
                      <a:pt x="4" y="44"/>
                      <a:pt x="5" y="44"/>
                      <a:pt x="5" y="44"/>
                    </a:cubicBezTo>
                    <a:cubicBezTo>
                      <a:pt x="5" y="44"/>
                      <a:pt x="5" y="44"/>
                      <a:pt x="6" y="44"/>
                    </a:cubicBezTo>
                    <a:cubicBezTo>
                      <a:pt x="11" y="41"/>
                      <a:pt x="11" y="41"/>
                      <a:pt x="11" y="41"/>
                    </a:cubicBezTo>
                    <a:cubicBezTo>
                      <a:pt x="11" y="40"/>
                      <a:pt x="11" y="40"/>
                      <a:pt x="11" y="39"/>
                    </a:cubicBezTo>
                    <a:cubicBezTo>
                      <a:pt x="11" y="39"/>
                      <a:pt x="10" y="39"/>
                      <a:pt x="10" y="39"/>
                    </a:cubicBezTo>
                    <a:close/>
                    <a:moveTo>
                      <a:pt x="57" y="28"/>
                    </a:moveTo>
                    <a:cubicBezTo>
                      <a:pt x="51" y="28"/>
                      <a:pt x="51" y="28"/>
                      <a:pt x="51" y="28"/>
                    </a:cubicBezTo>
                    <a:cubicBezTo>
                      <a:pt x="51" y="28"/>
                      <a:pt x="50" y="28"/>
                      <a:pt x="50" y="29"/>
                    </a:cubicBezTo>
                    <a:cubicBezTo>
                      <a:pt x="50" y="29"/>
                      <a:pt x="51" y="30"/>
                      <a:pt x="51" y="30"/>
                    </a:cubicBezTo>
                    <a:cubicBezTo>
                      <a:pt x="57" y="30"/>
                      <a:pt x="57" y="30"/>
                      <a:pt x="57" y="30"/>
                    </a:cubicBezTo>
                    <a:cubicBezTo>
                      <a:pt x="58" y="30"/>
                      <a:pt x="58" y="29"/>
                      <a:pt x="58" y="29"/>
                    </a:cubicBezTo>
                    <a:cubicBezTo>
                      <a:pt x="58" y="28"/>
                      <a:pt x="58" y="28"/>
                      <a:pt x="57" y="28"/>
                    </a:cubicBezTo>
                    <a:close/>
                    <a:moveTo>
                      <a:pt x="8" y="29"/>
                    </a:moveTo>
                    <a:cubicBezTo>
                      <a:pt x="8" y="28"/>
                      <a:pt x="8" y="28"/>
                      <a:pt x="7" y="28"/>
                    </a:cubicBezTo>
                    <a:cubicBezTo>
                      <a:pt x="1" y="28"/>
                      <a:pt x="1" y="28"/>
                      <a:pt x="1" y="28"/>
                    </a:cubicBezTo>
                    <a:cubicBezTo>
                      <a:pt x="1" y="28"/>
                      <a:pt x="0" y="28"/>
                      <a:pt x="0" y="29"/>
                    </a:cubicBezTo>
                    <a:cubicBezTo>
                      <a:pt x="0" y="29"/>
                      <a:pt x="1" y="30"/>
                      <a:pt x="1" y="30"/>
                    </a:cubicBezTo>
                    <a:cubicBezTo>
                      <a:pt x="7" y="30"/>
                      <a:pt x="7" y="30"/>
                      <a:pt x="7" y="30"/>
                    </a:cubicBezTo>
                    <a:cubicBezTo>
                      <a:pt x="8" y="30"/>
                      <a:pt x="8" y="29"/>
                      <a:pt x="8" y="29"/>
                    </a:cubicBezTo>
                    <a:close/>
                    <a:moveTo>
                      <a:pt x="49" y="39"/>
                    </a:moveTo>
                    <a:cubicBezTo>
                      <a:pt x="48" y="39"/>
                      <a:pt x="48" y="39"/>
                      <a:pt x="48" y="39"/>
                    </a:cubicBezTo>
                    <a:cubicBezTo>
                      <a:pt x="47" y="40"/>
                      <a:pt x="47" y="40"/>
                      <a:pt x="48" y="41"/>
                    </a:cubicBezTo>
                    <a:cubicBezTo>
                      <a:pt x="53" y="44"/>
                      <a:pt x="53" y="44"/>
                      <a:pt x="53" y="44"/>
                    </a:cubicBezTo>
                    <a:cubicBezTo>
                      <a:pt x="53" y="44"/>
                      <a:pt x="53" y="44"/>
                      <a:pt x="54" y="44"/>
                    </a:cubicBezTo>
                    <a:cubicBezTo>
                      <a:pt x="54" y="44"/>
                      <a:pt x="54" y="44"/>
                      <a:pt x="54" y="43"/>
                    </a:cubicBezTo>
                    <a:cubicBezTo>
                      <a:pt x="55" y="43"/>
                      <a:pt x="55" y="42"/>
                      <a:pt x="54" y="42"/>
                    </a:cubicBezTo>
                    <a:lnTo>
                      <a:pt x="49" y="39"/>
                    </a:lnTo>
                    <a:close/>
                    <a:moveTo>
                      <a:pt x="6" y="14"/>
                    </a:moveTo>
                    <a:cubicBezTo>
                      <a:pt x="5" y="14"/>
                      <a:pt x="4" y="14"/>
                      <a:pt x="4" y="14"/>
                    </a:cubicBezTo>
                    <a:cubicBezTo>
                      <a:pt x="4" y="15"/>
                      <a:pt x="4" y="15"/>
                      <a:pt x="5" y="16"/>
                    </a:cubicBezTo>
                    <a:cubicBezTo>
                      <a:pt x="10" y="19"/>
                      <a:pt x="10" y="19"/>
                      <a:pt x="10" y="19"/>
                    </a:cubicBezTo>
                    <a:cubicBezTo>
                      <a:pt x="10" y="19"/>
                      <a:pt x="10" y="19"/>
                      <a:pt x="10" y="19"/>
                    </a:cubicBezTo>
                    <a:cubicBezTo>
                      <a:pt x="11" y="19"/>
                      <a:pt x="11" y="19"/>
                      <a:pt x="11" y="18"/>
                    </a:cubicBezTo>
                    <a:cubicBezTo>
                      <a:pt x="11" y="18"/>
                      <a:pt x="11" y="17"/>
                      <a:pt x="11" y="17"/>
                    </a:cubicBezTo>
                    <a:lnTo>
                      <a:pt x="6" y="14"/>
                    </a:lnTo>
                    <a:close/>
                    <a:moveTo>
                      <a:pt x="41" y="47"/>
                    </a:moveTo>
                    <a:cubicBezTo>
                      <a:pt x="41" y="47"/>
                      <a:pt x="40" y="47"/>
                      <a:pt x="40" y="47"/>
                    </a:cubicBezTo>
                    <a:cubicBezTo>
                      <a:pt x="39" y="47"/>
                      <a:pt x="39" y="48"/>
                      <a:pt x="39" y="48"/>
                    </a:cubicBezTo>
                    <a:cubicBezTo>
                      <a:pt x="42" y="54"/>
                      <a:pt x="42" y="54"/>
                      <a:pt x="42" y="54"/>
                    </a:cubicBezTo>
                    <a:cubicBezTo>
                      <a:pt x="43" y="54"/>
                      <a:pt x="43" y="54"/>
                      <a:pt x="43" y="54"/>
                    </a:cubicBezTo>
                    <a:cubicBezTo>
                      <a:pt x="43" y="54"/>
                      <a:pt x="44" y="54"/>
                      <a:pt x="44" y="54"/>
                    </a:cubicBezTo>
                    <a:cubicBezTo>
                      <a:pt x="44" y="54"/>
                      <a:pt x="44" y="53"/>
                      <a:pt x="44" y="53"/>
                    </a:cubicBezTo>
                    <a:lnTo>
                      <a:pt x="41" y="47"/>
                    </a:lnTo>
                    <a:close/>
                    <a:moveTo>
                      <a:pt x="17" y="10"/>
                    </a:moveTo>
                    <a:cubicBezTo>
                      <a:pt x="18" y="10"/>
                      <a:pt x="18" y="11"/>
                      <a:pt x="18" y="11"/>
                    </a:cubicBezTo>
                    <a:cubicBezTo>
                      <a:pt x="18" y="11"/>
                      <a:pt x="19" y="11"/>
                      <a:pt x="19" y="11"/>
                    </a:cubicBezTo>
                    <a:cubicBezTo>
                      <a:pt x="19" y="10"/>
                      <a:pt x="19" y="10"/>
                      <a:pt x="19" y="9"/>
                    </a:cubicBezTo>
                    <a:cubicBezTo>
                      <a:pt x="16" y="4"/>
                      <a:pt x="16" y="4"/>
                      <a:pt x="16" y="4"/>
                    </a:cubicBezTo>
                    <a:cubicBezTo>
                      <a:pt x="16" y="4"/>
                      <a:pt x="15" y="3"/>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9" y="0"/>
                      <a:pt x="28" y="0"/>
                      <a:pt x="28" y="1"/>
                    </a:cubicBezTo>
                    <a:cubicBezTo>
                      <a:pt x="28" y="7"/>
                      <a:pt x="28" y="7"/>
                      <a:pt x="28" y="7"/>
                    </a:cubicBezTo>
                    <a:cubicBezTo>
                      <a:pt x="28" y="7"/>
                      <a:pt x="29" y="8"/>
                      <a:pt x="29" y="8"/>
                    </a:cubicBezTo>
                    <a:close/>
                    <a:moveTo>
                      <a:pt x="45" y="29"/>
                    </a:moveTo>
                    <a:cubicBezTo>
                      <a:pt x="45" y="33"/>
                      <a:pt x="44" y="38"/>
                      <a:pt x="40" y="41"/>
                    </a:cubicBezTo>
                    <a:cubicBezTo>
                      <a:pt x="38" y="43"/>
                      <a:pt x="37" y="46"/>
                      <a:pt x="37" y="47"/>
                    </a:cubicBezTo>
                    <a:cubicBezTo>
                      <a:pt x="38" y="48"/>
                      <a:pt x="38" y="48"/>
                      <a:pt x="38" y="49"/>
                    </a:cubicBezTo>
                    <a:cubicBezTo>
                      <a:pt x="38" y="50"/>
                      <a:pt x="38" y="50"/>
                      <a:pt x="37" y="51"/>
                    </a:cubicBezTo>
                    <a:cubicBezTo>
                      <a:pt x="38" y="51"/>
                      <a:pt x="38" y="51"/>
                      <a:pt x="38" y="52"/>
                    </a:cubicBezTo>
                    <a:cubicBezTo>
                      <a:pt x="38" y="53"/>
                      <a:pt x="38" y="53"/>
                      <a:pt x="37" y="53"/>
                    </a:cubicBezTo>
                    <a:cubicBezTo>
                      <a:pt x="38" y="54"/>
                      <a:pt x="38" y="54"/>
                      <a:pt x="38" y="55"/>
                    </a:cubicBezTo>
                    <a:cubicBezTo>
                      <a:pt x="38" y="56"/>
                      <a:pt x="38" y="56"/>
                      <a:pt x="37" y="56"/>
                    </a:cubicBezTo>
                    <a:cubicBezTo>
                      <a:pt x="38" y="57"/>
                      <a:pt x="38" y="57"/>
                      <a:pt x="38" y="58"/>
                    </a:cubicBezTo>
                    <a:cubicBezTo>
                      <a:pt x="38" y="59"/>
                      <a:pt x="37" y="60"/>
                      <a:pt x="35" y="60"/>
                    </a:cubicBezTo>
                    <a:cubicBezTo>
                      <a:pt x="35" y="60"/>
                      <a:pt x="35" y="61"/>
                      <a:pt x="35" y="61"/>
                    </a:cubicBezTo>
                    <a:cubicBezTo>
                      <a:pt x="35" y="63"/>
                      <a:pt x="33" y="63"/>
                      <a:pt x="31" y="63"/>
                    </a:cubicBezTo>
                    <a:cubicBezTo>
                      <a:pt x="28" y="63"/>
                      <a:pt x="28" y="63"/>
                      <a:pt x="28" y="63"/>
                    </a:cubicBezTo>
                    <a:cubicBezTo>
                      <a:pt x="26" y="63"/>
                      <a:pt x="23" y="63"/>
                      <a:pt x="23" y="61"/>
                    </a:cubicBezTo>
                    <a:cubicBezTo>
                      <a:pt x="23" y="61"/>
                      <a:pt x="23" y="60"/>
                      <a:pt x="23" y="60"/>
                    </a:cubicBezTo>
                    <a:cubicBezTo>
                      <a:pt x="22" y="60"/>
                      <a:pt x="21" y="59"/>
                      <a:pt x="21" y="58"/>
                    </a:cubicBezTo>
                    <a:cubicBezTo>
                      <a:pt x="21" y="57"/>
                      <a:pt x="21" y="57"/>
                      <a:pt x="22" y="56"/>
                    </a:cubicBezTo>
                    <a:cubicBezTo>
                      <a:pt x="21" y="56"/>
                      <a:pt x="21" y="56"/>
                      <a:pt x="21" y="55"/>
                    </a:cubicBezTo>
                    <a:cubicBezTo>
                      <a:pt x="21" y="54"/>
                      <a:pt x="21" y="54"/>
                      <a:pt x="22" y="53"/>
                    </a:cubicBezTo>
                    <a:cubicBezTo>
                      <a:pt x="21" y="53"/>
                      <a:pt x="21" y="53"/>
                      <a:pt x="21" y="52"/>
                    </a:cubicBezTo>
                    <a:cubicBezTo>
                      <a:pt x="21" y="51"/>
                      <a:pt x="21" y="51"/>
                      <a:pt x="22" y="51"/>
                    </a:cubicBezTo>
                    <a:cubicBezTo>
                      <a:pt x="21" y="50"/>
                      <a:pt x="21" y="50"/>
                      <a:pt x="21" y="49"/>
                    </a:cubicBezTo>
                    <a:cubicBezTo>
                      <a:pt x="21" y="48"/>
                      <a:pt x="21" y="48"/>
                      <a:pt x="22" y="47"/>
                    </a:cubicBezTo>
                    <a:cubicBezTo>
                      <a:pt x="22" y="46"/>
                      <a:pt x="21" y="43"/>
                      <a:pt x="18" y="41"/>
                    </a:cubicBezTo>
                    <a:cubicBezTo>
                      <a:pt x="15" y="38"/>
                      <a:pt x="13" y="33"/>
                      <a:pt x="13" y="29"/>
                    </a:cubicBezTo>
                    <a:cubicBezTo>
                      <a:pt x="13" y="20"/>
                      <a:pt x="20" y="13"/>
                      <a:pt x="29" y="13"/>
                    </a:cubicBezTo>
                    <a:cubicBezTo>
                      <a:pt x="38" y="13"/>
                      <a:pt x="45" y="20"/>
                      <a:pt x="45" y="29"/>
                    </a:cubicBezTo>
                    <a:close/>
                    <a:moveTo>
                      <a:pt x="33" y="61"/>
                    </a:moveTo>
                    <a:cubicBezTo>
                      <a:pt x="33" y="61"/>
                      <a:pt x="32" y="60"/>
                      <a:pt x="31" y="60"/>
                    </a:cubicBezTo>
                    <a:cubicBezTo>
                      <a:pt x="28" y="60"/>
                      <a:pt x="28" y="60"/>
                      <a:pt x="28" y="60"/>
                    </a:cubicBezTo>
                    <a:cubicBezTo>
                      <a:pt x="26" y="60"/>
                      <a:pt x="26" y="61"/>
                      <a:pt x="25" y="61"/>
                    </a:cubicBezTo>
                    <a:cubicBezTo>
                      <a:pt x="26" y="61"/>
                      <a:pt x="26" y="61"/>
                      <a:pt x="28" y="61"/>
                    </a:cubicBezTo>
                    <a:cubicBezTo>
                      <a:pt x="31" y="61"/>
                      <a:pt x="31" y="61"/>
                      <a:pt x="31" y="61"/>
                    </a:cubicBezTo>
                    <a:cubicBezTo>
                      <a:pt x="32" y="61"/>
                      <a:pt x="33" y="61"/>
                      <a:pt x="33" y="61"/>
                    </a:cubicBezTo>
                    <a:close/>
                    <a:moveTo>
                      <a:pt x="34" y="57"/>
                    </a:moveTo>
                    <a:cubicBezTo>
                      <a:pt x="25" y="57"/>
                      <a:pt x="25" y="57"/>
                      <a:pt x="25" y="57"/>
                    </a:cubicBezTo>
                    <a:cubicBezTo>
                      <a:pt x="24" y="57"/>
                      <a:pt x="23" y="58"/>
                      <a:pt x="23" y="58"/>
                    </a:cubicBezTo>
                    <a:cubicBezTo>
                      <a:pt x="23" y="58"/>
                      <a:pt x="24" y="58"/>
                      <a:pt x="25" y="58"/>
                    </a:cubicBezTo>
                    <a:cubicBezTo>
                      <a:pt x="28" y="58"/>
                      <a:pt x="28" y="58"/>
                      <a:pt x="28" y="58"/>
                    </a:cubicBezTo>
                    <a:cubicBezTo>
                      <a:pt x="31" y="58"/>
                      <a:pt x="31" y="58"/>
                      <a:pt x="31" y="58"/>
                    </a:cubicBezTo>
                    <a:cubicBezTo>
                      <a:pt x="34" y="58"/>
                      <a:pt x="34" y="58"/>
                      <a:pt x="34" y="58"/>
                    </a:cubicBezTo>
                    <a:cubicBezTo>
                      <a:pt x="35" y="58"/>
                      <a:pt x="35" y="58"/>
                      <a:pt x="36" y="58"/>
                    </a:cubicBezTo>
                    <a:cubicBezTo>
                      <a:pt x="35" y="58"/>
                      <a:pt x="35" y="57"/>
                      <a:pt x="34" y="57"/>
                    </a:cubicBezTo>
                    <a:close/>
                    <a:moveTo>
                      <a:pt x="34" y="54"/>
                    </a:moveTo>
                    <a:cubicBezTo>
                      <a:pt x="25" y="54"/>
                      <a:pt x="25" y="54"/>
                      <a:pt x="25" y="54"/>
                    </a:cubicBezTo>
                    <a:cubicBezTo>
                      <a:pt x="24" y="54"/>
                      <a:pt x="23" y="55"/>
                      <a:pt x="23" y="55"/>
                    </a:cubicBezTo>
                    <a:cubicBezTo>
                      <a:pt x="23" y="55"/>
                      <a:pt x="24" y="55"/>
                      <a:pt x="25" y="55"/>
                    </a:cubicBezTo>
                    <a:cubicBezTo>
                      <a:pt x="34" y="55"/>
                      <a:pt x="34" y="55"/>
                      <a:pt x="34" y="55"/>
                    </a:cubicBezTo>
                    <a:cubicBezTo>
                      <a:pt x="35" y="55"/>
                      <a:pt x="35" y="55"/>
                      <a:pt x="36" y="55"/>
                    </a:cubicBezTo>
                    <a:cubicBezTo>
                      <a:pt x="35" y="55"/>
                      <a:pt x="35" y="54"/>
                      <a:pt x="34" y="54"/>
                    </a:cubicBezTo>
                    <a:close/>
                    <a:moveTo>
                      <a:pt x="34" y="52"/>
                    </a:moveTo>
                    <a:cubicBezTo>
                      <a:pt x="25" y="52"/>
                      <a:pt x="25" y="52"/>
                      <a:pt x="25" y="52"/>
                    </a:cubicBezTo>
                    <a:cubicBezTo>
                      <a:pt x="24" y="52"/>
                      <a:pt x="23" y="52"/>
                      <a:pt x="23" y="52"/>
                    </a:cubicBezTo>
                    <a:cubicBezTo>
                      <a:pt x="23" y="52"/>
                      <a:pt x="24" y="52"/>
                      <a:pt x="25" y="52"/>
                    </a:cubicBezTo>
                    <a:cubicBezTo>
                      <a:pt x="34" y="52"/>
                      <a:pt x="34" y="52"/>
                      <a:pt x="34" y="52"/>
                    </a:cubicBezTo>
                    <a:cubicBezTo>
                      <a:pt x="35" y="52"/>
                      <a:pt x="35" y="52"/>
                      <a:pt x="36" y="52"/>
                    </a:cubicBezTo>
                    <a:cubicBezTo>
                      <a:pt x="35" y="52"/>
                      <a:pt x="35" y="52"/>
                      <a:pt x="34" y="52"/>
                    </a:cubicBezTo>
                    <a:close/>
                    <a:moveTo>
                      <a:pt x="34" y="50"/>
                    </a:moveTo>
                    <a:cubicBezTo>
                      <a:pt x="35" y="50"/>
                      <a:pt x="35" y="49"/>
                      <a:pt x="36" y="49"/>
                    </a:cubicBezTo>
                    <a:cubicBezTo>
                      <a:pt x="35" y="49"/>
                      <a:pt x="35" y="49"/>
                      <a:pt x="34" y="49"/>
                    </a:cubicBezTo>
                    <a:cubicBezTo>
                      <a:pt x="25" y="49"/>
                      <a:pt x="25" y="49"/>
                      <a:pt x="25" y="49"/>
                    </a:cubicBezTo>
                    <a:cubicBezTo>
                      <a:pt x="24" y="49"/>
                      <a:pt x="23" y="49"/>
                      <a:pt x="23" y="49"/>
                    </a:cubicBezTo>
                    <a:cubicBezTo>
                      <a:pt x="23" y="49"/>
                      <a:pt x="24" y="50"/>
                      <a:pt x="25" y="50"/>
                    </a:cubicBezTo>
                    <a:lnTo>
                      <a:pt x="34" y="50"/>
                    </a:lnTo>
                    <a:close/>
                    <a:moveTo>
                      <a:pt x="43" y="29"/>
                    </a:moveTo>
                    <a:cubicBezTo>
                      <a:pt x="43" y="21"/>
                      <a:pt x="37" y="15"/>
                      <a:pt x="29" y="15"/>
                    </a:cubicBezTo>
                    <a:cubicBezTo>
                      <a:pt x="22" y="15"/>
                      <a:pt x="15" y="21"/>
                      <a:pt x="15" y="29"/>
                    </a:cubicBezTo>
                    <a:cubicBezTo>
                      <a:pt x="15" y="33"/>
                      <a:pt x="17" y="36"/>
                      <a:pt x="20" y="39"/>
                    </a:cubicBezTo>
                    <a:cubicBezTo>
                      <a:pt x="22" y="42"/>
                      <a:pt x="23" y="44"/>
                      <a:pt x="24" y="47"/>
                    </a:cubicBezTo>
                    <a:cubicBezTo>
                      <a:pt x="25" y="47"/>
                      <a:pt x="25" y="47"/>
                      <a:pt x="25" y="47"/>
                    </a:cubicBezTo>
                    <a:cubicBezTo>
                      <a:pt x="26" y="47"/>
                      <a:pt x="26" y="47"/>
                      <a:pt x="26" y="47"/>
                    </a:cubicBezTo>
                    <a:cubicBezTo>
                      <a:pt x="23" y="32"/>
                      <a:pt x="23" y="32"/>
                      <a:pt x="23" y="32"/>
                    </a:cubicBezTo>
                    <a:cubicBezTo>
                      <a:pt x="23" y="32"/>
                      <a:pt x="24" y="31"/>
                      <a:pt x="24" y="31"/>
                    </a:cubicBezTo>
                    <a:cubicBezTo>
                      <a:pt x="25" y="31"/>
                      <a:pt x="25" y="31"/>
                      <a:pt x="25" y="32"/>
                    </a:cubicBezTo>
                    <a:cubicBezTo>
                      <a:pt x="28" y="47"/>
                      <a:pt x="28" y="47"/>
                      <a:pt x="28" y="47"/>
                    </a:cubicBezTo>
                    <a:cubicBezTo>
                      <a:pt x="31" y="47"/>
                      <a:pt x="31" y="47"/>
                      <a:pt x="31" y="47"/>
                    </a:cubicBezTo>
                    <a:cubicBezTo>
                      <a:pt x="33" y="32"/>
                      <a:pt x="33" y="32"/>
                      <a:pt x="33" y="32"/>
                    </a:cubicBezTo>
                    <a:cubicBezTo>
                      <a:pt x="33" y="31"/>
                      <a:pt x="34" y="31"/>
                      <a:pt x="35" y="31"/>
                    </a:cubicBezTo>
                    <a:cubicBezTo>
                      <a:pt x="35" y="31"/>
                      <a:pt x="35" y="32"/>
                      <a:pt x="35" y="32"/>
                    </a:cubicBezTo>
                    <a:cubicBezTo>
                      <a:pt x="33" y="47"/>
                      <a:pt x="33" y="47"/>
                      <a:pt x="33" y="47"/>
                    </a:cubicBezTo>
                    <a:cubicBezTo>
                      <a:pt x="34" y="47"/>
                      <a:pt x="34" y="47"/>
                      <a:pt x="34" y="47"/>
                    </a:cubicBezTo>
                    <a:cubicBezTo>
                      <a:pt x="35" y="47"/>
                      <a:pt x="35" y="47"/>
                      <a:pt x="35" y="47"/>
                    </a:cubicBezTo>
                    <a:cubicBezTo>
                      <a:pt x="35" y="44"/>
                      <a:pt x="37" y="42"/>
                      <a:pt x="39" y="39"/>
                    </a:cubicBezTo>
                    <a:cubicBezTo>
                      <a:pt x="42" y="36"/>
                      <a:pt x="43" y="33"/>
                      <a:pt x="43" y="29"/>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70" name="ísľïḑe">
                <a:extLst>
                  <a:ext uri="{FF2B5EF4-FFF2-40B4-BE49-F238E27FC236}">
                    <a16:creationId xmlns:a16="http://schemas.microsoft.com/office/drawing/2014/main" id="{1D2BEEB1-EE5C-45C1-8166-CF31ECEBF0FC}"/>
                  </a:ext>
                </a:extLst>
              </p:cNvPr>
              <p:cNvSpPr/>
              <p:nvPr/>
            </p:nvSpPr>
            <p:spPr bwMode="auto">
              <a:xfrm>
                <a:off x="6663686" y="3178272"/>
                <a:ext cx="274883" cy="320698"/>
              </a:xfrm>
              <a:custGeom>
                <a:avLst/>
                <a:gdLst>
                  <a:gd name="T0" fmla="*/ 36 w 56"/>
                  <a:gd name="T1" fmla="*/ 14 h 65"/>
                  <a:gd name="T2" fmla="*/ 43 w 56"/>
                  <a:gd name="T3" fmla="*/ 2 h 65"/>
                  <a:gd name="T4" fmla="*/ 41 w 56"/>
                  <a:gd name="T5" fmla="*/ 0 h 65"/>
                  <a:gd name="T6" fmla="*/ 13 w 56"/>
                  <a:gd name="T7" fmla="*/ 1 h 65"/>
                  <a:gd name="T8" fmla="*/ 20 w 56"/>
                  <a:gd name="T9" fmla="*/ 14 h 65"/>
                  <a:gd name="T10" fmla="*/ 0 w 56"/>
                  <a:gd name="T11" fmla="*/ 37 h 65"/>
                  <a:gd name="T12" fmla="*/ 7 w 56"/>
                  <a:gd name="T13" fmla="*/ 65 h 65"/>
                  <a:gd name="T14" fmla="*/ 56 w 56"/>
                  <a:gd name="T15" fmla="*/ 58 h 65"/>
                  <a:gd name="T16" fmla="*/ 36 w 56"/>
                  <a:gd name="T17" fmla="*/ 15 h 65"/>
                  <a:gd name="T18" fmla="*/ 23 w 56"/>
                  <a:gd name="T19" fmla="*/ 4 h 65"/>
                  <a:gd name="T20" fmla="*/ 21 w 56"/>
                  <a:gd name="T21" fmla="*/ 5 h 65"/>
                  <a:gd name="T22" fmla="*/ 22 w 56"/>
                  <a:gd name="T23" fmla="*/ 13 h 65"/>
                  <a:gd name="T24" fmla="*/ 39 w 56"/>
                  <a:gd name="T25" fmla="*/ 3 h 65"/>
                  <a:gd name="T26" fmla="*/ 26 w 56"/>
                  <a:gd name="T27" fmla="*/ 13 h 65"/>
                  <a:gd name="T28" fmla="*/ 33 w 56"/>
                  <a:gd name="T29" fmla="*/ 15 h 65"/>
                  <a:gd name="T30" fmla="*/ 23 w 56"/>
                  <a:gd name="T31" fmla="*/ 16 h 65"/>
                  <a:gd name="T32" fmla="*/ 53 w 56"/>
                  <a:gd name="T33" fmla="*/ 58 h 65"/>
                  <a:gd name="T34" fmla="*/ 7 w 56"/>
                  <a:gd name="T35" fmla="*/ 62 h 65"/>
                  <a:gd name="T36" fmla="*/ 3 w 56"/>
                  <a:gd name="T37" fmla="*/ 37 h 65"/>
                  <a:gd name="T38" fmla="*/ 34 w 56"/>
                  <a:gd name="T39" fmla="*/ 18 h 65"/>
                  <a:gd name="T40" fmla="*/ 53 w 56"/>
                  <a:gd name="T41" fmla="*/ 58 h 65"/>
                  <a:gd name="T42" fmla="*/ 8 w 56"/>
                  <a:gd name="T43" fmla="*/ 54 h 65"/>
                  <a:gd name="T44" fmla="*/ 12 w 56"/>
                  <a:gd name="T45" fmla="*/ 58 h 65"/>
                  <a:gd name="T46" fmla="*/ 6 w 56"/>
                  <a:gd name="T47" fmla="*/ 54 h 65"/>
                  <a:gd name="T48" fmla="*/ 23 w 56"/>
                  <a:gd name="T49" fmla="*/ 21 h 65"/>
                  <a:gd name="T50" fmla="*/ 23 w 56"/>
                  <a:gd name="T51" fmla="*/ 23 h 65"/>
                  <a:gd name="T52" fmla="*/ 28 w 56"/>
                  <a:gd name="T53" fmla="*/ 28 h 65"/>
                  <a:gd name="T54" fmla="*/ 28 w 56"/>
                  <a:gd name="T55" fmla="*/ 53 h 65"/>
                  <a:gd name="T56" fmla="*/ 28 w 56"/>
                  <a:gd name="T57" fmla="*/ 28 h 65"/>
                  <a:gd name="T58" fmla="*/ 17 w 56"/>
                  <a:gd name="T59" fmla="*/ 41 h 65"/>
                  <a:gd name="T60" fmla="*/ 38 w 56"/>
                  <a:gd name="T61" fmla="*/ 41 h 65"/>
                  <a:gd name="T62" fmla="*/ 26 w 56"/>
                  <a:gd name="T63" fmla="*/ 37 h 65"/>
                  <a:gd name="T64" fmla="*/ 32 w 56"/>
                  <a:gd name="T65" fmla="*/ 44 h 65"/>
                  <a:gd name="T66" fmla="*/ 29 w 56"/>
                  <a:gd name="T67" fmla="*/ 49 h 65"/>
                  <a:gd name="T68" fmla="*/ 27 w 56"/>
                  <a:gd name="T69" fmla="*/ 49 h 65"/>
                  <a:gd name="T70" fmla="*/ 24 w 56"/>
                  <a:gd name="T71" fmla="*/ 44 h 65"/>
                  <a:gd name="T72" fmla="*/ 26 w 56"/>
                  <a:gd name="T73" fmla="*/ 44 h 65"/>
                  <a:gd name="T74" fmla="*/ 30 w 56"/>
                  <a:gd name="T75" fmla="*/ 44 h 65"/>
                  <a:gd name="T76" fmla="*/ 24 w 56"/>
                  <a:gd name="T77" fmla="*/ 37 h 65"/>
                  <a:gd name="T78" fmla="*/ 27 w 56"/>
                  <a:gd name="T79" fmla="*/ 32 h 65"/>
                  <a:gd name="T80" fmla="*/ 29 w 56"/>
                  <a:gd name="T81" fmla="*/ 32 h 65"/>
                  <a:gd name="T82" fmla="*/ 32 w 56"/>
                  <a:gd name="T83" fmla="*/ 37 h 65"/>
                  <a:gd name="T84" fmla="*/ 30 w 56"/>
                  <a:gd name="T85" fmla="*/ 37 h 65"/>
                  <a:gd name="T86" fmla="*/ 26 w 56"/>
                  <a:gd name="T87" fmla="*/ 3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 h="65">
                    <a:moveTo>
                      <a:pt x="36" y="15"/>
                    </a:moveTo>
                    <a:cubicBezTo>
                      <a:pt x="36" y="14"/>
                      <a:pt x="36" y="14"/>
                      <a:pt x="36" y="14"/>
                    </a:cubicBezTo>
                    <a:cubicBezTo>
                      <a:pt x="43" y="3"/>
                      <a:pt x="43" y="3"/>
                      <a:pt x="43" y="3"/>
                    </a:cubicBezTo>
                    <a:cubicBezTo>
                      <a:pt x="43" y="3"/>
                      <a:pt x="43" y="3"/>
                      <a:pt x="43" y="2"/>
                    </a:cubicBezTo>
                    <a:cubicBezTo>
                      <a:pt x="43" y="1"/>
                      <a:pt x="42" y="0"/>
                      <a:pt x="41" y="0"/>
                    </a:cubicBezTo>
                    <a:cubicBezTo>
                      <a:pt x="41" y="0"/>
                      <a:pt x="41" y="0"/>
                      <a:pt x="41" y="0"/>
                    </a:cubicBezTo>
                    <a:cubicBezTo>
                      <a:pt x="14" y="0"/>
                      <a:pt x="14" y="0"/>
                      <a:pt x="14" y="0"/>
                    </a:cubicBezTo>
                    <a:cubicBezTo>
                      <a:pt x="14" y="0"/>
                      <a:pt x="13" y="0"/>
                      <a:pt x="13" y="1"/>
                    </a:cubicBezTo>
                    <a:cubicBezTo>
                      <a:pt x="12" y="2"/>
                      <a:pt x="12" y="3"/>
                      <a:pt x="13" y="3"/>
                    </a:cubicBezTo>
                    <a:cubicBezTo>
                      <a:pt x="20" y="14"/>
                      <a:pt x="20" y="14"/>
                      <a:pt x="20" y="14"/>
                    </a:cubicBezTo>
                    <a:cubicBezTo>
                      <a:pt x="20" y="15"/>
                      <a:pt x="20" y="15"/>
                      <a:pt x="20" y="15"/>
                    </a:cubicBezTo>
                    <a:cubicBezTo>
                      <a:pt x="9" y="16"/>
                      <a:pt x="0" y="26"/>
                      <a:pt x="0" y="37"/>
                    </a:cubicBezTo>
                    <a:cubicBezTo>
                      <a:pt x="0" y="58"/>
                      <a:pt x="0" y="58"/>
                      <a:pt x="0" y="58"/>
                    </a:cubicBezTo>
                    <a:cubicBezTo>
                      <a:pt x="0" y="61"/>
                      <a:pt x="3" y="65"/>
                      <a:pt x="7" y="65"/>
                    </a:cubicBezTo>
                    <a:cubicBezTo>
                      <a:pt x="49" y="65"/>
                      <a:pt x="49" y="65"/>
                      <a:pt x="49" y="65"/>
                    </a:cubicBezTo>
                    <a:cubicBezTo>
                      <a:pt x="53" y="65"/>
                      <a:pt x="56" y="61"/>
                      <a:pt x="56" y="58"/>
                    </a:cubicBezTo>
                    <a:cubicBezTo>
                      <a:pt x="56" y="37"/>
                      <a:pt x="56" y="37"/>
                      <a:pt x="56" y="37"/>
                    </a:cubicBezTo>
                    <a:cubicBezTo>
                      <a:pt x="56" y="26"/>
                      <a:pt x="47" y="16"/>
                      <a:pt x="36" y="15"/>
                    </a:cubicBezTo>
                    <a:close/>
                    <a:moveTo>
                      <a:pt x="26" y="13"/>
                    </a:moveTo>
                    <a:cubicBezTo>
                      <a:pt x="23" y="4"/>
                      <a:pt x="23" y="4"/>
                      <a:pt x="23" y="4"/>
                    </a:cubicBezTo>
                    <a:cubicBezTo>
                      <a:pt x="22" y="3"/>
                      <a:pt x="22" y="3"/>
                      <a:pt x="21" y="3"/>
                    </a:cubicBezTo>
                    <a:cubicBezTo>
                      <a:pt x="21" y="4"/>
                      <a:pt x="21" y="4"/>
                      <a:pt x="21" y="5"/>
                    </a:cubicBezTo>
                    <a:cubicBezTo>
                      <a:pt x="24" y="13"/>
                      <a:pt x="24" y="13"/>
                      <a:pt x="24" y="13"/>
                    </a:cubicBezTo>
                    <a:cubicBezTo>
                      <a:pt x="22" y="13"/>
                      <a:pt x="22" y="13"/>
                      <a:pt x="22" y="13"/>
                    </a:cubicBezTo>
                    <a:cubicBezTo>
                      <a:pt x="16" y="3"/>
                      <a:pt x="16" y="3"/>
                      <a:pt x="16" y="3"/>
                    </a:cubicBezTo>
                    <a:cubicBezTo>
                      <a:pt x="39" y="3"/>
                      <a:pt x="39" y="3"/>
                      <a:pt x="39" y="3"/>
                    </a:cubicBezTo>
                    <a:cubicBezTo>
                      <a:pt x="33" y="13"/>
                      <a:pt x="33" y="13"/>
                      <a:pt x="33" y="13"/>
                    </a:cubicBezTo>
                    <a:lnTo>
                      <a:pt x="26" y="13"/>
                    </a:lnTo>
                    <a:close/>
                    <a:moveTo>
                      <a:pt x="23" y="15"/>
                    </a:moveTo>
                    <a:cubicBezTo>
                      <a:pt x="33" y="15"/>
                      <a:pt x="33" y="15"/>
                      <a:pt x="33" y="15"/>
                    </a:cubicBezTo>
                    <a:cubicBezTo>
                      <a:pt x="33" y="16"/>
                      <a:pt x="33" y="16"/>
                      <a:pt x="33" y="16"/>
                    </a:cubicBezTo>
                    <a:cubicBezTo>
                      <a:pt x="23" y="16"/>
                      <a:pt x="23" y="16"/>
                      <a:pt x="23" y="16"/>
                    </a:cubicBezTo>
                    <a:lnTo>
                      <a:pt x="23" y="15"/>
                    </a:lnTo>
                    <a:close/>
                    <a:moveTo>
                      <a:pt x="53" y="58"/>
                    </a:moveTo>
                    <a:cubicBezTo>
                      <a:pt x="53" y="60"/>
                      <a:pt x="51" y="62"/>
                      <a:pt x="49" y="62"/>
                    </a:cubicBezTo>
                    <a:cubicBezTo>
                      <a:pt x="7" y="62"/>
                      <a:pt x="7" y="62"/>
                      <a:pt x="7" y="62"/>
                    </a:cubicBezTo>
                    <a:cubicBezTo>
                      <a:pt x="5" y="62"/>
                      <a:pt x="3" y="60"/>
                      <a:pt x="3" y="58"/>
                    </a:cubicBezTo>
                    <a:cubicBezTo>
                      <a:pt x="3" y="37"/>
                      <a:pt x="3" y="37"/>
                      <a:pt x="3" y="37"/>
                    </a:cubicBezTo>
                    <a:cubicBezTo>
                      <a:pt x="3" y="26"/>
                      <a:pt x="11" y="18"/>
                      <a:pt x="22" y="18"/>
                    </a:cubicBezTo>
                    <a:cubicBezTo>
                      <a:pt x="34" y="18"/>
                      <a:pt x="34" y="18"/>
                      <a:pt x="34" y="18"/>
                    </a:cubicBezTo>
                    <a:cubicBezTo>
                      <a:pt x="44" y="18"/>
                      <a:pt x="53" y="26"/>
                      <a:pt x="53" y="37"/>
                    </a:cubicBezTo>
                    <a:lnTo>
                      <a:pt x="53" y="58"/>
                    </a:lnTo>
                    <a:close/>
                    <a:moveTo>
                      <a:pt x="8" y="38"/>
                    </a:moveTo>
                    <a:cubicBezTo>
                      <a:pt x="8" y="54"/>
                      <a:pt x="8" y="54"/>
                      <a:pt x="8" y="54"/>
                    </a:cubicBezTo>
                    <a:cubicBezTo>
                      <a:pt x="8" y="55"/>
                      <a:pt x="9" y="57"/>
                      <a:pt x="11" y="57"/>
                    </a:cubicBezTo>
                    <a:cubicBezTo>
                      <a:pt x="11" y="57"/>
                      <a:pt x="12" y="57"/>
                      <a:pt x="12" y="58"/>
                    </a:cubicBezTo>
                    <a:cubicBezTo>
                      <a:pt x="12" y="58"/>
                      <a:pt x="11" y="59"/>
                      <a:pt x="11" y="59"/>
                    </a:cubicBezTo>
                    <a:cubicBezTo>
                      <a:pt x="8" y="59"/>
                      <a:pt x="6" y="56"/>
                      <a:pt x="6" y="54"/>
                    </a:cubicBezTo>
                    <a:cubicBezTo>
                      <a:pt x="6" y="38"/>
                      <a:pt x="6" y="38"/>
                      <a:pt x="6" y="38"/>
                    </a:cubicBezTo>
                    <a:cubicBezTo>
                      <a:pt x="6" y="28"/>
                      <a:pt x="14" y="21"/>
                      <a:pt x="23" y="21"/>
                    </a:cubicBezTo>
                    <a:cubicBezTo>
                      <a:pt x="24" y="21"/>
                      <a:pt x="24" y="21"/>
                      <a:pt x="24" y="22"/>
                    </a:cubicBezTo>
                    <a:cubicBezTo>
                      <a:pt x="24" y="22"/>
                      <a:pt x="24" y="23"/>
                      <a:pt x="23" y="23"/>
                    </a:cubicBezTo>
                    <a:cubicBezTo>
                      <a:pt x="15" y="23"/>
                      <a:pt x="8" y="29"/>
                      <a:pt x="8" y="38"/>
                    </a:cubicBezTo>
                    <a:close/>
                    <a:moveTo>
                      <a:pt x="28" y="28"/>
                    </a:moveTo>
                    <a:cubicBezTo>
                      <a:pt x="21" y="28"/>
                      <a:pt x="15" y="34"/>
                      <a:pt x="15" y="41"/>
                    </a:cubicBezTo>
                    <a:cubicBezTo>
                      <a:pt x="15" y="47"/>
                      <a:pt x="21" y="53"/>
                      <a:pt x="28" y="53"/>
                    </a:cubicBezTo>
                    <a:cubicBezTo>
                      <a:pt x="35" y="53"/>
                      <a:pt x="40" y="47"/>
                      <a:pt x="40" y="41"/>
                    </a:cubicBezTo>
                    <a:cubicBezTo>
                      <a:pt x="40" y="34"/>
                      <a:pt x="35" y="28"/>
                      <a:pt x="28" y="28"/>
                    </a:cubicBezTo>
                    <a:close/>
                    <a:moveTo>
                      <a:pt x="28" y="51"/>
                    </a:moveTo>
                    <a:cubicBezTo>
                      <a:pt x="22" y="51"/>
                      <a:pt x="17" y="46"/>
                      <a:pt x="17" y="41"/>
                    </a:cubicBezTo>
                    <a:cubicBezTo>
                      <a:pt x="17" y="35"/>
                      <a:pt x="22" y="30"/>
                      <a:pt x="28" y="30"/>
                    </a:cubicBezTo>
                    <a:cubicBezTo>
                      <a:pt x="33" y="30"/>
                      <a:pt x="38" y="35"/>
                      <a:pt x="38" y="41"/>
                    </a:cubicBezTo>
                    <a:cubicBezTo>
                      <a:pt x="38" y="46"/>
                      <a:pt x="33" y="51"/>
                      <a:pt x="28" y="51"/>
                    </a:cubicBezTo>
                    <a:close/>
                    <a:moveTo>
                      <a:pt x="26" y="37"/>
                    </a:moveTo>
                    <a:cubicBezTo>
                      <a:pt x="26" y="39"/>
                      <a:pt x="27" y="40"/>
                      <a:pt x="28" y="40"/>
                    </a:cubicBezTo>
                    <a:cubicBezTo>
                      <a:pt x="30" y="40"/>
                      <a:pt x="32" y="41"/>
                      <a:pt x="32" y="44"/>
                    </a:cubicBezTo>
                    <a:cubicBezTo>
                      <a:pt x="32" y="46"/>
                      <a:pt x="31" y="47"/>
                      <a:pt x="29" y="48"/>
                    </a:cubicBezTo>
                    <a:cubicBezTo>
                      <a:pt x="29" y="49"/>
                      <a:pt x="29" y="49"/>
                      <a:pt x="29" y="49"/>
                    </a:cubicBezTo>
                    <a:cubicBezTo>
                      <a:pt x="29" y="49"/>
                      <a:pt x="28" y="50"/>
                      <a:pt x="28" y="50"/>
                    </a:cubicBezTo>
                    <a:cubicBezTo>
                      <a:pt x="27" y="50"/>
                      <a:pt x="27" y="49"/>
                      <a:pt x="27" y="49"/>
                    </a:cubicBezTo>
                    <a:cubicBezTo>
                      <a:pt x="27" y="48"/>
                      <a:pt x="27" y="48"/>
                      <a:pt x="27" y="48"/>
                    </a:cubicBezTo>
                    <a:cubicBezTo>
                      <a:pt x="25" y="47"/>
                      <a:pt x="24" y="46"/>
                      <a:pt x="24" y="44"/>
                    </a:cubicBezTo>
                    <a:cubicBezTo>
                      <a:pt x="24" y="43"/>
                      <a:pt x="24" y="43"/>
                      <a:pt x="25" y="43"/>
                    </a:cubicBezTo>
                    <a:cubicBezTo>
                      <a:pt x="25" y="43"/>
                      <a:pt x="26" y="43"/>
                      <a:pt x="26" y="44"/>
                    </a:cubicBezTo>
                    <a:cubicBezTo>
                      <a:pt x="26" y="45"/>
                      <a:pt x="27" y="46"/>
                      <a:pt x="28" y="46"/>
                    </a:cubicBezTo>
                    <a:cubicBezTo>
                      <a:pt x="29" y="46"/>
                      <a:pt x="30" y="45"/>
                      <a:pt x="30" y="44"/>
                    </a:cubicBezTo>
                    <a:cubicBezTo>
                      <a:pt x="30" y="42"/>
                      <a:pt x="29" y="42"/>
                      <a:pt x="28" y="42"/>
                    </a:cubicBezTo>
                    <a:cubicBezTo>
                      <a:pt x="25" y="42"/>
                      <a:pt x="24" y="40"/>
                      <a:pt x="24" y="37"/>
                    </a:cubicBezTo>
                    <a:cubicBezTo>
                      <a:pt x="24" y="36"/>
                      <a:pt x="25" y="34"/>
                      <a:pt x="27" y="34"/>
                    </a:cubicBezTo>
                    <a:cubicBezTo>
                      <a:pt x="27" y="32"/>
                      <a:pt x="27" y="32"/>
                      <a:pt x="27" y="32"/>
                    </a:cubicBezTo>
                    <a:cubicBezTo>
                      <a:pt x="27" y="32"/>
                      <a:pt x="27" y="31"/>
                      <a:pt x="28" y="31"/>
                    </a:cubicBezTo>
                    <a:cubicBezTo>
                      <a:pt x="28" y="31"/>
                      <a:pt x="29" y="32"/>
                      <a:pt x="29" y="32"/>
                    </a:cubicBezTo>
                    <a:cubicBezTo>
                      <a:pt x="29" y="33"/>
                      <a:pt x="29" y="33"/>
                      <a:pt x="29" y="33"/>
                    </a:cubicBezTo>
                    <a:cubicBezTo>
                      <a:pt x="30" y="34"/>
                      <a:pt x="32" y="35"/>
                      <a:pt x="32" y="37"/>
                    </a:cubicBezTo>
                    <a:cubicBezTo>
                      <a:pt x="32" y="38"/>
                      <a:pt x="31" y="38"/>
                      <a:pt x="31" y="38"/>
                    </a:cubicBezTo>
                    <a:cubicBezTo>
                      <a:pt x="30" y="38"/>
                      <a:pt x="30" y="38"/>
                      <a:pt x="30" y="37"/>
                    </a:cubicBezTo>
                    <a:cubicBezTo>
                      <a:pt x="30" y="36"/>
                      <a:pt x="29" y="35"/>
                      <a:pt x="28" y="35"/>
                    </a:cubicBezTo>
                    <a:cubicBezTo>
                      <a:pt x="27" y="35"/>
                      <a:pt x="26" y="36"/>
                      <a:pt x="26" y="37"/>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71" name="ïsļiḓè">
                <a:extLst>
                  <a:ext uri="{FF2B5EF4-FFF2-40B4-BE49-F238E27FC236}">
                    <a16:creationId xmlns:a16="http://schemas.microsoft.com/office/drawing/2014/main" id="{46AC8F47-7477-4CC5-BD89-C8986899CB41}"/>
                  </a:ext>
                </a:extLst>
              </p:cNvPr>
              <p:cNvSpPr/>
              <p:nvPr/>
            </p:nvSpPr>
            <p:spPr bwMode="auto">
              <a:xfrm>
                <a:off x="5514022" y="3600012"/>
                <a:ext cx="191882" cy="191884"/>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4 w 35"/>
                  <a:gd name="T21" fmla="*/ 12 h 35"/>
                  <a:gd name="T22" fmla="*/ 19 w 35"/>
                  <a:gd name="T23" fmla="*/ 18 h 35"/>
                  <a:gd name="T24" fmla="*/ 24 w 35"/>
                  <a:gd name="T25" fmla="*/ 23 h 35"/>
                  <a:gd name="T26" fmla="*/ 24 w 35"/>
                  <a:gd name="T27" fmla="*/ 24 h 35"/>
                  <a:gd name="T28" fmla="*/ 24 w 35"/>
                  <a:gd name="T29" fmla="*/ 25 h 35"/>
                  <a:gd name="T30" fmla="*/ 23 w 35"/>
                  <a:gd name="T31" fmla="*/ 24 h 35"/>
                  <a:gd name="T32" fmla="*/ 18 w 35"/>
                  <a:gd name="T33" fmla="*/ 19 h 35"/>
                  <a:gd name="T34" fmla="*/ 12 w 35"/>
                  <a:gd name="T35" fmla="*/ 24 h 35"/>
                  <a:gd name="T36" fmla="*/ 12 w 35"/>
                  <a:gd name="T37" fmla="*/ 25 h 35"/>
                  <a:gd name="T38" fmla="*/ 11 w 35"/>
                  <a:gd name="T39" fmla="*/ 24 h 35"/>
                  <a:gd name="T40" fmla="*/ 11 w 35"/>
                  <a:gd name="T41" fmla="*/ 23 h 35"/>
                  <a:gd name="T42" fmla="*/ 16 w 35"/>
                  <a:gd name="T43" fmla="*/ 18 h 35"/>
                  <a:gd name="T44" fmla="*/ 11 w 35"/>
                  <a:gd name="T45" fmla="*/ 12 h 35"/>
                  <a:gd name="T46" fmla="*/ 11 w 35"/>
                  <a:gd name="T47" fmla="*/ 11 h 35"/>
                  <a:gd name="T48" fmla="*/ 12 w 35"/>
                  <a:gd name="T49" fmla="*/ 11 h 35"/>
                  <a:gd name="T50" fmla="*/ 18 w 35"/>
                  <a:gd name="T51" fmla="*/ 16 h 35"/>
                  <a:gd name="T52" fmla="*/ 23 w 35"/>
                  <a:gd name="T53" fmla="*/ 11 h 35"/>
                  <a:gd name="T54" fmla="*/ 24 w 35"/>
                  <a:gd name="T55" fmla="*/ 11 h 35"/>
                  <a:gd name="T56" fmla="*/ 24 w 35"/>
                  <a:gd name="T57"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35">
                    <a:moveTo>
                      <a:pt x="18" y="0"/>
                    </a:moveTo>
                    <a:cubicBezTo>
                      <a:pt x="8" y="0"/>
                      <a:pt x="0" y="8"/>
                      <a:pt x="0" y="18"/>
                    </a:cubicBezTo>
                    <a:cubicBezTo>
                      <a:pt x="0" y="27"/>
                      <a:pt x="8" y="35"/>
                      <a:pt x="18" y="35"/>
                    </a:cubicBezTo>
                    <a:cubicBezTo>
                      <a:pt x="27" y="35"/>
                      <a:pt x="35" y="27"/>
                      <a:pt x="35" y="18"/>
                    </a:cubicBezTo>
                    <a:cubicBezTo>
                      <a:pt x="35" y="8"/>
                      <a:pt x="27"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4" y="12"/>
                    </a:moveTo>
                    <a:cubicBezTo>
                      <a:pt x="19" y="18"/>
                      <a:pt x="19" y="18"/>
                      <a:pt x="19" y="18"/>
                    </a:cubicBezTo>
                    <a:cubicBezTo>
                      <a:pt x="24" y="23"/>
                      <a:pt x="24" y="23"/>
                      <a:pt x="24" y="23"/>
                    </a:cubicBezTo>
                    <a:cubicBezTo>
                      <a:pt x="25" y="23"/>
                      <a:pt x="25" y="24"/>
                      <a:pt x="24" y="24"/>
                    </a:cubicBezTo>
                    <a:cubicBezTo>
                      <a:pt x="24" y="24"/>
                      <a:pt x="24" y="25"/>
                      <a:pt x="24" y="25"/>
                    </a:cubicBezTo>
                    <a:cubicBezTo>
                      <a:pt x="23" y="25"/>
                      <a:pt x="23" y="24"/>
                      <a:pt x="23" y="24"/>
                    </a:cubicBezTo>
                    <a:cubicBezTo>
                      <a:pt x="18" y="19"/>
                      <a:pt x="18" y="19"/>
                      <a:pt x="18" y="19"/>
                    </a:cubicBezTo>
                    <a:cubicBezTo>
                      <a:pt x="12" y="24"/>
                      <a:pt x="12" y="24"/>
                      <a:pt x="12" y="24"/>
                    </a:cubicBezTo>
                    <a:cubicBezTo>
                      <a:pt x="12" y="24"/>
                      <a:pt x="12" y="25"/>
                      <a:pt x="12" y="25"/>
                    </a:cubicBezTo>
                    <a:cubicBezTo>
                      <a:pt x="11" y="25"/>
                      <a:pt x="11" y="24"/>
                      <a:pt x="11" y="24"/>
                    </a:cubicBezTo>
                    <a:cubicBezTo>
                      <a:pt x="11" y="24"/>
                      <a:pt x="11" y="23"/>
                      <a:pt x="11" y="23"/>
                    </a:cubicBezTo>
                    <a:cubicBezTo>
                      <a:pt x="16" y="18"/>
                      <a:pt x="16" y="18"/>
                      <a:pt x="16" y="18"/>
                    </a:cubicBezTo>
                    <a:cubicBezTo>
                      <a:pt x="11" y="12"/>
                      <a:pt x="11" y="12"/>
                      <a:pt x="11" y="12"/>
                    </a:cubicBezTo>
                    <a:cubicBezTo>
                      <a:pt x="11" y="12"/>
                      <a:pt x="11" y="11"/>
                      <a:pt x="11" y="11"/>
                    </a:cubicBezTo>
                    <a:cubicBezTo>
                      <a:pt x="11" y="10"/>
                      <a:pt x="12" y="10"/>
                      <a:pt x="12" y="11"/>
                    </a:cubicBezTo>
                    <a:cubicBezTo>
                      <a:pt x="18" y="16"/>
                      <a:pt x="18" y="16"/>
                      <a:pt x="18" y="16"/>
                    </a:cubicBezTo>
                    <a:cubicBezTo>
                      <a:pt x="23" y="11"/>
                      <a:pt x="23" y="11"/>
                      <a:pt x="23" y="11"/>
                    </a:cubicBezTo>
                    <a:cubicBezTo>
                      <a:pt x="23" y="10"/>
                      <a:pt x="24" y="10"/>
                      <a:pt x="24" y="11"/>
                    </a:cubicBezTo>
                    <a:cubicBezTo>
                      <a:pt x="25" y="11"/>
                      <a:pt x="25" y="12"/>
                      <a:pt x="24" y="12"/>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72" name="îṧḷiḓe">
                <a:extLst>
                  <a:ext uri="{FF2B5EF4-FFF2-40B4-BE49-F238E27FC236}">
                    <a16:creationId xmlns:a16="http://schemas.microsoft.com/office/drawing/2014/main" id="{5569BE0A-43FF-4463-8203-522132F3EBC4}"/>
                  </a:ext>
                </a:extLst>
              </p:cNvPr>
              <p:cNvSpPr/>
              <p:nvPr/>
            </p:nvSpPr>
            <p:spPr bwMode="auto">
              <a:xfrm>
                <a:off x="6318623" y="3816332"/>
                <a:ext cx="329120" cy="329123"/>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7 w 35"/>
                  <a:gd name="T21" fmla="*/ 12 h 35"/>
                  <a:gd name="T22" fmla="*/ 27 w 35"/>
                  <a:gd name="T23" fmla="*/ 14 h 35"/>
                  <a:gd name="T24" fmla="*/ 16 w 35"/>
                  <a:gd name="T25" fmla="*/ 23 h 35"/>
                  <a:gd name="T26" fmla="*/ 16 w 35"/>
                  <a:gd name="T27" fmla="*/ 23 h 35"/>
                  <a:gd name="T28" fmla="*/ 15 w 35"/>
                  <a:gd name="T29" fmla="*/ 23 h 35"/>
                  <a:gd name="T30" fmla="*/ 9 w 35"/>
                  <a:gd name="T31" fmla="*/ 18 h 35"/>
                  <a:gd name="T32" fmla="*/ 9 w 35"/>
                  <a:gd name="T33" fmla="*/ 16 h 35"/>
                  <a:gd name="T34" fmla="*/ 10 w 35"/>
                  <a:gd name="T35" fmla="*/ 16 h 35"/>
                  <a:gd name="T36" fmla="*/ 16 w 35"/>
                  <a:gd name="T37" fmla="*/ 21 h 35"/>
                  <a:gd name="T38" fmla="*/ 26 w 35"/>
                  <a:gd name="T39" fmla="*/ 12 h 35"/>
                  <a:gd name="T40" fmla="*/ 27 w 35"/>
                  <a:gd name="T4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73" name="ï$1ïďê">
                <a:extLst>
                  <a:ext uri="{FF2B5EF4-FFF2-40B4-BE49-F238E27FC236}">
                    <a16:creationId xmlns:a16="http://schemas.microsoft.com/office/drawing/2014/main" id="{833AA820-CDEC-4BED-9DF6-B6ED4F027CA5}"/>
                  </a:ext>
                </a:extLst>
              </p:cNvPr>
              <p:cNvSpPr/>
              <p:nvPr/>
            </p:nvSpPr>
            <p:spPr bwMode="auto">
              <a:xfrm>
                <a:off x="7931962" y="2574897"/>
                <a:ext cx="232130" cy="232131"/>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7 w 35"/>
                  <a:gd name="T21" fmla="*/ 12 h 35"/>
                  <a:gd name="T22" fmla="*/ 27 w 35"/>
                  <a:gd name="T23" fmla="*/ 14 h 35"/>
                  <a:gd name="T24" fmla="*/ 16 w 35"/>
                  <a:gd name="T25" fmla="*/ 23 h 35"/>
                  <a:gd name="T26" fmla="*/ 16 w 35"/>
                  <a:gd name="T27" fmla="*/ 23 h 35"/>
                  <a:gd name="T28" fmla="*/ 15 w 35"/>
                  <a:gd name="T29" fmla="*/ 23 h 35"/>
                  <a:gd name="T30" fmla="*/ 9 w 35"/>
                  <a:gd name="T31" fmla="*/ 18 h 35"/>
                  <a:gd name="T32" fmla="*/ 9 w 35"/>
                  <a:gd name="T33" fmla="*/ 16 h 35"/>
                  <a:gd name="T34" fmla="*/ 10 w 35"/>
                  <a:gd name="T35" fmla="*/ 16 h 35"/>
                  <a:gd name="T36" fmla="*/ 16 w 35"/>
                  <a:gd name="T37" fmla="*/ 21 h 35"/>
                  <a:gd name="T38" fmla="*/ 26 w 35"/>
                  <a:gd name="T39" fmla="*/ 12 h 35"/>
                  <a:gd name="T40" fmla="*/ 27 w 35"/>
                  <a:gd name="T4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74" name="ïṩļíḑé">
                <a:extLst>
                  <a:ext uri="{FF2B5EF4-FFF2-40B4-BE49-F238E27FC236}">
                    <a16:creationId xmlns:a16="http://schemas.microsoft.com/office/drawing/2014/main" id="{9AAD7EB4-F310-4DBC-A235-DE458E5C7B32}"/>
                  </a:ext>
                </a:extLst>
              </p:cNvPr>
              <p:cNvSpPr/>
              <p:nvPr/>
            </p:nvSpPr>
            <p:spPr bwMode="auto">
              <a:xfrm>
                <a:off x="3996266" y="2020116"/>
                <a:ext cx="421885" cy="352397"/>
              </a:xfrm>
              <a:custGeom>
                <a:avLst/>
                <a:gdLst>
                  <a:gd name="T0" fmla="*/ 71 w 72"/>
                  <a:gd name="T1" fmla="*/ 15 h 60"/>
                  <a:gd name="T2" fmla="*/ 57 w 72"/>
                  <a:gd name="T3" fmla="*/ 17 h 60"/>
                  <a:gd name="T4" fmla="*/ 44 w 72"/>
                  <a:gd name="T5" fmla="*/ 45 h 60"/>
                  <a:gd name="T6" fmla="*/ 12 w 72"/>
                  <a:gd name="T7" fmla="*/ 45 h 60"/>
                  <a:gd name="T8" fmla="*/ 14 w 72"/>
                  <a:gd name="T9" fmla="*/ 48 h 60"/>
                  <a:gd name="T10" fmla="*/ 48 w 72"/>
                  <a:gd name="T11" fmla="*/ 50 h 60"/>
                  <a:gd name="T12" fmla="*/ 14 w 72"/>
                  <a:gd name="T13" fmla="*/ 51 h 60"/>
                  <a:gd name="T14" fmla="*/ 9 w 72"/>
                  <a:gd name="T15" fmla="*/ 44 h 60"/>
                  <a:gd name="T16" fmla="*/ 8 w 72"/>
                  <a:gd name="T17" fmla="*/ 41 h 60"/>
                  <a:gd name="T18" fmla="*/ 1 w 72"/>
                  <a:gd name="T19" fmla="*/ 22 h 60"/>
                  <a:gd name="T20" fmla="*/ 11 w 72"/>
                  <a:gd name="T21" fmla="*/ 40 h 60"/>
                  <a:gd name="T22" fmla="*/ 44 w 72"/>
                  <a:gd name="T23" fmla="*/ 42 h 60"/>
                  <a:gd name="T24" fmla="*/ 54 w 72"/>
                  <a:gd name="T25" fmla="*/ 16 h 60"/>
                  <a:gd name="T26" fmla="*/ 71 w 72"/>
                  <a:gd name="T27" fmla="*/ 12 h 60"/>
                  <a:gd name="T28" fmla="*/ 18 w 72"/>
                  <a:gd name="T29" fmla="*/ 56 h 60"/>
                  <a:gd name="T30" fmla="*/ 11 w 72"/>
                  <a:gd name="T31" fmla="*/ 56 h 60"/>
                  <a:gd name="T32" fmla="*/ 18 w 72"/>
                  <a:gd name="T33" fmla="*/ 56 h 60"/>
                  <a:gd name="T34" fmla="*/ 15 w 72"/>
                  <a:gd name="T35" fmla="*/ 54 h 60"/>
                  <a:gd name="T36" fmla="*/ 15 w 72"/>
                  <a:gd name="T37" fmla="*/ 58 h 60"/>
                  <a:gd name="T38" fmla="*/ 45 w 72"/>
                  <a:gd name="T39" fmla="*/ 56 h 60"/>
                  <a:gd name="T40" fmla="*/ 38 w 72"/>
                  <a:gd name="T41" fmla="*/ 56 h 60"/>
                  <a:gd name="T42" fmla="*/ 45 w 72"/>
                  <a:gd name="T43" fmla="*/ 56 h 60"/>
                  <a:gd name="T44" fmla="*/ 42 w 72"/>
                  <a:gd name="T45" fmla="*/ 54 h 60"/>
                  <a:gd name="T46" fmla="*/ 42 w 72"/>
                  <a:gd name="T47" fmla="*/ 58 h 60"/>
                  <a:gd name="T48" fmla="*/ 46 w 72"/>
                  <a:gd name="T49" fmla="*/ 35 h 60"/>
                  <a:gd name="T50" fmla="*/ 12 w 72"/>
                  <a:gd name="T51" fmla="*/ 34 h 60"/>
                  <a:gd name="T52" fmla="*/ 12 w 72"/>
                  <a:gd name="T53" fmla="*/ 36 h 60"/>
                  <a:gd name="T54" fmla="*/ 46 w 72"/>
                  <a:gd name="T55" fmla="*/ 35 h 60"/>
                  <a:gd name="T56" fmla="*/ 12 w 72"/>
                  <a:gd name="T57" fmla="*/ 39 h 60"/>
                  <a:gd name="T58" fmla="*/ 43 w 72"/>
                  <a:gd name="T59" fmla="*/ 40 h 60"/>
                  <a:gd name="T60" fmla="*/ 43 w 72"/>
                  <a:gd name="T61" fmla="*/ 38 h 60"/>
                  <a:gd name="T62" fmla="*/ 13 w 72"/>
                  <a:gd name="T63" fmla="*/ 28 h 60"/>
                  <a:gd name="T64" fmla="*/ 16 w 72"/>
                  <a:gd name="T65" fmla="*/ 23 h 60"/>
                  <a:gd name="T66" fmla="*/ 28 w 72"/>
                  <a:gd name="T67" fmla="*/ 14 h 60"/>
                  <a:gd name="T68" fmla="*/ 33 w 72"/>
                  <a:gd name="T69" fmla="*/ 17 h 60"/>
                  <a:gd name="T70" fmla="*/ 36 w 72"/>
                  <a:gd name="T71" fmla="*/ 22 h 60"/>
                  <a:gd name="T72" fmla="*/ 39 w 72"/>
                  <a:gd name="T73" fmla="*/ 17 h 60"/>
                  <a:gd name="T74" fmla="*/ 51 w 72"/>
                  <a:gd name="T75" fmla="*/ 7 h 60"/>
                  <a:gd name="T76" fmla="*/ 51 w 72"/>
                  <a:gd name="T77" fmla="*/ 0 h 60"/>
                  <a:gd name="T78" fmla="*/ 49 w 72"/>
                  <a:gd name="T79" fmla="*/ 5 h 60"/>
                  <a:gd name="T80" fmla="*/ 36 w 72"/>
                  <a:gd name="T81" fmla="*/ 15 h 60"/>
                  <a:gd name="T82" fmla="*/ 31 w 72"/>
                  <a:gd name="T83" fmla="*/ 12 h 60"/>
                  <a:gd name="T84" fmla="*/ 28 w 72"/>
                  <a:gd name="T85" fmla="*/ 7 h 60"/>
                  <a:gd name="T86" fmla="*/ 25 w 72"/>
                  <a:gd name="T87" fmla="*/ 11 h 60"/>
                  <a:gd name="T88" fmla="*/ 13 w 72"/>
                  <a:gd name="T89" fmla="*/ 22 h 60"/>
                  <a:gd name="T90" fmla="*/ 13 w 72"/>
                  <a:gd name="T91"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 h="60">
                    <a:moveTo>
                      <a:pt x="72" y="13"/>
                    </a:moveTo>
                    <a:cubicBezTo>
                      <a:pt x="72" y="14"/>
                      <a:pt x="71" y="15"/>
                      <a:pt x="71" y="15"/>
                    </a:cubicBezTo>
                    <a:cubicBezTo>
                      <a:pt x="60" y="15"/>
                      <a:pt x="60" y="15"/>
                      <a:pt x="60" y="15"/>
                    </a:cubicBezTo>
                    <a:cubicBezTo>
                      <a:pt x="59" y="15"/>
                      <a:pt x="57" y="16"/>
                      <a:pt x="57" y="17"/>
                    </a:cubicBezTo>
                    <a:cubicBezTo>
                      <a:pt x="49" y="41"/>
                      <a:pt x="49" y="41"/>
                      <a:pt x="49" y="41"/>
                    </a:cubicBezTo>
                    <a:cubicBezTo>
                      <a:pt x="49" y="43"/>
                      <a:pt x="46" y="45"/>
                      <a:pt x="44" y="45"/>
                    </a:cubicBezTo>
                    <a:cubicBezTo>
                      <a:pt x="14" y="45"/>
                      <a:pt x="14" y="45"/>
                      <a:pt x="14" y="45"/>
                    </a:cubicBezTo>
                    <a:cubicBezTo>
                      <a:pt x="13" y="45"/>
                      <a:pt x="13" y="45"/>
                      <a:pt x="12" y="45"/>
                    </a:cubicBezTo>
                    <a:cubicBezTo>
                      <a:pt x="12" y="47"/>
                      <a:pt x="12" y="47"/>
                      <a:pt x="12" y="47"/>
                    </a:cubicBezTo>
                    <a:cubicBezTo>
                      <a:pt x="12" y="47"/>
                      <a:pt x="13" y="48"/>
                      <a:pt x="14" y="48"/>
                    </a:cubicBezTo>
                    <a:cubicBezTo>
                      <a:pt x="47" y="48"/>
                      <a:pt x="47" y="48"/>
                      <a:pt x="47" y="48"/>
                    </a:cubicBezTo>
                    <a:cubicBezTo>
                      <a:pt x="48" y="48"/>
                      <a:pt x="48" y="49"/>
                      <a:pt x="48" y="50"/>
                    </a:cubicBezTo>
                    <a:cubicBezTo>
                      <a:pt x="48" y="50"/>
                      <a:pt x="48" y="51"/>
                      <a:pt x="47" y="51"/>
                    </a:cubicBezTo>
                    <a:cubicBezTo>
                      <a:pt x="14" y="51"/>
                      <a:pt x="14" y="51"/>
                      <a:pt x="14" y="51"/>
                    </a:cubicBezTo>
                    <a:cubicBezTo>
                      <a:pt x="11" y="51"/>
                      <a:pt x="9" y="49"/>
                      <a:pt x="9" y="47"/>
                    </a:cubicBezTo>
                    <a:cubicBezTo>
                      <a:pt x="9" y="44"/>
                      <a:pt x="9" y="44"/>
                      <a:pt x="9" y="44"/>
                    </a:cubicBezTo>
                    <a:cubicBezTo>
                      <a:pt x="9" y="43"/>
                      <a:pt x="9" y="43"/>
                      <a:pt x="9" y="43"/>
                    </a:cubicBezTo>
                    <a:cubicBezTo>
                      <a:pt x="9" y="42"/>
                      <a:pt x="8" y="42"/>
                      <a:pt x="8" y="41"/>
                    </a:cubicBezTo>
                    <a:cubicBezTo>
                      <a:pt x="0" y="24"/>
                      <a:pt x="0" y="24"/>
                      <a:pt x="0" y="24"/>
                    </a:cubicBezTo>
                    <a:cubicBezTo>
                      <a:pt x="0" y="23"/>
                      <a:pt x="0" y="22"/>
                      <a:pt x="1" y="22"/>
                    </a:cubicBezTo>
                    <a:cubicBezTo>
                      <a:pt x="2" y="21"/>
                      <a:pt x="3" y="22"/>
                      <a:pt x="3" y="22"/>
                    </a:cubicBezTo>
                    <a:cubicBezTo>
                      <a:pt x="11" y="40"/>
                      <a:pt x="11" y="40"/>
                      <a:pt x="11" y="40"/>
                    </a:cubicBezTo>
                    <a:cubicBezTo>
                      <a:pt x="11" y="41"/>
                      <a:pt x="13" y="42"/>
                      <a:pt x="14" y="42"/>
                    </a:cubicBezTo>
                    <a:cubicBezTo>
                      <a:pt x="44" y="42"/>
                      <a:pt x="44" y="42"/>
                      <a:pt x="44" y="42"/>
                    </a:cubicBezTo>
                    <a:cubicBezTo>
                      <a:pt x="45" y="42"/>
                      <a:pt x="46" y="41"/>
                      <a:pt x="47" y="40"/>
                    </a:cubicBezTo>
                    <a:cubicBezTo>
                      <a:pt x="54" y="16"/>
                      <a:pt x="54" y="16"/>
                      <a:pt x="54" y="16"/>
                    </a:cubicBezTo>
                    <a:cubicBezTo>
                      <a:pt x="55" y="13"/>
                      <a:pt x="57" y="12"/>
                      <a:pt x="60" y="12"/>
                    </a:cubicBezTo>
                    <a:cubicBezTo>
                      <a:pt x="71" y="12"/>
                      <a:pt x="71" y="12"/>
                      <a:pt x="71" y="12"/>
                    </a:cubicBezTo>
                    <a:cubicBezTo>
                      <a:pt x="71" y="12"/>
                      <a:pt x="72" y="12"/>
                      <a:pt x="72" y="13"/>
                    </a:cubicBezTo>
                    <a:close/>
                    <a:moveTo>
                      <a:pt x="18" y="56"/>
                    </a:moveTo>
                    <a:cubicBezTo>
                      <a:pt x="18" y="58"/>
                      <a:pt x="17" y="60"/>
                      <a:pt x="15" y="60"/>
                    </a:cubicBezTo>
                    <a:cubicBezTo>
                      <a:pt x="13" y="60"/>
                      <a:pt x="11" y="58"/>
                      <a:pt x="11" y="56"/>
                    </a:cubicBezTo>
                    <a:cubicBezTo>
                      <a:pt x="11" y="54"/>
                      <a:pt x="13" y="52"/>
                      <a:pt x="15" y="52"/>
                    </a:cubicBezTo>
                    <a:cubicBezTo>
                      <a:pt x="17" y="52"/>
                      <a:pt x="18" y="54"/>
                      <a:pt x="18" y="56"/>
                    </a:cubicBezTo>
                    <a:close/>
                    <a:moveTo>
                      <a:pt x="16" y="56"/>
                    </a:moveTo>
                    <a:cubicBezTo>
                      <a:pt x="16" y="55"/>
                      <a:pt x="16" y="54"/>
                      <a:pt x="15" y="54"/>
                    </a:cubicBezTo>
                    <a:cubicBezTo>
                      <a:pt x="14" y="54"/>
                      <a:pt x="13" y="55"/>
                      <a:pt x="13" y="56"/>
                    </a:cubicBezTo>
                    <a:cubicBezTo>
                      <a:pt x="13" y="57"/>
                      <a:pt x="14" y="58"/>
                      <a:pt x="15" y="58"/>
                    </a:cubicBezTo>
                    <a:cubicBezTo>
                      <a:pt x="16" y="58"/>
                      <a:pt x="16" y="57"/>
                      <a:pt x="16" y="56"/>
                    </a:cubicBezTo>
                    <a:close/>
                    <a:moveTo>
                      <a:pt x="45" y="56"/>
                    </a:moveTo>
                    <a:cubicBezTo>
                      <a:pt x="45" y="58"/>
                      <a:pt x="44" y="60"/>
                      <a:pt x="42" y="60"/>
                    </a:cubicBezTo>
                    <a:cubicBezTo>
                      <a:pt x="40" y="60"/>
                      <a:pt x="38" y="58"/>
                      <a:pt x="38" y="56"/>
                    </a:cubicBezTo>
                    <a:cubicBezTo>
                      <a:pt x="38" y="54"/>
                      <a:pt x="40" y="52"/>
                      <a:pt x="42" y="52"/>
                    </a:cubicBezTo>
                    <a:cubicBezTo>
                      <a:pt x="44" y="52"/>
                      <a:pt x="45" y="54"/>
                      <a:pt x="45" y="56"/>
                    </a:cubicBezTo>
                    <a:close/>
                    <a:moveTo>
                      <a:pt x="43" y="56"/>
                    </a:moveTo>
                    <a:cubicBezTo>
                      <a:pt x="43" y="55"/>
                      <a:pt x="43" y="54"/>
                      <a:pt x="42" y="54"/>
                    </a:cubicBezTo>
                    <a:cubicBezTo>
                      <a:pt x="41" y="54"/>
                      <a:pt x="40" y="55"/>
                      <a:pt x="40" y="56"/>
                    </a:cubicBezTo>
                    <a:cubicBezTo>
                      <a:pt x="40" y="57"/>
                      <a:pt x="41" y="58"/>
                      <a:pt x="42" y="58"/>
                    </a:cubicBezTo>
                    <a:cubicBezTo>
                      <a:pt x="43" y="58"/>
                      <a:pt x="43" y="57"/>
                      <a:pt x="43" y="56"/>
                    </a:cubicBezTo>
                    <a:close/>
                    <a:moveTo>
                      <a:pt x="46" y="35"/>
                    </a:moveTo>
                    <a:cubicBezTo>
                      <a:pt x="46" y="34"/>
                      <a:pt x="45" y="34"/>
                      <a:pt x="45" y="34"/>
                    </a:cubicBezTo>
                    <a:cubicBezTo>
                      <a:pt x="12" y="34"/>
                      <a:pt x="12" y="34"/>
                      <a:pt x="12" y="34"/>
                    </a:cubicBezTo>
                    <a:cubicBezTo>
                      <a:pt x="11" y="34"/>
                      <a:pt x="11" y="34"/>
                      <a:pt x="11" y="35"/>
                    </a:cubicBezTo>
                    <a:cubicBezTo>
                      <a:pt x="11" y="35"/>
                      <a:pt x="11" y="36"/>
                      <a:pt x="12" y="36"/>
                    </a:cubicBezTo>
                    <a:cubicBezTo>
                      <a:pt x="45" y="36"/>
                      <a:pt x="45" y="36"/>
                      <a:pt x="45" y="36"/>
                    </a:cubicBezTo>
                    <a:cubicBezTo>
                      <a:pt x="45" y="36"/>
                      <a:pt x="46" y="35"/>
                      <a:pt x="46" y="35"/>
                    </a:cubicBezTo>
                    <a:close/>
                    <a:moveTo>
                      <a:pt x="13" y="38"/>
                    </a:moveTo>
                    <a:cubicBezTo>
                      <a:pt x="13" y="38"/>
                      <a:pt x="12" y="39"/>
                      <a:pt x="12" y="39"/>
                    </a:cubicBezTo>
                    <a:cubicBezTo>
                      <a:pt x="12" y="40"/>
                      <a:pt x="13" y="40"/>
                      <a:pt x="13" y="40"/>
                    </a:cubicBezTo>
                    <a:cubicBezTo>
                      <a:pt x="43" y="40"/>
                      <a:pt x="43" y="40"/>
                      <a:pt x="43" y="40"/>
                    </a:cubicBezTo>
                    <a:cubicBezTo>
                      <a:pt x="44" y="40"/>
                      <a:pt x="44" y="40"/>
                      <a:pt x="44" y="39"/>
                    </a:cubicBezTo>
                    <a:cubicBezTo>
                      <a:pt x="44" y="39"/>
                      <a:pt x="44" y="38"/>
                      <a:pt x="43" y="38"/>
                    </a:cubicBezTo>
                    <a:lnTo>
                      <a:pt x="13" y="38"/>
                    </a:lnTo>
                    <a:close/>
                    <a:moveTo>
                      <a:pt x="13" y="28"/>
                    </a:moveTo>
                    <a:cubicBezTo>
                      <a:pt x="14" y="28"/>
                      <a:pt x="16" y="27"/>
                      <a:pt x="16" y="25"/>
                    </a:cubicBezTo>
                    <a:cubicBezTo>
                      <a:pt x="16" y="24"/>
                      <a:pt x="16" y="24"/>
                      <a:pt x="16" y="23"/>
                    </a:cubicBezTo>
                    <a:cubicBezTo>
                      <a:pt x="26" y="13"/>
                      <a:pt x="26" y="13"/>
                      <a:pt x="26" y="13"/>
                    </a:cubicBezTo>
                    <a:cubicBezTo>
                      <a:pt x="27" y="13"/>
                      <a:pt x="27" y="14"/>
                      <a:pt x="28" y="14"/>
                    </a:cubicBezTo>
                    <a:cubicBezTo>
                      <a:pt x="28" y="14"/>
                      <a:pt x="29" y="13"/>
                      <a:pt x="29" y="13"/>
                    </a:cubicBezTo>
                    <a:cubicBezTo>
                      <a:pt x="33" y="17"/>
                      <a:pt x="33" y="17"/>
                      <a:pt x="33" y="17"/>
                    </a:cubicBezTo>
                    <a:cubicBezTo>
                      <a:pt x="33" y="18"/>
                      <a:pt x="33" y="18"/>
                      <a:pt x="33" y="19"/>
                    </a:cubicBezTo>
                    <a:cubicBezTo>
                      <a:pt x="33" y="20"/>
                      <a:pt x="34" y="22"/>
                      <a:pt x="36" y="22"/>
                    </a:cubicBezTo>
                    <a:cubicBezTo>
                      <a:pt x="38" y="22"/>
                      <a:pt x="39" y="20"/>
                      <a:pt x="39" y="19"/>
                    </a:cubicBezTo>
                    <a:cubicBezTo>
                      <a:pt x="39" y="18"/>
                      <a:pt x="39" y="18"/>
                      <a:pt x="39" y="17"/>
                    </a:cubicBezTo>
                    <a:cubicBezTo>
                      <a:pt x="50" y="6"/>
                      <a:pt x="50" y="6"/>
                      <a:pt x="50" y="6"/>
                    </a:cubicBezTo>
                    <a:cubicBezTo>
                      <a:pt x="50" y="7"/>
                      <a:pt x="51" y="7"/>
                      <a:pt x="51" y="7"/>
                    </a:cubicBezTo>
                    <a:cubicBezTo>
                      <a:pt x="53" y="7"/>
                      <a:pt x="54" y="5"/>
                      <a:pt x="54" y="4"/>
                    </a:cubicBezTo>
                    <a:cubicBezTo>
                      <a:pt x="54" y="2"/>
                      <a:pt x="53" y="0"/>
                      <a:pt x="51" y="0"/>
                    </a:cubicBezTo>
                    <a:cubicBezTo>
                      <a:pt x="50" y="0"/>
                      <a:pt x="48" y="2"/>
                      <a:pt x="48" y="4"/>
                    </a:cubicBezTo>
                    <a:cubicBezTo>
                      <a:pt x="48" y="4"/>
                      <a:pt x="48" y="5"/>
                      <a:pt x="49" y="5"/>
                    </a:cubicBezTo>
                    <a:cubicBezTo>
                      <a:pt x="38" y="16"/>
                      <a:pt x="38" y="16"/>
                      <a:pt x="38" y="16"/>
                    </a:cubicBezTo>
                    <a:cubicBezTo>
                      <a:pt x="37" y="16"/>
                      <a:pt x="37" y="15"/>
                      <a:pt x="36" y="15"/>
                    </a:cubicBezTo>
                    <a:cubicBezTo>
                      <a:pt x="36" y="15"/>
                      <a:pt x="35" y="16"/>
                      <a:pt x="35" y="16"/>
                    </a:cubicBezTo>
                    <a:cubicBezTo>
                      <a:pt x="31" y="12"/>
                      <a:pt x="31" y="12"/>
                      <a:pt x="31" y="12"/>
                    </a:cubicBezTo>
                    <a:cubicBezTo>
                      <a:pt x="31" y="11"/>
                      <a:pt x="31" y="11"/>
                      <a:pt x="31" y="10"/>
                    </a:cubicBezTo>
                    <a:cubicBezTo>
                      <a:pt x="31" y="9"/>
                      <a:pt x="30" y="7"/>
                      <a:pt x="28" y="7"/>
                    </a:cubicBezTo>
                    <a:cubicBezTo>
                      <a:pt x="26" y="7"/>
                      <a:pt x="25" y="9"/>
                      <a:pt x="25" y="10"/>
                    </a:cubicBezTo>
                    <a:cubicBezTo>
                      <a:pt x="25" y="11"/>
                      <a:pt x="25" y="11"/>
                      <a:pt x="25" y="11"/>
                    </a:cubicBezTo>
                    <a:cubicBezTo>
                      <a:pt x="14" y="22"/>
                      <a:pt x="14" y="22"/>
                      <a:pt x="14" y="22"/>
                    </a:cubicBezTo>
                    <a:cubicBezTo>
                      <a:pt x="14" y="22"/>
                      <a:pt x="13" y="22"/>
                      <a:pt x="13" y="22"/>
                    </a:cubicBezTo>
                    <a:cubicBezTo>
                      <a:pt x="11" y="22"/>
                      <a:pt x="10" y="23"/>
                      <a:pt x="10" y="25"/>
                    </a:cubicBezTo>
                    <a:cubicBezTo>
                      <a:pt x="10" y="27"/>
                      <a:pt x="11" y="28"/>
                      <a:pt x="13" y="28"/>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75" name="íṣľïďè">
                <a:extLst>
                  <a:ext uri="{FF2B5EF4-FFF2-40B4-BE49-F238E27FC236}">
                    <a16:creationId xmlns:a16="http://schemas.microsoft.com/office/drawing/2014/main" id="{4EA53E0C-BD0A-4107-8287-48B05DF2F72D}"/>
                  </a:ext>
                </a:extLst>
              </p:cNvPr>
              <p:cNvSpPr/>
              <p:nvPr/>
            </p:nvSpPr>
            <p:spPr bwMode="auto">
              <a:xfrm>
                <a:off x="7815448" y="5058781"/>
                <a:ext cx="357647" cy="377244"/>
              </a:xfrm>
              <a:custGeom>
                <a:avLst/>
                <a:gdLst>
                  <a:gd name="T0" fmla="*/ 22 w 62"/>
                  <a:gd name="T1" fmla="*/ 32 h 65"/>
                  <a:gd name="T2" fmla="*/ 22 w 62"/>
                  <a:gd name="T3" fmla="*/ 52 h 65"/>
                  <a:gd name="T4" fmla="*/ 26 w 62"/>
                  <a:gd name="T5" fmla="*/ 43 h 65"/>
                  <a:gd name="T6" fmla="*/ 47 w 62"/>
                  <a:gd name="T7" fmla="*/ 7 h 65"/>
                  <a:gd name="T8" fmla="*/ 47 w 62"/>
                  <a:gd name="T9" fmla="*/ 19 h 65"/>
                  <a:gd name="T10" fmla="*/ 40 w 62"/>
                  <a:gd name="T11" fmla="*/ 37 h 65"/>
                  <a:gd name="T12" fmla="*/ 36 w 62"/>
                  <a:gd name="T13" fmla="*/ 27 h 65"/>
                  <a:gd name="T14" fmla="*/ 32 w 62"/>
                  <a:gd name="T15" fmla="*/ 26 h 65"/>
                  <a:gd name="T16" fmla="*/ 24 w 62"/>
                  <a:gd name="T17" fmla="*/ 22 h 65"/>
                  <a:gd name="T18" fmla="*/ 18 w 62"/>
                  <a:gd name="T19" fmla="*/ 21 h 65"/>
                  <a:gd name="T20" fmla="*/ 11 w 62"/>
                  <a:gd name="T21" fmla="*/ 28 h 65"/>
                  <a:gd name="T22" fmla="*/ 6 w 62"/>
                  <a:gd name="T23" fmla="*/ 28 h 65"/>
                  <a:gd name="T24" fmla="*/ 3 w 62"/>
                  <a:gd name="T25" fmla="*/ 38 h 65"/>
                  <a:gd name="T26" fmla="*/ 0 w 62"/>
                  <a:gd name="T27" fmla="*/ 43 h 65"/>
                  <a:gd name="T28" fmla="*/ 3 w 62"/>
                  <a:gd name="T29" fmla="*/ 47 h 65"/>
                  <a:gd name="T30" fmla="*/ 6 w 62"/>
                  <a:gd name="T31" fmla="*/ 58 h 65"/>
                  <a:gd name="T32" fmla="*/ 11 w 62"/>
                  <a:gd name="T33" fmla="*/ 58 h 65"/>
                  <a:gd name="T34" fmla="*/ 18 w 62"/>
                  <a:gd name="T35" fmla="*/ 65 h 65"/>
                  <a:gd name="T36" fmla="*/ 24 w 62"/>
                  <a:gd name="T37" fmla="*/ 64 h 65"/>
                  <a:gd name="T38" fmla="*/ 32 w 62"/>
                  <a:gd name="T39" fmla="*/ 60 h 65"/>
                  <a:gd name="T40" fmla="*/ 36 w 62"/>
                  <a:gd name="T41" fmla="*/ 59 h 65"/>
                  <a:gd name="T42" fmla="*/ 40 w 62"/>
                  <a:gd name="T43" fmla="*/ 49 h 65"/>
                  <a:gd name="T44" fmla="*/ 44 w 62"/>
                  <a:gd name="T45" fmla="*/ 46 h 65"/>
                  <a:gd name="T46" fmla="*/ 38 w 62"/>
                  <a:gd name="T47" fmla="*/ 53 h 65"/>
                  <a:gd name="T48" fmla="*/ 22 w 62"/>
                  <a:gd name="T49" fmla="*/ 58 h 65"/>
                  <a:gd name="T50" fmla="*/ 6 w 62"/>
                  <a:gd name="T51" fmla="*/ 53 h 65"/>
                  <a:gd name="T52" fmla="*/ 7 w 62"/>
                  <a:gd name="T53" fmla="*/ 38 h 65"/>
                  <a:gd name="T54" fmla="*/ 18 w 62"/>
                  <a:gd name="T55" fmla="*/ 24 h 65"/>
                  <a:gd name="T56" fmla="*/ 36 w 62"/>
                  <a:gd name="T57" fmla="*/ 30 h 65"/>
                  <a:gd name="T58" fmla="*/ 41 w 62"/>
                  <a:gd name="T59" fmla="*/ 44 h 65"/>
                  <a:gd name="T60" fmla="*/ 59 w 62"/>
                  <a:gd name="T61" fmla="*/ 11 h 65"/>
                  <a:gd name="T62" fmla="*/ 60 w 62"/>
                  <a:gd name="T63" fmla="*/ 7 h 65"/>
                  <a:gd name="T64" fmla="*/ 54 w 62"/>
                  <a:gd name="T65" fmla="*/ 4 h 65"/>
                  <a:gd name="T66" fmla="*/ 49 w 62"/>
                  <a:gd name="T67" fmla="*/ 0 h 65"/>
                  <a:gd name="T68" fmla="*/ 46 w 62"/>
                  <a:gd name="T69" fmla="*/ 0 h 65"/>
                  <a:gd name="T70" fmla="*/ 40 w 62"/>
                  <a:gd name="T71" fmla="*/ 4 h 65"/>
                  <a:gd name="T72" fmla="*/ 38 w 62"/>
                  <a:gd name="T73" fmla="*/ 4 h 65"/>
                  <a:gd name="T74" fmla="*/ 35 w 62"/>
                  <a:gd name="T75" fmla="*/ 11 h 65"/>
                  <a:gd name="T76" fmla="*/ 33 w 62"/>
                  <a:gd name="T77" fmla="*/ 14 h 65"/>
                  <a:gd name="T78" fmla="*/ 35 w 62"/>
                  <a:gd name="T79" fmla="*/ 18 h 65"/>
                  <a:gd name="T80" fmla="*/ 37 w 62"/>
                  <a:gd name="T81" fmla="*/ 24 h 65"/>
                  <a:gd name="T82" fmla="*/ 40 w 62"/>
                  <a:gd name="T83" fmla="*/ 25 h 65"/>
                  <a:gd name="T84" fmla="*/ 46 w 62"/>
                  <a:gd name="T85" fmla="*/ 28 h 65"/>
                  <a:gd name="T86" fmla="*/ 49 w 62"/>
                  <a:gd name="T87" fmla="*/ 29 h 65"/>
                  <a:gd name="T88" fmla="*/ 54 w 62"/>
                  <a:gd name="T89" fmla="*/ 24 h 65"/>
                  <a:gd name="T90" fmla="*/ 57 w 62"/>
                  <a:gd name="T91" fmla="*/ 24 h 65"/>
                  <a:gd name="T92" fmla="*/ 59 w 62"/>
                  <a:gd name="T93" fmla="*/ 18 h 65"/>
                  <a:gd name="T94" fmla="*/ 61 w 62"/>
                  <a:gd name="T95" fmla="*/ 12 h 65"/>
                  <a:gd name="T96" fmla="*/ 52 w 62"/>
                  <a:gd name="T97" fmla="*/ 22 h 65"/>
                  <a:gd name="T98" fmla="*/ 43 w 62"/>
                  <a:gd name="T99" fmla="*/ 25 h 65"/>
                  <a:gd name="T100" fmla="*/ 36 w 62"/>
                  <a:gd name="T101" fmla="*/ 15 h 65"/>
                  <a:gd name="T102" fmla="*/ 38 w 62"/>
                  <a:gd name="T103" fmla="*/ 7 h 65"/>
                  <a:gd name="T104" fmla="*/ 50 w 62"/>
                  <a:gd name="T105" fmla="*/ 3 h 65"/>
                  <a:gd name="T106" fmla="*/ 56 w 62"/>
                  <a:gd name="T107"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76" name="iṩḻîḑê">
                <a:extLst>
                  <a:ext uri="{FF2B5EF4-FFF2-40B4-BE49-F238E27FC236}">
                    <a16:creationId xmlns:a16="http://schemas.microsoft.com/office/drawing/2014/main" id="{22D7F659-6314-4F36-9DF2-D7AE9879B183}"/>
                  </a:ext>
                </a:extLst>
              </p:cNvPr>
              <p:cNvSpPr/>
              <p:nvPr/>
            </p:nvSpPr>
            <p:spPr bwMode="auto">
              <a:xfrm>
                <a:off x="7522185" y="2726666"/>
                <a:ext cx="270999" cy="363536"/>
              </a:xfrm>
              <a:custGeom>
                <a:avLst/>
                <a:gdLst>
                  <a:gd name="T0" fmla="*/ 13 w 52"/>
                  <a:gd name="T1" fmla="*/ 18 h 70"/>
                  <a:gd name="T2" fmla="*/ 12 w 52"/>
                  <a:gd name="T3" fmla="*/ 17 h 70"/>
                  <a:gd name="T4" fmla="*/ 11 w 52"/>
                  <a:gd name="T5" fmla="*/ 15 h 70"/>
                  <a:gd name="T6" fmla="*/ 51 w 52"/>
                  <a:gd name="T7" fmla="*/ 50 h 70"/>
                  <a:gd name="T8" fmla="*/ 49 w 52"/>
                  <a:gd name="T9" fmla="*/ 60 h 70"/>
                  <a:gd name="T10" fmla="*/ 51 w 52"/>
                  <a:gd name="T11" fmla="*/ 69 h 70"/>
                  <a:gd name="T12" fmla="*/ 0 w 52"/>
                  <a:gd name="T13" fmla="*/ 69 h 70"/>
                  <a:gd name="T14" fmla="*/ 1 w 52"/>
                  <a:gd name="T15" fmla="*/ 60 h 70"/>
                  <a:gd name="T16" fmla="*/ 4 w 52"/>
                  <a:gd name="T17" fmla="*/ 45 h 70"/>
                  <a:gd name="T18" fmla="*/ 19 w 52"/>
                  <a:gd name="T19" fmla="*/ 27 h 70"/>
                  <a:gd name="T20" fmla="*/ 15 w 52"/>
                  <a:gd name="T21" fmla="*/ 30 h 70"/>
                  <a:gd name="T22" fmla="*/ 10 w 52"/>
                  <a:gd name="T23" fmla="*/ 34 h 70"/>
                  <a:gd name="T24" fmla="*/ 2 w 52"/>
                  <a:gd name="T25" fmla="*/ 28 h 70"/>
                  <a:gd name="T26" fmla="*/ 8 w 52"/>
                  <a:gd name="T27" fmla="*/ 14 h 70"/>
                  <a:gd name="T28" fmla="*/ 13 w 52"/>
                  <a:gd name="T29" fmla="*/ 5 h 70"/>
                  <a:gd name="T30" fmla="*/ 12 w 52"/>
                  <a:gd name="T31" fmla="*/ 0 h 70"/>
                  <a:gd name="T32" fmla="*/ 12 w 52"/>
                  <a:gd name="T33" fmla="*/ 0 h 70"/>
                  <a:gd name="T34" fmla="*/ 14 w 52"/>
                  <a:gd name="T35" fmla="*/ 0 h 70"/>
                  <a:gd name="T36" fmla="*/ 43 w 52"/>
                  <a:gd name="T37" fmla="*/ 13 h 70"/>
                  <a:gd name="T38" fmla="*/ 51 w 52"/>
                  <a:gd name="T39" fmla="*/ 47 h 70"/>
                  <a:gd name="T40" fmla="*/ 2 w 52"/>
                  <a:gd name="T41" fmla="*/ 62 h 70"/>
                  <a:gd name="T42" fmla="*/ 48 w 52"/>
                  <a:gd name="T43" fmla="*/ 62 h 70"/>
                  <a:gd name="T44" fmla="*/ 2 w 52"/>
                  <a:gd name="T45" fmla="*/ 62 h 70"/>
                  <a:gd name="T46" fmla="*/ 6 w 52"/>
                  <a:gd name="T47" fmla="*/ 56 h 70"/>
                  <a:gd name="T48" fmla="*/ 44 w 52"/>
                  <a:gd name="T49" fmla="*/ 60 h 70"/>
                  <a:gd name="T50" fmla="*/ 12 w 52"/>
                  <a:gd name="T51" fmla="*/ 41 h 70"/>
                  <a:gd name="T52" fmla="*/ 6 w 52"/>
                  <a:gd name="T53" fmla="*/ 54 h 70"/>
                  <a:gd name="T54" fmla="*/ 15 w 52"/>
                  <a:gd name="T55" fmla="*/ 42 h 70"/>
                  <a:gd name="T56" fmla="*/ 12 w 52"/>
                  <a:gd name="T57" fmla="*/ 48 h 70"/>
                  <a:gd name="T58" fmla="*/ 41 w 52"/>
                  <a:gd name="T59" fmla="*/ 54 h 70"/>
                  <a:gd name="T60" fmla="*/ 39 w 52"/>
                  <a:gd name="T61" fmla="*/ 17 h 70"/>
                  <a:gd name="T62" fmla="*/ 22 w 52"/>
                  <a:gd name="T63" fmla="*/ 6 h 70"/>
                  <a:gd name="T64" fmla="*/ 20 w 52"/>
                  <a:gd name="T65" fmla="*/ 5 h 70"/>
                  <a:gd name="T66" fmla="*/ 18 w 52"/>
                  <a:gd name="T67" fmla="*/ 4 h 70"/>
                  <a:gd name="T68" fmla="*/ 19 w 52"/>
                  <a:gd name="T69" fmla="*/ 7 h 70"/>
                  <a:gd name="T70" fmla="*/ 17 w 52"/>
                  <a:gd name="T71" fmla="*/ 8 h 70"/>
                  <a:gd name="T72" fmla="*/ 11 w 52"/>
                  <a:gd name="T73" fmla="*/ 14 h 70"/>
                  <a:gd name="T74" fmla="*/ 4 w 52"/>
                  <a:gd name="T75" fmla="*/ 28 h 70"/>
                  <a:gd name="T76" fmla="*/ 10 w 52"/>
                  <a:gd name="T77" fmla="*/ 31 h 70"/>
                  <a:gd name="T78" fmla="*/ 16 w 52"/>
                  <a:gd name="T79" fmla="*/ 25 h 70"/>
                  <a:gd name="T80" fmla="*/ 21 w 52"/>
                  <a:gd name="T81" fmla="*/ 25 h 70"/>
                  <a:gd name="T82" fmla="*/ 30 w 52"/>
                  <a:gd name="T83" fmla="*/ 19 h 70"/>
                  <a:gd name="T84" fmla="*/ 44 w 52"/>
                  <a:gd name="T85" fmla="*/ 36 h 70"/>
                  <a:gd name="T86" fmla="*/ 40 w 52"/>
                  <a:gd name="T87" fmla="*/ 16 h 70"/>
                  <a:gd name="T88" fmla="*/ 43 w 52"/>
                  <a:gd name="T89" fmla="*/ 53 h 70"/>
                  <a:gd name="T90" fmla="*/ 44 w 52"/>
                  <a:gd name="T91"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 h="70">
                    <a:moveTo>
                      <a:pt x="16" y="14"/>
                    </a:moveTo>
                    <a:cubicBezTo>
                      <a:pt x="16" y="15"/>
                      <a:pt x="16" y="15"/>
                      <a:pt x="16" y="15"/>
                    </a:cubicBezTo>
                    <a:cubicBezTo>
                      <a:pt x="13" y="18"/>
                      <a:pt x="13" y="18"/>
                      <a:pt x="13" y="18"/>
                    </a:cubicBezTo>
                    <a:cubicBezTo>
                      <a:pt x="13" y="19"/>
                      <a:pt x="13" y="19"/>
                      <a:pt x="12" y="19"/>
                    </a:cubicBezTo>
                    <a:cubicBezTo>
                      <a:pt x="12" y="19"/>
                      <a:pt x="12" y="19"/>
                      <a:pt x="12" y="19"/>
                    </a:cubicBezTo>
                    <a:cubicBezTo>
                      <a:pt x="11" y="18"/>
                      <a:pt x="11" y="18"/>
                      <a:pt x="12" y="17"/>
                    </a:cubicBezTo>
                    <a:cubicBezTo>
                      <a:pt x="11" y="17"/>
                      <a:pt x="11" y="17"/>
                      <a:pt x="11" y="17"/>
                    </a:cubicBezTo>
                    <a:cubicBezTo>
                      <a:pt x="11" y="17"/>
                      <a:pt x="10" y="17"/>
                      <a:pt x="10" y="16"/>
                    </a:cubicBezTo>
                    <a:cubicBezTo>
                      <a:pt x="10" y="16"/>
                      <a:pt x="10" y="15"/>
                      <a:pt x="11" y="15"/>
                    </a:cubicBezTo>
                    <a:cubicBezTo>
                      <a:pt x="15" y="14"/>
                      <a:pt x="15" y="14"/>
                      <a:pt x="15" y="14"/>
                    </a:cubicBezTo>
                    <a:cubicBezTo>
                      <a:pt x="15" y="14"/>
                      <a:pt x="16" y="14"/>
                      <a:pt x="16" y="14"/>
                    </a:cubicBezTo>
                    <a:close/>
                    <a:moveTo>
                      <a:pt x="51" y="50"/>
                    </a:moveTo>
                    <a:cubicBezTo>
                      <a:pt x="46" y="54"/>
                      <a:pt x="46" y="54"/>
                      <a:pt x="46" y="54"/>
                    </a:cubicBezTo>
                    <a:cubicBezTo>
                      <a:pt x="48" y="55"/>
                      <a:pt x="49" y="56"/>
                      <a:pt x="49" y="58"/>
                    </a:cubicBezTo>
                    <a:cubicBezTo>
                      <a:pt x="49" y="59"/>
                      <a:pt x="49" y="59"/>
                      <a:pt x="49" y="60"/>
                    </a:cubicBezTo>
                    <a:cubicBezTo>
                      <a:pt x="49" y="60"/>
                      <a:pt x="49" y="60"/>
                      <a:pt x="49" y="60"/>
                    </a:cubicBezTo>
                    <a:cubicBezTo>
                      <a:pt x="50" y="60"/>
                      <a:pt x="51" y="60"/>
                      <a:pt x="51" y="61"/>
                    </a:cubicBezTo>
                    <a:cubicBezTo>
                      <a:pt x="51" y="69"/>
                      <a:pt x="51" y="69"/>
                      <a:pt x="51" y="69"/>
                    </a:cubicBezTo>
                    <a:cubicBezTo>
                      <a:pt x="51" y="69"/>
                      <a:pt x="50" y="70"/>
                      <a:pt x="49" y="70"/>
                    </a:cubicBezTo>
                    <a:cubicBezTo>
                      <a:pt x="1" y="70"/>
                      <a:pt x="1" y="70"/>
                      <a:pt x="1" y="70"/>
                    </a:cubicBezTo>
                    <a:cubicBezTo>
                      <a:pt x="0" y="70"/>
                      <a:pt x="0" y="69"/>
                      <a:pt x="0" y="69"/>
                    </a:cubicBezTo>
                    <a:cubicBezTo>
                      <a:pt x="0" y="61"/>
                      <a:pt x="0" y="61"/>
                      <a:pt x="0" y="61"/>
                    </a:cubicBezTo>
                    <a:cubicBezTo>
                      <a:pt x="0" y="60"/>
                      <a:pt x="0" y="60"/>
                      <a:pt x="1" y="60"/>
                    </a:cubicBezTo>
                    <a:cubicBezTo>
                      <a:pt x="1" y="60"/>
                      <a:pt x="1" y="60"/>
                      <a:pt x="1" y="60"/>
                    </a:cubicBezTo>
                    <a:cubicBezTo>
                      <a:pt x="1" y="59"/>
                      <a:pt x="1" y="59"/>
                      <a:pt x="1" y="58"/>
                    </a:cubicBezTo>
                    <a:cubicBezTo>
                      <a:pt x="1" y="57"/>
                      <a:pt x="2" y="55"/>
                      <a:pt x="3" y="54"/>
                    </a:cubicBezTo>
                    <a:cubicBezTo>
                      <a:pt x="3" y="53"/>
                      <a:pt x="2" y="49"/>
                      <a:pt x="4" y="45"/>
                    </a:cubicBezTo>
                    <a:cubicBezTo>
                      <a:pt x="5" y="43"/>
                      <a:pt x="8" y="41"/>
                      <a:pt x="11" y="39"/>
                    </a:cubicBezTo>
                    <a:cubicBezTo>
                      <a:pt x="13" y="37"/>
                      <a:pt x="16" y="35"/>
                      <a:pt x="18" y="33"/>
                    </a:cubicBezTo>
                    <a:cubicBezTo>
                      <a:pt x="19" y="31"/>
                      <a:pt x="19" y="29"/>
                      <a:pt x="19" y="27"/>
                    </a:cubicBezTo>
                    <a:cubicBezTo>
                      <a:pt x="19" y="27"/>
                      <a:pt x="19" y="27"/>
                      <a:pt x="19" y="27"/>
                    </a:cubicBezTo>
                    <a:cubicBezTo>
                      <a:pt x="18" y="27"/>
                      <a:pt x="17" y="27"/>
                      <a:pt x="16" y="27"/>
                    </a:cubicBezTo>
                    <a:cubicBezTo>
                      <a:pt x="16" y="27"/>
                      <a:pt x="15" y="28"/>
                      <a:pt x="15" y="30"/>
                    </a:cubicBezTo>
                    <a:cubicBezTo>
                      <a:pt x="14" y="31"/>
                      <a:pt x="14" y="32"/>
                      <a:pt x="13" y="32"/>
                    </a:cubicBezTo>
                    <a:cubicBezTo>
                      <a:pt x="13" y="33"/>
                      <a:pt x="12" y="34"/>
                      <a:pt x="10" y="34"/>
                    </a:cubicBezTo>
                    <a:cubicBezTo>
                      <a:pt x="10" y="34"/>
                      <a:pt x="10" y="34"/>
                      <a:pt x="10" y="34"/>
                    </a:cubicBezTo>
                    <a:cubicBezTo>
                      <a:pt x="9" y="34"/>
                      <a:pt x="8" y="33"/>
                      <a:pt x="7" y="32"/>
                    </a:cubicBezTo>
                    <a:cubicBezTo>
                      <a:pt x="6" y="32"/>
                      <a:pt x="6" y="32"/>
                      <a:pt x="5" y="31"/>
                    </a:cubicBezTo>
                    <a:cubicBezTo>
                      <a:pt x="4" y="31"/>
                      <a:pt x="2" y="30"/>
                      <a:pt x="2" y="28"/>
                    </a:cubicBezTo>
                    <a:cubicBezTo>
                      <a:pt x="2" y="27"/>
                      <a:pt x="2" y="27"/>
                      <a:pt x="2" y="27"/>
                    </a:cubicBezTo>
                    <a:cubicBezTo>
                      <a:pt x="2" y="25"/>
                      <a:pt x="2" y="23"/>
                      <a:pt x="4" y="20"/>
                    </a:cubicBezTo>
                    <a:cubicBezTo>
                      <a:pt x="7" y="17"/>
                      <a:pt x="8" y="15"/>
                      <a:pt x="8" y="14"/>
                    </a:cubicBezTo>
                    <a:cubicBezTo>
                      <a:pt x="8" y="13"/>
                      <a:pt x="8" y="13"/>
                      <a:pt x="8" y="13"/>
                    </a:cubicBezTo>
                    <a:cubicBezTo>
                      <a:pt x="8" y="13"/>
                      <a:pt x="9" y="12"/>
                      <a:pt x="14" y="6"/>
                    </a:cubicBezTo>
                    <a:cubicBezTo>
                      <a:pt x="14" y="6"/>
                      <a:pt x="14" y="5"/>
                      <a:pt x="13" y="5"/>
                    </a:cubicBezTo>
                    <a:cubicBezTo>
                      <a:pt x="13" y="4"/>
                      <a:pt x="12" y="2"/>
                      <a:pt x="12" y="2"/>
                    </a:cubicBezTo>
                    <a:cubicBezTo>
                      <a:pt x="12" y="1"/>
                      <a:pt x="12" y="1"/>
                      <a:pt x="12" y="1"/>
                    </a:cubicBezTo>
                    <a:cubicBezTo>
                      <a:pt x="12" y="0"/>
                      <a:pt x="12" y="0"/>
                      <a:pt x="12" y="0"/>
                    </a:cubicBezTo>
                    <a:cubicBezTo>
                      <a:pt x="12" y="0"/>
                      <a:pt x="12" y="0"/>
                      <a:pt x="12" y="0"/>
                    </a:cubicBezTo>
                    <a:cubicBezTo>
                      <a:pt x="12" y="0"/>
                      <a:pt x="12" y="0"/>
                      <a:pt x="12" y="0"/>
                    </a:cubicBezTo>
                    <a:cubicBezTo>
                      <a:pt x="12" y="0"/>
                      <a:pt x="12" y="0"/>
                      <a:pt x="12" y="0"/>
                    </a:cubicBezTo>
                    <a:cubicBezTo>
                      <a:pt x="13" y="0"/>
                      <a:pt x="13" y="0"/>
                      <a:pt x="13" y="0"/>
                    </a:cubicBezTo>
                    <a:cubicBezTo>
                      <a:pt x="13" y="0"/>
                      <a:pt x="13" y="0"/>
                      <a:pt x="13" y="0"/>
                    </a:cubicBezTo>
                    <a:cubicBezTo>
                      <a:pt x="14" y="0"/>
                      <a:pt x="14" y="0"/>
                      <a:pt x="14" y="0"/>
                    </a:cubicBezTo>
                    <a:cubicBezTo>
                      <a:pt x="15" y="0"/>
                      <a:pt x="18" y="1"/>
                      <a:pt x="20" y="2"/>
                    </a:cubicBezTo>
                    <a:cubicBezTo>
                      <a:pt x="21" y="2"/>
                      <a:pt x="23" y="2"/>
                      <a:pt x="24" y="2"/>
                    </a:cubicBezTo>
                    <a:cubicBezTo>
                      <a:pt x="30" y="2"/>
                      <a:pt x="37" y="4"/>
                      <a:pt x="43" y="13"/>
                    </a:cubicBezTo>
                    <a:cubicBezTo>
                      <a:pt x="48" y="22"/>
                      <a:pt x="47" y="30"/>
                      <a:pt x="47" y="36"/>
                    </a:cubicBezTo>
                    <a:cubicBezTo>
                      <a:pt x="47" y="39"/>
                      <a:pt x="46" y="41"/>
                      <a:pt x="47" y="42"/>
                    </a:cubicBezTo>
                    <a:cubicBezTo>
                      <a:pt x="48" y="45"/>
                      <a:pt x="51" y="47"/>
                      <a:pt x="51" y="47"/>
                    </a:cubicBezTo>
                    <a:cubicBezTo>
                      <a:pt x="52" y="48"/>
                      <a:pt x="52" y="48"/>
                      <a:pt x="52" y="48"/>
                    </a:cubicBezTo>
                    <a:cubicBezTo>
                      <a:pt x="52" y="49"/>
                      <a:pt x="52" y="49"/>
                      <a:pt x="51" y="50"/>
                    </a:cubicBezTo>
                    <a:close/>
                    <a:moveTo>
                      <a:pt x="2" y="62"/>
                    </a:moveTo>
                    <a:cubicBezTo>
                      <a:pt x="2" y="68"/>
                      <a:pt x="2" y="68"/>
                      <a:pt x="2" y="68"/>
                    </a:cubicBezTo>
                    <a:cubicBezTo>
                      <a:pt x="48" y="68"/>
                      <a:pt x="48" y="68"/>
                      <a:pt x="48" y="68"/>
                    </a:cubicBezTo>
                    <a:cubicBezTo>
                      <a:pt x="48" y="62"/>
                      <a:pt x="48" y="62"/>
                      <a:pt x="48" y="62"/>
                    </a:cubicBezTo>
                    <a:cubicBezTo>
                      <a:pt x="44" y="62"/>
                      <a:pt x="44" y="62"/>
                      <a:pt x="44" y="62"/>
                    </a:cubicBezTo>
                    <a:cubicBezTo>
                      <a:pt x="6" y="62"/>
                      <a:pt x="6" y="62"/>
                      <a:pt x="6" y="62"/>
                    </a:cubicBezTo>
                    <a:lnTo>
                      <a:pt x="2" y="62"/>
                    </a:lnTo>
                    <a:close/>
                    <a:moveTo>
                      <a:pt x="47" y="58"/>
                    </a:moveTo>
                    <a:cubicBezTo>
                      <a:pt x="47" y="57"/>
                      <a:pt x="46" y="56"/>
                      <a:pt x="44" y="56"/>
                    </a:cubicBezTo>
                    <a:cubicBezTo>
                      <a:pt x="6" y="56"/>
                      <a:pt x="6" y="56"/>
                      <a:pt x="6" y="56"/>
                    </a:cubicBezTo>
                    <a:cubicBezTo>
                      <a:pt x="4" y="56"/>
                      <a:pt x="3" y="57"/>
                      <a:pt x="3" y="58"/>
                    </a:cubicBezTo>
                    <a:cubicBezTo>
                      <a:pt x="3" y="59"/>
                      <a:pt x="4" y="60"/>
                      <a:pt x="6" y="60"/>
                    </a:cubicBezTo>
                    <a:cubicBezTo>
                      <a:pt x="44" y="60"/>
                      <a:pt x="44" y="60"/>
                      <a:pt x="44" y="60"/>
                    </a:cubicBezTo>
                    <a:cubicBezTo>
                      <a:pt x="46" y="60"/>
                      <a:pt x="47" y="59"/>
                      <a:pt x="47" y="58"/>
                    </a:cubicBezTo>
                    <a:close/>
                    <a:moveTo>
                      <a:pt x="20" y="34"/>
                    </a:moveTo>
                    <a:cubicBezTo>
                      <a:pt x="18" y="36"/>
                      <a:pt x="15" y="39"/>
                      <a:pt x="12" y="41"/>
                    </a:cubicBezTo>
                    <a:cubicBezTo>
                      <a:pt x="10" y="43"/>
                      <a:pt x="7" y="45"/>
                      <a:pt x="7" y="46"/>
                    </a:cubicBezTo>
                    <a:cubicBezTo>
                      <a:pt x="4" y="50"/>
                      <a:pt x="6" y="54"/>
                      <a:pt x="6" y="54"/>
                    </a:cubicBezTo>
                    <a:cubicBezTo>
                      <a:pt x="6" y="54"/>
                      <a:pt x="6" y="54"/>
                      <a:pt x="6" y="54"/>
                    </a:cubicBezTo>
                    <a:cubicBezTo>
                      <a:pt x="8" y="54"/>
                      <a:pt x="8" y="54"/>
                      <a:pt x="8" y="54"/>
                    </a:cubicBezTo>
                    <a:cubicBezTo>
                      <a:pt x="8" y="53"/>
                      <a:pt x="8" y="49"/>
                      <a:pt x="10" y="46"/>
                    </a:cubicBezTo>
                    <a:cubicBezTo>
                      <a:pt x="13" y="44"/>
                      <a:pt x="15" y="42"/>
                      <a:pt x="15" y="42"/>
                    </a:cubicBezTo>
                    <a:cubicBezTo>
                      <a:pt x="16" y="42"/>
                      <a:pt x="16" y="42"/>
                      <a:pt x="17" y="43"/>
                    </a:cubicBezTo>
                    <a:cubicBezTo>
                      <a:pt x="17" y="43"/>
                      <a:pt x="17" y="44"/>
                      <a:pt x="16" y="44"/>
                    </a:cubicBezTo>
                    <a:cubicBezTo>
                      <a:pt x="16" y="44"/>
                      <a:pt x="14" y="46"/>
                      <a:pt x="12" y="48"/>
                    </a:cubicBezTo>
                    <a:cubicBezTo>
                      <a:pt x="10" y="50"/>
                      <a:pt x="10" y="54"/>
                      <a:pt x="10" y="54"/>
                    </a:cubicBezTo>
                    <a:cubicBezTo>
                      <a:pt x="10" y="54"/>
                      <a:pt x="10" y="54"/>
                      <a:pt x="10" y="54"/>
                    </a:cubicBezTo>
                    <a:cubicBezTo>
                      <a:pt x="41" y="54"/>
                      <a:pt x="41" y="54"/>
                      <a:pt x="41" y="54"/>
                    </a:cubicBezTo>
                    <a:cubicBezTo>
                      <a:pt x="41" y="53"/>
                      <a:pt x="39" y="49"/>
                      <a:pt x="39" y="45"/>
                    </a:cubicBezTo>
                    <a:cubicBezTo>
                      <a:pt x="39" y="44"/>
                      <a:pt x="39" y="42"/>
                      <a:pt x="40" y="40"/>
                    </a:cubicBezTo>
                    <a:cubicBezTo>
                      <a:pt x="40" y="35"/>
                      <a:pt x="42" y="26"/>
                      <a:pt x="39" y="17"/>
                    </a:cubicBezTo>
                    <a:cubicBezTo>
                      <a:pt x="35" y="7"/>
                      <a:pt x="26" y="6"/>
                      <a:pt x="23" y="6"/>
                    </a:cubicBezTo>
                    <a:cubicBezTo>
                      <a:pt x="23" y="6"/>
                      <a:pt x="22" y="7"/>
                      <a:pt x="22" y="7"/>
                    </a:cubicBezTo>
                    <a:cubicBezTo>
                      <a:pt x="22" y="7"/>
                      <a:pt x="22" y="6"/>
                      <a:pt x="22" y="6"/>
                    </a:cubicBezTo>
                    <a:cubicBezTo>
                      <a:pt x="22" y="6"/>
                      <a:pt x="21" y="6"/>
                      <a:pt x="21" y="6"/>
                    </a:cubicBezTo>
                    <a:cubicBezTo>
                      <a:pt x="21" y="6"/>
                      <a:pt x="21" y="6"/>
                      <a:pt x="21" y="6"/>
                    </a:cubicBezTo>
                    <a:cubicBezTo>
                      <a:pt x="20" y="6"/>
                      <a:pt x="20" y="5"/>
                      <a:pt x="20" y="5"/>
                    </a:cubicBezTo>
                    <a:cubicBezTo>
                      <a:pt x="19" y="5"/>
                      <a:pt x="19" y="5"/>
                      <a:pt x="19" y="5"/>
                    </a:cubicBezTo>
                    <a:cubicBezTo>
                      <a:pt x="19" y="5"/>
                      <a:pt x="18" y="5"/>
                      <a:pt x="18" y="4"/>
                    </a:cubicBezTo>
                    <a:cubicBezTo>
                      <a:pt x="18" y="4"/>
                      <a:pt x="18" y="4"/>
                      <a:pt x="18" y="4"/>
                    </a:cubicBezTo>
                    <a:cubicBezTo>
                      <a:pt x="17" y="4"/>
                      <a:pt x="17" y="3"/>
                      <a:pt x="16" y="3"/>
                    </a:cubicBezTo>
                    <a:cubicBezTo>
                      <a:pt x="18" y="7"/>
                      <a:pt x="18" y="7"/>
                      <a:pt x="18" y="7"/>
                    </a:cubicBezTo>
                    <a:cubicBezTo>
                      <a:pt x="19" y="7"/>
                      <a:pt x="19" y="7"/>
                      <a:pt x="19" y="7"/>
                    </a:cubicBezTo>
                    <a:cubicBezTo>
                      <a:pt x="19" y="8"/>
                      <a:pt x="18" y="8"/>
                      <a:pt x="18" y="8"/>
                    </a:cubicBezTo>
                    <a:cubicBezTo>
                      <a:pt x="18" y="8"/>
                      <a:pt x="18" y="8"/>
                      <a:pt x="18" y="8"/>
                    </a:cubicBezTo>
                    <a:cubicBezTo>
                      <a:pt x="17" y="8"/>
                      <a:pt x="17" y="8"/>
                      <a:pt x="17" y="8"/>
                    </a:cubicBezTo>
                    <a:cubicBezTo>
                      <a:pt x="17" y="8"/>
                      <a:pt x="17" y="8"/>
                      <a:pt x="16" y="7"/>
                    </a:cubicBezTo>
                    <a:cubicBezTo>
                      <a:pt x="14" y="10"/>
                      <a:pt x="11" y="13"/>
                      <a:pt x="11" y="14"/>
                    </a:cubicBezTo>
                    <a:cubicBezTo>
                      <a:pt x="11" y="14"/>
                      <a:pt x="11" y="14"/>
                      <a:pt x="11" y="14"/>
                    </a:cubicBezTo>
                    <a:cubicBezTo>
                      <a:pt x="10" y="15"/>
                      <a:pt x="10" y="18"/>
                      <a:pt x="6" y="22"/>
                    </a:cubicBezTo>
                    <a:cubicBezTo>
                      <a:pt x="4" y="24"/>
                      <a:pt x="4" y="26"/>
                      <a:pt x="4" y="27"/>
                    </a:cubicBezTo>
                    <a:cubicBezTo>
                      <a:pt x="4" y="28"/>
                      <a:pt x="4" y="28"/>
                      <a:pt x="4" y="28"/>
                    </a:cubicBezTo>
                    <a:cubicBezTo>
                      <a:pt x="4" y="28"/>
                      <a:pt x="5" y="29"/>
                      <a:pt x="6" y="29"/>
                    </a:cubicBezTo>
                    <a:cubicBezTo>
                      <a:pt x="7" y="30"/>
                      <a:pt x="8" y="30"/>
                      <a:pt x="9" y="31"/>
                    </a:cubicBezTo>
                    <a:cubicBezTo>
                      <a:pt x="9" y="31"/>
                      <a:pt x="10" y="31"/>
                      <a:pt x="10" y="31"/>
                    </a:cubicBezTo>
                    <a:cubicBezTo>
                      <a:pt x="11" y="31"/>
                      <a:pt x="11" y="31"/>
                      <a:pt x="11" y="31"/>
                    </a:cubicBezTo>
                    <a:cubicBezTo>
                      <a:pt x="12" y="30"/>
                      <a:pt x="12" y="30"/>
                      <a:pt x="12" y="29"/>
                    </a:cubicBezTo>
                    <a:cubicBezTo>
                      <a:pt x="13" y="27"/>
                      <a:pt x="14" y="24"/>
                      <a:pt x="16" y="25"/>
                    </a:cubicBezTo>
                    <a:cubicBezTo>
                      <a:pt x="18" y="25"/>
                      <a:pt x="19" y="25"/>
                      <a:pt x="20" y="25"/>
                    </a:cubicBezTo>
                    <a:cubicBezTo>
                      <a:pt x="20" y="25"/>
                      <a:pt x="20" y="24"/>
                      <a:pt x="20" y="24"/>
                    </a:cubicBezTo>
                    <a:cubicBezTo>
                      <a:pt x="21" y="24"/>
                      <a:pt x="21" y="24"/>
                      <a:pt x="21" y="25"/>
                    </a:cubicBezTo>
                    <a:cubicBezTo>
                      <a:pt x="26" y="24"/>
                      <a:pt x="27" y="19"/>
                      <a:pt x="28" y="19"/>
                    </a:cubicBezTo>
                    <a:cubicBezTo>
                      <a:pt x="28" y="18"/>
                      <a:pt x="28" y="18"/>
                      <a:pt x="29" y="18"/>
                    </a:cubicBezTo>
                    <a:cubicBezTo>
                      <a:pt x="29" y="18"/>
                      <a:pt x="30" y="19"/>
                      <a:pt x="30" y="19"/>
                    </a:cubicBezTo>
                    <a:cubicBezTo>
                      <a:pt x="29" y="19"/>
                      <a:pt x="28" y="25"/>
                      <a:pt x="22" y="27"/>
                    </a:cubicBezTo>
                    <a:cubicBezTo>
                      <a:pt x="22" y="29"/>
                      <a:pt x="21" y="32"/>
                      <a:pt x="20" y="34"/>
                    </a:cubicBezTo>
                    <a:close/>
                    <a:moveTo>
                      <a:pt x="44" y="36"/>
                    </a:moveTo>
                    <a:cubicBezTo>
                      <a:pt x="45" y="30"/>
                      <a:pt x="45" y="22"/>
                      <a:pt x="40" y="14"/>
                    </a:cubicBezTo>
                    <a:cubicBezTo>
                      <a:pt x="37" y="8"/>
                      <a:pt x="32" y="6"/>
                      <a:pt x="28" y="5"/>
                    </a:cubicBezTo>
                    <a:cubicBezTo>
                      <a:pt x="33" y="6"/>
                      <a:pt x="38" y="9"/>
                      <a:pt x="40" y="16"/>
                    </a:cubicBezTo>
                    <a:cubicBezTo>
                      <a:pt x="44" y="26"/>
                      <a:pt x="42" y="35"/>
                      <a:pt x="42" y="41"/>
                    </a:cubicBezTo>
                    <a:cubicBezTo>
                      <a:pt x="41" y="42"/>
                      <a:pt x="41" y="44"/>
                      <a:pt x="41" y="45"/>
                    </a:cubicBezTo>
                    <a:cubicBezTo>
                      <a:pt x="41" y="48"/>
                      <a:pt x="42" y="51"/>
                      <a:pt x="43" y="53"/>
                    </a:cubicBezTo>
                    <a:cubicBezTo>
                      <a:pt x="49" y="48"/>
                      <a:pt x="49" y="48"/>
                      <a:pt x="49" y="48"/>
                    </a:cubicBezTo>
                    <a:cubicBezTo>
                      <a:pt x="48" y="47"/>
                      <a:pt x="46" y="45"/>
                      <a:pt x="45" y="43"/>
                    </a:cubicBezTo>
                    <a:cubicBezTo>
                      <a:pt x="44" y="41"/>
                      <a:pt x="44" y="39"/>
                      <a:pt x="44" y="3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77" name="íŝḻiḓe">
                <a:extLst>
                  <a:ext uri="{FF2B5EF4-FFF2-40B4-BE49-F238E27FC236}">
                    <a16:creationId xmlns:a16="http://schemas.microsoft.com/office/drawing/2014/main" id="{E2BF679C-3185-4B99-8B53-FA7EE7048207}"/>
                  </a:ext>
                </a:extLst>
              </p:cNvPr>
              <p:cNvSpPr/>
              <p:nvPr/>
            </p:nvSpPr>
            <p:spPr bwMode="auto">
              <a:xfrm>
                <a:off x="5177408" y="3040466"/>
                <a:ext cx="239605" cy="245450"/>
              </a:xfrm>
              <a:custGeom>
                <a:avLst/>
                <a:gdLst>
                  <a:gd name="T0" fmla="*/ 8 w 52"/>
                  <a:gd name="T1" fmla="*/ 19 h 53"/>
                  <a:gd name="T2" fmla="*/ 8 w 52"/>
                  <a:gd name="T3" fmla="*/ 19 h 53"/>
                  <a:gd name="T4" fmla="*/ 8 w 52"/>
                  <a:gd name="T5" fmla="*/ 18 h 53"/>
                  <a:gd name="T6" fmla="*/ 8 w 52"/>
                  <a:gd name="T7" fmla="*/ 17 h 53"/>
                  <a:gd name="T8" fmla="*/ 8 w 52"/>
                  <a:gd name="T9" fmla="*/ 17 h 53"/>
                  <a:gd name="T10" fmla="*/ 15 w 52"/>
                  <a:gd name="T11" fmla="*/ 10 h 53"/>
                  <a:gd name="T12" fmla="*/ 17 w 52"/>
                  <a:gd name="T13" fmla="*/ 10 h 53"/>
                  <a:gd name="T14" fmla="*/ 17 w 52"/>
                  <a:gd name="T15" fmla="*/ 12 h 53"/>
                  <a:gd name="T16" fmla="*/ 13 w 52"/>
                  <a:gd name="T17" fmla="*/ 17 h 53"/>
                  <a:gd name="T18" fmla="*/ 39 w 52"/>
                  <a:gd name="T19" fmla="*/ 17 h 53"/>
                  <a:gd name="T20" fmla="*/ 40 w 52"/>
                  <a:gd name="T21" fmla="*/ 18 h 53"/>
                  <a:gd name="T22" fmla="*/ 39 w 52"/>
                  <a:gd name="T23" fmla="*/ 20 h 53"/>
                  <a:gd name="T24" fmla="*/ 13 w 52"/>
                  <a:gd name="T25" fmla="*/ 20 h 53"/>
                  <a:gd name="T26" fmla="*/ 17 w 52"/>
                  <a:gd name="T27" fmla="*/ 24 h 53"/>
                  <a:gd name="T28" fmla="*/ 17 w 52"/>
                  <a:gd name="T29" fmla="*/ 26 h 53"/>
                  <a:gd name="T30" fmla="*/ 16 w 52"/>
                  <a:gd name="T31" fmla="*/ 26 h 53"/>
                  <a:gd name="T32" fmla="*/ 15 w 52"/>
                  <a:gd name="T33" fmla="*/ 26 h 53"/>
                  <a:gd name="T34" fmla="*/ 8 w 52"/>
                  <a:gd name="T35" fmla="*/ 19 h 53"/>
                  <a:gd name="T36" fmla="*/ 43 w 52"/>
                  <a:gd name="T37" fmla="*/ 34 h 53"/>
                  <a:gd name="T38" fmla="*/ 43 w 52"/>
                  <a:gd name="T39" fmla="*/ 34 h 53"/>
                  <a:gd name="T40" fmla="*/ 36 w 52"/>
                  <a:gd name="T41" fmla="*/ 27 h 53"/>
                  <a:gd name="T42" fmla="*/ 34 w 52"/>
                  <a:gd name="T43" fmla="*/ 27 h 53"/>
                  <a:gd name="T44" fmla="*/ 34 w 52"/>
                  <a:gd name="T45" fmla="*/ 29 h 53"/>
                  <a:gd name="T46" fmla="*/ 39 w 52"/>
                  <a:gd name="T47" fmla="*/ 33 h 53"/>
                  <a:gd name="T48" fmla="*/ 13 w 52"/>
                  <a:gd name="T49" fmla="*/ 33 h 53"/>
                  <a:gd name="T50" fmla="*/ 11 w 52"/>
                  <a:gd name="T51" fmla="*/ 35 h 53"/>
                  <a:gd name="T52" fmla="*/ 13 w 52"/>
                  <a:gd name="T53" fmla="*/ 36 h 53"/>
                  <a:gd name="T54" fmla="*/ 39 w 52"/>
                  <a:gd name="T55" fmla="*/ 36 h 53"/>
                  <a:gd name="T56" fmla="*/ 34 w 52"/>
                  <a:gd name="T57" fmla="*/ 41 h 53"/>
                  <a:gd name="T58" fmla="*/ 34 w 52"/>
                  <a:gd name="T59" fmla="*/ 43 h 53"/>
                  <a:gd name="T60" fmla="*/ 35 w 52"/>
                  <a:gd name="T61" fmla="*/ 43 h 53"/>
                  <a:gd name="T62" fmla="*/ 36 w 52"/>
                  <a:gd name="T63" fmla="*/ 43 h 53"/>
                  <a:gd name="T64" fmla="*/ 43 w 52"/>
                  <a:gd name="T65" fmla="*/ 36 h 53"/>
                  <a:gd name="T66" fmla="*/ 43 w 52"/>
                  <a:gd name="T67" fmla="*/ 36 h 53"/>
                  <a:gd name="T68" fmla="*/ 44 w 52"/>
                  <a:gd name="T69" fmla="*/ 35 h 53"/>
                  <a:gd name="T70" fmla="*/ 43 w 52"/>
                  <a:gd name="T71" fmla="*/ 34 h 53"/>
                  <a:gd name="T72" fmla="*/ 52 w 52"/>
                  <a:gd name="T73" fmla="*/ 7 h 53"/>
                  <a:gd name="T74" fmla="*/ 52 w 52"/>
                  <a:gd name="T75" fmla="*/ 45 h 53"/>
                  <a:gd name="T76" fmla="*/ 45 w 52"/>
                  <a:gd name="T77" fmla="*/ 53 h 53"/>
                  <a:gd name="T78" fmla="*/ 7 w 52"/>
                  <a:gd name="T79" fmla="*/ 53 h 53"/>
                  <a:gd name="T80" fmla="*/ 0 w 52"/>
                  <a:gd name="T81" fmla="*/ 45 h 53"/>
                  <a:gd name="T82" fmla="*/ 0 w 52"/>
                  <a:gd name="T83" fmla="*/ 7 h 53"/>
                  <a:gd name="T84" fmla="*/ 7 w 52"/>
                  <a:gd name="T85" fmla="*/ 0 h 53"/>
                  <a:gd name="T86" fmla="*/ 45 w 52"/>
                  <a:gd name="T87" fmla="*/ 0 h 53"/>
                  <a:gd name="T88" fmla="*/ 52 w 52"/>
                  <a:gd name="T89" fmla="*/ 7 h 53"/>
                  <a:gd name="T90" fmla="*/ 49 w 52"/>
                  <a:gd name="T91" fmla="*/ 7 h 53"/>
                  <a:gd name="T92" fmla="*/ 45 w 52"/>
                  <a:gd name="T93" fmla="*/ 3 h 53"/>
                  <a:gd name="T94" fmla="*/ 7 w 52"/>
                  <a:gd name="T95" fmla="*/ 3 h 53"/>
                  <a:gd name="T96" fmla="*/ 3 w 52"/>
                  <a:gd name="T97" fmla="*/ 7 h 53"/>
                  <a:gd name="T98" fmla="*/ 3 w 52"/>
                  <a:gd name="T99" fmla="*/ 45 h 53"/>
                  <a:gd name="T100" fmla="*/ 7 w 52"/>
                  <a:gd name="T101" fmla="*/ 50 h 53"/>
                  <a:gd name="T102" fmla="*/ 45 w 52"/>
                  <a:gd name="T103" fmla="*/ 50 h 53"/>
                  <a:gd name="T104" fmla="*/ 49 w 52"/>
                  <a:gd name="T105" fmla="*/ 45 h 53"/>
                  <a:gd name="T106" fmla="*/ 49 w 52"/>
                  <a:gd name="T10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 h="53">
                    <a:moveTo>
                      <a:pt x="8" y="19"/>
                    </a:moveTo>
                    <a:cubicBezTo>
                      <a:pt x="8" y="19"/>
                      <a:pt x="8" y="19"/>
                      <a:pt x="8" y="19"/>
                    </a:cubicBezTo>
                    <a:cubicBezTo>
                      <a:pt x="8" y="19"/>
                      <a:pt x="8" y="18"/>
                      <a:pt x="8" y="18"/>
                    </a:cubicBezTo>
                    <a:cubicBezTo>
                      <a:pt x="8" y="18"/>
                      <a:pt x="8" y="17"/>
                      <a:pt x="8" y="17"/>
                    </a:cubicBezTo>
                    <a:cubicBezTo>
                      <a:pt x="8" y="17"/>
                      <a:pt x="8" y="17"/>
                      <a:pt x="8" y="17"/>
                    </a:cubicBezTo>
                    <a:cubicBezTo>
                      <a:pt x="15" y="10"/>
                      <a:pt x="15" y="10"/>
                      <a:pt x="15" y="10"/>
                    </a:cubicBezTo>
                    <a:cubicBezTo>
                      <a:pt x="15" y="9"/>
                      <a:pt x="16" y="9"/>
                      <a:pt x="17" y="10"/>
                    </a:cubicBezTo>
                    <a:cubicBezTo>
                      <a:pt x="18" y="11"/>
                      <a:pt x="18" y="12"/>
                      <a:pt x="17" y="12"/>
                    </a:cubicBezTo>
                    <a:cubicBezTo>
                      <a:pt x="13" y="17"/>
                      <a:pt x="13" y="17"/>
                      <a:pt x="13" y="17"/>
                    </a:cubicBezTo>
                    <a:cubicBezTo>
                      <a:pt x="39" y="17"/>
                      <a:pt x="39" y="17"/>
                      <a:pt x="39" y="17"/>
                    </a:cubicBezTo>
                    <a:cubicBezTo>
                      <a:pt x="40" y="17"/>
                      <a:pt x="40" y="17"/>
                      <a:pt x="40" y="18"/>
                    </a:cubicBezTo>
                    <a:cubicBezTo>
                      <a:pt x="40" y="19"/>
                      <a:pt x="40" y="20"/>
                      <a:pt x="39" y="20"/>
                    </a:cubicBezTo>
                    <a:cubicBezTo>
                      <a:pt x="13" y="20"/>
                      <a:pt x="13" y="20"/>
                      <a:pt x="13" y="20"/>
                    </a:cubicBezTo>
                    <a:cubicBezTo>
                      <a:pt x="17" y="24"/>
                      <a:pt x="17" y="24"/>
                      <a:pt x="17" y="24"/>
                    </a:cubicBezTo>
                    <a:cubicBezTo>
                      <a:pt x="18" y="24"/>
                      <a:pt x="18" y="25"/>
                      <a:pt x="17" y="26"/>
                    </a:cubicBezTo>
                    <a:cubicBezTo>
                      <a:pt x="17" y="26"/>
                      <a:pt x="16" y="26"/>
                      <a:pt x="16" y="26"/>
                    </a:cubicBezTo>
                    <a:cubicBezTo>
                      <a:pt x="16" y="26"/>
                      <a:pt x="15" y="26"/>
                      <a:pt x="15" y="26"/>
                    </a:cubicBezTo>
                    <a:lnTo>
                      <a:pt x="8" y="19"/>
                    </a:lnTo>
                    <a:close/>
                    <a:moveTo>
                      <a:pt x="43" y="34"/>
                    </a:moveTo>
                    <a:cubicBezTo>
                      <a:pt x="43" y="34"/>
                      <a:pt x="43" y="34"/>
                      <a:pt x="43" y="34"/>
                    </a:cubicBezTo>
                    <a:cubicBezTo>
                      <a:pt x="36" y="27"/>
                      <a:pt x="36" y="27"/>
                      <a:pt x="36" y="27"/>
                    </a:cubicBezTo>
                    <a:cubicBezTo>
                      <a:pt x="36" y="26"/>
                      <a:pt x="35" y="26"/>
                      <a:pt x="34" y="27"/>
                    </a:cubicBezTo>
                    <a:cubicBezTo>
                      <a:pt x="34" y="28"/>
                      <a:pt x="34" y="29"/>
                      <a:pt x="34" y="29"/>
                    </a:cubicBezTo>
                    <a:cubicBezTo>
                      <a:pt x="39" y="33"/>
                      <a:pt x="39" y="33"/>
                      <a:pt x="39" y="33"/>
                    </a:cubicBezTo>
                    <a:cubicBezTo>
                      <a:pt x="13" y="33"/>
                      <a:pt x="13" y="33"/>
                      <a:pt x="13" y="33"/>
                    </a:cubicBezTo>
                    <a:cubicBezTo>
                      <a:pt x="12" y="33"/>
                      <a:pt x="11" y="34"/>
                      <a:pt x="11" y="35"/>
                    </a:cubicBezTo>
                    <a:cubicBezTo>
                      <a:pt x="11" y="36"/>
                      <a:pt x="12" y="36"/>
                      <a:pt x="13" y="36"/>
                    </a:cubicBezTo>
                    <a:cubicBezTo>
                      <a:pt x="39" y="36"/>
                      <a:pt x="39" y="36"/>
                      <a:pt x="39" y="36"/>
                    </a:cubicBezTo>
                    <a:cubicBezTo>
                      <a:pt x="34" y="41"/>
                      <a:pt x="34" y="41"/>
                      <a:pt x="34" y="41"/>
                    </a:cubicBezTo>
                    <a:cubicBezTo>
                      <a:pt x="34" y="41"/>
                      <a:pt x="34" y="42"/>
                      <a:pt x="34" y="43"/>
                    </a:cubicBezTo>
                    <a:cubicBezTo>
                      <a:pt x="35" y="43"/>
                      <a:pt x="35" y="43"/>
                      <a:pt x="35" y="43"/>
                    </a:cubicBezTo>
                    <a:cubicBezTo>
                      <a:pt x="36" y="43"/>
                      <a:pt x="36" y="43"/>
                      <a:pt x="36" y="43"/>
                    </a:cubicBezTo>
                    <a:cubicBezTo>
                      <a:pt x="43" y="36"/>
                      <a:pt x="43" y="36"/>
                      <a:pt x="43" y="36"/>
                    </a:cubicBezTo>
                    <a:cubicBezTo>
                      <a:pt x="43" y="36"/>
                      <a:pt x="43" y="36"/>
                      <a:pt x="43" y="36"/>
                    </a:cubicBezTo>
                    <a:cubicBezTo>
                      <a:pt x="44" y="36"/>
                      <a:pt x="44" y="35"/>
                      <a:pt x="44" y="35"/>
                    </a:cubicBezTo>
                    <a:cubicBezTo>
                      <a:pt x="44" y="35"/>
                      <a:pt x="44" y="34"/>
                      <a:pt x="43" y="34"/>
                    </a:cubicBezTo>
                    <a:close/>
                    <a:moveTo>
                      <a:pt x="52" y="7"/>
                    </a:moveTo>
                    <a:cubicBezTo>
                      <a:pt x="52" y="45"/>
                      <a:pt x="52" y="45"/>
                      <a:pt x="52" y="45"/>
                    </a:cubicBezTo>
                    <a:cubicBezTo>
                      <a:pt x="52" y="49"/>
                      <a:pt x="49" y="53"/>
                      <a:pt x="45" y="53"/>
                    </a:cubicBezTo>
                    <a:cubicBezTo>
                      <a:pt x="7" y="53"/>
                      <a:pt x="7" y="53"/>
                      <a:pt x="7" y="53"/>
                    </a:cubicBezTo>
                    <a:cubicBezTo>
                      <a:pt x="3" y="53"/>
                      <a:pt x="0" y="49"/>
                      <a:pt x="0" y="45"/>
                    </a:cubicBezTo>
                    <a:cubicBezTo>
                      <a:pt x="0" y="7"/>
                      <a:pt x="0" y="7"/>
                      <a:pt x="0" y="7"/>
                    </a:cubicBezTo>
                    <a:cubicBezTo>
                      <a:pt x="0" y="4"/>
                      <a:pt x="3" y="0"/>
                      <a:pt x="7" y="0"/>
                    </a:cubicBezTo>
                    <a:cubicBezTo>
                      <a:pt x="45" y="0"/>
                      <a:pt x="45" y="0"/>
                      <a:pt x="45" y="0"/>
                    </a:cubicBezTo>
                    <a:cubicBezTo>
                      <a:pt x="49" y="0"/>
                      <a:pt x="52" y="4"/>
                      <a:pt x="52" y="7"/>
                    </a:cubicBezTo>
                    <a:close/>
                    <a:moveTo>
                      <a:pt x="49" y="7"/>
                    </a:moveTo>
                    <a:cubicBezTo>
                      <a:pt x="49" y="5"/>
                      <a:pt x="47" y="3"/>
                      <a:pt x="45" y="3"/>
                    </a:cubicBezTo>
                    <a:cubicBezTo>
                      <a:pt x="7" y="3"/>
                      <a:pt x="7" y="3"/>
                      <a:pt x="7" y="3"/>
                    </a:cubicBezTo>
                    <a:cubicBezTo>
                      <a:pt x="4" y="3"/>
                      <a:pt x="3" y="5"/>
                      <a:pt x="3" y="7"/>
                    </a:cubicBezTo>
                    <a:cubicBezTo>
                      <a:pt x="3" y="45"/>
                      <a:pt x="3" y="45"/>
                      <a:pt x="3" y="45"/>
                    </a:cubicBezTo>
                    <a:cubicBezTo>
                      <a:pt x="3" y="48"/>
                      <a:pt x="4" y="50"/>
                      <a:pt x="7" y="50"/>
                    </a:cubicBezTo>
                    <a:cubicBezTo>
                      <a:pt x="45" y="50"/>
                      <a:pt x="45" y="50"/>
                      <a:pt x="45" y="50"/>
                    </a:cubicBezTo>
                    <a:cubicBezTo>
                      <a:pt x="47" y="50"/>
                      <a:pt x="49" y="48"/>
                      <a:pt x="49" y="45"/>
                    </a:cubicBezTo>
                    <a:lnTo>
                      <a:pt x="49" y="7"/>
                    </a:ln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78" name="iŝlîḋè">
                <a:extLst>
                  <a:ext uri="{FF2B5EF4-FFF2-40B4-BE49-F238E27FC236}">
                    <a16:creationId xmlns:a16="http://schemas.microsoft.com/office/drawing/2014/main" id="{4A97ED54-CBC1-4108-A4B5-BF4C17480A25}"/>
                  </a:ext>
                </a:extLst>
              </p:cNvPr>
              <p:cNvSpPr/>
              <p:nvPr/>
            </p:nvSpPr>
            <p:spPr bwMode="auto">
              <a:xfrm>
                <a:off x="6247377" y="3109171"/>
                <a:ext cx="290845" cy="316321"/>
              </a:xfrm>
              <a:custGeom>
                <a:avLst/>
                <a:gdLst>
                  <a:gd name="T0" fmla="*/ 42 w 58"/>
                  <a:gd name="T1" fmla="*/ 4 h 63"/>
                  <a:gd name="T2" fmla="*/ 41 w 58"/>
                  <a:gd name="T3" fmla="*/ 10 h 63"/>
                  <a:gd name="T4" fmla="*/ 17 w 58"/>
                  <a:gd name="T5" fmla="*/ 47 h 63"/>
                  <a:gd name="T6" fmla="*/ 15 w 58"/>
                  <a:gd name="T7" fmla="*/ 54 h 63"/>
                  <a:gd name="T8" fmla="*/ 19 w 58"/>
                  <a:gd name="T9" fmla="*/ 47 h 63"/>
                  <a:gd name="T10" fmla="*/ 49 w 58"/>
                  <a:gd name="T11" fmla="*/ 19 h 63"/>
                  <a:gd name="T12" fmla="*/ 53 w 58"/>
                  <a:gd name="T13" fmla="*/ 14 h 63"/>
                  <a:gd name="T14" fmla="*/ 48 w 58"/>
                  <a:gd name="T15" fmla="*/ 19 h 63"/>
                  <a:gd name="T16" fmla="*/ 4 w 58"/>
                  <a:gd name="T17" fmla="*/ 43 h 63"/>
                  <a:gd name="T18" fmla="*/ 11 w 58"/>
                  <a:gd name="T19" fmla="*/ 41 h 63"/>
                  <a:gd name="T20" fmla="*/ 57 w 58"/>
                  <a:gd name="T21" fmla="*/ 28 h 63"/>
                  <a:gd name="T22" fmla="*/ 51 w 58"/>
                  <a:gd name="T23" fmla="*/ 30 h 63"/>
                  <a:gd name="T24" fmla="*/ 57 w 58"/>
                  <a:gd name="T25" fmla="*/ 28 h 63"/>
                  <a:gd name="T26" fmla="*/ 1 w 58"/>
                  <a:gd name="T27" fmla="*/ 28 h 63"/>
                  <a:gd name="T28" fmla="*/ 7 w 58"/>
                  <a:gd name="T29" fmla="*/ 30 h 63"/>
                  <a:gd name="T30" fmla="*/ 48 w 58"/>
                  <a:gd name="T31" fmla="*/ 39 h 63"/>
                  <a:gd name="T32" fmla="*/ 54 w 58"/>
                  <a:gd name="T33" fmla="*/ 44 h 63"/>
                  <a:gd name="T34" fmla="*/ 49 w 58"/>
                  <a:gd name="T35" fmla="*/ 39 h 63"/>
                  <a:gd name="T36" fmla="*/ 5 w 58"/>
                  <a:gd name="T37" fmla="*/ 16 h 63"/>
                  <a:gd name="T38" fmla="*/ 11 w 58"/>
                  <a:gd name="T39" fmla="*/ 18 h 63"/>
                  <a:gd name="T40" fmla="*/ 41 w 58"/>
                  <a:gd name="T41" fmla="*/ 47 h 63"/>
                  <a:gd name="T42" fmla="*/ 42 w 58"/>
                  <a:gd name="T43" fmla="*/ 54 h 63"/>
                  <a:gd name="T44" fmla="*/ 44 w 58"/>
                  <a:gd name="T45" fmla="*/ 53 h 63"/>
                  <a:gd name="T46" fmla="*/ 18 w 58"/>
                  <a:gd name="T47" fmla="*/ 11 h 63"/>
                  <a:gd name="T48" fmla="*/ 16 w 58"/>
                  <a:gd name="T49" fmla="*/ 4 h 63"/>
                  <a:gd name="T50" fmla="*/ 17 w 58"/>
                  <a:gd name="T51" fmla="*/ 10 h 63"/>
                  <a:gd name="T52" fmla="*/ 30 w 58"/>
                  <a:gd name="T53" fmla="*/ 1 h 63"/>
                  <a:gd name="T54" fmla="*/ 28 w 58"/>
                  <a:gd name="T55" fmla="*/ 7 h 63"/>
                  <a:gd name="T56" fmla="*/ 40 w 58"/>
                  <a:gd name="T57" fmla="*/ 41 h 63"/>
                  <a:gd name="T58" fmla="*/ 37 w 58"/>
                  <a:gd name="T59" fmla="*/ 51 h 63"/>
                  <a:gd name="T60" fmla="*/ 38 w 58"/>
                  <a:gd name="T61" fmla="*/ 55 h 63"/>
                  <a:gd name="T62" fmla="*/ 35 w 58"/>
                  <a:gd name="T63" fmla="*/ 60 h 63"/>
                  <a:gd name="T64" fmla="*/ 28 w 58"/>
                  <a:gd name="T65" fmla="*/ 63 h 63"/>
                  <a:gd name="T66" fmla="*/ 21 w 58"/>
                  <a:gd name="T67" fmla="*/ 58 h 63"/>
                  <a:gd name="T68" fmla="*/ 22 w 58"/>
                  <a:gd name="T69" fmla="*/ 53 h 63"/>
                  <a:gd name="T70" fmla="*/ 21 w 58"/>
                  <a:gd name="T71" fmla="*/ 49 h 63"/>
                  <a:gd name="T72" fmla="*/ 13 w 58"/>
                  <a:gd name="T73" fmla="*/ 29 h 63"/>
                  <a:gd name="T74" fmla="*/ 33 w 58"/>
                  <a:gd name="T75" fmla="*/ 61 h 63"/>
                  <a:gd name="T76" fmla="*/ 25 w 58"/>
                  <a:gd name="T77" fmla="*/ 61 h 63"/>
                  <a:gd name="T78" fmla="*/ 33 w 58"/>
                  <a:gd name="T79" fmla="*/ 61 h 63"/>
                  <a:gd name="T80" fmla="*/ 23 w 58"/>
                  <a:gd name="T81" fmla="*/ 58 h 63"/>
                  <a:gd name="T82" fmla="*/ 31 w 58"/>
                  <a:gd name="T83" fmla="*/ 58 h 63"/>
                  <a:gd name="T84" fmla="*/ 34 w 58"/>
                  <a:gd name="T85" fmla="*/ 57 h 63"/>
                  <a:gd name="T86" fmla="*/ 23 w 58"/>
                  <a:gd name="T87" fmla="*/ 55 h 63"/>
                  <a:gd name="T88" fmla="*/ 36 w 58"/>
                  <a:gd name="T89" fmla="*/ 55 h 63"/>
                  <a:gd name="T90" fmla="*/ 25 w 58"/>
                  <a:gd name="T91" fmla="*/ 52 h 63"/>
                  <a:gd name="T92" fmla="*/ 34 w 58"/>
                  <a:gd name="T93" fmla="*/ 52 h 63"/>
                  <a:gd name="T94" fmla="*/ 34 w 58"/>
                  <a:gd name="T95" fmla="*/ 50 h 63"/>
                  <a:gd name="T96" fmla="*/ 25 w 58"/>
                  <a:gd name="T97" fmla="*/ 49 h 63"/>
                  <a:gd name="T98" fmla="*/ 34 w 58"/>
                  <a:gd name="T99" fmla="*/ 50 h 63"/>
                  <a:gd name="T100" fmla="*/ 15 w 58"/>
                  <a:gd name="T101" fmla="*/ 29 h 63"/>
                  <a:gd name="T102" fmla="*/ 25 w 58"/>
                  <a:gd name="T103" fmla="*/ 47 h 63"/>
                  <a:gd name="T104" fmla="*/ 24 w 58"/>
                  <a:gd name="T105" fmla="*/ 31 h 63"/>
                  <a:gd name="T106" fmla="*/ 31 w 58"/>
                  <a:gd name="T107" fmla="*/ 47 h 63"/>
                  <a:gd name="T108" fmla="*/ 35 w 58"/>
                  <a:gd name="T109" fmla="*/ 32 h 63"/>
                  <a:gd name="T110" fmla="*/ 35 w 58"/>
                  <a:gd name="T111" fmla="*/ 4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 h="63">
                    <a:moveTo>
                      <a:pt x="40" y="11"/>
                    </a:moveTo>
                    <a:cubicBezTo>
                      <a:pt x="39" y="10"/>
                      <a:pt x="39" y="10"/>
                      <a:pt x="39" y="9"/>
                    </a:cubicBezTo>
                    <a:cubicBezTo>
                      <a:pt x="42" y="4"/>
                      <a:pt x="42" y="4"/>
                      <a:pt x="42" y="4"/>
                    </a:cubicBezTo>
                    <a:cubicBezTo>
                      <a:pt x="43" y="4"/>
                      <a:pt x="43" y="3"/>
                      <a:pt x="44" y="4"/>
                    </a:cubicBezTo>
                    <a:cubicBezTo>
                      <a:pt x="44" y="4"/>
                      <a:pt x="44" y="5"/>
                      <a:pt x="44" y="5"/>
                    </a:cubicBezTo>
                    <a:cubicBezTo>
                      <a:pt x="41" y="10"/>
                      <a:pt x="41" y="10"/>
                      <a:pt x="41" y="10"/>
                    </a:cubicBezTo>
                    <a:cubicBezTo>
                      <a:pt x="41" y="10"/>
                      <a:pt x="41" y="11"/>
                      <a:pt x="40" y="11"/>
                    </a:cubicBezTo>
                    <a:cubicBezTo>
                      <a:pt x="40" y="11"/>
                      <a:pt x="40" y="11"/>
                      <a:pt x="40" y="11"/>
                    </a:cubicBezTo>
                    <a:close/>
                    <a:moveTo>
                      <a:pt x="17" y="47"/>
                    </a:moveTo>
                    <a:cubicBezTo>
                      <a:pt x="14" y="53"/>
                      <a:pt x="14" y="53"/>
                      <a:pt x="14" y="53"/>
                    </a:cubicBezTo>
                    <a:cubicBezTo>
                      <a:pt x="14" y="53"/>
                      <a:pt x="14" y="54"/>
                      <a:pt x="15" y="54"/>
                    </a:cubicBezTo>
                    <a:cubicBezTo>
                      <a:pt x="15" y="54"/>
                      <a:pt x="15" y="54"/>
                      <a:pt x="15" y="54"/>
                    </a:cubicBezTo>
                    <a:cubicBezTo>
                      <a:pt x="16" y="54"/>
                      <a:pt x="16" y="54"/>
                      <a:pt x="16" y="54"/>
                    </a:cubicBezTo>
                    <a:cubicBezTo>
                      <a:pt x="19" y="48"/>
                      <a:pt x="19" y="48"/>
                      <a:pt x="19" y="48"/>
                    </a:cubicBezTo>
                    <a:cubicBezTo>
                      <a:pt x="19" y="48"/>
                      <a:pt x="19" y="47"/>
                      <a:pt x="19" y="47"/>
                    </a:cubicBezTo>
                    <a:cubicBezTo>
                      <a:pt x="18" y="47"/>
                      <a:pt x="18" y="47"/>
                      <a:pt x="17" y="47"/>
                    </a:cubicBezTo>
                    <a:close/>
                    <a:moveTo>
                      <a:pt x="48" y="19"/>
                    </a:moveTo>
                    <a:cubicBezTo>
                      <a:pt x="49" y="19"/>
                      <a:pt x="49" y="19"/>
                      <a:pt x="49" y="19"/>
                    </a:cubicBezTo>
                    <a:cubicBezTo>
                      <a:pt x="54" y="16"/>
                      <a:pt x="54" y="16"/>
                      <a:pt x="54" y="16"/>
                    </a:cubicBezTo>
                    <a:cubicBezTo>
                      <a:pt x="55" y="15"/>
                      <a:pt x="55" y="15"/>
                      <a:pt x="54" y="14"/>
                    </a:cubicBezTo>
                    <a:cubicBezTo>
                      <a:pt x="54" y="14"/>
                      <a:pt x="54" y="14"/>
                      <a:pt x="53" y="14"/>
                    </a:cubicBezTo>
                    <a:cubicBezTo>
                      <a:pt x="48" y="17"/>
                      <a:pt x="48" y="17"/>
                      <a:pt x="48" y="17"/>
                    </a:cubicBezTo>
                    <a:cubicBezTo>
                      <a:pt x="47" y="17"/>
                      <a:pt x="47" y="18"/>
                      <a:pt x="48" y="18"/>
                    </a:cubicBezTo>
                    <a:cubicBezTo>
                      <a:pt x="48" y="19"/>
                      <a:pt x="48" y="19"/>
                      <a:pt x="48" y="19"/>
                    </a:cubicBezTo>
                    <a:close/>
                    <a:moveTo>
                      <a:pt x="10" y="39"/>
                    </a:moveTo>
                    <a:cubicBezTo>
                      <a:pt x="5" y="42"/>
                      <a:pt x="5" y="42"/>
                      <a:pt x="5" y="42"/>
                    </a:cubicBezTo>
                    <a:cubicBezTo>
                      <a:pt x="4" y="42"/>
                      <a:pt x="4" y="43"/>
                      <a:pt x="4" y="43"/>
                    </a:cubicBezTo>
                    <a:cubicBezTo>
                      <a:pt x="4" y="44"/>
                      <a:pt x="5" y="44"/>
                      <a:pt x="5" y="44"/>
                    </a:cubicBezTo>
                    <a:cubicBezTo>
                      <a:pt x="5" y="44"/>
                      <a:pt x="5" y="44"/>
                      <a:pt x="6" y="44"/>
                    </a:cubicBezTo>
                    <a:cubicBezTo>
                      <a:pt x="11" y="41"/>
                      <a:pt x="11" y="41"/>
                      <a:pt x="11" y="41"/>
                    </a:cubicBezTo>
                    <a:cubicBezTo>
                      <a:pt x="11" y="40"/>
                      <a:pt x="11" y="40"/>
                      <a:pt x="11" y="39"/>
                    </a:cubicBezTo>
                    <a:cubicBezTo>
                      <a:pt x="11" y="39"/>
                      <a:pt x="10" y="39"/>
                      <a:pt x="10" y="39"/>
                    </a:cubicBezTo>
                    <a:close/>
                    <a:moveTo>
                      <a:pt x="57" y="28"/>
                    </a:moveTo>
                    <a:cubicBezTo>
                      <a:pt x="51" y="28"/>
                      <a:pt x="51" y="28"/>
                      <a:pt x="51" y="28"/>
                    </a:cubicBezTo>
                    <a:cubicBezTo>
                      <a:pt x="51" y="28"/>
                      <a:pt x="50" y="28"/>
                      <a:pt x="50" y="29"/>
                    </a:cubicBezTo>
                    <a:cubicBezTo>
                      <a:pt x="50" y="29"/>
                      <a:pt x="51" y="30"/>
                      <a:pt x="51" y="30"/>
                    </a:cubicBezTo>
                    <a:cubicBezTo>
                      <a:pt x="57" y="30"/>
                      <a:pt x="57" y="30"/>
                      <a:pt x="57" y="30"/>
                    </a:cubicBezTo>
                    <a:cubicBezTo>
                      <a:pt x="58" y="30"/>
                      <a:pt x="58" y="29"/>
                      <a:pt x="58" y="29"/>
                    </a:cubicBezTo>
                    <a:cubicBezTo>
                      <a:pt x="58" y="28"/>
                      <a:pt x="58" y="28"/>
                      <a:pt x="57" y="28"/>
                    </a:cubicBezTo>
                    <a:close/>
                    <a:moveTo>
                      <a:pt x="8" y="29"/>
                    </a:moveTo>
                    <a:cubicBezTo>
                      <a:pt x="8" y="28"/>
                      <a:pt x="8" y="28"/>
                      <a:pt x="7" y="28"/>
                    </a:cubicBezTo>
                    <a:cubicBezTo>
                      <a:pt x="1" y="28"/>
                      <a:pt x="1" y="28"/>
                      <a:pt x="1" y="28"/>
                    </a:cubicBezTo>
                    <a:cubicBezTo>
                      <a:pt x="1" y="28"/>
                      <a:pt x="0" y="28"/>
                      <a:pt x="0" y="29"/>
                    </a:cubicBezTo>
                    <a:cubicBezTo>
                      <a:pt x="0" y="29"/>
                      <a:pt x="1" y="30"/>
                      <a:pt x="1" y="30"/>
                    </a:cubicBezTo>
                    <a:cubicBezTo>
                      <a:pt x="7" y="30"/>
                      <a:pt x="7" y="30"/>
                      <a:pt x="7" y="30"/>
                    </a:cubicBezTo>
                    <a:cubicBezTo>
                      <a:pt x="8" y="30"/>
                      <a:pt x="8" y="29"/>
                      <a:pt x="8" y="29"/>
                    </a:cubicBezTo>
                    <a:close/>
                    <a:moveTo>
                      <a:pt x="49" y="39"/>
                    </a:moveTo>
                    <a:cubicBezTo>
                      <a:pt x="48" y="39"/>
                      <a:pt x="48" y="39"/>
                      <a:pt x="48" y="39"/>
                    </a:cubicBezTo>
                    <a:cubicBezTo>
                      <a:pt x="47" y="40"/>
                      <a:pt x="47" y="40"/>
                      <a:pt x="48" y="41"/>
                    </a:cubicBezTo>
                    <a:cubicBezTo>
                      <a:pt x="53" y="44"/>
                      <a:pt x="53" y="44"/>
                      <a:pt x="53" y="44"/>
                    </a:cubicBezTo>
                    <a:cubicBezTo>
                      <a:pt x="53" y="44"/>
                      <a:pt x="53" y="44"/>
                      <a:pt x="54" y="44"/>
                    </a:cubicBezTo>
                    <a:cubicBezTo>
                      <a:pt x="54" y="44"/>
                      <a:pt x="54" y="44"/>
                      <a:pt x="54" y="43"/>
                    </a:cubicBezTo>
                    <a:cubicBezTo>
                      <a:pt x="55" y="43"/>
                      <a:pt x="55" y="42"/>
                      <a:pt x="54" y="42"/>
                    </a:cubicBezTo>
                    <a:lnTo>
                      <a:pt x="49" y="39"/>
                    </a:lnTo>
                    <a:close/>
                    <a:moveTo>
                      <a:pt x="6" y="14"/>
                    </a:moveTo>
                    <a:cubicBezTo>
                      <a:pt x="5" y="14"/>
                      <a:pt x="4" y="14"/>
                      <a:pt x="4" y="14"/>
                    </a:cubicBezTo>
                    <a:cubicBezTo>
                      <a:pt x="4" y="15"/>
                      <a:pt x="4" y="15"/>
                      <a:pt x="5" y="16"/>
                    </a:cubicBezTo>
                    <a:cubicBezTo>
                      <a:pt x="10" y="19"/>
                      <a:pt x="10" y="19"/>
                      <a:pt x="10" y="19"/>
                    </a:cubicBezTo>
                    <a:cubicBezTo>
                      <a:pt x="10" y="19"/>
                      <a:pt x="10" y="19"/>
                      <a:pt x="10" y="19"/>
                    </a:cubicBezTo>
                    <a:cubicBezTo>
                      <a:pt x="11" y="19"/>
                      <a:pt x="11" y="19"/>
                      <a:pt x="11" y="18"/>
                    </a:cubicBezTo>
                    <a:cubicBezTo>
                      <a:pt x="11" y="18"/>
                      <a:pt x="11" y="17"/>
                      <a:pt x="11" y="17"/>
                    </a:cubicBezTo>
                    <a:lnTo>
                      <a:pt x="6" y="14"/>
                    </a:lnTo>
                    <a:close/>
                    <a:moveTo>
                      <a:pt x="41" y="47"/>
                    </a:moveTo>
                    <a:cubicBezTo>
                      <a:pt x="41" y="47"/>
                      <a:pt x="40" y="47"/>
                      <a:pt x="40" y="47"/>
                    </a:cubicBezTo>
                    <a:cubicBezTo>
                      <a:pt x="39" y="47"/>
                      <a:pt x="39" y="48"/>
                      <a:pt x="39" y="48"/>
                    </a:cubicBezTo>
                    <a:cubicBezTo>
                      <a:pt x="42" y="54"/>
                      <a:pt x="42" y="54"/>
                      <a:pt x="42" y="54"/>
                    </a:cubicBezTo>
                    <a:cubicBezTo>
                      <a:pt x="43" y="54"/>
                      <a:pt x="43" y="54"/>
                      <a:pt x="43" y="54"/>
                    </a:cubicBezTo>
                    <a:cubicBezTo>
                      <a:pt x="43" y="54"/>
                      <a:pt x="44" y="54"/>
                      <a:pt x="44" y="54"/>
                    </a:cubicBezTo>
                    <a:cubicBezTo>
                      <a:pt x="44" y="54"/>
                      <a:pt x="44" y="53"/>
                      <a:pt x="44" y="53"/>
                    </a:cubicBezTo>
                    <a:lnTo>
                      <a:pt x="41" y="47"/>
                    </a:lnTo>
                    <a:close/>
                    <a:moveTo>
                      <a:pt x="17" y="10"/>
                    </a:moveTo>
                    <a:cubicBezTo>
                      <a:pt x="18" y="10"/>
                      <a:pt x="18" y="11"/>
                      <a:pt x="18" y="11"/>
                    </a:cubicBezTo>
                    <a:cubicBezTo>
                      <a:pt x="18" y="11"/>
                      <a:pt x="19" y="11"/>
                      <a:pt x="19" y="11"/>
                    </a:cubicBezTo>
                    <a:cubicBezTo>
                      <a:pt x="19" y="10"/>
                      <a:pt x="19" y="10"/>
                      <a:pt x="19" y="9"/>
                    </a:cubicBezTo>
                    <a:cubicBezTo>
                      <a:pt x="16" y="4"/>
                      <a:pt x="16" y="4"/>
                      <a:pt x="16" y="4"/>
                    </a:cubicBezTo>
                    <a:cubicBezTo>
                      <a:pt x="16" y="4"/>
                      <a:pt x="15" y="3"/>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9" y="0"/>
                      <a:pt x="28" y="0"/>
                      <a:pt x="28" y="1"/>
                    </a:cubicBezTo>
                    <a:cubicBezTo>
                      <a:pt x="28" y="7"/>
                      <a:pt x="28" y="7"/>
                      <a:pt x="28" y="7"/>
                    </a:cubicBezTo>
                    <a:cubicBezTo>
                      <a:pt x="28" y="7"/>
                      <a:pt x="29" y="8"/>
                      <a:pt x="29" y="8"/>
                    </a:cubicBezTo>
                    <a:close/>
                    <a:moveTo>
                      <a:pt x="45" y="29"/>
                    </a:moveTo>
                    <a:cubicBezTo>
                      <a:pt x="45" y="33"/>
                      <a:pt x="44" y="38"/>
                      <a:pt x="40" y="41"/>
                    </a:cubicBezTo>
                    <a:cubicBezTo>
                      <a:pt x="38" y="43"/>
                      <a:pt x="37" y="46"/>
                      <a:pt x="37" y="47"/>
                    </a:cubicBezTo>
                    <a:cubicBezTo>
                      <a:pt x="38" y="48"/>
                      <a:pt x="38" y="48"/>
                      <a:pt x="38" y="49"/>
                    </a:cubicBezTo>
                    <a:cubicBezTo>
                      <a:pt x="38" y="50"/>
                      <a:pt x="38" y="50"/>
                      <a:pt x="37" y="51"/>
                    </a:cubicBezTo>
                    <a:cubicBezTo>
                      <a:pt x="38" y="51"/>
                      <a:pt x="38" y="51"/>
                      <a:pt x="38" y="52"/>
                    </a:cubicBezTo>
                    <a:cubicBezTo>
                      <a:pt x="38" y="53"/>
                      <a:pt x="38" y="53"/>
                      <a:pt x="37" y="53"/>
                    </a:cubicBezTo>
                    <a:cubicBezTo>
                      <a:pt x="38" y="54"/>
                      <a:pt x="38" y="54"/>
                      <a:pt x="38" y="55"/>
                    </a:cubicBezTo>
                    <a:cubicBezTo>
                      <a:pt x="38" y="56"/>
                      <a:pt x="38" y="56"/>
                      <a:pt x="37" y="56"/>
                    </a:cubicBezTo>
                    <a:cubicBezTo>
                      <a:pt x="38" y="57"/>
                      <a:pt x="38" y="57"/>
                      <a:pt x="38" y="58"/>
                    </a:cubicBezTo>
                    <a:cubicBezTo>
                      <a:pt x="38" y="59"/>
                      <a:pt x="37" y="60"/>
                      <a:pt x="35" y="60"/>
                    </a:cubicBezTo>
                    <a:cubicBezTo>
                      <a:pt x="35" y="60"/>
                      <a:pt x="35" y="61"/>
                      <a:pt x="35" y="61"/>
                    </a:cubicBezTo>
                    <a:cubicBezTo>
                      <a:pt x="35" y="63"/>
                      <a:pt x="33" y="63"/>
                      <a:pt x="31" y="63"/>
                    </a:cubicBezTo>
                    <a:cubicBezTo>
                      <a:pt x="28" y="63"/>
                      <a:pt x="28" y="63"/>
                      <a:pt x="28" y="63"/>
                    </a:cubicBezTo>
                    <a:cubicBezTo>
                      <a:pt x="26" y="63"/>
                      <a:pt x="23" y="63"/>
                      <a:pt x="23" y="61"/>
                    </a:cubicBezTo>
                    <a:cubicBezTo>
                      <a:pt x="23" y="61"/>
                      <a:pt x="23" y="60"/>
                      <a:pt x="23" y="60"/>
                    </a:cubicBezTo>
                    <a:cubicBezTo>
                      <a:pt x="22" y="60"/>
                      <a:pt x="21" y="59"/>
                      <a:pt x="21" y="58"/>
                    </a:cubicBezTo>
                    <a:cubicBezTo>
                      <a:pt x="21" y="57"/>
                      <a:pt x="21" y="57"/>
                      <a:pt x="22" y="56"/>
                    </a:cubicBezTo>
                    <a:cubicBezTo>
                      <a:pt x="21" y="56"/>
                      <a:pt x="21" y="56"/>
                      <a:pt x="21" y="55"/>
                    </a:cubicBezTo>
                    <a:cubicBezTo>
                      <a:pt x="21" y="54"/>
                      <a:pt x="21" y="54"/>
                      <a:pt x="22" y="53"/>
                    </a:cubicBezTo>
                    <a:cubicBezTo>
                      <a:pt x="21" y="53"/>
                      <a:pt x="21" y="53"/>
                      <a:pt x="21" y="52"/>
                    </a:cubicBezTo>
                    <a:cubicBezTo>
                      <a:pt x="21" y="51"/>
                      <a:pt x="21" y="51"/>
                      <a:pt x="22" y="51"/>
                    </a:cubicBezTo>
                    <a:cubicBezTo>
                      <a:pt x="21" y="50"/>
                      <a:pt x="21" y="50"/>
                      <a:pt x="21" y="49"/>
                    </a:cubicBezTo>
                    <a:cubicBezTo>
                      <a:pt x="21" y="48"/>
                      <a:pt x="21" y="48"/>
                      <a:pt x="22" y="47"/>
                    </a:cubicBezTo>
                    <a:cubicBezTo>
                      <a:pt x="22" y="46"/>
                      <a:pt x="21" y="43"/>
                      <a:pt x="18" y="41"/>
                    </a:cubicBezTo>
                    <a:cubicBezTo>
                      <a:pt x="15" y="38"/>
                      <a:pt x="13" y="33"/>
                      <a:pt x="13" y="29"/>
                    </a:cubicBezTo>
                    <a:cubicBezTo>
                      <a:pt x="13" y="20"/>
                      <a:pt x="20" y="13"/>
                      <a:pt x="29" y="13"/>
                    </a:cubicBezTo>
                    <a:cubicBezTo>
                      <a:pt x="38" y="13"/>
                      <a:pt x="45" y="20"/>
                      <a:pt x="45" y="29"/>
                    </a:cubicBezTo>
                    <a:close/>
                    <a:moveTo>
                      <a:pt x="33" y="61"/>
                    </a:moveTo>
                    <a:cubicBezTo>
                      <a:pt x="33" y="61"/>
                      <a:pt x="32" y="60"/>
                      <a:pt x="31" y="60"/>
                    </a:cubicBezTo>
                    <a:cubicBezTo>
                      <a:pt x="28" y="60"/>
                      <a:pt x="28" y="60"/>
                      <a:pt x="28" y="60"/>
                    </a:cubicBezTo>
                    <a:cubicBezTo>
                      <a:pt x="26" y="60"/>
                      <a:pt x="26" y="61"/>
                      <a:pt x="25" y="61"/>
                    </a:cubicBezTo>
                    <a:cubicBezTo>
                      <a:pt x="26" y="61"/>
                      <a:pt x="26" y="61"/>
                      <a:pt x="28" y="61"/>
                    </a:cubicBezTo>
                    <a:cubicBezTo>
                      <a:pt x="31" y="61"/>
                      <a:pt x="31" y="61"/>
                      <a:pt x="31" y="61"/>
                    </a:cubicBezTo>
                    <a:cubicBezTo>
                      <a:pt x="32" y="61"/>
                      <a:pt x="33" y="61"/>
                      <a:pt x="33" y="61"/>
                    </a:cubicBezTo>
                    <a:close/>
                    <a:moveTo>
                      <a:pt x="34" y="57"/>
                    </a:moveTo>
                    <a:cubicBezTo>
                      <a:pt x="25" y="57"/>
                      <a:pt x="25" y="57"/>
                      <a:pt x="25" y="57"/>
                    </a:cubicBezTo>
                    <a:cubicBezTo>
                      <a:pt x="24" y="57"/>
                      <a:pt x="23" y="58"/>
                      <a:pt x="23" y="58"/>
                    </a:cubicBezTo>
                    <a:cubicBezTo>
                      <a:pt x="23" y="58"/>
                      <a:pt x="24" y="58"/>
                      <a:pt x="25" y="58"/>
                    </a:cubicBezTo>
                    <a:cubicBezTo>
                      <a:pt x="28" y="58"/>
                      <a:pt x="28" y="58"/>
                      <a:pt x="28" y="58"/>
                    </a:cubicBezTo>
                    <a:cubicBezTo>
                      <a:pt x="31" y="58"/>
                      <a:pt x="31" y="58"/>
                      <a:pt x="31" y="58"/>
                    </a:cubicBezTo>
                    <a:cubicBezTo>
                      <a:pt x="34" y="58"/>
                      <a:pt x="34" y="58"/>
                      <a:pt x="34" y="58"/>
                    </a:cubicBezTo>
                    <a:cubicBezTo>
                      <a:pt x="35" y="58"/>
                      <a:pt x="35" y="58"/>
                      <a:pt x="36" y="58"/>
                    </a:cubicBezTo>
                    <a:cubicBezTo>
                      <a:pt x="35" y="58"/>
                      <a:pt x="35" y="57"/>
                      <a:pt x="34" y="57"/>
                    </a:cubicBezTo>
                    <a:close/>
                    <a:moveTo>
                      <a:pt x="34" y="54"/>
                    </a:moveTo>
                    <a:cubicBezTo>
                      <a:pt x="25" y="54"/>
                      <a:pt x="25" y="54"/>
                      <a:pt x="25" y="54"/>
                    </a:cubicBezTo>
                    <a:cubicBezTo>
                      <a:pt x="24" y="54"/>
                      <a:pt x="23" y="55"/>
                      <a:pt x="23" y="55"/>
                    </a:cubicBezTo>
                    <a:cubicBezTo>
                      <a:pt x="23" y="55"/>
                      <a:pt x="24" y="55"/>
                      <a:pt x="25" y="55"/>
                    </a:cubicBezTo>
                    <a:cubicBezTo>
                      <a:pt x="34" y="55"/>
                      <a:pt x="34" y="55"/>
                      <a:pt x="34" y="55"/>
                    </a:cubicBezTo>
                    <a:cubicBezTo>
                      <a:pt x="35" y="55"/>
                      <a:pt x="35" y="55"/>
                      <a:pt x="36" y="55"/>
                    </a:cubicBezTo>
                    <a:cubicBezTo>
                      <a:pt x="35" y="55"/>
                      <a:pt x="35" y="54"/>
                      <a:pt x="34" y="54"/>
                    </a:cubicBezTo>
                    <a:close/>
                    <a:moveTo>
                      <a:pt x="34" y="52"/>
                    </a:moveTo>
                    <a:cubicBezTo>
                      <a:pt x="25" y="52"/>
                      <a:pt x="25" y="52"/>
                      <a:pt x="25" y="52"/>
                    </a:cubicBezTo>
                    <a:cubicBezTo>
                      <a:pt x="24" y="52"/>
                      <a:pt x="23" y="52"/>
                      <a:pt x="23" y="52"/>
                    </a:cubicBezTo>
                    <a:cubicBezTo>
                      <a:pt x="23" y="52"/>
                      <a:pt x="24" y="52"/>
                      <a:pt x="25" y="52"/>
                    </a:cubicBezTo>
                    <a:cubicBezTo>
                      <a:pt x="34" y="52"/>
                      <a:pt x="34" y="52"/>
                      <a:pt x="34" y="52"/>
                    </a:cubicBezTo>
                    <a:cubicBezTo>
                      <a:pt x="35" y="52"/>
                      <a:pt x="35" y="52"/>
                      <a:pt x="36" y="52"/>
                    </a:cubicBezTo>
                    <a:cubicBezTo>
                      <a:pt x="35" y="52"/>
                      <a:pt x="35" y="52"/>
                      <a:pt x="34" y="52"/>
                    </a:cubicBezTo>
                    <a:close/>
                    <a:moveTo>
                      <a:pt x="34" y="50"/>
                    </a:moveTo>
                    <a:cubicBezTo>
                      <a:pt x="35" y="50"/>
                      <a:pt x="35" y="49"/>
                      <a:pt x="36" y="49"/>
                    </a:cubicBezTo>
                    <a:cubicBezTo>
                      <a:pt x="35" y="49"/>
                      <a:pt x="35" y="49"/>
                      <a:pt x="34" y="49"/>
                    </a:cubicBezTo>
                    <a:cubicBezTo>
                      <a:pt x="25" y="49"/>
                      <a:pt x="25" y="49"/>
                      <a:pt x="25" y="49"/>
                    </a:cubicBezTo>
                    <a:cubicBezTo>
                      <a:pt x="24" y="49"/>
                      <a:pt x="23" y="49"/>
                      <a:pt x="23" y="49"/>
                    </a:cubicBezTo>
                    <a:cubicBezTo>
                      <a:pt x="23" y="49"/>
                      <a:pt x="24" y="50"/>
                      <a:pt x="25" y="50"/>
                    </a:cubicBezTo>
                    <a:lnTo>
                      <a:pt x="34" y="50"/>
                    </a:lnTo>
                    <a:close/>
                    <a:moveTo>
                      <a:pt x="43" y="29"/>
                    </a:moveTo>
                    <a:cubicBezTo>
                      <a:pt x="43" y="21"/>
                      <a:pt x="37" y="15"/>
                      <a:pt x="29" y="15"/>
                    </a:cubicBezTo>
                    <a:cubicBezTo>
                      <a:pt x="22" y="15"/>
                      <a:pt x="15" y="21"/>
                      <a:pt x="15" y="29"/>
                    </a:cubicBezTo>
                    <a:cubicBezTo>
                      <a:pt x="15" y="33"/>
                      <a:pt x="17" y="36"/>
                      <a:pt x="20" y="39"/>
                    </a:cubicBezTo>
                    <a:cubicBezTo>
                      <a:pt x="22" y="42"/>
                      <a:pt x="23" y="44"/>
                      <a:pt x="24" y="47"/>
                    </a:cubicBezTo>
                    <a:cubicBezTo>
                      <a:pt x="25" y="47"/>
                      <a:pt x="25" y="47"/>
                      <a:pt x="25" y="47"/>
                    </a:cubicBezTo>
                    <a:cubicBezTo>
                      <a:pt x="26" y="47"/>
                      <a:pt x="26" y="47"/>
                      <a:pt x="26" y="47"/>
                    </a:cubicBezTo>
                    <a:cubicBezTo>
                      <a:pt x="23" y="32"/>
                      <a:pt x="23" y="32"/>
                      <a:pt x="23" y="32"/>
                    </a:cubicBezTo>
                    <a:cubicBezTo>
                      <a:pt x="23" y="32"/>
                      <a:pt x="24" y="31"/>
                      <a:pt x="24" y="31"/>
                    </a:cubicBezTo>
                    <a:cubicBezTo>
                      <a:pt x="25" y="31"/>
                      <a:pt x="25" y="31"/>
                      <a:pt x="25" y="32"/>
                    </a:cubicBezTo>
                    <a:cubicBezTo>
                      <a:pt x="28" y="47"/>
                      <a:pt x="28" y="47"/>
                      <a:pt x="28" y="47"/>
                    </a:cubicBezTo>
                    <a:cubicBezTo>
                      <a:pt x="31" y="47"/>
                      <a:pt x="31" y="47"/>
                      <a:pt x="31" y="47"/>
                    </a:cubicBezTo>
                    <a:cubicBezTo>
                      <a:pt x="33" y="32"/>
                      <a:pt x="33" y="32"/>
                      <a:pt x="33" y="32"/>
                    </a:cubicBezTo>
                    <a:cubicBezTo>
                      <a:pt x="33" y="31"/>
                      <a:pt x="34" y="31"/>
                      <a:pt x="35" y="31"/>
                    </a:cubicBezTo>
                    <a:cubicBezTo>
                      <a:pt x="35" y="31"/>
                      <a:pt x="35" y="32"/>
                      <a:pt x="35" y="32"/>
                    </a:cubicBezTo>
                    <a:cubicBezTo>
                      <a:pt x="33" y="47"/>
                      <a:pt x="33" y="47"/>
                      <a:pt x="33" y="47"/>
                    </a:cubicBezTo>
                    <a:cubicBezTo>
                      <a:pt x="34" y="47"/>
                      <a:pt x="34" y="47"/>
                      <a:pt x="34" y="47"/>
                    </a:cubicBezTo>
                    <a:cubicBezTo>
                      <a:pt x="35" y="47"/>
                      <a:pt x="35" y="47"/>
                      <a:pt x="35" y="47"/>
                    </a:cubicBezTo>
                    <a:cubicBezTo>
                      <a:pt x="35" y="44"/>
                      <a:pt x="37" y="42"/>
                      <a:pt x="39" y="39"/>
                    </a:cubicBezTo>
                    <a:cubicBezTo>
                      <a:pt x="42" y="36"/>
                      <a:pt x="43" y="33"/>
                      <a:pt x="43" y="29"/>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79" name="ïṥlîde">
                <a:extLst>
                  <a:ext uri="{FF2B5EF4-FFF2-40B4-BE49-F238E27FC236}">
                    <a16:creationId xmlns:a16="http://schemas.microsoft.com/office/drawing/2014/main" id="{2037E606-7F5D-4F92-92F3-88D71644692B}"/>
                  </a:ext>
                </a:extLst>
              </p:cNvPr>
              <p:cNvSpPr/>
              <p:nvPr/>
            </p:nvSpPr>
            <p:spPr bwMode="auto">
              <a:xfrm>
                <a:off x="5960994" y="2348196"/>
                <a:ext cx="250919" cy="188560"/>
              </a:xfrm>
              <a:custGeom>
                <a:avLst/>
                <a:gdLst>
                  <a:gd name="T0" fmla="*/ 53 w 71"/>
                  <a:gd name="T1" fmla="*/ 5 h 51"/>
                  <a:gd name="T2" fmla="*/ 0 w 71"/>
                  <a:gd name="T3" fmla="*/ 12 h 51"/>
                  <a:gd name="T4" fmla="*/ 8 w 71"/>
                  <a:gd name="T5" fmla="*/ 33 h 51"/>
                  <a:gd name="T6" fmla="*/ 12 w 71"/>
                  <a:gd name="T7" fmla="*/ 43 h 51"/>
                  <a:gd name="T8" fmla="*/ 46 w 71"/>
                  <a:gd name="T9" fmla="*/ 40 h 51"/>
                  <a:gd name="T10" fmla="*/ 11 w 71"/>
                  <a:gd name="T11" fmla="*/ 35 h 51"/>
                  <a:gd name="T12" fmla="*/ 48 w 71"/>
                  <a:gd name="T13" fmla="*/ 31 h 51"/>
                  <a:gd name="T14" fmla="*/ 56 w 71"/>
                  <a:gd name="T15" fmla="*/ 6 h 51"/>
                  <a:gd name="T16" fmla="*/ 71 w 71"/>
                  <a:gd name="T17" fmla="*/ 2 h 51"/>
                  <a:gd name="T18" fmla="*/ 45 w 71"/>
                  <a:gd name="T19" fmla="*/ 18 h 51"/>
                  <a:gd name="T20" fmla="*/ 49 w 71"/>
                  <a:gd name="T21" fmla="*/ 18 h 51"/>
                  <a:gd name="T22" fmla="*/ 45 w 71"/>
                  <a:gd name="T23" fmla="*/ 20 h 51"/>
                  <a:gd name="T24" fmla="*/ 9 w 71"/>
                  <a:gd name="T25" fmla="*/ 30 h 51"/>
                  <a:gd name="T26" fmla="*/ 12 w 71"/>
                  <a:gd name="T27" fmla="*/ 32 h 51"/>
                  <a:gd name="T28" fmla="*/ 28 w 71"/>
                  <a:gd name="T29" fmla="*/ 18 h 51"/>
                  <a:gd name="T30" fmla="*/ 35 w 71"/>
                  <a:gd name="T31" fmla="*/ 18 h 51"/>
                  <a:gd name="T32" fmla="*/ 43 w 71"/>
                  <a:gd name="T33" fmla="*/ 18 h 51"/>
                  <a:gd name="T34" fmla="*/ 28 w 71"/>
                  <a:gd name="T35" fmla="*/ 20 h 51"/>
                  <a:gd name="T36" fmla="*/ 28 w 71"/>
                  <a:gd name="T37" fmla="*/ 25 h 51"/>
                  <a:gd name="T38" fmla="*/ 21 w 71"/>
                  <a:gd name="T39" fmla="*/ 25 h 51"/>
                  <a:gd name="T40" fmla="*/ 26 w 71"/>
                  <a:gd name="T41" fmla="*/ 25 h 51"/>
                  <a:gd name="T42" fmla="*/ 20 w 71"/>
                  <a:gd name="T43" fmla="*/ 13 h 51"/>
                  <a:gd name="T44" fmla="*/ 18 w 71"/>
                  <a:gd name="T45" fmla="*/ 18 h 51"/>
                  <a:gd name="T46" fmla="*/ 18 w 71"/>
                  <a:gd name="T47" fmla="*/ 13 h 51"/>
                  <a:gd name="T48" fmla="*/ 19 w 71"/>
                  <a:gd name="T49" fmla="*/ 25 h 51"/>
                  <a:gd name="T50" fmla="*/ 18 w 71"/>
                  <a:gd name="T51" fmla="*/ 20 h 51"/>
                  <a:gd name="T52" fmla="*/ 5 w 71"/>
                  <a:gd name="T53" fmla="*/ 20 h 51"/>
                  <a:gd name="T54" fmla="*/ 13 w 71"/>
                  <a:gd name="T55" fmla="*/ 27 h 51"/>
                  <a:gd name="T56" fmla="*/ 14 w 71"/>
                  <a:gd name="T57" fmla="*/ 32 h 51"/>
                  <a:gd name="T58" fmla="*/ 26 w 71"/>
                  <a:gd name="T59" fmla="*/ 27 h 51"/>
                  <a:gd name="T60" fmla="*/ 21 w 71"/>
                  <a:gd name="T61" fmla="*/ 27 h 51"/>
                  <a:gd name="T62" fmla="*/ 33 w 71"/>
                  <a:gd name="T63" fmla="*/ 32 h 51"/>
                  <a:gd name="T64" fmla="*/ 36 w 71"/>
                  <a:gd name="T65" fmla="*/ 27 h 51"/>
                  <a:gd name="T66" fmla="*/ 35 w 71"/>
                  <a:gd name="T67" fmla="*/ 32 h 51"/>
                  <a:gd name="T68" fmla="*/ 37 w 71"/>
                  <a:gd name="T69" fmla="*/ 20 h 51"/>
                  <a:gd name="T70" fmla="*/ 36 w 71"/>
                  <a:gd name="T71" fmla="*/ 25 h 51"/>
                  <a:gd name="T72" fmla="*/ 9 w 71"/>
                  <a:gd name="T73" fmla="*/ 13 h 51"/>
                  <a:gd name="T74" fmla="*/ 3 w 71"/>
                  <a:gd name="T75" fmla="*/ 14 h 51"/>
                  <a:gd name="T76" fmla="*/ 42 w 71"/>
                  <a:gd name="T77" fmla="*/ 32 h 51"/>
                  <a:gd name="T78" fmla="*/ 46 w 71"/>
                  <a:gd name="T79" fmla="*/ 27 h 51"/>
                  <a:gd name="T80" fmla="*/ 13 w 71"/>
                  <a:gd name="T81" fmla="*/ 44 h 51"/>
                  <a:gd name="T82" fmla="*/ 17 w 71"/>
                  <a:gd name="T83" fmla="*/ 48 h 51"/>
                  <a:gd name="T84" fmla="*/ 12 w 71"/>
                  <a:gd name="T85" fmla="*/ 48 h 51"/>
                  <a:gd name="T86" fmla="*/ 13 w 71"/>
                  <a:gd name="T87" fmla="*/ 49 h 51"/>
                  <a:gd name="T88" fmla="*/ 40 w 71"/>
                  <a:gd name="T89" fmla="*/ 51 h 51"/>
                  <a:gd name="T90" fmla="*/ 40 w 71"/>
                  <a:gd name="T91" fmla="*/ 49 h 51"/>
                  <a:gd name="T92" fmla="*/ 42 w 71"/>
                  <a:gd name="T93"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51">
                    <a:moveTo>
                      <a:pt x="70" y="0"/>
                    </a:moveTo>
                    <a:cubicBezTo>
                      <a:pt x="59" y="0"/>
                      <a:pt x="59" y="0"/>
                      <a:pt x="59" y="0"/>
                    </a:cubicBezTo>
                    <a:cubicBezTo>
                      <a:pt x="56" y="0"/>
                      <a:pt x="54" y="2"/>
                      <a:pt x="53" y="5"/>
                    </a:cubicBezTo>
                    <a:cubicBezTo>
                      <a:pt x="51" y="10"/>
                      <a:pt x="51" y="10"/>
                      <a:pt x="51" y="10"/>
                    </a:cubicBezTo>
                    <a:cubicBezTo>
                      <a:pt x="4" y="10"/>
                      <a:pt x="4" y="10"/>
                      <a:pt x="4" y="10"/>
                    </a:cubicBezTo>
                    <a:cubicBezTo>
                      <a:pt x="2" y="10"/>
                      <a:pt x="1" y="11"/>
                      <a:pt x="0" y="12"/>
                    </a:cubicBezTo>
                    <a:cubicBezTo>
                      <a:pt x="0" y="13"/>
                      <a:pt x="0" y="14"/>
                      <a:pt x="0" y="16"/>
                    </a:cubicBezTo>
                    <a:cubicBezTo>
                      <a:pt x="6" y="31"/>
                      <a:pt x="6" y="31"/>
                      <a:pt x="6" y="31"/>
                    </a:cubicBezTo>
                    <a:cubicBezTo>
                      <a:pt x="7" y="32"/>
                      <a:pt x="7" y="32"/>
                      <a:pt x="8" y="33"/>
                    </a:cubicBezTo>
                    <a:cubicBezTo>
                      <a:pt x="8" y="33"/>
                      <a:pt x="8" y="33"/>
                      <a:pt x="8" y="34"/>
                    </a:cubicBezTo>
                    <a:cubicBezTo>
                      <a:pt x="8" y="38"/>
                      <a:pt x="8" y="38"/>
                      <a:pt x="8" y="38"/>
                    </a:cubicBezTo>
                    <a:cubicBezTo>
                      <a:pt x="8" y="41"/>
                      <a:pt x="10" y="43"/>
                      <a:pt x="12" y="43"/>
                    </a:cubicBezTo>
                    <a:cubicBezTo>
                      <a:pt x="46" y="43"/>
                      <a:pt x="46" y="43"/>
                      <a:pt x="46" y="43"/>
                    </a:cubicBezTo>
                    <a:cubicBezTo>
                      <a:pt x="46" y="43"/>
                      <a:pt x="47" y="42"/>
                      <a:pt x="47" y="41"/>
                    </a:cubicBezTo>
                    <a:cubicBezTo>
                      <a:pt x="47" y="41"/>
                      <a:pt x="46" y="40"/>
                      <a:pt x="46" y="40"/>
                    </a:cubicBezTo>
                    <a:cubicBezTo>
                      <a:pt x="12" y="40"/>
                      <a:pt x="12" y="40"/>
                      <a:pt x="12" y="40"/>
                    </a:cubicBezTo>
                    <a:cubicBezTo>
                      <a:pt x="11" y="40"/>
                      <a:pt x="11" y="39"/>
                      <a:pt x="11" y="38"/>
                    </a:cubicBezTo>
                    <a:cubicBezTo>
                      <a:pt x="11" y="35"/>
                      <a:pt x="11" y="35"/>
                      <a:pt x="11" y="35"/>
                    </a:cubicBezTo>
                    <a:cubicBezTo>
                      <a:pt x="11" y="35"/>
                      <a:pt x="12" y="35"/>
                      <a:pt x="12" y="35"/>
                    </a:cubicBezTo>
                    <a:cubicBezTo>
                      <a:pt x="42" y="35"/>
                      <a:pt x="42" y="35"/>
                      <a:pt x="42" y="35"/>
                    </a:cubicBezTo>
                    <a:cubicBezTo>
                      <a:pt x="45" y="35"/>
                      <a:pt x="47" y="33"/>
                      <a:pt x="48" y="31"/>
                    </a:cubicBezTo>
                    <a:cubicBezTo>
                      <a:pt x="54" y="13"/>
                      <a:pt x="54" y="13"/>
                      <a:pt x="54" y="13"/>
                    </a:cubicBezTo>
                    <a:cubicBezTo>
                      <a:pt x="54" y="13"/>
                      <a:pt x="54" y="12"/>
                      <a:pt x="54" y="12"/>
                    </a:cubicBezTo>
                    <a:cubicBezTo>
                      <a:pt x="56" y="6"/>
                      <a:pt x="56" y="6"/>
                      <a:pt x="56" y="6"/>
                    </a:cubicBezTo>
                    <a:cubicBezTo>
                      <a:pt x="56" y="4"/>
                      <a:pt x="58" y="3"/>
                      <a:pt x="59" y="3"/>
                    </a:cubicBezTo>
                    <a:cubicBezTo>
                      <a:pt x="70" y="3"/>
                      <a:pt x="70" y="3"/>
                      <a:pt x="70" y="3"/>
                    </a:cubicBezTo>
                    <a:cubicBezTo>
                      <a:pt x="70" y="3"/>
                      <a:pt x="71" y="3"/>
                      <a:pt x="71" y="2"/>
                    </a:cubicBezTo>
                    <a:cubicBezTo>
                      <a:pt x="71" y="1"/>
                      <a:pt x="70" y="0"/>
                      <a:pt x="70" y="0"/>
                    </a:cubicBezTo>
                    <a:close/>
                    <a:moveTo>
                      <a:pt x="49" y="18"/>
                    </a:moveTo>
                    <a:cubicBezTo>
                      <a:pt x="45" y="18"/>
                      <a:pt x="45" y="18"/>
                      <a:pt x="45" y="18"/>
                    </a:cubicBezTo>
                    <a:cubicBezTo>
                      <a:pt x="46" y="13"/>
                      <a:pt x="46" y="13"/>
                      <a:pt x="46" y="13"/>
                    </a:cubicBezTo>
                    <a:cubicBezTo>
                      <a:pt x="50" y="13"/>
                      <a:pt x="50" y="13"/>
                      <a:pt x="50" y="13"/>
                    </a:cubicBezTo>
                    <a:lnTo>
                      <a:pt x="49" y="18"/>
                    </a:lnTo>
                    <a:close/>
                    <a:moveTo>
                      <a:pt x="47" y="25"/>
                    </a:moveTo>
                    <a:cubicBezTo>
                      <a:pt x="44" y="25"/>
                      <a:pt x="44" y="25"/>
                      <a:pt x="44" y="25"/>
                    </a:cubicBezTo>
                    <a:cubicBezTo>
                      <a:pt x="45" y="20"/>
                      <a:pt x="45" y="20"/>
                      <a:pt x="45" y="20"/>
                    </a:cubicBezTo>
                    <a:cubicBezTo>
                      <a:pt x="48" y="20"/>
                      <a:pt x="48" y="20"/>
                      <a:pt x="48" y="20"/>
                    </a:cubicBezTo>
                    <a:lnTo>
                      <a:pt x="47" y="25"/>
                    </a:lnTo>
                    <a:close/>
                    <a:moveTo>
                      <a:pt x="9" y="30"/>
                    </a:moveTo>
                    <a:cubicBezTo>
                      <a:pt x="8" y="27"/>
                      <a:pt x="8" y="27"/>
                      <a:pt x="8" y="27"/>
                    </a:cubicBezTo>
                    <a:cubicBezTo>
                      <a:pt x="11" y="27"/>
                      <a:pt x="11" y="27"/>
                      <a:pt x="11" y="27"/>
                    </a:cubicBezTo>
                    <a:cubicBezTo>
                      <a:pt x="12" y="32"/>
                      <a:pt x="12" y="32"/>
                      <a:pt x="12" y="32"/>
                    </a:cubicBezTo>
                    <a:cubicBezTo>
                      <a:pt x="11" y="32"/>
                      <a:pt x="10" y="31"/>
                      <a:pt x="9" y="30"/>
                    </a:cubicBezTo>
                    <a:close/>
                    <a:moveTo>
                      <a:pt x="35" y="18"/>
                    </a:moveTo>
                    <a:cubicBezTo>
                      <a:pt x="28" y="18"/>
                      <a:pt x="28" y="18"/>
                      <a:pt x="28" y="18"/>
                    </a:cubicBezTo>
                    <a:cubicBezTo>
                      <a:pt x="29" y="13"/>
                      <a:pt x="29" y="13"/>
                      <a:pt x="29" y="13"/>
                    </a:cubicBezTo>
                    <a:cubicBezTo>
                      <a:pt x="35" y="13"/>
                      <a:pt x="35" y="13"/>
                      <a:pt x="35" y="13"/>
                    </a:cubicBezTo>
                    <a:lnTo>
                      <a:pt x="35" y="18"/>
                    </a:lnTo>
                    <a:close/>
                    <a:moveTo>
                      <a:pt x="37" y="13"/>
                    </a:moveTo>
                    <a:cubicBezTo>
                      <a:pt x="44" y="13"/>
                      <a:pt x="44" y="13"/>
                      <a:pt x="44" y="13"/>
                    </a:cubicBezTo>
                    <a:cubicBezTo>
                      <a:pt x="43" y="18"/>
                      <a:pt x="43" y="18"/>
                      <a:pt x="43" y="18"/>
                    </a:cubicBezTo>
                    <a:cubicBezTo>
                      <a:pt x="37" y="18"/>
                      <a:pt x="37" y="18"/>
                      <a:pt x="37" y="18"/>
                    </a:cubicBezTo>
                    <a:lnTo>
                      <a:pt x="37" y="13"/>
                    </a:lnTo>
                    <a:close/>
                    <a:moveTo>
                      <a:pt x="28" y="20"/>
                    </a:moveTo>
                    <a:cubicBezTo>
                      <a:pt x="35" y="20"/>
                      <a:pt x="35" y="20"/>
                      <a:pt x="35" y="20"/>
                    </a:cubicBezTo>
                    <a:cubicBezTo>
                      <a:pt x="34" y="25"/>
                      <a:pt x="34" y="25"/>
                      <a:pt x="34" y="25"/>
                    </a:cubicBezTo>
                    <a:cubicBezTo>
                      <a:pt x="28" y="25"/>
                      <a:pt x="28" y="25"/>
                      <a:pt x="28" y="25"/>
                    </a:cubicBezTo>
                    <a:lnTo>
                      <a:pt x="28" y="20"/>
                    </a:lnTo>
                    <a:close/>
                    <a:moveTo>
                      <a:pt x="26" y="25"/>
                    </a:moveTo>
                    <a:cubicBezTo>
                      <a:pt x="21" y="25"/>
                      <a:pt x="21" y="25"/>
                      <a:pt x="21" y="25"/>
                    </a:cubicBezTo>
                    <a:cubicBezTo>
                      <a:pt x="20" y="20"/>
                      <a:pt x="20" y="20"/>
                      <a:pt x="20" y="20"/>
                    </a:cubicBezTo>
                    <a:cubicBezTo>
                      <a:pt x="26" y="20"/>
                      <a:pt x="26" y="20"/>
                      <a:pt x="26" y="20"/>
                    </a:cubicBezTo>
                    <a:lnTo>
                      <a:pt x="26" y="25"/>
                    </a:lnTo>
                    <a:close/>
                    <a:moveTo>
                      <a:pt x="26" y="18"/>
                    </a:moveTo>
                    <a:cubicBezTo>
                      <a:pt x="20" y="18"/>
                      <a:pt x="20" y="18"/>
                      <a:pt x="20" y="18"/>
                    </a:cubicBezTo>
                    <a:cubicBezTo>
                      <a:pt x="20" y="13"/>
                      <a:pt x="20" y="13"/>
                      <a:pt x="20" y="13"/>
                    </a:cubicBezTo>
                    <a:cubicBezTo>
                      <a:pt x="27" y="13"/>
                      <a:pt x="27" y="13"/>
                      <a:pt x="27" y="13"/>
                    </a:cubicBezTo>
                    <a:lnTo>
                      <a:pt x="26" y="18"/>
                    </a:lnTo>
                    <a:close/>
                    <a:moveTo>
                      <a:pt x="18" y="18"/>
                    </a:moveTo>
                    <a:cubicBezTo>
                      <a:pt x="12" y="18"/>
                      <a:pt x="12" y="18"/>
                      <a:pt x="12" y="18"/>
                    </a:cubicBezTo>
                    <a:cubicBezTo>
                      <a:pt x="11" y="13"/>
                      <a:pt x="11" y="13"/>
                      <a:pt x="11" y="13"/>
                    </a:cubicBezTo>
                    <a:cubicBezTo>
                      <a:pt x="18" y="13"/>
                      <a:pt x="18" y="13"/>
                      <a:pt x="18" y="13"/>
                    </a:cubicBezTo>
                    <a:lnTo>
                      <a:pt x="18" y="18"/>
                    </a:lnTo>
                    <a:close/>
                    <a:moveTo>
                      <a:pt x="18" y="20"/>
                    </a:moveTo>
                    <a:cubicBezTo>
                      <a:pt x="19" y="25"/>
                      <a:pt x="19" y="25"/>
                      <a:pt x="19" y="25"/>
                    </a:cubicBezTo>
                    <a:cubicBezTo>
                      <a:pt x="13" y="25"/>
                      <a:pt x="13" y="25"/>
                      <a:pt x="13" y="25"/>
                    </a:cubicBezTo>
                    <a:cubicBezTo>
                      <a:pt x="12" y="20"/>
                      <a:pt x="12" y="20"/>
                      <a:pt x="12" y="20"/>
                    </a:cubicBezTo>
                    <a:lnTo>
                      <a:pt x="18" y="20"/>
                    </a:lnTo>
                    <a:close/>
                    <a:moveTo>
                      <a:pt x="11" y="25"/>
                    </a:moveTo>
                    <a:cubicBezTo>
                      <a:pt x="7" y="25"/>
                      <a:pt x="7" y="25"/>
                      <a:pt x="7" y="25"/>
                    </a:cubicBezTo>
                    <a:cubicBezTo>
                      <a:pt x="5" y="20"/>
                      <a:pt x="5" y="20"/>
                      <a:pt x="5" y="20"/>
                    </a:cubicBezTo>
                    <a:cubicBezTo>
                      <a:pt x="10" y="20"/>
                      <a:pt x="10" y="20"/>
                      <a:pt x="10" y="20"/>
                    </a:cubicBezTo>
                    <a:lnTo>
                      <a:pt x="11" y="25"/>
                    </a:lnTo>
                    <a:close/>
                    <a:moveTo>
                      <a:pt x="13" y="27"/>
                    </a:moveTo>
                    <a:cubicBezTo>
                      <a:pt x="19" y="27"/>
                      <a:pt x="19" y="27"/>
                      <a:pt x="19" y="27"/>
                    </a:cubicBezTo>
                    <a:cubicBezTo>
                      <a:pt x="19" y="32"/>
                      <a:pt x="19" y="32"/>
                      <a:pt x="19" y="32"/>
                    </a:cubicBezTo>
                    <a:cubicBezTo>
                      <a:pt x="14" y="32"/>
                      <a:pt x="14" y="32"/>
                      <a:pt x="14" y="32"/>
                    </a:cubicBezTo>
                    <a:lnTo>
                      <a:pt x="13" y="27"/>
                    </a:lnTo>
                    <a:close/>
                    <a:moveTo>
                      <a:pt x="21" y="27"/>
                    </a:moveTo>
                    <a:cubicBezTo>
                      <a:pt x="26" y="27"/>
                      <a:pt x="26" y="27"/>
                      <a:pt x="26" y="27"/>
                    </a:cubicBezTo>
                    <a:cubicBezTo>
                      <a:pt x="26" y="32"/>
                      <a:pt x="26" y="32"/>
                      <a:pt x="26" y="32"/>
                    </a:cubicBezTo>
                    <a:cubicBezTo>
                      <a:pt x="21" y="32"/>
                      <a:pt x="21" y="32"/>
                      <a:pt x="21" y="32"/>
                    </a:cubicBezTo>
                    <a:lnTo>
                      <a:pt x="21" y="27"/>
                    </a:lnTo>
                    <a:close/>
                    <a:moveTo>
                      <a:pt x="28" y="27"/>
                    </a:moveTo>
                    <a:cubicBezTo>
                      <a:pt x="34" y="27"/>
                      <a:pt x="34" y="27"/>
                      <a:pt x="34" y="27"/>
                    </a:cubicBezTo>
                    <a:cubicBezTo>
                      <a:pt x="33" y="32"/>
                      <a:pt x="33" y="32"/>
                      <a:pt x="33" y="32"/>
                    </a:cubicBezTo>
                    <a:cubicBezTo>
                      <a:pt x="28" y="32"/>
                      <a:pt x="28" y="32"/>
                      <a:pt x="28" y="32"/>
                    </a:cubicBezTo>
                    <a:lnTo>
                      <a:pt x="28" y="27"/>
                    </a:lnTo>
                    <a:close/>
                    <a:moveTo>
                      <a:pt x="36" y="27"/>
                    </a:moveTo>
                    <a:cubicBezTo>
                      <a:pt x="41" y="27"/>
                      <a:pt x="41" y="27"/>
                      <a:pt x="41" y="27"/>
                    </a:cubicBezTo>
                    <a:cubicBezTo>
                      <a:pt x="40" y="32"/>
                      <a:pt x="40" y="32"/>
                      <a:pt x="40" y="32"/>
                    </a:cubicBezTo>
                    <a:cubicBezTo>
                      <a:pt x="35" y="32"/>
                      <a:pt x="35" y="32"/>
                      <a:pt x="35" y="32"/>
                    </a:cubicBezTo>
                    <a:lnTo>
                      <a:pt x="36" y="27"/>
                    </a:lnTo>
                    <a:close/>
                    <a:moveTo>
                      <a:pt x="36" y="25"/>
                    </a:moveTo>
                    <a:cubicBezTo>
                      <a:pt x="37" y="20"/>
                      <a:pt x="37" y="20"/>
                      <a:pt x="37" y="20"/>
                    </a:cubicBezTo>
                    <a:cubicBezTo>
                      <a:pt x="43" y="20"/>
                      <a:pt x="43" y="20"/>
                      <a:pt x="43" y="20"/>
                    </a:cubicBezTo>
                    <a:cubicBezTo>
                      <a:pt x="42" y="25"/>
                      <a:pt x="42" y="25"/>
                      <a:pt x="42" y="25"/>
                    </a:cubicBezTo>
                    <a:lnTo>
                      <a:pt x="36" y="25"/>
                    </a:lnTo>
                    <a:close/>
                    <a:moveTo>
                      <a:pt x="4" y="13"/>
                    </a:moveTo>
                    <a:cubicBezTo>
                      <a:pt x="4" y="13"/>
                      <a:pt x="4" y="13"/>
                      <a:pt x="4" y="13"/>
                    </a:cubicBezTo>
                    <a:cubicBezTo>
                      <a:pt x="9" y="13"/>
                      <a:pt x="9" y="13"/>
                      <a:pt x="9" y="13"/>
                    </a:cubicBezTo>
                    <a:cubicBezTo>
                      <a:pt x="10" y="18"/>
                      <a:pt x="10" y="18"/>
                      <a:pt x="10" y="18"/>
                    </a:cubicBezTo>
                    <a:cubicBezTo>
                      <a:pt x="4" y="18"/>
                      <a:pt x="4" y="18"/>
                      <a:pt x="4" y="18"/>
                    </a:cubicBezTo>
                    <a:cubicBezTo>
                      <a:pt x="3" y="14"/>
                      <a:pt x="3" y="14"/>
                      <a:pt x="3" y="14"/>
                    </a:cubicBezTo>
                    <a:cubicBezTo>
                      <a:pt x="3" y="14"/>
                      <a:pt x="3" y="14"/>
                      <a:pt x="3" y="14"/>
                    </a:cubicBezTo>
                    <a:cubicBezTo>
                      <a:pt x="3" y="13"/>
                      <a:pt x="3" y="13"/>
                      <a:pt x="4" y="13"/>
                    </a:cubicBezTo>
                    <a:close/>
                    <a:moveTo>
                      <a:pt x="42" y="32"/>
                    </a:moveTo>
                    <a:cubicBezTo>
                      <a:pt x="42" y="32"/>
                      <a:pt x="42" y="32"/>
                      <a:pt x="42" y="32"/>
                    </a:cubicBezTo>
                    <a:cubicBezTo>
                      <a:pt x="43" y="27"/>
                      <a:pt x="43" y="27"/>
                      <a:pt x="43" y="27"/>
                    </a:cubicBezTo>
                    <a:cubicBezTo>
                      <a:pt x="46" y="27"/>
                      <a:pt x="46" y="27"/>
                      <a:pt x="46" y="27"/>
                    </a:cubicBezTo>
                    <a:cubicBezTo>
                      <a:pt x="45" y="30"/>
                      <a:pt x="45" y="30"/>
                      <a:pt x="45" y="30"/>
                    </a:cubicBezTo>
                    <a:cubicBezTo>
                      <a:pt x="45" y="31"/>
                      <a:pt x="43" y="32"/>
                      <a:pt x="42" y="32"/>
                    </a:cubicBezTo>
                    <a:close/>
                    <a:moveTo>
                      <a:pt x="13" y="44"/>
                    </a:moveTo>
                    <a:cubicBezTo>
                      <a:pt x="11" y="44"/>
                      <a:pt x="10" y="46"/>
                      <a:pt x="10" y="48"/>
                    </a:cubicBezTo>
                    <a:cubicBezTo>
                      <a:pt x="10" y="50"/>
                      <a:pt x="11" y="51"/>
                      <a:pt x="13" y="51"/>
                    </a:cubicBezTo>
                    <a:cubicBezTo>
                      <a:pt x="15" y="51"/>
                      <a:pt x="17" y="50"/>
                      <a:pt x="17" y="48"/>
                    </a:cubicBezTo>
                    <a:cubicBezTo>
                      <a:pt x="17" y="46"/>
                      <a:pt x="15" y="44"/>
                      <a:pt x="13" y="44"/>
                    </a:cubicBezTo>
                    <a:close/>
                    <a:moveTo>
                      <a:pt x="13" y="49"/>
                    </a:moveTo>
                    <a:cubicBezTo>
                      <a:pt x="13" y="49"/>
                      <a:pt x="12" y="48"/>
                      <a:pt x="12" y="48"/>
                    </a:cubicBezTo>
                    <a:cubicBezTo>
                      <a:pt x="12" y="47"/>
                      <a:pt x="13" y="46"/>
                      <a:pt x="13" y="46"/>
                    </a:cubicBezTo>
                    <a:cubicBezTo>
                      <a:pt x="14" y="46"/>
                      <a:pt x="15" y="47"/>
                      <a:pt x="15" y="48"/>
                    </a:cubicBezTo>
                    <a:cubicBezTo>
                      <a:pt x="15" y="48"/>
                      <a:pt x="14" y="49"/>
                      <a:pt x="13" y="49"/>
                    </a:cubicBezTo>
                    <a:close/>
                    <a:moveTo>
                      <a:pt x="40" y="44"/>
                    </a:moveTo>
                    <a:cubicBezTo>
                      <a:pt x="38" y="44"/>
                      <a:pt x="37" y="46"/>
                      <a:pt x="37" y="48"/>
                    </a:cubicBezTo>
                    <a:cubicBezTo>
                      <a:pt x="37" y="50"/>
                      <a:pt x="38" y="51"/>
                      <a:pt x="40" y="51"/>
                    </a:cubicBezTo>
                    <a:cubicBezTo>
                      <a:pt x="42" y="51"/>
                      <a:pt x="44" y="50"/>
                      <a:pt x="44" y="48"/>
                    </a:cubicBezTo>
                    <a:cubicBezTo>
                      <a:pt x="44" y="46"/>
                      <a:pt x="42" y="44"/>
                      <a:pt x="40" y="44"/>
                    </a:cubicBezTo>
                    <a:close/>
                    <a:moveTo>
                      <a:pt x="40" y="49"/>
                    </a:moveTo>
                    <a:cubicBezTo>
                      <a:pt x="39" y="49"/>
                      <a:pt x="39" y="48"/>
                      <a:pt x="39" y="48"/>
                    </a:cubicBezTo>
                    <a:cubicBezTo>
                      <a:pt x="39" y="47"/>
                      <a:pt x="39" y="46"/>
                      <a:pt x="40" y="46"/>
                    </a:cubicBezTo>
                    <a:cubicBezTo>
                      <a:pt x="41" y="46"/>
                      <a:pt x="42" y="47"/>
                      <a:pt x="42" y="48"/>
                    </a:cubicBezTo>
                    <a:cubicBezTo>
                      <a:pt x="42" y="48"/>
                      <a:pt x="41" y="49"/>
                      <a:pt x="40" y="49"/>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80" name="îṩļiḑe">
                <a:extLst>
                  <a:ext uri="{FF2B5EF4-FFF2-40B4-BE49-F238E27FC236}">
                    <a16:creationId xmlns:a16="http://schemas.microsoft.com/office/drawing/2014/main" id="{5B5F7D58-406A-452C-B09D-40695139CF1F}"/>
                  </a:ext>
                </a:extLst>
              </p:cNvPr>
              <p:cNvSpPr/>
              <p:nvPr/>
            </p:nvSpPr>
            <p:spPr bwMode="auto">
              <a:xfrm>
                <a:off x="7048915" y="1566049"/>
                <a:ext cx="323243" cy="340955"/>
              </a:xfrm>
              <a:custGeom>
                <a:avLst/>
                <a:gdLst>
                  <a:gd name="T0" fmla="*/ 22 w 62"/>
                  <a:gd name="T1" fmla="*/ 32 h 65"/>
                  <a:gd name="T2" fmla="*/ 22 w 62"/>
                  <a:gd name="T3" fmla="*/ 52 h 65"/>
                  <a:gd name="T4" fmla="*/ 26 w 62"/>
                  <a:gd name="T5" fmla="*/ 43 h 65"/>
                  <a:gd name="T6" fmla="*/ 47 w 62"/>
                  <a:gd name="T7" fmla="*/ 7 h 65"/>
                  <a:gd name="T8" fmla="*/ 47 w 62"/>
                  <a:gd name="T9" fmla="*/ 19 h 65"/>
                  <a:gd name="T10" fmla="*/ 40 w 62"/>
                  <a:gd name="T11" fmla="*/ 37 h 65"/>
                  <a:gd name="T12" fmla="*/ 36 w 62"/>
                  <a:gd name="T13" fmla="*/ 27 h 65"/>
                  <a:gd name="T14" fmla="*/ 32 w 62"/>
                  <a:gd name="T15" fmla="*/ 26 h 65"/>
                  <a:gd name="T16" fmla="*/ 24 w 62"/>
                  <a:gd name="T17" fmla="*/ 22 h 65"/>
                  <a:gd name="T18" fmla="*/ 18 w 62"/>
                  <a:gd name="T19" fmla="*/ 21 h 65"/>
                  <a:gd name="T20" fmla="*/ 11 w 62"/>
                  <a:gd name="T21" fmla="*/ 28 h 65"/>
                  <a:gd name="T22" fmla="*/ 6 w 62"/>
                  <a:gd name="T23" fmla="*/ 28 h 65"/>
                  <a:gd name="T24" fmla="*/ 3 w 62"/>
                  <a:gd name="T25" fmla="*/ 38 h 65"/>
                  <a:gd name="T26" fmla="*/ 0 w 62"/>
                  <a:gd name="T27" fmla="*/ 43 h 65"/>
                  <a:gd name="T28" fmla="*/ 3 w 62"/>
                  <a:gd name="T29" fmla="*/ 47 h 65"/>
                  <a:gd name="T30" fmla="*/ 6 w 62"/>
                  <a:gd name="T31" fmla="*/ 58 h 65"/>
                  <a:gd name="T32" fmla="*/ 11 w 62"/>
                  <a:gd name="T33" fmla="*/ 58 h 65"/>
                  <a:gd name="T34" fmla="*/ 18 w 62"/>
                  <a:gd name="T35" fmla="*/ 65 h 65"/>
                  <a:gd name="T36" fmla="*/ 24 w 62"/>
                  <a:gd name="T37" fmla="*/ 64 h 65"/>
                  <a:gd name="T38" fmla="*/ 32 w 62"/>
                  <a:gd name="T39" fmla="*/ 60 h 65"/>
                  <a:gd name="T40" fmla="*/ 36 w 62"/>
                  <a:gd name="T41" fmla="*/ 59 h 65"/>
                  <a:gd name="T42" fmla="*/ 40 w 62"/>
                  <a:gd name="T43" fmla="*/ 49 h 65"/>
                  <a:gd name="T44" fmla="*/ 44 w 62"/>
                  <a:gd name="T45" fmla="*/ 46 h 65"/>
                  <a:gd name="T46" fmla="*/ 38 w 62"/>
                  <a:gd name="T47" fmla="*/ 53 h 65"/>
                  <a:gd name="T48" fmla="*/ 22 w 62"/>
                  <a:gd name="T49" fmla="*/ 58 h 65"/>
                  <a:gd name="T50" fmla="*/ 6 w 62"/>
                  <a:gd name="T51" fmla="*/ 53 h 65"/>
                  <a:gd name="T52" fmla="*/ 7 w 62"/>
                  <a:gd name="T53" fmla="*/ 38 h 65"/>
                  <a:gd name="T54" fmla="*/ 18 w 62"/>
                  <a:gd name="T55" fmla="*/ 24 h 65"/>
                  <a:gd name="T56" fmla="*/ 36 w 62"/>
                  <a:gd name="T57" fmla="*/ 30 h 65"/>
                  <a:gd name="T58" fmla="*/ 41 w 62"/>
                  <a:gd name="T59" fmla="*/ 44 h 65"/>
                  <a:gd name="T60" fmla="*/ 59 w 62"/>
                  <a:gd name="T61" fmla="*/ 11 h 65"/>
                  <a:gd name="T62" fmla="*/ 60 w 62"/>
                  <a:gd name="T63" fmla="*/ 7 h 65"/>
                  <a:gd name="T64" fmla="*/ 54 w 62"/>
                  <a:gd name="T65" fmla="*/ 4 h 65"/>
                  <a:gd name="T66" fmla="*/ 49 w 62"/>
                  <a:gd name="T67" fmla="*/ 0 h 65"/>
                  <a:gd name="T68" fmla="*/ 46 w 62"/>
                  <a:gd name="T69" fmla="*/ 0 h 65"/>
                  <a:gd name="T70" fmla="*/ 40 w 62"/>
                  <a:gd name="T71" fmla="*/ 4 h 65"/>
                  <a:gd name="T72" fmla="*/ 38 w 62"/>
                  <a:gd name="T73" fmla="*/ 4 h 65"/>
                  <a:gd name="T74" fmla="*/ 35 w 62"/>
                  <a:gd name="T75" fmla="*/ 11 h 65"/>
                  <a:gd name="T76" fmla="*/ 33 w 62"/>
                  <a:gd name="T77" fmla="*/ 14 h 65"/>
                  <a:gd name="T78" fmla="*/ 35 w 62"/>
                  <a:gd name="T79" fmla="*/ 18 h 65"/>
                  <a:gd name="T80" fmla="*/ 37 w 62"/>
                  <a:gd name="T81" fmla="*/ 24 h 65"/>
                  <a:gd name="T82" fmla="*/ 40 w 62"/>
                  <a:gd name="T83" fmla="*/ 25 h 65"/>
                  <a:gd name="T84" fmla="*/ 46 w 62"/>
                  <a:gd name="T85" fmla="*/ 28 h 65"/>
                  <a:gd name="T86" fmla="*/ 49 w 62"/>
                  <a:gd name="T87" fmla="*/ 29 h 65"/>
                  <a:gd name="T88" fmla="*/ 54 w 62"/>
                  <a:gd name="T89" fmla="*/ 24 h 65"/>
                  <a:gd name="T90" fmla="*/ 57 w 62"/>
                  <a:gd name="T91" fmla="*/ 24 h 65"/>
                  <a:gd name="T92" fmla="*/ 59 w 62"/>
                  <a:gd name="T93" fmla="*/ 18 h 65"/>
                  <a:gd name="T94" fmla="*/ 61 w 62"/>
                  <a:gd name="T95" fmla="*/ 12 h 65"/>
                  <a:gd name="T96" fmla="*/ 52 w 62"/>
                  <a:gd name="T97" fmla="*/ 22 h 65"/>
                  <a:gd name="T98" fmla="*/ 43 w 62"/>
                  <a:gd name="T99" fmla="*/ 25 h 65"/>
                  <a:gd name="T100" fmla="*/ 36 w 62"/>
                  <a:gd name="T101" fmla="*/ 15 h 65"/>
                  <a:gd name="T102" fmla="*/ 38 w 62"/>
                  <a:gd name="T103" fmla="*/ 7 h 65"/>
                  <a:gd name="T104" fmla="*/ 50 w 62"/>
                  <a:gd name="T105" fmla="*/ 3 h 65"/>
                  <a:gd name="T106" fmla="*/ 56 w 62"/>
                  <a:gd name="T107"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81" name="ïṧḷíďe">
                <a:extLst>
                  <a:ext uri="{FF2B5EF4-FFF2-40B4-BE49-F238E27FC236}">
                    <a16:creationId xmlns:a16="http://schemas.microsoft.com/office/drawing/2014/main" id="{BEC1E357-D858-4F26-ADED-5CBF3A840DB2}"/>
                  </a:ext>
                </a:extLst>
              </p:cNvPr>
              <p:cNvSpPr/>
              <p:nvPr/>
            </p:nvSpPr>
            <p:spPr bwMode="auto">
              <a:xfrm>
                <a:off x="5147268" y="5467123"/>
                <a:ext cx="299883" cy="284634"/>
              </a:xfrm>
              <a:custGeom>
                <a:avLst/>
                <a:gdLst>
                  <a:gd name="T0" fmla="*/ 75 w 75"/>
                  <a:gd name="T1" fmla="*/ 27 h 71"/>
                  <a:gd name="T2" fmla="*/ 69 w 75"/>
                  <a:gd name="T3" fmla="*/ 14 h 71"/>
                  <a:gd name="T4" fmla="*/ 64 w 75"/>
                  <a:gd name="T5" fmla="*/ 0 h 71"/>
                  <a:gd name="T6" fmla="*/ 5 w 75"/>
                  <a:gd name="T7" fmla="*/ 11 h 71"/>
                  <a:gd name="T8" fmla="*/ 1 w 75"/>
                  <a:gd name="T9" fmla="*/ 26 h 71"/>
                  <a:gd name="T10" fmla="*/ 0 w 75"/>
                  <a:gd name="T11" fmla="*/ 31 h 71"/>
                  <a:gd name="T12" fmla="*/ 1 w 75"/>
                  <a:gd name="T13" fmla="*/ 65 h 71"/>
                  <a:gd name="T14" fmla="*/ 70 w 75"/>
                  <a:gd name="T15" fmla="*/ 71 h 71"/>
                  <a:gd name="T16" fmla="*/ 70 w 75"/>
                  <a:gd name="T17" fmla="*/ 61 h 71"/>
                  <a:gd name="T18" fmla="*/ 4 w 75"/>
                  <a:gd name="T19" fmla="*/ 26 h 71"/>
                  <a:gd name="T20" fmla="*/ 71 w 75"/>
                  <a:gd name="T21" fmla="*/ 26 h 71"/>
                  <a:gd name="T22" fmla="*/ 58 w 75"/>
                  <a:gd name="T23" fmla="*/ 33 h 71"/>
                  <a:gd name="T24" fmla="*/ 54 w 75"/>
                  <a:gd name="T25" fmla="*/ 28 h 71"/>
                  <a:gd name="T26" fmla="*/ 52 w 75"/>
                  <a:gd name="T27" fmla="*/ 31 h 71"/>
                  <a:gd name="T28" fmla="*/ 44 w 75"/>
                  <a:gd name="T29" fmla="*/ 31 h 71"/>
                  <a:gd name="T30" fmla="*/ 52 w 75"/>
                  <a:gd name="T31" fmla="*/ 31 h 71"/>
                  <a:gd name="T32" fmla="*/ 37 w 75"/>
                  <a:gd name="T33" fmla="*/ 33 h 71"/>
                  <a:gd name="T34" fmla="*/ 42 w 75"/>
                  <a:gd name="T35" fmla="*/ 28 h 71"/>
                  <a:gd name="T36" fmla="*/ 28 w 75"/>
                  <a:gd name="T37" fmla="*/ 33 h 71"/>
                  <a:gd name="T38" fmla="*/ 23 w 75"/>
                  <a:gd name="T39" fmla="*/ 28 h 71"/>
                  <a:gd name="T40" fmla="*/ 21 w 75"/>
                  <a:gd name="T41" fmla="*/ 28 h 71"/>
                  <a:gd name="T42" fmla="*/ 17 w 75"/>
                  <a:gd name="T43" fmla="*/ 33 h 71"/>
                  <a:gd name="T44" fmla="*/ 21 w 75"/>
                  <a:gd name="T45" fmla="*/ 28 h 71"/>
                  <a:gd name="T46" fmla="*/ 18 w 75"/>
                  <a:gd name="T47" fmla="*/ 35 h 71"/>
                  <a:gd name="T48" fmla="*/ 28 w 75"/>
                  <a:gd name="T49" fmla="*/ 35 h 71"/>
                  <a:gd name="T50" fmla="*/ 38 w 75"/>
                  <a:gd name="T51" fmla="*/ 35 h 71"/>
                  <a:gd name="T52" fmla="*/ 48 w 75"/>
                  <a:gd name="T53" fmla="*/ 35 h 71"/>
                  <a:gd name="T54" fmla="*/ 58 w 75"/>
                  <a:gd name="T55" fmla="*/ 35 h 71"/>
                  <a:gd name="T56" fmla="*/ 67 w 75"/>
                  <a:gd name="T57" fmla="*/ 62 h 71"/>
                  <a:gd name="T58" fmla="*/ 29 w 75"/>
                  <a:gd name="T59" fmla="*/ 40 h 71"/>
                  <a:gd name="T60" fmla="*/ 13 w 75"/>
                  <a:gd name="T61" fmla="*/ 62 h 71"/>
                  <a:gd name="T62" fmla="*/ 12 w 75"/>
                  <a:gd name="T63" fmla="*/ 33 h 71"/>
                  <a:gd name="T64" fmla="*/ 28 w 75"/>
                  <a:gd name="T65" fmla="*/ 42 h 71"/>
                  <a:gd name="T66" fmla="*/ 68 w 75"/>
                  <a:gd name="T67" fmla="*/ 33 h 71"/>
                  <a:gd name="T68" fmla="*/ 64 w 75"/>
                  <a:gd name="T69" fmla="*/ 28 h 71"/>
                  <a:gd name="T70" fmla="*/ 68 w 75"/>
                  <a:gd name="T71" fmla="*/ 33 h 71"/>
                  <a:gd name="T72" fmla="*/ 11 w 75"/>
                  <a:gd name="T73" fmla="*/ 14 h 71"/>
                  <a:gd name="T74" fmla="*/ 11 w 75"/>
                  <a:gd name="T75" fmla="*/ 3 h 71"/>
                  <a:gd name="T76" fmla="*/ 67 w 75"/>
                  <a:gd name="T77" fmla="*/ 11 h 71"/>
                  <a:gd name="T78" fmla="*/ 11 w 75"/>
                  <a:gd name="T79" fmla="*/ 31 h 71"/>
                  <a:gd name="T80" fmla="*/ 3 w 75"/>
                  <a:gd name="T81" fmla="*/ 31 h 71"/>
                  <a:gd name="T82" fmla="*/ 4 w 75"/>
                  <a:gd name="T83" fmla="*/ 65 h 71"/>
                  <a:gd name="T84" fmla="*/ 29 w 75"/>
                  <a:gd name="T85" fmla="*/ 64 h 71"/>
                  <a:gd name="T86" fmla="*/ 71 w 75"/>
                  <a:gd name="T87" fmla="*/ 67 h 71"/>
                  <a:gd name="T88" fmla="*/ 4 w 75"/>
                  <a:gd name="T89" fmla="*/ 67 h 71"/>
                  <a:gd name="T90" fmla="*/ 62 w 75"/>
                  <a:gd name="T91" fmla="*/ 56 h 71"/>
                  <a:gd name="T92" fmla="*/ 39 w 75"/>
                  <a:gd name="T93" fmla="*/ 40 h 71"/>
                  <a:gd name="T94" fmla="*/ 39 w 75"/>
                  <a:gd name="T95" fmla="*/ 57 h 71"/>
                  <a:gd name="T96" fmla="*/ 60 w 75"/>
                  <a:gd name="T97" fmla="*/ 5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5" h="71">
                    <a:moveTo>
                      <a:pt x="75" y="31"/>
                    </a:moveTo>
                    <a:cubicBezTo>
                      <a:pt x="75" y="28"/>
                      <a:pt x="75" y="28"/>
                      <a:pt x="75" y="28"/>
                    </a:cubicBezTo>
                    <a:cubicBezTo>
                      <a:pt x="75" y="27"/>
                      <a:pt x="75" y="27"/>
                      <a:pt x="75" y="27"/>
                    </a:cubicBezTo>
                    <a:cubicBezTo>
                      <a:pt x="75" y="27"/>
                      <a:pt x="75" y="26"/>
                      <a:pt x="75" y="26"/>
                    </a:cubicBezTo>
                    <a:cubicBezTo>
                      <a:pt x="70" y="14"/>
                      <a:pt x="70" y="14"/>
                      <a:pt x="70" y="14"/>
                    </a:cubicBezTo>
                    <a:cubicBezTo>
                      <a:pt x="70" y="14"/>
                      <a:pt x="69" y="14"/>
                      <a:pt x="69" y="14"/>
                    </a:cubicBezTo>
                    <a:cubicBezTo>
                      <a:pt x="70" y="13"/>
                      <a:pt x="70" y="12"/>
                      <a:pt x="70" y="11"/>
                    </a:cubicBezTo>
                    <a:cubicBezTo>
                      <a:pt x="70" y="5"/>
                      <a:pt x="70" y="5"/>
                      <a:pt x="70" y="5"/>
                    </a:cubicBezTo>
                    <a:cubicBezTo>
                      <a:pt x="70" y="2"/>
                      <a:pt x="67" y="0"/>
                      <a:pt x="64" y="0"/>
                    </a:cubicBezTo>
                    <a:cubicBezTo>
                      <a:pt x="11" y="0"/>
                      <a:pt x="11" y="0"/>
                      <a:pt x="11" y="0"/>
                    </a:cubicBezTo>
                    <a:cubicBezTo>
                      <a:pt x="8" y="0"/>
                      <a:pt x="5" y="2"/>
                      <a:pt x="5" y="5"/>
                    </a:cubicBezTo>
                    <a:cubicBezTo>
                      <a:pt x="5" y="11"/>
                      <a:pt x="5" y="11"/>
                      <a:pt x="5" y="11"/>
                    </a:cubicBezTo>
                    <a:cubicBezTo>
                      <a:pt x="5" y="12"/>
                      <a:pt x="5" y="13"/>
                      <a:pt x="6" y="14"/>
                    </a:cubicBezTo>
                    <a:cubicBezTo>
                      <a:pt x="6" y="14"/>
                      <a:pt x="6" y="14"/>
                      <a:pt x="5" y="14"/>
                    </a:cubicBezTo>
                    <a:cubicBezTo>
                      <a:pt x="1" y="26"/>
                      <a:pt x="1" y="26"/>
                      <a:pt x="1" y="26"/>
                    </a:cubicBezTo>
                    <a:cubicBezTo>
                      <a:pt x="0" y="26"/>
                      <a:pt x="0" y="27"/>
                      <a:pt x="0" y="27"/>
                    </a:cubicBezTo>
                    <a:cubicBezTo>
                      <a:pt x="0" y="27"/>
                      <a:pt x="0" y="27"/>
                      <a:pt x="0" y="28"/>
                    </a:cubicBezTo>
                    <a:cubicBezTo>
                      <a:pt x="0" y="31"/>
                      <a:pt x="0" y="31"/>
                      <a:pt x="0" y="31"/>
                    </a:cubicBezTo>
                    <a:cubicBezTo>
                      <a:pt x="0" y="33"/>
                      <a:pt x="2" y="36"/>
                      <a:pt x="5" y="36"/>
                    </a:cubicBezTo>
                    <a:cubicBezTo>
                      <a:pt x="5" y="61"/>
                      <a:pt x="5" y="61"/>
                      <a:pt x="5" y="61"/>
                    </a:cubicBezTo>
                    <a:cubicBezTo>
                      <a:pt x="3" y="61"/>
                      <a:pt x="1" y="63"/>
                      <a:pt x="1" y="65"/>
                    </a:cubicBezTo>
                    <a:cubicBezTo>
                      <a:pt x="1" y="67"/>
                      <a:pt x="1" y="67"/>
                      <a:pt x="1" y="67"/>
                    </a:cubicBezTo>
                    <a:cubicBezTo>
                      <a:pt x="1" y="69"/>
                      <a:pt x="3" y="71"/>
                      <a:pt x="6" y="71"/>
                    </a:cubicBezTo>
                    <a:cubicBezTo>
                      <a:pt x="70" y="71"/>
                      <a:pt x="70" y="71"/>
                      <a:pt x="70" y="71"/>
                    </a:cubicBezTo>
                    <a:cubicBezTo>
                      <a:pt x="72" y="71"/>
                      <a:pt x="74" y="69"/>
                      <a:pt x="74" y="67"/>
                    </a:cubicBezTo>
                    <a:cubicBezTo>
                      <a:pt x="74" y="65"/>
                      <a:pt x="74" y="65"/>
                      <a:pt x="74" y="65"/>
                    </a:cubicBezTo>
                    <a:cubicBezTo>
                      <a:pt x="74" y="63"/>
                      <a:pt x="72" y="61"/>
                      <a:pt x="70" y="61"/>
                    </a:cubicBezTo>
                    <a:cubicBezTo>
                      <a:pt x="70" y="36"/>
                      <a:pt x="70" y="36"/>
                      <a:pt x="70" y="36"/>
                    </a:cubicBezTo>
                    <a:cubicBezTo>
                      <a:pt x="73" y="36"/>
                      <a:pt x="75" y="33"/>
                      <a:pt x="75" y="31"/>
                    </a:cubicBezTo>
                    <a:close/>
                    <a:moveTo>
                      <a:pt x="4" y="26"/>
                    </a:moveTo>
                    <a:cubicBezTo>
                      <a:pt x="8" y="16"/>
                      <a:pt x="8" y="16"/>
                      <a:pt x="8" y="16"/>
                    </a:cubicBezTo>
                    <a:cubicBezTo>
                      <a:pt x="67" y="16"/>
                      <a:pt x="67" y="16"/>
                      <a:pt x="67" y="16"/>
                    </a:cubicBezTo>
                    <a:cubicBezTo>
                      <a:pt x="71" y="26"/>
                      <a:pt x="71" y="26"/>
                      <a:pt x="71" y="26"/>
                    </a:cubicBezTo>
                    <a:lnTo>
                      <a:pt x="4" y="26"/>
                    </a:lnTo>
                    <a:close/>
                    <a:moveTo>
                      <a:pt x="62" y="31"/>
                    </a:moveTo>
                    <a:cubicBezTo>
                      <a:pt x="62" y="32"/>
                      <a:pt x="60" y="33"/>
                      <a:pt x="58" y="33"/>
                    </a:cubicBezTo>
                    <a:cubicBezTo>
                      <a:pt x="57" y="33"/>
                      <a:pt x="57" y="33"/>
                      <a:pt x="57" y="33"/>
                    </a:cubicBezTo>
                    <a:cubicBezTo>
                      <a:pt x="55" y="33"/>
                      <a:pt x="54" y="32"/>
                      <a:pt x="54" y="31"/>
                    </a:cubicBezTo>
                    <a:cubicBezTo>
                      <a:pt x="54" y="28"/>
                      <a:pt x="54" y="28"/>
                      <a:pt x="54" y="28"/>
                    </a:cubicBezTo>
                    <a:cubicBezTo>
                      <a:pt x="62" y="28"/>
                      <a:pt x="62" y="28"/>
                      <a:pt x="62" y="28"/>
                    </a:cubicBezTo>
                    <a:lnTo>
                      <a:pt x="62" y="31"/>
                    </a:lnTo>
                    <a:close/>
                    <a:moveTo>
                      <a:pt x="52" y="31"/>
                    </a:moveTo>
                    <a:cubicBezTo>
                      <a:pt x="52" y="32"/>
                      <a:pt x="50" y="33"/>
                      <a:pt x="48" y="33"/>
                    </a:cubicBezTo>
                    <a:cubicBezTo>
                      <a:pt x="47" y="33"/>
                      <a:pt x="47" y="33"/>
                      <a:pt x="47" y="33"/>
                    </a:cubicBezTo>
                    <a:cubicBezTo>
                      <a:pt x="45" y="33"/>
                      <a:pt x="44" y="32"/>
                      <a:pt x="44" y="31"/>
                    </a:cubicBezTo>
                    <a:cubicBezTo>
                      <a:pt x="44" y="28"/>
                      <a:pt x="44" y="28"/>
                      <a:pt x="44" y="28"/>
                    </a:cubicBezTo>
                    <a:cubicBezTo>
                      <a:pt x="52" y="28"/>
                      <a:pt x="52" y="28"/>
                      <a:pt x="52" y="28"/>
                    </a:cubicBezTo>
                    <a:lnTo>
                      <a:pt x="52" y="31"/>
                    </a:lnTo>
                    <a:close/>
                    <a:moveTo>
                      <a:pt x="42" y="31"/>
                    </a:moveTo>
                    <a:cubicBezTo>
                      <a:pt x="42" y="32"/>
                      <a:pt x="40" y="33"/>
                      <a:pt x="38" y="33"/>
                    </a:cubicBezTo>
                    <a:cubicBezTo>
                      <a:pt x="37" y="33"/>
                      <a:pt x="37" y="33"/>
                      <a:pt x="37" y="33"/>
                    </a:cubicBezTo>
                    <a:cubicBezTo>
                      <a:pt x="35" y="33"/>
                      <a:pt x="34" y="32"/>
                      <a:pt x="34" y="31"/>
                    </a:cubicBezTo>
                    <a:cubicBezTo>
                      <a:pt x="34" y="28"/>
                      <a:pt x="34" y="28"/>
                      <a:pt x="34" y="28"/>
                    </a:cubicBezTo>
                    <a:cubicBezTo>
                      <a:pt x="42" y="28"/>
                      <a:pt x="42" y="28"/>
                      <a:pt x="42" y="28"/>
                    </a:cubicBezTo>
                    <a:lnTo>
                      <a:pt x="42" y="31"/>
                    </a:lnTo>
                    <a:close/>
                    <a:moveTo>
                      <a:pt x="32" y="31"/>
                    </a:moveTo>
                    <a:cubicBezTo>
                      <a:pt x="32" y="32"/>
                      <a:pt x="30" y="33"/>
                      <a:pt x="28" y="33"/>
                    </a:cubicBezTo>
                    <a:cubicBezTo>
                      <a:pt x="27" y="33"/>
                      <a:pt x="27" y="33"/>
                      <a:pt x="27" y="33"/>
                    </a:cubicBezTo>
                    <a:cubicBezTo>
                      <a:pt x="25" y="33"/>
                      <a:pt x="23" y="32"/>
                      <a:pt x="23" y="31"/>
                    </a:cubicBezTo>
                    <a:cubicBezTo>
                      <a:pt x="23" y="28"/>
                      <a:pt x="23" y="28"/>
                      <a:pt x="23" y="28"/>
                    </a:cubicBezTo>
                    <a:cubicBezTo>
                      <a:pt x="32" y="28"/>
                      <a:pt x="32" y="28"/>
                      <a:pt x="32" y="28"/>
                    </a:cubicBezTo>
                    <a:lnTo>
                      <a:pt x="32" y="31"/>
                    </a:lnTo>
                    <a:close/>
                    <a:moveTo>
                      <a:pt x="21" y="28"/>
                    </a:moveTo>
                    <a:cubicBezTo>
                      <a:pt x="21" y="31"/>
                      <a:pt x="21" y="31"/>
                      <a:pt x="21" y="31"/>
                    </a:cubicBezTo>
                    <a:cubicBezTo>
                      <a:pt x="21" y="32"/>
                      <a:pt x="20" y="33"/>
                      <a:pt x="18" y="33"/>
                    </a:cubicBezTo>
                    <a:cubicBezTo>
                      <a:pt x="17" y="33"/>
                      <a:pt x="17" y="33"/>
                      <a:pt x="17" y="33"/>
                    </a:cubicBezTo>
                    <a:cubicBezTo>
                      <a:pt x="15" y="33"/>
                      <a:pt x="13" y="32"/>
                      <a:pt x="13" y="31"/>
                    </a:cubicBezTo>
                    <a:cubicBezTo>
                      <a:pt x="13" y="28"/>
                      <a:pt x="13" y="28"/>
                      <a:pt x="13" y="28"/>
                    </a:cubicBezTo>
                    <a:lnTo>
                      <a:pt x="21" y="28"/>
                    </a:lnTo>
                    <a:close/>
                    <a:moveTo>
                      <a:pt x="12" y="33"/>
                    </a:moveTo>
                    <a:cubicBezTo>
                      <a:pt x="13" y="35"/>
                      <a:pt x="15" y="35"/>
                      <a:pt x="17" y="35"/>
                    </a:cubicBezTo>
                    <a:cubicBezTo>
                      <a:pt x="18" y="35"/>
                      <a:pt x="18" y="35"/>
                      <a:pt x="18" y="35"/>
                    </a:cubicBezTo>
                    <a:cubicBezTo>
                      <a:pt x="20" y="35"/>
                      <a:pt x="21" y="35"/>
                      <a:pt x="22" y="33"/>
                    </a:cubicBezTo>
                    <a:cubicBezTo>
                      <a:pt x="23" y="35"/>
                      <a:pt x="25" y="35"/>
                      <a:pt x="27" y="35"/>
                    </a:cubicBezTo>
                    <a:cubicBezTo>
                      <a:pt x="28" y="35"/>
                      <a:pt x="28" y="35"/>
                      <a:pt x="28" y="35"/>
                    </a:cubicBezTo>
                    <a:cubicBezTo>
                      <a:pt x="30" y="35"/>
                      <a:pt x="32" y="35"/>
                      <a:pt x="33" y="33"/>
                    </a:cubicBezTo>
                    <a:cubicBezTo>
                      <a:pt x="34" y="35"/>
                      <a:pt x="35" y="35"/>
                      <a:pt x="37" y="35"/>
                    </a:cubicBezTo>
                    <a:cubicBezTo>
                      <a:pt x="38" y="35"/>
                      <a:pt x="38" y="35"/>
                      <a:pt x="38" y="35"/>
                    </a:cubicBezTo>
                    <a:cubicBezTo>
                      <a:pt x="40" y="35"/>
                      <a:pt x="42" y="35"/>
                      <a:pt x="43" y="33"/>
                    </a:cubicBezTo>
                    <a:cubicBezTo>
                      <a:pt x="44" y="35"/>
                      <a:pt x="45" y="35"/>
                      <a:pt x="47" y="35"/>
                    </a:cubicBezTo>
                    <a:cubicBezTo>
                      <a:pt x="48" y="35"/>
                      <a:pt x="48" y="35"/>
                      <a:pt x="48" y="35"/>
                    </a:cubicBezTo>
                    <a:cubicBezTo>
                      <a:pt x="50" y="35"/>
                      <a:pt x="52" y="35"/>
                      <a:pt x="53" y="33"/>
                    </a:cubicBezTo>
                    <a:cubicBezTo>
                      <a:pt x="54" y="35"/>
                      <a:pt x="55" y="35"/>
                      <a:pt x="57" y="35"/>
                    </a:cubicBezTo>
                    <a:cubicBezTo>
                      <a:pt x="58" y="35"/>
                      <a:pt x="58" y="35"/>
                      <a:pt x="58" y="35"/>
                    </a:cubicBezTo>
                    <a:cubicBezTo>
                      <a:pt x="60" y="35"/>
                      <a:pt x="62" y="35"/>
                      <a:pt x="63" y="33"/>
                    </a:cubicBezTo>
                    <a:cubicBezTo>
                      <a:pt x="64" y="35"/>
                      <a:pt x="65" y="35"/>
                      <a:pt x="67" y="35"/>
                    </a:cubicBezTo>
                    <a:cubicBezTo>
                      <a:pt x="67" y="62"/>
                      <a:pt x="67" y="62"/>
                      <a:pt x="67" y="62"/>
                    </a:cubicBezTo>
                    <a:cubicBezTo>
                      <a:pt x="30" y="62"/>
                      <a:pt x="30" y="62"/>
                      <a:pt x="30" y="62"/>
                    </a:cubicBezTo>
                    <a:cubicBezTo>
                      <a:pt x="30" y="41"/>
                      <a:pt x="30" y="41"/>
                      <a:pt x="30" y="41"/>
                    </a:cubicBezTo>
                    <a:cubicBezTo>
                      <a:pt x="30" y="40"/>
                      <a:pt x="30" y="40"/>
                      <a:pt x="29" y="40"/>
                    </a:cubicBezTo>
                    <a:cubicBezTo>
                      <a:pt x="14" y="40"/>
                      <a:pt x="14" y="40"/>
                      <a:pt x="14" y="40"/>
                    </a:cubicBezTo>
                    <a:cubicBezTo>
                      <a:pt x="13" y="40"/>
                      <a:pt x="13" y="40"/>
                      <a:pt x="13" y="41"/>
                    </a:cubicBezTo>
                    <a:cubicBezTo>
                      <a:pt x="13" y="62"/>
                      <a:pt x="13" y="62"/>
                      <a:pt x="13" y="62"/>
                    </a:cubicBezTo>
                    <a:cubicBezTo>
                      <a:pt x="8" y="62"/>
                      <a:pt x="8" y="62"/>
                      <a:pt x="8" y="62"/>
                    </a:cubicBezTo>
                    <a:cubicBezTo>
                      <a:pt x="8" y="35"/>
                      <a:pt x="8" y="35"/>
                      <a:pt x="8" y="35"/>
                    </a:cubicBezTo>
                    <a:cubicBezTo>
                      <a:pt x="10" y="35"/>
                      <a:pt x="11" y="35"/>
                      <a:pt x="12" y="33"/>
                    </a:cubicBezTo>
                    <a:close/>
                    <a:moveTo>
                      <a:pt x="15" y="62"/>
                    </a:moveTo>
                    <a:cubicBezTo>
                      <a:pt x="15" y="42"/>
                      <a:pt x="15" y="42"/>
                      <a:pt x="15" y="42"/>
                    </a:cubicBezTo>
                    <a:cubicBezTo>
                      <a:pt x="28" y="42"/>
                      <a:pt x="28" y="42"/>
                      <a:pt x="28" y="42"/>
                    </a:cubicBezTo>
                    <a:cubicBezTo>
                      <a:pt x="28" y="62"/>
                      <a:pt x="28" y="62"/>
                      <a:pt x="28" y="62"/>
                    </a:cubicBezTo>
                    <a:lnTo>
                      <a:pt x="15" y="62"/>
                    </a:lnTo>
                    <a:close/>
                    <a:moveTo>
                      <a:pt x="68" y="33"/>
                    </a:moveTo>
                    <a:cubicBezTo>
                      <a:pt x="67" y="33"/>
                      <a:pt x="67" y="33"/>
                      <a:pt x="67" y="33"/>
                    </a:cubicBezTo>
                    <a:cubicBezTo>
                      <a:pt x="65" y="33"/>
                      <a:pt x="64" y="32"/>
                      <a:pt x="64" y="31"/>
                    </a:cubicBezTo>
                    <a:cubicBezTo>
                      <a:pt x="64" y="28"/>
                      <a:pt x="64" y="28"/>
                      <a:pt x="64" y="28"/>
                    </a:cubicBezTo>
                    <a:cubicBezTo>
                      <a:pt x="72" y="28"/>
                      <a:pt x="72" y="28"/>
                      <a:pt x="72" y="28"/>
                    </a:cubicBezTo>
                    <a:cubicBezTo>
                      <a:pt x="72" y="31"/>
                      <a:pt x="72" y="31"/>
                      <a:pt x="72" y="31"/>
                    </a:cubicBezTo>
                    <a:cubicBezTo>
                      <a:pt x="72" y="32"/>
                      <a:pt x="70" y="33"/>
                      <a:pt x="68" y="33"/>
                    </a:cubicBezTo>
                    <a:close/>
                    <a:moveTo>
                      <a:pt x="67" y="11"/>
                    </a:moveTo>
                    <a:cubicBezTo>
                      <a:pt x="67" y="13"/>
                      <a:pt x="66" y="14"/>
                      <a:pt x="64" y="14"/>
                    </a:cubicBezTo>
                    <a:cubicBezTo>
                      <a:pt x="11" y="14"/>
                      <a:pt x="11" y="14"/>
                      <a:pt x="11" y="14"/>
                    </a:cubicBezTo>
                    <a:cubicBezTo>
                      <a:pt x="9" y="14"/>
                      <a:pt x="8" y="13"/>
                      <a:pt x="8" y="11"/>
                    </a:cubicBezTo>
                    <a:cubicBezTo>
                      <a:pt x="8" y="5"/>
                      <a:pt x="8" y="5"/>
                      <a:pt x="8" y="5"/>
                    </a:cubicBezTo>
                    <a:cubicBezTo>
                      <a:pt x="8" y="4"/>
                      <a:pt x="9" y="3"/>
                      <a:pt x="11" y="3"/>
                    </a:cubicBezTo>
                    <a:cubicBezTo>
                      <a:pt x="64" y="3"/>
                      <a:pt x="64" y="3"/>
                      <a:pt x="64" y="3"/>
                    </a:cubicBezTo>
                    <a:cubicBezTo>
                      <a:pt x="66" y="3"/>
                      <a:pt x="67" y="4"/>
                      <a:pt x="67" y="5"/>
                    </a:cubicBezTo>
                    <a:lnTo>
                      <a:pt x="67" y="11"/>
                    </a:lnTo>
                    <a:close/>
                    <a:moveTo>
                      <a:pt x="3" y="28"/>
                    </a:moveTo>
                    <a:cubicBezTo>
                      <a:pt x="11" y="28"/>
                      <a:pt x="11" y="28"/>
                      <a:pt x="11" y="28"/>
                    </a:cubicBezTo>
                    <a:cubicBezTo>
                      <a:pt x="11" y="31"/>
                      <a:pt x="11" y="31"/>
                      <a:pt x="11" y="31"/>
                    </a:cubicBezTo>
                    <a:cubicBezTo>
                      <a:pt x="11" y="32"/>
                      <a:pt x="10" y="33"/>
                      <a:pt x="8" y="33"/>
                    </a:cubicBezTo>
                    <a:cubicBezTo>
                      <a:pt x="7" y="33"/>
                      <a:pt x="7" y="33"/>
                      <a:pt x="7" y="33"/>
                    </a:cubicBezTo>
                    <a:cubicBezTo>
                      <a:pt x="5" y="33"/>
                      <a:pt x="3" y="32"/>
                      <a:pt x="3" y="31"/>
                    </a:cubicBezTo>
                    <a:lnTo>
                      <a:pt x="3" y="28"/>
                    </a:lnTo>
                    <a:close/>
                    <a:moveTo>
                      <a:pt x="4" y="67"/>
                    </a:moveTo>
                    <a:cubicBezTo>
                      <a:pt x="4" y="65"/>
                      <a:pt x="4" y="65"/>
                      <a:pt x="4" y="65"/>
                    </a:cubicBezTo>
                    <a:cubicBezTo>
                      <a:pt x="4" y="65"/>
                      <a:pt x="5" y="64"/>
                      <a:pt x="6" y="64"/>
                    </a:cubicBezTo>
                    <a:cubicBezTo>
                      <a:pt x="14" y="64"/>
                      <a:pt x="14" y="64"/>
                      <a:pt x="14" y="64"/>
                    </a:cubicBezTo>
                    <a:cubicBezTo>
                      <a:pt x="29" y="64"/>
                      <a:pt x="29" y="64"/>
                      <a:pt x="29" y="64"/>
                    </a:cubicBezTo>
                    <a:cubicBezTo>
                      <a:pt x="70" y="64"/>
                      <a:pt x="70" y="64"/>
                      <a:pt x="70" y="64"/>
                    </a:cubicBezTo>
                    <a:cubicBezTo>
                      <a:pt x="70" y="64"/>
                      <a:pt x="71" y="65"/>
                      <a:pt x="71" y="65"/>
                    </a:cubicBezTo>
                    <a:cubicBezTo>
                      <a:pt x="71" y="67"/>
                      <a:pt x="71" y="67"/>
                      <a:pt x="71" y="67"/>
                    </a:cubicBezTo>
                    <a:cubicBezTo>
                      <a:pt x="71" y="68"/>
                      <a:pt x="70" y="68"/>
                      <a:pt x="70" y="68"/>
                    </a:cubicBezTo>
                    <a:cubicBezTo>
                      <a:pt x="6" y="68"/>
                      <a:pt x="6" y="68"/>
                      <a:pt x="6" y="68"/>
                    </a:cubicBezTo>
                    <a:cubicBezTo>
                      <a:pt x="5" y="68"/>
                      <a:pt x="4" y="68"/>
                      <a:pt x="4" y="67"/>
                    </a:cubicBezTo>
                    <a:close/>
                    <a:moveTo>
                      <a:pt x="39" y="57"/>
                    </a:moveTo>
                    <a:cubicBezTo>
                      <a:pt x="61" y="57"/>
                      <a:pt x="61" y="57"/>
                      <a:pt x="61" y="57"/>
                    </a:cubicBezTo>
                    <a:cubicBezTo>
                      <a:pt x="62" y="57"/>
                      <a:pt x="62" y="56"/>
                      <a:pt x="62" y="56"/>
                    </a:cubicBezTo>
                    <a:cubicBezTo>
                      <a:pt x="62" y="41"/>
                      <a:pt x="62" y="41"/>
                      <a:pt x="62" y="41"/>
                    </a:cubicBezTo>
                    <a:cubicBezTo>
                      <a:pt x="62" y="40"/>
                      <a:pt x="62" y="40"/>
                      <a:pt x="61" y="40"/>
                    </a:cubicBezTo>
                    <a:cubicBezTo>
                      <a:pt x="39" y="40"/>
                      <a:pt x="39" y="40"/>
                      <a:pt x="39" y="40"/>
                    </a:cubicBezTo>
                    <a:cubicBezTo>
                      <a:pt x="38" y="40"/>
                      <a:pt x="38" y="40"/>
                      <a:pt x="38" y="41"/>
                    </a:cubicBezTo>
                    <a:cubicBezTo>
                      <a:pt x="38" y="56"/>
                      <a:pt x="38" y="56"/>
                      <a:pt x="38" y="56"/>
                    </a:cubicBezTo>
                    <a:cubicBezTo>
                      <a:pt x="38" y="56"/>
                      <a:pt x="38" y="57"/>
                      <a:pt x="39" y="57"/>
                    </a:cubicBezTo>
                    <a:close/>
                    <a:moveTo>
                      <a:pt x="40" y="42"/>
                    </a:moveTo>
                    <a:cubicBezTo>
                      <a:pt x="60" y="42"/>
                      <a:pt x="60" y="42"/>
                      <a:pt x="60" y="42"/>
                    </a:cubicBezTo>
                    <a:cubicBezTo>
                      <a:pt x="60" y="55"/>
                      <a:pt x="60" y="55"/>
                      <a:pt x="60" y="55"/>
                    </a:cubicBezTo>
                    <a:cubicBezTo>
                      <a:pt x="40" y="55"/>
                      <a:pt x="40" y="55"/>
                      <a:pt x="40" y="55"/>
                    </a:cubicBezTo>
                    <a:lnTo>
                      <a:pt x="40" y="42"/>
                    </a:ln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82" name="isļiḑe">
                <a:extLst>
                  <a:ext uri="{FF2B5EF4-FFF2-40B4-BE49-F238E27FC236}">
                    <a16:creationId xmlns:a16="http://schemas.microsoft.com/office/drawing/2014/main" id="{CC7BEC14-D802-487E-AF88-3D642AC65EF4}"/>
                  </a:ext>
                </a:extLst>
              </p:cNvPr>
              <p:cNvSpPr/>
              <p:nvPr/>
            </p:nvSpPr>
            <p:spPr bwMode="auto">
              <a:xfrm>
                <a:off x="6843052" y="5474730"/>
                <a:ext cx="311167" cy="347437"/>
              </a:xfrm>
              <a:custGeom>
                <a:avLst/>
                <a:gdLst>
                  <a:gd name="T0" fmla="*/ 55 w 69"/>
                  <a:gd name="T1" fmla="*/ 0 h 77"/>
                  <a:gd name="T2" fmla="*/ 45 w 69"/>
                  <a:gd name="T3" fmla="*/ 5 h 77"/>
                  <a:gd name="T4" fmla="*/ 31 w 69"/>
                  <a:gd name="T5" fmla="*/ 7 h 77"/>
                  <a:gd name="T6" fmla="*/ 24 w 69"/>
                  <a:gd name="T7" fmla="*/ 7 h 77"/>
                  <a:gd name="T8" fmla="*/ 10 w 69"/>
                  <a:gd name="T9" fmla="*/ 5 h 77"/>
                  <a:gd name="T10" fmla="*/ 0 w 69"/>
                  <a:gd name="T11" fmla="*/ 69 h 77"/>
                  <a:gd name="T12" fmla="*/ 69 w 69"/>
                  <a:gd name="T13" fmla="*/ 14 h 77"/>
                  <a:gd name="T14" fmla="*/ 10 w 69"/>
                  <a:gd name="T15" fmla="*/ 13 h 77"/>
                  <a:gd name="T16" fmla="*/ 24 w 69"/>
                  <a:gd name="T17" fmla="*/ 10 h 77"/>
                  <a:gd name="T18" fmla="*/ 31 w 69"/>
                  <a:gd name="T19" fmla="*/ 10 h 77"/>
                  <a:gd name="T20" fmla="*/ 45 w 69"/>
                  <a:gd name="T21" fmla="*/ 13 h 77"/>
                  <a:gd name="T22" fmla="*/ 55 w 69"/>
                  <a:gd name="T23" fmla="*/ 17 h 77"/>
                  <a:gd name="T24" fmla="*/ 66 w 69"/>
                  <a:gd name="T25" fmla="*/ 14 h 77"/>
                  <a:gd name="T26" fmla="*/ 7 w 69"/>
                  <a:gd name="T27" fmla="*/ 10 h 77"/>
                  <a:gd name="T28" fmla="*/ 61 w 69"/>
                  <a:gd name="T29" fmla="*/ 74 h 77"/>
                  <a:gd name="T30" fmla="*/ 34 w 69"/>
                  <a:gd name="T31" fmla="*/ 39 h 77"/>
                  <a:gd name="T32" fmla="*/ 34 w 69"/>
                  <a:gd name="T33" fmla="*/ 39 h 77"/>
                  <a:gd name="T34" fmla="*/ 33 w 69"/>
                  <a:gd name="T35" fmla="*/ 36 h 77"/>
                  <a:gd name="T36" fmla="*/ 44 w 69"/>
                  <a:gd name="T37" fmla="*/ 33 h 77"/>
                  <a:gd name="T38" fmla="*/ 45 w 69"/>
                  <a:gd name="T39" fmla="*/ 36 h 77"/>
                  <a:gd name="T40" fmla="*/ 54 w 69"/>
                  <a:gd name="T41" fmla="*/ 39 h 77"/>
                  <a:gd name="T42" fmla="*/ 54 w 69"/>
                  <a:gd name="T43" fmla="*/ 39 h 77"/>
                  <a:gd name="T44" fmla="*/ 53 w 69"/>
                  <a:gd name="T45" fmla="*/ 36 h 77"/>
                  <a:gd name="T46" fmla="*/ 14 w 69"/>
                  <a:gd name="T47" fmla="*/ 43 h 77"/>
                  <a:gd name="T48" fmla="*/ 15 w 69"/>
                  <a:gd name="T49" fmla="*/ 46 h 77"/>
                  <a:gd name="T50" fmla="*/ 24 w 69"/>
                  <a:gd name="T51" fmla="*/ 49 h 77"/>
                  <a:gd name="T52" fmla="*/ 24 w 69"/>
                  <a:gd name="T53" fmla="*/ 49 h 77"/>
                  <a:gd name="T54" fmla="*/ 23 w 69"/>
                  <a:gd name="T55" fmla="*/ 46 h 77"/>
                  <a:gd name="T56" fmla="*/ 34 w 69"/>
                  <a:gd name="T57" fmla="*/ 43 h 77"/>
                  <a:gd name="T58" fmla="*/ 35 w 69"/>
                  <a:gd name="T59" fmla="*/ 46 h 77"/>
                  <a:gd name="T60" fmla="*/ 44 w 69"/>
                  <a:gd name="T61" fmla="*/ 49 h 77"/>
                  <a:gd name="T62" fmla="*/ 44 w 69"/>
                  <a:gd name="T63" fmla="*/ 49 h 77"/>
                  <a:gd name="T64" fmla="*/ 43 w 69"/>
                  <a:gd name="T65" fmla="*/ 46 h 77"/>
                  <a:gd name="T66" fmla="*/ 54 w 69"/>
                  <a:gd name="T67" fmla="*/ 43 h 77"/>
                  <a:gd name="T68" fmla="*/ 55 w 69"/>
                  <a:gd name="T69" fmla="*/ 46 h 77"/>
                  <a:gd name="T70" fmla="*/ 14 w 69"/>
                  <a:gd name="T71" fmla="*/ 59 h 77"/>
                  <a:gd name="T72" fmla="*/ 14 w 69"/>
                  <a:gd name="T73" fmla="*/ 59 h 77"/>
                  <a:gd name="T74" fmla="*/ 13 w 69"/>
                  <a:gd name="T75" fmla="*/ 56 h 77"/>
                  <a:gd name="T76" fmla="*/ 24 w 69"/>
                  <a:gd name="T77" fmla="*/ 53 h 77"/>
                  <a:gd name="T78" fmla="*/ 25 w 69"/>
                  <a:gd name="T79" fmla="*/ 56 h 77"/>
                  <a:gd name="T80" fmla="*/ 34 w 69"/>
                  <a:gd name="T81" fmla="*/ 59 h 77"/>
                  <a:gd name="T82" fmla="*/ 34 w 69"/>
                  <a:gd name="T83" fmla="*/ 59 h 77"/>
                  <a:gd name="T84" fmla="*/ 33 w 69"/>
                  <a:gd name="T85" fmla="*/ 56 h 77"/>
                  <a:gd name="T86" fmla="*/ 44 w 69"/>
                  <a:gd name="T87" fmla="*/ 53 h 77"/>
                  <a:gd name="T88" fmla="*/ 45 w 69"/>
                  <a:gd name="T89" fmla="*/ 56 h 77"/>
                  <a:gd name="T90" fmla="*/ 54 w 69"/>
                  <a:gd name="T91" fmla="*/ 59 h 77"/>
                  <a:gd name="T92" fmla="*/ 54 w 69"/>
                  <a:gd name="T93" fmla="*/ 59 h 77"/>
                  <a:gd name="T94" fmla="*/ 53 w 69"/>
                  <a:gd name="T95" fmla="*/ 56 h 77"/>
                  <a:gd name="T96" fmla="*/ 14 w 69"/>
                  <a:gd name="T97" fmla="*/ 63 h 77"/>
                  <a:gd name="T98" fmla="*/ 15 w 69"/>
                  <a:gd name="T99" fmla="*/ 65 h 77"/>
                  <a:gd name="T100" fmla="*/ 24 w 69"/>
                  <a:gd name="T101" fmla="*/ 68 h 77"/>
                  <a:gd name="T102" fmla="*/ 24 w 69"/>
                  <a:gd name="T103" fmla="*/ 68 h 77"/>
                  <a:gd name="T104" fmla="*/ 23 w 69"/>
                  <a:gd name="T105" fmla="*/ 6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 h="77">
                    <a:moveTo>
                      <a:pt x="61" y="7"/>
                    </a:moveTo>
                    <a:cubicBezTo>
                      <a:pt x="59" y="7"/>
                      <a:pt x="59" y="7"/>
                      <a:pt x="59" y="7"/>
                    </a:cubicBezTo>
                    <a:cubicBezTo>
                      <a:pt x="59" y="5"/>
                      <a:pt x="59" y="5"/>
                      <a:pt x="59" y="5"/>
                    </a:cubicBezTo>
                    <a:cubicBezTo>
                      <a:pt x="59" y="2"/>
                      <a:pt x="57" y="0"/>
                      <a:pt x="55" y="0"/>
                    </a:cubicBezTo>
                    <a:cubicBezTo>
                      <a:pt x="53" y="0"/>
                      <a:pt x="51" y="2"/>
                      <a:pt x="51" y="5"/>
                    </a:cubicBezTo>
                    <a:cubicBezTo>
                      <a:pt x="51" y="7"/>
                      <a:pt x="51" y="7"/>
                      <a:pt x="51" y="7"/>
                    </a:cubicBezTo>
                    <a:cubicBezTo>
                      <a:pt x="45" y="7"/>
                      <a:pt x="45" y="7"/>
                      <a:pt x="45" y="7"/>
                    </a:cubicBezTo>
                    <a:cubicBezTo>
                      <a:pt x="45" y="5"/>
                      <a:pt x="45" y="5"/>
                      <a:pt x="45" y="5"/>
                    </a:cubicBezTo>
                    <a:cubicBezTo>
                      <a:pt x="45" y="2"/>
                      <a:pt x="43" y="0"/>
                      <a:pt x="41" y="0"/>
                    </a:cubicBezTo>
                    <a:cubicBezTo>
                      <a:pt x="39" y="0"/>
                      <a:pt x="37" y="2"/>
                      <a:pt x="37" y="5"/>
                    </a:cubicBezTo>
                    <a:cubicBezTo>
                      <a:pt x="37" y="7"/>
                      <a:pt x="37" y="7"/>
                      <a:pt x="37" y="7"/>
                    </a:cubicBezTo>
                    <a:cubicBezTo>
                      <a:pt x="31" y="7"/>
                      <a:pt x="31" y="7"/>
                      <a:pt x="31" y="7"/>
                    </a:cubicBezTo>
                    <a:cubicBezTo>
                      <a:pt x="31" y="5"/>
                      <a:pt x="31" y="5"/>
                      <a:pt x="31" y="5"/>
                    </a:cubicBezTo>
                    <a:cubicBezTo>
                      <a:pt x="31" y="2"/>
                      <a:pt x="29" y="0"/>
                      <a:pt x="27" y="0"/>
                    </a:cubicBezTo>
                    <a:cubicBezTo>
                      <a:pt x="25" y="0"/>
                      <a:pt x="24" y="2"/>
                      <a:pt x="24" y="5"/>
                    </a:cubicBezTo>
                    <a:cubicBezTo>
                      <a:pt x="24" y="7"/>
                      <a:pt x="24" y="7"/>
                      <a:pt x="24" y="7"/>
                    </a:cubicBezTo>
                    <a:cubicBezTo>
                      <a:pt x="17" y="7"/>
                      <a:pt x="17" y="7"/>
                      <a:pt x="17" y="7"/>
                    </a:cubicBezTo>
                    <a:cubicBezTo>
                      <a:pt x="17" y="5"/>
                      <a:pt x="17" y="5"/>
                      <a:pt x="17" y="5"/>
                    </a:cubicBezTo>
                    <a:cubicBezTo>
                      <a:pt x="17" y="2"/>
                      <a:pt x="16" y="0"/>
                      <a:pt x="14" y="0"/>
                    </a:cubicBezTo>
                    <a:cubicBezTo>
                      <a:pt x="11" y="0"/>
                      <a:pt x="10" y="2"/>
                      <a:pt x="10" y="5"/>
                    </a:cubicBezTo>
                    <a:cubicBezTo>
                      <a:pt x="10" y="7"/>
                      <a:pt x="10" y="7"/>
                      <a:pt x="10" y="7"/>
                    </a:cubicBezTo>
                    <a:cubicBezTo>
                      <a:pt x="7" y="7"/>
                      <a:pt x="7" y="7"/>
                      <a:pt x="7" y="7"/>
                    </a:cubicBezTo>
                    <a:cubicBezTo>
                      <a:pt x="3" y="7"/>
                      <a:pt x="0" y="10"/>
                      <a:pt x="0" y="14"/>
                    </a:cubicBezTo>
                    <a:cubicBezTo>
                      <a:pt x="0" y="69"/>
                      <a:pt x="0" y="69"/>
                      <a:pt x="0" y="69"/>
                    </a:cubicBezTo>
                    <a:cubicBezTo>
                      <a:pt x="0" y="74"/>
                      <a:pt x="3" y="77"/>
                      <a:pt x="7" y="77"/>
                    </a:cubicBezTo>
                    <a:cubicBezTo>
                      <a:pt x="61" y="77"/>
                      <a:pt x="61" y="77"/>
                      <a:pt x="61" y="77"/>
                    </a:cubicBezTo>
                    <a:cubicBezTo>
                      <a:pt x="65" y="77"/>
                      <a:pt x="69" y="74"/>
                      <a:pt x="69" y="69"/>
                    </a:cubicBezTo>
                    <a:cubicBezTo>
                      <a:pt x="69" y="14"/>
                      <a:pt x="69" y="14"/>
                      <a:pt x="69" y="14"/>
                    </a:cubicBezTo>
                    <a:cubicBezTo>
                      <a:pt x="69" y="10"/>
                      <a:pt x="65" y="7"/>
                      <a:pt x="61" y="7"/>
                    </a:cubicBezTo>
                    <a:close/>
                    <a:moveTo>
                      <a:pt x="7" y="10"/>
                    </a:moveTo>
                    <a:cubicBezTo>
                      <a:pt x="10" y="10"/>
                      <a:pt x="10" y="10"/>
                      <a:pt x="10" y="10"/>
                    </a:cubicBezTo>
                    <a:cubicBezTo>
                      <a:pt x="10" y="13"/>
                      <a:pt x="10" y="13"/>
                      <a:pt x="10" y="13"/>
                    </a:cubicBezTo>
                    <a:cubicBezTo>
                      <a:pt x="10" y="15"/>
                      <a:pt x="11" y="17"/>
                      <a:pt x="14" y="17"/>
                    </a:cubicBezTo>
                    <a:cubicBezTo>
                      <a:pt x="16" y="17"/>
                      <a:pt x="17" y="15"/>
                      <a:pt x="17" y="13"/>
                    </a:cubicBezTo>
                    <a:cubicBezTo>
                      <a:pt x="17" y="10"/>
                      <a:pt x="17" y="10"/>
                      <a:pt x="17" y="10"/>
                    </a:cubicBezTo>
                    <a:cubicBezTo>
                      <a:pt x="24" y="10"/>
                      <a:pt x="24" y="10"/>
                      <a:pt x="24" y="10"/>
                    </a:cubicBezTo>
                    <a:cubicBezTo>
                      <a:pt x="24" y="13"/>
                      <a:pt x="24" y="13"/>
                      <a:pt x="24" y="13"/>
                    </a:cubicBezTo>
                    <a:cubicBezTo>
                      <a:pt x="24" y="15"/>
                      <a:pt x="25" y="17"/>
                      <a:pt x="27" y="17"/>
                    </a:cubicBezTo>
                    <a:cubicBezTo>
                      <a:pt x="29" y="17"/>
                      <a:pt x="31" y="15"/>
                      <a:pt x="31" y="13"/>
                    </a:cubicBezTo>
                    <a:cubicBezTo>
                      <a:pt x="31" y="10"/>
                      <a:pt x="31" y="10"/>
                      <a:pt x="31" y="10"/>
                    </a:cubicBezTo>
                    <a:cubicBezTo>
                      <a:pt x="37" y="10"/>
                      <a:pt x="37" y="10"/>
                      <a:pt x="37" y="10"/>
                    </a:cubicBezTo>
                    <a:cubicBezTo>
                      <a:pt x="37" y="13"/>
                      <a:pt x="37" y="13"/>
                      <a:pt x="37" y="13"/>
                    </a:cubicBezTo>
                    <a:cubicBezTo>
                      <a:pt x="37" y="15"/>
                      <a:pt x="39" y="17"/>
                      <a:pt x="41" y="17"/>
                    </a:cubicBezTo>
                    <a:cubicBezTo>
                      <a:pt x="43" y="17"/>
                      <a:pt x="45" y="15"/>
                      <a:pt x="45" y="13"/>
                    </a:cubicBezTo>
                    <a:cubicBezTo>
                      <a:pt x="45" y="10"/>
                      <a:pt x="45" y="10"/>
                      <a:pt x="45" y="10"/>
                    </a:cubicBezTo>
                    <a:cubicBezTo>
                      <a:pt x="51" y="10"/>
                      <a:pt x="51" y="10"/>
                      <a:pt x="51" y="10"/>
                    </a:cubicBezTo>
                    <a:cubicBezTo>
                      <a:pt x="51" y="13"/>
                      <a:pt x="51" y="13"/>
                      <a:pt x="51" y="13"/>
                    </a:cubicBezTo>
                    <a:cubicBezTo>
                      <a:pt x="51" y="15"/>
                      <a:pt x="53" y="17"/>
                      <a:pt x="55" y="17"/>
                    </a:cubicBezTo>
                    <a:cubicBezTo>
                      <a:pt x="57" y="17"/>
                      <a:pt x="59" y="15"/>
                      <a:pt x="59" y="13"/>
                    </a:cubicBezTo>
                    <a:cubicBezTo>
                      <a:pt x="59" y="10"/>
                      <a:pt x="59" y="10"/>
                      <a:pt x="59" y="10"/>
                    </a:cubicBezTo>
                    <a:cubicBezTo>
                      <a:pt x="61" y="10"/>
                      <a:pt x="61" y="10"/>
                      <a:pt x="61" y="10"/>
                    </a:cubicBezTo>
                    <a:cubicBezTo>
                      <a:pt x="64" y="10"/>
                      <a:pt x="66" y="12"/>
                      <a:pt x="66" y="14"/>
                    </a:cubicBezTo>
                    <a:cubicBezTo>
                      <a:pt x="66" y="26"/>
                      <a:pt x="66" y="26"/>
                      <a:pt x="66" y="26"/>
                    </a:cubicBezTo>
                    <a:cubicBezTo>
                      <a:pt x="3" y="26"/>
                      <a:pt x="3" y="26"/>
                      <a:pt x="3" y="26"/>
                    </a:cubicBezTo>
                    <a:cubicBezTo>
                      <a:pt x="3" y="14"/>
                      <a:pt x="3" y="14"/>
                      <a:pt x="3" y="14"/>
                    </a:cubicBezTo>
                    <a:cubicBezTo>
                      <a:pt x="3" y="12"/>
                      <a:pt x="5" y="10"/>
                      <a:pt x="7" y="10"/>
                    </a:cubicBezTo>
                    <a:close/>
                    <a:moveTo>
                      <a:pt x="3" y="28"/>
                    </a:moveTo>
                    <a:cubicBezTo>
                      <a:pt x="66" y="28"/>
                      <a:pt x="66" y="28"/>
                      <a:pt x="66" y="28"/>
                    </a:cubicBezTo>
                    <a:cubicBezTo>
                      <a:pt x="66" y="69"/>
                      <a:pt x="66" y="69"/>
                      <a:pt x="66" y="69"/>
                    </a:cubicBezTo>
                    <a:cubicBezTo>
                      <a:pt x="66" y="72"/>
                      <a:pt x="64" y="74"/>
                      <a:pt x="61" y="74"/>
                    </a:cubicBezTo>
                    <a:cubicBezTo>
                      <a:pt x="7" y="74"/>
                      <a:pt x="7" y="74"/>
                      <a:pt x="7" y="74"/>
                    </a:cubicBezTo>
                    <a:cubicBezTo>
                      <a:pt x="5" y="74"/>
                      <a:pt x="3" y="72"/>
                      <a:pt x="3" y="69"/>
                    </a:cubicBezTo>
                    <a:lnTo>
                      <a:pt x="3" y="28"/>
                    </a:lnTo>
                    <a:close/>
                    <a:moveTo>
                      <a:pt x="34" y="39"/>
                    </a:moveTo>
                    <a:cubicBezTo>
                      <a:pt x="36" y="39"/>
                      <a:pt x="37" y="38"/>
                      <a:pt x="37" y="36"/>
                    </a:cubicBezTo>
                    <a:cubicBezTo>
                      <a:pt x="37" y="34"/>
                      <a:pt x="36" y="33"/>
                      <a:pt x="34" y="33"/>
                    </a:cubicBezTo>
                    <a:cubicBezTo>
                      <a:pt x="33" y="33"/>
                      <a:pt x="31" y="34"/>
                      <a:pt x="31" y="36"/>
                    </a:cubicBezTo>
                    <a:cubicBezTo>
                      <a:pt x="31" y="38"/>
                      <a:pt x="33" y="39"/>
                      <a:pt x="34" y="39"/>
                    </a:cubicBezTo>
                    <a:close/>
                    <a:moveTo>
                      <a:pt x="34" y="35"/>
                    </a:moveTo>
                    <a:cubicBezTo>
                      <a:pt x="35" y="35"/>
                      <a:pt x="35" y="36"/>
                      <a:pt x="35" y="36"/>
                    </a:cubicBezTo>
                    <a:cubicBezTo>
                      <a:pt x="35" y="36"/>
                      <a:pt x="35" y="37"/>
                      <a:pt x="34" y="37"/>
                    </a:cubicBezTo>
                    <a:cubicBezTo>
                      <a:pt x="34" y="37"/>
                      <a:pt x="33" y="36"/>
                      <a:pt x="33" y="36"/>
                    </a:cubicBezTo>
                    <a:cubicBezTo>
                      <a:pt x="33" y="36"/>
                      <a:pt x="34" y="35"/>
                      <a:pt x="34" y="35"/>
                    </a:cubicBezTo>
                    <a:close/>
                    <a:moveTo>
                      <a:pt x="44" y="39"/>
                    </a:moveTo>
                    <a:cubicBezTo>
                      <a:pt x="46" y="39"/>
                      <a:pt x="47" y="38"/>
                      <a:pt x="47" y="36"/>
                    </a:cubicBezTo>
                    <a:cubicBezTo>
                      <a:pt x="47" y="34"/>
                      <a:pt x="46" y="33"/>
                      <a:pt x="44" y="33"/>
                    </a:cubicBezTo>
                    <a:cubicBezTo>
                      <a:pt x="43" y="33"/>
                      <a:pt x="41" y="34"/>
                      <a:pt x="41" y="36"/>
                    </a:cubicBezTo>
                    <a:cubicBezTo>
                      <a:pt x="41" y="38"/>
                      <a:pt x="43" y="39"/>
                      <a:pt x="44" y="39"/>
                    </a:cubicBezTo>
                    <a:close/>
                    <a:moveTo>
                      <a:pt x="44" y="35"/>
                    </a:moveTo>
                    <a:cubicBezTo>
                      <a:pt x="45" y="35"/>
                      <a:pt x="45" y="36"/>
                      <a:pt x="45" y="36"/>
                    </a:cubicBezTo>
                    <a:cubicBezTo>
                      <a:pt x="45" y="36"/>
                      <a:pt x="45" y="37"/>
                      <a:pt x="44" y="37"/>
                    </a:cubicBezTo>
                    <a:cubicBezTo>
                      <a:pt x="44" y="37"/>
                      <a:pt x="43" y="36"/>
                      <a:pt x="43" y="36"/>
                    </a:cubicBezTo>
                    <a:cubicBezTo>
                      <a:pt x="43" y="36"/>
                      <a:pt x="44" y="35"/>
                      <a:pt x="44" y="35"/>
                    </a:cubicBezTo>
                    <a:close/>
                    <a:moveTo>
                      <a:pt x="54" y="39"/>
                    </a:moveTo>
                    <a:cubicBezTo>
                      <a:pt x="56" y="39"/>
                      <a:pt x="57" y="38"/>
                      <a:pt x="57" y="36"/>
                    </a:cubicBezTo>
                    <a:cubicBezTo>
                      <a:pt x="57" y="34"/>
                      <a:pt x="56" y="33"/>
                      <a:pt x="54" y="33"/>
                    </a:cubicBezTo>
                    <a:cubicBezTo>
                      <a:pt x="52" y="33"/>
                      <a:pt x="51" y="34"/>
                      <a:pt x="51" y="36"/>
                    </a:cubicBezTo>
                    <a:cubicBezTo>
                      <a:pt x="51" y="38"/>
                      <a:pt x="52" y="39"/>
                      <a:pt x="54" y="39"/>
                    </a:cubicBezTo>
                    <a:close/>
                    <a:moveTo>
                      <a:pt x="54" y="35"/>
                    </a:moveTo>
                    <a:cubicBezTo>
                      <a:pt x="55" y="35"/>
                      <a:pt x="55" y="36"/>
                      <a:pt x="55" y="36"/>
                    </a:cubicBezTo>
                    <a:cubicBezTo>
                      <a:pt x="55" y="36"/>
                      <a:pt x="55" y="37"/>
                      <a:pt x="54" y="37"/>
                    </a:cubicBezTo>
                    <a:cubicBezTo>
                      <a:pt x="54" y="37"/>
                      <a:pt x="53" y="36"/>
                      <a:pt x="53" y="36"/>
                    </a:cubicBezTo>
                    <a:cubicBezTo>
                      <a:pt x="53" y="36"/>
                      <a:pt x="54" y="35"/>
                      <a:pt x="54" y="35"/>
                    </a:cubicBezTo>
                    <a:close/>
                    <a:moveTo>
                      <a:pt x="14" y="49"/>
                    </a:moveTo>
                    <a:cubicBezTo>
                      <a:pt x="16" y="49"/>
                      <a:pt x="17" y="47"/>
                      <a:pt x="17" y="46"/>
                    </a:cubicBezTo>
                    <a:cubicBezTo>
                      <a:pt x="17" y="44"/>
                      <a:pt x="16" y="43"/>
                      <a:pt x="14" y="43"/>
                    </a:cubicBezTo>
                    <a:cubicBezTo>
                      <a:pt x="13" y="43"/>
                      <a:pt x="11" y="44"/>
                      <a:pt x="11" y="46"/>
                    </a:cubicBezTo>
                    <a:cubicBezTo>
                      <a:pt x="11" y="47"/>
                      <a:pt x="13" y="49"/>
                      <a:pt x="14" y="49"/>
                    </a:cubicBezTo>
                    <a:close/>
                    <a:moveTo>
                      <a:pt x="14" y="45"/>
                    </a:moveTo>
                    <a:cubicBezTo>
                      <a:pt x="15" y="45"/>
                      <a:pt x="15" y="45"/>
                      <a:pt x="15" y="46"/>
                    </a:cubicBezTo>
                    <a:cubicBezTo>
                      <a:pt x="15" y="46"/>
                      <a:pt x="15" y="47"/>
                      <a:pt x="14" y="47"/>
                    </a:cubicBezTo>
                    <a:cubicBezTo>
                      <a:pt x="14" y="47"/>
                      <a:pt x="13" y="46"/>
                      <a:pt x="13" y="46"/>
                    </a:cubicBezTo>
                    <a:cubicBezTo>
                      <a:pt x="13" y="45"/>
                      <a:pt x="14" y="45"/>
                      <a:pt x="14" y="45"/>
                    </a:cubicBezTo>
                    <a:close/>
                    <a:moveTo>
                      <a:pt x="24" y="49"/>
                    </a:moveTo>
                    <a:cubicBezTo>
                      <a:pt x="26" y="49"/>
                      <a:pt x="27" y="47"/>
                      <a:pt x="27" y="46"/>
                    </a:cubicBezTo>
                    <a:cubicBezTo>
                      <a:pt x="27" y="44"/>
                      <a:pt x="26" y="43"/>
                      <a:pt x="24" y="43"/>
                    </a:cubicBezTo>
                    <a:cubicBezTo>
                      <a:pt x="23" y="43"/>
                      <a:pt x="21" y="44"/>
                      <a:pt x="21" y="46"/>
                    </a:cubicBezTo>
                    <a:cubicBezTo>
                      <a:pt x="21" y="47"/>
                      <a:pt x="23" y="49"/>
                      <a:pt x="24" y="49"/>
                    </a:cubicBezTo>
                    <a:close/>
                    <a:moveTo>
                      <a:pt x="24" y="45"/>
                    </a:moveTo>
                    <a:cubicBezTo>
                      <a:pt x="25" y="45"/>
                      <a:pt x="25" y="45"/>
                      <a:pt x="25" y="46"/>
                    </a:cubicBezTo>
                    <a:cubicBezTo>
                      <a:pt x="25" y="46"/>
                      <a:pt x="25" y="47"/>
                      <a:pt x="24" y="47"/>
                    </a:cubicBezTo>
                    <a:cubicBezTo>
                      <a:pt x="24" y="47"/>
                      <a:pt x="23" y="46"/>
                      <a:pt x="23" y="46"/>
                    </a:cubicBezTo>
                    <a:cubicBezTo>
                      <a:pt x="23" y="45"/>
                      <a:pt x="24" y="45"/>
                      <a:pt x="24" y="45"/>
                    </a:cubicBezTo>
                    <a:close/>
                    <a:moveTo>
                      <a:pt x="34" y="49"/>
                    </a:moveTo>
                    <a:cubicBezTo>
                      <a:pt x="36" y="49"/>
                      <a:pt x="37" y="47"/>
                      <a:pt x="37" y="46"/>
                    </a:cubicBezTo>
                    <a:cubicBezTo>
                      <a:pt x="37" y="44"/>
                      <a:pt x="36" y="43"/>
                      <a:pt x="34" y="43"/>
                    </a:cubicBezTo>
                    <a:cubicBezTo>
                      <a:pt x="33" y="43"/>
                      <a:pt x="31" y="44"/>
                      <a:pt x="31" y="46"/>
                    </a:cubicBezTo>
                    <a:cubicBezTo>
                      <a:pt x="31" y="47"/>
                      <a:pt x="33" y="49"/>
                      <a:pt x="34" y="49"/>
                    </a:cubicBezTo>
                    <a:close/>
                    <a:moveTo>
                      <a:pt x="34" y="45"/>
                    </a:moveTo>
                    <a:cubicBezTo>
                      <a:pt x="35" y="45"/>
                      <a:pt x="35" y="45"/>
                      <a:pt x="35" y="46"/>
                    </a:cubicBezTo>
                    <a:cubicBezTo>
                      <a:pt x="35" y="46"/>
                      <a:pt x="35" y="47"/>
                      <a:pt x="34" y="47"/>
                    </a:cubicBezTo>
                    <a:cubicBezTo>
                      <a:pt x="34" y="47"/>
                      <a:pt x="33" y="46"/>
                      <a:pt x="33" y="46"/>
                    </a:cubicBezTo>
                    <a:cubicBezTo>
                      <a:pt x="33" y="45"/>
                      <a:pt x="34" y="45"/>
                      <a:pt x="34" y="45"/>
                    </a:cubicBezTo>
                    <a:close/>
                    <a:moveTo>
                      <a:pt x="44" y="49"/>
                    </a:moveTo>
                    <a:cubicBezTo>
                      <a:pt x="46" y="49"/>
                      <a:pt x="47" y="47"/>
                      <a:pt x="47" y="46"/>
                    </a:cubicBezTo>
                    <a:cubicBezTo>
                      <a:pt x="47" y="44"/>
                      <a:pt x="46" y="43"/>
                      <a:pt x="44" y="43"/>
                    </a:cubicBezTo>
                    <a:cubicBezTo>
                      <a:pt x="43" y="43"/>
                      <a:pt x="41" y="44"/>
                      <a:pt x="41" y="46"/>
                    </a:cubicBezTo>
                    <a:cubicBezTo>
                      <a:pt x="41" y="47"/>
                      <a:pt x="43" y="49"/>
                      <a:pt x="44" y="49"/>
                    </a:cubicBezTo>
                    <a:close/>
                    <a:moveTo>
                      <a:pt x="44" y="45"/>
                    </a:moveTo>
                    <a:cubicBezTo>
                      <a:pt x="45" y="45"/>
                      <a:pt x="45" y="45"/>
                      <a:pt x="45" y="46"/>
                    </a:cubicBezTo>
                    <a:cubicBezTo>
                      <a:pt x="45" y="46"/>
                      <a:pt x="45" y="47"/>
                      <a:pt x="44" y="47"/>
                    </a:cubicBezTo>
                    <a:cubicBezTo>
                      <a:pt x="44" y="47"/>
                      <a:pt x="43" y="46"/>
                      <a:pt x="43" y="46"/>
                    </a:cubicBezTo>
                    <a:cubicBezTo>
                      <a:pt x="43" y="45"/>
                      <a:pt x="44" y="45"/>
                      <a:pt x="44" y="45"/>
                    </a:cubicBezTo>
                    <a:close/>
                    <a:moveTo>
                      <a:pt x="54" y="49"/>
                    </a:moveTo>
                    <a:cubicBezTo>
                      <a:pt x="56" y="49"/>
                      <a:pt x="57" y="47"/>
                      <a:pt x="57" y="46"/>
                    </a:cubicBezTo>
                    <a:cubicBezTo>
                      <a:pt x="57" y="44"/>
                      <a:pt x="56" y="43"/>
                      <a:pt x="54" y="43"/>
                    </a:cubicBezTo>
                    <a:cubicBezTo>
                      <a:pt x="52" y="43"/>
                      <a:pt x="51" y="44"/>
                      <a:pt x="51" y="46"/>
                    </a:cubicBezTo>
                    <a:cubicBezTo>
                      <a:pt x="51" y="47"/>
                      <a:pt x="52" y="49"/>
                      <a:pt x="54" y="49"/>
                    </a:cubicBezTo>
                    <a:close/>
                    <a:moveTo>
                      <a:pt x="54" y="45"/>
                    </a:moveTo>
                    <a:cubicBezTo>
                      <a:pt x="55" y="45"/>
                      <a:pt x="55" y="45"/>
                      <a:pt x="55" y="46"/>
                    </a:cubicBezTo>
                    <a:cubicBezTo>
                      <a:pt x="55" y="46"/>
                      <a:pt x="55" y="47"/>
                      <a:pt x="54" y="47"/>
                    </a:cubicBezTo>
                    <a:cubicBezTo>
                      <a:pt x="54" y="47"/>
                      <a:pt x="53" y="46"/>
                      <a:pt x="53" y="46"/>
                    </a:cubicBezTo>
                    <a:cubicBezTo>
                      <a:pt x="53" y="45"/>
                      <a:pt x="54" y="45"/>
                      <a:pt x="54" y="45"/>
                    </a:cubicBezTo>
                    <a:close/>
                    <a:moveTo>
                      <a:pt x="14" y="59"/>
                    </a:moveTo>
                    <a:cubicBezTo>
                      <a:pt x="16" y="59"/>
                      <a:pt x="17" y="57"/>
                      <a:pt x="17" y="56"/>
                    </a:cubicBezTo>
                    <a:cubicBezTo>
                      <a:pt x="17" y="54"/>
                      <a:pt x="16" y="53"/>
                      <a:pt x="14" y="53"/>
                    </a:cubicBezTo>
                    <a:cubicBezTo>
                      <a:pt x="13" y="53"/>
                      <a:pt x="11" y="54"/>
                      <a:pt x="11" y="56"/>
                    </a:cubicBezTo>
                    <a:cubicBezTo>
                      <a:pt x="11" y="57"/>
                      <a:pt x="13" y="59"/>
                      <a:pt x="14" y="59"/>
                    </a:cubicBezTo>
                    <a:close/>
                    <a:moveTo>
                      <a:pt x="14" y="55"/>
                    </a:moveTo>
                    <a:cubicBezTo>
                      <a:pt x="15" y="55"/>
                      <a:pt x="15" y="55"/>
                      <a:pt x="15" y="56"/>
                    </a:cubicBezTo>
                    <a:cubicBezTo>
                      <a:pt x="15" y="56"/>
                      <a:pt x="15" y="57"/>
                      <a:pt x="14" y="57"/>
                    </a:cubicBezTo>
                    <a:cubicBezTo>
                      <a:pt x="14" y="57"/>
                      <a:pt x="13" y="56"/>
                      <a:pt x="13" y="56"/>
                    </a:cubicBezTo>
                    <a:cubicBezTo>
                      <a:pt x="13" y="55"/>
                      <a:pt x="14" y="55"/>
                      <a:pt x="14" y="55"/>
                    </a:cubicBezTo>
                    <a:close/>
                    <a:moveTo>
                      <a:pt x="24" y="59"/>
                    </a:moveTo>
                    <a:cubicBezTo>
                      <a:pt x="26" y="59"/>
                      <a:pt x="27" y="57"/>
                      <a:pt x="27" y="56"/>
                    </a:cubicBezTo>
                    <a:cubicBezTo>
                      <a:pt x="27" y="54"/>
                      <a:pt x="26" y="53"/>
                      <a:pt x="24" y="53"/>
                    </a:cubicBezTo>
                    <a:cubicBezTo>
                      <a:pt x="23" y="53"/>
                      <a:pt x="21" y="54"/>
                      <a:pt x="21" y="56"/>
                    </a:cubicBezTo>
                    <a:cubicBezTo>
                      <a:pt x="21" y="57"/>
                      <a:pt x="23" y="59"/>
                      <a:pt x="24" y="59"/>
                    </a:cubicBezTo>
                    <a:close/>
                    <a:moveTo>
                      <a:pt x="24" y="55"/>
                    </a:moveTo>
                    <a:cubicBezTo>
                      <a:pt x="25" y="55"/>
                      <a:pt x="25" y="55"/>
                      <a:pt x="25" y="56"/>
                    </a:cubicBezTo>
                    <a:cubicBezTo>
                      <a:pt x="25" y="56"/>
                      <a:pt x="25" y="57"/>
                      <a:pt x="24" y="57"/>
                    </a:cubicBezTo>
                    <a:cubicBezTo>
                      <a:pt x="24" y="57"/>
                      <a:pt x="23" y="56"/>
                      <a:pt x="23" y="56"/>
                    </a:cubicBezTo>
                    <a:cubicBezTo>
                      <a:pt x="23" y="55"/>
                      <a:pt x="24" y="55"/>
                      <a:pt x="24" y="55"/>
                    </a:cubicBezTo>
                    <a:close/>
                    <a:moveTo>
                      <a:pt x="34" y="59"/>
                    </a:moveTo>
                    <a:cubicBezTo>
                      <a:pt x="36" y="59"/>
                      <a:pt x="37" y="57"/>
                      <a:pt x="37" y="56"/>
                    </a:cubicBezTo>
                    <a:cubicBezTo>
                      <a:pt x="37" y="54"/>
                      <a:pt x="36" y="53"/>
                      <a:pt x="34" y="53"/>
                    </a:cubicBezTo>
                    <a:cubicBezTo>
                      <a:pt x="33" y="53"/>
                      <a:pt x="31" y="54"/>
                      <a:pt x="31" y="56"/>
                    </a:cubicBezTo>
                    <a:cubicBezTo>
                      <a:pt x="31" y="57"/>
                      <a:pt x="33" y="59"/>
                      <a:pt x="34" y="59"/>
                    </a:cubicBezTo>
                    <a:close/>
                    <a:moveTo>
                      <a:pt x="34" y="55"/>
                    </a:moveTo>
                    <a:cubicBezTo>
                      <a:pt x="35" y="55"/>
                      <a:pt x="35" y="55"/>
                      <a:pt x="35" y="56"/>
                    </a:cubicBezTo>
                    <a:cubicBezTo>
                      <a:pt x="35" y="56"/>
                      <a:pt x="35" y="57"/>
                      <a:pt x="34" y="57"/>
                    </a:cubicBezTo>
                    <a:cubicBezTo>
                      <a:pt x="34" y="57"/>
                      <a:pt x="33" y="56"/>
                      <a:pt x="33" y="56"/>
                    </a:cubicBezTo>
                    <a:cubicBezTo>
                      <a:pt x="33" y="55"/>
                      <a:pt x="34" y="55"/>
                      <a:pt x="34" y="55"/>
                    </a:cubicBezTo>
                    <a:close/>
                    <a:moveTo>
                      <a:pt x="44" y="59"/>
                    </a:moveTo>
                    <a:cubicBezTo>
                      <a:pt x="46" y="59"/>
                      <a:pt x="47" y="57"/>
                      <a:pt x="47" y="56"/>
                    </a:cubicBezTo>
                    <a:cubicBezTo>
                      <a:pt x="47" y="54"/>
                      <a:pt x="46" y="53"/>
                      <a:pt x="44" y="53"/>
                    </a:cubicBezTo>
                    <a:cubicBezTo>
                      <a:pt x="43" y="53"/>
                      <a:pt x="41" y="54"/>
                      <a:pt x="41" y="56"/>
                    </a:cubicBezTo>
                    <a:cubicBezTo>
                      <a:pt x="41" y="57"/>
                      <a:pt x="43" y="59"/>
                      <a:pt x="44" y="59"/>
                    </a:cubicBezTo>
                    <a:close/>
                    <a:moveTo>
                      <a:pt x="44" y="55"/>
                    </a:moveTo>
                    <a:cubicBezTo>
                      <a:pt x="45" y="55"/>
                      <a:pt x="45" y="55"/>
                      <a:pt x="45" y="56"/>
                    </a:cubicBezTo>
                    <a:cubicBezTo>
                      <a:pt x="45" y="56"/>
                      <a:pt x="45" y="57"/>
                      <a:pt x="44" y="57"/>
                    </a:cubicBezTo>
                    <a:cubicBezTo>
                      <a:pt x="44" y="57"/>
                      <a:pt x="43" y="56"/>
                      <a:pt x="43" y="56"/>
                    </a:cubicBezTo>
                    <a:cubicBezTo>
                      <a:pt x="43" y="55"/>
                      <a:pt x="44" y="55"/>
                      <a:pt x="44" y="55"/>
                    </a:cubicBezTo>
                    <a:close/>
                    <a:moveTo>
                      <a:pt x="54" y="59"/>
                    </a:moveTo>
                    <a:cubicBezTo>
                      <a:pt x="56" y="59"/>
                      <a:pt x="57" y="57"/>
                      <a:pt x="57" y="56"/>
                    </a:cubicBezTo>
                    <a:cubicBezTo>
                      <a:pt x="57" y="54"/>
                      <a:pt x="56" y="53"/>
                      <a:pt x="54" y="53"/>
                    </a:cubicBezTo>
                    <a:cubicBezTo>
                      <a:pt x="52" y="53"/>
                      <a:pt x="51" y="54"/>
                      <a:pt x="51" y="56"/>
                    </a:cubicBezTo>
                    <a:cubicBezTo>
                      <a:pt x="51" y="57"/>
                      <a:pt x="52" y="59"/>
                      <a:pt x="54" y="59"/>
                    </a:cubicBezTo>
                    <a:close/>
                    <a:moveTo>
                      <a:pt x="54" y="55"/>
                    </a:moveTo>
                    <a:cubicBezTo>
                      <a:pt x="55" y="55"/>
                      <a:pt x="55" y="55"/>
                      <a:pt x="55" y="56"/>
                    </a:cubicBezTo>
                    <a:cubicBezTo>
                      <a:pt x="55" y="56"/>
                      <a:pt x="55" y="57"/>
                      <a:pt x="54" y="57"/>
                    </a:cubicBezTo>
                    <a:cubicBezTo>
                      <a:pt x="54" y="57"/>
                      <a:pt x="53" y="56"/>
                      <a:pt x="53" y="56"/>
                    </a:cubicBezTo>
                    <a:cubicBezTo>
                      <a:pt x="53" y="55"/>
                      <a:pt x="54" y="55"/>
                      <a:pt x="54" y="55"/>
                    </a:cubicBezTo>
                    <a:close/>
                    <a:moveTo>
                      <a:pt x="14" y="68"/>
                    </a:moveTo>
                    <a:cubicBezTo>
                      <a:pt x="16" y="68"/>
                      <a:pt x="17" y="67"/>
                      <a:pt x="17" y="65"/>
                    </a:cubicBezTo>
                    <a:cubicBezTo>
                      <a:pt x="17" y="64"/>
                      <a:pt x="16" y="63"/>
                      <a:pt x="14" y="63"/>
                    </a:cubicBezTo>
                    <a:cubicBezTo>
                      <a:pt x="13" y="63"/>
                      <a:pt x="11" y="64"/>
                      <a:pt x="11" y="65"/>
                    </a:cubicBezTo>
                    <a:cubicBezTo>
                      <a:pt x="11" y="67"/>
                      <a:pt x="13" y="68"/>
                      <a:pt x="14" y="68"/>
                    </a:cubicBezTo>
                    <a:close/>
                    <a:moveTo>
                      <a:pt x="14" y="65"/>
                    </a:moveTo>
                    <a:cubicBezTo>
                      <a:pt x="15" y="65"/>
                      <a:pt x="15" y="65"/>
                      <a:pt x="15" y="65"/>
                    </a:cubicBezTo>
                    <a:cubicBezTo>
                      <a:pt x="15" y="66"/>
                      <a:pt x="15" y="66"/>
                      <a:pt x="14" y="66"/>
                    </a:cubicBezTo>
                    <a:cubicBezTo>
                      <a:pt x="14" y="66"/>
                      <a:pt x="13" y="66"/>
                      <a:pt x="13" y="65"/>
                    </a:cubicBezTo>
                    <a:cubicBezTo>
                      <a:pt x="13" y="65"/>
                      <a:pt x="14" y="65"/>
                      <a:pt x="14" y="65"/>
                    </a:cubicBezTo>
                    <a:close/>
                    <a:moveTo>
                      <a:pt x="24" y="68"/>
                    </a:moveTo>
                    <a:cubicBezTo>
                      <a:pt x="26" y="68"/>
                      <a:pt x="27" y="67"/>
                      <a:pt x="27" y="65"/>
                    </a:cubicBezTo>
                    <a:cubicBezTo>
                      <a:pt x="27" y="64"/>
                      <a:pt x="26" y="63"/>
                      <a:pt x="24" y="63"/>
                    </a:cubicBezTo>
                    <a:cubicBezTo>
                      <a:pt x="23" y="63"/>
                      <a:pt x="21" y="64"/>
                      <a:pt x="21" y="65"/>
                    </a:cubicBezTo>
                    <a:cubicBezTo>
                      <a:pt x="21" y="67"/>
                      <a:pt x="23" y="68"/>
                      <a:pt x="24" y="68"/>
                    </a:cubicBezTo>
                    <a:close/>
                    <a:moveTo>
                      <a:pt x="24" y="65"/>
                    </a:moveTo>
                    <a:cubicBezTo>
                      <a:pt x="25" y="65"/>
                      <a:pt x="25" y="65"/>
                      <a:pt x="25" y="65"/>
                    </a:cubicBezTo>
                    <a:cubicBezTo>
                      <a:pt x="25" y="66"/>
                      <a:pt x="25" y="66"/>
                      <a:pt x="24" y="66"/>
                    </a:cubicBezTo>
                    <a:cubicBezTo>
                      <a:pt x="24" y="66"/>
                      <a:pt x="23" y="66"/>
                      <a:pt x="23" y="65"/>
                    </a:cubicBezTo>
                    <a:cubicBezTo>
                      <a:pt x="23" y="65"/>
                      <a:pt x="24" y="65"/>
                      <a:pt x="24" y="6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83" name="ïšḷîḍê">
                <a:extLst>
                  <a:ext uri="{FF2B5EF4-FFF2-40B4-BE49-F238E27FC236}">
                    <a16:creationId xmlns:a16="http://schemas.microsoft.com/office/drawing/2014/main" id="{FA3E49FD-6F1C-4017-B426-F2804C1F8772}"/>
                  </a:ext>
                </a:extLst>
              </p:cNvPr>
              <p:cNvSpPr/>
              <p:nvPr/>
            </p:nvSpPr>
            <p:spPr bwMode="auto">
              <a:xfrm>
                <a:off x="8626374" y="3481429"/>
                <a:ext cx="328520" cy="317570"/>
              </a:xfrm>
              <a:custGeom>
                <a:avLst/>
                <a:gdLst>
                  <a:gd name="T0" fmla="*/ 12 w 63"/>
                  <a:gd name="T1" fmla="*/ 10 h 61"/>
                  <a:gd name="T2" fmla="*/ 13 w 63"/>
                  <a:gd name="T3" fmla="*/ 10 h 61"/>
                  <a:gd name="T4" fmla="*/ 13 w 63"/>
                  <a:gd name="T5" fmla="*/ 12 h 61"/>
                  <a:gd name="T6" fmla="*/ 13 w 63"/>
                  <a:gd name="T7" fmla="*/ 29 h 61"/>
                  <a:gd name="T8" fmla="*/ 13 w 63"/>
                  <a:gd name="T9" fmla="*/ 31 h 61"/>
                  <a:gd name="T10" fmla="*/ 13 w 63"/>
                  <a:gd name="T11" fmla="*/ 31 h 61"/>
                  <a:gd name="T12" fmla="*/ 12 w 63"/>
                  <a:gd name="T13" fmla="*/ 31 h 61"/>
                  <a:gd name="T14" fmla="*/ 12 w 63"/>
                  <a:gd name="T15" fmla="*/ 10 h 61"/>
                  <a:gd name="T16" fmla="*/ 61 w 63"/>
                  <a:gd name="T17" fmla="*/ 59 h 61"/>
                  <a:gd name="T18" fmla="*/ 56 w 63"/>
                  <a:gd name="T19" fmla="*/ 61 h 61"/>
                  <a:gd name="T20" fmla="*/ 51 w 63"/>
                  <a:gd name="T21" fmla="*/ 59 h 61"/>
                  <a:gd name="T22" fmla="*/ 38 w 63"/>
                  <a:gd name="T23" fmla="*/ 47 h 61"/>
                  <a:gd name="T24" fmla="*/ 36 w 63"/>
                  <a:gd name="T25" fmla="*/ 42 h 61"/>
                  <a:gd name="T26" fmla="*/ 32 w 63"/>
                  <a:gd name="T27" fmla="*/ 38 h 61"/>
                  <a:gd name="T28" fmla="*/ 22 w 63"/>
                  <a:gd name="T29" fmla="*/ 41 h 61"/>
                  <a:gd name="T30" fmla="*/ 8 w 63"/>
                  <a:gd name="T31" fmla="*/ 35 h 61"/>
                  <a:gd name="T32" fmla="*/ 8 w 63"/>
                  <a:gd name="T33" fmla="*/ 6 h 61"/>
                  <a:gd name="T34" fmla="*/ 22 w 63"/>
                  <a:gd name="T35" fmla="*/ 0 h 61"/>
                  <a:gd name="T36" fmla="*/ 36 w 63"/>
                  <a:gd name="T37" fmla="*/ 6 h 61"/>
                  <a:gd name="T38" fmla="*/ 39 w 63"/>
                  <a:gd name="T39" fmla="*/ 31 h 61"/>
                  <a:gd name="T40" fmla="*/ 43 w 63"/>
                  <a:gd name="T41" fmla="*/ 35 h 61"/>
                  <a:gd name="T42" fmla="*/ 48 w 63"/>
                  <a:gd name="T43" fmla="*/ 37 h 61"/>
                  <a:gd name="T44" fmla="*/ 60 w 63"/>
                  <a:gd name="T45" fmla="*/ 49 h 61"/>
                  <a:gd name="T46" fmla="*/ 61 w 63"/>
                  <a:gd name="T47" fmla="*/ 59 h 61"/>
                  <a:gd name="T48" fmla="*/ 10 w 63"/>
                  <a:gd name="T49" fmla="*/ 8 h 61"/>
                  <a:gd name="T50" fmla="*/ 5 w 63"/>
                  <a:gd name="T51" fmla="*/ 21 h 61"/>
                  <a:gd name="T52" fmla="*/ 10 w 63"/>
                  <a:gd name="T53" fmla="*/ 33 h 61"/>
                  <a:gd name="T54" fmla="*/ 22 w 63"/>
                  <a:gd name="T55" fmla="*/ 38 h 61"/>
                  <a:gd name="T56" fmla="*/ 34 w 63"/>
                  <a:gd name="T57" fmla="*/ 33 h 61"/>
                  <a:gd name="T58" fmla="*/ 39 w 63"/>
                  <a:gd name="T59" fmla="*/ 21 h 61"/>
                  <a:gd name="T60" fmla="*/ 34 w 63"/>
                  <a:gd name="T61" fmla="*/ 8 h 61"/>
                  <a:gd name="T62" fmla="*/ 22 w 63"/>
                  <a:gd name="T63" fmla="*/ 3 h 61"/>
                  <a:gd name="T64" fmla="*/ 10 w 63"/>
                  <a:gd name="T65" fmla="*/ 8 h 61"/>
                  <a:gd name="T66" fmla="*/ 36 w 63"/>
                  <a:gd name="T67" fmla="*/ 34 h 61"/>
                  <a:gd name="T68" fmla="*/ 34 w 63"/>
                  <a:gd name="T69" fmla="*/ 35 h 61"/>
                  <a:gd name="T70" fmla="*/ 38 w 63"/>
                  <a:gd name="T71" fmla="*/ 39 h 61"/>
                  <a:gd name="T72" fmla="*/ 39 w 63"/>
                  <a:gd name="T73" fmla="*/ 37 h 61"/>
                  <a:gd name="T74" fmla="*/ 40 w 63"/>
                  <a:gd name="T75" fmla="*/ 36 h 61"/>
                  <a:gd name="T76" fmla="*/ 37 w 63"/>
                  <a:gd name="T77" fmla="*/ 33 h 61"/>
                  <a:gd name="T78" fmla="*/ 36 w 63"/>
                  <a:gd name="T79" fmla="*/ 34 h 61"/>
                  <a:gd name="T80" fmla="*/ 41 w 63"/>
                  <a:gd name="T81" fmla="*/ 44 h 61"/>
                  <a:gd name="T82" fmla="*/ 53 w 63"/>
                  <a:gd name="T83" fmla="*/ 57 h 61"/>
                  <a:gd name="T84" fmla="*/ 58 w 63"/>
                  <a:gd name="T85" fmla="*/ 57 h 61"/>
                  <a:gd name="T86" fmla="*/ 60 w 63"/>
                  <a:gd name="T87" fmla="*/ 54 h 61"/>
                  <a:gd name="T88" fmla="*/ 58 w 63"/>
                  <a:gd name="T89" fmla="*/ 51 h 61"/>
                  <a:gd name="T90" fmla="*/ 46 w 63"/>
                  <a:gd name="T91" fmla="*/ 39 h 61"/>
                  <a:gd name="T92" fmla="*/ 43 w 63"/>
                  <a:gd name="T93" fmla="*/ 38 h 61"/>
                  <a:gd name="T94" fmla="*/ 42 w 63"/>
                  <a:gd name="T95" fmla="*/ 38 h 61"/>
                  <a:gd name="T96" fmla="*/ 41 w 63"/>
                  <a:gd name="T97" fmla="*/ 38 h 61"/>
                  <a:gd name="T98" fmla="*/ 40 w 63"/>
                  <a:gd name="T99" fmla="*/ 39 h 61"/>
                  <a:gd name="T100" fmla="*/ 40 w 63"/>
                  <a:gd name="T101" fmla="*/ 40 h 61"/>
                  <a:gd name="T102" fmla="*/ 39 w 63"/>
                  <a:gd name="T103" fmla="*/ 40 h 61"/>
                  <a:gd name="T104" fmla="*/ 41 w 63"/>
                  <a:gd name="T105" fmla="*/ 4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 h="61">
                    <a:moveTo>
                      <a:pt x="12" y="10"/>
                    </a:moveTo>
                    <a:cubicBezTo>
                      <a:pt x="12" y="10"/>
                      <a:pt x="13" y="10"/>
                      <a:pt x="13" y="10"/>
                    </a:cubicBezTo>
                    <a:cubicBezTo>
                      <a:pt x="14" y="11"/>
                      <a:pt x="14" y="11"/>
                      <a:pt x="13" y="12"/>
                    </a:cubicBezTo>
                    <a:cubicBezTo>
                      <a:pt x="8" y="17"/>
                      <a:pt x="8" y="24"/>
                      <a:pt x="13" y="29"/>
                    </a:cubicBezTo>
                    <a:cubicBezTo>
                      <a:pt x="14" y="30"/>
                      <a:pt x="14" y="30"/>
                      <a:pt x="13" y="31"/>
                    </a:cubicBezTo>
                    <a:cubicBezTo>
                      <a:pt x="13" y="31"/>
                      <a:pt x="13" y="31"/>
                      <a:pt x="13" y="31"/>
                    </a:cubicBezTo>
                    <a:cubicBezTo>
                      <a:pt x="12" y="31"/>
                      <a:pt x="12" y="31"/>
                      <a:pt x="12" y="31"/>
                    </a:cubicBezTo>
                    <a:cubicBezTo>
                      <a:pt x="6" y="25"/>
                      <a:pt x="6" y="16"/>
                      <a:pt x="12" y="10"/>
                    </a:cubicBezTo>
                    <a:close/>
                    <a:moveTo>
                      <a:pt x="61" y="59"/>
                    </a:moveTo>
                    <a:cubicBezTo>
                      <a:pt x="59" y="60"/>
                      <a:pt x="58" y="61"/>
                      <a:pt x="56" y="61"/>
                    </a:cubicBezTo>
                    <a:cubicBezTo>
                      <a:pt x="54" y="61"/>
                      <a:pt x="52" y="60"/>
                      <a:pt x="51" y="59"/>
                    </a:cubicBezTo>
                    <a:cubicBezTo>
                      <a:pt x="38" y="47"/>
                      <a:pt x="38" y="47"/>
                      <a:pt x="38" y="47"/>
                    </a:cubicBezTo>
                    <a:cubicBezTo>
                      <a:pt x="37" y="45"/>
                      <a:pt x="36" y="43"/>
                      <a:pt x="36" y="42"/>
                    </a:cubicBezTo>
                    <a:cubicBezTo>
                      <a:pt x="32" y="38"/>
                      <a:pt x="32" y="38"/>
                      <a:pt x="32" y="38"/>
                    </a:cubicBezTo>
                    <a:cubicBezTo>
                      <a:pt x="29" y="40"/>
                      <a:pt x="26" y="41"/>
                      <a:pt x="22" y="41"/>
                    </a:cubicBezTo>
                    <a:cubicBezTo>
                      <a:pt x="17" y="41"/>
                      <a:pt x="12" y="38"/>
                      <a:pt x="8" y="35"/>
                    </a:cubicBezTo>
                    <a:cubicBezTo>
                      <a:pt x="0" y="27"/>
                      <a:pt x="0" y="14"/>
                      <a:pt x="8" y="6"/>
                    </a:cubicBezTo>
                    <a:cubicBezTo>
                      <a:pt x="12" y="3"/>
                      <a:pt x="17" y="0"/>
                      <a:pt x="22" y="0"/>
                    </a:cubicBezTo>
                    <a:cubicBezTo>
                      <a:pt x="28" y="0"/>
                      <a:pt x="33" y="3"/>
                      <a:pt x="36" y="6"/>
                    </a:cubicBezTo>
                    <a:cubicBezTo>
                      <a:pt x="43" y="13"/>
                      <a:pt x="44" y="23"/>
                      <a:pt x="39" y="31"/>
                    </a:cubicBezTo>
                    <a:cubicBezTo>
                      <a:pt x="43" y="35"/>
                      <a:pt x="43" y="35"/>
                      <a:pt x="43" y="35"/>
                    </a:cubicBezTo>
                    <a:cubicBezTo>
                      <a:pt x="45" y="35"/>
                      <a:pt x="47" y="35"/>
                      <a:pt x="48" y="37"/>
                    </a:cubicBezTo>
                    <a:cubicBezTo>
                      <a:pt x="60" y="49"/>
                      <a:pt x="60" y="49"/>
                      <a:pt x="60" y="49"/>
                    </a:cubicBezTo>
                    <a:cubicBezTo>
                      <a:pt x="63" y="52"/>
                      <a:pt x="63" y="56"/>
                      <a:pt x="61" y="59"/>
                    </a:cubicBezTo>
                    <a:close/>
                    <a:moveTo>
                      <a:pt x="10" y="8"/>
                    </a:moveTo>
                    <a:cubicBezTo>
                      <a:pt x="7" y="12"/>
                      <a:pt x="5" y="16"/>
                      <a:pt x="5" y="21"/>
                    </a:cubicBezTo>
                    <a:cubicBezTo>
                      <a:pt x="5" y="25"/>
                      <a:pt x="7" y="29"/>
                      <a:pt x="10" y="33"/>
                    </a:cubicBezTo>
                    <a:cubicBezTo>
                      <a:pt x="13" y="36"/>
                      <a:pt x="18" y="38"/>
                      <a:pt x="22" y="38"/>
                    </a:cubicBezTo>
                    <a:cubicBezTo>
                      <a:pt x="27" y="38"/>
                      <a:pt x="31" y="36"/>
                      <a:pt x="34" y="33"/>
                    </a:cubicBezTo>
                    <a:cubicBezTo>
                      <a:pt x="37" y="29"/>
                      <a:pt x="39" y="25"/>
                      <a:pt x="39" y="21"/>
                    </a:cubicBezTo>
                    <a:cubicBezTo>
                      <a:pt x="39" y="16"/>
                      <a:pt x="37" y="12"/>
                      <a:pt x="34" y="8"/>
                    </a:cubicBezTo>
                    <a:cubicBezTo>
                      <a:pt x="31" y="5"/>
                      <a:pt x="27" y="3"/>
                      <a:pt x="22" y="3"/>
                    </a:cubicBezTo>
                    <a:cubicBezTo>
                      <a:pt x="18" y="3"/>
                      <a:pt x="13" y="5"/>
                      <a:pt x="10" y="8"/>
                    </a:cubicBezTo>
                    <a:close/>
                    <a:moveTo>
                      <a:pt x="36" y="34"/>
                    </a:moveTo>
                    <a:cubicBezTo>
                      <a:pt x="35" y="34"/>
                      <a:pt x="35" y="35"/>
                      <a:pt x="34" y="35"/>
                    </a:cubicBezTo>
                    <a:cubicBezTo>
                      <a:pt x="38" y="39"/>
                      <a:pt x="38" y="39"/>
                      <a:pt x="38" y="39"/>
                    </a:cubicBezTo>
                    <a:cubicBezTo>
                      <a:pt x="38" y="38"/>
                      <a:pt x="38" y="38"/>
                      <a:pt x="39" y="37"/>
                    </a:cubicBezTo>
                    <a:cubicBezTo>
                      <a:pt x="39" y="37"/>
                      <a:pt x="40" y="36"/>
                      <a:pt x="40" y="36"/>
                    </a:cubicBezTo>
                    <a:cubicBezTo>
                      <a:pt x="37" y="33"/>
                      <a:pt x="37" y="33"/>
                      <a:pt x="37" y="33"/>
                    </a:cubicBezTo>
                    <a:cubicBezTo>
                      <a:pt x="36" y="33"/>
                      <a:pt x="36" y="34"/>
                      <a:pt x="36" y="34"/>
                    </a:cubicBezTo>
                    <a:close/>
                    <a:moveTo>
                      <a:pt x="41" y="44"/>
                    </a:moveTo>
                    <a:cubicBezTo>
                      <a:pt x="53" y="57"/>
                      <a:pt x="53" y="57"/>
                      <a:pt x="53" y="57"/>
                    </a:cubicBezTo>
                    <a:cubicBezTo>
                      <a:pt x="54" y="58"/>
                      <a:pt x="57" y="58"/>
                      <a:pt x="58" y="57"/>
                    </a:cubicBezTo>
                    <a:cubicBezTo>
                      <a:pt x="59" y="56"/>
                      <a:pt x="60" y="55"/>
                      <a:pt x="60" y="54"/>
                    </a:cubicBezTo>
                    <a:cubicBezTo>
                      <a:pt x="60" y="53"/>
                      <a:pt x="59" y="52"/>
                      <a:pt x="58" y="51"/>
                    </a:cubicBezTo>
                    <a:cubicBezTo>
                      <a:pt x="46" y="39"/>
                      <a:pt x="46" y="39"/>
                      <a:pt x="46" y="39"/>
                    </a:cubicBezTo>
                    <a:cubicBezTo>
                      <a:pt x="45" y="38"/>
                      <a:pt x="44" y="38"/>
                      <a:pt x="43" y="38"/>
                    </a:cubicBezTo>
                    <a:cubicBezTo>
                      <a:pt x="43" y="38"/>
                      <a:pt x="42" y="38"/>
                      <a:pt x="42" y="38"/>
                    </a:cubicBezTo>
                    <a:cubicBezTo>
                      <a:pt x="42" y="38"/>
                      <a:pt x="42" y="38"/>
                      <a:pt x="41" y="38"/>
                    </a:cubicBezTo>
                    <a:cubicBezTo>
                      <a:pt x="41" y="38"/>
                      <a:pt x="41" y="38"/>
                      <a:pt x="40" y="39"/>
                    </a:cubicBezTo>
                    <a:cubicBezTo>
                      <a:pt x="40" y="39"/>
                      <a:pt x="40" y="39"/>
                      <a:pt x="40" y="40"/>
                    </a:cubicBezTo>
                    <a:cubicBezTo>
                      <a:pt x="39" y="40"/>
                      <a:pt x="39" y="40"/>
                      <a:pt x="39" y="40"/>
                    </a:cubicBezTo>
                    <a:cubicBezTo>
                      <a:pt x="39" y="42"/>
                      <a:pt x="39" y="43"/>
                      <a:pt x="41" y="44"/>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84" name="íšľiďè">
                <a:extLst>
                  <a:ext uri="{FF2B5EF4-FFF2-40B4-BE49-F238E27FC236}">
                    <a16:creationId xmlns:a16="http://schemas.microsoft.com/office/drawing/2014/main" id="{40D8DBC6-D69C-4D09-B7E4-7A1D9BF62FB9}"/>
                  </a:ext>
                </a:extLst>
              </p:cNvPr>
              <p:cNvSpPr/>
              <p:nvPr/>
            </p:nvSpPr>
            <p:spPr bwMode="auto">
              <a:xfrm>
                <a:off x="4270782" y="4215532"/>
                <a:ext cx="353973" cy="299836"/>
              </a:xfrm>
              <a:custGeom>
                <a:avLst/>
                <a:gdLst>
                  <a:gd name="T0" fmla="*/ 70 w 72"/>
                  <a:gd name="T1" fmla="*/ 16 h 61"/>
                  <a:gd name="T2" fmla="*/ 56 w 72"/>
                  <a:gd name="T3" fmla="*/ 18 h 61"/>
                  <a:gd name="T4" fmla="*/ 43 w 72"/>
                  <a:gd name="T5" fmla="*/ 46 h 61"/>
                  <a:gd name="T6" fmla="*/ 12 w 72"/>
                  <a:gd name="T7" fmla="*/ 46 h 61"/>
                  <a:gd name="T8" fmla="*/ 13 w 72"/>
                  <a:gd name="T9" fmla="*/ 49 h 61"/>
                  <a:gd name="T10" fmla="*/ 48 w 72"/>
                  <a:gd name="T11" fmla="*/ 51 h 61"/>
                  <a:gd name="T12" fmla="*/ 13 w 72"/>
                  <a:gd name="T13" fmla="*/ 52 h 61"/>
                  <a:gd name="T14" fmla="*/ 9 w 72"/>
                  <a:gd name="T15" fmla="*/ 45 h 61"/>
                  <a:gd name="T16" fmla="*/ 7 w 72"/>
                  <a:gd name="T17" fmla="*/ 42 h 61"/>
                  <a:gd name="T18" fmla="*/ 1 w 72"/>
                  <a:gd name="T19" fmla="*/ 23 h 61"/>
                  <a:gd name="T20" fmla="*/ 10 w 72"/>
                  <a:gd name="T21" fmla="*/ 41 h 61"/>
                  <a:gd name="T22" fmla="*/ 43 w 72"/>
                  <a:gd name="T23" fmla="*/ 43 h 61"/>
                  <a:gd name="T24" fmla="*/ 54 w 72"/>
                  <a:gd name="T25" fmla="*/ 17 h 61"/>
                  <a:gd name="T26" fmla="*/ 70 w 72"/>
                  <a:gd name="T27" fmla="*/ 13 h 61"/>
                  <a:gd name="T28" fmla="*/ 18 w 72"/>
                  <a:gd name="T29" fmla="*/ 57 h 61"/>
                  <a:gd name="T30" fmla="*/ 11 w 72"/>
                  <a:gd name="T31" fmla="*/ 57 h 61"/>
                  <a:gd name="T32" fmla="*/ 18 w 72"/>
                  <a:gd name="T33" fmla="*/ 57 h 61"/>
                  <a:gd name="T34" fmla="*/ 14 w 72"/>
                  <a:gd name="T35" fmla="*/ 55 h 61"/>
                  <a:gd name="T36" fmla="*/ 14 w 72"/>
                  <a:gd name="T37" fmla="*/ 59 h 61"/>
                  <a:gd name="T38" fmla="*/ 45 w 72"/>
                  <a:gd name="T39" fmla="*/ 57 h 61"/>
                  <a:gd name="T40" fmla="*/ 38 w 72"/>
                  <a:gd name="T41" fmla="*/ 57 h 61"/>
                  <a:gd name="T42" fmla="*/ 45 w 72"/>
                  <a:gd name="T43" fmla="*/ 57 h 61"/>
                  <a:gd name="T44" fmla="*/ 41 w 72"/>
                  <a:gd name="T45" fmla="*/ 55 h 61"/>
                  <a:gd name="T46" fmla="*/ 41 w 72"/>
                  <a:gd name="T47" fmla="*/ 59 h 61"/>
                  <a:gd name="T48" fmla="*/ 12 w 72"/>
                  <a:gd name="T49" fmla="*/ 37 h 61"/>
                  <a:gd name="T50" fmla="*/ 45 w 72"/>
                  <a:gd name="T51" fmla="*/ 36 h 61"/>
                  <a:gd name="T52" fmla="*/ 12 w 72"/>
                  <a:gd name="T53" fmla="*/ 35 h 61"/>
                  <a:gd name="T54" fmla="*/ 12 w 72"/>
                  <a:gd name="T55" fmla="*/ 37 h 61"/>
                  <a:gd name="T56" fmla="*/ 12 w 72"/>
                  <a:gd name="T57" fmla="*/ 40 h 61"/>
                  <a:gd name="T58" fmla="*/ 43 w 72"/>
                  <a:gd name="T59" fmla="*/ 41 h 61"/>
                  <a:gd name="T60" fmla="*/ 43 w 72"/>
                  <a:gd name="T61" fmla="*/ 39 h 61"/>
                  <a:gd name="T62" fmla="*/ 37 w 72"/>
                  <a:gd name="T63" fmla="*/ 31 h 61"/>
                  <a:gd name="T64" fmla="*/ 44 w 72"/>
                  <a:gd name="T65" fmla="*/ 30 h 61"/>
                  <a:gd name="T66" fmla="*/ 43 w 72"/>
                  <a:gd name="T67" fmla="*/ 0 h 61"/>
                  <a:gd name="T68" fmla="*/ 36 w 72"/>
                  <a:gd name="T69" fmla="*/ 0 h 61"/>
                  <a:gd name="T70" fmla="*/ 37 w 72"/>
                  <a:gd name="T71" fmla="*/ 31 h 61"/>
                  <a:gd name="T72" fmla="*/ 31 w 72"/>
                  <a:gd name="T73" fmla="*/ 31 h 61"/>
                  <a:gd name="T74" fmla="*/ 32 w 72"/>
                  <a:gd name="T75" fmla="*/ 8 h 61"/>
                  <a:gd name="T76" fmla="*/ 25 w 72"/>
                  <a:gd name="T77" fmla="*/ 8 h 61"/>
                  <a:gd name="T78" fmla="*/ 24 w 72"/>
                  <a:gd name="T79" fmla="*/ 30 h 61"/>
                  <a:gd name="T80" fmla="*/ 13 w 72"/>
                  <a:gd name="T81" fmla="*/ 31 h 61"/>
                  <a:gd name="T82" fmla="*/ 20 w 72"/>
                  <a:gd name="T83" fmla="*/ 30 h 61"/>
                  <a:gd name="T84" fmla="*/ 20 w 72"/>
                  <a:gd name="T85" fmla="*/ 16 h 61"/>
                  <a:gd name="T86" fmla="*/ 13 w 72"/>
                  <a:gd name="T87" fmla="*/ 16 h 61"/>
                  <a:gd name="T88" fmla="*/ 13 w 72"/>
                  <a:gd name="T89"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61">
                    <a:moveTo>
                      <a:pt x="72" y="14"/>
                    </a:moveTo>
                    <a:cubicBezTo>
                      <a:pt x="72" y="15"/>
                      <a:pt x="71" y="16"/>
                      <a:pt x="70" y="16"/>
                    </a:cubicBezTo>
                    <a:cubicBezTo>
                      <a:pt x="59" y="16"/>
                      <a:pt x="59" y="16"/>
                      <a:pt x="59" y="16"/>
                    </a:cubicBezTo>
                    <a:cubicBezTo>
                      <a:pt x="58" y="16"/>
                      <a:pt x="57" y="17"/>
                      <a:pt x="56" y="18"/>
                    </a:cubicBezTo>
                    <a:cubicBezTo>
                      <a:pt x="49" y="42"/>
                      <a:pt x="49" y="42"/>
                      <a:pt x="49" y="42"/>
                    </a:cubicBezTo>
                    <a:cubicBezTo>
                      <a:pt x="48" y="44"/>
                      <a:pt x="46" y="46"/>
                      <a:pt x="43" y="46"/>
                    </a:cubicBezTo>
                    <a:cubicBezTo>
                      <a:pt x="13" y="46"/>
                      <a:pt x="13" y="46"/>
                      <a:pt x="13" y="46"/>
                    </a:cubicBezTo>
                    <a:cubicBezTo>
                      <a:pt x="13" y="46"/>
                      <a:pt x="12" y="46"/>
                      <a:pt x="12" y="46"/>
                    </a:cubicBezTo>
                    <a:cubicBezTo>
                      <a:pt x="12" y="48"/>
                      <a:pt x="12" y="48"/>
                      <a:pt x="12" y="48"/>
                    </a:cubicBezTo>
                    <a:cubicBezTo>
                      <a:pt x="12" y="49"/>
                      <a:pt x="12" y="49"/>
                      <a:pt x="13" y="49"/>
                    </a:cubicBezTo>
                    <a:cubicBezTo>
                      <a:pt x="47" y="49"/>
                      <a:pt x="47" y="49"/>
                      <a:pt x="47" y="49"/>
                    </a:cubicBezTo>
                    <a:cubicBezTo>
                      <a:pt x="47" y="49"/>
                      <a:pt x="48" y="50"/>
                      <a:pt x="48" y="51"/>
                    </a:cubicBezTo>
                    <a:cubicBezTo>
                      <a:pt x="48" y="52"/>
                      <a:pt x="47" y="52"/>
                      <a:pt x="47" y="52"/>
                    </a:cubicBezTo>
                    <a:cubicBezTo>
                      <a:pt x="13" y="52"/>
                      <a:pt x="13" y="52"/>
                      <a:pt x="13" y="52"/>
                    </a:cubicBezTo>
                    <a:cubicBezTo>
                      <a:pt x="11" y="52"/>
                      <a:pt x="9" y="50"/>
                      <a:pt x="9" y="48"/>
                    </a:cubicBezTo>
                    <a:cubicBezTo>
                      <a:pt x="9" y="45"/>
                      <a:pt x="9" y="45"/>
                      <a:pt x="9" y="45"/>
                    </a:cubicBezTo>
                    <a:cubicBezTo>
                      <a:pt x="9" y="45"/>
                      <a:pt x="9" y="44"/>
                      <a:pt x="9" y="44"/>
                    </a:cubicBezTo>
                    <a:cubicBezTo>
                      <a:pt x="8" y="44"/>
                      <a:pt x="8" y="43"/>
                      <a:pt x="7" y="42"/>
                    </a:cubicBezTo>
                    <a:cubicBezTo>
                      <a:pt x="0" y="25"/>
                      <a:pt x="0" y="25"/>
                      <a:pt x="0" y="25"/>
                    </a:cubicBezTo>
                    <a:cubicBezTo>
                      <a:pt x="0" y="24"/>
                      <a:pt x="0" y="23"/>
                      <a:pt x="1" y="23"/>
                    </a:cubicBezTo>
                    <a:cubicBezTo>
                      <a:pt x="1" y="22"/>
                      <a:pt x="2" y="23"/>
                      <a:pt x="3" y="24"/>
                    </a:cubicBezTo>
                    <a:cubicBezTo>
                      <a:pt x="10" y="41"/>
                      <a:pt x="10" y="41"/>
                      <a:pt x="10" y="41"/>
                    </a:cubicBezTo>
                    <a:cubicBezTo>
                      <a:pt x="11" y="42"/>
                      <a:pt x="12" y="43"/>
                      <a:pt x="13" y="43"/>
                    </a:cubicBezTo>
                    <a:cubicBezTo>
                      <a:pt x="43" y="43"/>
                      <a:pt x="43" y="43"/>
                      <a:pt x="43" y="43"/>
                    </a:cubicBezTo>
                    <a:cubicBezTo>
                      <a:pt x="44" y="43"/>
                      <a:pt x="46" y="42"/>
                      <a:pt x="46" y="41"/>
                    </a:cubicBezTo>
                    <a:cubicBezTo>
                      <a:pt x="54" y="17"/>
                      <a:pt x="54" y="17"/>
                      <a:pt x="54" y="17"/>
                    </a:cubicBezTo>
                    <a:cubicBezTo>
                      <a:pt x="54" y="15"/>
                      <a:pt x="57" y="13"/>
                      <a:pt x="59" y="13"/>
                    </a:cubicBezTo>
                    <a:cubicBezTo>
                      <a:pt x="70" y="13"/>
                      <a:pt x="70" y="13"/>
                      <a:pt x="70" y="13"/>
                    </a:cubicBezTo>
                    <a:cubicBezTo>
                      <a:pt x="71" y="13"/>
                      <a:pt x="72" y="13"/>
                      <a:pt x="72" y="14"/>
                    </a:cubicBezTo>
                    <a:close/>
                    <a:moveTo>
                      <a:pt x="18" y="57"/>
                    </a:moveTo>
                    <a:cubicBezTo>
                      <a:pt x="18" y="59"/>
                      <a:pt x="16" y="61"/>
                      <a:pt x="14" y="61"/>
                    </a:cubicBezTo>
                    <a:cubicBezTo>
                      <a:pt x="12" y="61"/>
                      <a:pt x="11" y="59"/>
                      <a:pt x="11" y="57"/>
                    </a:cubicBezTo>
                    <a:cubicBezTo>
                      <a:pt x="11" y="55"/>
                      <a:pt x="12" y="53"/>
                      <a:pt x="14" y="53"/>
                    </a:cubicBezTo>
                    <a:cubicBezTo>
                      <a:pt x="16" y="53"/>
                      <a:pt x="18" y="55"/>
                      <a:pt x="18" y="57"/>
                    </a:cubicBezTo>
                    <a:close/>
                    <a:moveTo>
                      <a:pt x="16" y="57"/>
                    </a:moveTo>
                    <a:cubicBezTo>
                      <a:pt x="16" y="56"/>
                      <a:pt x="15" y="55"/>
                      <a:pt x="14" y="55"/>
                    </a:cubicBezTo>
                    <a:cubicBezTo>
                      <a:pt x="14" y="55"/>
                      <a:pt x="13" y="56"/>
                      <a:pt x="13" y="57"/>
                    </a:cubicBezTo>
                    <a:cubicBezTo>
                      <a:pt x="13" y="58"/>
                      <a:pt x="14" y="59"/>
                      <a:pt x="14" y="59"/>
                    </a:cubicBezTo>
                    <a:cubicBezTo>
                      <a:pt x="15" y="59"/>
                      <a:pt x="16" y="58"/>
                      <a:pt x="16" y="57"/>
                    </a:cubicBezTo>
                    <a:close/>
                    <a:moveTo>
                      <a:pt x="45" y="57"/>
                    </a:moveTo>
                    <a:cubicBezTo>
                      <a:pt x="45" y="59"/>
                      <a:pt x="43" y="61"/>
                      <a:pt x="41" y="61"/>
                    </a:cubicBezTo>
                    <a:cubicBezTo>
                      <a:pt x="39" y="61"/>
                      <a:pt x="38" y="59"/>
                      <a:pt x="38" y="57"/>
                    </a:cubicBezTo>
                    <a:cubicBezTo>
                      <a:pt x="38" y="55"/>
                      <a:pt x="39" y="53"/>
                      <a:pt x="41" y="53"/>
                    </a:cubicBezTo>
                    <a:cubicBezTo>
                      <a:pt x="43" y="53"/>
                      <a:pt x="45" y="55"/>
                      <a:pt x="45" y="57"/>
                    </a:cubicBezTo>
                    <a:close/>
                    <a:moveTo>
                      <a:pt x="43" y="57"/>
                    </a:moveTo>
                    <a:cubicBezTo>
                      <a:pt x="43" y="56"/>
                      <a:pt x="42" y="55"/>
                      <a:pt x="41" y="55"/>
                    </a:cubicBezTo>
                    <a:cubicBezTo>
                      <a:pt x="40" y="55"/>
                      <a:pt x="40" y="56"/>
                      <a:pt x="40" y="57"/>
                    </a:cubicBezTo>
                    <a:cubicBezTo>
                      <a:pt x="40" y="58"/>
                      <a:pt x="40" y="59"/>
                      <a:pt x="41" y="59"/>
                    </a:cubicBezTo>
                    <a:cubicBezTo>
                      <a:pt x="42" y="59"/>
                      <a:pt x="43" y="58"/>
                      <a:pt x="43" y="57"/>
                    </a:cubicBezTo>
                    <a:close/>
                    <a:moveTo>
                      <a:pt x="12" y="37"/>
                    </a:moveTo>
                    <a:cubicBezTo>
                      <a:pt x="44" y="37"/>
                      <a:pt x="44" y="37"/>
                      <a:pt x="44" y="37"/>
                    </a:cubicBezTo>
                    <a:cubicBezTo>
                      <a:pt x="45" y="37"/>
                      <a:pt x="45" y="36"/>
                      <a:pt x="45" y="36"/>
                    </a:cubicBezTo>
                    <a:cubicBezTo>
                      <a:pt x="45" y="35"/>
                      <a:pt x="45" y="35"/>
                      <a:pt x="44" y="35"/>
                    </a:cubicBezTo>
                    <a:cubicBezTo>
                      <a:pt x="12" y="35"/>
                      <a:pt x="12" y="35"/>
                      <a:pt x="12" y="35"/>
                    </a:cubicBezTo>
                    <a:cubicBezTo>
                      <a:pt x="11" y="35"/>
                      <a:pt x="11" y="35"/>
                      <a:pt x="11" y="36"/>
                    </a:cubicBezTo>
                    <a:cubicBezTo>
                      <a:pt x="11" y="36"/>
                      <a:pt x="11" y="37"/>
                      <a:pt x="12" y="37"/>
                    </a:cubicBezTo>
                    <a:close/>
                    <a:moveTo>
                      <a:pt x="13" y="39"/>
                    </a:moveTo>
                    <a:cubicBezTo>
                      <a:pt x="13" y="39"/>
                      <a:pt x="12" y="40"/>
                      <a:pt x="12" y="40"/>
                    </a:cubicBezTo>
                    <a:cubicBezTo>
                      <a:pt x="12" y="41"/>
                      <a:pt x="13" y="41"/>
                      <a:pt x="13" y="41"/>
                    </a:cubicBezTo>
                    <a:cubicBezTo>
                      <a:pt x="43" y="41"/>
                      <a:pt x="43" y="41"/>
                      <a:pt x="43" y="41"/>
                    </a:cubicBezTo>
                    <a:cubicBezTo>
                      <a:pt x="44" y="41"/>
                      <a:pt x="44" y="41"/>
                      <a:pt x="44" y="40"/>
                    </a:cubicBezTo>
                    <a:cubicBezTo>
                      <a:pt x="44" y="40"/>
                      <a:pt x="44" y="39"/>
                      <a:pt x="43" y="39"/>
                    </a:cubicBezTo>
                    <a:lnTo>
                      <a:pt x="13" y="39"/>
                    </a:lnTo>
                    <a:close/>
                    <a:moveTo>
                      <a:pt x="37" y="31"/>
                    </a:moveTo>
                    <a:cubicBezTo>
                      <a:pt x="43" y="31"/>
                      <a:pt x="43" y="31"/>
                      <a:pt x="43" y="31"/>
                    </a:cubicBezTo>
                    <a:cubicBezTo>
                      <a:pt x="43" y="31"/>
                      <a:pt x="44" y="30"/>
                      <a:pt x="44" y="30"/>
                    </a:cubicBezTo>
                    <a:cubicBezTo>
                      <a:pt x="44" y="0"/>
                      <a:pt x="44" y="0"/>
                      <a:pt x="44" y="0"/>
                    </a:cubicBezTo>
                    <a:cubicBezTo>
                      <a:pt x="44" y="0"/>
                      <a:pt x="43" y="0"/>
                      <a:pt x="43" y="0"/>
                    </a:cubicBezTo>
                    <a:cubicBezTo>
                      <a:pt x="37" y="0"/>
                      <a:pt x="37" y="0"/>
                      <a:pt x="37" y="0"/>
                    </a:cubicBezTo>
                    <a:cubicBezTo>
                      <a:pt x="36" y="0"/>
                      <a:pt x="36" y="0"/>
                      <a:pt x="36" y="0"/>
                    </a:cubicBezTo>
                    <a:cubicBezTo>
                      <a:pt x="36" y="30"/>
                      <a:pt x="36" y="30"/>
                      <a:pt x="36" y="30"/>
                    </a:cubicBezTo>
                    <a:cubicBezTo>
                      <a:pt x="36" y="30"/>
                      <a:pt x="36" y="31"/>
                      <a:pt x="37" y="31"/>
                    </a:cubicBezTo>
                    <a:close/>
                    <a:moveTo>
                      <a:pt x="25" y="31"/>
                    </a:moveTo>
                    <a:cubicBezTo>
                      <a:pt x="31" y="31"/>
                      <a:pt x="31" y="31"/>
                      <a:pt x="31" y="31"/>
                    </a:cubicBezTo>
                    <a:cubicBezTo>
                      <a:pt x="32" y="31"/>
                      <a:pt x="32" y="30"/>
                      <a:pt x="32" y="30"/>
                    </a:cubicBezTo>
                    <a:cubicBezTo>
                      <a:pt x="32" y="8"/>
                      <a:pt x="32" y="8"/>
                      <a:pt x="32" y="8"/>
                    </a:cubicBezTo>
                    <a:cubicBezTo>
                      <a:pt x="32" y="8"/>
                      <a:pt x="32" y="8"/>
                      <a:pt x="31" y="8"/>
                    </a:cubicBezTo>
                    <a:cubicBezTo>
                      <a:pt x="25" y="8"/>
                      <a:pt x="25" y="8"/>
                      <a:pt x="25" y="8"/>
                    </a:cubicBezTo>
                    <a:cubicBezTo>
                      <a:pt x="25" y="8"/>
                      <a:pt x="24" y="8"/>
                      <a:pt x="24" y="8"/>
                    </a:cubicBezTo>
                    <a:cubicBezTo>
                      <a:pt x="24" y="30"/>
                      <a:pt x="24" y="30"/>
                      <a:pt x="24" y="30"/>
                    </a:cubicBezTo>
                    <a:cubicBezTo>
                      <a:pt x="24" y="30"/>
                      <a:pt x="25" y="31"/>
                      <a:pt x="25" y="31"/>
                    </a:cubicBezTo>
                    <a:close/>
                    <a:moveTo>
                      <a:pt x="13" y="31"/>
                    </a:moveTo>
                    <a:cubicBezTo>
                      <a:pt x="20" y="31"/>
                      <a:pt x="20" y="31"/>
                      <a:pt x="20" y="31"/>
                    </a:cubicBezTo>
                    <a:cubicBezTo>
                      <a:pt x="20" y="31"/>
                      <a:pt x="20" y="30"/>
                      <a:pt x="20" y="30"/>
                    </a:cubicBezTo>
                    <a:cubicBezTo>
                      <a:pt x="20" y="16"/>
                      <a:pt x="20" y="16"/>
                      <a:pt x="20" y="16"/>
                    </a:cubicBezTo>
                    <a:cubicBezTo>
                      <a:pt x="20" y="16"/>
                      <a:pt x="20" y="16"/>
                      <a:pt x="20" y="16"/>
                    </a:cubicBezTo>
                    <a:cubicBezTo>
                      <a:pt x="13" y="16"/>
                      <a:pt x="13" y="16"/>
                      <a:pt x="13" y="16"/>
                    </a:cubicBezTo>
                    <a:cubicBezTo>
                      <a:pt x="13" y="16"/>
                      <a:pt x="13" y="16"/>
                      <a:pt x="13" y="16"/>
                    </a:cubicBezTo>
                    <a:cubicBezTo>
                      <a:pt x="13" y="30"/>
                      <a:pt x="13" y="30"/>
                      <a:pt x="13" y="30"/>
                    </a:cubicBezTo>
                    <a:cubicBezTo>
                      <a:pt x="13" y="30"/>
                      <a:pt x="13" y="31"/>
                      <a:pt x="13" y="31"/>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85" name="iṩľîde">
                <a:extLst>
                  <a:ext uri="{FF2B5EF4-FFF2-40B4-BE49-F238E27FC236}">
                    <a16:creationId xmlns:a16="http://schemas.microsoft.com/office/drawing/2014/main" id="{3CCD899A-721D-491B-B84E-00C6413176C8}"/>
                  </a:ext>
                </a:extLst>
              </p:cNvPr>
              <p:cNvSpPr/>
              <p:nvPr/>
            </p:nvSpPr>
            <p:spPr bwMode="auto">
              <a:xfrm>
                <a:off x="7414484" y="4462722"/>
                <a:ext cx="427572" cy="402274"/>
              </a:xfrm>
              <a:custGeom>
                <a:avLst/>
                <a:gdLst>
                  <a:gd name="T0" fmla="*/ 23 w 68"/>
                  <a:gd name="T1" fmla="*/ 5 h 67"/>
                  <a:gd name="T2" fmla="*/ 7 w 68"/>
                  <a:gd name="T3" fmla="*/ 11 h 67"/>
                  <a:gd name="T4" fmla="*/ 7 w 68"/>
                  <a:gd name="T5" fmla="*/ 67 h 67"/>
                  <a:gd name="T6" fmla="*/ 38 w 68"/>
                  <a:gd name="T7" fmla="*/ 62 h 67"/>
                  <a:gd name="T8" fmla="*/ 49 w 68"/>
                  <a:gd name="T9" fmla="*/ 56 h 67"/>
                  <a:gd name="T10" fmla="*/ 64 w 68"/>
                  <a:gd name="T11" fmla="*/ 47 h 67"/>
                  <a:gd name="T12" fmla="*/ 60 w 68"/>
                  <a:gd name="T13" fmla="*/ 0 h 67"/>
                  <a:gd name="T14" fmla="*/ 52 w 68"/>
                  <a:gd name="T15" fmla="*/ 51 h 67"/>
                  <a:gd name="T16" fmla="*/ 59 w 68"/>
                  <a:gd name="T17" fmla="*/ 44 h 67"/>
                  <a:gd name="T18" fmla="*/ 56 w 68"/>
                  <a:gd name="T19" fmla="*/ 41 h 67"/>
                  <a:gd name="T20" fmla="*/ 56 w 68"/>
                  <a:gd name="T21" fmla="*/ 51 h 67"/>
                  <a:gd name="T22" fmla="*/ 50 w 68"/>
                  <a:gd name="T23" fmla="*/ 43 h 67"/>
                  <a:gd name="T24" fmla="*/ 33 w 68"/>
                  <a:gd name="T25" fmla="*/ 45 h 67"/>
                  <a:gd name="T26" fmla="*/ 48 w 68"/>
                  <a:gd name="T27" fmla="*/ 53 h 67"/>
                  <a:gd name="T28" fmla="*/ 26 w 68"/>
                  <a:gd name="T29" fmla="*/ 7 h 67"/>
                  <a:gd name="T30" fmla="*/ 65 w 68"/>
                  <a:gd name="T31" fmla="*/ 7 h 67"/>
                  <a:gd name="T32" fmla="*/ 56 w 68"/>
                  <a:gd name="T33" fmla="*/ 39 h 67"/>
                  <a:gd name="T34" fmla="*/ 9 w 68"/>
                  <a:gd name="T35" fmla="*/ 23 h 67"/>
                  <a:gd name="T36" fmla="*/ 12 w 68"/>
                  <a:gd name="T37" fmla="*/ 30 h 67"/>
                  <a:gd name="T38" fmla="*/ 10 w 68"/>
                  <a:gd name="T39" fmla="*/ 32 h 67"/>
                  <a:gd name="T40" fmla="*/ 10 w 68"/>
                  <a:gd name="T41" fmla="*/ 38 h 67"/>
                  <a:gd name="T42" fmla="*/ 12 w 68"/>
                  <a:gd name="T43" fmla="*/ 40 h 67"/>
                  <a:gd name="T44" fmla="*/ 9 w 68"/>
                  <a:gd name="T45" fmla="*/ 47 h 67"/>
                  <a:gd name="T46" fmla="*/ 12 w 68"/>
                  <a:gd name="T47" fmla="*/ 54 h 67"/>
                  <a:gd name="T48" fmla="*/ 9 w 68"/>
                  <a:gd name="T49" fmla="*/ 55 h 67"/>
                  <a:gd name="T50" fmla="*/ 19 w 68"/>
                  <a:gd name="T51" fmla="*/ 61 h 67"/>
                  <a:gd name="T52" fmla="*/ 25 w 68"/>
                  <a:gd name="T53" fmla="*/ 64 h 67"/>
                  <a:gd name="T54" fmla="*/ 3 w 68"/>
                  <a:gd name="T55" fmla="*/ 19 h 67"/>
                  <a:gd name="T56" fmla="*/ 12 w 68"/>
                  <a:gd name="T57" fmla="*/ 22 h 67"/>
                  <a:gd name="T58" fmla="*/ 34 w 68"/>
                  <a:gd name="T59" fmla="*/ 61 h 67"/>
                  <a:gd name="T60" fmla="*/ 19 w 68"/>
                  <a:gd name="T61" fmla="*/ 59 h 67"/>
                  <a:gd name="T62" fmla="*/ 19 w 68"/>
                  <a:gd name="T63" fmla="*/ 8 h 67"/>
                  <a:gd name="T64" fmla="*/ 21 w 68"/>
                  <a:gd name="T65" fmla="*/ 17 h 67"/>
                  <a:gd name="T66" fmla="*/ 24 w 68"/>
                  <a:gd name="T67" fmla="*/ 19 h 67"/>
                  <a:gd name="T68" fmla="*/ 20 w 68"/>
                  <a:gd name="T69" fmla="*/ 26 h 67"/>
                  <a:gd name="T70" fmla="*/ 24 w 68"/>
                  <a:gd name="T71" fmla="*/ 33 h 67"/>
                  <a:gd name="T72" fmla="*/ 21 w 68"/>
                  <a:gd name="T73" fmla="*/ 35 h 67"/>
                  <a:gd name="T74" fmla="*/ 21 w 68"/>
                  <a:gd name="T75" fmla="*/ 41 h 67"/>
                  <a:gd name="T76" fmla="*/ 24 w 68"/>
                  <a:gd name="T77" fmla="*/ 43 h 67"/>
                  <a:gd name="T78" fmla="*/ 21 w 68"/>
                  <a:gd name="T79" fmla="*/ 49 h 67"/>
                  <a:gd name="T80" fmla="*/ 24 w 68"/>
                  <a:gd name="T81" fmla="*/ 51 h 67"/>
                  <a:gd name="T82" fmla="*/ 38 w 68"/>
                  <a:gd name="T83" fmla="*/ 57 h 67"/>
                  <a:gd name="T84" fmla="*/ 40 w 68"/>
                  <a:gd name="T85" fmla="*/ 58 h 67"/>
                  <a:gd name="T86" fmla="*/ 40 w 68"/>
                  <a:gd name="T87" fmla="*/ 55 h 67"/>
                  <a:gd name="T88" fmla="*/ 40 w 68"/>
                  <a:gd name="T89" fmla="*/ 58 h 67"/>
                  <a:gd name="T90" fmla="*/ 33 w 68"/>
                  <a:gd name="T91" fmla="*/ 13 h 67"/>
                  <a:gd name="T92" fmla="*/ 58 w 68"/>
                  <a:gd name="T93" fmla="*/ 11 h 67"/>
                  <a:gd name="T94" fmla="*/ 58 w 68"/>
                  <a:gd name="T95" fmla="*/ 21 h 67"/>
                  <a:gd name="T96" fmla="*/ 33 w 68"/>
                  <a:gd name="T97" fmla="*/ 19 h 67"/>
                  <a:gd name="T98" fmla="*/ 59 w 68"/>
                  <a:gd name="T99" fmla="*/ 28 h 67"/>
                  <a:gd name="T100" fmla="*/ 32 w 68"/>
                  <a:gd name="T101" fmla="*/ 28 h 67"/>
                  <a:gd name="T102" fmla="*/ 59 w 68"/>
                  <a:gd name="T103" fmla="*/ 28 h 67"/>
                  <a:gd name="T104" fmla="*/ 33 w 68"/>
                  <a:gd name="T105" fmla="*/ 37 h 67"/>
                  <a:gd name="T106" fmla="*/ 58 w 68"/>
                  <a:gd name="T107" fmla="*/ 3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67">
                    <a:moveTo>
                      <a:pt x="60" y="0"/>
                    </a:moveTo>
                    <a:cubicBezTo>
                      <a:pt x="31" y="0"/>
                      <a:pt x="31" y="0"/>
                      <a:pt x="31" y="0"/>
                    </a:cubicBezTo>
                    <a:cubicBezTo>
                      <a:pt x="27" y="0"/>
                      <a:pt x="24" y="2"/>
                      <a:pt x="23" y="5"/>
                    </a:cubicBezTo>
                    <a:cubicBezTo>
                      <a:pt x="19" y="5"/>
                      <a:pt x="19" y="5"/>
                      <a:pt x="19" y="5"/>
                    </a:cubicBezTo>
                    <a:cubicBezTo>
                      <a:pt x="15" y="5"/>
                      <a:pt x="13" y="8"/>
                      <a:pt x="12" y="11"/>
                    </a:cubicBezTo>
                    <a:cubicBezTo>
                      <a:pt x="7" y="11"/>
                      <a:pt x="7" y="11"/>
                      <a:pt x="7" y="11"/>
                    </a:cubicBezTo>
                    <a:cubicBezTo>
                      <a:pt x="3" y="11"/>
                      <a:pt x="0" y="14"/>
                      <a:pt x="0" y="19"/>
                    </a:cubicBezTo>
                    <a:cubicBezTo>
                      <a:pt x="0" y="60"/>
                      <a:pt x="0" y="60"/>
                      <a:pt x="0" y="60"/>
                    </a:cubicBezTo>
                    <a:cubicBezTo>
                      <a:pt x="0" y="64"/>
                      <a:pt x="3" y="67"/>
                      <a:pt x="7" y="67"/>
                    </a:cubicBezTo>
                    <a:cubicBezTo>
                      <a:pt x="25" y="67"/>
                      <a:pt x="25" y="67"/>
                      <a:pt x="25" y="67"/>
                    </a:cubicBezTo>
                    <a:cubicBezTo>
                      <a:pt x="29" y="67"/>
                      <a:pt x="33" y="66"/>
                      <a:pt x="35" y="64"/>
                    </a:cubicBezTo>
                    <a:cubicBezTo>
                      <a:pt x="38" y="62"/>
                      <a:pt x="38" y="62"/>
                      <a:pt x="38" y="62"/>
                    </a:cubicBezTo>
                    <a:cubicBezTo>
                      <a:pt x="41" y="62"/>
                      <a:pt x="45" y="60"/>
                      <a:pt x="47" y="59"/>
                    </a:cubicBezTo>
                    <a:cubicBezTo>
                      <a:pt x="48" y="57"/>
                      <a:pt x="48" y="57"/>
                      <a:pt x="48" y="57"/>
                    </a:cubicBezTo>
                    <a:cubicBezTo>
                      <a:pt x="49" y="56"/>
                      <a:pt x="49" y="56"/>
                      <a:pt x="49" y="56"/>
                    </a:cubicBezTo>
                    <a:cubicBezTo>
                      <a:pt x="53" y="56"/>
                      <a:pt x="57" y="55"/>
                      <a:pt x="59" y="53"/>
                    </a:cubicBezTo>
                    <a:cubicBezTo>
                      <a:pt x="62" y="50"/>
                      <a:pt x="62" y="50"/>
                      <a:pt x="62" y="50"/>
                    </a:cubicBezTo>
                    <a:cubicBezTo>
                      <a:pt x="64" y="47"/>
                      <a:pt x="64" y="47"/>
                      <a:pt x="64" y="47"/>
                    </a:cubicBezTo>
                    <a:cubicBezTo>
                      <a:pt x="66" y="46"/>
                      <a:pt x="68" y="41"/>
                      <a:pt x="68" y="38"/>
                    </a:cubicBezTo>
                    <a:cubicBezTo>
                      <a:pt x="68" y="7"/>
                      <a:pt x="68" y="7"/>
                      <a:pt x="68" y="7"/>
                    </a:cubicBezTo>
                    <a:cubicBezTo>
                      <a:pt x="68" y="3"/>
                      <a:pt x="64" y="0"/>
                      <a:pt x="60" y="0"/>
                    </a:cubicBezTo>
                    <a:close/>
                    <a:moveTo>
                      <a:pt x="52" y="53"/>
                    </a:moveTo>
                    <a:cubicBezTo>
                      <a:pt x="52" y="52"/>
                      <a:pt x="52" y="52"/>
                      <a:pt x="52" y="52"/>
                    </a:cubicBezTo>
                    <a:cubicBezTo>
                      <a:pt x="52" y="52"/>
                      <a:pt x="52" y="51"/>
                      <a:pt x="52" y="51"/>
                    </a:cubicBezTo>
                    <a:cubicBezTo>
                      <a:pt x="52" y="45"/>
                      <a:pt x="52" y="45"/>
                      <a:pt x="52" y="45"/>
                    </a:cubicBezTo>
                    <a:cubicBezTo>
                      <a:pt x="58" y="45"/>
                      <a:pt x="58" y="45"/>
                      <a:pt x="58" y="45"/>
                    </a:cubicBezTo>
                    <a:cubicBezTo>
                      <a:pt x="59" y="45"/>
                      <a:pt x="59" y="45"/>
                      <a:pt x="59" y="44"/>
                    </a:cubicBezTo>
                    <a:cubicBezTo>
                      <a:pt x="59" y="44"/>
                      <a:pt x="59" y="43"/>
                      <a:pt x="58" y="43"/>
                    </a:cubicBezTo>
                    <a:cubicBezTo>
                      <a:pt x="52" y="43"/>
                      <a:pt x="52" y="43"/>
                      <a:pt x="52" y="43"/>
                    </a:cubicBezTo>
                    <a:cubicBezTo>
                      <a:pt x="53" y="42"/>
                      <a:pt x="54" y="41"/>
                      <a:pt x="56" y="41"/>
                    </a:cubicBezTo>
                    <a:cubicBezTo>
                      <a:pt x="64" y="41"/>
                      <a:pt x="64" y="41"/>
                      <a:pt x="64" y="41"/>
                    </a:cubicBezTo>
                    <a:cubicBezTo>
                      <a:pt x="64" y="43"/>
                      <a:pt x="63" y="45"/>
                      <a:pt x="62" y="45"/>
                    </a:cubicBezTo>
                    <a:cubicBezTo>
                      <a:pt x="56" y="51"/>
                      <a:pt x="56" y="51"/>
                      <a:pt x="56" y="51"/>
                    </a:cubicBezTo>
                    <a:cubicBezTo>
                      <a:pt x="56" y="52"/>
                      <a:pt x="54" y="52"/>
                      <a:pt x="52" y="53"/>
                    </a:cubicBezTo>
                    <a:close/>
                    <a:moveTo>
                      <a:pt x="56" y="39"/>
                    </a:moveTo>
                    <a:cubicBezTo>
                      <a:pt x="53" y="39"/>
                      <a:pt x="51" y="41"/>
                      <a:pt x="50" y="43"/>
                    </a:cubicBezTo>
                    <a:cubicBezTo>
                      <a:pt x="33" y="43"/>
                      <a:pt x="33" y="43"/>
                      <a:pt x="33" y="43"/>
                    </a:cubicBezTo>
                    <a:cubicBezTo>
                      <a:pt x="32" y="43"/>
                      <a:pt x="32" y="44"/>
                      <a:pt x="32" y="44"/>
                    </a:cubicBezTo>
                    <a:cubicBezTo>
                      <a:pt x="32" y="45"/>
                      <a:pt x="32" y="45"/>
                      <a:pt x="33" y="45"/>
                    </a:cubicBezTo>
                    <a:cubicBezTo>
                      <a:pt x="50" y="45"/>
                      <a:pt x="50" y="45"/>
                      <a:pt x="50" y="45"/>
                    </a:cubicBezTo>
                    <a:cubicBezTo>
                      <a:pt x="50" y="51"/>
                      <a:pt x="50" y="51"/>
                      <a:pt x="50" y="51"/>
                    </a:cubicBezTo>
                    <a:cubicBezTo>
                      <a:pt x="48" y="53"/>
                      <a:pt x="48" y="53"/>
                      <a:pt x="48" y="53"/>
                    </a:cubicBezTo>
                    <a:cubicBezTo>
                      <a:pt x="31" y="53"/>
                      <a:pt x="31" y="53"/>
                      <a:pt x="31" y="53"/>
                    </a:cubicBezTo>
                    <a:cubicBezTo>
                      <a:pt x="28" y="53"/>
                      <a:pt x="26" y="51"/>
                      <a:pt x="26" y="49"/>
                    </a:cubicBezTo>
                    <a:cubicBezTo>
                      <a:pt x="26" y="7"/>
                      <a:pt x="26" y="7"/>
                      <a:pt x="26" y="7"/>
                    </a:cubicBezTo>
                    <a:cubicBezTo>
                      <a:pt x="26" y="5"/>
                      <a:pt x="28" y="3"/>
                      <a:pt x="31" y="3"/>
                    </a:cubicBezTo>
                    <a:cubicBezTo>
                      <a:pt x="60" y="3"/>
                      <a:pt x="60" y="3"/>
                      <a:pt x="60" y="3"/>
                    </a:cubicBezTo>
                    <a:cubicBezTo>
                      <a:pt x="63" y="3"/>
                      <a:pt x="65" y="5"/>
                      <a:pt x="65" y="7"/>
                    </a:cubicBezTo>
                    <a:cubicBezTo>
                      <a:pt x="65" y="38"/>
                      <a:pt x="65" y="38"/>
                      <a:pt x="65" y="38"/>
                    </a:cubicBezTo>
                    <a:cubicBezTo>
                      <a:pt x="65" y="38"/>
                      <a:pt x="65" y="39"/>
                      <a:pt x="65" y="39"/>
                    </a:cubicBezTo>
                    <a:lnTo>
                      <a:pt x="56" y="39"/>
                    </a:lnTo>
                    <a:close/>
                    <a:moveTo>
                      <a:pt x="12" y="22"/>
                    </a:moveTo>
                    <a:cubicBezTo>
                      <a:pt x="10" y="22"/>
                      <a:pt x="10" y="22"/>
                      <a:pt x="10" y="22"/>
                    </a:cubicBezTo>
                    <a:cubicBezTo>
                      <a:pt x="9" y="22"/>
                      <a:pt x="9" y="23"/>
                      <a:pt x="9" y="23"/>
                    </a:cubicBezTo>
                    <a:cubicBezTo>
                      <a:pt x="9" y="24"/>
                      <a:pt x="9" y="24"/>
                      <a:pt x="10" y="24"/>
                    </a:cubicBezTo>
                    <a:cubicBezTo>
                      <a:pt x="12" y="24"/>
                      <a:pt x="12" y="24"/>
                      <a:pt x="12" y="24"/>
                    </a:cubicBezTo>
                    <a:cubicBezTo>
                      <a:pt x="12" y="30"/>
                      <a:pt x="12" y="30"/>
                      <a:pt x="12" y="30"/>
                    </a:cubicBezTo>
                    <a:cubicBezTo>
                      <a:pt x="10" y="30"/>
                      <a:pt x="10" y="30"/>
                      <a:pt x="10" y="30"/>
                    </a:cubicBezTo>
                    <a:cubicBezTo>
                      <a:pt x="9" y="30"/>
                      <a:pt x="9" y="31"/>
                      <a:pt x="9" y="31"/>
                    </a:cubicBezTo>
                    <a:cubicBezTo>
                      <a:pt x="9" y="32"/>
                      <a:pt x="9" y="32"/>
                      <a:pt x="10" y="32"/>
                    </a:cubicBezTo>
                    <a:cubicBezTo>
                      <a:pt x="12" y="32"/>
                      <a:pt x="12" y="32"/>
                      <a:pt x="12" y="32"/>
                    </a:cubicBezTo>
                    <a:cubicBezTo>
                      <a:pt x="12" y="38"/>
                      <a:pt x="12" y="38"/>
                      <a:pt x="12" y="38"/>
                    </a:cubicBezTo>
                    <a:cubicBezTo>
                      <a:pt x="10" y="38"/>
                      <a:pt x="10" y="38"/>
                      <a:pt x="10" y="38"/>
                    </a:cubicBezTo>
                    <a:cubicBezTo>
                      <a:pt x="9" y="38"/>
                      <a:pt x="9" y="39"/>
                      <a:pt x="9" y="39"/>
                    </a:cubicBezTo>
                    <a:cubicBezTo>
                      <a:pt x="9" y="40"/>
                      <a:pt x="9" y="40"/>
                      <a:pt x="10" y="40"/>
                    </a:cubicBezTo>
                    <a:cubicBezTo>
                      <a:pt x="12" y="40"/>
                      <a:pt x="12" y="40"/>
                      <a:pt x="12" y="40"/>
                    </a:cubicBezTo>
                    <a:cubicBezTo>
                      <a:pt x="12" y="46"/>
                      <a:pt x="12" y="46"/>
                      <a:pt x="12" y="46"/>
                    </a:cubicBezTo>
                    <a:cubicBezTo>
                      <a:pt x="10" y="46"/>
                      <a:pt x="10" y="46"/>
                      <a:pt x="10" y="46"/>
                    </a:cubicBezTo>
                    <a:cubicBezTo>
                      <a:pt x="9" y="46"/>
                      <a:pt x="9" y="47"/>
                      <a:pt x="9" y="47"/>
                    </a:cubicBezTo>
                    <a:cubicBezTo>
                      <a:pt x="9" y="48"/>
                      <a:pt x="9" y="48"/>
                      <a:pt x="10" y="48"/>
                    </a:cubicBezTo>
                    <a:cubicBezTo>
                      <a:pt x="12" y="48"/>
                      <a:pt x="12" y="48"/>
                      <a:pt x="12" y="48"/>
                    </a:cubicBezTo>
                    <a:cubicBezTo>
                      <a:pt x="12" y="54"/>
                      <a:pt x="12" y="54"/>
                      <a:pt x="12" y="54"/>
                    </a:cubicBezTo>
                    <a:cubicBezTo>
                      <a:pt x="12" y="54"/>
                      <a:pt x="12" y="54"/>
                      <a:pt x="12" y="54"/>
                    </a:cubicBezTo>
                    <a:cubicBezTo>
                      <a:pt x="10" y="54"/>
                      <a:pt x="10" y="54"/>
                      <a:pt x="10" y="54"/>
                    </a:cubicBezTo>
                    <a:cubicBezTo>
                      <a:pt x="9" y="54"/>
                      <a:pt x="9" y="55"/>
                      <a:pt x="9" y="55"/>
                    </a:cubicBezTo>
                    <a:cubicBezTo>
                      <a:pt x="9" y="56"/>
                      <a:pt x="9" y="56"/>
                      <a:pt x="10" y="56"/>
                    </a:cubicBezTo>
                    <a:cubicBezTo>
                      <a:pt x="13" y="56"/>
                      <a:pt x="13" y="56"/>
                      <a:pt x="13" y="56"/>
                    </a:cubicBezTo>
                    <a:cubicBezTo>
                      <a:pt x="14" y="59"/>
                      <a:pt x="16" y="61"/>
                      <a:pt x="19" y="61"/>
                    </a:cubicBezTo>
                    <a:cubicBezTo>
                      <a:pt x="27" y="61"/>
                      <a:pt x="27" y="61"/>
                      <a:pt x="27" y="61"/>
                    </a:cubicBezTo>
                    <a:cubicBezTo>
                      <a:pt x="27" y="64"/>
                      <a:pt x="27" y="64"/>
                      <a:pt x="27" y="64"/>
                    </a:cubicBezTo>
                    <a:cubicBezTo>
                      <a:pt x="26" y="64"/>
                      <a:pt x="26" y="64"/>
                      <a:pt x="25" y="64"/>
                    </a:cubicBezTo>
                    <a:cubicBezTo>
                      <a:pt x="7" y="64"/>
                      <a:pt x="7" y="64"/>
                      <a:pt x="7" y="64"/>
                    </a:cubicBezTo>
                    <a:cubicBezTo>
                      <a:pt x="5" y="64"/>
                      <a:pt x="3" y="62"/>
                      <a:pt x="3" y="60"/>
                    </a:cubicBezTo>
                    <a:cubicBezTo>
                      <a:pt x="3" y="19"/>
                      <a:pt x="3" y="19"/>
                      <a:pt x="3" y="19"/>
                    </a:cubicBezTo>
                    <a:cubicBezTo>
                      <a:pt x="3" y="16"/>
                      <a:pt x="5" y="14"/>
                      <a:pt x="7" y="14"/>
                    </a:cubicBezTo>
                    <a:cubicBezTo>
                      <a:pt x="12" y="14"/>
                      <a:pt x="12" y="14"/>
                      <a:pt x="12" y="14"/>
                    </a:cubicBezTo>
                    <a:lnTo>
                      <a:pt x="12" y="22"/>
                    </a:lnTo>
                    <a:close/>
                    <a:moveTo>
                      <a:pt x="29" y="64"/>
                    </a:moveTo>
                    <a:cubicBezTo>
                      <a:pt x="29" y="61"/>
                      <a:pt x="29" y="61"/>
                      <a:pt x="29" y="61"/>
                    </a:cubicBezTo>
                    <a:cubicBezTo>
                      <a:pt x="34" y="61"/>
                      <a:pt x="34" y="61"/>
                      <a:pt x="34" y="61"/>
                    </a:cubicBezTo>
                    <a:cubicBezTo>
                      <a:pt x="33" y="62"/>
                      <a:pt x="33" y="62"/>
                      <a:pt x="33" y="62"/>
                    </a:cubicBezTo>
                    <a:cubicBezTo>
                      <a:pt x="32" y="63"/>
                      <a:pt x="31" y="63"/>
                      <a:pt x="29" y="64"/>
                    </a:cubicBezTo>
                    <a:close/>
                    <a:moveTo>
                      <a:pt x="19" y="59"/>
                    </a:moveTo>
                    <a:cubicBezTo>
                      <a:pt x="16" y="59"/>
                      <a:pt x="14" y="57"/>
                      <a:pt x="14" y="54"/>
                    </a:cubicBezTo>
                    <a:cubicBezTo>
                      <a:pt x="14" y="13"/>
                      <a:pt x="14" y="13"/>
                      <a:pt x="14" y="13"/>
                    </a:cubicBezTo>
                    <a:cubicBezTo>
                      <a:pt x="14" y="10"/>
                      <a:pt x="16" y="8"/>
                      <a:pt x="19" y="8"/>
                    </a:cubicBezTo>
                    <a:cubicBezTo>
                      <a:pt x="24" y="8"/>
                      <a:pt x="24" y="8"/>
                      <a:pt x="24" y="8"/>
                    </a:cubicBezTo>
                    <a:cubicBezTo>
                      <a:pt x="24" y="17"/>
                      <a:pt x="24" y="17"/>
                      <a:pt x="24" y="17"/>
                    </a:cubicBezTo>
                    <a:cubicBezTo>
                      <a:pt x="21" y="17"/>
                      <a:pt x="21" y="17"/>
                      <a:pt x="21" y="17"/>
                    </a:cubicBezTo>
                    <a:cubicBezTo>
                      <a:pt x="21" y="17"/>
                      <a:pt x="20" y="17"/>
                      <a:pt x="20" y="18"/>
                    </a:cubicBezTo>
                    <a:cubicBezTo>
                      <a:pt x="20" y="18"/>
                      <a:pt x="21" y="19"/>
                      <a:pt x="21" y="19"/>
                    </a:cubicBezTo>
                    <a:cubicBezTo>
                      <a:pt x="24" y="19"/>
                      <a:pt x="24" y="19"/>
                      <a:pt x="24" y="19"/>
                    </a:cubicBezTo>
                    <a:cubicBezTo>
                      <a:pt x="24" y="25"/>
                      <a:pt x="24" y="25"/>
                      <a:pt x="24" y="25"/>
                    </a:cubicBezTo>
                    <a:cubicBezTo>
                      <a:pt x="21" y="25"/>
                      <a:pt x="21" y="25"/>
                      <a:pt x="21" y="25"/>
                    </a:cubicBezTo>
                    <a:cubicBezTo>
                      <a:pt x="21" y="25"/>
                      <a:pt x="20" y="25"/>
                      <a:pt x="20" y="26"/>
                    </a:cubicBezTo>
                    <a:cubicBezTo>
                      <a:pt x="20" y="26"/>
                      <a:pt x="21" y="27"/>
                      <a:pt x="21" y="27"/>
                    </a:cubicBezTo>
                    <a:cubicBezTo>
                      <a:pt x="24" y="27"/>
                      <a:pt x="24" y="27"/>
                      <a:pt x="24" y="27"/>
                    </a:cubicBezTo>
                    <a:cubicBezTo>
                      <a:pt x="24" y="33"/>
                      <a:pt x="24" y="33"/>
                      <a:pt x="24" y="33"/>
                    </a:cubicBezTo>
                    <a:cubicBezTo>
                      <a:pt x="21" y="33"/>
                      <a:pt x="21" y="33"/>
                      <a:pt x="21" y="33"/>
                    </a:cubicBezTo>
                    <a:cubicBezTo>
                      <a:pt x="21" y="33"/>
                      <a:pt x="20" y="33"/>
                      <a:pt x="20" y="34"/>
                    </a:cubicBezTo>
                    <a:cubicBezTo>
                      <a:pt x="20" y="34"/>
                      <a:pt x="21" y="35"/>
                      <a:pt x="21" y="35"/>
                    </a:cubicBezTo>
                    <a:cubicBezTo>
                      <a:pt x="24" y="35"/>
                      <a:pt x="24" y="35"/>
                      <a:pt x="24" y="35"/>
                    </a:cubicBezTo>
                    <a:cubicBezTo>
                      <a:pt x="24" y="41"/>
                      <a:pt x="24" y="41"/>
                      <a:pt x="24" y="41"/>
                    </a:cubicBezTo>
                    <a:cubicBezTo>
                      <a:pt x="21" y="41"/>
                      <a:pt x="21" y="41"/>
                      <a:pt x="21" y="41"/>
                    </a:cubicBezTo>
                    <a:cubicBezTo>
                      <a:pt x="21" y="41"/>
                      <a:pt x="20" y="41"/>
                      <a:pt x="20" y="42"/>
                    </a:cubicBezTo>
                    <a:cubicBezTo>
                      <a:pt x="20" y="42"/>
                      <a:pt x="21" y="43"/>
                      <a:pt x="21" y="43"/>
                    </a:cubicBezTo>
                    <a:cubicBezTo>
                      <a:pt x="24" y="43"/>
                      <a:pt x="24" y="43"/>
                      <a:pt x="24" y="43"/>
                    </a:cubicBezTo>
                    <a:cubicBezTo>
                      <a:pt x="24" y="49"/>
                      <a:pt x="24" y="49"/>
                      <a:pt x="24" y="49"/>
                    </a:cubicBezTo>
                    <a:cubicBezTo>
                      <a:pt x="24" y="49"/>
                      <a:pt x="24" y="49"/>
                      <a:pt x="24" y="49"/>
                    </a:cubicBezTo>
                    <a:cubicBezTo>
                      <a:pt x="21" y="49"/>
                      <a:pt x="21" y="49"/>
                      <a:pt x="21" y="49"/>
                    </a:cubicBezTo>
                    <a:cubicBezTo>
                      <a:pt x="21" y="49"/>
                      <a:pt x="20" y="49"/>
                      <a:pt x="20" y="50"/>
                    </a:cubicBezTo>
                    <a:cubicBezTo>
                      <a:pt x="20" y="50"/>
                      <a:pt x="21" y="51"/>
                      <a:pt x="21" y="51"/>
                    </a:cubicBezTo>
                    <a:cubicBezTo>
                      <a:pt x="24" y="51"/>
                      <a:pt x="24" y="51"/>
                      <a:pt x="24" y="51"/>
                    </a:cubicBezTo>
                    <a:cubicBezTo>
                      <a:pt x="25" y="53"/>
                      <a:pt x="28" y="55"/>
                      <a:pt x="31" y="55"/>
                    </a:cubicBezTo>
                    <a:cubicBezTo>
                      <a:pt x="38" y="55"/>
                      <a:pt x="38" y="55"/>
                      <a:pt x="38" y="55"/>
                    </a:cubicBezTo>
                    <a:cubicBezTo>
                      <a:pt x="38" y="57"/>
                      <a:pt x="38" y="57"/>
                      <a:pt x="38" y="57"/>
                    </a:cubicBezTo>
                    <a:cubicBezTo>
                      <a:pt x="37" y="59"/>
                      <a:pt x="37" y="59"/>
                      <a:pt x="37" y="59"/>
                    </a:cubicBezTo>
                    <a:lnTo>
                      <a:pt x="19" y="59"/>
                    </a:lnTo>
                    <a:close/>
                    <a:moveTo>
                      <a:pt x="40" y="58"/>
                    </a:moveTo>
                    <a:cubicBezTo>
                      <a:pt x="40" y="58"/>
                      <a:pt x="40" y="58"/>
                      <a:pt x="40" y="58"/>
                    </a:cubicBezTo>
                    <a:cubicBezTo>
                      <a:pt x="41" y="57"/>
                      <a:pt x="41" y="57"/>
                      <a:pt x="40" y="57"/>
                    </a:cubicBezTo>
                    <a:cubicBezTo>
                      <a:pt x="40" y="55"/>
                      <a:pt x="40" y="55"/>
                      <a:pt x="40" y="55"/>
                    </a:cubicBezTo>
                    <a:cubicBezTo>
                      <a:pt x="46" y="55"/>
                      <a:pt x="46" y="55"/>
                      <a:pt x="46" y="55"/>
                    </a:cubicBezTo>
                    <a:cubicBezTo>
                      <a:pt x="45" y="56"/>
                      <a:pt x="45" y="56"/>
                      <a:pt x="45" y="56"/>
                    </a:cubicBezTo>
                    <a:cubicBezTo>
                      <a:pt x="44" y="57"/>
                      <a:pt x="42" y="58"/>
                      <a:pt x="40" y="58"/>
                    </a:cubicBezTo>
                    <a:close/>
                    <a:moveTo>
                      <a:pt x="59" y="12"/>
                    </a:moveTo>
                    <a:cubicBezTo>
                      <a:pt x="59" y="12"/>
                      <a:pt x="59" y="13"/>
                      <a:pt x="58" y="13"/>
                    </a:cubicBezTo>
                    <a:cubicBezTo>
                      <a:pt x="33" y="13"/>
                      <a:pt x="33" y="13"/>
                      <a:pt x="33" y="13"/>
                    </a:cubicBezTo>
                    <a:cubicBezTo>
                      <a:pt x="32" y="13"/>
                      <a:pt x="32" y="12"/>
                      <a:pt x="32" y="12"/>
                    </a:cubicBezTo>
                    <a:cubicBezTo>
                      <a:pt x="32" y="11"/>
                      <a:pt x="32" y="11"/>
                      <a:pt x="33" y="11"/>
                    </a:cubicBezTo>
                    <a:cubicBezTo>
                      <a:pt x="58" y="11"/>
                      <a:pt x="58" y="11"/>
                      <a:pt x="58" y="11"/>
                    </a:cubicBezTo>
                    <a:cubicBezTo>
                      <a:pt x="59" y="11"/>
                      <a:pt x="59" y="11"/>
                      <a:pt x="59" y="12"/>
                    </a:cubicBezTo>
                    <a:close/>
                    <a:moveTo>
                      <a:pt x="59" y="20"/>
                    </a:moveTo>
                    <a:cubicBezTo>
                      <a:pt x="59" y="21"/>
                      <a:pt x="59" y="21"/>
                      <a:pt x="58" y="21"/>
                    </a:cubicBezTo>
                    <a:cubicBezTo>
                      <a:pt x="33" y="21"/>
                      <a:pt x="33" y="21"/>
                      <a:pt x="33" y="21"/>
                    </a:cubicBezTo>
                    <a:cubicBezTo>
                      <a:pt x="32" y="21"/>
                      <a:pt x="32" y="21"/>
                      <a:pt x="32" y="20"/>
                    </a:cubicBezTo>
                    <a:cubicBezTo>
                      <a:pt x="32" y="19"/>
                      <a:pt x="32" y="19"/>
                      <a:pt x="33" y="19"/>
                    </a:cubicBezTo>
                    <a:cubicBezTo>
                      <a:pt x="58" y="19"/>
                      <a:pt x="58" y="19"/>
                      <a:pt x="58" y="19"/>
                    </a:cubicBezTo>
                    <a:cubicBezTo>
                      <a:pt x="59" y="19"/>
                      <a:pt x="59" y="19"/>
                      <a:pt x="59" y="20"/>
                    </a:cubicBezTo>
                    <a:close/>
                    <a:moveTo>
                      <a:pt x="59" y="28"/>
                    </a:moveTo>
                    <a:cubicBezTo>
                      <a:pt x="59" y="29"/>
                      <a:pt x="59" y="29"/>
                      <a:pt x="58" y="29"/>
                    </a:cubicBezTo>
                    <a:cubicBezTo>
                      <a:pt x="33" y="29"/>
                      <a:pt x="33" y="29"/>
                      <a:pt x="33" y="29"/>
                    </a:cubicBezTo>
                    <a:cubicBezTo>
                      <a:pt x="32" y="29"/>
                      <a:pt x="32" y="29"/>
                      <a:pt x="32" y="28"/>
                    </a:cubicBezTo>
                    <a:cubicBezTo>
                      <a:pt x="32" y="27"/>
                      <a:pt x="32" y="27"/>
                      <a:pt x="33" y="27"/>
                    </a:cubicBezTo>
                    <a:cubicBezTo>
                      <a:pt x="58" y="27"/>
                      <a:pt x="58" y="27"/>
                      <a:pt x="58" y="27"/>
                    </a:cubicBezTo>
                    <a:cubicBezTo>
                      <a:pt x="59" y="27"/>
                      <a:pt x="59" y="27"/>
                      <a:pt x="59" y="28"/>
                    </a:cubicBezTo>
                    <a:close/>
                    <a:moveTo>
                      <a:pt x="59" y="36"/>
                    </a:moveTo>
                    <a:cubicBezTo>
                      <a:pt x="59" y="37"/>
                      <a:pt x="59" y="37"/>
                      <a:pt x="58" y="37"/>
                    </a:cubicBezTo>
                    <a:cubicBezTo>
                      <a:pt x="33" y="37"/>
                      <a:pt x="33" y="37"/>
                      <a:pt x="33" y="37"/>
                    </a:cubicBezTo>
                    <a:cubicBezTo>
                      <a:pt x="32" y="37"/>
                      <a:pt x="32" y="37"/>
                      <a:pt x="32" y="36"/>
                    </a:cubicBezTo>
                    <a:cubicBezTo>
                      <a:pt x="32" y="36"/>
                      <a:pt x="32" y="35"/>
                      <a:pt x="33" y="35"/>
                    </a:cubicBezTo>
                    <a:cubicBezTo>
                      <a:pt x="58" y="35"/>
                      <a:pt x="58" y="35"/>
                      <a:pt x="58" y="35"/>
                    </a:cubicBezTo>
                    <a:cubicBezTo>
                      <a:pt x="59" y="35"/>
                      <a:pt x="59" y="36"/>
                      <a:pt x="59" y="3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86" name="í$1ïdê">
                <a:extLst>
                  <a:ext uri="{FF2B5EF4-FFF2-40B4-BE49-F238E27FC236}">
                    <a16:creationId xmlns:a16="http://schemas.microsoft.com/office/drawing/2014/main" id="{E9A5E296-3498-40D4-8FED-7EA60AE4EF33}"/>
                  </a:ext>
                </a:extLst>
              </p:cNvPr>
              <p:cNvSpPr/>
              <p:nvPr/>
            </p:nvSpPr>
            <p:spPr bwMode="auto">
              <a:xfrm>
                <a:off x="7626142" y="3331001"/>
                <a:ext cx="421885" cy="352397"/>
              </a:xfrm>
              <a:custGeom>
                <a:avLst/>
                <a:gdLst>
                  <a:gd name="T0" fmla="*/ 71 w 72"/>
                  <a:gd name="T1" fmla="*/ 15 h 60"/>
                  <a:gd name="T2" fmla="*/ 57 w 72"/>
                  <a:gd name="T3" fmla="*/ 17 h 60"/>
                  <a:gd name="T4" fmla="*/ 44 w 72"/>
                  <a:gd name="T5" fmla="*/ 45 h 60"/>
                  <a:gd name="T6" fmla="*/ 12 w 72"/>
                  <a:gd name="T7" fmla="*/ 45 h 60"/>
                  <a:gd name="T8" fmla="*/ 14 w 72"/>
                  <a:gd name="T9" fmla="*/ 48 h 60"/>
                  <a:gd name="T10" fmla="*/ 48 w 72"/>
                  <a:gd name="T11" fmla="*/ 50 h 60"/>
                  <a:gd name="T12" fmla="*/ 14 w 72"/>
                  <a:gd name="T13" fmla="*/ 51 h 60"/>
                  <a:gd name="T14" fmla="*/ 9 w 72"/>
                  <a:gd name="T15" fmla="*/ 44 h 60"/>
                  <a:gd name="T16" fmla="*/ 8 w 72"/>
                  <a:gd name="T17" fmla="*/ 41 h 60"/>
                  <a:gd name="T18" fmla="*/ 1 w 72"/>
                  <a:gd name="T19" fmla="*/ 22 h 60"/>
                  <a:gd name="T20" fmla="*/ 11 w 72"/>
                  <a:gd name="T21" fmla="*/ 40 h 60"/>
                  <a:gd name="T22" fmla="*/ 44 w 72"/>
                  <a:gd name="T23" fmla="*/ 42 h 60"/>
                  <a:gd name="T24" fmla="*/ 54 w 72"/>
                  <a:gd name="T25" fmla="*/ 16 h 60"/>
                  <a:gd name="T26" fmla="*/ 71 w 72"/>
                  <a:gd name="T27" fmla="*/ 12 h 60"/>
                  <a:gd name="T28" fmla="*/ 18 w 72"/>
                  <a:gd name="T29" fmla="*/ 56 h 60"/>
                  <a:gd name="T30" fmla="*/ 11 w 72"/>
                  <a:gd name="T31" fmla="*/ 56 h 60"/>
                  <a:gd name="T32" fmla="*/ 18 w 72"/>
                  <a:gd name="T33" fmla="*/ 56 h 60"/>
                  <a:gd name="T34" fmla="*/ 15 w 72"/>
                  <a:gd name="T35" fmla="*/ 54 h 60"/>
                  <a:gd name="T36" fmla="*/ 15 w 72"/>
                  <a:gd name="T37" fmla="*/ 58 h 60"/>
                  <a:gd name="T38" fmla="*/ 45 w 72"/>
                  <a:gd name="T39" fmla="*/ 56 h 60"/>
                  <a:gd name="T40" fmla="*/ 38 w 72"/>
                  <a:gd name="T41" fmla="*/ 56 h 60"/>
                  <a:gd name="T42" fmla="*/ 45 w 72"/>
                  <a:gd name="T43" fmla="*/ 56 h 60"/>
                  <a:gd name="T44" fmla="*/ 42 w 72"/>
                  <a:gd name="T45" fmla="*/ 54 h 60"/>
                  <a:gd name="T46" fmla="*/ 42 w 72"/>
                  <a:gd name="T47" fmla="*/ 58 h 60"/>
                  <a:gd name="T48" fmla="*/ 46 w 72"/>
                  <a:gd name="T49" fmla="*/ 35 h 60"/>
                  <a:gd name="T50" fmla="*/ 12 w 72"/>
                  <a:gd name="T51" fmla="*/ 34 h 60"/>
                  <a:gd name="T52" fmla="*/ 12 w 72"/>
                  <a:gd name="T53" fmla="*/ 36 h 60"/>
                  <a:gd name="T54" fmla="*/ 46 w 72"/>
                  <a:gd name="T55" fmla="*/ 35 h 60"/>
                  <a:gd name="T56" fmla="*/ 12 w 72"/>
                  <a:gd name="T57" fmla="*/ 39 h 60"/>
                  <a:gd name="T58" fmla="*/ 43 w 72"/>
                  <a:gd name="T59" fmla="*/ 40 h 60"/>
                  <a:gd name="T60" fmla="*/ 43 w 72"/>
                  <a:gd name="T61" fmla="*/ 38 h 60"/>
                  <a:gd name="T62" fmla="*/ 13 w 72"/>
                  <a:gd name="T63" fmla="*/ 28 h 60"/>
                  <a:gd name="T64" fmla="*/ 16 w 72"/>
                  <a:gd name="T65" fmla="*/ 23 h 60"/>
                  <a:gd name="T66" fmla="*/ 28 w 72"/>
                  <a:gd name="T67" fmla="*/ 14 h 60"/>
                  <a:gd name="T68" fmla="*/ 33 w 72"/>
                  <a:gd name="T69" fmla="*/ 17 h 60"/>
                  <a:gd name="T70" fmla="*/ 36 w 72"/>
                  <a:gd name="T71" fmla="*/ 22 h 60"/>
                  <a:gd name="T72" fmla="*/ 39 w 72"/>
                  <a:gd name="T73" fmla="*/ 17 h 60"/>
                  <a:gd name="T74" fmla="*/ 51 w 72"/>
                  <a:gd name="T75" fmla="*/ 7 h 60"/>
                  <a:gd name="T76" fmla="*/ 51 w 72"/>
                  <a:gd name="T77" fmla="*/ 0 h 60"/>
                  <a:gd name="T78" fmla="*/ 49 w 72"/>
                  <a:gd name="T79" fmla="*/ 5 h 60"/>
                  <a:gd name="T80" fmla="*/ 36 w 72"/>
                  <a:gd name="T81" fmla="*/ 15 h 60"/>
                  <a:gd name="T82" fmla="*/ 31 w 72"/>
                  <a:gd name="T83" fmla="*/ 12 h 60"/>
                  <a:gd name="T84" fmla="*/ 28 w 72"/>
                  <a:gd name="T85" fmla="*/ 7 h 60"/>
                  <a:gd name="T86" fmla="*/ 25 w 72"/>
                  <a:gd name="T87" fmla="*/ 11 h 60"/>
                  <a:gd name="T88" fmla="*/ 13 w 72"/>
                  <a:gd name="T89" fmla="*/ 22 h 60"/>
                  <a:gd name="T90" fmla="*/ 13 w 72"/>
                  <a:gd name="T91"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 h="60">
                    <a:moveTo>
                      <a:pt x="72" y="13"/>
                    </a:moveTo>
                    <a:cubicBezTo>
                      <a:pt x="72" y="14"/>
                      <a:pt x="71" y="15"/>
                      <a:pt x="71" y="15"/>
                    </a:cubicBezTo>
                    <a:cubicBezTo>
                      <a:pt x="60" y="15"/>
                      <a:pt x="60" y="15"/>
                      <a:pt x="60" y="15"/>
                    </a:cubicBezTo>
                    <a:cubicBezTo>
                      <a:pt x="59" y="15"/>
                      <a:pt x="57" y="16"/>
                      <a:pt x="57" y="17"/>
                    </a:cubicBezTo>
                    <a:cubicBezTo>
                      <a:pt x="49" y="41"/>
                      <a:pt x="49" y="41"/>
                      <a:pt x="49" y="41"/>
                    </a:cubicBezTo>
                    <a:cubicBezTo>
                      <a:pt x="49" y="43"/>
                      <a:pt x="46" y="45"/>
                      <a:pt x="44" y="45"/>
                    </a:cubicBezTo>
                    <a:cubicBezTo>
                      <a:pt x="14" y="45"/>
                      <a:pt x="14" y="45"/>
                      <a:pt x="14" y="45"/>
                    </a:cubicBezTo>
                    <a:cubicBezTo>
                      <a:pt x="13" y="45"/>
                      <a:pt x="13" y="45"/>
                      <a:pt x="12" y="45"/>
                    </a:cubicBezTo>
                    <a:cubicBezTo>
                      <a:pt x="12" y="47"/>
                      <a:pt x="12" y="47"/>
                      <a:pt x="12" y="47"/>
                    </a:cubicBezTo>
                    <a:cubicBezTo>
                      <a:pt x="12" y="47"/>
                      <a:pt x="13" y="48"/>
                      <a:pt x="14" y="48"/>
                    </a:cubicBezTo>
                    <a:cubicBezTo>
                      <a:pt x="47" y="48"/>
                      <a:pt x="47" y="48"/>
                      <a:pt x="47" y="48"/>
                    </a:cubicBezTo>
                    <a:cubicBezTo>
                      <a:pt x="48" y="48"/>
                      <a:pt x="48" y="49"/>
                      <a:pt x="48" y="50"/>
                    </a:cubicBezTo>
                    <a:cubicBezTo>
                      <a:pt x="48" y="50"/>
                      <a:pt x="48" y="51"/>
                      <a:pt x="47" y="51"/>
                    </a:cubicBezTo>
                    <a:cubicBezTo>
                      <a:pt x="14" y="51"/>
                      <a:pt x="14" y="51"/>
                      <a:pt x="14" y="51"/>
                    </a:cubicBezTo>
                    <a:cubicBezTo>
                      <a:pt x="11" y="51"/>
                      <a:pt x="9" y="49"/>
                      <a:pt x="9" y="47"/>
                    </a:cubicBezTo>
                    <a:cubicBezTo>
                      <a:pt x="9" y="44"/>
                      <a:pt x="9" y="44"/>
                      <a:pt x="9" y="44"/>
                    </a:cubicBezTo>
                    <a:cubicBezTo>
                      <a:pt x="9" y="43"/>
                      <a:pt x="9" y="43"/>
                      <a:pt x="9" y="43"/>
                    </a:cubicBezTo>
                    <a:cubicBezTo>
                      <a:pt x="9" y="42"/>
                      <a:pt x="8" y="42"/>
                      <a:pt x="8" y="41"/>
                    </a:cubicBezTo>
                    <a:cubicBezTo>
                      <a:pt x="0" y="24"/>
                      <a:pt x="0" y="24"/>
                      <a:pt x="0" y="24"/>
                    </a:cubicBezTo>
                    <a:cubicBezTo>
                      <a:pt x="0" y="23"/>
                      <a:pt x="0" y="22"/>
                      <a:pt x="1" y="22"/>
                    </a:cubicBezTo>
                    <a:cubicBezTo>
                      <a:pt x="2" y="21"/>
                      <a:pt x="3" y="22"/>
                      <a:pt x="3" y="22"/>
                    </a:cubicBezTo>
                    <a:cubicBezTo>
                      <a:pt x="11" y="40"/>
                      <a:pt x="11" y="40"/>
                      <a:pt x="11" y="40"/>
                    </a:cubicBezTo>
                    <a:cubicBezTo>
                      <a:pt x="11" y="41"/>
                      <a:pt x="13" y="42"/>
                      <a:pt x="14" y="42"/>
                    </a:cubicBezTo>
                    <a:cubicBezTo>
                      <a:pt x="44" y="42"/>
                      <a:pt x="44" y="42"/>
                      <a:pt x="44" y="42"/>
                    </a:cubicBezTo>
                    <a:cubicBezTo>
                      <a:pt x="45" y="42"/>
                      <a:pt x="46" y="41"/>
                      <a:pt x="47" y="40"/>
                    </a:cubicBezTo>
                    <a:cubicBezTo>
                      <a:pt x="54" y="16"/>
                      <a:pt x="54" y="16"/>
                      <a:pt x="54" y="16"/>
                    </a:cubicBezTo>
                    <a:cubicBezTo>
                      <a:pt x="55" y="13"/>
                      <a:pt x="57" y="12"/>
                      <a:pt x="60" y="12"/>
                    </a:cubicBezTo>
                    <a:cubicBezTo>
                      <a:pt x="71" y="12"/>
                      <a:pt x="71" y="12"/>
                      <a:pt x="71" y="12"/>
                    </a:cubicBezTo>
                    <a:cubicBezTo>
                      <a:pt x="71" y="12"/>
                      <a:pt x="72" y="12"/>
                      <a:pt x="72" y="13"/>
                    </a:cubicBezTo>
                    <a:close/>
                    <a:moveTo>
                      <a:pt x="18" y="56"/>
                    </a:moveTo>
                    <a:cubicBezTo>
                      <a:pt x="18" y="58"/>
                      <a:pt x="17" y="60"/>
                      <a:pt x="15" y="60"/>
                    </a:cubicBezTo>
                    <a:cubicBezTo>
                      <a:pt x="13" y="60"/>
                      <a:pt x="11" y="58"/>
                      <a:pt x="11" y="56"/>
                    </a:cubicBezTo>
                    <a:cubicBezTo>
                      <a:pt x="11" y="54"/>
                      <a:pt x="13" y="52"/>
                      <a:pt x="15" y="52"/>
                    </a:cubicBezTo>
                    <a:cubicBezTo>
                      <a:pt x="17" y="52"/>
                      <a:pt x="18" y="54"/>
                      <a:pt x="18" y="56"/>
                    </a:cubicBezTo>
                    <a:close/>
                    <a:moveTo>
                      <a:pt x="16" y="56"/>
                    </a:moveTo>
                    <a:cubicBezTo>
                      <a:pt x="16" y="55"/>
                      <a:pt x="16" y="54"/>
                      <a:pt x="15" y="54"/>
                    </a:cubicBezTo>
                    <a:cubicBezTo>
                      <a:pt x="14" y="54"/>
                      <a:pt x="13" y="55"/>
                      <a:pt x="13" y="56"/>
                    </a:cubicBezTo>
                    <a:cubicBezTo>
                      <a:pt x="13" y="57"/>
                      <a:pt x="14" y="58"/>
                      <a:pt x="15" y="58"/>
                    </a:cubicBezTo>
                    <a:cubicBezTo>
                      <a:pt x="16" y="58"/>
                      <a:pt x="16" y="57"/>
                      <a:pt x="16" y="56"/>
                    </a:cubicBezTo>
                    <a:close/>
                    <a:moveTo>
                      <a:pt x="45" y="56"/>
                    </a:moveTo>
                    <a:cubicBezTo>
                      <a:pt x="45" y="58"/>
                      <a:pt x="44" y="60"/>
                      <a:pt x="42" y="60"/>
                    </a:cubicBezTo>
                    <a:cubicBezTo>
                      <a:pt x="40" y="60"/>
                      <a:pt x="38" y="58"/>
                      <a:pt x="38" y="56"/>
                    </a:cubicBezTo>
                    <a:cubicBezTo>
                      <a:pt x="38" y="54"/>
                      <a:pt x="40" y="52"/>
                      <a:pt x="42" y="52"/>
                    </a:cubicBezTo>
                    <a:cubicBezTo>
                      <a:pt x="44" y="52"/>
                      <a:pt x="45" y="54"/>
                      <a:pt x="45" y="56"/>
                    </a:cubicBezTo>
                    <a:close/>
                    <a:moveTo>
                      <a:pt x="43" y="56"/>
                    </a:moveTo>
                    <a:cubicBezTo>
                      <a:pt x="43" y="55"/>
                      <a:pt x="43" y="54"/>
                      <a:pt x="42" y="54"/>
                    </a:cubicBezTo>
                    <a:cubicBezTo>
                      <a:pt x="41" y="54"/>
                      <a:pt x="40" y="55"/>
                      <a:pt x="40" y="56"/>
                    </a:cubicBezTo>
                    <a:cubicBezTo>
                      <a:pt x="40" y="57"/>
                      <a:pt x="41" y="58"/>
                      <a:pt x="42" y="58"/>
                    </a:cubicBezTo>
                    <a:cubicBezTo>
                      <a:pt x="43" y="58"/>
                      <a:pt x="43" y="57"/>
                      <a:pt x="43" y="56"/>
                    </a:cubicBezTo>
                    <a:close/>
                    <a:moveTo>
                      <a:pt x="46" y="35"/>
                    </a:moveTo>
                    <a:cubicBezTo>
                      <a:pt x="46" y="34"/>
                      <a:pt x="45" y="34"/>
                      <a:pt x="45" y="34"/>
                    </a:cubicBezTo>
                    <a:cubicBezTo>
                      <a:pt x="12" y="34"/>
                      <a:pt x="12" y="34"/>
                      <a:pt x="12" y="34"/>
                    </a:cubicBezTo>
                    <a:cubicBezTo>
                      <a:pt x="11" y="34"/>
                      <a:pt x="11" y="34"/>
                      <a:pt x="11" y="35"/>
                    </a:cubicBezTo>
                    <a:cubicBezTo>
                      <a:pt x="11" y="35"/>
                      <a:pt x="11" y="36"/>
                      <a:pt x="12" y="36"/>
                    </a:cubicBezTo>
                    <a:cubicBezTo>
                      <a:pt x="45" y="36"/>
                      <a:pt x="45" y="36"/>
                      <a:pt x="45" y="36"/>
                    </a:cubicBezTo>
                    <a:cubicBezTo>
                      <a:pt x="45" y="36"/>
                      <a:pt x="46" y="35"/>
                      <a:pt x="46" y="35"/>
                    </a:cubicBezTo>
                    <a:close/>
                    <a:moveTo>
                      <a:pt x="13" y="38"/>
                    </a:moveTo>
                    <a:cubicBezTo>
                      <a:pt x="13" y="38"/>
                      <a:pt x="12" y="39"/>
                      <a:pt x="12" y="39"/>
                    </a:cubicBezTo>
                    <a:cubicBezTo>
                      <a:pt x="12" y="40"/>
                      <a:pt x="13" y="40"/>
                      <a:pt x="13" y="40"/>
                    </a:cubicBezTo>
                    <a:cubicBezTo>
                      <a:pt x="43" y="40"/>
                      <a:pt x="43" y="40"/>
                      <a:pt x="43" y="40"/>
                    </a:cubicBezTo>
                    <a:cubicBezTo>
                      <a:pt x="44" y="40"/>
                      <a:pt x="44" y="40"/>
                      <a:pt x="44" y="39"/>
                    </a:cubicBezTo>
                    <a:cubicBezTo>
                      <a:pt x="44" y="39"/>
                      <a:pt x="44" y="38"/>
                      <a:pt x="43" y="38"/>
                    </a:cubicBezTo>
                    <a:lnTo>
                      <a:pt x="13" y="38"/>
                    </a:lnTo>
                    <a:close/>
                    <a:moveTo>
                      <a:pt x="13" y="28"/>
                    </a:moveTo>
                    <a:cubicBezTo>
                      <a:pt x="14" y="28"/>
                      <a:pt x="16" y="27"/>
                      <a:pt x="16" y="25"/>
                    </a:cubicBezTo>
                    <a:cubicBezTo>
                      <a:pt x="16" y="24"/>
                      <a:pt x="16" y="24"/>
                      <a:pt x="16" y="23"/>
                    </a:cubicBezTo>
                    <a:cubicBezTo>
                      <a:pt x="26" y="13"/>
                      <a:pt x="26" y="13"/>
                      <a:pt x="26" y="13"/>
                    </a:cubicBezTo>
                    <a:cubicBezTo>
                      <a:pt x="27" y="13"/>
                      <a:pt x="27" y="14"/>
                      <a:pt x="28" y="14"/>
                    </a:cubicBezTo>
                    <a:cubicBezTo>
                      <a:pt x="28" y="14"/>
                      <a:pt x="29" y="13"/>
                      <a:pt x="29" y="13"/>
                    </a:cubicBezTo>
                    <a:cubicBezTo>
                      <a:pt x="33" y="17"/>
                      <a:pt x="33" y="17"/>
                      <a:pt x="33" y="17"/>
                    </a:cubicBezTo>
                    <a:cubicBezTo>
                      <a:pt x="33" y="18"/>
                      <a:pt x="33" y="18"/>
                      <a:pt x="33" y="19"/>
                    </a:cubicBezTo>
                    <a:cubicBezTo>
                      <a:pt x="33" y="20"/>
                      <a:pt x="34" y="22"/>
                      <a:pt x="36" y="22"/>
                    </a:cubicBezTo>
                    <a:cubicBezTo>
                      <a:pt x="38" y="22"/>
                      <a:pt x="39" y="20"/>
                      <a:pt x="39" y="19"/>
                    </a:cubicBezTo>
                    <a:cubicBezTo>
                      <a:pt x="39" y="18"/>
                      <a:pt x="39" y="18"/>
                      <a:pt x="39" y="17"/>
                    </a:cubicBezTo>
                    <a:cubicBezTo>
                      <a:pt x="50" y="6"/>
                      <a:pt x="50" y="6"/>
                      <a:pt x="50" y="6"/>
                    </a:cubicBezTo>
                    <a:cubicBezTo>
                      <a:pt x="50" y="7"/>
                      <a:pt x="51" y="7"/>
                      <a:pt x="51" y="7"/>
                    </a:cubicBezTo>
                    <a:cubicBezTo>
                      <a:pt x="53" y="7"/>
                      <a:pt x="54" y="5"/>
                      <a:pt x="54" y="4"/>
                    </a:cubicBezTo>
                    <a:cubicBezTo>
                      <a:pt x="54" y="2"/>
                      <a:pt x="53" y="0"/>
                      <a:pt x="51" y="0"/>
                    </a:cubicBezTo>
                    <a:cubicBezTo>
                      <a:pt x="50" y="0"/>
                      <a:pt x="48" y="2"/>
                      <a:pt x="48" y="4"/>
                    </a:cubicBezTo>
                    <a:cubicBezTo>
                      <a:pt x="48" y="4"/>
                      <a:pt x="48" y="5"/>
                      <a:pt x="49" y="5"/>
                    </a:cubicBezTo>
                    <a:cubicBezTo>
                      <a:pt x="38" y="16"/>
                      <a:pt x="38" y="16"/>
                      <a:pt x="38" y="16"/>
                    </a:cubicBezTo>
                    <a:cubicBezTo>
                      <a:pt x="37" y="16"/>
                      <a:pt x="37" y="15"/>
                      <a:pt x="36" y="15"/>
                    </a:cubicBezTo>
                    <a:cubicBezTo>
                      <a:pt x="36" y="15"/>
                      <a:pt x="35" y="16"/>
                      <a:pt x="35" y="16"/>
                    </a:cubicBezTo>
                    <a:cubicBezTo>
                      <a:pt x="31" y="12"/>
                      <a:pt x="31" y="12"/>
                      <a:pt x="31" y="12"/>
                    </a:cubicBezTo>
                    <a:cubicBezTo>
                      <a:pt x="31" y="11"/>
                      <a:pt x="31" y="11"/>
                      <a:pt x="31" y="10"/>
                    </a:cubicBezTo>
                    <a:cubicBezTo>
                      <a:pt x="31" y="9"/>
                      <a:pt x="30" y="7"/>
                      <a:pt x="28" y="7"/>
                    </a:cubicBezTo>
                    <a:cubicBezTo>
                      <a:pt x="26" y="7"/>
                      <a:pt x="25" y="9"/>
                      <a:pt x="25" y="10"/>
                    </a:cubicBezTo>
                    <a:cubicBezTo>
                      <a:pt x="25" y="11"/>
                      <a:pt x="25" y="11"/>
                      <a:pt x="25" y="11"/>
                    </a:cubicBezTo>
                    <a:cubicBezTo>
                      <a:pt x="14" y="22"/>
                      <a:pt x="14" y="22"/>
                      <a:pt x="14" y="22"/>
                    </a:cubicBezTo>
                    <a:cubicBezTo>
                      <a:pt x="14" y="22"/>
                      <a:pt x="13" y="22"/>
                      <a:pt x="13" y="22"/>
                    </a:cubicBezTo>
                    <a:cubicBezTo>
                      <a:pt x="11" y="22"/>
                      <a:pt x="10" y="23"/>
                      <a:pt x="10" y="25"/>
                    </a:cubicBezTo>
                    <a:cubicBezTo>
                      <a:pt x="10" y="27"/>
                      <a:pt x="11" y="28"/>
                      <a:pt x="13" y="28"/>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87" name="iṣḷïḍe">
                <a:extLst>
                  <a:ext uri="{FF2B5EF4-FFF2-40B4-BE49-F238E27FC236}">
                    <a16:creationId xmlns:a16="http://schemas.microsoft.com/office/drawing/2014/main" id="{9E300F4D-1FC9-4B20-9F3E-2CD7022E6058}"/>
                  </a:ext>
                </a:extLst>
              </p:cNvPr>
              <p:cNvSpPr/>
              <p:nvPr/>
            </p:nvSpPr>
            <p:spPr bwMode="auto">
              <a:xfrm>
                <a:off x="5655996" y="1632312"/>
                <a:ext cx="288083" cy="303868"/>
              </a:xfrm>
              <a:custGeom>
                <a:avLst/>
                <a:gdLst>
                  <a:gd name="T0" fmla="*/ 22 w 62"/>
                  <a:gd name="T1" fmla="*/ 32 h 65"/>
                  <a:gd name="T2" fmla="*/ 22 w 62"/>
                  <a:gd name="T3" fmla="*/ 52 h 65"/>
                  <a:gd name="T4" fmla="*/ 26 w 62"/>
                  <a:gd name="T5" fmla="*/ 43 h 65"/>
                  <a:gd name="T6" fmla="*/ 47 w 62"/>
                  <a:gd name="T7" fmla="*/ 7 h 65"/>
                  <a:gd name="T8" fmla="*/ 47 w 62"/>
                  <a:gd name="T9" fmla="*/ 19 h 65"/>
                  <a:gd name="T10" fmla="*/ 40 w 62"/>
                  <a:gd name="T11" fmla="*/ 37 h 65"/>
                  <a:gd name="T12" fmla="*/ 36 w 62"/>
                  <a:gd name="T13" fmla="*/ 27 h 65"/>
                  <a:gd name="T14" fmla="*/ 32 w 62"/>
                  <a:gd name="T15" fmla="*/ 26 h 65"/>
                  <a:gd name="T16" fmla="*/ 24 w 62"/>
                  <a:gd name="T17" fmla="*/ 22 h 65"/>
                  <a:gd name="T18" fmla="*/ 18 w 62"/>
                  <a:gd name="T19" fmla="*/ 21 h 65"/>
                  <a:gd name="T20" fmla="*/ 11 w 62"/>
                  <a:gd name="T21" fmla="*/ 28 h 65"/>
                  <a:gd name="T22" fmla="*/ 6 w 62"/>
                  <a:gd name="T23" fmla="*/ 28 h 65"/>
                  <a:gd name="T24" fmla="*/ 3 w 62"/>
                  <a:gd name="T25" fmla="*/ 38 h 65"/>
                  <a:gd name="T26" fmla="*/ 0 w 62"/>
                  <a:gd name="T27" fmla="*/ 43 h 65"/>
                  <a:gd name="T28" fmla="*/ 3 w 62"/>
                  <a:gd name="T29" fmla="*/ 47 h 65"/>
                  <a:gd name="T30" fmla="*/ 6 w 62"/>
                  <a:gd name="T31" fmla="*/ 58 h 65"/>
                  <a:gd name="T32" fmla="*/ 11 w 62"/>
                  <a:gd name="T33" fmla="*/ 58 h 65"/>
                  <a:gd name="T34" fmla="*/ 18 w 62"/>
                  <a:gd name="T35" fmla="*/ 65 h 65"/>
                  <a:gd name="T36" fmla="*/ 24 w 62"/>
                  <a:gd name="T37" fmla="*/ 64 h 65"/>
                  <a:gd name="T38" fmla="*/ 32 w 62"/>
                  <a:gd name="T39" fmla="*/ 60 h 65"/>
                  <a:gd name="T40" fmla="*/ 36 w 62"/>
                  <a:gd name="T41" fmla="*/ 59 h 65"/>
                  <a:gd name="T42" fmla="*/ 40 w 62"/>
                  <a:gd name="T43" fmla="*/ 49 h 65"/>
                  <a:gd name="T44" fmla="*/ 44 w 62"/>
                  <a:gd name="T45" fmla="*/ 46 h 65"/>
                  <a:gd name="T46" fmla="*/ 38 w 62"/>
                  <a:gd name="T47" fmla="*/ 53 h 65"/>
                  <a:gd name="T48" fmla="*/ 22 w 62"/>
                  <a:gd name="T49" fmla="*/ 58 h 65"/>
                  <a:gd name="T50" fmla="*/ 6 w 62"/>
                  <a:gd name="T51" fmla="*/ 53 h 65"/>
                  <a:gd name="T52" fmla="*/ 7 w 62"/>
                  <a:gd name="T53" fmla="*/ 38 h 65"/>
                  <a:gd name="T54" fmla="*/ 18 w 62"/>
                  <a:gd name="T55" fmla="*/ 24 h 65"/>
                  <a:gd name="T56" fmla="*/ 36 w 62"/>
                  <a:gd name="T57" fmla="*/ 30 h 65"/>
                  <a:gd name="T58" fmla="*/ 41 w 62"/>
                  <a:gd name="T59" fmla="*/ 44 h 65"/>
                  <a:gd name="T60" fmla="*/ 59 w 62"/>
                  <a:gd name="T61" fmla="*/ 11 h 65"/>
                  <a:gd name="T62" fmla="*/ 60 w 62"/>
                  <a:gd name="T63" fmla="*/ 7 h 65"/>
                  <a:gd name="T64" fmla="*/ 54 w 62"/>
                  <a:gd name="T65" fmla="*/ 4 h 65"/>
                  <a:gd name="T66" fmla="*/ 49 w 62"/>
                  <a:gd name="T67" fmla="*/ 0 h 65"/>
                  <a:gd name="T68" fmla="*/ 46 w 62"/>
                  <a:gd name="T69" fmla="*/ 0 h 65"/>
                  <a:gd name="T70" fmla="*/ 40 w 62"/>
                  <a:gd name="T71" fmla="*/ 4 h 65"/>
                  <a:gd name="T72" fmla="*/ 38 w 62"/>
                  <a:gd name="T73" fmla="*/ 4 h 65"/>
                  <a:gd name="T74" fmla="*/ 35 w 62"/>
                  <a:gd name="T75" fmla="*/ 11 h 65"/>
                  <a:gd name="T76" fmla="*/ 33 w 62"/>
                  <a:gd name="T77" fmla="*/ 14 h 65"/>
                  <a:gd name="T78" fmla="*/ 35 w 62"/>
                  <a:gd name="T79" fmla="*/ 18 h 65"/>
                  <a:gd name="T80" fmla="*/ 37 w 62"/>
                  <a:gd name="T81" fmla="*/ 24 h 65"/>
                  <a:gd name="T82" fmla="*/ 40 w 62"/>
                  <a:gd name="T83" fmla="*/ 25 h 65"/>
                  <a:gd name="T84" fmla="*/ 46 w 62"/>
                  <a:gd name="T85" fmla="*/ 28 h 65"/>
                  <a:gd name="T86" fmla="*/ 49 w 62"/>
                  <a:gd name="T87" fmla="*/ 29 h 65"/>
                  <a:gd name="T88" fmla="*/ 54 w 62"/>
                  <a:gd name="T89" fmla="*/ 24 h 65"/>
                  <a:gd name="T90" fmla="*/ 57 w 62"/>
                  <a:gd name="T91" fmla="*/ 24 h 65"/>
                  <a:gd name="T92" fmla="*/ 59 w 62"/>
                  <a:gd name="T93" fmla="*/ 18 h 65"/>
                  <a:gd name="T94" fmla="*/ 61 w 62"/>
                  <a:gd name="T95" fmla="*/ 12 h 65"/>
                  <a:gd name="T96" fmla="*/ 52 w 62"/>
                  <a:gd name="T97" fmla="*/ 22 h 65"/>
                  <a:gd name="T98" fmla="*/ 43 w 62"/>
                  <a:gd name="T99" fmla="*/ 25 h 65"/>
                  <a:gd name="T100" fmla="*/ 36 w 62"/>
                  <a:gd name="T101" fmla="*/ 15 h 65"/>
                  <a:gd name="T102" fmla="*/ 38 w 62"/>
                  <a:gd name="T103" fmla="*/ 7 h 65"/>
                  <a:gd name="T104" fmla="*/ 50 w 62"/>
                  <a:gd name="T105" fmla="*/ 3 h 65"/>
                  <a:gd name="T106" fmla="*/ 56 w 62"/>
                  <a:gd name="T107"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88" name="ïš1iďe">
                <a:extLst>
                  <a:ext uri="{FF2B5EF4-FFF2-40B4-BE49-F238E27FC236}">
                    <a16:creationId xmlns:a16="http://schemas.microsoft.com/office/drawing/2014/main" id="{98A2F6CC-5A91-4CE7-A953-8008C8F52641}"/>
                  </a:ext>
                </a:extLst>
              </p:cNvPr>
              <p:cNvSpPr/>
              <p:nvPr/>
            </p:nvSpPr>
            <p:spPr bwMode="auto">
              <a:xfrm>
                <a:off x="4791165" y="5149532"/>
                <a:ext cx="329105" cy="382276"/>
              </a:xfrm>
              <a:custGeom>
                <a:avLst/>
                <a:gdLst>
                  <a:gd name="T0" fmla="*/ 31 w 62"/>
                  <a:gd name="T1" fmla="*/ 49 h 70"/>
                  <a:gd name="T2" fmla="*/ 45 w 62"/>
                  <a:gd name="T3" fmla="*/ 35 h 70"/>
                  <a:gd name="T4" fmla="*/ 45 w 62"/>
                  <a:gd name="T5" fmla="*/ 8 h 70"/>
                  <a:gd name="T6" fmla="*/ 17 w 62"/>
                  <a:gd name="T7" fmla="*/ 8 h 70"/>
                  <a:gd name="T8" fmla="*/ 17 w 62"/>
                  <a:gd name="T9" fmla="*/ 35 h 70"/>
                  <a:gd name="T10" fmla="*/ 31 w 62"/>
                  <a:gd name="T11" fmla="*/ 49 h 70"/>
                  <a:gd name="T12" fmla="*/ 31 w 62"/>
                  <a:gd name="T13" fmla="*/ 8 h 70"/>
                  <a:gd name="T14" fmla="*/ 44 w 62"/>
                  <a:gd name="T15" fmla="*/ 21 h 70"/>
                  <a:gd name="T16" fmla="*/ 31 w 62"/>
                  <a:gd name="T17" fmla="*/ 34 h 70"/>
                  <a:gd name="T18" fmla="*/ 18 w 62"/>
                  <a:gd name="T19" fmla="*/ 21 h 70"/>
                  <a:gd name="T20" fmla="*/ 31 w 62"/>
                  <a:gd name="T21" fmla="*/ 8 h 70"/>
                  <a:gd name="T22" fmla="*/ 25 w 62"/>
                  <a:gd name="T23" fmla="*/ 50 h 70"/>
                  <a:gd name="T24" fmla="*/ 27 w 62"/>
                  <a:gd name="T25" fmla="*/ 48 h 70"/>
                  <a:gd name="T26" fmla="*/ 30 w 62"/>
                  <a:gd name="T27" fmla="*/ 50 h 70"/>
                  <a:gd name="T28" fmla="*/ 31 w 62"/>
                  <a:gd name="T29" fmla="*/ 51 h 70"/>
                  <a:gd name="T30" fmla="*/ 32 w 62"/>
                  <a:gd name="T31" fmla="*/ 50 h 70"/>
                  <a:gd name="T32" fmla="*/ 34 w 62"/>
                  <a:gd name="T33" fmla="*/ 48 h 70"/>
                  <a:gd name="T34" fmla="*/ 37 w 62"/>
                  <a:gd name="T35" fmla="*/ 50 h 70"/>
                  <a:gd name="T36" fmla="*/ 31 w 62"/>
                  <a:gd name="T37" fmla="*/ 53 h 70"/>
                  <a:gd name="T38" fmla="*/ 25 w 62"/>
                  <a:gd name="T39" fmla="*/ 50 h 70"/>
                  <a:gd name="T40" fmla="*/ 8 w 62"/>
                  <a:gd name="T41" fmla="*/ 53 h 70"/>
                  <a:gd name="T42" fmla="*/ 31 w 62"/>
                  <a:gd name="T43" fmla="*/ 62 h 70"/>
                  <a:gd name="T44" fmla="*/ 54 w 62"/>
                  <a:gd name="T45" fmla="*/ 53 h 70"/>
                  <a:gd name="T46" fmla="*/ 39 w 62"/>
                  <a:gd name="T47" fmla="*/ 44 h 70"/>
                  <a:gd name="T48" fmla="*/ 35 w 62"/>
                  <a:gd name="T49" fmla="*/ 47 h 70"/>
                  <a:gd name="T50" fmla="*/ 44 w 62"/>
                  <a:gd name="T51" fmla="*/ 51 h 70"/>
                  <a:gd name="T52" fmla="*/ 31 w 62"/>
                  <a:gd name="T53" fmla="*/ 54 h 70"/>
                  <a:gd name="T54" fmla="*/ 18 w 62"/>
                  <a:gd name="T55" fmla="*/ 51 h 70"/>
                  <a:gd name="T56" fmla="*/ 26 w 62"/>
                  <a:gd name="T57" fmla="*/ 47 h 70"/>
                  <a:gd name="T58" fmla="*/ 23 w 62"/>
                  <a:gd name="T59" fmla="*/ 44 h 70"/>
                  <a:gd name="T60" fmla="*/ 8 w 62"/>
                  <a:gd name="T61" fmla="*/ 53 h 70"/>
                  <a:gd name="T62" fmla="*/ 16 w 62"/>
                  <a:gd name="T63" fmla="*/ 51 h 70"/>
                  <a:gd name="T64" fmla="*/ 31 w 62"/>
                  <a:gd name="T65" fmla="*/ 56 h 70"/>
                  <a:gd name="T66" fmla="*/ 46 w 62"/>
                  <a:gd name="T67" fmla="*/ 51 h 70"/>
                  <a:gd name="T68" fmla="*/ 42 w 62"/>
                  <a:gd name="T69" fmla="*/ 47 h 70"/>
                  <a:gd name="T70" fmla="*/ 52 w 62"/>
                  <a:gd name="T71" fmla="*/ 53 h 70"/>
                  <a:gd name="T72" fmla="*/ 31 w 62"/>
                  <a:gd name="T73" fmla="*/ 60 h 70"/>
                  <a:gd name="T74" fmla="*/ 10 w 62"/>
                  <a:gd name="T75" fmla="*/ 53 h 70"/>
                  <a:gd name="T76" fmla="*/ 20 w 62"/>
                  <a:gd name="T77" fmla="*/ 47 h 70"/>
                  <a:gd name="T78" fmla="*/ 16 w 62"/>
                  <a:gd name="T79" fmla="*/ 51 h 70"/>
                  <a:gd name="T80" fmla="*/ 62 w 62"/>
                  <a:gd name="T81" fmla="*/ 55 h 70"/>
                  <a:gd name="T82" fmla="*/ 31 w 62"/>
                  <a:gd name="T83" fmla="*/ 70 h 70"/>
                  <a:gd name="T84" fmla="*/ 0 w 62"/>
                  <a:gd name="T85" fmla="*/ 55 h 70"/>
                  <a:gd name="T86" fmla="*/ 20 w 62"/>
                  <a:gd name="T87" fmla="*/ 41 h 70"/>
                  <a:gd name="T88" fmla="*/ 23 w 62"/>
                  <a:gd name="T89" fmla="*/ 44 h 70"/>
                  <a:gd name="T90" fmla="*/ 3 w 62"/>
                  <a:gd name="T91" fmla="*/ 55 h 70"/>
                  <a:gd name="T92" fmla="*/ 31 w 62"/>
                  <a:gd name="T93" fmla="*/ 67 h 70"/>
                  <a:gd name="T94" fmla="*/ 59 w 62"/>
                  <a:gd name="T95" fmla="*/ 55 h 70"/>
                  <a:gd name="T96" fmla="*/ 39 w 62"/>
                  <a:gd name="T97" fmla="*/ 44 h 70"/>
                  <a:gd name="T98" fmla="*/ 42 w 62"/>
                  <a:gd name="T99" fmla="*/ 41 h 70"/>
                  <a:gd name="T100" fmla="*/ 62 w 62"/>
                  <a:gd name="T101"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 h="70">
                    <a:moveTo>
                      <a:pt x="31" y="49"/>
                    </a:moveTo>
                    <a:cubicBezTo>
                      <a:pt x="45" y="35"/>
                      <a:pt x="45" y="35"/>
                      <a:pt x="45" y="35"/>
                    </a:cubicBezTo>
                    <a:cubicBezTo>
                      <a:pt x="52" y="27"/>
                      <a:pt x="52" y="15"/>
                      <a:pt x="45" y="8"/>
                    </a:cubicBezTo>
                    <a:cubicBezTo>
                      <a:pt x="37" y="0"/>
                      <a:pt x="25" y="0"/>
                      <a:pt x="17" y="8"/>
                    </a:cubicBezTo>
                    <a:cubicBezTo>
                      <a:pt x="10" y="15"/>
                      <a:pt x="10" y="27"/>
                      <a:pt x="17" y="35"/>
                    </a:cubicBezTo>
                    <a:lnTo>
                      <a:pt x="31" y="49"/>
                    </a:lnTo>
                    <a:close/>
                    <a:moveTo>
                      <a:pt x="31" y="8"/>
                    </a:moveTo>
                    <a:cubicBezTo>
                      <a:pt x="38" y="8"/>
                      <a:pt x="44" y="14"/>
                      <a:pt x="44" y="21"/>
                    </a:cubicBezTo>
                    <a:cubicBezTo>
                      <a:pt x="44" y="29"/>
                      <a:pt x="38" y="34"/>
                      <a:pt x="31" y="34"/>
                    </a:cubicBezTo>
                    <a:cubicBezTo>
                      <a:pt x="24" y="34"/>
                      <a:pt x="18" y="29"/>
                      <a:pt x="18" y="21"/>
                    </a:cubicBezTo>
                    <a:cubicBezTo>
                      <a:pt x="18" y="14"/>
                      <a:pt x="24" y="8"/>
                      <a:pt x="31" y="8"/>
                    </a:cubicBezTo>
                    <a:close/>
                    <a:moveTo>
                      <a:pt x="25" y="50"/>
                    </a:moveTo>
                    <a:cubicBezTo>
                      <a:pt x="25" y="49"/>
                      <a:pt x="26" y="49"/>
                      <a:pt x="27" y="48"/>
                    </a:cubicBezTo>
                    <a:cubicBezTo>
                      <a:pt x="30" y="50"/>
                      <a:pt x="30" y="50"/>
                      <a:pt x="30" y="50"/>
                    </a:cubicBezTo>
                    <a:cubicBezTo>
                      <a:pt x="30" y="51"/>
                      <a:pt x="30" y="51"/>
                      <a:pt x="31" y="51"/>
                    </a:cubicBezTo>
                    <a:cubicBezTo>
                      <a:pt x="31" y="51"/>
                      <a:pt x="32" y="51"/>
                      <a:pt x="32" y="50"/>
                    </a:cubicBezTo>
                    <a:cubicBezTo>
                      <a:pt x="34" y="48"/>
                      <a:pt x="34" y="48"/>
                      <a:pt x="34" y="48"/>
                    </a:cubicBezTo>
                    <a:cubicBezTo>
                      <a:pt x="36" y="49"/>
                      <a:pt x="37" y="49"/>
                      <a:pt x="37" y="50"/>
                    </a:cubicBezTo>
                    <a:cubicBezTo>
                      <a:pt x="37" y="52"/>
                      <a:pt x="34" y="53"/>
                      <a:pt x="31" y="53"/>
                    </a:cubicBezTo>
                    <a:cubicBezTo>
                      <a:pt x="28" y="53"/>
                      <a:pt x="25" y="52"/>
                      <a:pt x="25" y="50"/>
                    </a:cubicBezTo>
                    <a:close/>
                    <a:moveTo>
                      <a:pt x="8" y="53"/>
                    </a:moveTo>
                    <a:cubicBezTo>
                      <a:pt x="8" y="58"/>
                      <a:pt x="18" y="62"/>
                      <a:pt x="31" y="62"/>
                    </a:cubicBezTo>
                    <a:cubicBezTo>
                      <a:pt x="44" y="62"/>
                      <a:pt x="54" y="58"/>
                      <a:pt x="54" y="53"/>
                    </a:cubicBezTo>
                    <a:cubicBezTo>
                      <a:pt x="54" y="49"/>
                      <a:pt x="48" y="45"/>
                      <a:pt x="39" y="44"/>
                    </a:cubicBezTo>
                    <a:cubicBezTo>
                      <a:pt x="35" y="47"/>
                      <a:pt x="35" y="47"/>
                      <a:pt x="35" y="47"/>
                    </a:cubicBezTo>
                    <a:cubicBezTo>
                      <a:pt x="41" y="48"/>
                      <a:pt x="44" y="49"/>
                      <a:pt x="44" y="51"/>
                    </a:cubicBezTo>
                    <a:cubicBezTo>
                      <a:pt x="44" y="52"/>
                      <a:pt x="39" y="54"/>
                      <a:pt x="31" y="54"/>
                    </a:cubicBezTo>
                    <a:cubicBezTo>
                      <a:pt x="23" y="54"/>
                      <a:pt x="18" y="52"/>
                      <a:pt x="18" y="51"/>
                    </a:cubicBezTo>
                    <a:cubicBezTo>
                      <a:pt x="18" y="49"/>
                      <a:pt x="21" y="48"/>
                      <a:pt x="26" y="47"/>
                    </a:cubicBezTo>
                    <a:cubicBezTo>
                      <a:pt x="23" y="44"/>
                      <a:pt x="23" y="44"/>
                      <a:pt x="23" y="44"/>
                    </a:cubicBezTo>
                    <a:cubicBezTo>
                      <a:pt x="14" y="45"/>
                      <a:pt x="8" y="49"/>
                      <a:pt x="8" y="53"/>
                    </a:cubicBezTo>
                    <a:close/>
                    <a:moveTo>
                      <a:pt x="16" y="51"/>
                    </a:moveTo>
                    <a:cubicBezTo>
                      <a:pt x="16" y="54"/>
                      <a:pt x="23" y="56"/>
                      <a:pt x="31" y="56"/>
                    </a:cubicBezTo>
                    <a:cubicBezTo>
                      <a:pt x="39" y="56"/>
                      <a:pt x="46" y="54"/>
                      <a:pt x="46" y="51"/>
                    </a:cubicBezTo>
                    <a:cubicBezTo>
                      <a:pt x="46" y="49"/>
                      <a:pt x="44" y="47"/>
                      <a:pt x="42" y="47"/>
                    </a:cubicBezTo>
                    <a:cubicBezTo>
                      <a:pt x="48" y="48"/>
                      <a:pt x="52" y="50"/>
                      <a:pt x="52" y="53"/>
                    </a:cubicBezTo>
                    <a:cubicBezTo>
                      <a:pt x="52" y="56"/>
                      <a:pt x="43" y="60"/>
                      <a:pt x="31" y="60"/>
                    </a:cubicBezTo>
                    <a:cubicBezTo>
                      <a:pt x="19" y="60"/>
                      <a:pt x="10" y="56"/>
                      <a:pt x="10" y="53"/>
                    </a:cubicBezTo>
                    <a:cubicBezTo>
                      <a:pt x="10" y="50"/>
                      <a:pt x="14" y="48"/>
                      <a:pt x="20" y="47"/>
                    </a:cubicBezTo>
                    <a:cubicBezTo>
                      <a:pt x="17" y="47"/>
                      <a:pt x="16" y="49"/>
                      <a:pt x="16" y="51"/>
                    </a:cubicBezTo>
                    <a:close/>
                    <a:moveTo>
                      <a:pt x="62" y="55"/>
                    </a:moveTo>
                    <a:cubicBezTo>
                      <a:pt x="62" y="64"/>
                      <a:pt x="49" y="70"/>
                      <a:pt x="31" y="70"/>
                    </a:cubicBezTo>
                    <a:cubicBezTo>
                      <a:pt x="13" y="70"/>
                      <a:pt x="0" y="64"/>
                      <a:pt x="0" y="55"/>
                    </a:cubicBezTo>
                    <a:cubicBezTo>
                      <a:pt x="0" y="49"/>
                      <a:pt x="8" y="43"/>
                      <a:pt x="20" y="41"/>
                    </a:cubicBezTo>
                    <a:cubicBezTo>
                      <a:pt x="23" y="44"/>
                      <a:pt x="23" y="44"/>
                      <a:pt x="23" y="44"/>
                    </a:cubicBezTo>
                    <a:cubicBezTo>
                      <a:pt x="10" y="45"/>
                      <a:pt x="3" y="50"/>
                      <a:pt x="3" y="55"/>
                    </a:cubicBezTo>
                    <a:cubicBezTo>
                      <a:pt x="3" y="61"/>
                      <a:pt x="14" y="67"/>
                      <a:pt x="31" y="67"/>
                    </a:cubicBezTo>
                    <a:cubicBezTo>
                      <a:pt x="48" y="67"/>
                      <a:pt x="59" y="61"/>
                      <a:pt x="59" y="55"/>
                    </a:cubicBezTo>
                    <a:cubicBezTo>
                      <a:pt x="59" y="50"/>
                      <a:pt x="51" y="45"/>
                      <a:pt x="39" y="44"/>
                    </a:cubicBezTo>
                    <a:cubicBezTo>
                      <a:pt x="42" y="41"/>
                      <a:pt x="42" y="41"/>
                      <a:pt x="42" y="41"/>
                    </a:cubicBezTo>
                    <a:cubicBezTo>
                      <a:pt x="54" y="43"/>
                      <a:pt x="62" y="49"/>
                      <a:pt x="62" y="5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89" name="îs1ïḑê">
                <a:extLst>
                  <a:ext uri="{FF2B5EF4-FFF2-40B4-BE49-F238E27FC236}">
                    <a16:creationId xmlns:a16="http://schemas.microsoft.com/office/drawing/2014/main" id="{69196314-9D7E-4355-A818-778DD9F4E602}"/>
                  </a:ext>
                </a:extLst>
              </p:cNvPr>
              <p:cNvSpPr/>
              <p:nvPr/>
            </p:nvSpPr>
            <p:spPr bwMode="auto">
              <a:xfrm>
                <a:off x="8806238" y="3947425"/>
                <a:ext cx="340055" cy="372752"/>
              </a:xfrm>
              <a:custGeom>
                <a:avLst/>
                <a:gdLst>
                  <a:gd name="T0" fmla="*/ 31 w 63"/>
                  <a:gd name="T1" fmla="*/ 45 h 67"/>
                  <a:gd name="T2" fmla="*/ 42 w 63"/>
                  <a:gd name="T3" fmla="*/ 33 h 67"/>
                  <a:gd name="T4" fmla="*/ 52 w 63"/>
                  <a:gd name="T5" fmla="*/ 33 h 67"/>
                  <a:gd name="T6" fmla="*/ 52 w 63"/>
                  <a:gd name="T7" fmla="*/ 0 h 67"/>
                  <a:gd name="T8" fmla="*/ 11 w 63"/>
                  <a:gd name="T9" fmla="*/ 0 h 67"/>
                  <a:gd name="T10" fmla="*/ 11 w 63"/>
                  <a:gd name="T11" fmla="*/ 33 h 67"/>
                  <a:gd name="T12" fmla="*/ 21 w 63"/>
                  <a:gd name="T13" fmla="*/ 33 h 67"/>
                  <a:gd name="T14" fmla="*/ 31 w 63"/>
                  <a:gd name="T15" fmla="*/ 45 h 67"/>
                  <a:gd name="T16" fmla="*/ 15 w 63"/>
                  <a:gd name="T17" fmla="*/ 29 h 67"/>
                  <a:gd name="T18" fmla="*/ 15 w 63"/>
                  <a:gd name="T19" fmla="*/ 4 h 67"/>
                  <a:gd name="T20" fmla="*/ 48 w 63"/>
                  <a:gd name="T21" fmla="*/ 4 h 67"/>
                  <a:gd name="T22" fmla="*/ 48 w 63"/>
                  <a:gd name="T23" fmla="*/ 29 h 67"/>
                  <a:gd name="T24" fmla="*/ 45 w 63"/>
                  <a:gd name="T25" fmla="*/ 29 h 67"/>
                  <a:gd name="T26" fmla="*/ 17 w 63"/>
                  <a:gd name="T27" fmla="*/ 29 h 67"/>
                  <a:gd name="T28" fmla="*/ 15 w 63"/>
                  <a:gd name="T29" fmla="*/ 29 h 67"/>
                  <a:gd name="T30" fmla="*/ 25 w 63"/>
                  <a:gd name="T31" fmla="*/ 47 h 67"/>
                  <a:gd name="T32" fmla="*/ 29 w 63"/>
                  <a:gd name="T33" fmla="*/ 45 h 67"/>
                  <a:gd name="T34" fmla="*/ 30 w 63"/>
                  <a:gd name="T35" fmla="*/ 46 h 67"/>
                  <a:gd name="T36" fmla="*/ 31 w 63"/>
                  <a:gd name="T37" fmla="*/ 47 h 67"/>
                  <a:gd name="T38" fmla="*/ 33 w 63"/>
                  <a:gd name="T39" fmla="*/ 46 h 67"/>
                  <a:gd name="T40" fmla="*/ 34 w 63"/>
                  <a:gd name="T41" fmla="*/ 45 h 67"/>
                  <a:gd name="T42" fmla="*/ 37 w 63"/>
                  <a:gd name="T43" fmla="*/ 47 h 67"/>
                  <a:gd name="T44" fmla="*/ 31 w 63"/>
                  <a:gd name="T45" fmla="*/ 50 h 67"/>
                  <a:gd name="T46" fmla="*/ 25 w 63"/>
                  <a:gd name="T47" fmla="*/ 47 h 67"/>
                  <a:gd name="T48" fmla="*/ 8 w 63"/>
                  <a:gd name="T49" fmla="*/ 50 h 67"/>
                  <a:gd name="T50" fmla="*/ 31 w 63"/>
                  <a:gd name="T51" fmla="*/ 59 h 67"/>
                  <a:gd name="T52" fmla="*/ 54 w 63"/>
                  <a:gd name="T53" fmla="*/ 50 h 67"/>
                  <a:gd name="T54" fmla="*/ 37 w 63"/>
                  <a:gd name="T55" fmla="*/ 41 h 67"/>
                  <a:gd name="T56" fmla="*/ 34 w 63"/>
                  <a:gd name="T57" fmla="*/ 44 h 67"/>
                  <a:gd name="T58" fmla="*/ 44 w 63"/>
                  <a:gd name="T59" fmla="*/ 48 h 67"/>
                  <a:gd name="T60" fmla="*/ 31 w 63"/>
                  <a:gd name="T61" fmla="*/ 51 h 67"/>
                  <a:gd name="T62" fmla="*/ 18 w 63"/>
                  <a:gd name="T63" fmla="*/ 48 h 67"/>
                  <a:gd name="T64" fmla="*/ 28 w 63"/>
                  <a:gd name="T65" fmla="*/ 44 h 67"/>
                  <a:gd name="T66" fmla="*/ 25 w 63"/>
                  <a:gd name="T67" fmla="*/ 41 h 67"/>
                  <a:gd name="T68" fmla="*/ 8 w 63"/>
                  <a:gd name="T69" fmla="*/ 50 h 67"/>
                  <a:gd name="T70" fmla="*/ 16 w 63"/>
                  <a:gd name="T71" fmla="*/ 48 h 67"/>
                  <a:gd name="T72" fmla="*/ 31 w 63"/>
                  <a:gd name="T73" fmla="*/ 53 h 67"/>
                  <a:gd name="T74" fmla="*/ 46 w 63"/>
                  <a:gd name="T75" fmla="*/ 48 h 67"/>
                  <a:gd name="T76" fmla="*/ 42 w 63"/>
                  <a:gd name="T77" fmla="*/ 44 h 67"/>
                  <a:gd name="T78" fmla="*/ 52 w 63"/>
                  <a:gd name="T79" fmla="*/ 50 h 67"/>
                  <a:gd name="T80" fmla="*/ 31 w 63"/>
                  <a:gd name="T81" fmla="*/ 57 h 67"/>
                  <a:gd name="T82" fmla="*/ 10 w 63"/>
                  <a:gd name="T83" fmla="*/ 50 h 67"/>
                  <a:gd name="T84" fmla="*/ 20 w 63"/>
                  <a:gd name="T85" fmla="*/ 44 h 67"/>
                  <a:gd name="T86" fmla="*/ 16 w 63"/>
                  <a:gd name="T87" fmla="*/ 48 h 67"/>
                  <a:gd name="T88" fmla="*/ 63 w 63"/>
                  <a:gd name="T89" fmla="*/ 52 h 67"/>
                  <a:gd name="T90" fmla="*/ 31 w 63"/>
                  <a:gd name="T91" fmla="*/ 67 h 67"/>
                  <a:gd name="T92" fmla="*/ 0 w 63"/>
                  <a:gd name="T93" fmla="*/ 52 h 67"/>
                  <a:gd name="T94" fmla="*/ 22 w 63"/>
                  <a:gd name="T95" fmla="*/ 38 h 67"/>
                  <a:gd name="T96" fmla="*/ 25 w 63"/>
                  <a:gd name="T97" fmla="*/ 40 h 67"/>
                  <a:gd name="T98" fmla="*/ 3 w 63"/>
                  <a:gd name="T99" fmla="*/ 52 h 67"/>
                  <a:gd name="T100" fmla="*/ 31 w 63"/>
                  <a:gd name="T101" fmla="*/ 64 h 67"/>
                  <a:gd name="T102" fmla="*/ 60 w 63"/>
                  <a:gd name="T103" fmla="*/ 52 h 67"/>
                  <a:gd name="T104" fmla="*/ 38 w 63"/>
                  <a:gd name="T105" fmla="*/ 40 h 67"/>
                  <a:gd name="T106" fmla="*/ 40 w 63"/>
                  <a:gd name="T107" fmla="*/ 38 h 67"/>
                  <a:gd name="T108" fmla="*/ 63 w 63"/>
                  <a:gd name="T109" fmla="*/ 5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3" h="67">
                    <a:moveTo>
                      <a:pt x="31" y="45"/>
                    </a:moveTo>
                    <a:cubicBezTo>
                      <a:pt x="42" y="33"/>
                      <a:pt x="42" y="33"/>
                      <a:pt x="42" y="33"/>
                    </a:cubicBezTo>
                    <a:cubicBezTo>
                      <a:pt x="52" y="33"/>
                      <a:pt x="52" y="33"/>
                      <a:pt x="52" y="33"/>
                    </a:cubicBezTo>
                    <a:cubicBezTo>
                      <a:pt x="52" y="0"/>
                      <a:pt x="52" y="0"/>
                      <a:pt x="52" y="0"/>
                    </a:cubicBezTo>
                    <a:cubicBezTo>
                      <a:pt x="11" y="0"/>
                      <a:pt x="11" y="0"/>
                      <a:pt x="11" y="0"/>
                    </a:cubicBezTo>
                    <a:cubicBezTo>
                      <a:pt x="11" y="33"/>
                      <a:pt x="11" y="33"/>
                      <a:pt x="11" y="33"/>
                    </a:cubicBezTo>
                    <a:cubicBezTo>
                      <a:pt x="21" y="33"/>
                      <a:pt x="21" y="33"/>
                      <a:pt x="21" y="33"/>
                    </a:cubicBezTo>
                    <a:lnTo>
                      <a:pt x="31" y="45"/>
                    </a:lnTo>
                    <a:close/>
                    <a:moveTo>
                      <a:pt x="15" y="29"/>
                    </a:moveTo>
                    <a:cubicBezTo>
                      <a:pt x="15" y="4"/>
                      <a:pt x="15" y="4"/>
                      <a:pt x="15" y="4"/>
                    </a:cubicBezTo>
                    <a:cubicBezTo>
                      <a:pt x="48" y="4"/>
                      <a:pt x="48" y="4"/>
                      <a:pt x="48" y="4"/>
                    </a:cubicBezTo>
                    <a:cubicBezTo>
                      <a:pt x="48" y="29"/>
                      <a:pt x="48" y="29"/>
                      <a:pt x="48" y="29"/>
                    </a:cubicBezTo>
                    <a:cubicBezTo>
                      <a:pt x="45" y="29"/>
                      <a:pt x="45" y="29"/>
                      <a:pt x="45" y="29"/>
                    </a:cubicBezTo>
                    <a:cubicBezTo>
                      <a:pt x="17" y="29"/>
                      <a:pt x="17" y="29"/>
                      <a:pt x="17" y="29"/>
                    </a:cubicBezTo>
                    <a:lnTo>
                      <a:pt x="15" y="29"/>
                    </a:lnTo>
                    <a:close/>
                    <a:moveTo>
                      <a:pt x="25" y="47"/>
                    </a:moveTo>
                    <a:cubicBezTo>
                      <a:pt x="25" y="46"/>
                      <a:pt x="27" y="45"/>
                      <a:pt x="29" y="45"/>
                    </a:cubicBezTo>
                    <a:cubicBezTo>
                      <a:pt x="30" y="46"/>
                      <a:pt x="30" y="46"/>
                      <a:pt x="30" y="46"/>
                    </a:cubicBezTo>
                    <a:cubicBezTo>
                      <a:pt x="30" y="46"/>
                      <a:pt x="31" y="47"/>
                      <a:pt x="31" y="47"/>
                    </a:cubicBezTo>
                    <a:cubicBezTo>
                      <a:pt x="32" y="47"/>
                      <a:pt x="32" y="46"/>
                      <a:pt x="33" y="46"/>
                    </a:cubicBezTo>
                    <a:cubicBezTo>
                      <a:pt x="34" y="45"/>
                      <a:pt x="34" y="45"/>
                      <a:pt x="34" y="45"/>
                    </a:cubicBezTo>
                    <a:cubicBezTo>
                      <a:pt x="36" y="45"/>
                      <a:pt x="37" y="46"/>
                      <a:pt x="37" y="47"/>
                    </a:cubicBezTo>
                    <a:cubicBezTo>
                      <a:pt x="37" y="49"/>
                      <a:pt x="34" y="50"/>
                      <a:pt x="31" y="50"/>
                    </a:cubicBezTo>
                    <a:cubicBezTo>
                      <a:pt x="28" y="50"/>
                      <a:pt x="25" y="49"/>
                      <a:pt x="25" y="47"/>
                    </a:cubicBezTo>
                    <a:close/>
                    <a:moveTo>
                      <a:pt x="8" y="50"/>
                    </a:moveTo>
                    <a:cubicBezTo>
                      <a:pt x="8" y="55"/>
                      <a:pt x="18" y="59"/>
                      <a:pt x="31" y="59"/>
                    </a:cubicBezTo>
                    <a:cubicBezTo>
                      <a:pt x="44" y="59"/>
                      <a:pt x="54" y="55"/>
                      <a:pt x="54" y="50"/>
                    </a:cubicBezTo>
                    <a:cubicBezTo>
                      <a:pt x="54" y="45"/>
                      <a:pt x="47" y="42"/>
                      <a:pt x="37" y="41"/>
                    </a:cubicBezTo>
                    <a:cubicBezTo>
                      <a:pt x="34" y="44"/>
                      <a:pt x="34" y="44"/>
                      <a:pt x="34" y="44"/>
                    </a:cubicBezTo>
                    <a:cubicBezTo>
                      <a:pt x="41" y="45"/>
                      <a:pt x="44" y="46"/>
                      <a:pt x="44" y="48"/>
                    </a:cubicBezTo>
                    <a:cubicBezTo>
                      <a:pt x="44" y="49"/>
                      <a:pt x="39" y="51"/>
                      <a:pt x="31" y="51"/>
                    </a:cubicBezTo>
                    <a:cubicBezTo>
                      <a:pt x="23" y="51"/>
                      <a:pt x="18" y="49"/>
                      <a:pt x="18" y="48"/>
                    </a:cubicBezTo>
                    <a:cubicBezTo>
                      <a:pt x="18" y="46"/>
                      <a:pt x="22" y="45"/>
                      <a:pt x="28" y="44"/>
                    </a:cubicBezTo>
                    <a:cubicBezTo>
                      <a:pt x="25" y="41"/>
                      <a:pt x="25" y="41"/>
                      <a:pt x="25" y="41"/>
                    </a:cubicBezTo>
                    <a:cubicBezTo>
                      <a:pt x="15" y="42"/>
                      <a:pt x="8" y="45"/>
                      <a:pt x="8" y="50"/>
                    </a:cubicBezTo>
                    <a:close/>
                    <a:moveTo>
                      <a:pt x="16" y="48"/>
                    </a:moveTo>
                    <a:cubicBezTo>
                      <a:pt x="16" y="51"/>
                      <a:pt x="24" y="53"/>
                      <a:pt x="31" y="53"/>
                    </a:cubicBezTo>
                    <a:cubicBezTo>
                      <a:pt x="39" y="53"/>
                      <a:pt x="46" y="51"/>
                      <a:pt x="46" y="48"/>
                    </a:cubicBezTo>
                    <a:cubicBezTo>
                      <a:pt x="46" y="46"/>
                      <a:pt x="45" y="44"/>
                      <a:pt x="42" y="44"/>
                    </a:cubicBezTo>
                    <a:cubicBezTo>
                      <a:pt x="48" y="45"/>
                      <a:pt x="52" y="47"/>
                      <a:pt x="52" y="50"/>
                    </a:cubicBezTo>
                    <a:cubicBezTo>
                      <a:pt x="52" y="53"/>
                      <a:pt x="44" y="57"/>
                      <a:pt x="31" y="57"/>
                    </a:cubicBezTo>
                    <a:cubicBezTo>
                      <a:pt x="19" y="57"/>
                      <a:pt x="10" y="53"/>
                      <a:pt x="10" y="50"/>
                    </a:cubicBezTo>
                    <a:cubicBezTo>
                      <a:pt x="10" y="47"/>
                      <a:pt x="14" y="45"/>
                      <a:pt x="20" y="44"/>
                    </a:cubicBezTo>
                    <a:cubicBezTo>
                      <a:pt x="18" y="44"/>
                      <a:pt x="16" y="46"/>
                      <a:pt x="16" y="48"/>
                    </a:cubicBezTo>
                    <a:close/>
                    <a:moveTo>
                      <a:pt x="63" y="52"/>
                    </a:moveTo>
                    <a:cubicBezTo>
                      <a:pt x="63" y="61"/>
                      <a:pt x="49" y="67"/>
                      <a:pt x="31" y="67"/>
                    </a:cubicBezTo>
                    <a:cubicBezTo>
                      <a:pt x="14" y="67"/>
                      <a:pt x="0" y="61"/>
                      <a:pt x="0" y="52"/>
                    </a:cubicBezTo>
                    <a:cubicBezTo>
                      <a:pt x="0" y="45"/>
                      <a:pt x="9" y="40"/>
                      <a:pt x="22" y="38"/>
                    </a:cubicBezTo>
                    <a:cubicBezTo>
                      <a:pt x="25" y="40"/>
                      <a:pt x="25" y="40"/>
                      <a:pt x="25" y="40"/>
                    </a:cubicBezTo>
                    <a:cubicBezTo>
                      <a:pt x="11" y="42"/>
                      <a:pt x="3" y="47"/>
                      <a:pt x="3" y="52"/>
                    </a:cubicBezTo>
                    <a:cubicBezTo>
                      <a:pt x="3" y="58"/>
                      <a:pt x="14" y="64"/>
                      <a:pt x="31" y="64"/>
                    </a:cubicBezTo>
                    <a:cubicBezTo>
                      <a:pt x="48" y="64"/>
                      <a:pt x="60" y="58"/>
                      <a:pt x="60" y="52"/>
                    </a:cubicBezTo>
                    <a:cubicBezTo>
                      <a:pt x="60" y="47"/>
                      <a:pt x="51" y="42"/>
                      <a:pt x="38" y="40"/>
                    </a:cubicBezTo>
                    <a:cubicBezTo>
                      <a:pt x="40" y="38"/>
                      <a:pt x="40" y="38"/>
                      <a:pt x="40" y="38"/>
                    </a:cubicBezTo>
                    <a:cubicBezTo>
                      <a:pt x="53" y="40"/>
                      <a:pt x="63" y="45"/>
                      <a:pt x="63" y="52"/>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90" name="îṧḷíḋè">
                <a:extLst>
                  <a:ext uri="{FF2B5EF4-FFF2-40B4-BE49-F238E27FC236}">
                    <a16:creationId xmlns:a16="http://schemas.microsoft.com/office/drawing/2014/main" id="{0BC3D7F9-0788-4BFF-B6AB-050D348E191E}"/>
                  </a:ext>
                </a:extLst>
              </p:cNvPr>
              <p:cNvSpPr/>
              <p:nvPr/>
            </p:nvSpPr>
            <p:spPr bwMode="auto">
              <a:xfrm>
                <a:off x="3612898" y="1953683"/>
                <a:ext cx="268115" cy="293895"/>
              </a:xfrm>
              <a:custGeom>
                <a:avLst/>
                <a:gdLst>
                  <a:gd name="T0" fmla="*/ 31 w 63"/>
                  <a:gd name="T1" fmla="*/ 45 h 67"/>
                  <a:gd name="T2" fmla="*/ 42 w 63"/>
                  <a:gd name="T3" fmla="*/ 33 h 67"/>
                  <a:gd name="T4" fmla="*/ 52 w 63"/>
                  <a:gd name="T5" fmla="*/ 33 h 67"/>
                  <a:gd name="T6" fmla="*/ 52 w 63"/>
                  <a:gd name="T7" fmla="*/ 0 h 67"/>
                  <a:gd name="T8" fmla="*/ 11 w 63"/>
                  <a:gd name="T9" fmla="*/ 0 h 67"/>
                  <a:gd name="T10" fmla="*/ 11 w 63"/>
                  <a:gd name="T11" fmla="*/ 33 h 67"/>
                  <a:gd name="T12" fmla="*/ 21 w 63"/>
                  <a:gd name="T13" fmla="*/ 33 h 67"/>
                  <a:gd name="T14" fmla="*/ 31 w 63"/>
                  <a:gd name="T15" fmla="*/ 45 h 67"/>
                  <a:gd name="T16" fmla="*/ 15 w 63"/>
                  <a:gd name="T17" fmla="*/ 29 h 67"/>
                  <a:gd name="T18" fmla="*/ 15 w 63"/>
                  <a:gd name="T19" fmla="*/ 4 h 67"/>
                  <a:gd name="T20" fmla="*/ 48 w 63"/>
                  <a:gd name="T21" fmla="*/ 4 h 67"/>
                  <a:gd name="T22" fmla="*/ 48 w 63"/>
                  <a:gd name="T23" fmla="*/ 29 h 67"/>
                  <a:gd name="T24" fmla="*/ 45 w 63"/>
                  <a:gd name="T25" fmla="*/ 29 h 67"/>
                  <a:gd name="T26" fmla="*/ 17 w 63"/>
                  <a:gd name="T27" fmla="*/ 29 h 67"/>
                  <a:gd name="T28" fmla="*/ 15 w 63"/>
                  <a:gd name="T29" fmla="*/ 29 h 67"/>
                  <a:gd name="T30" fmla="*/ 25 w 63"/>
                  <a:gd name="T31" fmla="*/ 47 h 67"/>
                  <a:gd name="T32" fmla="*/ 29 w 63"/>
                  <a:gd name="T33" fmla="*/ 45 h 67"/>
                  <a:gd name="T34" fmla="*/ 30 w 63"/>
                  <a:gd name="T35" fmla="*/ 46 h 67"/>
                  <a:gd name="T36" fmla="*/ 31 w 63"/>
                  <a:gd name="T37" fmla="*/ 47 h 67"/>
                  <a:gd name="T38" fmla="*/ 33 w 63"/>
                  <a:gd name="T39" fmla="*/ 46 h 67"/>
                  <a:gd name="T40" fmla="*/ 34 w 63"/>
                  <a:gd name="T41" fmla="*/ 45 h 67"/>
                  <a:gd name="T42" fmla="*/ 37 w 63"/>
                  <a:gd name="T43" fmla="*/ 47 h 67"/>
                  <a:gd name="T44" fmla="*/ 31 w 63"/>
                  <a:gd name="T45" fmla="*/ 50 h 67"/>
                  <a:gd name="T46" fmla="*/ 25 w 63"/>
                  <a:gd name="T47" fmla="*/ 47 h 67"/>
                  <a:gd name="T48" fmla="*/ 8 w 63"/>
                  <a:gd name="T49" fmla="*/ 50 h 67"/>
                  <a:gd name="T50" fmla="*/ 31 w 63"/>
                  <a:gd name="T51" fmla="*/ 59 h 67"/>
                  <a:gd name="T52" fmla="*/ 54 w 63"/>
                  <a:gd name="T53" fmla="*/ 50 h 67"/>
                  <a:gd name="T54" fmla="*/ 37 w 63"/>
                  <a:gd name="T55" fmla="*/ 41 h 67"/>
                  <a:gd name="T56" fmla="*/ 34 w 63"/>
                  <a:gd name="T57" fmla="*/ 44 h 67"/>
                  <a:gd name="T58" fmla="*/ 44 w 63"/>
                  <a:gd name="T59" fmla="*/ 48 h 67"/>
                  <a:gd name="T60" fmla="*/ 31 w 63"/>
                  <a:gd name="T61" fmla="*/ 51 h 67"/>
                  <a:gd name="T62" fmla="*/ 18 w 63"/>
                  <a:gd name="T63" fmla="*/ 48 h 67"/>
                  <a:gd name="T64" fmla="*/ 28 w 63"/>
                  <a:gd name="T65" fmla="*/ 44 h 67"/>
                  <a:gd name="T66" fmla="*/ 25 w 63"/>
                  <a:gd name="T67" fmla="*/ 41 h 67"/>
                  <a:gd name="T68" fmla="*/ 8 w 63"/>
                  <a:gd name="T69" fmla="*/ 50 h 67"/>
                  <a:gd name="T70" fmla="*/ 16 w 63"/>
                  <a:gd name="T71" fmla="*/ 48 h 67"/>
                  <a:gd name="T72" fmla="*/ 31 w 63"/>
                  <a:gd name="T73" fmla="*/ 53 h 67"/>
                  <a:gd name="T74" fmla="*/ 46 w 63"/>
                  <a:gd name="T75" fmla="*/ 48 h 67"/>
                  <a:gd name="T76" fmla="*/ 42 w 63"/>
                  <a:gd name="T77" fmla="*/ 44 h 67"/>
                  <a:gd name="T78" fmla="*/ 52 w 63"/>
                  <a:gd name="T79" fmla="*/ 50 h 67"/>
                  <a:gd name="T80" fmla="*/ 31 w 63"/>
                  <a:gd name="T81" fmla="*/ 57 h 67"/>
                  <a:gd name="T82" fmla="*/ 10 w 63"/>
                  <a:gd name="T83" fmla="*/ 50 h 67"/>
                  <a:gd name="T84" fmla="*/ 20 w 63"/>
                  <a:gd name="T85" fmla="*/ 44 h 67"/>
                  <a:gd name="T86" fmla="*/ 16 w 63"/>
                  <a:gd name="T87" fmla="*/ 48 h 67"/>
                  <a:gd name="T88" fmla="*/ 63 w 63"/>
                  <a:gd name="T89" fmla="*/ 52 h 67"/>
                  <a:gd name="T90" fmla="*/ 31 w 63"/>
                  <a:gd name="T91" fmla="*/ 67 h 67"/>
                  <a:gd name="T92" fmla="*/ 0 w 63"/>
                  <a:gd name="T93" fmla="*/ 52 h 67"/>
                  <a:gd name="T94" fmla="*/ 22 w 63"/>
                  <a:gd name="T95" fmla="*/ 38 h 67"/>
                  <a:gd name="T96" fmla="*/ 25 w 63"/>
                  <a:gd name="T97" fmla="*/ 40 h 67"/>
                  <a:gd name="T98" fmla="*/ 3 w 63"/>
                  <a:gd name="T99" fmla="*/ 52 h 67"/>
                  <a:gd name="T100" fmla="*/ 31 w 63"/>
                  <a:gd name="T101" fmla="*/ 64 h 67"/>
                  <a:gd name="T102" fmla="*/ 60 w 63"/>
                  <a:gd name="T103" fmla="*/ 52 h 67"/>
                  <a:gd name="T104" fmla="*/ 38 w 63"/>
                  <a:gd name="T105" fmla="*/ 40 h 67"/>
                  <a:gd name="T106" fmla="*/ 40 w 63"/>
                  <a:gd name="T107" fmla="*/ 38 h 67"/>
                  <a:gd name="T108" fmla="*/ 63 w 63"/>
                  <a:gd name="T109" fmla="*/ 5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3" h="67">
                    <a:moveTo>
                      <a:pt x="31" y="45"/>
                    </a:moveTo>
                    <a:cubicBezTo>
                      <a:pt x="42" y="33"/>
                      <a:pt x="42" y="33"/>
                      <a:pt x="42" y="33"/>
                    </a:cubicBezTo>
                    <a:cubicBezTo>
                      <a:pt x="52" y="33"/>
                      <a:pt x="52" y="33"/>
                      <a:pt x="52" y="33"/>
                    </a:cubicBezTo>
                    <a:cubicBezTo>
                      <a:pt x="52" y="0"/>
                      <a:pt x="52" y="0"/>
                      <a:pt x="52" y="0"/>
                    </a:cubicBezTo>
                    <a:cubicBezTo>
                      <a:pt x="11" y="0"/>
                      <a:pt x="11" y="0"/>
                      <a:pt x="11" y="0"/>
                    </a:cubicBezTo>
                    <a:cubicBezTo>
                      <a:pt x="11" y="33"/>
                      <a:pt x="11" y="33"/>
                      <a:pt x="11" y="33"/>
                    </a:cubicBezTo>
                    <a:cubicBezTo>
                      <a:pt x="21" y="33"/>
                      <a:pt x="21" y="33"/>
                      <a:pt x="21" y="33"/>
                    </a:cubicBezTo>
                    <a:lnTo>
                      <a:pt x="31" y="45"/>
                    </a:lnTo>
                    <a:close/>
                    <a:moveTo>
                      <a:pt x="15" y="29"/>
                    </a:moveTo>
                    <a:cubicBezTo>
                      <a:pt x="15" y="4"/>
                      <a:pt x="15" y="4"/>
                      <a:pt x="15" y="4"/>
                    </a:cubicBezTo>
                    <a:cubicBezTo>
                      <a:pt x="48" y="4"/>
                      <a:pt x="48" y="4"/>
                      <a:pt x="48" y="4"/>
                    </a:cubicBezTo>
                    <a:cubicBezTo>
                      <a:pt x="48" y="29"/>
                      <a:pt x="48" y="29"/>
                      <a:pt x="48" y="29"/>
                    </a:cubicBezTo>
                    <a:cubicBezTo>
                      <a:pt x="45" y="29"/>
                      <a:pt x="45" y="29"/>
                      <a:pt x="45" y="29"/>
                    </a:cubicBezTo>
                    <a:cubicBezTo>
                      <a:pt x="17" y="29"/>
                      <a:pt x="17" y="29"/>
                      <a:pt x="17" y="29"/>
                    </a:cubicBezTo>
                    <a:lnTo>
                      <a:pt x="15" y="29"/>
                    </a:lnTo>
                    <a:close/>
                    <a:moveTo>
                      <a:pt x="25" y="47"/>
                    </a:moveTo>
                    <a:cubicBezTo>
                      <a:pt x="25" y="46"/>
                      <a:pt x="27" y="45"/>
                      <a:pt x="29" y="45"/>
                    </a:cubicBezTo>
                    <a:cubicBezTo>
                      <a:pt x="30" y="46"/>
                      <a:pt x="30" y="46"/>
                      <a:pt x="30" y="46"/>
                    </a:cubicBezTo>
                    <a:cubicBezTo>
                      <a:pt x="30" y="46"/>
                      <a:pt x="31" y="47"/>
                      <a:pt x="31" y="47"/>
                    </a:cubicBezTo>
                    <a:cubicBezTo>
                      <a:pt x="32" y="47"/>
                      <a:pt x="32" y="46"/>
                      <a:pt x="33" y="46"/>
                    </a:cubicBezTo>
                    <a:cubicBezTo>
                      <a:pt x="34" y="45"/>
                      <a:pt x="34" y="45"/>
                      <a:pt x="34" y="45"/>
                    </a:cubicBezTo>
                    <a:cubicBezTo>
                      <a:pt x="36" y="45"/>
                      <a:pt x="37" y="46"/>
                      <a:pt x="37" y="47"/>
                    </a:cubicBezTo>
                    <a:cubicBezTo>
                      <a:pt x="37" y="49"/>
                      <a:pt x="34" y="50"/>
                      <a:pt x="31" y="50"/>
                    </a:cubicBezTo>
                    <a:cubicBezTo>
                      <a:pt x="28" y="50"/>
                      <a:pt x="25" y="49"/>
                      <a:pt x="25" y="47"/>
                    </a:cubicBezTo>
                    <a:close/>
                    <a:moveTo>
                      <a:pt x="8" y="50"/>
                    </a:moveTo>
                    <a:cubicBezTo>
                      <a:pt x="8" y="55"/>
                      <a:pt x="18" y="59"/>
                      <a:pt x="31" y="59"/>
                    </a:cubicBezTo>
                    <a:cubicBezTo>
                      <a:pt x="44" y="59"/>
                      <a:pt x="54" y="55"/>
                      <a:pt x="54" y="50"/>
                    </a:cubicBezTo>
                    <a:cubicBezTo>
                      <a:pt x="54" y="45"/>
                      <a:pt x="47" y="42"/>
                      <a:pt x="37" y="41"/>
                    </a:cubicBezTo>
                    <a:cubicBezTo>
                      <a:pt x="34" y="44"/>
                      <a:pt x="34" y="44"/>
                      <a:pt x="34" y="44"/>
                    </a:cubicBezTo>
                    <a:cubicBezTo>
                      <a:pt x="41" y="45"/>
                      <a:pt x="44" y="46"/>
                      <a:pt x="44" y="48"/>
                    </a:cubicBezTo>
                    <a:cubicBezTo>
                      <a:pt x="44" y="49"/>
                      <a:pt x="39" y="51"/>
                      <a:pt x="31" y="51"/>
                    </a:cubicBezTo>
                    <a:cubicBezTo>
                      <a:pt x="23" y="51"/>
                      <a:pt x="18" y="49"/>
                      <a:pt x="18" y="48"/>
                    </a:cubicBezTo>
                    <a:cubicBezTo>
                      <a:pt x="18" y="46"/>
                      <a:pt x="22" y="45"/>
                      <a:pt x="28" y="44"/>
                    </a:cubicBezTo>
                    <a:cubicBezTo>
                      <a:pt x="25" y="41"/>
                      <a:pt x="25" y="41"/>
                      <a:pt x="25" y="41"/>
                    </a:cubicBezTo>
                    <a:cubicBezTo>
                      <a:pt x="15" y="42"/>
                      <a:pt x="8" y="45"/>
                      <a:pt x="8" y="50"/>
                    </a:cubicBezTo>
                    <a:close/>
                    <a:moveTo>
                      <a:pt x="16" y="48"/>
                    </a:moveTo>
                    <a:cubicBezTo>
                      <a:pt x="16" y="51"/>
                      <a:pt x="24" y="53"/>
                      <a:pt x="31" y="53"/>
                    </a:cubicBezTo>
                    <a:cubicBezTo>
                      <a:pt x="39" y="53"/>
                      <a:pt x="46" y="51"/>
                      <a:pt x="46" y="48"/>
                    </a:cubicBezTo>
                    <a:cubicBezTo>
                      <a:pt x="46" y="46"/>
                      <a:pt x="45" y="44"/>
                      <a:pt x="42" y="44"/>
                    </a:cubicBezTo>
                    <a:cubicBezTo>
                      <a:pt x="48" y="45"/>
                      <a:pt x="52" y="47"/>
                      <a:pt x="52" y="50"/>
                    </a:cubicBezTo>
                    <a:cubicBezTo>
                      <a:pt x="52" y="53"/>
                      <a:pt x="44" y="57"/>
                      <a:pt x="31" y="57"/>
                    </a:cubicBezTo>
                    <a:cubicBezTo>
                      <a:pt x="19" y="57"/>
                      <a:pt x="10" y="53"/>
                      <a:pt x="10" y="50"/>
                    </a:cubicBezTo>
                    <a:cubicBezTo>
                      <a:pt x="10" y="47"/>
                      <a:pt x="14" y="45"/>
                      <a:pt x="20" y="44"/>
                    </a:cubicBezTo>
                    <a:cubicBezTo>
                      <a:pt x="18" y="44"/>
                      <a:pt x="16" y="46"/>
                      <a:pt x="16" y="48"/>
                    </a:cubicBezTo>
                    <a:close/>
                    <a:moveTo>
                      <a:pt x="63" y="52"/>
                    </a:moveTo>
                    <a:cubicBezTo>
                      <a:pt x="63" y="61"/>
                      <a:pt x="49" y="67"/>
                      <a:pt x="31" y="67"/>
                    </a:cubicBezTo>
                    <a:cubicBezTo>
                      <a:pt x="14" y="67"/>
                      <a:pt x="0" y="61"/>
                      <a:pt x="0" y="52"/>
                    </a:cubicBezTo>
                    <a:cubicBezTo>
                      <a:pt x="0" y="45"/>
                      <a:pt x="9" y="40"/>
                      <a:pt x="22" y="38"/>
                    </a:cubicBezTo>
                    <a:cubicBezTo>
                      <a:pt x="25" y="40"/>
                      <a:pt x="25" y="40"/>
                      <a:pt x="25" y="40"/>
                    </a:cubicBezTo>
                    <a:cubicBezTo>
                      <a:pt x="11" y="42"/>
                      <a:pt x="3" y="47"/>
                      <a:pt x="3" y="52"/>
                    </a:cubicBezTo>
                    <a:cubicBezTo>
                      <a:pt x="3" y="58"/>
                      <a:pt x="14" y="64"/>
                      <a:pt x="31" y="64"/>
                    </a:cubicBezTo>
                    <a:cubicBezTo>
                      <a:pt x="48" y="64"/>
                      <a:pt x="60" y="58"/>
                      <a:pt x="60" y="52"/>
                    </a:cubicBezTo>
                    <a:cubicBezTo>
                      <a:pt x="60" y="47"/>
                      <a:pt x="51" y="42"/>
                      <a:pt x="38" y="40"/>
                    </a:cubicBezTo>
                    <a:cubicBezTo>
                      <a:pt x="40" y="38"/>
                      <a:pt x="40" y="38"/>
                      <a:pt x="40" y="38"/>
                    </a:cubicBezTo>
                    <a:cubicBezTo>
                      <a:pt x="53" y="40"/>
                      <a:pt x="63" y="45"/>
                      <a:pt x="63" y="52"/>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91" name="ïṥ1îḑè">
                <a:extLst>
                  <a:ext uri="{FF2B5EF4-FFF2-40B4-BE49-F238E27FC236}">
                    <a16:creationId xmlns:a16="http://schemas.microsoft.com/office/drawing/2014/main" id="{6BC92CC7-D284-45BC-8349-AAA2653326BF}"/>
                  </a:ext>
                </a:extLst>
              </p:cNvPr>
              <p:cNvSpPr/>
              <p:nvPr/>
            </p:nvSpPr>
            <p:spPr bwMode="auto">
              <a:xfrm>
                <a:off x="6856760" y="1839359"/>
                <a:ext cx="255906" cy="255905"/>
              </a:xfrm>
              <a:custGeom>
                <a:avLst/>
                <a:gdLst>
                  <a:gd name="T0" fmla="*/ 45 w 62"/>
                  <a:gd name="T1" fmla="*/ 4 h 62"/>
                  <a:gd name="T2" fmla="*/ 45 w 62"/>
                  <a:gd name="T3" fmla="*/ 9 h 62"/>
                  <a:gd name="T4" fmla="*/ 17 w 62"/>
                  <a:gd name="T5" fmla="*/ 52 h 62"/>
                  <a:gd name="T6" fmla="*/ 16 w 62"/>
                  <a:gd name="T7" fmla="*/ 58 h 62"/>
                  <a:gd name="T8" fmla="*/ 19 w 62"/>
                  <a:gd name="T9" fmla="*/ 52 h 62"/>
                  <a:gd name="T10" fmla="*/ 54 w 62"/>
                  <a:gd name="T11" fmla="*/ 19 h 62"/>
                  <a:gd name="T12" fmla="*/ 56 w 62"/>
                  <a:gd name="T13" fmla="*/ 15 h 62"/>
                  <a:gd name="T14" fmla="*/ 53 w 62"/>
                  <a:gd name="T15" fmla="*/ 19 h 62"/>
                  <a:gd name="T16" fmla="*/ 4 w 62"/>
                  <a:gd name="T17" fmla="*/ 46 h 62"/>
                  <a:gd name="T18" fmla="*/ 9 w 62"/>
                  <a:gd name="T19" fmla="*/ 44 h 62"/>
                  <a:gd name="T20" fmla="*/ 61 w 62"/>
                  <a:gd name="T21" fmla="*/ 30 h 62"/>
                  <a:gd name="T22" fmla="*/ 56 w 62"/>
                  <a:gd name="T23" fmla="*/ 32 h 62"/>
                  <a:gd name="T24" fmla="*/ 61 w 62"/>
                  <a:gd name="T25" fmla="*/ 30 h 62"/>
                  <a:gd name="T26" fmla="*/ 1 w 62"/>
                  <a:gd name="T27" fmla="*/ 30 h 62"/>
                  <a:gd name="T28" fmla="*/ 5 w 62"/>
                  <a:gd name="T29" fmla="*/ 32 h 62"/>
                  <a:gd name="T30" fmla="*/ 52 w 62"/>
                  <a:gd name="T31" fmla="*/ 43 h 62"/>
                  <a:gd name="T32" fmla="*/ 57 w 62"/>
                  <a:gd name="T33" fmla="*/ 47 h 62"/>
                  <a:gd name="T34" fmla="*/ 54 w 62"/>
                  <a:gd name="T35" fmla="*/ 43 h 62"/>
                  <a:gd name="T36" fmla="*/ 10 w 62"/>
                  <a:gd name="T37" fmla="*/ 18 h 62"/>
                  <a:gd name="T38" fmla="*/ 4 w 62"/>
                  <a:gd name="T39" fmla="*/ 15 h 62"/>
                  <a:gd name="T40" fmla="*/ 45 w 62"/>
                  <a:gd name="T41" fmla="*/ 52 h 62"/>
                  <a:gd name="T42" fmla="*/ 45 w 62"/>
                  <a:gd name="T43" fmla="*/ 57 h 62"/>
                  <a:gd name="T44" fmla="*/ 47 w 62"/>
                  <a:gd name="T45" fmla="*/ 56 h 62"/>
                  <a:gd name="T46" fmla="*/ 30 w 62"/>
                  <a:gd name="T47" fmla="*/ 56 h 62"/>
                  <a:gd name="T48" fmla="*/ 32 w 62"/>
                  <a:gd name="T49" fmla="*/ 61 h 62"/>
                  <a:gd name="T50" fmla="*/ 17 w 62"/>
                  <a:gd name="T51" fmla="*/ 9 h 62"/>
                  <a:gd name="T52" fmla="*/ 19 w 62"/>
                  <a:gd name="T53" fmla="*/ 8 h 62"/>
                  <a:gd name="T54" fmla="*/ 15 w 62"/>
                  <a:gd name="T55" fmla="*/ 5 h 62"/>
                  <a:gd name="T56" fmla="*/ 32 w 62"/>
                  <a:gd name="T57" fmla="*/ 5 h 62"/>
                  <a:gd name="T58" fmla="*/ 30 w 62"/>
                  <a:gd name="T59" fmla="*/ 1 h 62"/>
                  <a:gd name="T60" fmla="*/ 53 w 62"/>
                  <a:gd name="T61" fmla="*/ 30 h 62"/>
                  <a:gd name="T62" fmla="*/ 29 w 62"/>
                  <a:gd name="T63" fmla="*/ 53 h 62"/>
                  <a:gd name="T64" fmla="*/ 14 w 62"/>
                  <a:gd name="T65" fmla="*/ 19 h 62"/>
                  <a:gd name="T66" fmla="*/ 48 w 62"/>
                  <a:gd name="T67" fmla="*/ 19 h 62"/>
                  <a:gd name="T68" fmla="*/ 46 w 62"/>
                  <a:gd name="T69" fmla="*/ 22 h 62"/>
                  <a:gd name="T70" fmla="*/ 46 w 62"/>
                  <a:gd name="T71" fmla="*/ 22 h 62"/>
                  <a:gd name="T72" fmla="*/ 39 w 62"/>
                  <a:gd name="T73" fmla="*/ 27 h 62"/>
                  <a:gd name="T74" fmla="*/ 31 w 62"/>
                  <a:gd name="T75" fmla="*/ 48 h 62"/>
                  <a:gd name="T76" fmla="*/ 36 w 62"/>
                  <a:gd name="T77" fmla="*/ 27 h 62"/>
                  <a:gd name="T78" fmla="*/ 36 w 62"/>
                  <a:gd name="T79" fmla="*/ 27 h 62"/>
                  <a:gd name="T80" fmla="*/ 23 w 62"/>
                  <a:gd name="T81" fmla="*/ 27 h 62"/>
                  <a:gd name="T82" fmla="*/ 21 w 62"/>
                  <a:gd name="T83" fmla="*/ 27 h 62"/>
                  <a:gd name="T84" fmla="*/ 28 w 62"/>
                  <a:gd name="T85" fmla="*/ 47 h 62"/>
                  <a:gd name="T86" fmla="*/ 28 w 62"/>
                  <a:gd name="T87" fmla="*/ 47 h 62"/>
                  <a:gd name="T88" fmla="*/ 39 w 62"/>
                  <a:gd name="T89" fmla="*/ 2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 h="62">
                    <a:moveTo>
                      <a:pt x="43" y="9"/>
                    </a:moveTo>
                    <a:cubicBezTo>
                      <a:pt x="43" y="9"/>
                      <a:pt x="43" y="9"/>
                      <a:pt x="43" y="8"/>
                    </a:cubicBezTo>
                    <a:cubicBezTo>
                      <a:pt x="45" y="4"/>
                      <a:pt x="45" y="4"/>
                      <a:pt x="45" y="4"/>
                    </a:cubicBezTo>
                    <a:cubicBezTo>
                      <a:pt x="45" y="4"/>
                      <a:pt x="46" y="4"/>
                      <a:pt x="46" y="4"/>
                    </a:cubicBezTo>
                    <a:cubicBezTo>
                      <a:pt x="47" y="4"/>
                      <a:pt x="47" y="5"/>
                      <a:pt x="47" y="5"/>
                    </a:cubicBezTo>
                    <a:cubicBezTo>
                      <a:pt x="45" y="9"/>
                      <a:pt x="45" y="9"/>
                      <a:pt x="45" y="9"/>
                    </a:cubicBezTo>
                    <a:cubicBezTo>
                      <a:pt x="44" y="9"/>
                      <a:pt x="44" y="10"/>
                      <a:pt x="44" y="10"/>
                    </a:cubicBezTo>
                    <a:cubicBezTo>
                      <a:pt x="43" y="10"/>
                      <a:pt x="43" y="9"/>
                      <a:pt x="43" y="9"/>
                    </a:cubicBezTo>
                    <a:close/>
                    <a:moveTo>
                      <a:pt x="17" y="52"/>
                    </a:moveTo>
                    <a:cubicBezTo>
                      <a:pt x="15" y="56"/>
                      <a:pt x="15" y="56"/>
                      <a:pt x="15" y="56"/>
                    </a:cubicBezTo>
                    <a:cubicBezTo>
                      <a:pt x="15" y="57"/>
                      <a:pt x="15" y="57"/>
                      <a:pt x="15" y="58"/>
                    </a:cubicBezTo>
                    <a:cubicBezTo>
                      <a:pt x="16" y="58"/>
                      <a:pt x="16" y="58"/>
                      <a:pt x="16" y="58"/>
                    </a:cubicBezTo>
                    <a:cubicBezTo>
                      <a:pt x="16" y="58"/>
                      <a:pt x="17" y="57"/>
                      <a:pt x="17" y="57"/>
                    </a:cubicBezTo>
                    <a:cubicBezTo>
                      <a:pt x="19" y="53"/>
                      <a:pt x="19" y="53"/>
                      <a:pt x="19" y="53"/>
                    </a:cubicBezTo>
                    <a:cubicBezTo>
                      <a:pt x="19" y="53"/>
                      <a:pt x="19" y="52"/>
                      <a:pt x="19" y="52"/>
                    </a:cubicBezTo>
                    <a:cubicBezTo>
                      <a:pt x="18" y="52"/>
                      <a:pt x="18" y="52"/>
                      <a:pt x="17" y="52"/>
                    </a:cubicBezTo>
                    <a:close/>
                    <a:moveTo>
                      <a:pt x="53" y="19"/>
                    </a:moveTo>
                    <a:cubicBezTo>
                      <a:pt x="53" y="19"/>
                      <a:pt x="53" y="19"/>
                      <a:pt x="54" y="19"/>
                    </a:cubicBezTo>
                    <a:cubicBezTo>
                      <a:pt x="57" y="17"/>
                      <a:pt x="57" y="17"/>
                      <a:pt x="57" y="17"/>
                    </a:cubicBezTo>
                    <a:cubicBezTo>
                      <a:pt x="58" y="16"/>
                      <a:pt x="58" y="16"/>
                      <a:pt x="58" y="15"/>
                    </a:cubicBezTo>
                    <a:cubicBezTo>
                      <a:pt x="57" y="15"/>
                      <a:pt x="57" y="14"/>
                      <a:pt x="56" y="15"/>
                    </a:cubicBezTo>
                    <a:cubicBezTo>
                      <a:pt x="53" y="17"/>
                      <a:pt x="53" y="17"/>
                      <a:pt x="53" y="17"/>
                    </a:cubicBezTo>
                    <a:cubicBezTo>
                      <a:pt x="52" y="17"/>
                      <a:pt x="52" y="18"/>
                      <a:pt x="52" y="18"/>
                    </a:cubicBezTo>
                    <a:cubicBezTo>
                      <a:pt x="52" y="19"/>
                      <a:pt x="53" y="19"/>
                      <a:pt x="53" y="19"/>
                    </a:cubicBezTo>
                    <a:close/>
                    <a:moveTo>
                      <a:pt x="8" y="43"/>
                    </a:moveTo>
                    <a:cubicBezTo>
                      <a:pt x="4" y="45"/>
                      <a:pt x="4" y="45"/>
                      <a:pt x="4" y="45"/>
                    </a:cubicBezTo>
                    <a:cubicBezTo>
                      <a:pt x="4" y="45"/>
                      <a:pt x="4" y="46"/>
                      <a:pt x="4" y="46"/>
                    </a:cubicBezTo>
                    <a:cubicBezTo>
                      <a:pt x="4" y="46"/>
                      <a:pt x="5" y="47"/>
                      <a:pt x="5" y="47"/>
                    </a:cubicBezTo>
                    <a:cubicBezTo>
                      <a:pt x="5" y="47"/>
                      <a:pt x="5" y="47"/>
                      <a:pt x="5" y="47"/>
                    </a:cubicBezTo>
                    <a:cubicBezTo>
                      <a:pt x="9" y="44"/>
                      <a:pt x="9" y="44"/>
                      <a:pt x="9" y="44"/>
                    </a:cubicBezTo>
                    <a:cubicBezTo>
                      <a:pt x="10" y="44"/>
                      <a:pt x="10" y="43"/>
                      <a:pt x="10" y="43"/>
                    </a:cubicBezTo>
                    <a:cubicBezTo>
                      <a:pt x="9" y="42"/>
                      <a:pt x="9" y="42"/>
                      <a:pt x="8" y="43"/>
                    </a:cubicBezTo>
                    <a:close/>
                    <a:moveTo>
                      <a:pt x="61" y="30"/>
                    </a:moveTo>
                    <a:cubicBezTo>
                      <a:pt x="56" y="30"/>
                      <a:pt x="56" y="30"/>
                      <a:pt x="56" y="30"/>
                    </a:cubicBezTo>
                    <a:cubicBezTo>
                      <a:pt x="56" y="30"/>
                      <a:pt x="55" y="30"/>
                      <a:pt x="55" y="31"/>
                    </a:cubicBezTo>
                    <a:cubicBezTo>
                      <a:pt x="55" y="31"/>
                      <a:pt x="56" y="32"/>
                      <a:pt x="56" y="32"/>
                    </a:cubicBezTo>
                    <a:cubicBezTo>
                      <a:pt x="61" y="32"/>
                      <a:pt x="61" y="32"/>
                      <a:pt x="61" y="32"/>
                    </a:cubicBezTo>
                    <a:cubicBezTo>
                      <a:pt x="61" y="32"/>
                      <a:pt x="62" y="31"/>
                      <a:pt x="62" y="31"/>
                    </a:cubicBezTo>
                    <a:cubicBezTo>
                      <a:pt x="62" y="30"/>
                      <a:pt x="61" y="30"/>
                      <a:pt x="61" y="30"/>
                    </a:cubicBezTo>
                    <a:close/>
                    <a:moveTo>
                      <a:pt x="6" y="31"/>
                    </a:moveTo>
                    <a:cubicBezTo>
                      <a:pt x="6" y="30"/>
                      <a:pt x="6" y="30"/>
                      <a:pt x="5" y="30"/>
                    </a:cubicBezTo>
                    <a:cubicBezTo>
                      <a:pt x="1" y="30"/>
                      <a:pt x="1" y="30"/>
                      <a:pt x="1" y="30"/>
                    </a:cubicBezTo>
                    <a:cubicBezTo>
                      <a:pt x="0" y="30"/>
                      <a:pt x="0" y="30"/>
                      <a:pt x="0" y="31"/>
                    </a:cubicBezTo>
                    <a:cubicBezTo>
                      <a:pt x="0" y="31"/>
                      <a:pt x="0" y="32"/>
                      <a:pt x="1" y="32"/>
                    </a:cubicBezTo>
                    <a:cubicBezTo>
                      <a:pt x="5" y="32"/>
                      <a:pt x="5" y="32"/>
                      <a:pt x="5" y="32"/>
                    </a:cubicBezTo>
                    <a:cubicBezTo>
                      <a:pt x="6" y="32"/>
                      <a:pt x="6" y="31"/>
                      <a:pt x="6" y="31"/>
                    </a:cubicBezTo>
                    <a:close/>
                    <a:moveTo>
                      <a:pt x="54" y="43"/>
                    </a:moveTo>
                    <a:cubicBezTo>
                      <a:pt x="53" y="42"/>
                      <a:pt x="52" y="42"/>
                      <a:pt x="52" y="43"/>
                    </a:cubicBezTo>
                    <a:cubicBezTo>
                      <a:pt x="52" y="43"/>
                      <a:pt x="52" y="44"/>
                      <a:pt x="53" y="44"/>
                    </a:cubicBezTo>
                    <a:cubicBezTo>
                      <a:pt x="56" y="47"/>
                      <a:pt x="56" y="47"/>
                      <a:pt x="56" y="47"/>
                    </a:cubicBezTo>
                    <a:cubicBezTo>
                      <a:pt x="57" y="47"/>
                      <a:pt x="57" y="47"/>
                      <a:pt x="57" y="47"/>
                    </a:cubicBezTo>
                    <a:cubicBezTo>
                      <a:pt x="57" y="47"/>
                      <a:pt x="58" y="46"/>
                      <a:pt x="58" y="46"/>
                    </a:cubicBezTo>
                    <a:cubicBezTo>
                      <a:pt x="58" y="46"/>
                      <a:pt x="58" y="45"/>
                      <a:pt x="57" y="45"/>
                    </a:cubicBezTo>
                    <a:lnTo>
                      <a:pt x="54" y="43"/>
                    </a:lnTo>
                    <a:close/>
                    <a:moveTo>
                      <a:pt x="8" y="19"/>
                    </a:moveTo>
                    <a:cubicBezTo>
                      <a:pt x="8" y="19"/>
                      <a:pt x="9" y="19"/>
                      <a:pt x="9" y="19"/>
                    </a:cubicBezTo>
                    <a:cubicBezTo>
                      <a:pt x="9" y="19"/>
                      <a:pt x="9" y="19"/>
                      <a:pt x="10" y="18"/>
                    </a:cubicBezTo>
                    <a:cubicBezTo>
                      <a:pt x="10" y="18"/>
                      <a:pt x="10" y="17"/>
                      <a:pt x="9" y="17"/>
                    </a:cubicBezTo>
                    <a:cubicBezTo>
                      <a:pt x="5" y="15"/>
                      <a:pt x="5" y="15"/>
                      <a:pt x="5" y="15"/>
                    </a:cubicBezTo>
                    <a:cubicBezTo>
                      <a:pt x="5" y="14"/>
                      <a:pt x="4" y="15"/>
                      <a:pt x="4" y="15"/>
                    </a:cubicBezTo>
                    <a:cubicBezTo>
                      <a:pt x="4" y="16"/>
                      <a:pt x="4" y="16"/>
                      <a:pt x="4" y="17"/>
                    </a:cubicBezTo>
                    <a:lnTo>
                      <a:pt x="8" y="19"/>
                    </a:lnTo>
                    <a:close/>
                    <a:moveTo>
                      <a:pt x="45" y="52"/>
                    </a:moveTo>
                    <a:cubicBezTo>
                      <a:pt x="44" y="52"/>
                      <a:pt x="44" y="52"/>
                      <a:pt x="43" y="52"/>
                    </a:cubicBezTo>
                    <a:cubicBezTo>
                      <a:pt x="43" y="52"/>
                      <a:pt x="43" y="53"/>
                      <a:pt x="43" y="53"/>
                    </a:cubicBezTo>
                    <a:cubicBezTo>
                      <a:pt x="45" y="57"/>
                      <a:pt x="45" y="57"/>
                      <a:pt x="45" y="57"/>
                    </a:cubicBezTo>
                    <a:cubicBezTo>
                      <a:pt x="45" y="57"/>
                      <a:pt x="46" y="58"/>
                      <a:pt x="46" y="58"/>
                    </a:cubicBezTo>
                    <a:cubicBezTo>
                      <a:pt x="46" y="58"/>
                      <a:pt x="46" y="58"/>
                      <a:pt x="46" y="58"/>
                    </a:cubicBezTo>
                    <a:cubicBezTo>
                      <a:pt x="47" y="57"/>
                      <a:pt x="47" y="57"/>
                      <a:pt x="47" y="56"/>
                    </a:cubicBezTo>
                    <a:lnTo>
                      <a:pt x="45" y="52"/>
                    </a:lnTo>
                    <a:close/>
                    <a:moveTo>
                      <a:pt x="31" y="55"/>
                    </a:moveTo>
                    <a:cubicBezTo>
                      <a:pt x="30" y="55"/>
                      <a:pt x="30" y="56"/>
                      <a:pt x="30" y="56"/>
                    </a:cubicBezTo>
                    <a:cubicBezTo>
                      <a:pt x="30" y="61"/>
                      <a:pt x="30" y="61"/>
                      <a:pt x="30" y="61"/>
                    </a:cubicBezTo>
                    <a:cubicBezTo>
                      <a:pt x="30" y="61"/>
                      <a:pt x="30" y="62"/>
                      <a:pt x="31" y="62"/>
                    </a:cubicBezTo>
                    <a:cubicBezTo>
                      <a:pt x="31" y="62"/>
                      <a:pt x="32" y="61"/>
                      <a:pt x="32" y="61"/>
                    </a:cubicBezTo>
                    <a:cubicBezTo>
                      <a:pt x="32" y="56"/>
                      <a:pt x="32" y="56"/>
                      <a:pt x="32" y="56"/>
                    </a:cubicBezTo>
                    <a:cubicBezTo>
                      <a:pt x="32" y="56"/>
                      <a:pt x="31" y="55"/>
                      <a:pt x="31" y="55"/>
                    </a:cubicBezTo>
                    <a:close/>
                    <a:moveTo>
                      <a:pt x="17" y="9"/>
                    </a:moveTo>
                    <a:cubicBezTo>
                      <a:pt x="17" y="9"/>
                      <a:pt x="18" y="10"/>
                      <a:pt x="18" y="10"/>
                    </a:cubicBezTo>
                    <a:cubicBezTo>
                      <a:pt x="18" y="10"/>
                      <a:pt x="18" y="9"/>
                      <a:pt x="19" y="9"/>
                    </a:cubicBezTo>
                    <a:cubicBezTo>
                      <a:pt x="19" y="9"/>
                      <a:pt x="19" y="9"/>
                      <a:pt x="19" y="8"/>
                    </a:cubicBezTo>
                    <a:cubicBezTo>
                      <a:pt x="17" y="4"/>
                      <a:pt x="17" y="4"/>
                      <a:pt x="17" y="4"/>
                    </a:cubicBezTo>
                    <a:cubicBezTo>
                      <a:pt x="16" y="4"/>
                      <a:pt x="16" y="4"/>
                      <a:pt x="15" y="4"/>
                    </a:cubicBezTo>
                    <a:cubicBezTo>
                      <a:pt x="15" y="4"/>
                      <a:pt x="15" y="5"/>
                      <a:pt x="15" y="5"/>
                    </a:cubicBezTo>
                    <a:lnTo>
                      <a:pt x="17" y="9"/>
                    </a:lnTo>
                    <a:close/>
                    <a:moveTo>
                      <a:pt x="31" y="6"/>
                    </a:moveTo>
                    <a:cubicBezTo>
                      <a:pt x="31" y="6"/>
                      <a:pt x="32" y="6"/>
                      <a:pt x="32" y="5"/>
                    </a:cubicBezTo>
                    <a:cubicBezTo>
                      <a:pt x="32" y="1"/>
                      <a:pt x="32" y="1"/>
                      <a:pt x="32" y="1"/>
                    </a:cubicBezTo>
                    <a:cubicBezTo>
                      <a:pt x="32" y="0"/>
                      <a:pt x="31" y="0"/>
                      <a:pt x="31" y="0"/>
                    </a:cubicBezTo>
                    <a:cubicBezTo>
                      <a:pt x="30" y="0"/>
                      <a:pt x="30" y="0"/>
                      <a:pt x="30" y="1"/>
                    </a:cubicBezTo>
                    <a:cubicBezTo>
                      <a:pt x="30" y="5"/>
                      <a:pt x="30" y="5"/>
                      <a:pt x="30" y="5"/>
                    </a:cubicBezTo>
                    <a:cubicBezTo>
                      <a:pt x="30" y="6"/>
                      <a:pt x="30" y="6"/>
                      <a:pt x="31" y="6"/>
                    </a:cubicBezTo>
                    <a:close/>
                    <a:moveTo>
                      <a:pt x="53" y="30"/>
                    </a:moveTo>
                    <a:cubicBezTo>
                      <a:pt x="32" y="53"/>
                      <a:pt x="32" y="53"/>
                      <a:pt x="32" y="53"/>
                    </a:cubicBezTo>
                    <a:cubicBezTo>
                      <a:pt x="32" y="53"/>
                      <a:pt x="31" y="53"/>
                      <a:pt x="31" y="53"/>
                    </a:cubicBezTo>
                    <a:cubicBezTo>
                      <a:pt x="30" y="53"/>
                      <a:pt x="30" y="53"/>
                      <a:pt x="29" y="53"/>
                    </a:cubicBezTo>
                    <a:cubicBezTo>
                      <a:pt x="9" y="30"/>
                      <a:pt x="9" y="30"/>
                      <a:pt x="9" y="30"/>
                    </a:cubicBezTo>
                    <a:cubicBezTo>
                      <a:pt x="8" y="29"/>
                      <a:pt x="8" y="28"/>
                      <a:pt x="9" y="27"/>
                    </a:cubicBezTo>
                    <a:cubicBezTo>
                      <a:pt x="14" y="19"/>
                      <a:pt x="14" y="19"/>
                      <a:pt x="14" y="19"/>
                    </a:cubicBezTo>
                    <a:cubicBezTo>
                      <a:pt x="14" y="19"/>
                      <a:pt x="15" y="18"/>
                      <a:pt x="15" y="18"/>
                    </a:cubicBezTo>
                    <a:cubicBezTo>
                      <a:pt x="46" y="18"/>
                      <a:pt x="46" y="18"/>
                      <a:pt x="46" y="18"/>
                    </a:cubicBezTo>
                    <a:cubicBezTo>
                      <a:pt x="47" y="18"/>
                      <a:pt x="48" y="19"/>
                      <a:pt x="48" y="19"/>
                    </a:cubicBezTo>
                    <a:cubicBezTo>
                      <a:pt x="53" y="27"/>
                      <a:pt x="53" y="27"/>
                      <a:pt x="53" y="27"/>
                    </a:cubicBezTo>
                    <a:cubicBezTo>
                      <a:pt x="54" y="28"/>
                      <a:pt x="54" y="29"/>
                      <a:pt x="53" y="30"/>
                    </a:cubicBezTo>
                    <a:close/>
                    <a:moveTo>
                      <a:pt x="46" y="22"/>
                    </a:moveTo>
                    <a:cubicBezTo>
                      <a:pt x="41" y="27"/>
                      <a:pt x="41" y="27"/>
                      <a:pt x="41" y="27"/>
                    </a:cubicBezTo>
                    <a:cubicBezTo>
                      <a:pt x="50" y="27"/>
                      <a:pt x="50" y="27"/>
                      <a:pt x="50" y="27"/>
                    </a:cubicBezTo>
                    <a:lnTo>
                      <a:pt x="46" y="22"/>
                    </a:lnTo>
                    <a:close/>
                    <a:moveTo>
                      <a:pt x="44" y="21"/>
                    </a:moveTo>
                    <a:cubicBezTo>
                      <a:pt x="33" y="21"/>
                      <a:pt x="33" y="21"/>
                      <a:pt x="33" y="21"/>
                    </a:cubicBezTo>
                    <a:cubicBezTo>
                      <a:pt x="39" y="27"/>
                      <a:pt x="39" y="27"/>
                      <a:pt x="39" y="27"/>
                    </a:cubicBezTo>
                    <a:lnTo>
                      <a:pt x="44" y="21"/>
                    </a:lnTo>
                    <a:close/>
                    <a:moveTo>
                      <a:pt x="25" y="29"/>
                    </a:moveTo>
                    <a:cubicBezTo>
                      <a:pt x="31" y="48"/>
                      <a:pt x="31" y="48"/>
                      <a:pt x="31" y="48"/>
                    </a:cubicBezTo>
                    <a:cubicBezTo>
                      <a:pt x="37" y="29"/>
                      <a:pt x="37" y="29"/>
                      <a:pt x="37" y="29"/>
                    </a:cubicBezTo>
                    <a:lnTo>
                      <a:pt x="25" y="29"/>
                    </a:lnTo>
                    <a:close/>
                    <a:moveTo>
                      <a:pt x="36" y="27"/>
                    </a:moveTo>
                    <a:cubicBezTo>
                      <a:pt x="31" y="22"/>
                      <a:pt x="31" y="22"/>
                      <a:pt x="31" y="22"/>
                    </a:cubicBezTo>
                    <a:cubicBezTo>
                      <a:pt x="26" y="27"/>
                      <a:pt x="26" y="27"/>
                      <a:pt x="26" y="27"/>
                    </a:cubicBezTo>
                    <a:lnTo>
                      <a:pt x="36" y="27"/>
                    </a:lnTo>
                    <a:close/>
                    <a:moveTo>
                      <a:pt x="28" y="21"/>
                    </a:moveTo>
                    <a:cubicBezTo>
                      <a:pt x="18" y="21"/>
                      <a:pt x="18" y="21"/>
                      <a:pt x="18" y="21"/>
                    </a:cubicBezTo>
                    <a:cubicBezTo>
                      <a:pt x="23" y="27"/>
                      <a:pt x="23" y="27"/>
                      <a:pt x="23" y="27"/>
                    </a:cubicBezTo>
                    <a:lnTo>
                      <a:pt x="28" y="21"/>
                    </a:lnTo>
                    <a:close/>
                    <a:moveTo>
                      <a:pt x="12" y="27"/>
                    </a:moveTo>
                    <a:cubicBezTo>
                      <a:pt x="21" y="27"/>
                      <a:pt x="21" y="27"/>
                      <a:pt x="21" y="27"/>
                    </a:cubicBezTo>
                    <a:cubicBezTo>
                      <a:pt x="16" y="22"/>
                      <a:pt x="16" y="22"/>
                      <a:pt x="16" y="22"/>
                    </a:cubicBezTo>
                    <a:lnTo>
                      <a:pt x="12" y="27"/>
                    </a:lnTo>
                    <a:close/>
                    <a:moveTo>
                      <a:pt x="28" y="47"/>
                    </a:moveTo>
                    <a:cubicBezTo>
                      <a:pt x="22" y="29"/>
                      <a:pt x="22" y="29"/>
                      <a:pt x="22" y="29"/>
                    </a:cubicBezTo>
                    <a:cubicBezTo>
                      <a:pt x="12" y="29"/>
                      <a:pt x="12" y="29"/>
                      <a:pt x="12" y="29"/>
                    </a:cubicBezTo>
                    <a:lnTo>
                      <a:pt x="28" y="47"/>
                    </a:lnTo>
                    <a:close/>
                    <a:moveTo>
                      <a:pt x="33" y="47"/>
                    </a:moveTo>
                    <a:cubicBezTo>
                      <a:pt x="49" y="29"/>
                      <a:pt x="49" y="29"/>
                      <a:pt x="49" y="29"/>
                    </a:cubicBezTo>
                    <a:cubicBezTo>
                      <a:pt x="39" y="29"/>
                      <a:pt x="39" y="29"/>
                      <a:pt x="39" y="29"/>
                    </a:cubicBezTo>
                    <a:lnTo>
                      <a:pt x="33" y="47"/>
                    </a:ln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92" name="išḷïḋé">
                <a:extLst>
                  <a:ext uri="{FF2B5EF4-FFF2-40B4-BE49-F238E27FC236}">
                    <a16:creationId xmlns:a16="http://schemas.microsoft.com/office/drawing/2014/main" id="{97E874BB-31A1-44EA-BCD9-890FB7C2A914}"/>
                  </a:ext>
                </a:extLst>
              </p:cNvPr>
              <p:cNvSpPr/>
              <p:nvPr/>
            </p:nvSpPr>
            <p:spPr bwMode="auto">
              <a:xfrm>
                <a:off x="7248011" y="3738365"/>
                <a:ext cx="258419" cy="300168"/>
              </a:xfrm>
              <a:custGeom>
                <a:avLst/>
                <a:gdLst>
                  <a:gd name="T0" fmla="*/ 31 w 62"/>
                  <a:gd name="T1" fmla="*/ 49 h 70"/>
                  <a:gd name="T2" fmla="*/ 45 w 62"/>
                  <a:gd name="T3" fmla="*/ 35 h 70"/>
                  <a:gd name="T4" fmla="*/ 45 w 62"/>
                  <a:gd name="T5" fmla="*/ 8 h 70"/>
                  <a:gd name="T6" fmla="*/ 17 w 62"/>
                  <a:gd name="T7" fmla="*/ 8 h 70"/>
                  <a:gd name="T8" fmla="*/ 17 w 62"/>
                  <a:gd name="T9" fmla="*/ 35 h 70"/>
                  <a:gd name="T10" fmla="*/ 31 w 62"/>
                  <a:gd name="T11" fmla="*/ 49 h 70"/>
                  <a:gd name="T12" fmla="*/ 31 w 62"/>
                  <a:gd name="T13" fmla="*/ 8 h 70"/>
                  <a:gd name="T14" fmla="*/ 44 w 62"/>
                  <a:gd name="T15" fmla="*/ 21 h 70"/>
                  <a:gd name="T16" fmla="*/ 31 w 62"/>
                  <a:gd name="T17" fmla="*/ 34 h 70"/>
                  <a:gd name="T18" fmla="*/ 18 w 62"/>
                  <a:gd name="T19" fmla="*/ 21 h 70"/>
                  <a:gd name="T20" fmla="*/ 31 w 62"/>
                  <a:gd name="T21" fmla="*/ 8 h 70"/>
                  <a:gd name="T22" fmla="*/ 25 w 62"/>
                  <a:gd name="T23" fmla="*/ 50 h 70"/>
                  <a:gd name="T24" fmla="*/ 27 w 62"/>
                  <a:gd name="T25" fmla="*/ 48 h 70"/>
                  <a:gd name="T26" fmla="*/ 30 w 62"/>
                  <a:gd name="T27" fmla="*/ 50 h 70"/>
                  <a:gd name="T28" fmla="*/ 31 w 62"/>
                  <a:gd name="T29" fmla="*/ 51 h 70"/>
                  <a:gd name="T30" fmla="*/ 32 w 62"/>
                  <a:gd name="T31" fmla="*/ 50 h 70"/>
                  <a:gd name="T32" fmla="*/ 34 w 62"/>
                  <a:gd name="T33" fmla="*/ 48 h 70"/>
                  <a:gd name="T34" fmla="*/ 37 w 62"/>
                  <a:gd name="T35" fmla="*/ 50 h 70"/>
                  <a:gd name="T36" fmla="*/ 31 w 62"/>
                  <a:gd name="T37" fmla="*/ 53 h 70"/>
                  <a:gd name="T38" fmla="*/ 25 w 62"/>
                  <a:gd name="T39" fmla="*/ 50 h 70"/>
                  <a:gd name="T40" fmla="*/ 8 w 62"/>
                  <a:gd name="T41" fmla="*/ 53 h 70"/>
                  <a:gd name="T42" fmla="*/ 31 w 62"/>
                  <a:gd name="T43" fmla="*/ 62 h 70"/>
                  <a:gd name="T44" fmla="*/ 54 w 62"/>
                  <a:gd name="T45" fmla="*/ 53 h 70"/>
                  <a:gd name="T46" fmla="*/ 39 w 62"/>
                  <a:gd name="T47" fmla="*/ 44 h 70"/>
                  <a:gd name="T48" fmla="*/ 35 w 62"/>
                  <a:gd name="T49" fmla="*/ 47 h 70"/>
                  <a:gd name="T50" fmla="*/ 44 w 62"/>
                  <a:gd name="T51" fmla="*/ 51 h 70"/>
                  <a:gd name="T52" fmla="*/ 31 w 62"/>
                  <a:gd name="T53" fmla="*/ 54 h 70"/>
                  <a:gd name="T54" fmla="*/ 18 w 62"/>
                  <a:gd name="T55" fmla="*/ 51 h 70"/>
                  <a:gd name="T56" fmla="*/ 26 w 62"/>
                  <a:gd name="T57" fmla="*/ 47 h 70"/>
                  <a:gd name="T58" fmla="*/ 23 w 62"/>
                  <a:gd name="T59" fmla="*/ 44 h 70"/>
                  <a:gd name="T60" fmla="*/ 8 w 62"/>
                  <a:gd name="T61" fmla="*/ 53 h 70"/>
                  <a:gd name="T62" fmla="*/ 16 w 62"/>
                  <a:gd name="T63" fmla="*/ 51 h 70"/>
                  <a:gd name="T64" fmla="*/ 31 w 62"/>
                  <a:gd name="T65" fmla="*/ 56 h 70"/>
                  <a:gd name="T66" fmla="*/ 46 w 62"/>
                  <a:gd name="T67" fmla="*/ 51 h 70"/>
                  <a:gd name="T68" fmla="*/ 42 w 62"/>
                  <a:gd name="T69" fmla="*/ 47 h 70"/>
                  <a:gd name="T70" fmla="*/ 52 w 62"/>
                  <a:gd name="T71" fmla="*/ 53 h 70"/>
                  <a:gd name="T72" fmla="*/ 31 w 62"/>
                  <a:gd name="T73" fmla="*/ 60 h 70"/>
                  <a:gd name="T74" fmla="*/ 10 w 62"/>
                  <a:gd name="T75" fmla="*/ 53 h 70"/>
                  <a:gd name="T76" fmla="*/ 20 w 62"/>
                  <a:gd name="T77" fmla="*/ 47 h 70"/>
                  <a:gd name="T78" fmla="*/ 16 w 62"/>
                  <a:gd name="T79" fmla="*/ 51 h 70"/>
                  <a:gd name="T80" fmla="*/ 62 w 62"/>
                  <a:gd name="T81" fmla="*/ 55 h 70"/>
                  <a:gd name="T82" fmla="*/ 31 w 62"/>
                  <a:gd name="T83" fmla="*/ 70 h 70"/>
                  <a:gd name="T84" fmla="*/ 0 w 62"/>
                  <a:gd name="T85" fmla="*/ 55 h 70"/>
                  <a:gd name="T86" fmla="*/ 20 w 62"/>
                  <a:gd name="T87" fmla="*/ 41 h 70"/>
                  <a:gd name="T88" fmla="*/ 23 w 62"/>
                  <a:gd name="T89" fmla="*/ 44 h 70"/>
                  <a:gd name="T90" fmla="*/ 3 w 62"/>
                  <a:gd name="T91" fmla="*/ 55 h 70"/>
                  <a:gd name="T92" fmla="*/ 31 w 62"/>
                  <a:gd name="T93" fmla="*/ 67 h 70"/>
                  <a:gd name="T94" fmla="*/ 59 w 62"/>
                  <a:gd name="T95" fmla="*/ 55 h 70"/>
                  <a:gd name="T96" fmla="*/ 39 w 62"/>
                  <a:gd name="T97" fmla="*/ 44 h 70"/>
                  <a:gd name="T98" fmla="*/ 42 w 62"/>
                  <a:gd name="T99" fmla="*/ 41 h 70"/>
                  <a:gd name="T100" fmla="*/ 62 w 62"/>
                  <a:gd name="T101"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 h="70">
                    <a:moveTo>
                      <a:pt x="31" y="49"/>
                    </a:moveTo>
                    <a:cubicBezTo>
                      <a:pt x="45" y="35"/>
                      <a:pt x="45" y="35"/>
                      <a:pt x="45" y="35"/>
                    </a:cubicBezTo>
                    <a:cubicBezTo>
                      <a:pt x="52" y="27"/>
                      <a:pt x="52" y="15"/>
                      <a:pt x="45" y="8"/>
                    </a:cubicBezTo>
                    <a:cubicBezTo>
                      <a:pt x="37" y="0"/>
                      <a:pt x="25" y="0"/>
                      <a:pt x="17" y="8"/>
                    </a:cubicBezTo>
                    <a:cubicBezTo>
                      <a:pt x="10" y="15"/>
                      <a:pt x="10" y="27"/>
                      <a:pt x="17" y="35"/>
                    </a:cubicBezTo>
                    <a:lnTo>
                      <a:pt x="31" y="49"/>
                    </a:lnTo>
                    <a:close/>
                    <a:moveTo>
                      <a:pt x="31" y="8"/>
                    </a:moveTo>
                    <a:cubicBezTo>
                      <a:pt x="38" y="8"/>
                      <a:pt x="44" y="14"/>
                      <a:pt x="44" y="21"/>
                    </a:cubicBezTo>
                    <a:cubicBezTo>
                      <a:pt x="44" y="29"/>
                      <a:pt x="38" y="34"/>
                      <a:pt x="31" y="34"/>
                    </a:cubicBezTo>
                    <a:cubicBezTo>
                      <a:pt x="24" y="34"/>
                      <a:pt x="18" y="29"/>
                      <a:pt x="18" y="21"/>
                    </a:cubicBezTo>
                    <a:cubicBezTo>
                      <a:pt x="18" y="14"/>
                      <a:pt x="24" y="8"/>
                      <a:pt x="31" y="8"/>
                    </a:cubicBezTo>
                    <a:close/>
                    <a:moveTo>
                      <a:pt x="25" y="50"/>
                    </a:moveTo>
                    <a:cubicBezTo>
                      <a:pt x="25" y="49"/>
                      <a:pt x="26" y="49"/>
                      <a:pt x="27" y="48"/>
                    </a:cubicBezTo>
                    <a:cubicBezTo>
                      <a:pt x="30" y="50"/>
                      <a:pt x="30" y="50"/>
                      <a:pt x="30" y="50"/>
                    </a:cubicBezTo>
                    <a:cubicBezTo>
                      <a:pt x="30" y="51"/>
                      <a:pt x="30" y="51"/>
                      <a:pt x="31" y="51"/>
                    </a:cubicBezTo>
                    <a:cubicBezTo>
                      <a:pt x="31" y="51"/>
                      <a:pt x="32" y="51"/>
                      <a:pt x="32" y="50"/>
                    </a:cubicBezTo>
                    <a:cubicBezTo>
                      <a:pt x="34" y="48"/>
                      <a:pt x="34" y="48"/>
                      <a:pt x="34" y="48"/>
                    </a:cubicBezTo>
                    <a:cubicBezTo>
                      <a:pt x="36" y="49"/>
                      <a:pt x="37" y="49"/>
                      <a:pt x="37" y="50"/>
                    </a:cubicBezTo>
                    <a:cubicBezTo>
                      <a:pt x="37" y="52"/>
                      <a:pt x="34" y="53"/>
                      <a:pt x="31" y="53"/>
                    </a:cubicBezTo>
                    <a:cubicBezTo>
                      <a:pt x="28" y="53"/>
                      <a:pt x="25" y="52"/>
                      <a:pt x="25" y="50"/>
                    </a:cubicBezTo>
                    <a:close/>
                    <a:moveTo>
                      <a:pt x="8" y="53"/>
                    </a:moveTo>
                    <a:cubicBezTo>
                      <a:pt x="8" y="58"/>
                      <a:pt x="18" y="62"/>
                      <a:pt x="31" y="62"/>
                    </a:cubicBezTo>
                    <a:cubicBezTo>
                      <a:pt x="44" y="62"/>
                      <a:pt x="54" y="58"/>
                      <a:pt x="54" y="53"/>
                    </a:cubicBezTo>
                    <a:cubicBezTo>
                      <a:pt x="54" y="49"/>
                      <a:pt x="48" y="45"/>
                      <a:pt x="39" y="44"/>
                    </a:cubicBezTo>
                    <a:cubicBezTo>
                      <a:pt x="35" y="47"/>
                      <a:pt x="35" y="47"/>
                      <a:pt x="35" y="47"/>
                    </a:cubicBezTo>
                    <a:cubicBezTo>
                      <a:pt x="41" y="48"/>
                      <a:pt x="44" y="49"/>
                      <a:pt x="44" y="51"/>
                    </a:cubicBezTo>
                    <a:cubicBezTo>
                      <a:pt x="44" y="52"/>
                      <a:pt x="39" y="54"/>
                      <a:pt x="31" y="54"/>
                    </a:cubicBezTo>
                    <a:cubicBezTo>
                      <a:pt x="23" y="54"/>
                      <a:pt x="18" y="52"/>
                      <a:pt x="18" y="51"/>
                    </a:cubicBezTo>
                    <a:cubicBezTo>
                      <a:pt x="18" y="49"/>
                      <a:pt x="21" y="48"/>
                      <a:pt x="26" y="47"/>
                    </a:cubicBezTo>
                    <a:cubicBezTo>
                      <a:pt x="23" y="44"/>
                      <a:pt x="23" y="44"/>
                      <a:pt x="23" y="44"/>
                    </a:cubicBezTo>
                    <a:cubicBezTo>
                      <a:pt x="14" y="45"/>
                      <a:pt x="8" y="49"/>
                      <a:pt x="8" y="53"/>
                    </a:cubicBezTo>
                    <a:close/>
                    <a:moveTo>
                      <a:pt x="16" y="51"/>
                    </a:moveTo>
                    <a:cubicBezTo>
                      <a:pt x="16" y="54"/>
                      <a:pt x="23" y="56"/>
                      <a:pt x="31" y="56"/>
                    </a:cubicBezTo>
                    <a:cubicBezTo>
                      <a:pt x="39" y="56"/>
                      <a:pt x="46" y="54"/>
                      <a:pt x="46" y="51"/>
                    </a:cubicBezTo>
                    <a:cubicBezTo>
                      <a:pt x="46" y="49"/>
                      <a:pt x="44" y="47"/>
                      <a:pt x="42" y="47"/>
                    </a:cubicBezTo>
                    <a:cubicBezTo>
                      <a:pt x="48" y="48"/>
                      <a:pt x="52" y="50"/>
                      <a:pt x="52" y="53"/>
                    </a:cubicBezTo>
                    <a:cubicBezTo>
                      <a:pt x="52" y="56"/>
                      <a:pt x="43" y="60"/>
                      <a:pt x="31" y="60"/>
                    </a:cubicBezTo>
                    <a:cubicBezTo>
                      <a:pt x="19" y="60"/>
                      <a:pt x="10" y="56"/>
                      <a:pt x="10" y="53"/>
                    </a:cubicBezTo>
                    <a:cubicBezTo>
                      <a:pt x="10" y="50"/>
                      <a:pt x="14" y="48"/>
                      <a:pt x="20" y="47"/>
                    </a:cubicBezTo>
                    <a:cubicBezTo>
                      <a:pt x="17" y="47"/>
                      <a:pt x="16" y="49"/>
                      <a:pt x="16" y="51"/>
                    </a:cubicBezTo>
                    <a:close/>
                    <a:moveTo>
                      <a:pt x="62" y="55"/>
                    </a:moveTo>
                    <a:cubicBezTo>
                      <a:pt x="62" y="64"/>
                      <a:pt x="49" y="70"/>
                      <a:pt x="31" y="70"/>
                    </a:cubicBezTo>
                    <a:cubicBezTo>
                      <a:pt x="13" y="70"/>
                      <a:pt x="0" y="64"/>
                      <a:pt x="0" y="55"/>
                    </a:cubicBezTo>
                    <a:cubicBezTo>
                      <a:pt x="0" y="49"/>
                      <a:pt x="8" y="43"/>
                      <a:pt x="20" y="41"/>
                    </a:cubicBezTo>
                    <a:cubicBezTo>
                      <a:pt x="23" y="44"/>
                      <a:pt x="23" y="44"/>
                      <a:pt x="23" y="44"/>
                    </a:cubicBezTo>
                    <a:cubicBezTo>
                      <a:pt x="10" y="45"/>
                      <a:pt x="3" y="50"/>
                      <a:pt x="3" y="55"/>
                    </a:cubicBezTo>
                    <a:cubicBezTo>
                      <a:pt x="3" y="61"/>
                      <a:pt x="14" y="67"/>
                      <a:pt x="31" y="67"/>
                    </a:cubicBezTo>
                    <a:cubicBezTo>
                      <a:pt x="48" y="67"/>
                      <a:pt x="59" y="61"/>
                      <a:pt x="59" y="55"/>
                    </a:cubicBezTo>
                    <a:cubicBezTo>
                      <a:pt x="59" y="50"/>
                      <a:pt x="51" y="45"/>
                      <a:pt x="39" y="44"/>
                    </a:cubicBezTo>
                    <a:cubicBezTo>
                      <a:pt x="42" y="41"/>
                      <a:pt x="42" y="41"/>
                      <a:pt x="42" y="41"/>
                    </a:cubicBezTo>
                    <a:cubicBezTo>
                      <a:pt x="54" y="43"/>
                      <a:pt x="62" y="49"/>
                      <a:pt x="62" y="5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93" name="ïṩľíḍe">
                <a:extLst>
                  <a:ext uri="{FF2B5EF4-FFF2-40B4-BE49-F238E27FC236}">
                    <a16:creationId xmlns:a16="http://schemas.microsoft.com/office/drawing/2014/main" id="{FFB8E318-F08B-4BE3-86E7-3381D1DBD3A8}"/>
                  </a:ext>
                </a:extLst>
              </p:cNvPr>
              <p:cNvSpPr/>
              <p:nvPr/>
            </p:nvSpPr>
            <p:spPr bwMode="auto">
              <a:xfrm>
                <a:off x="6805586" y="4925363"/>
                <a:ext cx="282662" cy="282661"/>
              </a:xfrm>
              <a:custGeom>
                <a:avLst/>
                <a:gdLst>
                  <a:gd name="T0" fmla="*/ 45 w 62"/>
                  <a:gd name="T1" fmla="*/ 4 h 62"/>
                  <a:gd name="T2" fmla="*/ 45 w 62"/>
                  <a:gd name="T3" fmla="*/ 9 h 62"/>
                  <a:gd name="T4" fmla="*/ 17 w 62"/>
                  <a:gd name="T5" fmla="*/ 52 h 62"/>
                  <a:gd name="T6" fmla="*/ 16 w 62"/>
                  <a:gd name="T7" fmla="*/ 58 h 62"/>
                  <a:gd name="T8" fmla="*/ 19 w 62"/>
                  <a:gd name="T9" fmla="*/ 52 h 62"/>
                  <a:gd name="T10" fmla="*/ 54 w 62"/>
                  <a:gd name="T11" fmla="*/ 19 h 62"/>
                  <a:gd name="T12" fmla="*/ 56 w 62"/>
                  <a:gd name="T13" fmla="*/ 15 h 62"/>
                  <a:gd name="T14" fmla="*/ 53 w 62"/>
                  <a:gd name="T15" fmla="*/ 19 h 62"/>
                  <a:gd name="T16" fmla="*/ 4 w 62"/>
                  <a:gd name="T17" fmla="*/ 46 h 62"/>
                  <a:gd name="T18" fmla="*/ 9 w 62"/>
                  <a:gd name="T19" fmla="*/ 44 h 62"/>
                  <a:gd name="T20" fmla="*/ 61 w 62"/>
                  <a:gd name="T21" fmla="*/ 30 h 62"/>
                  <a:gd name="T22" fmla="*/ 56 w 62"/>
                  <a:gd name="T23" fmla="*/ 32 h 62"/>
                  <a:gd name="T24" fmla="*/ 61 w 62"/>
                  <a:gd name="T25" fmla="*/ 30 h 62"/>
                  <a:gd name="T26" fmla="*/ 1 w 62"/>
                  <a:gd name="T27" fmla="*/ 30 h 62"/>
                  <a:gd name="T28" fmla="*/ 5 w 62"/>
                  <a:gd name="T29" fmla="*/ 32 h 62"/>
                  <a:gd name="T30" fmla="*/ 52 w 62"/>
                  <a:gd name="T31" fmla="*/ 43 h 62"/>
                  <a:gd name="T32" fmla="*/ 57 w 62"/>
                  <a:gd name="T33" fmla="*/ 47 h 62"/>
                  <a:gd name="T34" fmla="*/ 54 w 62"/>
                  <a:gd name="T35" fmla="*/ 43 h 62"/>
                  <a:gd name="T36" fmla="*/ 10 w 62"/>
                  <a:gd name="T37" fmla="*/ 18 h 62"/>
                  <a:gd name="T38" fmla="*/ 4 w 62"/>
                  <a:gd name="T39" fmla="*/ 15 h 62"/>
                  <a:gd name="T40" fmla="*/ 45 w 62"/>
                  <a:gd name="T41" fmla="*/ 52 h 62"/>
                  <a:gd name="T42" fmla="*/ 45 w 62"/>
                  <a:gd name="T43" fmla="*/ 57 h 62"/>
                  <a:gd name="T44" fmla="*/ 47 w 62"/>
                  <a:gd name="T45" fmla="*/ 56 h 62"/>
                  <a:gd name="T46" fmla="*/ 30 w 62"/>
                  <a:gd name="T47" fmla="*/ 56 h 62"/>
                  <a:gd name="T48" fmla="*/ 32 w 62"/>
                  <a:gd name="T49" fmla="*/ 61 h 62"/>
                  <a:gd name="T50" fmla="*/ 17 w 62"/>
                  <a:gd name="T51" fmla="*/ 9 h 62"/>
                  <a:gd name="T52" fmla="*/ 19 w 62"/>
                  <a:gd name="T53" fmla="*/ 8 h 62"/>
                  <a:gd name="T54" fmla="*/ 15 w 62"/>
                  <a:gd name="T55" fmla="*/ 5 h 62"/>
                  <a:gd name="T56" fmla="*/ 32 w 62"/>
                  <a:gd name="T57" fmla="*/ 5 h 62"/>
                  <a:gd name="T58" fmla="*/ 30 w 62"/>
                  <a:gd name="T59" fmla="*/ 1 h 62"/>
                  <a:gd name="T60" fmla="*/ 53 w 62"/>
                  <a:gd name="T61" fmla="*/ 30 h 62"/>
                  <a:gd name="T62" fmla="*/ 29 w 62"/>
                  <a:gd name="T63" fmla="*/ 53 h 62"/>
                  <a:gd name="T64" fmla="*/ 14 w 62"/>
                  <a:gd name="T65" fmla="*/ 19 h 62"/>
                  <a:gd name="T66" fmla="*/ 48 w 62"/>
                  <a:gd name="T67" fmla="*/ 19 h 62"/>
                  <a:gd name="T68" fmla="*/ 46 w 62"/>
                  <a:gd name="T69" fmla="*/ 22 h 62"/>
                  <a:gd name="T70" fmla="*/ 46 w 62"/>
                  <a:gd name="T71" fmla="*/ 22 h 62"/>
                  <a:gd name="T72" fmla="*/ 39 w 62"/>
                  <a:gd name="T73" fmla="*/ 27 h 62"/>
                  <a:gd name="T74" fmla="*/ 31 w 62"/>
                  <a:gd name="T75" fmla="*/ 48 h 62"/>
                  <a:gd name="T76" fmla="*/ 36 w 62"/>
                  <a:gd name="T77" fmla="*/ 27 h 62"/>
                  <a:gd name="T78" fmla="*/ 36 w 62"/>
                  <a:gd name="T79" fmla="*/ 27 h 62"/>
                  <a:gd name="T80" fmla="*/ 23 w 62"/>
                  <a:gd name="T81" fmla="*/ 27 h 62"/>
                  <a:gd name="T82" fmla="*/ 21 w 62"/>
                  <a:gd name="T83" fmla="*/ 27 h 62"/>
                  <a:gd name="T84" fmla="*/ 28 w 62"/>
                  <a:gd name="T85" fmla="*/ 47 h 62"/>
                  <a:gd name="T86" fmla="*/ 28 w 62"/>
                  <a:gd name="T87" fmla="*/ 47 h 62"/>
                  <a:gd name="T88" fmla="*/ 39 w 62"/>
                  <a:gd name="T89" fmla="*/ 2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 h="62">
                    <a:moveTo>
                      <a:pt x="43" y="9"/>
                    </a:moveTo>
                    <a:cubicBezTo>
                      <a:pt x="43" y="9"/>
                      <a:pt x="43" y="9"/>
                      <a:pt x="43" y="8"/>
                    </a:cubicBezTo>
                    <a:cubicBezTo>
                      <a:pt x="45" y="4"/>
                      <a:pt x="45" y="4"/>
                      <a:pt x="45" y="4"/>
                    </a:cubicBezTo>
                    <a:cubicBezTo>
                      <a:pt x="45" y="4"/>
                      <a:pt x="46" y="4"/>
                      <a:pt x="46" y="4"/>
                    </a:cubicBezTo>
                    <a:cubicBezTo>
                      <a:pt x="47" y="4"/>
                      <a:pt x="47" y="5"/>
                      <a:pt x="47" y="5"/>
                    </a:cubicBezTo>
                    <a:cubicBezTo>
                      <a:pt x="45" y="9"/>
                      <a:pt x="45" y="9"/>
                      <a:pt x="45" y="9"/>
                    </a:cubicBezTo>
                    <a:cubicBezTo>
                      <a:pt x="44" y="9"/>
                      <a:pt x="44" y="10"/>
                      <a:pt x="44" y="10"/>
                    </a:cubicBezTo>
                    <a:cubicBezTo>
                      <a:pt x="43" y="10"/>
                      <a:pt x="43" y="9"/>
                      <a:pt x="43" y="9"/>
                    </a:cubicBezTo>
                    <a:close/>
                    <a:moveTo>
                      <a:pt x="17" y="52"/>
                    </a:moveTo>
                    <a:cubicBezTo>
                      <a:pt x="15" y="56"/>
                      <a:pt x="15" y="56"/>
                      <a:pt x="15" y="56"/>
                    </a:cubicBezTo>
                    <a:cubicBezTo>
                      <a:pt x="15" y="57"/>
                      <a:pt x="15" y="57"/>
                      <a:pt x="15" y="58"/>
                    </a:cubicBezTo>
                    <a:cubicBezTo>
                      <a:pt x="16" y="58"/>
                      <a:pt x="16" y="58"/>
                      <a:pt x="16" y="58"/>
                    </a:cubicBezTo>
                    <a:cubicBezTo>
                      <a:pt x="16" y="58"/>
                      <a:pt x="17" y="57"/>
                      <a:pt x="17" y="57"/>
                    </a:cubicBezTo>
                    <a:cubicBezTo>
                      <a:pt x="19" y="53"/>
                      <a:pt x="19" y="53"/>
                      <a:pt x="19" y="53"/>
                    </a:cubicBezTo>
                    <a:cubicBezTo>
                      <a:pt x="19" y="53"/>
                      <a:pt x="19" y="52"/>
                      <a:pt x="19" y="52"/>
                    </a:cubicBezTo>
                    <a:cubicBezTo>
                      <a:pt x="18" y="52"/>
                      <a:pt x="18" y="52"/>
                      <a:pt x="17" y="52"/>
                    </a:cubicBezTo>
                    <a:close/>
                    <a:moveTo>
                      <a:pt x="53" y="19"/>
                    </a:moveTo>
                    <a:cubicBezTo>
                      <a:pt x="53" y="19"/>
                      <a:pt x="53" y="19"/>
                      <a:pt x="54" y="19"/>
                    </a:cubicBezTo>
                    <a:cubicBezTo>
                      <a:pt x="57" y="17"/>
                      <a:pt x="57" y="17"/>
                      <a:pt x="57" y="17"/>
                    </a:cubicBezTo>
                    <a:cubicBezTo>
                      <a:pt x="58" y="16"/>
                      <a:pt x="58" y="16"/>
                      <a:pt x="58" y="15"/>
                    </a:cubicBezTo>
                    <a:cubicBezTo>
                      <a:pt x="57" y="15"/>
                      <a:pt x="57" y="14"/>
                      <a:pt x="56" y="15"/>
                    </a:cubicBezTo>
                    <a:cubicBezTo>
                      <a:pt x="53" y="17"/>
                      <a:pt x="53" y="17"/>
                      <a:pt x="53" y="17"/>
                    </a:cubicBezTo>
                    <a:cubicBezTo>
                      <a:pt x="52" y="17"/>
                      <a:pt x="52" y="18"/>
                      <a:pt x="52" y="18"/>
                    </a:cubicBezTo>
                    <a:cubicBezTo>
                      <a:pt x="52" y="19"/>
                      <a:pt x="53" y="19"/>
                      <a:pt x="53" y="19"/>
                    </a:cubicBezTo>
                    <a:close/>
                    <a:moveTo>
                      <a:pt x="8" y="43"/>
                    </a:moveTo>
                    <a:cubicBezTo>
                      <a:pt x="4" y="45"/>
                      <a:pt x="4" y="45"/>
                      <a:pt x="4" y="45"/>
                    </a:cubicBezTo>
                    <a:cubicBezTo>
                      <a:pt x="4" y="45"/>
                      <a:pt x="4" y="46"/>
                      <a:pt x="4" y="46"/>
                    </a:cubicBezTo>
                    <a:cubicBezTo>
                      <a:pt x="4" y="46"/>
                      <a:pt x="5" y="47"/>
                      <a:pt x="5" y="47"/>
                    </a:cubicBezTo>
                    <a:cubicBezTo>
                      <a:pt x="5" y="47"/>
                      <a:pt x="5" y="47"/>
                      <a:pt x="5" y="47"/>
                    </a:cubicBezTo>
                    <a:cubicBezTo>
                      <a:pt x="9" y="44"/>
                      <a:pt x="9" y="44"/>
                      <a:pt x="9" y="44"/>
                    </a:cubicBezTo>
                    <a:cubicBezTo>
                      <a:pt x="10" y="44"/>
                      <a:pt x="10" y="43"/>
                      <a:pt x="10" y="43"/>
                    </a:cubicBezTo>
                    <a:cubicBezTo>
                      <a:pt x="9" y="42"/>
                      <a:pt x="9" y="42"/>
                      <a:pt x="8" y="43"/>
                    </a:cubicBezTo>
                    <a:close/>
                    <a:moveTo>
                      <a:pt x="61" y="30"/>
                    </a:moveTo>
                    <a:cubicBezTo>
                      <a:pt x="56" y="30"/>
                      <a:pt x="56" y="30"/>
                      <a:pt x="56" y="30"/>
                    </a:cubicBezTo>
                    <a:cubicBezTo>
                      <a:pt x="56" y="30"/>
                      <a:pt x="55" y="30"/>
                      <a:pt x="55" y="31"/>
                    </a:cubicBezTo>
                    <a:cubicBezTo>
                      <a:pt x="55" y="31"/>
                      <a:pt x="56" y="32"/>
                      <a:pt x="56" y="32"/>
                    </a:cubicBezTo>
                    <a:cubicBezTo>
                      <a:pt x="61" y="32"/>
                      <a:pt x="61" y="32"/>
                      <a:pt x="61" y="32"/>
                    </a:cubicBezTo>
                    <a:cubicBezTo>
                      <a:pt x="61" y="32"/>
                      <a:pt x="62" y="31"/>
                      <a:pt x="62" y="31"/>
                    </a:cubicBezTo>
                    <a:cubicBezTo>
                      <a:pt x="62" y="30"/>
                      <a:pt x="61" y="30"/>
                      <a:pt x="61" y="30"/>
                    </a:cubicBezTo>
                    <a:close/>
                    <a:moveTo>
                      <a:pt x="6" y="31"/>
                    </a:moveTo>
                    <a:cubicBezTo>
                      <a:pt x="6" y="30"/>
                      <a:pt x="6" y="30"/>
                      <a:pt x="5" y="30"/>
                    </a:cubicBezTo>
                    <a:cubicBezTo>
                      <a:pt x="1" y="30"/>
                      <a:pt x="1" y="30"/>
                      <a:pt x="1" y="30"/>
                    </a:cubicBezTo>
                    <a:cubicBezTo>
                      <a:pt x="0" y="30"/>
                      <a:pt x="0" y="30"/>
                      <a:pt x="0" y="31"/>
                    </a:cubicBezTo>
                    <a:cubicBezTo>
                      <a:pt x="0" y="31"/>
                      <a:pt x="0" y="32"/>
                      <a:pt x="1" y="32"/>
                    </a:cubicBezTo>
                    <a:cubicBezTo>
                      <a:pt x="5" y="32"/>
                      <a:pt x="5" y="32"/>
                      <a:pt x="5" y="32"/>
                    </a:cubicBezTo>
                    <a:cubicBezTo>
                      <a:pt x="6" y="32"/>
                      <a:pt x="6" y="31"/>
                      <a:pt x="6" y="31"/>
                    </a:cubicBezTo>
                    <a:close/>
                    <a:moveTo>
                      <a:pt x="54" y="43"/>
                    </a:moveTo>
                    <a:cubicBezTo>
                      <a:pt x="53" y="42"/>
                      <a:pt x="52" y="42"/>
                      <a:pt x="52" y="43"/>
                    </a:cubicBezTo>
                    <a:cubicBezTo>
                      <a:pt x="52" y="43"/>
                      <a:pt x="52" y="44"/>
                      <a:pt x="53" y="44"/>
                    </a:cubicBezTo>
                    <a:cubicBezTo>
                      <a:pt x="56" y="47"/>
                      <a:pt x="56" y="47"/>
                      <a:pt x="56" y="47"/>
                    </a:cubicBezTo>
                    <a:cubicBezTo>
                      <a:pt x="57" y="47"/>
                      <a:pt x="57" y="47"/>
                      <a:pt x="57" y="47"/>
                    </a:cubicBezTo>
                    <a:cubicBezTo>
                      <a:pt x="57" y="47"/>
                      <a:pt x="58" y="46"/>
                      <a:pt x="58" y="46"/>
                    </a:cubicBezTo>
                    <a:cubicBezTo>
                      <a:pt x="58" y="46"/>
                      <a:pt x="58" y="45"/>
                      <a:pt x="57" y="45"/>
                    </a:cubicBezTo>
                    <a:lnTo>
                      <a:pt x="54" y="43"/>
                    </a:lnTo>
                    <a:close/>
                    <a:moveTo>
                      <a:pt x="8" y="19"/>
                    </a:moveTo>
                    <a:cubicBezTo>
                      <a:pt x="8" y="19"/>
                      <a:pt x="9" y="19"/>
                      <a:pt x="9" y="19"/>
                    </a:cubicBezTo>
                    <a:cubicBezTo>
                      <a:pt x="9" y="19"/>
                      <a:pt x="9" y="19"/>
                      <a:pt x="10" y="18"/>
                    </a:cubicBezTo>
                    <a:cubicBezTo>
                      <a:pt x="10" y="18"/>
                      <a:pt x="10" y="17"/>
                      <a:pt x="9" y="17"/>
                    </a:cubicBezTo>
                    <a:cubicBezTo>
                      <a:pt x="5" y="15"/>
                      <a:pt x="5" y="15"/>
                      <a:pt x="5" y="15"/>
                    </a:cubicBezTo>
                    <a:cubicBezTo>
                      <a:pt x="5" y="14"/>
                      <a:pt x="4" y="15"/>
                      <a:pt x="4" y="15"/>
                    </a:cubicBezTo>
                    <a:cubicBezTo>
                      <a:pt x="4" y="16"/>
                      <a:pt x="4" y="16"/>
                      <a:pt x="4" y="17"/>
                    </a:cubicBezTo>
                    <a:lnTo>
                      <a:pt x="8" y="19"/>
                    </a:lnTo>
                    <a:close/>
                    <a:moveTo>
                      <a:pt x="45" y="52"/>
                    </a:moveTo>
                    <a:cubicBezTo>
                      <a:pt x="44" y="52"/>
                      <a:pt x="44" y="52"/>
                      <a:pt x="43" y="52"/>
                    </a:cubicBezTo>
                    <a:cubicBezTo>
                      <a:pt x="43" y="52"/>
                      <a:pt x="43" y="53"/>
                      <a:pt x="43" y="53"/>
                    </a:cubicBezTo>
                    <a:cubicBezTo>
                      <a:pt x="45" y="57"/>
                      <a:pt x="45" y="57"/>
                      <a:pt x="45" y="57"/>
                    </a:cubicBezTo>
                    <a:cubicBezTo>
                      <a:pt x="45" y="57"/>
                      <a:pt x="46" y="58"/>
                      <a:pt x="46" y="58"/>
                    </a:cubicBezTo>
                    <a:cubicBezTo>
                      <a:pt x="46" y="58"/>
                      <a:pt x="46" y="58"/>
                      <a:pt x="46" y="58"/>
                    </a:cubicBezTo>
                    <a:cubicBezTo>
                      <a:pt x="47" y="57"/>
                      <a:pt x="47" y="57"/>
                      <a:pt x="47" y="56"/>
                    </a:cubicBezTo>
                    <a:lnTo>
                      <a:pt x="45" y="52"/>
                    </a:lnTo>
                    <a:close/>
                    <a:moveTo>
                      <a:pt x="31" y="55"/>
                    </a:moveTo>
                    <a:cubicBezTo>
                      <a:pt x="30" y="55"/>
                      <a:pt x="30" y="56"/>
                      <a:pt x="30" y="56"/>
                    </a:cubicBezTo>
                    <a:cubicBezTo>
                      <a:pt x="30" y="61"/>
                      <a:pt x="30" y="61"/>
                      <a:pt x="30" y="61"/>
                    </a:cubicBezTo>
                    <a:cubicBezTo>
                      <a:pt x="30" y="61"/>
                      <a:pt x="30" y="62"/>
                      <a:pt x="31" y="62"/>
                    </a:cubicBezTo>
                    <a:cubicBezTo>
                      <a:pt x="31" y="62"/>
                      <a:pt x="32" y="61"/>
                      <a:pt x="32" y="61"/>
                    </a:cubicBezTo>
                    <a:cubicBezTo>
                      <a:pt x="32" y="56"/>
                      <a:pt x="32" y="56"/>
                      <a:pt x="32" y="56"/>
                    </a:cubicBezTo>
                    <a:cubicBezTo>
                      <a:pt x="32" y="56"/>
                      <a:pt x="31" y="55"/>
                      <a:pt x="31" y="55"/>
                    </a:cubicBezTo>
                    <a:close/>
                    <a:moveTo>
                      <a:pt x="17" y="9"/>
                    </a:moveTo>
                    <a:cubicBezTo>
                      <a:pt x="17" y="9"/>
                      <a:pt x="18" y="10"/>
                      <a:pt x="18" y="10"/>
                    </a:cubicBezTo>
                    <a:cubicBezTo>
                      <a:pt x="18" y="10"/>
                      <a:pt x="18" y="9"/>
                      <a:pt x="19" y="9"/>
                    </a:cubicBezTo>
                    <a:cubicBezTo>
                      <a:pt x="19" y="9"/>
                      <a:pt x="19" y="9"/>
                      <a:pt x="19" y="8"/>
                    </a:cubicBezTo>
                    <a:cubicBezTo>
                      <a:pt x="17" y="4"/>
                      <a:pt x="17" y="4"/>
                      <a:pt x="17" y="4"/>
                    </a:cubicBezTo>
                    <a:cubicBezTo>
                      <a:pt x="16" y="4"/>
                      <a:pt x="16" y="4"/>
                      <a:pt x="15" y="4"/>
                    </a:cubicBezTo>
                    <a:cubicBezTo>
                      <a:pt x="15" y="4"/>
                      <a:pt x="15" y="5"/>
                      <a:pt x="15" y="5"/>
                    </a:cubicBezTo>
                    <a:lnTo>
                      <a:pt x="17" y="9"/>
                    </a:lnTo>
                    <a:close/>
                    <a:moveTo>
                      <a:pt x="31" y="6"/>
                    </a:moveTo>
                    <a:cubicBezTo>
                      <a:pt x="31" y="6"/>
                      <a:pt x="32" y="6"/>
                      <a:pt x="32" y="5"/>
                    </a:cubicBezTo>
                    <a:cubicBezTo>
                      <a:pt x="32" y="1"/>
                      <a:pt x="32" y="1"/>
                      <a:pt x="32" y="1"/>
                    </a:cubicBezTo>
                    <a:cubicBezTo>
                      <a:pt x="32" y="0"/>
                      <a:pt x="31" y="0"/>
                      <a:pt x="31" y="0"/>
                    </a:cubicBezTo>
                    <a:cubicBezTo>
                      <a:pt x="30" y="0"/>
                      <a:pt x="30" y="0"/>
                      <a:pt x="30" y="1"/>
                    </a:cubicBezTo>
                    <a:cubicBezTo>
                      <a:pt x="30" y="5"/>
                      <a:pt x="30" y="5"/>
                      <a:pt x="30" y="5"/>
                    </a:cubicBezTo>
                    <a:cubicBezTo>
                      <a:pt x="30" y="6"/>
                      <a:pt x="30" y="6"/>
                      <a:pt x="31" y="6"/>
                    </a:cubicBezTo>
                    <a:close/>
                    <a:moveTo>
                      <a:pt x="53" y="30"/>
                    </a:moveTo>
                    <a:cubicBezTo>
                      <a:pt x="32" y="53"/>
                      <a:pt x="32" y="53"/>
                      <a:pt x="32" y="53"/>
                    </a:cubicBezTo>
                    <a:cubicBezTo>
                      <a:pt x="32" y="53"/>
                      <a:pt x="31" y="53"/>
                      <a:pt x="31" y="53"/>
                    </a:cubicBezTo>
                    <a:cubicBezTo>
                      <a:pt x="30" y="53"/>
                      <a:pt x="30" y="53"/>
                      <a:pt x="29" y="53"/>
                    </a:cubicBezTo>
                    <a:cubicBezTo>
                      <a:pt x="9" y="30"/>
                      <a:pt x="9" y="30"/>
                      <a:pt x="9" y="30"/>
                    </a:cubicBezTo>
                    <a:cubicBezTo>
                      <a:pt x="8" y="29"/>
                      <a:pt x="8" y="28"/>
                      <a:pt x="9" y="27"/>
                    </a:cubicBezTo>
                    <a:cubicBezTo>
                      <a:pt x="14" y="19"/>
                      <a:pt x="14" y="19"/>
                      <a:pt x="14" y="19"/>
                    </a:cubicBezTo>
                    <a:cubicBezTo>
                      <a:pt x="14" y="19"/>
                      <a:pt x="15" y="18"/>
                      <a:pt x="15" y="18"/>
                    </a:cubicBezTo>
                    <a:cubicBezTo>
                      <a:pt x="46" y="18"/>
                      <a:pt x="46" y="18"/>
                      <a:pt x="46" y="18"/>
                    </a:cubicBezTo>
                    <a:cubicBezTo>
                      <a:pt x="47" y="18"/>
                      <a:pt x="48" y="19"/>
                      <a:pt x="48" y="19"/>
                    </a:cubicBezTo>
                    <a:cubicBezTo>
                      <a:pt x="53" y="27"/>
                      <a:pt x="53" y="27"/>
                      <a:pt x="53" y="27"/>
                    </a:cubicBezTo>
                    <a:cubicBezTo>
                      <a:pt x="54" y="28"/>
                      <a:pt x="54" y="29"/>
                      <a:pt x="53" y="30"/>
                    </a:cubicBezTo>
                    <a:close/>
                    <a:moveTo>
                      <a:pt x="46" y="22"/>
                    </a:moveTo>
                    <a:cubicBezTo>
                      <a:pt x="41" y="27"/>
                      <a:pt x="41" y="27"/>
                      <a:pt x="41" y="27"/>
                    </a:cubicBezTo>
                    <a:cubicBezTo>
                      <a:pt x="50" y="27"/>
                      <a:pt x="50" y="27"/>
                      <a:pt x="50" y="27"/>
                    </a:cubicBezTo>
                    <a:lnTo>
                      <a:pt x="46" y="22"/>
                    </a:lnTo>
                    <a:close/>
                    <a:moveTo>
                      <a:pt x="44" y="21"/>
                    </a:moveTo>
                    <a:cubicBezTo>
                      <a:pt x="33" y="21"/>
                      <a:pt x="33" y="21"/>
                      <a:pt x="33" y="21"/>
                    </a:cubicBezTo>
                    <a:cubicBezTo>
                      <a:pt x="39" y="27"/>
                      <a:pt x="39" y="27"/>
                      <a:pt x="39" y="27"/>
                    </a:cubicBezTo>
                    <a:lnTo>
                      <a:pt x="44" y="21"/>
                    </a:lnTo>
                    <a:close/>
                    <a:moveTo>
                      <a:pt x="25" y="29"/>
                    </a:moveTo>
                    <a:cubicBezTo>
                      <a:pt x="31" y="48"/>
                      <a:pt x="31" y="48"/>
                      <a:pt x="31" y="48"/>
                    </a:cubicBezTo>
                    <a:cubicBezTo>
                      <a:pt x="37" y="29"/>
                      <a:pt x="37" y="29"/>
                      <a:pt x="37" y="29"/>
                    </a:cubicBezTo>
                    <a:lnTo>
                      <a:pt x="25" y="29"/>
                    </a:lnTo>
                    <a:close/>
                    <a:moveTo>
                      <a:pt x="36" y="27"/>
                    </a:moveTo>
                    <a:cubicBezTo>
                      <a:pt x="31" y="22"/>
                      <a:pt x="31" y="22"/>
                      <a:pt x="31" y="22"/>
                    </a:cubicBezTo>
                    <a:cubicBezTo>
                      <a:pt x="26" y="27"/>
                      <a:pt x="26" y="27"/>
                      <a:pt x="26" y="27"/>
                    </a:cubicBezTo>
                    <a:lnTo>
                      <a:pt x="36" y="27"/>
                    </a:lnTo>
                    <a:close/>
                    <a:moveTo>
                      <a:pt x="28" y="21"/>
                    </a:moveTo>
                    <a:cubicBezTo>
                      <a:pt x="18" y="21"/>
                      <a:pt x="18" y="21"/>
                      <a:pt x="18" y="21"/>
                    </a:cubicBezTo>
                    <a:cubicBezTo>
                      <a:pt x="23" y="27"/>
                      <a:pt x="23" y="27"/>
                      <a:pt x="23" y="27"/>
                    </a:cubicBezTo>
                    <a:lnTo>
                      <a:pt x="28" y="21"/>
                    </a:lnTo>
                    <a:close/>
                    <a:moveTo>
                      <a:pt x="12" y="27"/>
                    </a:moveTo>
                    <a:cubicBezTo>
                      <a:pt x="21" y="27"/>
                      <a:pt x="21" y="27"/>
                      <a:pt x="21" y="27"/>
                    </a:cubicBezTo>
                    <a:cubicBezTo>
                      <a:pt x="16" y="22"/>
                      <a:pt x="16" y="22"/>
                      <a:pt x="16" y="22"/>
                    </a:cubicBezTo>
                    <a:lnTo>
                      <a:pt x="12" y="27"/>
                    </a:lnTo>
                    <a:close/>
                    <a:moveTo>
                      <a:pt x="28" y="47"/>
                    </a:moveTo>
                    <a:cubicBezTo>
                      <a:pt x="22" y="29"/>
                      <a:pt x="22" y="29"/>
                      <a:pt x="22" y="29"/>
                    </a:cubicBezTo>
                    <a:cubicBezTo>
                      <a:pt x="12" y="29"/>
                      <a:pt x="12" y="29"/>
                      <a:pt x="12" y="29"/>
                    </a:cubicBezTo>
                    <a:lnTo>
                      <a:pt x="28" y="47"/>
                    </a:lnTo>
                    <a:close/>
                    <a:moveTo>
                      <a:pt x="33" y="47"/>
                    </a:moveTo>
                    <a:cubicBezTo>
                      <a:pt x="49" y="29"/>
                      <a:pt x="49" y="29"/>
                      <a:pt x="49" y="29"/>
                    </a:cubicBezTo>
                    <a:cubicBezTo>
                      <a:pt x="39" y="29"/>
                      <a:pt x="39" y="29"/>
                      <a:pt x="39" y="29"/>
                    </a:cubicBezTo>
                    <a:lnTo>
                      <a:pt x="33" y="47"/>
                    </a:ln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94" name="íşļídê">
                <a:extLst>
                  <a:ext uri="{FF2B5EF4-FFF2-40B4-BE49-F238E27FC236}">
                    <a16:creationId xmlns:a16="http://schemas.microsoft.com/office/drawing/2014/main" id="{C72E780A-F7EB-453D-AE59-A32A0114F211}"/>
                  </a:ext>
                </a:extLst>
              </p:cNvPr>
              <p:cNvSpPr/>
              <p:nvPr/>
            </p:nvSpPr>
            <p:spPr bwMode="auto">
              <a:xfrm>
                <a:off x="5499324" y="5343165"/>
                <a:ext cx="269059" cy="253140"/>
              </a:xfrm>
              <a:custGeom>
                <a:avLst/>
                <a:gdLst>
                  <a:gd name="T0" fmla="*/ 23 w 68"/>
                  <a:gd name="T1" fmla="*/ 5 h 67"/>
                  <a:gd name="T2" fmla="*/ 7 w 68"/>
                  <a:gd name="T3" fmla="*/ 11 h 67"/>
                  <a:gd name="T4" fmla="*/ 7 w 68"/>
                  <a:gd name="T5" fmla="*/ 67 h 67"/>
                  <a:gd name="T6" fmla="*/ 38 w 68"/>
                  <a:gd name="T7" fmla="*/ 62 h 67"/>
                  <a:gd name="T8" fmla="*/ 49 w 68"/>
                  <a:gd name="T9" fmla="*/ 56 h 67"/>
                  <a:gd name="T10" fmla="*/ 64 w 68"/>
                  <a:gd name="T11" fmla="*/ 47 h 67"/>
                  <a:gd name="T12" fmla="*/ 60 w 68"/>
                  <a:gd name="T13" fmla="*/ 0 h 67"/>
                  <a:gd name="T14" fmla="*/ 52 w 68"/>
                  <a:gd name="T15" fmla="*/ 51 h 67"/>
                  <a:gd name="T16" fmla="*/ 59 w 68"/>
                  <a:gd name="T17" fmla="*/ 44 h 67"/>
                  <a:gd name="T18" fmla="*/ 56 w 68"/>
                  <a:gd name="T19" fmla="*/ 41 h 67"/>
                  <a:gd name="T20" fmla="*/ 56 w 68"/>
                  <a:gd name="T21" fmla="*/ 51 h 67"/>
                  <a:gd name="T22" fmla="*/ 50 w 68"/>
                  <a:gd name="T23" fmla="*/ 43 h 67"/>
                  <a:gd name="T24" fmla="*/ 33 w 68"/>
                  <a:gd name="T25" fmla="*/ 45 h 67"/>
                  <a:gd name="T26" fmla="*/ 48 w 68"/>
                  <a:gd name="T27" fmla="*/ 53 h 67"/>
                  <a:gd name="T28" fmla="*/ 26 w 68"/>
                  <a:gd name="T29" fmla="*/ 7 h 67"/>
                  <a:gd name="T30" fmla="*/ 65 w 68"/>
                  <a:gd name="T31" fmla="*/ 7 h 67"/>
                  <a:gd name="T32" fmla="*/ 56 w 68"/>
                  <a:gd name="T33" fmla="*/ 39 h 67"/>
                  <a:gd name="T34" fmla="*/ 9 w 68"/>
                  <a:gd name="T35" fmla="*/ 23 h 67"/>
                  <a:gd name="T36" fmla="*/ 12 w 68"/>
                  <a:gd name="T37" fmla="*/ 30 h 67"/>
                  <a:gd name="T38" fmla="*/ 10 w 68"/>
                  <a:gd name="T39" fmla="*/ 32 h 67"/>
                  <a:gd name="T40" fmla="*/ 10 w 68"/>
                  <a:gd name="T41" fmla="*/ 38 h 67"/>
                  <a:gd name="T42" fmla="*/ 12 w 68"/>
                  <a:gd name="T43" fmla="*/ 40 h 67"/>
                  <a:gd name="T44" fmla="*/ 9 w 68"/>
                  <a:gd name="T45" fmla="*/ 47 h 67"/>
                  <a:gd name="T46" fmla="*/ 12 w 68"/>
                  <a:gd name="T47" fmla="*/ 54 h 67"/>
                  <a:gd name="T48" fmla="*/ 9 w 68"/>
                  <a:gd name="T49" fmla="*/ 55 h 67"/>
                  <a:gd name="T50" fmla="*/ 19 w 68"/>
                  <a:gd name="T51" fmla="*/ 61 h 67"/>
                  <a:gd name="T52" fmla="*/ 25 w 68"/>
                  <a:gd name="T53" fmla="*/ 64 h 67"/>
                  <a:gd name="T54" fmla="*/ 3 w 68"/>
                  <a:gd name="T55" fmla="*/ 19 h 67"/>
                  <a:gd name="T56" fmla="*/ 12 w 68"/>
                  <a:gd name="T57" fmla="*/ 22 h 67"/>
                  <a:gd name="T58" fmla="*/ 34 w 68"/>
                  <a:gd name="T59" fmla="*/ 61 h 67"/>
                  <a:gd name="T60" fmla="*/ 19 w 68"/>
                  <a:gd name="T61" fmla="*/ 59 h 67"/>
                  <a:gd name="T62" fmla="*/ 19 w 68"/>
                  <a:gd name="T63" fmla="*/ 8 h 67"/>
                  <a:gd name="T64" fmla="*/ 21 w 68"/>
                  <a:gd name="T65" fmla="*/ 17 h 67"/>
                  <a:gd name="T66" fmla="*/ 24 w 68"/>
                  <a:gd name="T67" fmla="*/ 19 h 67"/>
                  <a:gd name="T68" fmla="*/ 20 w 68"/>
                  <a:gd name="T69" fmla="*/ 26 h 67"/>
                  <a:gd name="T70" fmla="*/ 24 w 68"/>
                  <a:gd name="T71" fmla="*/ 33 h 67"/>
                  <a:gd name="T72" fmla="*/ 21 w 68"/>
                  <a:gd name="T73" fmla="*/ 35 h 67"/>
                  <a:gd name="T74" fmla="*/ 21 w 68"/>
                  <a:gd name="T75" fmla="*/ 41 h 67"/>
                  <a:gd name="T76" fmla="*/ 24 w 68"/>
                  <a:gd name="T77" fmla="*/ 43 h 67"/>
                  <a:gd name="T78" fmla="*/ 21 w 68"/>
                  <a:gd name="T79" fmla="*/ 49 h 67"/>
                  <a:gd name="T80" fmla="*/ 24 w 68"/>
                  <a:gd name="T81" fmla="*/ 51 h 67"/>
                  <a:gd name="T82" fmla="*/ 38 w 68"/>
                  <a:gd name="T83" fmla="*/ 57 h 67"/>
                  <a:gd name="T84" fmla="*/ 40 w 68"/>
                  <a:gd name="T85" fmla="*/ 58 h 67"/>
                  <a:gd name="T86" fmla="*/ 40 w 68"/>
                  <a:gd name="T87" fmla="*/ 55 h 67"/>
                  <a:gd name="T88" fmla="*/ 40 w 68"/>
                  <a:gd name="T89" fmla="*/ 58 h 67"/>
                  <a:gd name="T90" fmla="*/ 33 w 68"/>
                  <a:gd name="T91" fmla="*/ 13 h 67"/>
                  <a:gd name="T92" fmla="*/ 58 w 68"/>
                  <a:gd name="T93" fmla="*/ 11 h 67"/>
                  <a:gd name="T94" fmla="*/ 58 w 68"/>
                  <a:gd name="T95" fmla="*/ 21 h 67"/>
                  <a:gd name="T96" fmla="*/ 33 w 68"/>
                  <a:gd name="T97" fmla="*/ 19 h 67"/>
                  <a:gd name="T98" fmla="*/ 59 w 68"/>
                  <a:gd name="T99" fmla="*/ 28 h 67"/>
                  <a:gd name="T100" fmla="*/ 32 w 68"/>
                  <a:gd name="T101" fmla="*/ 28 h 67"/>
                  <a:gd name="T102" fmla="*/ 59 w 68"/>
                  <a:gd name="T103" fmla="*/ 28 h 67"/>
                  <a:gd name="T104" fmla="*/ 33 w 68"/>
                  <a:gd name="T105" fmla="*/ 37 h 67"/>
                  <a:gd name="T106" fmla="*/ 58 w 68"/>
                  <a:gd name="T107" fmla="*/ 3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67">
                    <a:moveTo>
                      <a:pt x="60" y="0"/>
                    </a:moveTo>
                    <a:cubicBezTo>
                      <a:pt x="31" y="0"/>
                      <a:pt x="31" y="0"/>
                      <a:pt x="31" y="0"/>
                    </a:cubicBezTo>
                    <a:cubicBezTo>
                      <a:pt x="27" y="0"/>
                      <a:pt x="24" y="2"/>
                      <a:pt x="23" y="5"/>
                    </a:cubicBezTo>
                    <a:cubicBezTo>
                      <a:pt x="19" y="5"/>
                      <a:pt x="19" y="5"/>
                      <a:pt x="19" y="5"/>
                    </a:cubicBezTo>
                    <a:cubicBezTo>
                      <a:pt x="15" y="5"/>
                      <a:pt x="13" y="8"/>
                      <a:pt x="12" y="11"/>
                    </a:cubicBezTo>
                    <a:cubicBezTo>
                      <a:pt x="7" y="11"/>
                      <a:pt x="7" y="11"/>
                      <a:pt x="7" y="11"/>
                    </a:cubicBezTo>
                    <a:cubicBezTo>
                      <a:pt x="3" y="11"/>
                      <a:pt x="0" y="14"/>
                      <a:pt x="0" y="19"/>
                    </a:cubicBezTo>
                    <a:cubicBezTo>
                      <a:pt x="0" y="60"/>
                      <a:pt x="0" y="60"/>
                      <a:pt x="0" y="60"/>
                    </a:cubicBezTo>
                    <a:cubicBezTo>
                      <a:pt x="0" y="64"/>
                      <a:pt x="3" y="67"/>
                      <a:pt x="7" y="67"/>
                    </a:cubicBezTo>
                    <a:cubicBezTo>
                      <a:pt x="25" y="67"/>
                      <a:pt x="25" y="67"/>
                      <a:pt x="25" y="67"/>
                    </a:cubicBezTo>
                    <a:cubicBezTo>
                      <a:pt x="29" y="67"/>
                      <a:pt x="33" y="66"/>
                      <a:pt x="35" y="64"/>
                    </a:cubicBezTo>
                    <a:cubicBezTo>
                      <a:pt x="38" y="62"/>
                      <a:pt x="38" y="62"/>
                      <a:pt x="38" y="62"/>
                    </a:cubicBezTo>
                    <a:cubicBezTo>
                      <a:pt x="41" y="62"/>
                      <a:pt x="45" y="60"/>
                      <a:pt x="47" y="59"/>
                    </a:cubicBezTo>
                    <a:cubicBezTo>
                      <a:pt x="48" y="57"/>
                      <a:pt x="48" y="57"/>
                      <a:pt x="48" y="57"/>
                    </a:cubicBezTo>
                    <a:cubicBezTo>
                      <a:pt x="49" y="56"/>
                      <a:pt x="49" y="56"/>
                      <a:pt x="49" y="56"/>
                    </a:cubicBezTo>
                    <a:cubicBezTo>
                      <a:pt x="53" y="56"/>
                      <a:pt x="57" y="55"/>
                      <a:pt x="59" y="53"/>
                    </a:cubicBezTo>
                    <a:cubicBezTo>
                      <a:pt x="62" y="50"/>
                      <a:pt x="62" y="50"/>
                      <a:pt x="62" y="50"/>
                    </a:cubicBezTo>
                    <a:cubicBezTo>
                      <a:pt x="64" y="47"/>
                      <a:pt x="64" y="47"/>
                      <a:pt x="64" y="47"/>
                    </a:cubicBezTo>
                    <a:cubicBezTo>
                      <a:pt x="66" y="46"/>
                      <a:pt x="68" y="41"/>
                      <a:pt x="68" y="38"/>
                    </a:cubicBezTo>
                    <a:cubicBezTo>
                      <a:pt x="68" y="7"/>
                      <a:pt x="68" y="7"/>
                      <a:pt x="68" y="7"/>
                    </a:cubicBezTo>
                    <a:cubicBezTo>
                      <a:pt x="68" y="3"/>
                      <a:pt x="64" y="0"/>
                      <a:pt x="60" y="0"/>
                    </a:cubicBezTo>
                    <a:close/>
                    <a:moveTo>
                      <a:pt x="52" y="53"/>
                    </a:moveTo>
                    <a:cubicBezTo>
                      <a:pt x="52" y="52"/>
                      <a:pt x="52" y="52"/>
                      <a:pt x="52" y="52"/>
                    </a:cubicBezTo>
                    <a:cubicBezTo>
                      <a:pt x="52" y="52"/>
                      <a:pt x="52" y="51"/>
                      <a:pt x="52" y="51"/>
                    </a:cubicBezTo>
                    <a:cubicBezTo>
                      <a:pt x="52" y="45"/>
                      <a:pt x="52" y="45"/>
                      <a:pt x="52" y="45"/>
                    </a:cubicBezTo>
                    <a:cubicBezTo>
                      <a:pt x="58" y="45"/>
                      <a:pt x="58" y="45"/>
                      <a:pt x="58" y="45"/>
                    </a:cubicBezTo>
                    <a:cubicBezTo>
                      <a:pt x="59" y="45"/>
                      <a:pt x="59" y="45"/>
                      <a:pt x="59" y="44"/>
                    </a:cubicBezTo>
                    <a:cubicBezTo>
                      <a:pt x="59" y="44"/>
                      <a:pt x="59" y="43"/>
                      <a:pt x="58" y="43"/>
                    </a:cubicBezTo>
                    <a:cubicBezTo>
                      <a:pt x="52" y="43"/>
                      <a:pt x="52" y="43"/>
                      <a:pt x="52" y="43"/>
                    </a:cubicBezTo>
                    <a:cubicBezTo>
                      <a:pt x="53" y="42"/>
                      <a:pt x="54" y="41"/>
                      <a:pt x="56" y="41"/>
                    </a:cubicBezTo>
                    <a:cubicBezTo>
                      <a:pt x="64" y="41"/>
                      <a:pt x="64" y="41"/>
                      <a:pt x="64" y="41"/>
                    </a:cubicBezTo>
                    <a:cubicBezTo>
                      <a:pt x="64" y="43"/>
                      <a:pt x="63" y="45"/>
                      <a:pt x="62" y="45"/>
                    </a:cubicBezTo>
                    <a:cubicBezTo>
                      <a:pt x="56" y="51"/>
                      <a:pt x="56" y="51"/>
                      <a:pt x="56" y="51"/>
                    </a:cubicBezTo>
                    <a:cubicBezTo>
                      <a:pt x="56" y="52"/>
                      <a:pt x="54" y="52"/>
                      <a:pt x="52" y="53"/>
                    </a:cubicBezTo>
                    <a:close/>
                    <a:moveTo>
                      <a:pt x="56" y="39"/>
                    </a:moveTo>
                    <a:cubicBezTo>
                      <a:pt x="53" y="39"/>
                      <a:pt x="51" y="41"/>
                      <a:pt x="50" y="43"/>
                    </a:cubicBezTo>
                    <a:cubicBezTo>
                      <a:pt x="33" y="43"/>
                      <a:pt x="33" y="43"/>
                      <a:pt x="33" y="43"/>
                    </a:cubicBezTo>
                    <a:cubicBezTo>
                      <a:pt x="32" y="43"/>
                      <a:pt x="32" y="44"/>
                      <a:pt x="32" y="44"/>
                    </a:cubicBezTo>
                    <a:cubicBezTo>
                      <a:pt x="32" y="45"/>
                      <a:pt x="32" y="45"/>
                      <a:pt x="33" y="45"/>
                    </a:cubicBezTo>
                    <a:cubicBezTo>
                      <a:pt x="50" y="45"/>
                      <a:pt x="50" y="45"/>
                      <a:pt x="50" y="45"/>
                    </a:cubicBezTo>
                    <a:cubicBezTo>
                      <a:pt x="50" y="51"/>
                      <a:pt x="50" y="51"/>
                      <a:pt x="50" y="51"/>
                    </a:cubicBezTo>
                    <a:cubicBezTo>
                      <a:pt x="48" y="53"/>
                      <a:pt x="48" y="53"/>
                      <a:pt x="48" y="53"/>
                    </a:cubicBezTo>
                    <a:cubicBezTo>
                      <a:pt x="31" y="53"/>
                      <a:pt x="31" y="53"/>
                      <a:pt x="31" y="53"/>
                    </a:cubicBezTo>
                    <a:cubicBezTo>
                      <a:pt x="28" y="53"/>
                      <a:pt x="26" y="51"/>
                      <a:pt x="26" y="49"/>
                    </a:cubicBezTo>
                    <a:cubicBezTo>
                      <a:pt x="26" y="7"/>
                      <a:pt x="26" y="7"/>
                      <a:pt x="26" y="7"/>
                    </a:cubicBezTo>
                    <a:cubicBezTo>
                      <a:pt x="26" y="5"/>
                      <a:pt x="28" y="3"/>
                      <a:pt x="31" y="3"/>
                    </a:cubicBezTo>
                    <a:cubicBezTo>
                      <a:pt x="60" y="3"/>
                      <a:pt x="60" y="3"/>
                      <a:pt x="60" y="3"/>
                    </a:cubicBezTo>
                    <a:cubicBezTo>
                      <a:pt x="63" y="3"/>
                      <a:pt x="65" y="5"/>
                      <a:pt x="65" y="7"/>
                    </a:cubicBezTo>
                    <a:cubicBezTo>
                      <a:pt x="65" y="38"/>
                      <a:pt x="65" y="38"/>
                      <a:pt x="65" y="38"/>
                    </a:cubicBezTo>
                    <a:cubicBezTo>
                      <a:pt x="65" y="38"/>
                      <a:pt x="65" y="39"/>
                      <a:pt x="65" y="39"/>
                    </a:cubicBezTo>
                    <a:lnTo>
                      <a:pt x="56" y="39"/>
                    </a:lnTo>
                    <a:close/>
                    <a:moveTo>
                      <a:pt x="12" y="22"/>
                    </a:moveTo>
                    <a:cubicBezTo>
                      <a:pt x="10" y="22"/>
                      <a:pt x="10" y="22"/>
                      <a:pt x="10" y="22"/>
                    </a:cubicBezTo>
                    <a:cubicBezTo>
                      <a:pt x="9" y="22"/>
                      <a:pt x="9" y="23"/>
                      <a:pt x="9" y="23"/>
                    </a:cubicBezTo>
                    <a:cubicBezTo>
                      <a:pt x="9" y="24"/>
                      <a:pt x="9" y="24"/>
                      <a:pt x="10" y="24"/>
                    </a:cubicBezTo>
                    <a:cubicBezTo>
                      <a:pt x="12" y="24"/>
                      <a:pt x="12" y="24"/>
                      <a:pt x="12" y="24"/>
                    </a:cubicBezTo>
                    <a:cubicBezTo>
                      <a:pt x="12" y="30"/>
                      <a:pt x="12" y="30"/>
                      <a:pt x="12" y="30"/>
                    </a:cubicBezTo>
                    <a:cubicBezTo>
                      <a:pt x="10" y="30"/>
                      <a:pt x="10" y="30"/>
                      <a:pt x="10" y="30"/>
                    </a:cubicBezTo>
                    <a:cubicBezTo>
                      <a:pt x="9" y="30"/>
                      <a:pt x="9" y="31"/>
                      <a:pt x="9" y="31"/>
                    </a:cubicBezTo>
                    <a:cubicBezTo>
                      <a:pt x="9" y="32"/>
                      <a:pt x="9" y="32"/>
                      <a:pt x="10" y="32"/>
                    </a:cubicBezTo>
                    <a:cubicBezTo>
                      <a:pt x="12" y="32"/>
                      <a:pt x="12" y="32"/>
                      <a:pt x="12" y="32"/>
                    </a:cubicBezTo>
                    <a:cubicBezTo>
                      <a:pt x="12" y="38"/>
                      <a:pt x="12" y="38"/>
                      <a:pt x="12" y="38"/>
                    </a:cubicBezTo>
                    <a:cubicBezTo>
                      <a:pt x="10" y="38"/>
                      <a:pt x="10" y="38"/>
                      <a:pt x="10" y="38"/>
                    </a:cubicBezTo>
                    <a:cubicBezTo>
                      <a:pt x="9" y="38"/>
                      <a:pt x="9" y="39"/>
                      <a:pt x="9" y="39"/>
                    </a:cubicBezTo>
                    <a:cubicBezTo>
                      <a:pt x="9" y="40"/>
                      <a:pt x="9" y="40"/>
                      <a:pt x="10" y="40"/>
                    </a:cubicBezTo>
                    <a:cubicBezTo>
                      <a:pt x="12" y="40"/>
                      <a:pt x="12" y="40"/>
                      <a:pt x="12" y="40"/>
                    </a:cubicBezTo>
                    <a:cubicBezTo>
                      <a:pt x="12" y="46"/>
                      <a:pt x="12" y="46"/>
                      <a:pt x="12" y="46"/>
                    </a:cubicBezTo>
                    <a:cubicBezTo>
                      <a:pt x="10" y="46"/>
                      <a:pt x="10" y="46"/>
                      <a:pt x="10" y="46"/>
                    </a:cubicBezTo>
                    <a:cubicBezTo>
                      <a:pt x="9" y="46"/>
                      <a:pt x="9" y="47"/>
                      <a:pt x="9" y="47"/>
                    </a:cubicBezTo>
                    <a:cubicBezTo>
                      <a:pt x="9" y="48"/>
                      <a:pt x="9" y="48"/>
                      <a:pt x="10" y="48"/>
                    </a:cubicBezTo>
                    <a:cubicBezTo>
                      <a:pt x="12" y="48"/>
                      <a:pt x="12" y="48"/>
                      <a:pt x="12" y="48"/>
                    </a:cubicBezTo>
                    <a:cubicBezTo>
                      <a:pt x="12" y="54"/>
                      <a:pt x="12" y="54"/>
                      <a:pt x="12" y="54"/>
                    </a:cubicBezTo>
                    <a:cubicBezTo>
                      <a:pt x="12" y="54"/>
                      <a:pt x="12" y="54"/>
                      <a:pt x="12" y="54"/>
                    </a:cubicBezTo>
                    <a:cubicBezTo>
                      <a:pt x="10" y="54"/>
                      <a:pt x="10" y="54"/>
                      <a:pt x="10" y="54"/>
                    </a:cubicBezTo>
                    <a:cubicBezTo>
                      <a:pt x="9" y="54"/>
                      <a:pt x="9" y="55"/>
                      <a:pt x="9" y="55"/>
                    </a:cubicBezTo>
                    <a:cubicBezTo>
                      <a:pt x="9" y="56"/>
                      <a:pt x="9" y="56"/>
                      <a:pt x="10" y="56"/>
                    </a:cubicBezTo>
                    <a:cubicBezTo>
                      <a:pt x="13" y="56"/>
                      <a:pt x="13" y="56"/>
                      <a:pt x="13" y="56"/>
                    </a:cubicBezTo>
                    <a:cubicBezTo>
                      <a:pt x="14" y="59"/>
                      <a:pt x="16" y="61"/>
                      <a:pt x="19" y="61"/>
                    </a:cubicBezTo>
                    <a:cubicBezTo>
                      <a:pt x="27" y="61"/>
                      <a:pt x="27" y="61"/>
                      <a:pt x="27" y="61"/>
                    </a:cubicBezTo>
                    <a:cubicBezTo>
                      <a:pt x="27" y="64"/>
                      <a:pt x="27" y="64"/>
                      <a:pt x="27" y="64"/>
                    </a:cubicBezTo>
                    <a:cubicBezTo>
                      <a:pt x="26" y="64"/>
                      <a:pt x="26" y="64"/>
                      <a:pt x="25" y="64"/>
                    </a:cubicBezTo>
                    <a:cubicBezTo>
                      <a:pt x="7" y="64"/>
                      <a:pt x="7" y="64"/>
                      <a:pt x="7" y="64"/>
                    </a:cubicBezTo>
                    <a:cubicBezTo>
                      <a:pt x="5" y="64"/>
                      <a:pt x="3" y="62"/>
                      <a:pt x="3" y="60"/>
                    </a:cubicBezTo>
                    <a:cubicBezTo>
                      <a:pt x="3" y="19"/>
                      <a:pt x="3" y="19"/>
                      <a:pt x="3" y="19"/>
                    </a:cubicBezTo>
                    <a:cubicBezTo>
                      <a:pt x="3" y="16"/>
                      <a:pt x="5" y="14"/>
                      <a:pt x="7" y="14"/>
                    </a:cubicBezTo>
                    <a:cubicBezTo>
                      <a:pt x="12" y="14"/>
                      <a:pt x="12" y="14"/>
                      <a:pt x="12" y="14"/>
                    </a:cubicBezTo>
                    <a:lnTo>
                      <a:pt x="12" y="22"/>
                    </a:lnTo>
                    <a:close/>
                    <a:moveTo>
                      <a:pt x="29" y="64"/>
                    </a:moveTo>
                    <a:cubicBezTo>
                      <a:pt x="29" y="61"/>
                      <a:pt x="29" y="61"/>
                      <a:pt x="29" y="61"/>
                    </a:cubicBezTo>
                    <a:cubicBezTo>
                      <a:pt x="34" y="61"/>
                      <a:pt x="34" y="61"/>
                      <a:pt x="34" y="61"/>
                    </a:cubicBezTo>
                    <a:cubicBezTo>
                      <a:pt x="33" y="62"/>
                      <a:pt x="33" y="62"/>
                      <a:pt x="33" y="62"/>
                    </a:cubicBezTo>
                    <a:cubicBezTo>
                      <a:pt x="32" y="63"/>
                      <a:pt x="31" y="63"/>
                      <a:pt x="29" y="64"/>
                    </a:cubicBezTo>
                    <a:close/>
                    <a:moveTo>
                      <a:pt x="19" y="59"/>
                    </a:moveTo>
                    <a:cubicBezTo>
                      <a:pt x="16" y="59"/>
                      <a:pt x="14" y="57"/>
                      <a:pt x="14" y="54"/>
                    </a:cubicBezTo>
                    <a:cubicBezTo>
                      <a:pt x="14" y="13"/>
                      <a:pt x="14" y="13"/>
                      <a:pt x="14" y="13"/>
                    </a:cubicBezTo>
                    <a:cubicBezTo>
                      <a:pt x="14" y="10"/>
                      <a:pt x="16" y="8"/>
                      <a:pt x="19" y="8"/>
                    </a:cubicBezTo>
                    <a:cubicBezTo>
                      <a:pt x="24" y="8"/>
                      <a:pt x="24" y="8"/>
                      <a:pt x="24" y="8"/>
                    </a:cubicBezTo>
                    <a:cubicBezTo>
                      <a:pt x="24" y="17"/>
                      <a:pt x="24" y="17"/>
                      <a:pt x="24" y="17"/>
                    </a:cubicBezTo>
                    <a:cubicBezTo>
                      <a:pt x="21" y="17"/>
                      <a:pt x="21" y="17"/>
                      <a:pt x="21" y="17"/>
                    </a:cubicBezTo>
                    <a:cubicBezTo>
                      <a:pt x="21" y="17"/>
                      <a:pt x="20" y="17"/>
                      <a:pt x="20" y="18"/>
                    </a:cubicBezTo>
                    <a:cubicBezTo>
                      <a:pt x="20" y="18"/>
                      <a:pt x="21" y="19"/>
                      <a:pt x="21" y="19"/>
                    </a:cubicBezTo>
                    <a:cubicBezTo>
                      <a:pt x="24" y="19"/>
                      <a:pt x="24" y="19"/>
                      <a:pt x="24" y="19"/>
                    </a:cubicBezTo>
                    <a:cubicBezTo>
                      <a:pt x="24" y="25"/>
                      <a:pt x="24" y="25"/>
                      <a:pt x="24" y="25"/>
                    </a:cubicBezTo>
                    <a:cubicBezTo>
                      <a:pt x="21" y="25"/>
                      <a:pt x="21" y="25"/>
                      <a:pt x="21" y="25"/>
                    </a:cubicBezTo>
                    <a:cubicBezTo>
                      <a:pt x="21" y="25"/>
                      <a:pt x="20" y="25"/>
                      <a:pt x="20" y="26"/>
                    </a:cubicBezTo>
                    <a:cubicBezTo>
                      <a:pt x="20" y="26"/>
                      <a:pt x="21" y="27"/>
                      <a:pt x="21" y="27"/>
                    </a:cubicBezTo>
                    <a:cubicBezTo>
                      <a:pt x="24" y="27"/>
                      <a:pt x="24" y="27"/>
                      <a:pt x="24" y="27"/>
                    </a:cubicBezTo>
                    <a:cubicBezTo>
                      <a:pt x="24" y="33"/>
                      <a:pt x="24" y="33"/>
                      <a:pt x="24" y="33"/>
                    </a:cubicBezTo>
                    <a:cubicBezTo>
                      <a:pt x="21" y="33"/>
                      <a:pt x="21" y="33"/>
                      <a:pt x="21" y="33"/>
                    </a:cubicBezTo>
                    <a:cubicBezTo>
                      <a:pt x="21" y="33"/>
                      <a:pt x="20" y="33"/>
                      <a:pt x="20" y="34"/>
                    </a:cubicBezTo>
                    <a:cubicBezTo>
                      <a:pt x="20" y="34"/>
                      <a:pt x="21" y="35"/>
                      <a:pt x="21" y="35"/>
                    </a:cubicBezTo>
                    <a:cubicBezTo>
                      <a:pt x="24" y="35"/>
                      <a:pt x="24" y="35"/>
                      <a:pt x="24" y="35"/>
                    </a:cubicBezTo>
                    <a:cubicBezTo>
                      <a:pt x="24" y="41"/>
                      <a:pt x="24" y="41"/>
                      <a:pt x="24" y="41"/>
                    </a:cubicBezTo>
                    <a:cubicBezTo>
                      <a:pt x="21" y="41"/>
                      <a:pt x="21" y="41"/>
                      <a:pt x="21" y="41"/>
                    </a:cubicBezTo>
                    <a:cubicBezTo>
                      <a:pt x="21" y="41"/>
                      <a:pt x="20" y="41"/>
                      <a:pt x="20" y="42"/>
                    </a:cubicBezTo>
                    <a:cubicBezTo>
                      <a:pt x="20" y="42"/>
                      <a:pt x="21" y="43"/>
                      <a:pt x="21" y="43"/>
                    </a:cubicBezTo>
                    <a:cubicBezTo>
                      <a:pt x="24" y="43"/>
                      <a:pt x="24" y="43"/>
                      <a:pt x="24" y="43"/>
                    </a:cubicBezTo>
                    <a:cubicBezTo>
                      <a:pt x="24" y="49"/>
                      <a:pt x="24" y="49"/>
                      <a:pt x="24" y="49"/>
                    </a:cubicBezTo>
                    <a:cubicBezTo>
                      <a:pt x="24" y="49"/>
                      <a:pt x="24" y="49"/>
                      <a:pt x="24" y="49"/>
                    </a:cubicBezTo>
                    <a:cubicBezTo>
                      <a:pt x="21" y="49"/>
                      <a:pt x="21" y="49"/>
                      <a:pt x="21" y="49"/>
                    </a:cubicBezTo>
                    <a:cubicBezTo>
                      <a:pt x="21" y="49"/>
                      <a:pt x="20" y="49"/>
                      <a:pt x="20" y="50"/>
                    </a:cubicBezTo>
                    <a:cubicBezTo>
                      <a:pt x="20" y="50"/>
                      <a:pt x="21" y="51"/>
                      <a:pt x="21" y="51"/>
                    </a:cubicBezTo>
                    <a:cubicBezTo>
                      <a:pt x="24" y="51"/>
                      <a:pt x="24" y="51"/>
                      <a:pt x="24" y="51"/>
                    </a:cubicBezTo>
                    <a:cubicBezTo>
                      <a:pt x="25" y="53"/>
                      <a:pt x="28" y="55"/>
                      <a:pt x="31" y="55"/>
                    </a:cubicBezTo>
                    <a:cubicBezTo>
                      <a:pt x="38" y="55"/>
                      <a:pt x="38" y="55"/>
                      <a:pt x="38" y="55"/>
                    </a:cubicBezTo>
                    <a:cubicBezTo>
                      <a:pt x="38" y="57"/>
                      <a:pt x="38" y="57"/>
                      <a:pt x="38" y="57"/>
                    </a:cubicBezTo>
                    <a:cubicBezTo>
                      <a:pt x="37" y="59"/>
                      <a:pt x="37" y="59"/>
                      <a:pt x="37" y="59"/>
                    </a:cubicBezTo>
                    <a:lnTo>
                      <a:pt x="19" y="59"/>
                    </a:lnTo>
                    <a:close/>
                    <a:moveTo>
                      <a:pt x="40" y="58"/>
                    </a:moveTo>
                    <a:cubicBezTo>
                      <a:pt x="40" y="58"/>
                      <a:pt x="40" y="58"/>
                      <a:pt x="40" y="58"/>
                    </a:cubicBezTo>
                    <a:cubicBezTo>
                      <a:pt x="41" y="57"/>
                      <a:pt x="41" y="57"/>
                      <a:pt x="40" y="57"/>
                    </a:cubicBezTo>
                    <a:cubicBezTo>
                      <a:pt x="40" y="55"/>
                      <a:pt x="40" y="55"/>
                      <a:pt x="40" y="55"/>
                    </a:cubicBezTo>
                    <a:cubicBezTo>
                      <a:pt x="46" y="55"/>
                      <a:pt x="46" y="55"/>
                      <a:pt x="46" y="55"/>
                    </a:cubicBezTo>
                    <a:cubicBezTo>
                      <a:pt x="45" y="56"/>
                      <a:pt x="45" y="56"/>
                      <a:pt x="45" y="56"/>
                    </a:cubicBezTo>
                    <a:cubicBezTo>
                      <a:pt x="44" y="57"/>
                      <a:pt x="42" y="58"/>
                      <a:pt x="40" y="58"/>
                    </a:cubicBezTo>
                    <a:close/>
                    <a:moveTo>
                      <a:pt x="59" y="12"/>
                    </a:moveTo>
                    <a:cubicBezTo>
                      <a:pt x="59" y="12"/>
                      <a:pt x="59" y="13"/>
                      <a:pt x="58" y="13"/>
                    </a:cubicBezTo>
                    <a:cubicBezTo>
                      <a:pt x="33" y="13"/>
                      <a:pt x="33" y="13"/>
                      <a:pt x="33" y="13"/>
                    </a:cubicBezTo>
                    <a:cubicBezTo>
                      <a:pt x="32" y="13"/>
                      <a:pt x="32" y="12"/>
                      <a:pt x="32" y="12"/>
                    </a:cubicBezTo>
                    <a:cubicBezTo>
                      <a:pt x="32" y="11"/>
                      <a:pt x="32" y="11"/>
                      <a:pt x="33" y="11"/>
                    </a:cubicBezTo>
                    <a:cubicBezTo>
                      <a:pt x="58" y="11"/>
                      <a:pt x="58" y="11"/>
                      <a:pt x="58" y="11"/>
                    </a:cubicBezTo>
                    <a:cubicBezTo>
                      <a:pt x="59" y="11"/>
                      <a:pt x="59" y="11"/>
                      <a:pt x="59" y="12"/>
                    </a:cubicBezTo>
                    <a:close/>
                    <a:moveTo>
                      <a:pt x="59" y="20"/>
                    </a:moveTo>
                    <a:cubicBezTo>
                      <a:pt x="59" y="21"/>
                      <a:pt x="59" y="21"/>
                      <a:pt x="58" y="21"/>
                    </a:cubicBezTo>
                    <a:cubicBezTo>
                      <a:pt x="33" y="21"/>
                      <a:pt x="33" y="21"/>
                      <a:pt x="33" y="21"/>
                    </a:cubicBezTo>
                    <a:cubicBezTo>
                      <a:pt x="32" y="21"/>
                      <a:pt x="32" y="21"/>
                      <a:pt x="32" y="20"/>
                    </a:cubicBezTo>
                    <a:cubicBezTo>
                      <a:pt x="32" y="19"/>
                      <a:pt x="32" y="19"/>
                      <a:pt x="33" y="19"/>
                    </a:cubicBezTo>
                    <a:cubicBezTo>
                      <a:pt x="58" y="19"/>
                      <a:pt x="58" y="19"/>
                      <a:pt x="58" y="19"/>
                    </a:cubicBezTo>
                    <a:cubicBezTo>
                      <a:pt x="59" y="19"/>
                      <a:pt x="59" y="19"/>
                      <a:pt x="59" y="20"/>
                    </a:cubicBezTo>
                    <a:close/>
                    <a:moveTo>
                      <a:pt x="59" y="28"/>
                    </a:moveTo>
                    <a:cubicBezTo>
                      <a:pt x="59" y="29"/>
                      <a:pt x="59" y="29"/>
                      <a:pt x="58" y="29"/>
                    </a:cubicBezTo>
                    <a:cubicBezTo>
                      <a:pt x="33" y="29"/>
                      <a:pt x="33" y="29"/>
                      <a:pt x="33" y="29"/>
                    </a:cubicBezTo>
                    <a:cubicBezTo>
                      <a:pt x="32" y="29"/>
                      <a:pt x="32" y="29"/>
                      <a:pt x="32" y="28"/>
                    </a:cubicBezTo>
                    <a:cubicBezTo>
                      <a:pt x="32" y="27"/>
                      <a:pt x="32" y="27"/>
                      <a:pt x="33" y="27"/>
                    </a:cubicBezTo>
                    <a:cubicBezTo>
                      <a:pt x="58" y="27"/>
                      <a:pt x="58" y="27"/>
                      <a:pt x="58" y="27"/>
                    </a:cubicBezTo>
                    <a:cubicBezTo>
                      <a:pt x="59" y="27"/>
                      <a:pt x="59" y="27"/>
                      <a:pt x="59" y="28"/>
                    </a:cubicBezTo>
                    <a:close/>
                    <a:moveTo>
                      <a:pt x="59" y="36"/>
                    </a:moveTo>
                    <a:cubicBezTo>
                      <a:pt x="59" y="37"/>
                      <a:pt x="59" y="37"/>
                      <a:pt x="58" y="37"/>
                    </a:cubicBezTo>
                    <a:cubicBezTo>
                      <a:pt x="33" y="37"/>
                      <a:pt x="33" y="37"/>
                      <a:pt x="33" y="37"/>
                    </a:cubicBezTo>
                    <a:cubicBezTo>
                      <a:pt x="32" y="37"/>
                      <a:pt x="32" y="37"/>
                      <a:pt x="32" y="36"/>
                    </a:cubicBezTo>
                    <a:cubicBezTo>
                      <a:pt x="32" y="36"/>
                      <a:pt x="32" y="35"/>
                      <a:pt x="33" y="35"/>
                    </a:cubicBezTo>
                    <a:cubicBezTo>
                      <a:pt x="58" y="35"/>
                      <a:pt x="58" y="35"/>
                      <a:pt x="58" y="35"/>
                    </a:cubicBezTo>
                    <a:cubicBezTo>
                      <a:pt x="59" y="35"/>
                      <a:pt x="59" y="36"/>
                      <a:pt x="59" y="3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95" name="ïŝļíḋè">
                <a:extLst>
                  <a:ext uri="{FF2B5EF4-FFF2-40B4-BE49-F238E27FC236}">
                    <a16:creationId xmlns:a16="http://schemas.microsoft.com/office/drawing/2014/main" id="{260D7EF1-B27A-4928-8BE0-4F5167F9B683}"/>
                  </a:ext>
                </a:extLst>
              </p:cNvPr>
              <p:cNvSpPr/>
              <p:nvPr/>
            </p:nvSpPr>
            <p:spPr bwMode="auto">
              <a:xfrm>
                <a:off x="6704825" y="3901485"/>
                <a:ext cx="450645" cy="365668"/>
              </a:xfrm>
              <a:custGeom>
                <a:avLst/>
                <a:gdLst>
                  <a:gd name="T0" fmla="*/ 26 w 74"/>
                  <a:gd name="T1" fmla="*/ 0 h 60"/>
                  <a:gd name="T2" fmla="*/ 19 w 74"/>
                  <a:gd name="T3" fmla="*/ 53 h 60"/>
                  <a:gd name="T4" fmla="*/ 49 w 74"/>
                  <a:gd name="T5" fmla="*/ 60 h 60"/>
                  <a:gd name="T6" fmla="*/ 56 w 74"/>
                  <a:gd name="T7" fmla="*/ 7 h 60"/>
                  <a:gd name="T8" fmla="*/ 53 w 74"/>
                  <a:gd name="T9" fmla="*/ 7 h 60"/>
                  <a:gd name="T10" fmla="*/ 49 w 74"/>
                  <a:gd name="T11" fmla="*/ 57 h 60"/>
                  <a:gd name="T12" fmla="*/ 22 w 74"/>
                  <a:gd name="T13" fmla="*/ 53 h 60"/>
                  <a:gd name="T14" fmla="*/ 26 w 74"/>
                  <a:gd name="T15" fmla="*/ 3 h 60"/>
                  <a:gd name="T16" fmla="*/ 53 w 74"/>
                  <a:gd name="T17" fmla="*/ 7 h 60"/>
                  <a:gd name="T18" fmla="*/ 25 w 74"/>
                  <a:gd name="T19" fmla="*/ 6 h 60"/>
                  <a:gd name="T20" fmla="*/ 24 w 74"/>
                  <a:gd name="T21" fmla="*/ 50 h 60"/>
                  <a:gd name="T22" fmla="*/ 50 w 74"/>
                  <a:gd name="T23" fmla="*/ 51 h 60"/>
                  <a:gd name="T24" fmla="*/ 51 w 74"/>
                  <a:gd name="T25" fmla="*/ 7 h 60"/>
                  <a:gd name="T26" fmla="*/ 49 w 74"/>
                  <a:gd name="T27" fmla="*/ 49 h 60"/>
                  <a:gd name="T28" fmla="*/ 26 w 74"/>
                  <a:gd name="T29" fmla="*/ 8 h 60"/>
                  <a:gd name="T30" fmla="*/ 49 w 74"/>
                  <a:gd name="T31" fmla="*/ 49 h 60"/>
                  <a:gd name="T32" fmla="*/ 37 w 74"/>
                  <a:gd name="T33" fmla="*/ 56 h 60"/>
                  <a:gd name="T34" fmla="*/ 37 w 74"/>
                  <a:gd name="T35" fmla="*/ 52 h 60"/>
                  <a:gd name="T36" fmla="*/ 74 w 74"/>
                  <a:gd name="T37" fmla="*/ 23 h 60"/>
                  <a:gd name="T38" fmla="*/ 67 w 74"/>
                  <a:gd name="T39" fmla="*/ 41 h 60"/>
                  <a:gd name="T40" fmla="*/ 66 w 74"/>
                  <a:gd name="T41" fmla="*/ 39 h 60"/>
                  <a:gd name="T42" fmla="*/ 66 w 74"/>
                  <a:gd name="T43" fmla="*/ 7 h 60"/>
                  <a:gd name="T44" fmla="*/ 68 w 74"/>
                  <a:gd name="T45" fmla="*/ 6 h 60"/>
                  <a:gd name="T46" fmla="*/ 69 w 74"/>
                  <a:gd name="T47" fmla="*/ 23 h 60"/>
                  <a:gd name="T48" fmla="*/ 64 w 74"/>
                  <a:gd name="T49" fmla="*/ 37 h 60"/>
                  <a:gd name="T50" fmla="*/ 63 w 74"/>
                  <a:gd name="T51" fmla="*/ 35 h 60"/>
                  <a:gd name="T52" fmla="*/ 63 w 74"/>
                  <a:gd name="T53" fmla="*/ 11 h 60"/>
                  <a:gd name="T54" fmla="*/ 65 w 74"/>
                  <a:gd name="T55" fmla="*/ 10 h 60"/>
                  <a:gd name="T56" fmla="*/ 64 w 74"/>
                  <a:gd name="T57" fmla="*/ 23 h 60"/>
                  <a:gd name="T58" fmla="*/ 60 w 74"/>
                  <a:gd name="T59" fmla="*/ 33 h 60"/>
                  <a:gd name="T60" fmla="*/ 60 w 74"/>
                  <a:gd name="T61" fmla="*/ 31 h 60"/>
                  <a:gd name="T62" fmla="*/ 60 w 74"/>
                  <a:gd name="T63" fmla="*/ 15 h 60"/>
                  <a:gd name="T64" fmla="*/ 61 w 74"/>
                  <a:gd name="T65" fmla="*/ 14 h 60"/>
                  <a:gd name="T66" fmla="*/ 8 w 74"/>
                  <a:gd name="T67" fmla="*/ 39 h 60"/>
                  <a:gd name="T68" fmla="*/ 7 w 74"/>
                  <a:gd name="T69" fmla="*/ 41 h 60"/>
                  <a:gd name="T70" fmla="*/ 0 w 74"/>
                  <a:gd name="T71" fmla="*/ 23 h 60"/>
                  <a:gd name="T72" fmla="*/ 8 w 74"/>
                  <a:gd name="T73" fmla="*/ 6 h 60"/>
                  <a:gd name="T74" fmla="*/ 2 w 74"/>
                  <a:gd name="T75" fmla="*/ 23 h 60"/>
                  <a:gd name="T76" fmla="*/ 12 w 74"/>
                  <a:gd name="T77" fmla="*/ 35 h 60"/>
                  <a:gd name="T78" fmla="*/ 11 w 74"/>
                  <a:gd name="T79" fmla="*/ 37 h 60"/>
                  <a:gd name="T80" fmla="*/ 6 w 74"/>
                  <a:gd name="T81" fmla="*/ 23 h 60"/>
                  <a:gd name="T82" fmla="*/ 11 w 74"/>
                  <a:gd name="T83" fmla="*/ 10 h 60"/>
                  <a:gd name="T84" fmla="*/ 8 w 74"/>
                  <a:gd name="T85" fmla="*/ 23 h 60"/>
                  <a:gd name="T86" fmla="*/ 15 w 74"/>
                  <a:gd name="T87" fmla="*/ 15 h 60"/>
                  <a:gd name="T88" fmla="*/ 15 w 74"/>
                  <a:gd name="T89" fmla="*/ 31 h 60"/>
                  <a:gd name="T90" fmla="*/ 14 w 74"/>
                  <a:gd name="T91" fmla="*/ 33 h 60"/>
                  <a:gd name="T92" fmla="*/ 11 w 74"/>
                  <a:gd name="T93" fmla="*/ 23 h 60"/>
                  <a:gd name="T94" fmla="*/ 15 w 74"/>
                  <a:gd name="T95" fmla="*/ 1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60">
                    <a:moveTo>
                      <a:pt x="49" y="0"/>
                    </a:moveTo>
                    <a:cubicBezTo>
                      <a:pt x="26" y="0"/>
                      <a:pt x="26" y="0"/>
                      <a:pt x="26" y="0"/>
                    </a:cubicBezTo>
                    <a:cubicBezTo>
                      <a:pt x="22" y="0"/>
                      <a:pt x="19" y="3"/>
                      <a:pt x="19" y="7"/>
                    </a:cubicBezTo>
                    <a:cubicBezTo>
                      <a:pt x="19" y="53"/>
                      <a:pt x="19" y="53"/>
                      <a:pt x="19" y="53"/>
                    </a:cubicBezTo>
                    <a:cubicBezTo>
                      <a:pt x="19" y="56"/>
                      <a:pt x="22" y="60"/>
                      <a:pt x="26" y="60"/>
                    </a:cubicBezTo>
                    <a:cubicBezTo>
                      <a:pt x="49" y="60"/>
                      <a:pt x="49" y="60"/>
                      <a:pt x="49" y="60"/>
                    </a:cubicBezTo>
                    <a:cubicBezTo>
                      <a:pt x="53" y="60"/>
                      <a:pt x="56" y="56"/>
                      <a:pt x="56" y="53"/>
                    </a:cubicBezTo>
                    <a:cubicBezTo>
                      <a:pt x="56" y="7"/>
                      <a:pt x="56" y="7"/>
                      <a:pt x="56" y="7"/>
                    </a:cubicBezTo>
                    <a:cubicBezTo>
                      <a:pt x="56" y="3"/>
                      <a:pt x="53" y="0"/>
                      <a:pt x="49" y="0"/>
                    </a:cubicBezTo>
                    <a:close/>
                    <a:moveTo>
                      <a:pt x="53" y="7"/>
                    </a:moveTo>
                    <a:cubicBezTo>
                      <a:pt x="53" y="53"/>
                      <a:pt x="53" y="53"/>
                      <a:pt x="53" y="53"/>
                    </a:cubicBezTo>
                    <a:cubicBezTo>
                      <a:pt x="53" y="55"/>
                      <a:pt x="51" y="57"/>
                      <a:pt x="49" y="57"/>
                    </a:cubicBezTo>
                    <a:cubicBezTo>
                      <a:pt x="26" y="57"/>
                      <a:pt x="26" y="57"/>
                      <a:pt x="26" y="57"/>
                    </a:cubicBezTo>
                    <a:cubicBezTo>
                      <a:pt x="24" y="57"/>
                      <a:pt x="22" y="55"/>
                      <a:pt x="22" y="53"/>
                    </a:cubicBezTo>
                    <a:cubicBezTo>
                      <a:pt x="22" y="7"/>
                      <a:pt x="22" y="7"/>
                      <a:pt x="22" y="7"/>
                    </a:cubicBezTo>
                    <a:cubicBezTo>
                      <a:pt x="22" y="5"/>
                      <a:pt x="24" y="3"/>
                      <a:pt x="26" y="3"/>
                    </a:cubicBezTo>
                    <a:cubicBezTo>
                      <a:pt x="49" y="3"/>
                      <a:pt x="49" y="3"/>
                      <a:pt x="49" y="3"/>
                    </a:cubicBezTo>
                    <a:cubicBezTo>
                      <a:pt x="51" y="3"/>
                      <a:pt x="53" y="5"/>
                      <a:pt x="53" y="7"/>
                    </a:cubicBezTo>
                    <a:close/>
                    <a:moveTo>
                      <a:pt x="50" y="6"/>
                    </a:moveTo>
                    <a:cubicBezTo>
                      <a:pt x="25" y="6"/>
                      <a:pt x="25" y="6"/>
                      <a:pt x="25" y="6"/>
                    </a:cubicBezTo>
                    <a:cubicBezTo>
                      <a:pt x="24" y="6"/>
                      <a:pt x="24" y="6"/>
                      <a:pt x="24" y="7"/>
                    </a:cubicBezTo>
                    <a:cubicBezTo>
                      <a:pt x="24" y="50"/>
                      <a:pt x="24" y="50"/>
                      <a:pt x="24" y="50"/>
                    </a:cubicBezTo>
                    <a:cubicBezTo>
                      <a:pt x="24" y="51"/>
                      <a:pt x="24" y="51"/>
                      <a:pt x="25" y="51"/>
                    </a:cubicBezTo>
                    <a:cubicBezTo>
                      <a:pt x="50" y="51"/>
                      <a:pt x="50" y="51"/>
                      <a:pt x="50" y="51"/>
                    </a:cubicBezTo>
                    <a:cubicBezTo>
                      <a:pt x="50" y="51"/>
                      <a:pt x="51" y="51"/>
                      <a:pt x="51" y="50"/>
                    </a:cubicBezTo>
                    <a:cubicBezTo>
                      <a:pt x="51" y="7"/>
                      <a:pt x="51" y="7"/>
                      <a:pt x="51" y="7"/>
                    </a:cubicBezTo>
                    <a:cubicBezTo>
                      <a:pt x="51" y="6"/>
                      <a:pt x="50" y="6"/>
                      <a:pt x="50" y="6"/>
                    </a:cubicBezTo>
                    <a:close/>
                    <a:moveTo>
                      <a:pt x="49" y="49"/>
                    </a:moveTo>
                    <a:cubicBezTo>
                      <a:pt x="26" y="49"/>
                      <a:pt x="26" y="49"/>
                      <a:pt x="26" y="49"/>
                    </a:cubicBezTo>
                    <a:cubicBezTo>
                      <a:pt x="26" y="8"/>
                      <a:pt x="26" y="8"/>
                      <a:pt x="26" y="8"/>
                    </a:cubicBezTo>
                    <a:cubicBezTo>
                      <a:pt x="49" y="8"/>
                      <a:pt x="49" y="8"/>
                      <a:pt x="49" y="8"/>
                    </a:cubicBezTo>
                    <a:lnTo>
                      <a:pt x="49" y="49"/>
                    </a:lnTo>
                    <a:close/>
                    <a:moveTo>
                      <a:pt x="39" y="54"/>
                    </a:moveTo>
                    <a:cubicBezTo>
                      <a:pt x="39" y="55"/>
                      <a:pt x="38" y="56"/>
                      <a:pt x="37" y="56"/>
                    </a:cubicBezTo>
                    <a:cubicBezTo>
                      <a:pt x="36" y="56"/>
                      <a:pt x="35" y="55"/>
                      <a:pt x="35" y="54"/>
                    </a:cubicBezTo>
                    <a:cubicBezTo>
                      <a:pt x="35" y="53"/>
                      <a:pt x="36" y="52"/>
                      <a:pt x="37" y="52"/>
                    </a:cubicBezTo>
                    <a:cubicBezTo>
                      <a:pt x="38" y="52"/>
                      <a:pt x="39" y="53"/>
                      <a:pt x="39" y="54"/>
                    </a:cubicBezTo>
                    <a:close/>
                    <a:moveTo>
                      <a:pt x="74" y="23"/>
                    </a:moveTo>
                    <a:cubicBezTo>
                      <a:pt x="74" y="30"/>
                      <a:pt x="72" y="36"/>
                      <a:pt x="68" y="41"/>
                    </a:cubicBezTo>
                    <a:cubicBezTo>
                      <a:pt x="68" y="41"/>
                      <a:pt x="67" y="41"/>
                      <a:pt x="67" y="41"/>
                    </a:cubicBezTo>
                    <a:cubicBezTo>
                      <a:pt x="67" y="41"/>
                      <a:pt x="67" y="41"/>
                      <a:pt x="67" y="41"/>
                    </a:cubicBezTo>
                    <a:cubicBezTo>
                      <a:pt x="66" y="40"/>
                      <a:pt x="66" y="40"/>
                      <a:pt x="66" y="39"/>
                    </a:cubicBezTo>
                    <a:cubicBezTo>
                      <a:pt x="70" y="35"/>
                      <a:pt x="72" y="29"/>
                      <a:pt x="72" y="23"/>
                    </a:cubicBezTo>
                    <a:cubicBezTo>
                      <a:pt x="72" y="17"/>
                      <a:pt x="70" y="12"/>
                      <a:pt x="66" y="7"/>
                    </a:cubicBezTo>
                    <a:cubicBezTo>
                      <a:pt x="66" y="7"/>
                      <a:pt x="66" y="6"/>
                      <a:pt x="67" y="6"/>
                    </a:cubicBezTo>
                    <a:cubicBezTo>
                      <a:pt x="67" y="5"/>
                      <a:pt x="68" y="6"/>
                      <a:pt x="68" y="6"/>
                    </a:cubicBezTo>
                    <a:cubicBezTo>
                      <a:pt x="72" y="11"/>
                      <a:pt x="74" y="17"/>
                      <a:pt x="74" y="23"/>
                    </a:cubicBezTo>
                    <a:close/>
                    <a:moveTo>
                      <a:pt x="69" y="23"/>
                    </a:moveTo>
                    <a:cubicBezTo>
                      <a:pt x="69" y="28"/>
                      <a:pt x="67" y="33"/>
                      <a:pt x="65" y="36"/>
                    </a:cubicBezTo>
                    <a:cubicBezTo>
                      <a:pt x="64" y="37"/>
                      <a:pt x="64" y="37"/>
                      <a:pt x="64" y="37"/>
                    </a:cubicBezTo>
                    <a:cubicBezTo>
                      <a:pt x="64" y="37"/>
                      <a:pt x="63" y="37"/>
                      <a:pt x="63" y="37"/>
                    </a:cubicBezTo>
                    <a:cubicBezTo>
                      <a:pt x="63" y="36"/>
                      <a:pt x="63" y="36"/>
                      <a:pt x="63" y="35"/>
                    </a:cubicBezTo>
                    <a:cubicBezTo>
                      <a:pt x="66" y="32"/>
                      <a:pt x="67" y="28"/>
                      <a:pt x="67" y="23"/>
                    </a:cubicBezTo>
                    <a:cubicBezTo>
                      <a:pt x="67" y="19"/>
                      <a:pt x="66" y="15"/>
                      <a:pt x="63" y="11"/>
                    </a:cubicBezTo>
                    <a:cubicBezTo>
                      <a:pt x="63" y="11"/>
                      <a:pt x="63" y="10"/>
                      <a:pt x="63" y="10"/>
                    </a:cubicBezTo>
                    <a:cubicBezTo>
                      <a:pt x="64" y="10"/>
                      <a:pt x="64" y="10"/>
                      <a:pt x="65" y="10"/>
                    </a:cubicBezTo>
                    <a:cubicBezTo>
                      <a:pt x="67" y="14"/>
                      <a:pt x="69" y="19"/>
                      <a:pt x="69" y="23"/>
                    </a:cubicBezTo>
                    <a:close/>
                    <a:moveTo>
                      <a:pt x="64" y="23"/>
                    </a:moveTo>
                    <a:cubicBezTo>
                      <a:pt x="64" y="26"/>
                      <a:pt x="63" y="29"/>
                      <a:pt x="61" y="32"/>
                    </a:cubicBezTo>
                    <a:cubicBezTo>
                      <a:pt x="61" y="32"/>
                      <a:pt x="61" y="33"/>
                      <a:pt x="60" y="33"/>
                    </a:cubicBezTo>
                    <a:cubicBezTo>
                      <a:pt x="60" y="33"/>
                      <a:pt x="60" y="33"/>
                      <a:pt x="60" y="33"/>
                    </a:cubicBezTo>
                    <a:cubicBezTo>
                      <a:pt x="59" y="32"/>
                      <a:pt x="59" y="32"/>
                      <a:pt x="60" y="31"/>
                    </a:cubicBezTo>
                    <a:cubicBezTo>
                      <a:pt x="61" y="29"/>
                      <a:pt x="62" y="26"/>
                      <a:pt x="62" y="23"/>
                    </a:cubicBezTo>
                    <a:cubicBezTo>
                      <a:pt x="62" y="21"/>
                      <a:pt x="61" y="18"/>
                      <a:pt x="60" y="15"/>
                    </a:cubicBezTo>
                    <a:cubicBezTo>
                      <a:pt x="59" y="15"/>
                      <a:pt x="59" y="14"/>
                      <a:pt x="60" y="14"/>
                    </a:cubicBezTo>
                    <a:cubicBezTo>
                      <a:pt x="60" y="14"/>
                      <a:pt x="61" y="14"/>
                      <a:pt x="61" y="14"/>
                    </a:cubicBezTo>
                    <a:cubicBezTo>
                      <a:pt x="63" y="17"/>
                      <a:pt x="64" y="20"/>
                      <a:pt x="64" y="23"/>
                    </a:cubicBezTo>
                    <a:close/>
                    <a:moveTo>
                      <a:pt x="8" y="39"/>
                    </a:moveTo>
                    <a:cubicBezTo>
                      <a:pt x="9" y="40"/>
                      <a:pt x="8" y="40"/>
                      <a:pt x="8" y="41"/>
                    </a:cubicBezTo>
                    <a:cubicBezTo>
                      <a:pt x="8" y="41"/>
                      <a:pt x="8" y="41"/>
                      <a:pt x="7" y="41"/>
                    </a:cubicBezTo>
                    <a:cubicBezTo>
                      <a:pt x="7" y="41"/>
                      <a:pt x="7" y="41"/>
                      <a:pt x="7" y="41"/>
                    </a:cubicBezTo>
                    <a:cubicBezTo>
                      <a:pt x="3" y="36"/>
                      <a:pt x="0" y="30"/>
                      <a:pt x="0" y="23"/>
                    </a:cubicBezTo>
                    <a:cubicBezTo>
                      <a:pt x="0" y="17"/>
                      <a:pt x="3" y="11"/>
                      <a:pt x="7" y="6"/>
                    </a:cubicBezTo>
                    <a:cubicBezTo>
                      <a:pt x="7" y="6"/>
                      <a:pt x="8" y="5"/>
                      <a:pt x="8" y="6"/>
                    </a:cubicBezTo>
                    <a:cubicBezTo>
                      <a:pt x="8" y="6"/>
                      <a:pt x="9" y="7"/>
                      <a:pt x="8" y="7"/>
                    </a:cubicBezTo>
                    <a:cubicBezTo>
                      <a:pt x="5" y="12"/>
                      <a:pt x="2" y="17"/>
                      <a:pt x="2" y="23"/>
                    </a:cubicBezTo>
                    <a:cubicBezTo>
                      <a:pt x="2" y="29"/>
                      <a:pt x="5" y="35"/>
                      <a:pt x="8" y="39"/>
                    </a:cubicBezTo>
                    <a:close/>
                    <a:moveTo>
                      <a:pt x="12" y="35"/>
                    </a:moveTo>
                    <a:cubicBezTo>
                      <a:pt x="12" y="36"/>
                      <a:pt x="12" y="36"/>
                      <a:pt x="11" y="37"/>
                    </a:cubicBezTo>
                    <a:cubicBezTo>
                      <a:pt x="11" y="37"/>
                      <a:pt x="11" y="37"/>
                      <a:pt x="11" y="37"/>
                    </a:cubicBezTo>
                    <a:cubicBezTo>
                      <a:pt x="10" y="37"/>
                      <a:pt x="10" y="37"/>
                      <a:pt x="10" y="36"/>
                    </a:cubicBezTo>
                    <a:cubicBezTo>
                      <a:pt x="7" y="33"/>
                      <a:pt x="6" y="28"/>
                      <a:pt x="6" y="23"/>
                    </a:cubicBezTo>
                    <a:cubicBezTo>
                      <a:pt x="6" y="19"/>
                      <a:pt x="7" y="14"/>
                      <a:pt x="10" y="10"/>
                    </a:cubicBezTo>
                    <a:cubicBezTo>
                      <a:pt x="10" y="10"/>
                      <a:pt x="11" y="10"/>
                      <a:pt x="11" y="10"/>
                    </a:cubicBezTo>
                    <a:cubicBezTo>
                      <a:pt x="12" y="10"/>
                      <a:pt x="12" y="11"/>
                      <a:pt x="12" y="11"/>
                    </a:cubicBezTo>
                    <a:cubicBezTo>
                      <a:pt x="9" y="15"/>
                      <a:pt x="8" y="19"/>
                      <a:pt x="8" y="23"/>
                    </a:cubicBezTo>
                    <a:cubicBezTo>
                      <a:pt x="8" y="28"/>
                      <a:pt x="9" y="32"/>
                      <a:pt x="12" y="35"/>
                    </a:cubicBezTo>
                    <a:close/>
                    <a:moveTo>
                      <a:pt x="15" y="15"/>
                    </a:moveTo>
                    <a:cubicBezTo>
                      <a:pt x="14" y="18"/>
                      <a:pt x="13" y="21"/>
                      <a:pt x="13" y="23"/>
                    </a:cubicBezTo>
                    <a:cubicBezTo>
                      <a:pt x="13" y="26"/>
                      <a:pt x="14" y="29"/>
                      <a:pt x="15" y="31"/>
                    </a:cubicBezTo>
                    <a:cubicBezTo>
                      <a:pt x="15" y="32"/>
                      <a:pt x="15" y="32"/>
                      <a:pt x="15" y="33"/>
                    </a:cubicBezTo>
                    <a:cubicBezTo>
                      <a:pt x="15" y="33"/>
                      <a:pt x="14" y="33"/>
                      <a:pt x="14" y="33"/>
                    </a:cubicBezTo>
                    <a:cubicBezTo>
                      <a:pt x="14" y="33"/>
                      <a:pt x="14" y="32"/>
                      <a:pt x="13" y="32"/>
                    </a:cubicBezTo>
                    <a:cubicBezTo>
                      <a:pt x="12" y="29"/>
                      <a:pt x="11" y="26"/>
                      <a:pt x="11" y="23"/>
                    </a:cubicBezTo>
                    <a:cubicBezTo>
                      <a:pt x="11" y="20"/>
                      <a:pt x="12" y="17"/>
                      <a:pt x="13" y="14"/>
                    </a:cubicBezTo>
                    <a:cubicBezTo>
                      <a:pt x="14" y="14"/>
                      <a:pt x="14" y="14"/>
                      <a:pt x="15" y="14"/>
                    </a:cubicBezTo>
                    <a:cubicBezTo>
                      <a:pt x="15" y="14"/>
                      <a:pt x="15" y="15"/>
                      <a:pt x="15" y="1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96" name="išľíḋê">
                <a:extLst>
                  <a:ext uri="{FF2B5EF4-FFF2-40B4-BE49-F238E27FC236}">
                    <a16:creationId xmlns:a16="http://schemas.microsoft.com/office/drawing/2014/main" id="{421B86FE-8E8A-4993-AC87-E70EADEF6C32}"/>
                  </a:ext>
                </a:extLst>
              </p:cNvPr>
              <p:cNvSpPr/>
              <p:nvPr/>
            </p:nvSpPr>
            <p:spPr bwMode="auto">
              <a:xfrm>
                <a:off x="5782123" y="3933313"/>
                <a:ext cx="154602" cy="154603"/>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7 w 35"/>
                  <a:gd name="T21" fmla="*/ 12 h 35"/>
                  <a:gd name="T22" fmla="*/ 27 w 35"/>
                  <a:gd name="T23" fmla="*/ 14 h 35"/>
                  <a:gd name="T24" fmla="*/ 16 w 35"/>
                  <a:gd name="T25" fmla="*/ 23 h 35"/>
                  <a:gd name="T26" fmla="*/ 16 w 35"/>
                  <a:gd name="T27" fmla="*/ 23 h 35"/>
                  <a:gd name="T28" fmla="*/ 15 w 35"/>
                  <a:gd name="T29" fmla="*/ 23 h 35"/>
                  <a:gd name="T30" fmla="*/ 9 w 35"/>
                  <a:gd name="T31" fmla="*/ 18 h 35"/>
                  <a:gd name="T32" fmla="*/ 9 w 35"/>
                  <a:gd name="T33" fmla="*/ 16 h 35"/>
                  <a:gd name="T34" fmla="*/ 10 w 35"/>
                  <a:gd name="T35" fmla="*/ 16 h 35"/>
                  <a:gd name="T36" fmla="*/ 16 w 35"/>
                  <a:gd name="T37" fmla="*/ 21 h 35"/>
                  <a:gd name="T38" fmla="*/ 26 w 35"/>
                  <a:gd name="T39" fmla="*/ 12 h 35"/>
                  <a:gd name="T40" fmla="*/ 27 w 35"/>
                  <a:gd name="T4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97" name="ï$lïde">
                <a:extLst>
                  <a:ext uri="{FF2B5EF4-FFF2-40B4-BE49-F238E27FC236}">
                    <a16:creationId xmlns:a16="http://schemas.microsoft.com/office/drawing/2014/main" id="{EA0E08E2-ABE5-411D-88A0-73883EFAA0B8}"/>
                  </a:ext>
                </a:extLst>
              </p:cNvPr>
              <p:cNvSpPr/>
              <p:nvPr/>
            </p:nvSpPr>
            <p:spPr bwMode="auto">
              <a:xfrm>
                <a:off x="5176463" y="4958743"/>
                <a:ext cx="432385" cy="456077"/>
              </a:xfrm>
              <a:custGeom>
                <a:avLst/>
                <a:gdLst>
                  <a:gd name="T0" fmla="*/ 22 w 62"/>
                  <a:gd name="T1" fmla="*/ 32 h 65"/>
                  <a:gd name="T2" fmla="*/ 22 w 62"/>
                  <a:gd name="T3" fmla="*/ 52 h 65"/>
                  <a:gd name="T4" fmla="*/ 26 w 62"/>
                  <a:gd name="T5" fmla="*/ 43 h 65"/>
                  <a:gd name="T6" fmla="*/ 47 w 62"/>
                  <a:gd name="T7" fmla="*/ 7 h 65"/>
                  <a:gd name="T8" fmla="*/ 47 w 62"/>
                  <a:gd name="T9" fmla="*/ 19 h 65"/>
                  <a:gd name="T10" fmla="*/ 40 w 62"/>
                  <a:gd name="T11" fmla="*/ 37 h 65"/>
                  <a:gd name="T12" fmla="*/ 36 w 62"/>
                  <a:gd name="T13" fmla="*/ 27 h 65"/>
                  <a:gd name="T14" fmla="*/ 32 w 62"/>
                  <a:gd name="T15" fmla="*/ 26 h 65"/>
                  <a:gd name="T16" fmla="*/ 24 w 62"/>
                  <a:gd name="T17" fmla="*/ 22 h 65"/>
                  <a:gd name="T18" fmla="*/ 18 w 62"/>
                  <a:gd name="T19" fmla="*/ 21 h 65"/>
                  <a:gd name="T20" fmla="*/ 11 w 62"/>
                  <a:gd name="T21" fmla="*/ 28 h 65"/>
                  <a:gd name="T22" fmla="*/ 6 w 62"/>
                  <a:gd name="T23" fmla="*/ 28 h 65"/>
                  <a:gd name="T24" fmla="*/ 3 w 62"/>
                  <a:gd name="T25" fmla="*/ 38 h 65"/>
                  <a:gd name="T26" fmla="*/ 0 w 62"/>
                  <a:gd name="T27" fmla="*/ 43 h 65"/>
                  <a:gd name="T28" fmla="*/ 3 w 62"/>
                  <a:gd name="T29" fmla="*/ 47 h 65"/>
                  <a:gd name="T30" fmla="*/ 6 w 62"/>
                  <a:gd name="T31" fmla="*/ 58 h 65"/>
                  <a:gd name="T32" fmla="*/ 11 w 62"/>
                  <a:gd name="T33" fmla="*/ 58 h 65"/>
                  <a:gd name="T34" fmla="*/ 18 w 62"/>
                  <a:gd name="T35" fmla="*/ 65 h 65"/>
                  <a:gd name="T36" fmla="*/ 24 w 62"/>
                  <a:gd name="T37" fmla="*/ 64 h 65"/>
                  <a:gd name="T38" fmla="*/ 32 w 62"/>
                  <a:gd name="T39" fmla="*/ 60 h 65"/>
                  <a:gd name="T40" fmla="*/ 36 w 62"/>
                  <a:gd name="T41" fmla="*/ 59 h 65"/>
                  <a:gd name="T42" fmla="*/ 40 w 62"/>
                  <a:gd name="T43" fmla="*/ 49 h 65"/>
                  <a:gd name="T44" fmla="*/ 44 w 62"/>
                  <a:gd name="T45" fmla="*/ 46 h 65"/>
                  <a:gd name="T46" fmla="*/ 38 w 62"/>
                  <a:gd name="T47" fmla="*/ 53 h 65"/>
                  <a:gd name="T48" fmla="*/ 22 w 62"/>
                  <a:gd name="T49" fmla="*/ 58 h 65"/>
                  <a:gd name="T50" fmla="*/ 6 w 62"/>
                  <a:gd name="T51" fmla="*/ 53 h 65"/>
                  <a:gd name="T52" fmla="*/ 7 w 62"/>
                  <a:gd name="T53" fmla="*/ 38 h 65"/>
                  <a:gd name="T54" fmla="*/ 18 w 62"/>
                  <a:gd name="T55" fmla="*/ 24 h 65"/>
                  <a:gd name="T56" fmla="*/ 36 w 62"/>
                  <a:gd name="T57" fmla="*/ 30 h 65"/>
                  <a:gd name="T58" fmla="*/ 41 w 62"/>
                  <a:gd name="T59" fmla="*/ 44 h 65"/>
                  <a:gd name="T60" fmla="*/ 59 w 62"/>
                  <a:gd name="T61" fmla="*/ 11 h 65"/>
                  <a:gd name="T62" fmla="*/ 60 w 62"/>
                  <a:gd name="T63" fmla="*/ 7 h 65"/>
                  <a:gd name="T64" fmla="*/ 54 w 62"/>
                  <a:gd name="T65" fmla="*/ 4 h 65"/>
                  <a:gd name="T66" fmla="*/ 49 w 62"/>
                  <a:gd name="T67" fmla="*/ 0 h 65"/>
                  <a:gd name="T68" fmla="*/ 46 w 62"/>
                  <a:gd name="T69" fmla="*/ 0 h 65"/>
                  <a:gd name="T70" fmla="*/ 40 w 62"/>
                  <a:gd name="T71" fmla="*/ 4 h 65"/>
                  <a:gd name="T72" fmla="*/ 38 w 62"/>
                  <a:gd name="T73" fmla="*/ 4 h 65"/>
                  <a:gd name="T74" fmla="*/ 35 w 62"/>
                  <a:gd name="T75" fmla="*/ 11 h 65"/>
                  <a:gd name="T76" fmla="*/ 33 w 62"/>
                  <a:gd name="T77" fmla="*/ 14 h 65"/>
                  <a:gd name="T78" fmla="*/ 35 w 62"/>
                  <a:gd name="T79" fmla="*/ 18 h 65"/>
                  <a:gd name="T80" fmla="*/ 37 w 62"/>
                  <a:gd name="T81" fmla="*/ 24 h 65"/>
                  <a:gd name="T82" fmla="*/ 40 w 62"/>
                  <a:gd name="T83" fmla="*/ 25 h 65"/>
                  <a:gd name="T84" fmla="*/ 46 w 62"/>
                  <a:gd name="T85" fmla="*/ 28 h 65"/>
                  <a:gd name="T86" fmla="*/ 49 w 62"/>
                  <a:gd name="T87" fmla="*/ 29 h 65"/>
                  <a:gd name="T88" fmla="*/ 54 w 62"/>
                  <a:gd name="T89" fmla="*/ 24 h 65"/>
                  <a:gd name="T90" fmla="*/ 57 w 62"/>
                  <a:gd name="T91" fmla="*/ 24 h 65"/>
                  <a:gd name="T92" fmla="*/ 59 w 62"/>
                  <a:gd name="T93" fmla="*/ 18 h 65"/>
                  <a:gd name="T94" fmla="*/ 61 w 62"/>
                  <a:gd name="T95" fmla="*/ 12 h 65"/>
                  <a:gd name="T96" fmla="*/ 52 w 62"/>
                  <a:gd name="T97" fmla="*/ 22 h 65"/>
                  <a:gd name="T98" fmla="*/ 43 w 62"/>
                  <a:gd name="T99" fmla="*/ 25 h 65"/>
                  <a:gd name="T100" fmla="*/ 36 w 62"/>
                  <a:gd name="T101" fmla="*/ 15 h 65"/>
                  <a:gd name="T102" fmla="*/ 38 w 62"/>
                  <a:gd name="T103" fmla="*/ 7 h 65"/>
                  <a:gd name="T104" fmla="*/ 50 w 62"/>
                  <a:gd name="T105" fmla="*/ 3 h 65"/>
                  <a:gd name="T106" fmla="*/ 56 w 62"/>
                  <a:gd name="T107"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98" name="íṧḻíḓe">
                <a:extLst>
                  <a:ext uri="{FF2B5EF4-FFF2-40B4-BE49-F238E27FC236}">
                    <a16:creationId xmlns:a16="http://schemas.microsoft.com/office/drawing/2014/main" id="{AE89A1D7-69EA-43E7-BEDF-2B7D062D3239}"/>
                  </a:ext>
                </a:extLst>
              </p:cNvPr>
              <p:cNvSpPr/>
              <p:nvPr/>
            </p:nvSpPr>
            <p:spPr bwMode="auto">
              <a:xfrm>
                <a:off x="8282120" y="3507224"/>
                <a:ext cx="277453" cy="284221"/>
              </a:xfrm>
              <a:custGeom>
                <a:avLst/>
                <a:gdLst>
                  <a:gd name="T0" fmla="*/ 8 w 52"/>
                  <a:gd name="T1" fmla="*/ 19 h 53"/>
                  <a:gd name="T2" fmla="*/ 8 w 52"/>
                  <a:gd name="T3" fmla="*/ 19 h 53"/>
                  <a:gd name="T4" fmla="*/ 8 w 52"/>
                  <a:gd name="T5" fmla="*/ 18 h 53"/>
                  <a:gd name="T6" fmla="*/ 8 w 52"/>
                  <a:gd name="T7" fmla="*/ 17 h 53"/>
                  <a:gd name="T8" fmla="*/ 8 w 52"/>
                  <a:gd name="T9" fmla="*/ 17 h 53"/>
                  <a:gd name="T10" fmla="*/ 15 w 52"/>
                  <a:gd name="T11" fmla="*/ 10 h 53"/>
                  <a:gd name="T12" fmla="*/ 17 w 52"/>
                  <a:gd name="T13" fmla="*/ 10 h 53"/>
                  <a:gd name="T14" fmla="*/ 17 w 52"/>
                  <a:gd name="T15" fmla="*/ 12 h 53"/>
                  <a:gd name="T16" fmla="*/ 13 w 52"/>
                  <a:gd name="T17" fmla="*/ 17 h 53"/>
                  <a:gd name="T18" fmla="*/ 39 w 52"/>
                  <a:gd name="T19" fmla="*/ 17 h 53"/>
                  <a:gd name="T20" fmla="*/ 40 w 52"/>
                  <a:gd name="T21" fmla="*/ 18 h 53"/>
                  <a:gd name="T22" fmla="*/ 39 w 52"/>
                  <a:gd name="T23" fmla="*/ 20 h 53"/>
                  <a:gd name="T24" fmla="*/ 13 w 52"/>
                  <a:gd name="T25" fmla="*/ 20 h 53"/>
                  <a:gd name="T26" fmla="*/ 17 w 52"/>
                  <a:gd name="T27" fmla="*/ 24 h 53"/>
                  <a:gd name="T28" fmla="*/ 17 w 52"/>
                  <a:gd name="T29" fmla="*/ 26 h 53"/>
                  <a:gd name="T30" fmla="*/ 16 w 52"/>
                  <a:gd name="T31" fmla="*/ 26 h 53"/>
                  <a:gd name="T32" fmla="*/ 15 w 52"/>
                  <a:gd name="T33" fmla="*/ 26 h 53"/>
                  <a:gd name="T34" fmla="*/ 8 w 52"/>
                  <a:gd name="T35" fmla="*/ 19 h 53"/>
                  <a:gd name="T36" fmla="*/ 43 w 52"/>
                  <a:gd name="T37" fmla="*/ 34 h 53"/>
                  <a:gd name="T38" fmla="*/ 43 w 52"/>
                  <a:gd name="T39" fmla="*/ 34 h 53"/>
                  <a:gd name="T40" fmla="*/ 36 w 52"/>
                  <a:gd name="T41" fmla="*/ 27 h 53"/>
                  <a:gd name="T42" fmla="*/ 34 w 52"/>
                  <a:gd name="T43" fmla="*/ 27 h 53"/>
                  <a:gd name="T44" fmla="*/ 34 w 52"/>
                  <a:gd name="T45" fmla="*/ 29 h 53"/>
                  <a:gd name="T46" fmla="*/ 39 w 52"/>
                  <a:gd name="T47" fmla="*/ 33 h 53"/>
                  <a:gd name="T48" fmla="*/ 13 w 52"/>
                  <a:gd name="T49" fmla="*/ 33 h 53"/>
                  <a:gd name="T50" fmla="*/ 11 w 52"/>
                  <a:gd name="T51" fmla="*/ 35 h 53"/>
                  <a:gd name="T52" fmla="*/ 13 w 52"/>
                  <a:gd name="T53" fmla="*/ 36 h 53"/>
                  <a:gd name="T54" fmla="*/ 39 w 52"/>
                  <a:gd name="T55" fmla="*/ 36 h 53"/>
                  <a:gd name="T56" fmla="*/ 34 w 52"/>
                  <a:gd name="T57" fmla="*/ 41 h 53"/>
                  <a:gd name="T58" fmla="*/ 34 w 52"/>
                  <a:gd name="T59" fmla="*/ 43 h 53"/>
                  <a:gd name="T60" fmla="*/ 35 w 52"/>
                  <a:gd name="T61" fmla="*/ 43 h 53"/>
                  <a:gd name="T62" fmla="*/ 36 w 52"/>
                  <a:gd name="T63" fmla="*/ 43 h 53"/>
                  <a:gd name="T64" fmla="*/ 43 w 52"/>
                  <a:gd name="T65" fmla="*/ 36 h 53"/>
                  <a:gd name="T66" fmla="*/ 43 w 52"/>
                  <a:gd name="T67" fmla="*/ 36 h 53"/>
                  <a:gd name="T68" fmla="*/ 44 w 52"/>
                  <a:gd name="T69" fmla="*/ 35 h 53"/>
                  <a:gd name="T70" fmla="*/ 43 w 52"/>
                  <a:gd name="T71" fmla="*/ 34 h 53"/>
                  <a:gd name="T72" fmla="*/ 52 w 52"/>
                  <a:gd name="T73" fmla="*/ 7 h 53"/>
                  <a:gd name="T74" fmla="*/ 52 w 52"/>
                  <a:gd name="T75" fmla="*/ 45 h 53"/>
                  <a:gd name="T76" fmla="*/ 45 w 52"/>
                  <a:gd name="T77" fmla="*/ 53 h 53"/>
                  <a:gd name="T78" fmla="*/ 7 w 52"/>
                  <a:gd name="T79" fmla="*/ 53 h 53"/>
                  <a:gd name="T80" fmla="*/ 0 w 52"/>
                  <a:gd name="T81" fmla="*/ 45 h 53"/>
                  <a:gd name="T82" fmla="*/ 0 w 52"/>
                  <a:gd name="T83" fmla="*/ 7 h 53"/>
                  <a:gd name="T84" fmla="*/ 7 w 52"/>
                  <a:gd name="T85" fmla="*/ 0 h 53"/>
                  <a:gd name="T86" fmla="*/ 45 w 52"/>
                  <a:gd name="T87" fmla="*/ 0 h 53"/>
                  <a:gd name="T88" fmla="*/ 52 w 52"/>
                  <a:gd name="T89" fmla="*/ 7 h 53"/>
                  <a:gd name="T90" fmla="*/ 49 w 52"/>
                  <a:gd name="T91" fmla="*/ 7 h 53"/>
                  <a:gd name="T92" fmla="*/ 45 w 52"/>
                  <a:gd name="T93" fmla="*/ 3 h 53"/>
                  <a:gd name="T94" fmla="*/ 7 w 52"/>
                  <a:gd name="T95" fmla="*/ 3 h 53"/>
                  <a:gd name="T96" fmla="*/ 3 w 52"/>
                  <a:gd name="T97" fmla="*/ 7 h 53"/>
                  <a:gd name="T98" fmla="*/ 3 w 52"/>
                  <a:gd name="T99" fmla="*/ 45 h 53"/>
                  <a:gd name="T100" fmla="*/ 7 w 52"/>
                  <a:gd name="T101" fmla="*/ 50 h 53"/>
                  <a:gd name="T102" fmla="*/ 45 w 52"/>
                  <a:gd name="T103" fmla="*/ 50 h 53"/>
                  <a:gd name="T104" fmla="*/ 49 w 52"/>
                  <a:gd name="T105" fmla="*/ 45 h 53"/>
                  <a:gd name="T106" fmla="*/ 49 w 52"/>
                  <a:gd name="T10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 h="53">
                    <a:moveTo>
                      <a:pt x="8" y="19"/>
                    </a:moveTo>
                    <a:cubicBezTo>
                      <a:pt x="8" y="19"/>
                      <a:pt x="8" y="19"/>
                      <a:pt x="8" y="19"/>
                    </a:cubicBezTo>
                    <a:cubicBezTo>
                      <a:pt x="8" y="19"/>
                      <a:pt x="8" y="18"/>
                      <a:pt x="8" y="18"/>
                    </a:cubicBezTo>
                    <a:cubicBezTo>
                      <a:pt x="8" y="18"/>
                      <a:pt x="8" y="17"/>
                      <a:pt x="8" y="17"/>
                    </a:cubicBezTo>
                    <a:cubicBezTo>
                      <a:pt x="8" y="17"/>
                      <a:pt x="8" y="17"/>
                      <a:pt x="8" y="17"/>
                    </a:cubicBezTo>
                    <a:cubicBezTo>
                      <a:pt x="15" y="10"/>
                      <a:pt x="15" y="10"/>
                      <a:pt x="15" y="10"/>
                    </a:cubicBezTo>
                    <a:cubicBezTo>
                      <a:pt x="15" y="9"/>
                      <a:pt x="16" y="9"/>
                      <a:pt x="17" y="10"/>
                    </a:cubicBezTo>
                    <a:cubicBezTo>
                      <a:pt x="18" y="11"/>
                      <a:pt x="18" y="12"/>
                      <a:pt x="17" y="12"/>
                    </a:cubicBezTo>
                    <a:cubicBezTo>
                      <a:pt x="13" y="17"/>
                      <a:pt x="13" y="17"/>
                      <a:pt x="13" y="17"/>
                    </a:cubicBezTo>
                    <a:cubicBezTo>
                      <a:pt x="39" y="17"/>
                      <a:pt x="39" y="17"/>
                      <a:pt x="39" y="17"/>
                    </a:cubicBezTo>
                    <a:cubicBezTo>
                      <a:pt x="40" y="17"/>
                      <a:pt x="40" y="17"/>
                      <a:pt x="40" y="18"/>
                    </a:cubicBezTo>
                    <a:cubicBezTo>
                      <a:pt x="40" y="19"/>
                      <a:pt x="40" y="20"/>
                      <a:pt x="39" y="20"/>
                    </a:cubicBezTo>
                    <a:cubicBezTo>
                      <a:pt x="13" y="20"/>
                      <a:pt x="13" y="20"/>
                      <a:pt x="13" y="20"/>
                    </a:cubicBezTo>
                    <a:cubicBezTo>
                      <a:pt x="17" y="24"/>
                      <a:pt x="17" y="24"/>
                      <a:pt x="17" y="24"/>
                    </a:cubicBezTo>
                    <a:cubicBezTo>
                      <a:pt x="18" y="24"/>
                      <a:pt x="18" y="25"/>
                      <a:pt x="17" y="26"/>
                    </a:cubicBezTo>
                    <a:cubicBezTo>
                      <a:pt x="17" y="26"/>
                      <a:pt x="16" y="26"/>
                      <a:pt x="16" y="26"/>
                    </a:cubicBezTo>
                    <a:cubicBezTo>
                      <a:pt x="16" y="26"/>
                      <a:pt x="15" y="26"/>
                      <a:pt x="15" y="26"/>
                    </a:cubicBezTo>
                    <a:lnTo>
                      <a:pt x="8" y="19"/>
                    </a:lnTo>
                    <a:close/>
                    <a:moveTo>
                      <a:pt x="43" y="34"/>
                    </a:moveTo>
                    <a:cubicBezTo>
                      <a:pt x="43" y="34"/>
                      <a:pt x="43" y="34"/>
                      <a:pt x="43" y="34"/>
                    </a:cubicBezTo>
                    <a:cubicBezTo>
                      <a:pt x="36" y="27"/>
                      <a:pt x="36" y="27"/>
                      <a:pt x="36" y="27"/>
                    </a:cubicBezTo>
                    <a:cubicBezTo>
                      <a:pt x="36" y="26"/>
                      <a:pt x="35" y="26"/>
                      <a:pt x="34" y="27"/>
                    </a:cubicBezTo>
                    <a:cubicBezTo>
                      <a:pt x="34" y="28"/>
                      <a:pt x="34" y="29"/>
                      <a:pt x="34" y="29"/>
                    </a:cubicBezTo>
                    <a:cubicBezTo>
                      <a:pt x="39" y="33"/>
                      <a:pt x="39" y="33"/>
                      <a:pt x="39" y="33"/>
                    </a:cubicBezTo>
                    <a:cubicBezTo>
                      <a:pt x="13" y="33"/>
                      <a:pt x="13" y="33"/>
                      <a:pt x="13" y="33"/>
                    </a:cubicBezTo>
                    <a:cubicBezTo>
                      <a:pt x="12" y="33"/>
                      <a:pt x="11" y="34"/>
                      <a:pt x="11" y="35"/>
                    </a:cubicBezTo>
                    <a:cubicBezTo>
                      <a:pt x="11" y="36"/>
                      <a:pt x="12" y="36"/>
                      <a:pt x="13" y="36"/>
                    </a:cubicBezTo>
                    <a:cubicBezTo>
                      <a:pt x="39" y="36"/>
                      <a:pt x="39" y="36"/>
                      <a:pt x="39" y="36"/>
                    </a:cubicBezTo>
                    <a:cubicBezTo>
                      <a:pt x="34" y="41"/>
                      <a:pt x="34" y="41"/>
                      <a:pt x="34" y="41"/>
                    </a:cubicBezTo>
                    <a:cubicBezTo>
                      <a:pt x="34" y="41"/>
                      <a:pt x="34" y="42"/>
                      <a:pt x="34" y="43"/>
                    </a:cubicBezTo>
                    <a:cubicBezTo>
                      <a:pt x="35" y="43"/>
                      <a:pt x="35" y="43"/>
                      <a:pt x="35" y="43"/>
                    </a:cubicBezTo>
                    <a:cubicBezTo>
                      <a:pt x="36" y="43"/>
                      <a:pt x="36" y="43"/>
                      <a:pt x="36" y="43"/>
                    </a:cubicBezTo>
                    <a:cubicBezTo>
                      <a:pt x="43" y="36"/>
                      <a:pt x="43" y="36"/>
                      <a:pt x="43" y="36"/>
                    </a:cubicBezTo>
                    <a:cubicBezTo>
                      <a:pt x="43" y="36"/>
                      <a:pt x="43" y="36"/>
                      <a:pt x="43" y="36"/>
                    </a:cubicBezTo>
                    <a:cubicBezTo>
                      <a:pt x="44" y="36"/>
                      <a:pt x="44" y="35"/>
                      <a:pt x="44" y="35"/>
                    </a:cubicBezTo>
                    <a:cubicBezTo>
                      <a:pt x="44" y="35"/>
                      <a:pt x="44" y="34"/>
                      <a:pt x="43" y="34"/>
                    </a:cubicBezTo>
                    <a:close/>
                    <a:moveTo>
                      <a:pt x="52" y="7"/>
                    </a:moveTo>
                    <a:cubicBezTo>
                      <a:pt x="52" y="45"/>
                      <a:pt x="52" y="45"/>
                      <a:pt x="52" y="45"/>
                    </a:cubicBezTo>
                    <a:cubicBezTo>
                      <a:pt x="52" y="49"/>
                      <a:pt x="49" y="53"/>
                      <a:pt x="45" y="53"/>
                    </a:cubicBezTo>
                    <a:cubicBezTo>
                      <a:pt x="7" y="53"/>
                      <a:pt x="7" y="53"/>
                      <a:pt x="7" y="53"/>
                    </a:cubicBezTo>
                    <a:cubicBezTo>
                      <a:pt x="3" y="53"/>
                      <a:pt x="0" y="49"/>
                      <a:pt x="0" y="45"/>
                    </a:cubicBezTo>
                    <a:cubicBezTo>
                      <a:pt x="0" y="7"/>
                      <a:pt x="0" y="7"/>
                      <a:pt x="0" y="7"/>
                    </a:cubicBezTo>
                    <a:cubicBezTo>
                      <a:pt x="0" y="4"/>
                      <a:pt x="3" y="0"/>
                      <a:pt x="7" y="0"/>
                    </a:cubicBezTo>
                    <a:cubicBezTo>
                      <a:pt x="45" y="0"/>
                      <a:pt x="45" y="0"/>
                      <a:pt x="45" y="0"/>
                    </a:cubicBezTo>
                    <a:cubicBezTo>
                      <a:pt x="49" y="0"/>
                      <a:pt x="52" y="4"/>
                      <a:pt x="52" y="7"/>
                    </a:cubicBezTo>
                    <a:close/>
                    <a:moveTo>
                      <a:pt x="49" y="7"/>
                    </a:moveTo>
                    <a:cubicBezTo>
                      <a:pt x="49" y="5"/>
                      <a:pt x="47" y="3"/>
                      <a:pt x="45" y="3"/>
                    </a:cubicBezTo>
                    <a:cubicBezTo>
                      <a:pt x="7" y="3"/>
                      <a:pt x="7" y="3"/>
                      <a:pt x="7" y="3"/>
                    </a:cubicBezTo>
                    <a:cubicBezTo>
                      <a:pt x="4" y="3"/>
                      <a:pt x="3" y="5"/>
                      <a:pt x="3" y="7"/>
                    </a:cubicBezTo>
                    <a:cubicBezTo>
                      <a:pt x="3" y="45"/>
                      <a:pt x="3" y="45"/>
                      <a:pt x="3" y="45"/>
                    </a:cubicBezTo>
                    <a:cubicBezTo>
                      <a:pt x="3" y="48"/>
                      <a:pt x="4" y="50"/>
                      <a:pt x="7" y="50"/>
                    </a:cubicBezTo>
                    <a:cubicBezTo>
                      <a:pt x="45" y="50"/>
                      <a:pt x="45" y="50"/>
                      <a:pt x="45" y="50"/>
                    </a:cubicBezTo>
                    <a:cubicBezTo>
                      <a:pt x="47" y="50"/>
                      <a:pt x="49" y="48"/>
                      <a:pt x="49" y="45"/>
                    </a:cubicBezTo>
                    <a:lnTo>
                      <a:pt x="49" y="7"/>
                    </a:ln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99" name="í$ľîďè">
                <a:extLst>
                  <a:ext uri="{FF2B5EF4-FFF2-40B4-BE49-F238E27FC236}">
                    <a16:creationId xmlns:a16="http://schemas.microsoft.com/office/drawing/2014/main" id="{D1C13B15-7B88-4A2E-AD08-884EAB2A264C}"/>
                  </a:ext>
                </a:extLst>
              </p:cNvPr>
              <p:cNvSpPr/>
              <p:nvPr/>
            </p:nvSpPr>
            <p:spPr bwMode="auto">
              <a:xfrm>
                <a:off x="4577545" y="4645950"/>
                <a:ext cx="304036" cy="335220"/>
              </a:xfrm>
              <a:custGeom>
                <a:avLst/>
                <a:gdLst>
                  <a:gd name="T0" fmla="*/ 33 w 66"/>
                  <a:gd name="T1" fmla="*/ 0 h 73"/>
                  <a:gd name="T2" fmla="*/ 26 w 66"/>
                  <a:gd name="T3" fmla="*/ 6 h 73"/>
                  <a:gd name="T4" fmla="*/ 39 w 66"/>
                  <a:gd name="T5" fmla="*/ 7 h 73"/>
                  <a:gd name="T6" fmla="*/ 28 w 66"/>
                  <a:gd name="T7" fmla="*/ 5 h 73"/>
                  <a:gd name="T8" fmla="*/ 33 w 66"/>
                  <a:gd name="T9" fmla="*/ 1 h 73"/>
                  <a:gd name="T10" fmla="*/ 28 w 66"/>
                  <a:gd name="T11" fmla="*/ 5 h 73"/>
                  <a:gd name="T12" fmla="*/ 50 w 66"/>
                  <a:gd name="T13" fmla="*/ 13 h 73"/>
                  <a:gd name="T14" fmla="*/ 55 w 66"/>
                  <a:gd name="T15" fmla="*/ 15 h 73"/>
                  <a:gd name="T16" fmla="*/ 54 w 66"/>
                  <a:gd name="T17" fmla="*/ 8 h 73"/>
                  <a:gd name="T18" fmla="*/ 45 w 66"/>
                  <a:gd name="T19" fmla="*/ 8 h 73"/>
                  <a:gd name="T20" fmla="*/ 49 w 66"/>
                  <a:gd name="T21" fmla="*/ 11 h 73"/>
                  <a:gd name="T22" fmla="*/ 33 w 66"/>
                  <a:gd name="T23" fmla="*/ 7 h 73"/>
                  <a:gd name="T24" fmla="*/ 17 w 66"/>
                  <a:gd name="T25" fmla="*/ 12 h 73"/>
                  <a:gd name="T26" fmla="*/ 21 w 66"/>
                  <a:gd name="T27" fmla="*/ 8 h 73"/>
                  <a:gd name="T28" fmla="*/ 14 w 66"/>
                  <a:gd name="T29" fmla="*/ 6 h 73"/>
                  <a:gd name="T30" fmla="*/ 10 w 66"/>
                  <a:gd name="T31" fmla="*/ 15 h 73"/>
                  <a:gd name="T32" fmla="*/ 15 w 66"/>
                  <a:gd name="T33" fmla="*/ 12 h 73"/>
                  <a:gd name="T34" fmla="*/ 15 w 66"/>
                  <a:gd name="T35" fmla="*/ 13 h 73"/>
                  <a:gd name="T36" fmla="*/ 0 w 66"/>
                  <a:gd name="T37" fmla="*/ 35 h 73"/>
                  <a:gd name="T38" fmla="*/ 4 w 66"/>
                  <a:gd name="T39" fmla="*/ 43 h 73"/>
                  <a:gd name="T40" fmla="*/ 14 w 66"/>
                  <a:gd name="T41" fmla="*/ 60 h 73"/>
                  <a:gd name="T42" fmla="*/ 11 w 66"/>
                  <a:gd name="T43" fmla="*/ 68 h 73"/>
                  <a:gd name="T44" fmla="*/ 12 w 66"/>
                  <a:gd name="T45" fmla="*/ 73 h 73"/>
                  <a:gd name="T46" fmla="*/ 15 w 66"/>
                  <a:gd name="T47" fmla="*/ 70 h 73"/>
                  <a:gd name="T48" fmla="*/ 20 w 66"/>
                  <a:gd name="T49" fmla="*/ 63 h 73"/>
                  <a:gd name="T50" fmla="*/ 46 w 66"/>
                  <a:gd name="T51" fmla="*/ 63 h 73"/>
                  <a:gd name="T52" fmla="*/ 52 w 66"/>
                  <a:gd name="T53" fmla="*/ 70 h 73"/>
                  <a:gd name="T54" fmla="*/ 57 w 66"/>
                  <a:gd name="T55" fmla="*/ 71 h 73"/>
                  <a:gd name="T56" fmla="*/ 56 w 66"/>
                  <a:gd name="T57" fmla="*/ 67 h 73"/>
                  <a:gd name="T58" fmla="*/ 62 w 66"/>
                  <a:gd name="T59" fmla="*/ 43 h 73"/>
                  <a:gd name="T60" fmla="*/ 66 w 66"/>
                  <a:gd name="T61" fmla="*/ 35 h 73"/>
                  <a:gd name="T62" fmla="*/ 2 w 66"/>
                  <a:gd name="T63" fmla="*/ 38 h 73"/>
                  <a:gd name="T64" fmla="*/ 3 w 66"/>
                  <a:gd name="T65" fmla="*/ 32 h 73"/>
                  <a:gd name="T66" fmla="*/ 3 w 66"/>
                  <a:gd name="T67" fmla="*/ 41 h 73"/>
                  <a:gd name="T68" fmla="*/ 47 w 66"/>
                  <a:gd name="T69" fmla="*/ 8 h 73"/>
                  <a:gd name="T70" fmla="*/ 53 w 66"/>
                  <a:gd name="T71" fmla="*/ 10 h 73"/>
                  <a:gd name="T72" fmla="*/ 47 w 66"/>
                  <a:gd name="T73" fmla="*/ 8 h 73"/>
                  <a:gd name="T74" fmla="*/ 12 w 66"/>
                  <a:gd name="T75" fmla="*/ 10 h 73"/>
                  <a:gd name="T76" fmla="*/ 17 w 66"/>
                  <a:gd name="T77" fmla="*/ 7 h 73"/>
                  <a:gd name="T78" fmla="*/ 11 w 66"/>
                  <a:gd name="T79" fmla="*/ 13 h 73"/>
                  <a:gd name="T80" fmla="*/ 12 w 66"/>
                  <a:gd name="T81" fmla="*/ 66 h 73"/>
                  <a:gd name="T82" fmla="*/ 17 w 66"/>
                  <a:gd name="T83" fmla="*/ 64 h 73"/>
                  <a:gd name="T84" fmla="*/ 53 w 66"/>
                  <a:gd name="T85" fmla="*/ 66 h 73"/>
                  <a:gd name="T86" fmla="*/ 48 w 66"/>
                  <a:gd name="T87" fmla="*/ 64 h 73"/>
                  <a:gd name="T88" fmla="*/ 53 w 66"/>
                  <a:gd name="T89" fmla="*/ 66 h 73"/>
                  <a:gd name="T90" fmla="*/ 6 w 66"/>
                  <a:gd name="T91" fmla="*/ 37 h 73"/>
                  <a:gd name="T92" fmla="*/ 60 w 66"/>
                  <a:gd name="T93" fmla="*/ 37 h 73"/>
                  <a:gd name="T94" fmla="*/ 64 w 66"/>
                  <a:gd name="T95" fmla="*/ 38 h 73"/>
                  <a:gd name="T96" fmla="*/ 62 w 66"/>
                  <a:gd name="T97" fmla="*/ 37 h 73"/>
                  <a:gd name="T98" fmla="*/ 64 w 66"/>
                  <a:gd name="T99" fmla="*/ 35 h 73"/>
                  <a:gd name="T100" fmla="*/ 33 w 66"/>
                  <a:gd name="T101" fmla="*/ 12 h 73"/>
                  <a:gd name="T102" fmla="*/ 33 w 66"/>
                  <a:gd name="T103" fmla="*/ 61 h 73"/>
                  <a:gd name="T104" fmla="*/ 33 w 66"/>
                  <a:gd name="T105" fmla="*/ 12 h 73"/>
                  <a:gd name="T106" fmla="*/ 10 w 66"/>
                  <a:gd name="T107" fmla="*/ 37 h 73"/>
                  <a:gd name="T108" fmla="*/ 56 w 66"/>
                  <a:gd name="T109" fmla="*/ 37 h 73"/>
                  <a:gd name="T110" fmla="*/ 36 w 66"/>
                  <a:gd name="T111" fmla="*/ 35 h 73"/>
                  <a:gd name="T112" fmla="*/ 49 w 66"/>
                  <a:gd name="T113" fmla="*/ 38 h 73"/>
                  <a:gd name="T114" fmla="*/ 32 w 66"/>
                  <a:gd name="T115" fmla="*/ 40 h 73"/>
                  <a:gd name="T116" fmla="*/ 31 w 66"/>
                  <a:gd name="T117" fmla="*/ 32 h 73"/>
                  <a:gd name="T118" fmla="*/ 34 w 66"/>
                  <a:gd name="T119" fmla="*/ 16 h 73"/>
                  <a:gd name="T120" fmla="*/ 36 w 66"/>
                  <a:gd name="T121" fmla="*/ 3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 h="73">
                    <a:moveTo>
                      <a:pt x="39" y="6"/>
                    </a:moveTo>
                    <a:cubicBezTo>
                      <a:pt x="39" y="2"/>
                      <a:pt x="37" y="0"/>
                      <a:pt x="33" y="0"/>
                    </a:cubicBezTo>
                    <a:cubicBezTo>
                      <a:pt x="32" y="0"/>
                      <a:pt x="32" y="0"/>
                      <a:pt x="32" y="0"/>
                    </a:cubicBezTo>
                    <a:cubicBezTo>
                      <a:pt x="29" y="0"/>
                      <a:pt x="26" y="2"/>
                      <a:pt x="26" y="6"/>
                    </a:cubicBezTo>
                    <a:cubicBezTo>
                      <a:pt x="26" y="7"/>
                      <a:pt x="26" y="7"/>
                      <a:pt x="26" y="7"/>
                    </a:cubicBezTo>
                    <a:cubicBezTo>
                      <a:pt x="39" y="7"/>
                      <a:pt x="39" y="7"/>
                      <a:pt x="39" y="7"/>
                    </a:cubicBezTo>
                    <a:lnTo>
                      <a:pt x="39" y="6"/>
                    </a:lnTo>
                    <a:close/>
                    <a:moveTo>
                      <a:pt x="28" y="5"/>
                    </a:moveTo>
                    <a:cubicBezTo>
                      <a:pt x="28" y="3"/>
                      <a:pt x="30" y="1"/>
                      <a:pt x="32" y="1"/>
                    </a:cubicBezTo>
                    <a:cubicBezTo>
                      <a:pt x="33" y="1"/>
                      <a:pt x="33" y="1"/>
                      <a:pt x="33" y="1"/>
                    </a:cubicBezTo>
                    <a:cubicBezTo>
                      <a:pt x="35" y="1"/>
                      <a:pt x="37" y="3"/>
                      <a:pt x="38" y="5"/>
                    </a:cubicBezTo>
                    <a:lnTo>
                      <a:pt x="28" y="5"/>
                    </a:lnTo>
                    <a:close/>
                    <a:moveTo>
                      <a:pt x="62" y="30"/>
                    </a:moveTo>
                    <a:cubicBezTo>
                      <a:pt x="60" y="23"/>
                      <a:pt x="56" y="17"/>
                      <a:pt x="50" y="13"/>
                    </a:cubicBezTo>
                    <a:cubicBezTo>
                      <a:pt x="50" y="12"/>
                      <a:pt x="50" y="12"/>
                      <a:pt x="50" y="12"/>
                    </a:cubicBezTo>
                    <a:cubicBezTo>
                      <a:pt x="55" y="15"/>
                      <a:pt x="55" y="15"/>
                      <a:pt x="55" y="15"/>
                    </a:cubicBezTo>
                    <a:cubicBezTo>
                      <a:pt x="55" y="15"/>
                      <a:pt x="55" y="15"/>
                      <a:pt x="55" y="15"/>
                    </a:cubicBezTo>
                    <a:cubicBezTo>
                      <a:pt x="57" y="13"/>
                      <a:pt x="56" y="10"/>
                      <a:pt x="54" y="8"/>
                    </a:cubicBezTo>
                    <a:cubicBezTo>
                      <a:pt x="51" y="6"/>
                      <a:pt x="51" y="6"/>
                      <a:pt x="51" y="6"/>
                    </a:cubicBezTo>
                    <a:cubicBezTo>
                      <a:pt x="49" y="5"/>
                      <a:pt x="46" y="6"/>
                      <a:pt x="45" y="8"/>
                    </a:cubicBezTo>
                    <a:cubicBezTo>
                      <a:pt x="44" y="8"/>
                      <a:pt x="44" y="8"/>
                      <a:pt x="44" y="8"/>
                    </a:cubicBezTo>
                    <a:cubicBezTo>
                      <a:pt x="49" y="11"/>
                      <a:pt x="49" y="11"/>
                      <a:pt x="49" y="11"/>
                    </a:cubicBezTo>
                    <a:cubicBezTo>
                      <a:pt x="49" y="12"/>
                      <a:pt x="49" y="12"/>
                      <a:pt x="49" y="12"/>
                    </a:cubicBezTo>
                    <a:cubicBezTo>
                      <a:pt x="44" y="9"/>
                      <a:pt x="39" y="7"/>
                      <a:pt x="33" y="7"/>
                    </a:cubicBezTo>
                    <a:cubicBezTo>
                      <a:pt x="27" y="7"/>
                      <a:pt x="21" y="9"/>
                      <a:pt x="17" y="12"/>
                    </a:cubicBezTo>
                    <a:cubicBezTo>
                      <a:pt x="17" y="12"/>
                      <a:pt x="17" y="12"/>
                      <a:pt x="17" y="12"/>
                    </a:cubicBezTo>
                    <a:cubicBezTo>
                      <a:pt x="17" y="11"/>
                      <a:pt x="17" y="11"/>
                      <a:pt x="17" y="11"/>
                    </a:cubicBezTo>
                    <a:cubicBezTo>
                      <a:pt x="21" y="8"/>
                      <a:pt x="21" y="8"/>
                      <a:pt x="21" y="8"/>
                    </a:cubicBezTo>
                    <a:cubicBezTo>
                      <a:pt x="21" y="8"/>
                      <a:pt x="21" y="8"/>
                      <a:pt x="21" y="8"/>
                    </a:cubicBezTo>
                    <a:cubicBezTo>
                      <a:pt x="20" y="6"/>
                      <a:pt x="17" y="5"/>
                      <a:pt x="14" y="6"/>
                    </a:cubicBezTo>
                    <a:cubicBezTo>
                      <a:pt x="11" y="8"/>
                      <a:pt x="11" y="8"/>
                      <a:pt x="11" y="8"/>
                    </a:cubicBezTo>
                    <a:cubicBezTo>
                      <a:pt x="9" y="10"/>
                      <a:pt x="9" y="13"/>
                      <a:pt x="10" y="15"/>
                    </a:cubicBezTo>
                    <a:cubicBezTo>
                      <a:pt x="11" y="15"/>
                      <a:pt x="11" y="15"/>
                      <a:pt x="11" y="15"/>
                    </a:cubicBezTo>
                    <a:cubicBezTo>
                      <a:pt x="15" y="12"/>
                      <a:pt x="15" y="12"/>
                      <a:pt x="15" y="12"/>
                    </a:cubicBezTo>
                    <a:cubicBezTo>
                      <a:pt x="15" y="13"/>
                      <a:pt x="15" y="13"/>
                      <a:pt x="15" y="13"/>
                    </a:cubicBezTo>
                    <a:cubicBezTo>
                      <a:pt x="15" y="13"/>
                      <a:pt x="15" y="13"/>
                      <a:pt x="15" y="13"/>
                    </a:cubicBezTo>
                    <a:cubicBezTo>
                      <a:pt x="10" y="17"/>
                      <a:pt x="5" y="23"/>
                      <a:pt x="4" y="30"/>
                    </a:cubicBezTo>
                    <a:cubicBezTo>
                      <a:pt x="2" y="31"/>
                      <a:pt x="0" y="33"/>
                      <a:pt x="0" y="35"/>
                    </a:cubicBezTo>
                    <a:cubicBezTo>
                      <a:pt x="0" y="38"/>
                      <a:pt x="0" y="38"/>
                      <a:pt x="0" y="38"/>
                    </a:cubicBezTo>
                    <a:cubicBezTo>
                      <a:pt x="0" y="41"/>
                      <a:pt x="2" y="43"/>
                      <a:pt x="4" y="43"/>
                    </a:cubicBezTo>
                    <a:cubicBezTo>
                      <a:pt x="5" y="50"/>
                      <a:pt x="9" y="56"/>
                      <a:pt x="14" y="60"/>
                    </a:cubicBezTo>
                    <a:cubicBezTo>
                      <a:pt x="14" y="60"/>
                      <a:pt x="14" y="60"/>
                      <a:pt x="14" y="60"/>
                    </a:cubicBezTo>
                    <a:cubicBezTo>
                      <a:pt x="10" y="67"/>
                      <a:pt x="10" y="67"/>
                      <a:pt x="10" y="67"/>
                    </a:cubicBezTo>
                    <a:cubicBezTo>
                      <a:pt x="11" y="68"/>
                      <a:pt x="11" y="68"/>
                      <a:pt x="11" y="68"/>
                    </a:cubicBezTo>
                    <a:cubicBezTo>
                      <a:pt x="9" y="71"/>
                      <a:pt x="9" y="71"/>
                      <a:pt x="9" y="71"/>
                    </a:cubicBezTo>
                    <a:cubicBezTo>
                      <a:pt x="12" y="73"/>
                      <a:pt x="12" y="73"/>
                      <a:pt x="12" y="73"/>
                    </a:cubicBezTo>
                    <a:cubicBezTo>
                      <a:pt x="14" y="70"/>
                      <a:pt x="14" y="70"/>
                      <a:pt x="14" y="70"/>
                    </a:cubicBezTo>
                    <a:cubicBezTo>
                      <a:pt x="15" y="70"/>
                      <a:pt x="15" y="70"/>
                      <a:pt x="15" y="70"/>
                    </a:cubicBezTo>
                    <a:cubicBezTo>
                      <a:pt x="20" y="63"/>
                      <a:pt x="20" y="63"/>
                      <a:pt x="20" y="63"/>
                    </a:cubicBezTo>
                    <a:cubicBezTo>
                      <a:pt x="20" y="63"/>
                      <a:pt x="20" y="63"/>
                      <a:pt x="20" y="63"/>
                    </a:cubicBezTo>
                    <a:cubicBezTo>
                      <a:pt x="24" y="65"/>
                      <a:pt x="28" y="66"/>
                      <a:pt x="33" y="66"/>
                    </a:cubicBezTo>
                    <a:cubicBezTo>
                      <a:pt x="37" y="66"/>
                      <a:pt x="42" y="65"/>
                      <a:pt x="46" y="63"/>
                    </a:cubicBezTo>
                    <a:cubicBezTo>
                      <a:pt x="50" y="70"/>
                      <a:pt x="50" y="70"/>
                      <a:pt x="50" y="70"/>
                    </a:cubicBezTo>
                    <a:cubicBezTo>
                      <a:pt x="52" y="70"/>
                      <a:pt x="52" y="70"/>
                      <a:pt x="52" y="70"/>
                    </a:cubicBezTo>
                    <a:cubicBezTo>
                      <a:pt x="54" y="73"/>
                      <a:pt x="54" y="73"/>
                      <a:pt x="54" y="73"/>
                    </a:cubicBezTo>
                    <a:cubicBezTo>
                      <a:pt x="57" y="71"/>
                      <a:pt x="57" y="71"/>
                      <a:pt x="57" y="71"/>
                    </a:cubicBezTo>
                    <a:cubicBezTo>
                      <a:pt x="55" y="68"/>
                      <a:pt x="55" y="68"/>
                      <a:pt x="55" y="68"/>
                    </a:cubicBezTo>
                    <a:cubicBezTo>
                      <a:pt x="56" y="67"/>
                      <a:pt x="56" y="67"/>
                      <a:pt x="56" y="67"/>
                    </a:cubicBezTo>
                    <a:cubicBezTo>
                      <a:pt x="51" y="60"/>
                      <a:pt x="51" y="60"/>
                      <a:pt x="51" y="60"/>
                    </a:cubicBezTo>
                    <a:cubicBezTo>
                      <a:pt x="57" y="56"/>
                      <a:pt x="60" y="50"/>
                      <a:pt x="62" y="43"/>
                    </a:cubicBezTo>
                    <a:cubicBezTo>
                      <a:pt x="64" y="43"/>
                      <a:pt x="66" y="41"/>
                      <a:pt x="66" y="38"/>
                    </a:cubicBezTo>
                    <a:cubicBezTo>
                      <a:pt x="66" y="35"/>
                      <a:pt x="66" y="35"/>
                      <a:pt x="66" y="35"/>
                    </a:cubicBezTo>
                    <a:cubicBezTo>
                      <a:pt x="66" y="33"/>
                      <a:pt x="64" y="31"/>
                      <a:pt x="62" y="30"/>
                    </a:cubicBezTo>
                    <a:close/>
                    <a:moveTo>
                      <a:pt x="2" y="38"/>
                    </a:moveTo>
                    <a:cubicBezTo>
                      <a:pt x="2" y="35"/>
                      <a:pt x="2" y="35"/>
                      <a:pt x="2" y="35"/>
                    </a:cubicBezTo>
                    <a:cubicBezTo>
                      <a:pt x="2" y="34"/>
                      <a:pt x="2" y="33"/>
                      <a:pt x="3" y="32"/>
                    </a:cubicBezTo>
                    <a:cubicBezTo>
                      <a:pt x="3" y="34"/>
                      <a:pt x="3" y="35"/>
                      <a:pt x="3" y="37"/>
                    </a:cubicBezTo>
                    <a:cubicBezTo>
                      <a:pt x="3" y="38"/>
                      <a:pt x="3" y="40"/>
                      <a:pt x="3" y="41"/>
                    </a:cubicBezTo>
                    <a:cubicBezTo>
                      <a:pt x="2" y="41"/>
                      <a:pt x="2" y="40"/>
                      <a:pt x="2" y="38"/>
                    </a:cubicBezTo>
                    <a:close/>
                    <a:moveTo>
                      <a:pt x="47" y="8"/>
                    </a:moveTo>
                    <a:cubicBezTo>
                      <a:pt x="48" y="7"/>
                      <a:pt x="49" y="7"/>
                      <a:pt x="50" y="8"/>
                    </a:cubicBezTo>
                    <a:cubicBezTo>
                      <a:pt x="53" y="10"/>
                      <a:pt x="53" y="10"/>
                      <a:pt x="53" y="10"/>
                    </a:cubicBezTo>
                    <a:cubicBezTo>
                      <a:pt x="54" y="10"/>
                      <a:pt x="55" y="12"/>
                      <a:pt x="54" y="13"/>
                    </a:cubicBezTo>
                    <a:lnTo>
                      <a:pt x="47" y="8"/>
                    </a:lnTo>
                    <a:close/>
                    <a:moveTo>
                      <a:pt x="11" y="13"/>
                    </a:moveTo>
                    <a:cubicBezTo>
                      <a:pt x="11" y="12"/>
                      <a:pt x="11" y="10"/>
                      <a:pt x="12" y="10"/>
                    </a:cubicBezTo>
                    <a:cubicBezTo>
                      <a:pt x="15" y="8"/>
                      <a:pt x="15" y="8"/>
                      <a:pt x="15" y="8"/>
                    </a:cubicBezTo>
                    <a:cubicBezTo>
                      <a:pt x="16" y="7"/>
                      <a:pt x="16" y="7"/>
                      <a:pt x="17" y="7"/>
                    </a:cubicBezTo>
                    <a:cubicBezTo>
                      <a:pt x="18" y="7"/>
                      <a:pt x="18" y="8"/>
                      <a:pt x="19" y="8"/>
                    </a:cubicBezTo>
                    <a:lnTo>
                      <a:pt x="11" y="13"/>
                    </a:lnTo>
                    <a:close/>
                    <a:moveTo>
                      <a:pt x="15" y="68"/>
                    </a:moveTo>
                    <a:cubicBezTo>
                      <a:pt x="12" y="66"/>
                      <a:pt x="12" y="66"/>
                      <a:pt x="12" y="66"/>
                    </a:cubicBezTo>
                    <a:cubicBezTo>
                      <a:pt x="15" y="62"/>
                      <a:pt x="15" y="62"/>
                      <a:pt x="15" y="62"/>
                    </a:cubicBezTo>
                    <a:cubicBezTo>
                      <a:pt x="17" y="64"/>
                      <a:pt x="17" y="64"/>
                      <a:pt x="17" y="64"/>
                    </a:cubicBezTo>
                    <a:lnTo>
                      <a:pt x="15" y="68"/>
                    </a:lnTo>
                    <a:close/>
                    <a:moveTo>
                      <a:pt x="53" y="66"/>
                    </a:moveTo>
                    <a:cubicBezTo>
                      <a:pt x="51" y="68"/>
                      <a:pt x="51" y="68"/>
                      <a:pt x="51" y="68"/>
                    </a:cubicBezTo>
                    <a:cubicBezTo>
                      <a:pt x="48" y="64"/>
                      <a:pt x="48" y="64"/>
                      <a:pt x="48" y="64"/>
                    </a:cubicBezTo>
                    <a:cubicBezTo>
                      <a:pt x="50" y="62"/>
                      <a:pt x="50" y="62"/>
                      <a:pt x="50" y="62"/>
                    </a:cubicBezTo>
                    <a:lnTo>
                      <a:pt x="53" y="66"/>
                    </a:lnTo>
                    <a:close/>
                    <a:moveTo>
                      <a:pt x="33" y="64"/>
                    </a:moveTo>
                    <a:cubicBezTo>
                      <a:pt x="18" y="64"/>
                      <a:pt x="6" y="52"/>
                      <a:pt x="6" y="37"/>
                    </a:cubicBezTo>
                    <a:cubicBezTo>
                      <a:pt x="6" y="22"/>
                      <a:pt x="18" y="10"/>
                      <a:pt x="33" y="10"/>
                    </a:cubicBezTo>
                    <a:cubicBezTo>
                      <a:pt x="48" y="10"/>
                      <a:pt x="60" y="22"/>
                      <a:pt x="60" y="37"/>
                    </a:cubicBezTo>
                    <a:cubicBezTo>
                      <a:pt x="60" y="52"/>
                      <a:pt x="48" y="64"/>
                      <a:pt x="33" y="64"/>
                    </a:cubicBezTo>
                    <a:close/>
                    <a:moveTo>
                      <a:pt x="64" y="38"/>
                    </a:moveTo>
                    <a:cubicBezTo>
                      <a:pt x="64" y="40"/>
                      <a:pt x="63" y="41"/>
                      <a:pt x="62" y="41"/>
                    </a:cubicBezTo>
                    <a:cubicBezTo>
                      <a:pt x="62" y="40"/>
                      <a:pt x="62" y="38"/>
                      <a:pt x="62" y="37"/>
                    </a:cubicBezTo>
                    <a:cubicBezTo>
                      <a:pt x="62" y="35"/>
                      <a:pt x="62" y="34"/>
                      <a:pt x="62" y="32"/>
                    </a:cubicBezTo>
                    <a:cubicBezTo>
                      <a:pt x="63" y="33"/>
                      <a:pt x="64" y="34"/>
                      <a:pt x="64" y="35"/>
                    </a:cubicBezTo>
                    <a:lnTo>
                      <a:pt x="64" y="38"/>
                    </a:lnTo>
                    <a:close/>
                    <a:moveTo>
                      <a:pt x="33" y="12"/>
                    </a:moveTo>
                    <a:cubicBezTo>
                      <a:pt x="19" y="12"/>
                      <a:pt x="8" y="23"/>
                      <a:pt x="8" y="37"/>
                    </a:cubicBezTo>
                    <a:cubicBezTo>
                      <a:pt x="8" y="50"/>
                      <a:pt x="19" y="61"/>
                      <a:pt x="33" y="61"/>
                    </a:cubicBezTo>
                    <a:cubicBezTo>
                      <a:pt x="46" y="61"/>
                      <a:pt x="57" y="50"/>
                      <a:pt x="57" y="37"/>
                    </a:cubicBezTo>
                    <a:cubicBezTo>
                      <a:pt x="57" y="23"/>
                      <a:pt x="46" y="12"/>
                      <a:pt x="33" y="12"/>
                    </a:cubicBezTo>
                    <a:close/>
                    <a:moveTo>
                      <a:pt x="33" y="60"/>
                    </a:moveTo>
                    <a:cubicBezTo>
                      <a:pt x="20" y="60"/>
                      <a:pt x="10" y="49"/>
                      <a:pt x="10" y="37"/>
                    </a:cubicBezTo>
                    <a:cubicBezTo>
                      <a:pt x="10" y="24"/>
                      <a:pt x="20" y="14"/>
                      <a:pt x="33" y="14"/>
                    </a:cubicBezTo>
                    <a:cubicBezTo>
                      <a:pt x="45" y="14"/>
                      <a:pt x="56" y="24"/>
                      <a:pt x="56" y="37"/>
                    </a:cubicBezTo>
                    <a:cubicBezTo>
                      <a:pt x="56" y="49"/>
                      <a:pt x="45" y="60"/>
                      <a:pt x="33" y="60"/>
                    </a:cubicBezTo>
                    <a:close/>
                    <a:moveTo>
                      <a:pt x="36" y="35"/>
                    </a:moveTo>
                    <a:cubicBezTo>
                      <a:pt x="49" y="35"/>
                      <a:pt x="49" y="35"/>
                      <a:pt x="49" y="35"/>
                    </a:cubicBezTo>
                    <a:cubicBezTo>
                      <a:pt x="49" y="38"/>
                      <a:pt x="49" y="38"/>
                      <a:pt x="49" y="38"/>
                    </a:cubicBezTo>
                    <a:cubicBezTo>
                      <a:pt x="36" y="38"/>
                      <a:pt x="36" y="38"/>
                      <a:pt x="36" y="38"/>
                    </a:cubicBezTo>
                    <a:cubicBezTo>
                      <a:pt x="35" y="40"/>
                      <a:pt x="34" y="40"/>
                      <a:pt x="32" y="40"/>
                    </a:cubicBezTo>
                    <a:cubicBezTo>
                      <a:pt x="30" y="40"/>
                      <a:pt x="28" y="39"/>
                      <a:pt x="28" y="36"/>
                    </a:cubicBezTo>
                    <a:cubicBezTo>
                      <a:pt x="28" y="34"/>
                      <a:pt x="29" y="33"/>
                      <a:pt x="31" y="32"/>
                    </a:cubicBezTo>
                    <a:cubicBezTo>
                      <a:pt x="31" y="16"/>
                      <a:pt x="31" y="16"/>
                      <a:pt x="31" y="16"/>
                    </a:cubicBezTo>
                    <a:cubicBezTo>
                      <a:pt x="34" y="16"/>
                      <a:pt x="34" y="16"/>
                      <a:pt x="34" y="16"/>
                    </a:cubicBezTo>
                    <a:cubicBezTo>
                      <a:pt x="34" y="32"/>
                      <a:pt x="34" y="32"/>
                      <a:pt x="34" y="32"/>
                    </a:cubicBezTo>
                    <a:cubicBezTo>
                      <a:pt x="35" y="33"/>
                      <a:pt x="36" y="34"/>
                      <a:pt x="36" y="3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00" name="ïṩľíḑê">
                <a:extLst>
                  <a:ext uri="{FF2B5EF4-FFF2-40B4-BE49-F238E27FC236}">
                    <a16:creationId xmlns:a16="http://schemas.microsoft.com/office/drawing/2014/main" id="{9D5FB75F-76AC-43EA-B942-98D09E29A4C3}"/>
                  </a:ext>
                </a:extLst>
              </p:cNvPr>
              <p:cNvSpPr/>
              <p:nvPr/>
            </p:nvSpPr>
            <p:spPr bwMode="auto">
              <a:xfrm>
                <a:off x="4124046" y="4572825"/>
                <a:ext cx="323527" cy="307075"/>
              </a:xfrm>
              <a:custGeom>
                <a:avLst/>
                <a:gdLst>
                  <a:gd name="T0" fmla="*/ 75 w 75"/>
                  <a:gd name="T1" fmla="*/ 27 h 71"/>
                  <a:gd name="T2" fmla="*/ 69 w 75"/>
                  <a:gd name="T3" fmla="*/ 14 h 71"/>
                  <a:gd name="T4" fmla="*/ 64 w 75"/>
                  <a:gd name="T5" fmla="*/ 0 h 71"/>
                  <a:gd name="T6" fmla="*/ 5 w 75"/>
                  <a:gd name="T7" fmla="*/ 11 h 71"/>
                  <a:gd name="T8" fmla="*/ 1 w 75"/>
                  <a:gd name="T9" fmla="*/ 26 h 71"/>
                  <a:gd name="T10" fmla="*/ 0 w 75"/>
                  <a:gd name="T11" fmla="*/ 31 h 71"/>
                  <a:gd name="T12" fmla="*/ 1 w 75"/>
                  <a:gd name="T13" fmla="*/ 65 h 71"/>
                  <a:gd name="T14" fmla="*/ 70 w 75"/>
                  <a:gd name="T15" fmla="*/ 71 h 71"/>
                  <a:gd name="T16" fmla="*/ 70 w 75"/>
                  <a:gd name="T17" fmla="*/ 61 h 71"/>
                  <a:gd name="T18" fmla="*/ 4 w 75"/>
                  <a:gd name="T19" fmla="*/ 26 h 71"/>
                  <a:gd name="T20" fmla="*/ 71 w 75"/>
                  <a:gd name="T21" fmla="*/ 26 h 71"/>
                  <a:gd name="T22" fmla="*/ 58 w 75"/>
                  <a:gd name="T23" fmla="*/ 33 h 71"/>
                  <a:gd name="T24" fmla="*/ 54 w 75"/>
                  <a:gd name="T25" fmla="*/ 28 h 71"/>
                  <a:gd name="T26" fmla="*/ 52 w 75"/>
                  <a:gd name="T27" fmla="*/ 31 h 71"/>
                  <a:gd name="T28" fmla="*/ 44 w 75"/>
                  <a:gd name="T29" fmla="*/ 31 h 71"/>
                  <a:gd name="T30" fmla="*/ 52 w 75"/>
                  <a:gd name="T31" fmla="*/ 31 h 71"/>
                  <a:gd name="T32" fmla="*/ 37 w 75"/>
                  <a:gd name="T33" fmla="*/ 33 h 71"/>
                  <a:gd name="T34" fmla="*/ 42 w 75"/>
                  <a:gd name="T35" fmla="*/ 28 h 71"/>
                  <a:gd name="T36" fmla="*/ 28 w 75"/>
                  <a:gd name="T37" fmla="*/ 33 h 71"/>
                  <a:gd name="T38" fmla="*/ 23 w 75"/>
                  <a:gd name="T39" fmla="*/ 28 h 71"/>
                  <a:gd name="T40" fmla="*/ 21 w 75"/>
                  <a:gd name="T41" fmla="*/ 28 h 71"/>
                  <a:gd name="T42" fmla="*/ 17 w 75"/>
                  <a:gd name="T43" fmla="*/ 33 h 71"/>
                  <a:gd name="T44" fmla="*/ 21 w 75"/>
                  <a:gd name="T45" fmla="*/ 28 h 71"/>
                  <a:gd name="T46" fmla="*/ 18 w 75"/>
                  <a:gd name="T47" fmla="*/ 35 h 71"/>
                  <a:gd name="T48" fmla="*/ 28 w 75"/>
                  <a:gd name="T49" fmla="*/ 35 h 71"/>
                  <a:gd name="T50" fmla="*/ 38 w 75"/>
                  <a:gd name="T51" fmla="*/ 35 h 71"/>
                  <a:gd name="T52" fmla="*/ 48 w 75"/>
                  <a:gd name="T53" fmla="*/ 35 h 71"/>
                  <a:gd name="T54" fmla="*/ 58 w 75"/>
                  <a:gd name="T55" fmla="*/ 35 h 71"/>
                  <a:gd name="T56" fmla="*/ 67 w 75"/>
                  <a:gd name="T57" fmla="*/ 62 h 71"/>
                  <a:gd name="T58" fmla="*/ 29 w 75"/>
                  <a:gd name="T59" fmla="*/ 40 h 71"/>
                  <a:gd name="T60" fmla="*/ 13 w 75"/>
                  <a:gd name="T61" fmla="*/ 62 h 71"/>
                  <a:gd name="T62" fmla="*/ 12 w 75"/>
                  <a:gd name="T63" fmla="*/ 33 h 71"/>
                  <a:gd name="T64" fmla="*/ 28 w 75"/>
                  <a:gd name="T65" fmla="*/ 42 h 71"/>
                  <a:gd name="T66" fmla="*/ 68 w 75"/>
                  <a:gd name="T67" fmla="*/ 33 h 71"/>
                  <a:gd name="T68" fmla="*/ 64 w 75"/>
                  <a:gd name="T69" fmla="*/ 28 h 71"/>
                  <a:gd name="T70" fmla="*/ 68 w 75"/>
                  <a:gd name="T71" fmla="*/ 33 h 71"/>
                  <a:gd name="T72" fmla="*/ 11 w 75"/>
                  <a:gd name="T73" fmla="*/ 14 h 71"/>
                  <a:gd name="T74" fmla="*/ 11 w 75"/>
                  <a:gd name="T75" fmla="*/ 3 h 71"/>
                  <a:gd name="T76" fmla="*/ 67 w 75"/>
                  <a:gd name="T77" fmla="*/ 11 h 71"/>
                  <a:gd name="T78" fmla="*/ 11 w 75"/>
                  <a:gd name="T79" fmla="*/ 31 h 71"/>
                  <a:gd name="T80" fmla="*/ 3 w 75"/>
                  <a:gd name="T81" fmla="*/ 31 h 71"/>
                  <a:gd name="T82" fmla="*/ 4 w 75"/>
                  <a:gd name="T83" fmla="*/ 65 h 71"/>
                  <a:gd name="T84" fmla="*/ 29 w 75"/>
                  <a:gd name="T85" fmla="*/ 64 h 71"/>
                  <a:gd name="T86" fmla="*/ 71 w 75"/>
                  <a:gd name="T87" fmla="*/ 67 h 71"/>
                  <a:gd name="T88" fmla="*/ 4 w 75"/>
                  <a:gd name="T89" fmla="*/ 67 h 71"/>
                  <a:gd name="T90" fmla="*/ 62 w 75"/>
                  <a:gd name="T91" fmla="*/ 56 h 71"/>
                  <a:gd name="T92" fmla="*/ 39 w 75"/>
                  <a:gd name="T93" fmla="*/ 40 h 71"/>
                  <a:gd name="T94" fmla="*/ 39 w 75"/>
                  <a:gd name="T95" fmla="*/ 57 h 71"/>
                  <a:gd name="T96" fmla="*/ 60 w 75"/>
                  <a:gd name="T97" fmla="*/ 5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5" h="71">
                    <a:moveTo>
                      <a:pt x="75" y="31"/>
                    </a:moveTo>
                    <a:cubicBezTo>
                      <a:pt x="75" y="28"/>
                      <a:pt x="75" y="28"/>
                      <a:pt x="75" y="28"/>
                    </a:cubicBezTo>
                    <a:cubicBezTo>
                      <a:pt x="75" y="27"/>
                      <a:pt x="75" y="27"/>
                      <a:pt x="75" y="27"/>
                    </a:cubicBezTo>
                    <a:cubicBezTo>
                      <a:pt x="75" y="27"/>
                      <a:pt x="75" y="26"/>
                      <a:pt x="75" y="26"/>
                    </a:cubicBezTo>
                    <a:cubicBezTo>
                      <a:pt x="70" y="14"/>
                      <a:pt x="70" y="14"/>
                      <a:pt x="70" y="14"/>
                    </a:cubicBezTo>
                    <a:cubicBezTo>
                      <a:pt x="70" y="14"/>
                      <a:pt x="69" y="14"/>
                      <a:pt x="69" y="14"/>
                    </a:cubicBezTo>
                    <a:cubicBezTo>
                      <a:pt x="70" y="13"/>
                      <a:pt x="70" y="12"/>
                      <a:pt x="70" y="11"/>
                    </a:cubicBezTo>
                    <a:cubicBezTo>
                      <a:pt x="70" y="5"/>
                      <a:pt x="70" y="5"/>
                      <a:pt x="70" y="5"/>
                    </a:cubicBezTo>
                    <a:cubicBezTo>
                      <a:pt x="70" y="2"/>
                      <a:pt x="67" y="0"/>
                      <a:pt x="64" y="0"/>
                    </a:cubicBezTo>
                    <a:cubicBezTo>
                      <a:pt x="11" y="0"/>
                      <a:pt x="11" y="0"/>
                      <a:pt x="11" y="0"/>
                    </a:cubicBezTo>
                    <a:cubicBezTo>
                      <a:pt x="8" y="0"/>
                      <a:pt x="5" y="2"/>
                      <a:pt x="5" y="5"/>
                    </a:cubicBezTo>
                    <a:cubicBezTo>
                      <a:pt x="5" y="11"/>
                      <a:pt x="5" y="11"/>
                      <a:pt x="5" y="11"/>
                    </a:cubicBezTo>
                    <a:cubicBezTo>
                      <a:pt x="5" y="12"/>
                      <a:pt x="5" y="13"/>
                      <a:pt x="6" y="14"/>
                    </a:cubicBezTo>
                    <a:cubicBezTo>
                      <a:pt x="6" y="14"/>
                      <a:pt x="6" y="14"/>
                      <a:pt x="5" y="14"/>
                    </a:cubicBezTo>
                    <a:cubicBezTo>
                      <a:pt x="1" y="26"/>
                      <a:pt x="1" y="26"/>
                      <a:pt x="1" y="26"/>
                    </a:cubicBezTo>
                    <a:cubicBezTo>
                      <a:pt x="0" y="26"/>
                      <a:pt x="0" y="27"/>
                      <a:pt x="0" y="27"/>
                    </a:cubicBezTo>
                    <a:cubicBezTo>
                      <a:pt x="0" y="27"/>
                      <a:pt x="0" y="27"/>
                      <a:pt x="0" y="28"/>
                    </a:cubicBezTo>
                    <a:cubicBezTo>
                      <a:pt x="0" y="31"/>
                      <a:pt x="0" y="31"/>
                      <a:pt x="0" y="31"/>
                    </a:cubicBezTo>
                    <a:cubicBezTo>
                      <a:pt x="0" y="33"/>
                      <a:pt x="2" y="36"/>
                      <a:pt x="5" y="36"/>
                    </a:cubicBezTo>
                    <a:cubicBezTo>
                      <a:pt x="5" y="61"/>
                      <a:pt x="5" y="61"/>
                      <a:pt x="5" y="61"/>
                    </a:cubicBezTo>
                    <a:cubicBezTo>
                      <a:pt x="3" y="61"/>
                      <a:pt x="1" y="63"/>
                      <a:pt x="1" y="65"/>
                    </a:cubicBezTo>
                    <a:cubicBezTo>
                      <a:pt x="1" y="67"/>
                      <a:pt x="1" y="67"/>
                      <a:pt x="1" y="67"/>
                    </a:cubicBezTo>
                    <a:cubicBezTo>
                      <a:pt x="1" y="69"/>
                      <a:pt x="3" y="71"/>
                      <a:pt x="6" y="71"/>
                    </a:cubicBezTo>
                    <a:cubicBezTo>
                      <a:pt x="70" y="71"/>
                      <a:pt x="70" y="71"/>
                      <a:pt x="70" y="71"/>
                    </a:cubicBezTo>
                    <a:cubicBezTo>
                      <a:pt x="72" y="71"/>
                      <a:pt x="74" y="69"/>
                      <a:pt x="74" y="67"/>
                    </a:cubicBezTo>
                    <a:cubicBezTo>
                      <a:pt x="74" y="65"/>
                      <a:pt x="74" y="65"/>
                      <a:pt x="74" y="65"/>
                    </a:cubicBezTo>
                    <a:cubicBezTo>
                      <a:pt x="74" y="63"/>
                      <a:pt x="72" y="61"/>
                      <a:pt x="70" y="61"/>
                    </a:cubicBezTo>
                    <a:cubicBezTo>
                      <a:pt x="70" y="36"/>
                      <a:pt x="70" y="36"/>
                      <a:pt x="70" y="36"/>
                    </a:cubicBezTo>
                    <a:cubicBezTo>
                      <a:pt x="73" y="36"/>
                      <a:pt x="75" y="33"/>
                      <a:pt x="75" y="31"/>
                    </a:cubicBezTo>
                    <a:close/>
                    <a:moveTo>
                      <a:pt x="4" y="26"/>
                    </a:moveTo>
                    <a:cubicBezTo>
                      <a:pt x="8" y="16"/>
                      <a:pt x="8" y="16"/>
                      <a:pt x="8" y="16"/>
                    </a:cubicBezTo>
                    <a:cubicBezTo>
                      <a:pt x="67" y="16"/>
                      <a:pt x="67" y="16"/>
                      <a:pt x="67" y="16"/>
                    </a:cubicBezTo>
                    <a:cubicBezTo>
                      <a:pt x="71" y="26"/>
                      <a:pt x="71" y="26"/>
                      <a:pt x="71" y="26"/>
                    </a:cubicBezTo>
                    <a:lnTo>
                      <a:pt x="4" y="26"/>
                    </a:lnTo>
                    <a:close/>
                    <a:moveTo>
                      <a:pt x="62" y="31"/>
                    </a:moveTo>
                    <a:cubicBezTo>
                      <a:pt x="62" y="32"/>
                      <a:pt x="60" y="33"/>
                      <a:pt x="58" y="33"/>
                    </a:cubicBezTo>
                    <a:cubicBezTo>
                      <a:pt x="57" y="33"/>
                      <a:pt x="57" y="33"/>
                      <a:pt x="57" y="33"/>
                    </a:cubicBezTo>
                    <a:cubicBezTo>
                      <a:pt x="55" y="33"/>
                      <a:pt x="54" y="32"/>
                      <a:pt x="54" y="31"/>
                    </a:cubicBezTo>
                    <a:cubicBezTo>
                      <a:pt x="54" y="28"/>
                      <a:pt x="54" y="28"/>
                      <a:pt x="54" y="28"/>
                    </a:cubicBezTo>
                    <a:cubicBezTo>
                      <a:pt x="62" y="28"/>
                      <a:pt x="62" y="28"/>
                      <a:pt x="62" y="28"/>
                    </a:cubicBezTo>
                    <a:lnTo>
                      <a:pt x="62" y="31"/>
                    </a:lnTo>
                    <a:close/>
                    <a:moveTo>
                      <a:pt x="52" y="31"/>
                    </a:moveTo>
                    <a:cubicBezTo>
                      <a:pt x="52" y="32"/>
                      <a:pt x="50" y="33"/>
                      <a:pt x="48" y="33"/>
                    </a:cubicBezTo>
                    <a:cubicBezTo>
                      <a:pt x="47" y="33"/>
                      <a:pt x="47" y="33"/>
                      <a:pt x="47" y="33"/>
                    </a:cubicBezTo>
                    <a:cubicBezTo>
                      <a:pt x="45" y="33"/>
                      <a:pt x="44" y="32"/>
                      <a:pt x="44" y="31"/>
                    </a:cubicBezTo>
                    <a:cubicBezTo>
                      <a:pt x="44" y="28"/>
                      <a:pt x="44" y="28"/>
                      <a:pt x="44" y="28"/>
                    </a:cubicBezTo>
                    <a:cubicBezTo>
                      <a:pt x="52" y="28"/>
                      <a:pt x="52" y="28"/>
                      <a:pt x="52" y="28"/>
                    </a:cubicBezTo>
                    <a:lnTo>
                      <a:pt x="52" y="31"/>
                    </a:lnTo>
                    <a:close/>
                    <a:moveTo>
                      <a:pt x="42" y="31"/>
                    </a:moveTo>
                    <a:cubicBezTo>
                      <a:pt x="42" y="32"/>
                      <a:pt x="40" y="33"/>
                      <a:pt x="38" y="33"/>
                    </a:cubicBezTo>
                    <a:cubicBezTo>
                      <a:pt x="37" y="33"/>
                      <a:pt x="37" y="33"/>
                      <a:pt x="37" y="33"/>
                    </a:cubicBezTo>
                    <a:cubicBezTo>
                      <a:pt x="35" y="33"/>
                      <a:pt x="34" y="32"/>
                      <a:pt x="34" y="31"/>
                    </a:cubicBezTo>
                    <a:cubicBezTo>
                      <a:pt x="34" y="28"/>
                      <a:pt x="34" y="28"/>
                      <a:pt x="34" y="28"/>
                    </a:cubicBezTo>
                    <a:cubicBezTo>
                      <a:pt x="42" y="28"/>
                      <a:pt x="42" y="28"/>
                      <a:pt x="42" y="28"/>
                    </a:cubicBezTo>
                    <a:lnTo>
                      <a:pt x="42" y="31"/>
                    </a:lnTo>
                    <a:close/>
                    <a:moveTo>
                      <a:pt x="32" y="31"/>
                    </a:moveTo>
                    <a:cubicBezTo>
                      <a:pt x="32" y="32"/>
                      <a:pt x="30" y="33"/>
                      <a:pt x="28" y="33"/>
                    </a:cubicBezTo>
                    <a:cubicBezTo>
                      <a:pt x="27" y="33"/>
                      <a:pt x="27" y="33"/>
                      <a:pt x="27" y="33"/>
                    </a:cubicBezTo>
                    <a:cubicBezTo>
                      <a:pt x="25" y="33"/>
                      <a:pt x="23" y="32"/>
                      <a:pt x="23" y="31"/>
                    </a:cubicBezTo>
                    <a:cubicBezTo>
                      <a:pt x="23" y="28"/>
                      <a:pt x="23" y="28"/>
                      <a:pt x="23" y="28"/>
                    </a:cubicBezTo>
                    <a:cubicBezTo>
                      <a:pt x="32" y="28"/>
                      <a:pt x="32" y="28"/>
                      <a:pt x="32" y="28"/>
                    </a:cubicBezTo>
                    <a:lnTo>
                      <a:pt x="32" y="31"/>
                    </a:lnTo>
                    <a:close/>
                    <a:moveTo>
                      <a:pt x="21" y="28"/>
                    </a:moveTo>
                    <a:cubicBezTo>
                      <a:pt x="21" y="31"/>
                      <a:pt x="21" y="31"/>
                      <a:pt x="21" y="31"/>
                    </a:cubicBezTo>
                    <a:cubicBezTo>
                      <a:pt x="21" y="32"/>
                      <a:pt x="20" y="33"/>
                      <a:pt x="18" y="33"/>
                    </a:cubicBezTo>
                    <a:cubicBezTo>
                      <a:pt x="17" y="33"/>
                      <a:pt x="17" y="33"/>
                      <a:pt x="17" y="33"/>
                    </a:cubicBezTo>
                    <a:cubicBezTo>
                      <a:pt x="15" y="33"/>
                      <a:pt x="13" y="32"/>
                      <a:pt x="13" y="31"/>
                    </a:cubicBezTo>
                    <a:cubicBezTo>
                      <a:pt x="13" y="28"/>
                      <a:pt x="13" y="28"/>
                      <a:pt x="13" y="28"/>
                    </a:cubicBezTo>
                    <a:lnTo>
                      <a:pt x="21" y="28"/>
                    </a:lnTo>
                    <a:close/>
                    <a:moveTo>
                      <a:pt x="12" y="33"/>
                    </a:moveTo>
                    <a:cubicBezTo>
                      <a:pt x="13" y="35"/>
                      <a:pt x="15" y="35"/>
                      <a:pt x="17" y="35"/>
                    </a:cubicBezTo>
                    <a:cubicBezTo>
                      <a:pt x="18" y="35"/>
                      <a:pt x="18" y="35"/>
                      <a:pt x="18" y="35"/>
                    </a:cubicBezTo>
                    <a:cubicBezTo>
                      <a:pt x="20" y="35"/>
                      <a:pt x="21" y="35"/>
                      <a:pt x="22" y="33"/>
                    </a:cubicBezTo>
                    <a:cubicBezTo>
                      <a:pt x="23" y="35"/>
                      <a:pt x="25" y="35"/>
                      <a:pt x="27" y="35"/>
                    </a:cubicBezTo>
                    <a:cubicBezTo>
                      <a:pt x="28" y="35"/>
                      <a:pt x="28" y="35"/>
                      <a:pt x="28" y="35"/>
                    </a:cubicBezTo>
                    <a:cubicBezTo>
                      <a:pt x="30" y="35"/>
                      <a:pt x="32" y="35"/>
                      <a:pt x="33" y="33"/>
                    </a:cubicBezTo>
                    <a:cubicBezTo>
                      <a:pt x="34" y="35"/>
                      <a:pt x="35" y="35"/>
                      <a:pt x="37" y="35"/>
                    </a:cubicBezTo>
                    <a:cubicBezTo>
                      <a:pt x="38" y="35"/>
                      <a:pt x="38" y="35"/>
                      <a:pt x="38" y="35"/>
                    </a:cubicBezTo>
                    <a:cubicBezTo>
                      <a:pt x="40" y="35"/>
                      <a:pt x="42" y="35"/>
                      <a:pt x="43" y="33"/>
                    </a:cubicBezTo>
                    <a:cubicBezTo>
                      <a:pt x="44" y="35"/>
                      <a:pt x="45" y="35"/>
                      <a:pt x="47" y="35"/>
                    </a:cubicBezTo>
                    <a:cubicBezTo>
                      <a:pt x="48" y="35"/>
                      <a:pt x="48" y="35"/>
                      <a:pt x="48" y="35"/>
                    </a:cubicBezTo>
                    <a:cubicBezTo>
                      <a:pt x="50" y="35"/>
                      <a:pt x="52" y="35"/>
                      <a:pt x="53" y="33"/>
                    </a:cubicBezTo>
                    <a:cubicBezTo>
                      <a:pt x="54" y="35"/>
                      <a:pt x="55" y="35"/>
                      <a:pt x="57" y="35"/>
                    </a:cubicBezTo>
                    <a:cubicBezTo>
                      <a:pt x="58" y="35"/>
                      <a:pt x="58" y="35"/>
                      <a:pt x="58" y="35"/>
                    </a:cubicBezTo>
                    <a:cubicBezTo>
                      <a:pt x="60" y="35"/>
                      <a:pt x="62" y="35"/>
                      <a:pt x="63" y="33"/>
                    </a:cubicBezTo>
                    <a:cubicBezTo>
                      <a:pt x="64" y="35"/>
                      <a:pt x="65" y="35"/>
                      <a:pt x="67" y="35"/>
                    </a:cubicBezTo>
                    <a:cubicBezTo>
                      <a:pt x="67" y="62"/>
                      <a:pt x="67" y="62"/>
                      <a:pt x="67" y="62"/>
                    </a:cubicBezTo>
                    <a:cubicBezTo>
                      <a:pt x="30" y="62"/>
                      <a:pt x="30" y="62"/>
                      <a:pt x="30" y="62"/>
                    </a:cubicBezTo>
                    <a:cubicBezTo>
                      <a:pt x="30" y="41"/>
                      <a:pt x="30" y="41"/>
                      <a:pt x="30" y="41"/>
                    </a:cubicBezTo>
                    <a:cubicBezTo>
                      <a:pt x="30" y="40"/>
                      <a:pt x="30" y="40"/>
                      <a:pt x="29" y="40"/>
                    </a:cubicBezTo>
                    <a:cubicBezTo>
                      <a:pt x="14" y="40"/>
                      <a:pt x="14" y="40"/>
                      <a:pt x="14" y="40"/>
                    </a:cubicBezTo>
                    <a:cubicBezTo>
                      <a:pt x="13" y="40"/>
                      <a:pt x="13" y="40"/>
                      <a:pt x="13" y="41"/>
                    </a:cubicBezTo>
                    <a:cubicBezTo>
                      <a:pt x="13" y="62"/>
                      <a:pt x="13" y="62"/>
                      <a:pt x="13" y="62"/>
                    </a:cubicBezTo>
                    <a:cubicBezTo>
                      <a:pt x="8" y="62"/>
                      <a:pt x="8" y="62"/>
                      <a:pt x="8" y="62"/>
                    </a:cubicBezTo>
                    <a:cubicBezTo>
                      <a:pt x="8" y="35"/>
                      <a:pt x="8" y="35"/>
                      <a:pt x="8" y="35"/>
                    </a:cubicBezTo>
                    <a:cubicBezTo>
                      <a:pt x="10" y="35"/>
                      <a:pt x="11" y="35"/>
                      <a:pt x="12" y="33"/>
                    </a:cubicBezTo>
                    <a:close/>
                    <a:moveTo>
                      <a:pt x="15" y="62"/>
                    </a:moveTo>
                    <a:cubicBezTo>
                      <a:pt x="15" y="42"/>
                      <a:pt x="15" y="42"/>
                      <a:pt x="15" y="42"/>
                    </a:cubicBezTo>
                    <a:cubicBezTo>
                      <a:pt x="28" y="42"/>
                      <a:pt x="28" y="42"/>
                      <a:pt x="28" y="42"/>
                    </a:cubicBezTo>
                    <a:cubicBezTo>
                      <a:pt x="28" y="62"/>
                      <a:pt x="28" y="62"/>
                      <a:pt x="28" y="62"/>
                    </a:cubicBezTo>
                    <a:lnTo>
                      <a:pt x="15" y="62"/>
                    </a:lnTo>
                    <a:close/>
                    <a:moveTo>
                      <a:pt x="68" y="33"/>
                    </a:moveTo>
                    <a:cubicBezTo>
                      <a:pt x="67" y="33"/>
                      <a:pt x="67" y="33"/>
                      <a:pt x="67" y="33"/>
                    </a:cubicBezTo>
                    <a:cubicBezTo>
                      <a:pt x="65" y="33"/>
                      <a:pt x="64" y="32"/>
                      <a:pt x="64" y="31"/>
                    </a:cubicBezTo>
                    <a:cubicBezTo>
                      <a:pt x="64" y="28"/>
                      <a:pt x="64" y="28"/>
                      <a:pt x="64" y="28"/>
                    </a:cubicBezTo>
                    <a:cubicBezTo>
                      <a:pt x="72" y="28"/>
                      <a:pt x="72" y="28"/>
                      <a:pt x="72" y="28"/>
                    </a:cubicBezTo>
                    <a:cubicBezTo>
                      <a:pt x="72" y="31"/>
                      <a:pt x="72" y="31"/>
                      <a:pt x="72" y="31"/>
                    </a:cubicBezTo>
                    <a:cubicBezTo>
                      <a:pt x="72" y="32"/>
                      <a:pt x="70" y="33"/>
                      <a:pt x="68" y="33"/>
                    </a:cubicBezTo>
                    <a:close/>
                    <a:moveTo>
                      <a:pt x="67" y="11"/>
                    </a:moveTo>
                    <a:cubicBezTo>
                      <a:pt x="67" y="13"/>
                      <a:pt x="66" y="14"/>
                      <a:pt x="64" y="14"/>
                    </a:cubicBezTo>
                    <a:cubicBezTo>
                      <a:pt x="11" y="14"/>
                      <a:pt x="11" y="14"/>
                      <a:pt x="11" y="14"/>
                    </a:cubicBezTo>
                    <a:cubicBezTo>
                      <a:pt x="9" y="14"/>
                      <a:pt x="8" y="13"/>
                      <a:pt x="8" y="11"/>
                    </a:cubicBezTo>
                    <a:cubicBezTo>
                      <a:pt x="8" y="5"/>
                      <a:pt x="8" y="5"/>
                      <a:pt x="8" y="5"/>
                    </a:cubicBezTo>
                    <a:cubicBezTo>
                      <a:pt x="8" y="4"/>
                      <a:pt x="9" y="3"/>
                      <a:pt x="11" y="3"/>
                    </a:cubicBezTo>
                    <a:cubicBezTo>
                      <a:pt x="64" y="3"/>
                      <a:pt x="64" y="3"/>
                      <a:pt x="64" y="3"/>
                    </a:cubicBezTo>
                    <a:cubicBezTo>
                      <a:pt x="66" y="3"/>
                      <a:pt x="67" y="4"/>
                      <a:pt x="67" y="5"/>
                    </a:cubicBezTo>
                    <a:lnTo>
                      <a:pt x="67" y="11"/>
                    </a:lnTo>
                    <a:close/>
                    <a:moveTo>
                      <a:pt x="3" y="28"/>
                    </a:moveTo>
                    <a:cubicBezTo>
                      <a:pt x="11" y="28"/>
                      <a:pt x="11" y="28"/>
                      <a:pt x="11" y="28"/>
                    </a:cubicBezTo>
                    <a:cubicBezTo>
                      <a:pt x="11" y="31"/>
                      <a:pt x="11" y="31"/>
                      <a:pt x="11" y="31"/>
                    </a:cubicBezTo>
                    <a:cubicBezTo>
                      <a:pt x="11" y="32"/>
                      <a:pt x="10" y="33"/>
                      <a:pt x="8" y="33"/>
                    </a:cubicBezTo>
                    <a:cubicBezTo>
                      <a:pt x="7" y="33"/>
                      <a:pt x="7" y="33"/>
                      <a:pt x="7" y="33"/>
                    </a:cubicBezTo>
                    <a:cubicBezTo>
                      <a:pt x="5" y="33"/>
                      <a:pt x="3" y="32"/>
                      <a:pt x="3" y="31"/>
                    </a:cubicBezTo>
                    <a:lnTo>
                      <a:pt x="3" y="28"/>
                    </a:lnTo>
                    <a:close/>
                    <a:moveTo>
                      <a:pt x="4" y="67"/>
                    </a:moveTo>
                    <a:cubicBezTo>
                      <a:pt x="4" y="65"/>
                      <a:pt x="4" y="65"/>
                      <a:pt x="4" y="65"/>
                    </a:cubicBezTo>
                    <a:cubicBezTo>
                      <a:pt x="4" y="65"/>
                      <a:pt x="5" y="64"/>
                      <a:pt x="6" y="64"/>
                    </a:cubicBezTo>
                    <a:cubicBezTo>
                      <a:pt x="14" y="64"/>
                      <a:pt x="14" y="64"/>
                      <a:pt x="14" y="64"/>
                    </a:cubicBezTo>
                    <a:cubicBezTo>
                      <a:pt x="29" y="64"/>
                      <a:pt x="29" y="64"/>
                      <a:pt x="29" y="64"/>
                    </a:cubicBezTo>
                    <a:cubicBezTo>
                      <a:pt x="70" y="64"/>
                      <a:pt x="70" y="64"/>
                      <a:pt x="70" y="64"/>
                    </a:cubicBezTo>
                    <a:cubicBezTo>
                      <a:pt x="70" y="64"/>
                      <a:pt x="71" y="65"/>
                      <a:pt x="71" y="65"/>
                    </a:cubicBezTo>
                    <a:cubicBezTo>
                      <a:pt x="71" y="67"/>
                      <a:pt x="71" y="67"/>
                      <a:pt x="71" y="67"/>
                    </a:cubicBezTo>
                    <a:cubicBezTo>
                      <a:pt x="71" y="68"/>
                      <a:pt x="70" y="68"/>
                      <a:pt x="70" y="68"/>
                    </a:cubicBezTo>
                    <a:cubicBezTo>
                      <a:pt x="6" y="68"/>
                      <a:pt x="6" y="68"/>
                      <a:pt x="6" y="68"/>
                    </a:cubicBezTo>
                    <a:cubicBezTo>
                      <a:pt x="5" y="68"/>
                      <a:pt x="4" y="68"/>
                      <a:pt x="4" y="67"/>
                    </a:cubicBezTo>
                    <a:close/>
                    <a:moveTo>
                      <a:pt x="39" y="57"/>
                    </a:moveTo>
                    <a:cubicBezTo>
                      <a:pt x="61" y="57"/>
                      <a:pt x="61" y="57"/>
                      <a:pt x="61" y="57"/>
                    </a:cubicBezTo>
                    <a:cubicBezTo>
                      <a:pt x="62" y="57"/>
                      <a:pt x="62" y="56"/>
                      <a:pt x="62" y="56"/>
                    </a:cubicBezTo>
                    <a:cubicBezTo>
                      <a:pt x="62" y="41"/>
                      <a:pt x="62" y="41"/>
                      <a:pt x="62" y="41"/>
                    </a:cubicBezTo>
                    <a:cubicBezTo>
                      <a:pt x="62" y="40"/>
                      <a:pt x="62" y="40"/>
                      <a:pt x="61" y="40"/>
                    </a:cubicBezTo>
                    <a:cubicBezTo>
                      <a:pt x="39" y="40"/>
                      <a:pt x="39" y="40"/>
                      <a:pt x="39" y="40"/>
                    </a:cubicBezTo>
                    <a:cubicBezTo>
                      <a:pt x="38" y="40"/>
                      <a:pt x="38" y="40"/>
                      <a:pt x="38" y="41"/>
                    </a:cubicBezTo>
                    <a:cubicBezTo>
                      <a:pt x="38" y="56"/>
                      <a:pt x="38" y="56"/>
                      <a:pt x="38" y="56"/>
                    </a:cubicBezTo>
                    <a:cubicBezTo>
                      <a:pt x="38" y="56"/>
                      <a:pt x="38" y="57"/>
                      <a:pt x="39" y="57"/>
                    </a:cubicBezTo>
                    <a:close/>
                    <a:moveTo>
                      <a:pt x="40" y="42"/>
                    </a:moveTo>
                    <a:cubicBezTo>
                      <a:pt x="60" y="42"/>
                      <a:pt x="60" y="42"/>
                      <a:pt x="60" y="42"/>
                    </a:cubicBezTo>
                    <a:cubicBezTo>
                      <a:pt x="60" y="55"/>
                      <a:pt x="60" y="55"/>
                      <a:pt x="60" y="55"/>
                    </a:cubicBezTo>
                    <a:cubicBezTo>
                      <a:pt x="40" y="55"/>
                      <a:pt x="40" y="55"/>
                      <a:pt x="40" y="55"/>
                    </a:cubicBezTo>
                    <a:lnTo>
                      <a:pt x="40" y="42"/>
                    </a:ln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01" name="îŝļíḑè">
                <a:extLst>
                  <a:ext uri="{FF2B5EF4-FFF2-40B4-BE49-F238E27FC236}">
                    <a16:creationId xmlns:a16="http://schemas.microsoft.com/office/drawing/2014/main" id="{58A7377B-00A5-4A00-95D2-539F80FF7E63}"/>
                  </a:ext>
                </a:extLst>
              </p:cNvPr>
              <p:cNvSpPr/>
              <p:nvPr/>
            </p:nvSpPr>
            <p:spPr bwMode="auto">
              <a:xfrm>
                <a:off x="8238493" y="4190759"/>
                <a:ext cx="395516" cy="335025"/>
              </a:xfrm>
              <a:custGeom>
                <a:avLst/>
                <a:gdLst>
                  <a:gd name="T0" fmla="*/ 70 w 72"/>
                  <a:gd name="T1" fmla="*/ 16 h 61"/>
                  <a:gd name="T2" fmla="*/ 56 w 72"/>
                  <a:gd name="T3" fmla="*/ 18 h 61"/>
                  <a:gd name="T4" fmla="*/ 43 w 72"/>
                  <a:gd name="T5" fmla="*/ 46 h 61"/>
                  <a:gd name="T6" fmla="*/ 12 w 72"/>
                  <a:gd name="T7" fmla="*/ 46 h 61"/>
                  <a:gd name="T8" fmla="*/ 13 w 72"/>
                  <a:gd name="T9" fmla="*/ 49 h 61"/>
                  <a:gd name="T10" fmla="*/ 48 w 72"/>
                  <a:gd name="T11" fmla="*/ 51 h 61"/>
                  <a:gd name="T12" fmla="*/ 13 w 72"/>
                  <a:gd name="T13" fmla="*/ 52 h 61"/>
                  <a:gd name="T14" fmla="*/ 9 w 72"/>
                  <a:gd name="T15" fmla="*/ 45 h 61"/>
                  <a:gd name="T16" fmla="*/ 7 w 72"/>
                  <a:gd name="T17" fmla="*/ 42 h 61"/>
                  <a:gd name="T18" fmla="*/ 1 w 72"/>
                  <a:gd name="T19" fmla="*/ 23 h 61"/>
                  <a:gd name="T20" fmla="*/ 10 w 72"/>
                  <a:gd name="T21" fmla="*/ 41 h 61"/>
                  <a:gd name="T22" fmla="*/ 43 w 72"/>
                  <a:gd name="T23" fmla="*/ 43 h 61"/>
                  <a:gd name="T24" fmla="*/ 54 w 72"/>
                  <a:gd name="T25" fmla="*/ 17 h 61"/>
                  <a:gd name="T26" fmla="*/ 70 w 72"/>
                  <a:gd name="T27" fmla="*/ 13 h 61"/>
                  <a:gd name="T28" fmla="*/ 18 w 72"/>
                  <a:gd name="T29" fmla="*/ 57 h 61"/>
                  <a:gd name="T30" fmla="*/ 11 w 72"/>
                  <a:gd name="T31" fmla="*/ 57 h 61"/>
                  <a:gd name="T32" fmla="*/ 18 w 72"/>
                  <a:gd name="T33" fmla="*/ 57 h 61"/>
                  <a:gd name="T34" fmla="*/ 14 w 72"/>
                  <a:gd name="T35" fmla="*/ 55 h 61"/>
                  <a:gd name="T36" fmla="*/ 14 w 72"/>
                  <a:gd name="T37" fmla="*/ 59 h 61"/>
                  <a:gd name="T38" fmla="*/ 45 w 72"/>
                  <a:gd name="T39" fmla="*/ 57 h 61"/>
                  <a:gd name="T40" fmla="*/ 38 w 72"/>
                  <a:gd name="T41" fmla="*/ 57 h 61"/>
                  <a:gd name="T42" fmla="*/ 45 w 72"/>
                  <a:gd name="T43" fmla="*/ 57 h 61"/>
                  <a:gd name="T44" fmla="*/ 41 w 72"/>
                  <a:gd name="T45" fmla="*/ 55 h 61"/>
                  <a:gd name="T46" fmla="*/ 41 w 72"/>
                  <a:gd name="T47" fmla="*/ 59 h 61"/>
                  <a:gd name="T48" fmla="*/ 12 w 72"/>
                  <a:gd name="T49" fmla="*/ 37 h 61"/>
                  <a:gd name="T50" fmla="*/ 45 w 72"/>
                  <a:gd name="T51" fmla="*/ 36 h 61"/>
                  <a:gd name="T52" fmla="*/ 12 w 72"/>
                  <a:gd name="T53" fmla="*/ 35 h 61"/>
                  <a:gd name="T54" fmla="*/ 12 w 72"/>
                  <a:gd name="T55" fmla="*/ 37 h 61"/>
                  <a:gd name="T56" fmla="*/ 12 w 72"/>
                  <a:gd name="T57" fmla="*/ 40 h 61"/>
                  <a:gd name="T58" fmla="*/ 43 w 72"/>
                  <a:gd name="T59" fmla="*/ 41 h 61"/>
                  <a:gd name="T60" fmla="*/ 43 w 72"/>
                  <a:gd name="T61" fmla="*/ 39 h 61"/>
                  <a:gd name="T62" fmla="*/ 37 w 72"/>
                  <a:gd name="T63" fmla="*/ 31 h 61"/>
                  <a:gd name="T64" fmla="*/ 44 w 72"/>
                  <a:gd name="T65" fmla="*/ 30 h 61"/>
                  <a:gd name="T66" fmla="*/ 43 w 72"/>
                  <a:gd name="T67" fmla="*/ 0 h 61"/>
                  <a:gd name="T68" fmla="*/ 36 w 72"/>
                  <a:gd name="T69" fmla="*/ 0 h 61"/>
                  <a:gd name="T70" fmla="*/ 37 w 72"/>
                  <a:gd name="T71" fmla="*/ 31 h 61"/>
                  <a:gd name="T72" fmla="*/ 31 w 72"/>
                  <a:gd name="T73" fmla="*/ 31 h 61"/>
                  <a:gd name="T74" fmla="*/ 32 w 72"/>
                  <a:gd name="T75" fmla="*/ 8 h 61"/>
                  <a:gd name="T76" fmla="*/ 25 w 72"/>
                  <a:gd name="T77" fmla="*/ 8 h 61"/>
                  <a:gd name="T78" fmla="*/ 24 w 72"/>
                  <a:gd name="T79" fmla="*/ 30 h 61"/>
                  <a:gd name="T80" fmla="*/ 13 w 72"/>
                  <a:gd name="T81" fmla="*/ 31 h 61"/>
                  <a:gd name="T82" fmla="*/ 20 w 72"/>
                  <a:gd name="T83" fmla="*/ 30 h 61"/>
                  <a:gd name="T84" fmla="*/ 20 w 72"/>
                  <a:gd name="T85" fmla="*/ 16 h 61"/>
                  <a:gd name="T86" fmla="*/ 13 w 72"/>
                  <a:gd name="T87" fmla="*/ 16 h 61"/>
                  <a:gd name="T88" fmla="*/ 13 w 72"/>
                  <a:gd name="T89"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61">
                    <a:moveTo>
                      <a:pt x="72" y="14"/>
                    </a:moveTo>
                    <a:cubicBezTo>
                      <a:pt x="72" y="15"/>
                      <a:pt x="71" y="16"/>
                      <a:pt x="70" y="16"/>
                    </a:cubicBezTo>
                    <a:cubicBezTo>
                      <a:pt x="59" y="16"/>
                      <a:pt x="59" y="16"/>
                      <a:pt x="59" y="16"/>
                    </a:cubicBezTo>
                    <a:cubicBezTo>
                      <a:pt x="58" y="16"/>
                      <a:pt x="57" y="17"/>
                      <a:pt x="56" y="18"/>
                    </a:cubicBezTo>
                    <a:cubicBezTo>
                      <a:pt x="49" y="42"/>
                      <a:pt x="49" y="42"/>
                      <a:pt x="49" y="42"/>
                    </a:cubicBezTo>
                    <a:cubicBezTo>
                      <a:pt x="48" y="44"/>
                      <a:pt x="46" y="46"/>
                      <a:pt x="43" y="46"/>
                    </a:cubicBezTo>
                    <a:cubicBezTo>
                      <a:pt x="13" y="46"/>
                      <a:pt x="13" y="46"/>
                      <a:pt x="13" y="46"/>
                    </a:cubicBezTo>
                    <a:cubicBezTo>
                      <a:pt x="13" y="46"/>
                      <a:pt x="12" y="46"/>
                      <a:pt x="12" y="46"/>
                    </a:cubicBezTo>
                    <a:cubicBezTo>
                      <a:pt x="12" y="48"/>
                      <a:pt x="12" y="48"/>
                      <a:pt x="12" y="48"/>
                    </a:cubicBezTo>
                    <a:cubicBezTo>
                      <a:pt x="12" y="49"/>
                      <a:pt x="12" y="49"/>
                      <a:pt x="13" y="49"/>
                    </a:cubicBezTo>
                    <a:cubicBezTo>
                      <a:pt x="47" y="49"/>
                      <a:pt x="47" y="49"/>
                      <a:pt x="47" y="49"/>
                    </a:cubicBezTo>
                    <a:cubicBezTo>
                      <a:pt x="47" y="49"/>
                      <a:pt x="48" y="50"/>
                      <a:pt x="48" y="51"/>
                    </a:cubicBezTo>
                    <a:cubicBezTo>
                      <a:pt x="48" y="52"/>
                      <a:pt x="47" y="52"/>
                      <a:pt x="47" y="52"/>
                    </a:cubicBezTo>
                    <a:cubicBezTo>
                      <a:pt x="13" y="52"/>
                      <a:pt x="13" y="52"/>
                      <a:pt x="13" y="52"/>
                    </a:cubicBezTo>
                    <a:cubicBezTo>
                      <a:pt x="11" y="52"/>
                      <a:pt x="9" y="50"/>
                      <a:pt x="9" y="48"/>
                    </a:cubicBezTo>
                    <a:cubicBezTo>
                      <a:pt x="9" y="45"/>
                      <a:pt x="9" y="45"/>
                      <a:pt x="9" y="45"/>
                    </a:cubicBezTo>
                    <a:cubicBezTo>
                      <a:pt x="9" y="45"/>
                      <a:pt x="9" y="44"/>
                      <a:pt x="9" y="44"/>
                    </a:cubicBezTo>
                    <a:cubicBezTo>
                      <a:pt x="8" y="44"/>
                      <a:pt x="8" y="43"/>
                      <a:pt x="7" y="42"/>
                    </a:cubicBezTo>
                    <a:cubicBezTo>
                      <a:pt x="0" y="25"/>
                      <a:pt x="0" y="25"/>
                      <a:pt x="0" y="25"/>
                    </a:cubicBezTo>
                    <a:cubicBezTo>
                      <a:pt x="0" y="24"/>
                      <a:pt x="0" y="23"/>
                      <a:pt x="1" y="23"/>
                    </a:cubicBezTo>
                    <a:cubicBezTo>
                      <a:pt x="1" y="22"/>
                      <a:pt x="2" y="23"/>
                      <a:pt x="3" y="24"/>
                    </a:cubicBezTo>
                    <a:cubicBezTo>
                      <a:pt x="10" y="41"/>
                      <a:pt x="10" y="41"/>
                      <a:pt x="10" y="41"/>
                    </a:cubicBezTo>
                    <a:cubicBezTo>
                      <a:pt x="11" y="42"/>
                      <a:pt x="12" y="43"/>
                      <a:pt x="13" y="43"/>
                    </a:cubicBezTo>
                    <a:cubicBezTo>
                      <a:pt x="43" y="43"/>
                      <a:pt x="43" y="43"/>
                      <a:pt x="43" y="43"/>
                    </a:cubicBezTo>
                    <a:cubicBezTo>
                      <a:pt x="44" y="43"/>
                      <a:pt x="46" y="42"/>
                      <a:pt x="46" y="41"/>
                    </a:cubicBezTo>
                    <a:cubicBezTo>
                      <a:pt x="54" y="17"/>
                      <a:pt x="54" y="17"/>
                      <a:pt x="54" y="17"/>
                    </a:cubicBezTo>
                    <a:cubicBezTo>
                      <a:pt x="54" y="15"/>
                      <a:pt x="57" y="13"/>
                      <a:pt x="59" y="13"/>
                    </a:cubicBezTo>
                    <a:cubicBezTo>
                      <a:pt x="70" y="13"/>
                      <a:pt x="70" y="13"/>
                      <a:pt x="70" y="13"/>
                    </a:cubicBezTo>
                    <a:cubicBezTo>
                      <a:pt x="71" y="13"/>
                      <a:pt x="72" y="13"/>
                      <a:pt x="72" y="14"/>
                    </a:cubicBezTo>
                    <a:close/>
                    <a:moveTo>
                      <a:pt x="18" y="57"/>
                    </a:moveTo>
                    <a:cubicBezTo>
                      <a:pt x="18" y="59"/>
                      <a:pt x="16" y="61"/>
                      <a:pt x="14" y="61"/>
                    </a:cubicBezTo>
                    <a:cubicBezTo>
                      <a:pt x="12" y="61"/>
                      <a:pt x="11" y="59"/>
                      <a:pt x="11" y="57"/>
                    </a:cubicBezTo>
                    <a:cubicBezTo>
                      <a:pt x="11" y="55"/>
                      <a:pt x="12" y="53"/>
                      <a:pt x="14" y="53"/>
                    </a:cubicBezTo>
                    <a:cubicBezTo>
                      <a:pt x="16" y="53"/>
                      <a:pt x="18" y="55"/>
                      <a:pt x="18" y="57"/>
                    </a:cubicBezTo>
                    <a:close/>
                    <a:moveTo>
                      <a:pt x="16" y="57"/>
                    </a:moveTo>
                    <a:cubicBezTo>
                      <a:pt x="16" y="56"/>
                      <a:pt x="15" y="55"/>
                      <a:pt x="14" y="55"/>
                    </a:cubicBezTo>
                    <a:cubicBezTo>
                      <a:pt x="14" y="55"/>
                      <a:pt x="13" y="56"/>
                      <a:pt x="13" y="57"/>
                    </a:cubicBezTo>
                    <a:cubicBezTo>
                      <a:pt x="13" y="58"/>
                      <a:pt x="14" y="59"/>
                      <a:pt x="14" y="59"/>
                    </a:cubicBezTo>
                    <a:cubicBezTo>
                      <a:pt x="15" y="59"/>
                      <a:pt x="16" y="58"/>
                      <a:pt x="16" y="57"/>
                    </a:cubicBezTo>
                    <a:close/>
                    <a:moveTo>
                      <a:pt x="45" y="57"/>
                    </a:moveTo>
                    <a:cubicBezTo>
                      <a:pt x="45" y="59"/>
                      <a:pt x="43" y="61"/>
                      <a:pt x="41" y="61"/>
                    </a:cubicBezTo>
                    <a:cubicBezTo>
                      <a:pt x="39" y="61"/>
                      <a:pt x="38" y="59"/>
                      <a:pt x="38" y="57"/>
                    </a:cubicBezTo>
                    <a:cubicBezTo>
                      <a:pt x="38" y="55"/>
                      <a:pt x="39" y="53"/>
                      <a:pt x="41" y="53"/>
                    </a:cubicBezTo>
                    <a:cubicBezTo>
                      <a:pt x="43" y="53"/>
                      <a:pt x="45" y="55"/>
                      <a:pt x="45" y="57"/>
                    </a:cubicBezTo>
                    <a:close/>
                    <a:moveTo>
                      <a:pt x="43" y="57"/>
                    </a:moveTo>
                    <a:cubicBezTo>
                      <a:pt x="43" y="56"/>
                      <a:pt x="42" y="55"/>
                      <a:pt x="41" y="55"/>
                    </a:cubicBezTo>
                    <a:cubicBezTo>
                      <a:pt x="40" y="55"/>
                      <a:pt x="40" y="56"/>
                      <a:pt x="40" y="57"/>
                    </a:cubicBezTo>
                    <a:cubicBezTo>
                      <a:pt x="40" y="58"/>
                      <a:pt x="40" y="59"/>
                      <a:pt x="41" y="59"/>
                    </a:cubicBezTo>
                    <a:cubicBezTo>
                      <a:pt x="42" y="59"/>
                      <a:pt x="43" y="58"/>
                      <a:pt x="43" y="57"/>
                    </a:cubicBezTo>
                    <a:close/>
                    <a:moveTo>
                      <a:pt x="12" y="37"/>
                    </a:moveTo>
                    <a:cubicBezTo>
                      <a:pt x="44" y="37"/>
                      <a:pt x="44" y="37"/>
                      <a:pt x="44" y="37"/>
                    </a:cubicBezTo>
                    <a:cubicBezTo>
                      <a:pt x="45" y="37"/>
                      <a:pt x="45" y="36"/>
                      <a:pt x="45" y="36"/>
                    </a:cubicBezTo>
                    <a:cubicBezTo>
                      <a:pt x="45" y="35"/>
                      <a:pt x="45" y="35"/>
                      <a:pt x="44" y="35"/>
                    </a:cubicBezTo>
                    <a:cubicBezTo>
                      <a:pt x="12" y="35"/>
                      <a:pt x="12" y="35"/>
                      <a:pt x="12" y="35"/>
                    </a:cubicBezTo>
                    <a:cubicBezTo>
                      <a:pt x="11" y="35"/>
                      <a:pt x="11" y="35"/>
                      <a:pt x="11" y="36"/>
                    </a:cubicBezTo>
                    <a:cubicBezTo>
                      <a:pt x="11" y="36"/>
                      <a:pt x="11" y="37"/>
                      <a:pt x="12" y="37"/>
                    </a:cubicBezTo>
                    <a:close/>
                    <a:moveTo>
                      <a:pt x="13" y="39"/>
                    </a:moveTo>
                    <a:cubicBezTo>
                      <a:pt x="13" y="39"/>
                      <a:pt x="12" y="40"/>
                      <a:pt x="12" y="40"/>
                    </a:cubicBezTo>
                    <a:cubicBezTo>
                      <a:pt x="12" y="41"/>
                      <a:pt x="13" y="41"/>
                      <a:pt x="13" y="41"/>
                    </a:cubicBezTo>
                    <a:cubicBezTo>
                      <a:pt x="43" y="41"/>
                      <a:pt x="43" y="41"/>
                      <a:pt x="43" y="41"/>
                    </a:cubicBezTo>
                    <a:cubicBezTo>
                      <a:pt x="44" y="41"/>
                      <a:pt x="44" y="41"/>
                      <a:pt x="44" y="40"/>
                    </a:cubicBezTo>
                    <a:cubicBezTo>
                      <a:pt x="44" y="40"/>
                      <a:pt x="44" y="39"/>
                      <a:pt x="43" y="39"/>
                    </a:cubicBezTo>
                    <a:lnTo>
                      <a:pt x="13" y="39"/>
                    </a:lnTo>
                    <a:close/>
                    <a:moveTo>
                      <a:pt x="37" y="31"/>
                    </a:moveTo>
                    <a:cubicBezTo>
                      <a:pt x="43" y="31"/>
                      <a:pt x="43" y="31"/>
                      <a:pt x="43" y="31"/>
                    </a:cubicBezTo>
                    <a:cubicBezTo>
                      <a:pt x="43" y="31"/>
                      <a:pt x="44" y="30"/>
                      <a:pt x="44" y="30"/>
                    </a:cubicBezTo>
                    <a:cubicBezTo>
                      <a:pt x="44" y="0"/>
                      <a:pt x="44" y="0"/>
                      <a:pt x="44" y="0"/>
                    </a:cubicBezTo>
                    <a:cubicBezTo>
                      <a:pt x="44" y="0"/>
                      <a:pt x="43" y="0"/>
                      <a:pt x="43" y="0"/>
                    </a:cubicBezTo>
                    <a:cubicBezTo>
                      <a:pt x="37" y="0"/>
                      <a:pt x="37" y="0"/>
                      <a:pt x="37" y="0"/>
                    </a:cubicBezTo>
                    <a:cubicBezTo>
                      <a:pt x="36" y="0"/>
                      <a:pt x="36" y="0"/>
                      <a:pt x="36" y="0"/>
                    </a:cubicBezTo>
                    <a:cubicBezTo>
                      <a:pt x="36" y="30"/>
                      <a:pt x="36" y="30"/>
                      <a:pt x="36" y="30"/>
                    </a:cubicBezTo>
                    <a:cubicBezTo>
                      <a:pt x="36" y="30"/>
                      <a:pt x="36" y="31"/>
                      <a:pt x="37" y="31"/>
                    </a:cubicBezTo>
                    <a:close/>
                    <a:moveTo>
                      <a:pt x="25" y="31"/>
                    </a:moveTo>
                    <a:cubicBezTo>
                      <a:pt x="31" y="31"/>
                      <a:pt x="31" y="31"/>
                      <a:pt x="31" y="31"/>
                    </a:cubicBezTo>
                    <a:cubicBezTo>
                      <a:pt x="32" y="31"/>
                      <a:pt x="32" y="30"/>
                      <a:pt x="32" y="30"/>
                    </a:cubicBezTo>
                    <a:cubicBezTo>
                      <a:pt x="32" y="8"/>
                      <a:pt x="32" y="8"/>
                      <a:pt x="32" y="8"/>
                    </a:cubicBezTo>
                    <a:cubicBezTo>
                      <a:pt x="32" y="8"/>
                      <a:pt x="32" y="8"/>
                      <a:pt x="31" y="8"/>
                    </a:cubicBezTo>
                    <a:cubicBezTo>
                      <a:pt x="25" y="8"/>
                      <a:pt x="25" y="8"/>
                      <a:pt x="25" y="8"/>
                    </a:cubicBezTo>
                    <a:cubicBezTo>
                      <a:pt x="25" y="8"/>
                      <a:pt x="24" y="8"/>
                      <a:pt x="24" y="8"/>
                    </a:cubicBezTo>
                    <a:cubicBezTo>
                      <a:pt x="24" y="30"/>
                      <a:pt x="24" y="30"/>
                      <a:pt x="24" y="30"/>
                    </a:cubicBezTo>
                    <a:cubicBezTo>
                      <a:pt x="24" y="30"/>
                      <a:pt x="25" y="31"/>
                      <a:pt x="25" y="31"/>
                    </a:cubicBezTo>
                    <a:close/>
                    <a:moveTo>
                      <a:pt x="13" y="31"/>
                    </a:moveTo>
                    <a:cubicBezTo>
                      <a:pt x="20" y="31"/>
                      <a:pt x="20" y="31"/>
                      <a:pt x="20" y="31"/>
                    </a:cubicBezTo>
                    <a:cubicBezTo>
                      <a:pt x="20" y="31"/>
                      <a:pt x="20" y="30"/>
                      <a:pt x="20" y="30"/>
                    </a:cubicBezTo>
                    <a:cubicBezTo>
                      <a:pt x="20" y="16"/>
                      <a:pt x="20" y="16"/>
                      <a:pt x="20" y="16"/>
                    </a:cubicBezTo>
                    <a:cubicBezTo>
                      <a:pt x="20" y="16"/>
                      <a:pt x="20" y="16"/>
                      <a:pt x="20" y="16"/>
                    </a:cubicBezTo>
                    <a:cubicBezTo>
                      <a:pt x="13" y="16"/>
                      <a:pt x="13" y="16"/>
                      <a:pt x="13" y="16"/>
                    </a:cubicBezTo>
                    <a:cubicBezTo>
                      <a:pt x="13" y="16"/>
                      <a:pt x="13" y="16"/>
                      <a:pt x="13" y="16"/>
                    </a:cubicBezTo>
                    <a:cubicBezTo>
                      <a:pt x="13" y="30"/>
                      <a:pt x="13" y="30"/>
                      <a:pt x="13" y="30"/>
                    </a:cubicBezTo>
                    <a:cubicBezTo>
                      <a:pt x="13" y="30"/>
                      <a:pt x="13" y="31"/>
                      <a:pt x="13" y="31"/>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02" name="íṣlîḑe">
                <a:extLst>
                  <a:ext uri="{FF2B5EF4-FFF2-40B4-BE49-F238E27FC236}">
                    <a16:creationId xmlns:a16="http://schemas.microsoft.com/office/drawing/2014/main" id="{386D3664-0543-464A-B10B-DCED6F538115}"/>
                  </a:ext>
                </a:extLst>
              </p:cNvPr>
              <p:cNvSpPr/>
              <p:nvPr/>
            </p:nvSpPr>
            <p:spPr bwMode="auto">
              <a:xfrm>
                <a:off x="7709719" y="3927654"/>
                <a:ext cx="267607" cy="298800"/>
              </a:xfrm>
              <a:custGeom>
                <a:avLst/>
                <a:gdLst>
                  <a:gd name="T0" fmla="*/ 55 w 69"/>
                  <a:gd name="T1" fmla="*/ 0 h 77"/>
                  <a:gd name="T2" fmla="*/ 45 w 69"/>
                  <a:gd name="T3" fmla="*/ 5 h 77"/>
                  <a:gd name="T4" fmla="*/ 31 w 69"/>
                  <a:gd name="T5" fmla="*/ 7 h 77"/>
                  <a:gd name="T6" fmla="*/ 24 w 69"/>
                  <a:gd name="T7" fmla="*/ 7 h 77"/>
                  <a:gd name="T8" fmla="*/ 10 w 69"/>
                  <a:gd name="T9" fmla="*/ 5 h 77"/>
                  <a:gd name="T10" fmla="*/ 0 w 69"/>
                  <a:gd name="T11" fmla="*/ 69 h 77"/>
                  <a:gd name="T12" fmla="*/ 69 w 69"/>
                  <a:gd name="T13" fmla="*/ 14 h 77"/>
                  <a:gd name="T14" fmla="*/ 10 w 69"/>
                  <a:gd name="T15" fmla="*/ 13 h 77"/>
                  <a:gd name="T16" fmla="*/ 24 w 69"/>
                  <a:gd name="T17" fmla="*/ 10 h 77"/>
                  <a:gd name="T18" fmla="*/ 31 w 69"/>
                  <a:gd name="T19" fmla="*/ 10 h 77"/>
                  <a:gd name="T20" fmla="*/ 45 w 69"/>
                  <a:gd name="T21" fmla="*/ 13 h 77"/>
                  <a:gd name="T22" fmla="*/ 55 w 69"/>
                  <a:gd name="T23" fmla="*/ 17 h 77"/>
                  <a:gd name="T24" fmla="*/ 66 w 69"/>
                  <a:gd name="T25" fmla="*/ 14 h 77"/>
                  <a:gd name="T26" fmla="*/ 7 w 69"/>
                  <a:gd name="T27" fmla="*/ 10 h 77"/>
                  <a:gd name="T28" fmla="*/ 61 w 69"/>
                  <a:gd name="T29" fmla="*/ 74 h 77"/>
                  <a:gd name="T30" fmla="*/ 34 w 69"/>
                  <a:gd name="T31" fmla="*/ 39 h 77"/>
                  <a:gd name="T32" fmla="*/ 34 w 69"/>
                  <a:gd name="T33" fmla="*/ 39 h 77"/>
                  <a:gd name="T34" fmla="*/ 33 w 69"/>
                  <a:gd name="T35" fmla="*/ 36 h 77"/>
                  <a:gd name="T36" fmla="*/ 44 w 69"/>
                  <a:gd name="T37" fmla="*/ 33 h 77"/>
                  <a:gd name="T38" fmla="*/ 45 w 69"/>
                  <a:gd name="T39" fmla="*/ 36 h 77"/>
                  <a:gd name="T40" fmla="*/ 54 w 69"/>
                  <a:gd name="T41" fmla="*/ 39 h 77"/>
                  <a:gd name="T42" fmla="*/ 54 w 69"/>
                  <a:gd name="T43" fmla="*/ 39 h 77"/>
                  <a:gd name="T44" fmla="*/ 53 w 69"/>
                  <a:gd name="T45" fmla="*/ 36 h 77"/>
                  <a:gd name="T46" fmla="*/ 14 w 69"/>
                  <a:gd name="T47" fmla="*/ 43 h 77"/>
                  <a:gd name="T48" fmla="*/ 15 w 69"/>
                  <a:gd name="T49" fmla="*/ 46 h 77"/>
                  <a:gd name="T50" fmla="*/ 24 w 69"/>
                  <a:gd name="T51" fmla="*/ 49 h 77"/>
                  <a:gd name="T52" fmla="*/ 24 w 69"/>
                  <a:gd name="T53" fmla="*/ 49 h 77"/>
                  <a:gd name="T54" fmla="*/ 23 w 69"/>
                  <a:gd name="T55" fmla="*/ 46 h 77"/>
                  <a:gd name="T56" fmla="*/ 34 w 69"/>
                  <a:gd name="T57" fmla="*/ 43 h 77"/>
                  <a:gd name="T58" fmla="*/ 35 w 69"/>
                  <a:gd name="T59" fmla="*/ 46 h 77"/>
                  <a:gd name="T60" fmla="*/ 44 w 69"/>
                  <a:gd name="T61" fmla="*/ 49 h 77"/>
                  <a:gd name="T62" fmla="*/ 44 w 69"/>
                  <a:gd name="T63" fmla="*/ 49 h 77"/>
                  <a:gd name="T64" fmla="*/ 43 w 69"/>
                  <a:gd name="T65" fmla="*/ 46 h 77"/>
                  <a:gd name="T66" fmla="*/ 54 w 69"/>
                  <a:gd name="T67" fmla="*/ 43 h 77"/>
                  <a:gd name="T68" fmla="*/ 55 w 69"/>
                  <a:gd name="T69" fmla="*/ 46 h 77"/>
                  <a:gd name="T70" fmla="*/ 14 w 69"/>
                  <a:gd name="T71" fmla="*/ 59 h 77"/>
                  <a:gd name="T72" fmla="*/ 14 w 69"/>
                  <a:gd name="T73" fmla="*/ 59 h 77"/>
                  <a:gd name="T74" fmla="*/ 13 w 69"/>
                  <a:gd name="T75" fmla="*/ 56 h 77"/>
                  <a:gd name="T76" fmla="*/ 24 w 69"/>
                  <a:gd name="T77" fmla="*/ 53 h 77"/>
                  <a:gd name="T78" fmla="*/ 25 w 69"/>
                  <a:gd name="T79" fmla="*/ 56 h 77"/>
                  <a:gd name="T80" fmla="*/ 34 w 69"/>
                  <a:gd name="T81" fmla="*/ 59 h 77"/>
                  <a:gd name="T82" fmla="*/ 34 w 69"/>
                  <a:gd name="T83" fmla="*/ 59 h 77"/>
                  <a:gd name="T84" fmla="*/ 33 w 69"/>
                  <a:gd name="T85" fmla="*/ 56 h 77"/>
                  <a:gd name="T86" fmla="*/ 44 w 69"/>
                  <a:gd name="T87" fmla="*/ 53 h 77"/>
                  <a:gd name="T88" fmla="*/ 45 w 69"/>
                  <a:gd name="T89" fmla="*/ 56 h 77"/>
                  <a:gd name="T90" fmla="*/ 54 w 69"/>
                  <a:gd name="T91" fmla="*/ 59 h 77"/>
                  <a:gd name="T92" fmla="*/ 54 w 69"/>
                  <a:gd name="T93" fmla="*/ 59 h 77"/>
                  <a:gd name="T94" fmla="*/ 53 w 69"/>
                  <a:gd name="T95" fmla="*/ 56 h 77"/>
                  <a:gd name="T96" fmla="*/ 14 w 69"/>
                  <a:gd name="T97" fmla="*/ 63 h 77"/>
                  <a:gd name="T98" fmla="*/ 15 w 69"/>
                  <a:gd name="T99" fmla="*/ 65 h 77"/>
                  <a:gd name="T100" fmla="*/ 24 w 69"/>
                  <a:gd name="T101" fmla="*/ 68 h 77"/>
                  <a:gd name="T102" fmla="*/ 24 w 69"/>
                  <a:gd name="T103" fmla="*/ 68 h 77"/>
                  <a:gd name="T104" fmla="*/ 23 w 69"/>
                  <a:gd name="T105" fmla="*/ 6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 h="77">
                    <a:moveTo>
                      <a:pt x="61" y="7"/>
                    </a:moveTo>
                    <a:cubicBezTo>
                      <a:pt x="59" y="7"/>
                      <a:pt x="59" y="7"/>
                      <a:pt x="59" y="7"/>
                    </a:cubicBezTo>
                    <a:cubicBezTo>
                      <a:pt x="59" y="5"/>
                      <a:pt x="59" y="5"/>
                      <a:pt x="59" y="5"/>
                    </a:cubicBezTo>
                    <a:cubicBezTo>
                      <a:pt x="59" y="2"/>
                      <a:pt x="57" y="0"/>
                      <a:pt x="55" y="0"/>
                    </a:cubicBezTo>
                    <a:cubicBezTo>
                      <a:pt x="53" y="0"/>
                      <a:pt x="51" y="2"/>
                      <a:pt x="51" y="5"/>
                    </a:cubicBezTo>
                    <a:cubicBezTo>
                      <a:pt x="51" y="7"/>
                      <a:pt x="51" y="7"/>
                      <a:pt x="51" y="7"/>
                    </a:cubicBezTo>
                    <a:cubicBezTo>
                      <a:pt x="45" y="7"/>
                      <a:pt x="45" y="7"/>
                      <a:pt x="45" y="7"/>
                    </a:cubicBezTo>
                    <a:cubicBezTo>
                      <a:pt x="45" y="5"/>
                      <a:pt x="45" y="5"/>
                      <a:pt x="45" y="5"/>
                    </a:cubicBezTo>
                    <a:cubicBezTo>
                      <a:pt x="45" y="2"/>
                      <a:pt x="43" y="0"/>
                      <a:pt x="41" y="0"/>
                    </a:cubicBezTo>
                    <a:cubicBezTo>
                      <a:pt x="39" y="0"/>
                      <a:pt x="37" y="2"/>
                      <a:pt x="37" y="5"/>
                    </a:cubicBezTo>
                    <a:cubicBezTo>
                      <a:pt x="37" y="7"/>
                      <a:pt x="37" y="7"/>
                      <a:pt x="37" y="7"/>
                    </a:cubicBezTo>
                    <a:cubicBezTo>
                      <a:pt x="31" y="7"/>
                      <a:pt x="31" y="7"/>
                      <a:pt x="31" y="7"/>
                    </a:cubicBezTo>
                    <a:cubicBezTo>
                      <a:pt x="31" y="5"/>
                      <a:pt x="31" y="5"/>
                      <a:pt x="31" y="5"/>
                    </a:cubicBezTo>
                    <a:cubicBezTo>
                      <a:pt x="31" y="2"/>
                      <a:pt x="29" y="0"/>
                      <a:pt x="27" y="0"/>
                    </a:cubicBezTo>
                    <a:cubicBezTo>
                      <a:pt x="25" y="0"/>
                      <a:pt x="24" y="2"/>
                      <a:pt x="24" y="5"/>
                    </a:cubicBezTo>
                    <a:cubicBezTo>
                      <a:pt x="24" y="7"/>
                      <a:pt x="24" y="7"/>
                      <a:pt x="24" y="7"/>
                    </a:cubicBezTo>
                    <a:cubicBezTo>
                      <a:pt x="17" y="7"/>
                      <a:pt x="17" y="7"/>
                      <a:pt x="17" y="7"/>
                    </a:cubicBezTo>
                    <a:cubicBezTo>
                      <a:pt x="17" y="5"/>
                      <a:pt x="17" y="5"/>
                      <a:pt x="17" y="5"/>
                    </a:cubicBezTo>
                    <a:cubicBezTo>
                      <a:pt x="17" y="2"/>
                      <a:pt x="16" y="0"/>
                      <a:pt x="14" y="0"/>
                    </a:cubicBezTo>
                    <a:cubicBezTo>
                      <a:pt x="11" y="0"/>
                      <a:pt x="10" y="2"/>
                      <a:pt x="10" y="5"/>
                    </a:cubicBezTo>
                    <a:cubicBezTo>
                      <a:pt x="10" y="7"/>
                      <a:pt x="10" y="7"/>
                      <a:pt x="10" y="7"/>
                    </a:cubicBezTo>
                    <a:cubicBezTo>
                      <a:pt x="7" y="7"/>
                      <a:pt x="7" y="7"/>
                      <a:pt x="7" y="7"/>
                    </a:cubicBezTo>
                    <a:cubicBezTo>
                      <a:pt x="3" y="7"/>
                      <a:pt x="0" y="10"/>
                      <a:pt x="0" y="14"/>
                    </a:cubicBezTo>
                    <a:cubicBezTo>
                      <a:pt x="0" y="69"/>
                      <a:pt x="0" y="69"/>
                      <a:pt x="0" y="69"/>
                    </a:cubicBezTo>
                    <a:cubicBezTo>
                      <a:pt x="0" y="74"/>
                      <a:pt x="3" y="77"/>
                      <a:pt x="7" y="77"/>
                    </a:cubicBezTo>
                    <a:cubicBezTo>
                      <a:pt x="61" y="77"/>
                      <a:pt x="61" y="77"/>
                      <a:pt x="61" y="77"/>
                    </a:cubicBezTo>
                    <a:cubicBezTo>
                      <a:pt x="65" y="77"/>
                      <a:pt x="69" y="74"/>
                      <a:pt x="69" y="69"/>
                    </a:cubicBezTo>
                    <a:cubicBezTo>
                      <a:pt x="69" y="14"/>
                      <a:pt x="69" y="14"/>
                      <a:pt x="69" y="14"/>
                    </a:cubicBezTo>
                    <a:cubicBezTo>
                      <a:pt x="69" y="10"/>
                      <a:pt x="65" y="7"/>
                      <a:pt x="61" y="7"/>
                    </a:cubicBezTo>
                    <a:close/>
                    <a:moveTo>
                      <a:pt x="7" y="10"/>
                    </a:moveTo>
                    <a:cubicBezTo>
                      <a:pt x="10" y="10"/>
                      <a:pt x="10" y="10"/>
                      <a:pt x="10" y="10"/>
                    </a:cubicBezTo>
                    <a:cubicBezTo>
                      <a:pt x="10" y="13"/>
                      <a:pt x="10" y="13"/>
                      <a:pt x="10" y="13"/>
                    </a:cubicBezTo>
                    <a:cubicBezTo>
                      <a:pt x="10" y="15"/>
                      <a:pt x="11" y="17"/>
                      <a:pt x="14" y="17"/>
                    </a:cubicBezTo>
                    <a:cubicBezTo>
                      <a:pt x="16" y="17"/>
                      <a:pt x="17" y="15"/>
                      <a:pt x="17" y="13"/>
                    </a:cubicBezTo>
                    <a:cubicBezTo>
                      <a:pt x="17" y="10"/>
                      <a:pt x="17" y="10"/>
                      <a:pt x="17" y="10"/>
                    </a:cubicBezTo>
                    <a:cubicBezTo>
                      <a:pt x="24" y="10"/>
                      <a:pt x="24" y="10"/>
                      <a:pt x="24" y="10"/>
                    </a:cubicBezTo>
                    <a:cubicBezTo>
                      <a:pt x="24" y="13"/>
                      <a:pt x="24" y="13"/>
                      <a:pt x="24" y="13"/>
                    </a:cubicBezTo>
                    <a:cubicBezTo>
                      <a:pt x="24" y="15"/>
                      <a:pt x="25" y="17"/>
                      <a:pt x="27" y="17"/>
                    </a:cubicBezTo>
                    <a:cubicBezTo>
                      <a:pt x="29" y="17"/>
                      <a:pt x="31" y="15"/>
                      <a:pt x="31" y="13"/>
                    </a:cubicBezTo>
                    <a:cubicBezTo>
                      <a:pt x="31" y="10"/>
                      <a:pt x="31" y="10"/>
                      <a:pt x="31" y="10"/>
                    </a:cubicBezTo>
                    <a:cubicBezTo>
                      <a:pt x="37" y="10"/>
                      <a:pt x="37" y="10"/>
                      <a:pt x="37" y="10"/>
                    </a:cubicBezTo>
                    <a:cubicBezTo>
                      <a:pt x="37" y="13"/>
                      <a:pt x="37" y="13"/>
                      <a:pt x="37" y="13"/>
                    </a:cubicBezTo>
                    <a:cubicBezTo>
                      <a:pt x="37" y="15"/>
                      <a:pt x="39" y="17"/>
                      <a:pt x="41" y="17"/>
                    </a:cubicBezTo>
                    <a:cubicBezTo>
                      <a:pt x="43" y="17"/>
                      <a:pt x="45" y="15"/>
                      <a:pt x="45" y="13"/>
                    </a:cubicBezTo>
                    <a:cubicBezTo>
                      <a:pt x="45" y="10"/>
                      <a:pt x="45" y="10"/>
                      <a:pt x="45" y="10"/>
                    </a:cubicBezTo>
                    <a:cubicBezTo>
                      <a:pt x="51" y="10"/>
                      <a:pt x="51" y="10"/>
                      <a:pt x="51" y="10"/>
                    </a:cubicBezTo>
                    <a:cubicBezTo>
                      <a:pt x="51" y="13"/>
                      <a:pt x="51" y="13"/>
                      <a:pt x="51" y="13"/>
                    </a:cubicBezTo>
                    <a:cubicBezTo>
                      <a:pt x="51" y="15"/>
                      <a:pt x="53" y="17"/>
                      <a:pt x="55" y="17"/>
                    </a:cubicBezTo>
                    <a:cubicBezTo>
                      <a:pt x="57" y="17"/>
                      <a:pt x="59" y="15"/>
                      <a:pt x="59" y="13"/>
                    </a:cubicBezTo>
                    <a:cubicBezTo>
                      <a:pt x="59" y="10"/>
                      <a:pt x="59" y="10"/>
                      <a:pt x="59" y="10"/>
                    </a:cubicBezTo>
                    <a:cubicBezTo>
                      <a:pt x="61" y="10"/>
                      <a:pt x="61" y="10"/>
                      <a:pt x="61" y="10"/>
                    </a:cubicBezTo>
                    <a:cubicBezTo>
                      <a:pt x="64" y="10"/>
                      <a:pt x="66" y="12"/>
                      <a:pt x="66" y="14"/>
                    </a:cubicBezTo>
                    <a:cubicBezTo>
                      <a:pt x="66" y="26"/>
                      <a:pt x="66" y="26"/>
                      <a:pt x="66" y="26"/>
                    </a:cubicBezTo>
                    <a:cubicBezTo>
                      <a:pt x="3" y="26"/>
                      <a:pt x="3" y="26"/>
                      <a:pt x="3" y="26"/>
                    </a:cubicBezTo>
                    <a:cubicBezTo>
                      <a:pt x="3" y="14"/>
                      <a:pt x="3" y="14"/>
                      <a:pt x="3" y="14"/>
                    </a:cubicBezTo>
                    <a:cubicBezTo>
                      <a:pt x="3" y="12"/>
                      <a:pt x="5" y="10"/>
                      <a:pt x="7" y="10"/>
                    </a:cubicBezTo>
                    <a:close/>
                    <a:moveTo>
                      <a:pt x="3" y="28"/>
                    </a:moveTo>
                    <a:cubicBezTo>
                      <a:pt x="66" y="28"/>
                      <a:pt x="66" y="28"/>
                      <a:pt x="66" y="28"/>
                    </a:cubicBezTo>
                    <a:cubicBezTo>
                      <a:pt x="66" y="69"/>
                      <a:pt x="66" y="69"/>
                      <a:pt x="66" y="69"/>
                    </a:cubicBezTo>
                    <a:cubicBezTo>
                      <a:pt x="66" y="72"/>
                      <a:pt x="64" y="74"/>
                      <a:pt x="61" y="74"/>
                    </a:cubicBezTo>
                    <a:cubicBezTo>
                      <a:pt x="7" y="74"/>
                      <a:pt x="7" y="74"/>
                      <a:pt x="7" y="74"/>
                    </a:cubicBezTo>
                    <a:cubicBezTo>
                      <a:pt x="5" y="74"/>
                      <a:pt x="3" y="72"/>
                      <a:pt x="3" y="69"/>
                    </a:cubicBezTo>
                    <a:lnTo>
                      <a:pt x="3" y="28"/>
                    </a:lnTo>
                    <a:close/>
                    <a:moveTo>
                      <a:pt x="34" y="39"/>
                    </a:moveTo>
                    <a:cubicBezTo>
                      <a:pt x="36" y="39"/>
                      <a:pt x="37" y="38"/>
                      <a:pt x="37" y="36"/>
                    </a:cubicBezTo>
                    <a:cubicBezTo>
                      <a:pt x="37" y="34"/>
                      <a:pt x="36" y="33"/>
                      <a:pt x="34" y="33"/>
                    </a:cubicBezTo>
                    <a:cubicBezTo>
                      <a:pt x="33" y="33"/>
                      <a:pt x="31" y="34"/>
                      <a:pt x="31" y="36"/>
                    </a:cubicBezTo>
                    <a:cubicBezTo>
                      <a:pt x="31" y="38"/>
                      <a:pt x="33" y="39"/>
                      <a:pt x="34" y="39"/>
                    </a:cubicBezTo>
                    <a:close/>
                    <a:moveTo>
                      <a:pt x="34" y="35"/>
                    </a:moveTo>
                    <a:cubicBezTo>
                      <a:pt x="35" y="35"/>
                      <a:pt x="35" y="36"/>
                      <a:pt x="35" y="36"/>
                    </a:cubicBezTo>
                    <a:cubicBezTo>
                      <a:pt x="35" y="36"/>
                      <a:pt x="35" y="37"/>
                      <a:pt x="34" y="37"/>
                    </a:cubicBezTo>
                    <a:cubicBezTo>
                      <a:pt x="34" y="37"/>
                      <a:pt x="33" y="36"/>
                      <a:pt x="33" y="36"/>
                    </a:cubicBezTo>
                    <a:cubicBezTo>
                      <a:pt x="33" y="36"/>
                      <a:pt x="34" y="35"/>
                      <a:pt x="34" y="35"/>
                    </a:cubicBezTo>
                    <a:close/>
                    <a:moveTo>
                      <a:pt x="44" y="39"/>
                    </a:moveTo>
                    <a:cubicBezTo>
                      <a:pt x="46" y="39"/>
                      <a:pt x="47" y="38"/>
                      <a:pt x="47" y="36"/>
                    </a:cubicBezTo>
                    <a:cubicBezTo>
                      <a:pt x="47" y="34"/>
                      <a:pt x="46" y="33"/>
                      <a:pt x="44" y="33"/>
                    </a:cubicBezTo>
                    <a:cubicBezTo>
                      <a:pt x="43" y="33"/>
                      <a:pt x="41" y="34"/>
                      <a:pt x="41" y="36"/>
                    </a:cubicBezTo>
                    <a:cubicBezTo>
                      <a:pt x="41" y="38"/>
                      <a:pt x="43" y="39"/>
                      <a:pt x="44" y="39"/>
                    </a:cubicBezTo>
                    <a:close/>
                    <a:moveTo>
                      <a:pt x="44" y="35"/>
                    </a:moveTo>
                    <a:cubicBezTo>
                      <a:pt x="45" y="35"/>
                      <a:pt x="45" y="36"/>
                      <a:pt x="45" y="36"/>
                    </a:cubicBezTo>
                    <a:cubicBezTo>
                      <a:pt x="45" y="36"/>
                      <a:pt x="45" y="37"/>
                      <a:pt x="44" y="37"/>
                    </a:cubicBezTo>
                    <a:cubicBezTo>
                      <a:pt x="44" y="37"/>
                      <a:pt x="43" y="36"/>
                      <a:pt x="43" y="36"/>
                    </a:cubicBezTo>
                    <a:cubicBezTo>
                      <a:pt x="43" y="36"/>
                      <a:pt x="44" y="35"/>
                      <a:pt x="44" y="35"/>
                    </a:cubicBezTo>
                    <a:close/>
                    <a:moveTo>
                      <a:pt x="54" y="39"/>
                    </a:moveTo>
                    <a:cubicBezTo>
                      <a:pt x="56" y="39"/>
                      <a:pt x="57" y="38"/>
                      <a:pt x="57" y="36"/>
                    </a:cubicBezTo>
                    <a:cubicBezTo>
                      <a:pt x="57" y="34"/>
                      <a:pt x="56" y="33"/>
                      <a:pt x="54" y="33"/>
                    </a:cubicBezTo>
                    <a:cubicBezTo>
                      <a:pt x="52" y="33"/>
                      <a:pt x="51" y="34"/>
                      <a:pt x="51" y="36"/>
                    </a:cubicBezTo>
                    <a:cubicBezTo>
                      <a:pt x="51" y="38"/>
                      <a:pt x="52" y="39"/>
                      <a:pt x="54" y="39"/>
                    </a:cubicBezTo>
                    <a:close/>
                    <a:moveTo>
                      <a:pt x="54" y="35"/>
                    </a:moveTo>
                    <a:cubicBezTo>
                      <a:pt x="55" y="35"/>
                      <a:pt x="55" y="36"/>
                      <a:pt x="55" y="36"/>
                    </a:cubicBezTo>
                    <a:cubicBezTo>
                      <a:pt x="55" y="36"/>
                      <a:pt x="55" y="37"/>
                      <a:pt x="54" y="37"/>
                    </a:cubicBezTo>
                    <a:cubicBezTo>
                      <a:pt x="54" y="37"/>
                      <a:pt x="53" y="36"/>
                      <a:pt x="53" y="36"/>
                    </a:cubicBezTo>
                    <a:cubicBezTo>
                      <a:pt x="53" y="36"/>
                      <a:pt x="54" y="35"/>
                      <a:pt x="54" y="35"/>
                    </a:cubicBezTo>
                    <a:close/>
                    <a:moveTo>
                      <a:pt x="14" y="49"/>
                    </a:moveTo>
                    <a:cubicBezTo>
                      <a:pt x="16" y="49"/>
                      <a:pt x="17" y="47"/>
                      <a:pt x="17" y="46"/>
                    </a:cubicBezTo>
                    <a:cubicBezTo>
                      <a:pt x="17" y="44"/>
                      <a:pt x="16" y="43"/>
                      <a:pt x="14" y="43"/>
                    </a:cubicBezTo>
                    <a:cubicBezTo>
                      <a:pt x="13" y="43"/>
                      <a:pt x="11" y="44"/>
                      <a:pt x="11" y="46"/>
                    </a:cubicBezTo>
                    <a:cubicBezTo>
                      <a:pt x="11" y="47"/>
                      <a:pt x="13" y="49"/>
                      <a:pt x="14" y="49"/>
                    </a:cubicBezTo>
                    <a:close/>
                    <a:moveTo>
                      <a:pt x="14" y="45"/>
                    </a:moveTo>
                    <a:cubicBezTo>
                      <a:pt x="15" y="45"/>
                      <a:pt x="15" y="45"/>
                      <a:pt x="15" y="46"/>
                    </a:cubicBezTo>
                    <a:cubicBezTo>
                      <a:pt x="15" y="46"/>
                      <a:pt x="15" y="47"/>
                      <a:pt x="14" y="47"/>
                    </a:cubicBezTo>
                    <a:cubicBezTo>
                      <a:pt x="14" y="47"/>
                      <a:pt x="13" y="46"/>
                      <a:pt x="13" y="46"/>
                    </a:cubicBezTo>
                    <a:cubicBezTo>
                      <a:pt x="13" y="45"/>
                      <a:pt x="14" y="45"/>
                      <a:pt x="14" y="45"/>
                    </a:cubicBezTo>
                    <a:close/>
                    <a:moveTo>
                      <a:pt x="24" y="49"/>
                    </a:moveTo>
                    <a:cubicBezTo>
                      <a:pt x="26" y="49"/>
                      <a:pt x="27" y="47"/>
                      <a:pt x="27" y="46"/>
                    </a:cubicBezTo>
                    <a:cubicBezTo>
                      <a:pt x="27" y="44"/>
                      <a:pt x="26" y="43"/>
                      <a:pt x="24" y="43"/>
                    </a:cubicBezTo>
                    <a:cubicBezTo>
                      <a:pt x="23" y="43"/>
                      <a:pt x="21" y="44"/>
                      <a:pt x="21" y="46"/>
                    </a:cubicBezTo>
                    <a:cubicBezTo>
                      <a:pt x="21" y="47"/>
                      <a:pt x="23" y="49"/>
                      <a:pt x="24" y="49"/>
                    </a:cubicBezTo>
                    <a:close/>
                    <a:moveTo>
                      <a:pt x="24" y="45"/>
                    </a:moveTo>
                    <a:cubicBezTo>
                      <a:pt x="25" y="45"/>
                      <a:pt x="25" y="45"/>
                      <a:pt x="25" y="46"/>
                    </a:cubicBezTo>
                    <a:cubicBezTo>
                      <a:pt x="25" y="46"/>
                      <a:pt x="25" y="47"/>
                      <a:pt x="24" y="47"/>
                    </a:cubicBezTo>
                    <a:cubicBezTo>
                      <a:pt x="24" y="47"/>
                      <a:pt x="23" y="46"/>
                      <a:pt x="23" y="46"/>
                    </a:cubicBezTo>
                    <a:cubicBezTo>
                      <a:pt x="23" y="45"/>
                      <a:pt x="24" y="45"/>
                      <a:pt x="24" y="45"/>
                    </a:cubicBezTo>
                    <a:close/>
                    <a:moveTo>
                      <a:pt x="34" y="49"/>
                    </a:moveTo>
                    <a:cubicBezTo>
                      <a:pt x="36" y="49"/>
                      <a:pt x="37" y="47"/>
                      <a:pt x="37" y="46"/>
                    </a:cubicBezTo>
                    <a:cubicBezTo>
                      <a:pt x="37" y="44"/>
                      <a:pt x="36" y="43"/>
                      <a:pt x="34" y="43"/>
                    </a:cubicBezTo>
                    <a:cubicBezTo>
                      <a:pt x="33" y="43"/>
                      <a:pt x="31" y="44"/>
                      <a:pt x="31" y="46"/>
                    </a:cubicBezTo>
                    <a:cubicBezTo>
                      <a:pt x="31" y="47"/>
                      <a:pt x="33" y="49"/>
                      <a:pt x="34" y="49"/>
                    </a:cubicBezTo>
                    <a:close/>
                    <a:moveTo>
                      <a:pt x="34" y="45"/>
                    </a:moveTo>
                    <a:cubicBezTo>
                      <a:pt x="35" y="45"/>
                      <a:pt x="35" y="45"/>
                      <a:pt x="35" y="46"/>
                    </a:cubicBezTo>
                    <a:cubicBezTo>
                      <a:pt x="35" y="46"/>
                      <a:pt x="35" y="47"/>
                      <a:pt x="34" y="47"/>
                    </a:cubicBezTo>
                    <a:cubicBezTo>
                      <a:pt x="34" y="47"/>
                      <a:pt x="33" y="46"/>
                      <a:pt x="33" y="46"/>
                    </a:cubicBezTo>
                    <a:cubicBezTo>
                      <a:pt x="33" y="45"/>
                      <a:pt x="34" y="45"/>
                      <a:pt x="34" y="45"/>
                    </a:cubicBezTo>
                    <a:close/>
                    <a:moveTo>
                      <a:pt x="44" y="49"/>
                    </a:moveTo>
                    <a:cubicBezTo>
                      <a:pt x="46" y="49"/>
                      <a:pt x="47" y="47"/>
                      <a:pt x="47" y="46"/>
                    </a:cubicBezTo>
                    <a:cubicBezTo>
                      <a:pt x="47" y="44"/>
                      <a:pt x="46" y="43"/>
                      <a:pt x="44" y="43"/>
                    </a:cubicBezTo>
                    <a:cubicBezTo>
                      <a:pt x="43" y="43"/>
                      <a:pt x="41" y="44"/>
                      <a:pt x="41" y="46"/>
                    </a:cubicBezTo>
                    <a:cubicBezTo>
                      <a:pt x="41" y="47"/>
                      <a:pt x="43" y="49"/>
                      <a:pt x="44" y="49"/>
                    </a:cubicBezTo>
                    <a:close/>
                    <a:moveTo>
                      <a:pt x="44" y="45"/>
                    </a:moveTo>
                    <a:cubicBezTo>
                      <a:pt x="45" y="45"/>
                      <a:pt x="45" y="45"/>
                      <a:pt x="45" y="46"/>
                    </a:cubicBezTo>
                    <a:cubicBezTo>
                      <a:pt x="45" y="46"/>
                      <a:pt x="45" y="47"/>
                      <a:pt x="44" y="47"/>
                    </a:cubicBezTo>
                    <a:cubicBezTo>
                      <a:pt x="44" y="47"/>
                      <a:pt x="43" y="46"/>
                      <a:pt x="43" y="46"/>
                    </a:cubicBezTo>
                    <a:cubicBezTo>
                      <a:pt x="43" y="45"/>
                      <a:pt x="44" y="45"/>
                      <a:pt x="44" y="45"/>
                    </a:cubicBezTo>
                    <a:close/>
                    <a:moveTo>
                      <a:pt x="54" y="49"/>
                    </a:moveTo>
                    <a:cubicBezTo>
                      <a:pt x="56" y="49"/>
                      <a:pt x="57" y="47"/>
                      <a:pt x="57" y="46"/>
                    </a:cubicBezTo>
                    <a:cubicBezTo>
                      <a:pt x="57" y="44"/>
                      <a:pt x="56" y="43"/>
                      <a:pt x="54" y="43"/>
                    </a:cubicBezTo>
                    <a:cubicBezTo>
                      <a:pt x="52" y="43"/>
                      <a:pt x="51" y="44"/>
                      <a:pt x="51" y="46"/>
                    </a:cubicBezTo>
                    <a:cubicBezTo>
                      <a:pt x="51" y="47"/>
                      <a:pt x="52" y="49"/>
                      <a:pt x="54" y="49"/>
                    </a:cubicBezTo>
                    <a:close/>
                    <a:moveTo>
                      <a:pt x="54" y="45"/>
                    </a:moveTo>
                    <a:cubicBezTo>
                      <a:pt x="55" y="45"/>
                      <a:pt x="55" y="45"/>
                      <a:pt x="55" y="46"/>
                    </a:cubicBezTo>
                    <a:cubicBezTo>
                      <a:pt x="55" y="46"/>
                      <a:pt x="55" y="47"/>
                      <a:pt x="54" y="47"/>
                    </a:cubicBezTo>
                    <a:cubicBezTo>
                      <a:pt x="54" y="47"/>
                      <a:pt x="53" y="46"/>
                      <a:pt x="53" y="46"/>
                    </a:cubicBezTo>
                    <a:cubicBezTo>
                      <a:pt x="53" y="45"/>
                      <a:pt x="54" y="45"/>
                      <a:pt x="54" y="45"/>
                    </a:cubicBezTo>
                    <a:close/>
                    <a:moveTo>
                      <a:pt x="14" y="59"/>
                    </a:moveTo>
                    <a:cubicBezTo>
                      <a:pt x="16" y="59"/>
                      <a:pt x="17" y="57"/>
                      <a:pt x="17" y="56"/>
                    </a:cubicBezTo>
                    <a:cubicBezTo>
                      <a:pt x="17" y="54"/>
                      <a:pt x="16" y="53"/>
                      <a:pt x="14" y="53"/>
                    </a:cubicBezTo>
                    <a:cubicBezTo>
                      <a:pt x="13" y="53"/>
                      <a:pt x="11" y="54"/>
                      <a:pt x="11" y="56"/>
                    </a:cubicBezTo>
                    <a:cubicBezTo>
                      <a:pt x="11" y="57"/>
                      <a:pt x="13" y="59"/>
                      <a:pt x="14" y="59"/>
                    </a:cubicBezTo>
                    <a:close/>
                    <a:moveTo>
                      <a:pt x="14" y="55"/>
                    </a:moveTo>
                    <a:cubicBezTo>
                      <a:pt x="15" y="55"/>
                      <a:pt x="15" y="55"/>
                      <a:pt x="15" y="56"/>
                    </a:cubicBezTo>
                    <a:cubicBezTo>
                      <a:pt x="15" y="56"/>
                      <a:pt x="15" y="57"/>
                      <a:pt x="14" y="57"/>
                    </a:cubicBezTo>
                    <a:cubicBezTo>
                      <a:pt x="14" y="57"/>
                      <a:pt x="13" y="56"/>
                      <a:pt x="13" y="56"/>
                    </a:cubicBezTo>
                    <a:cubicBezTo>
                      <a:pt x="13" y="55"/>
                      <a:pt x="14" y="55"/>
                      <a:pt x="14" y="55"/>
                    </a:cubicBezTo>
                    <a:close/>
                    <a:moveTo>
                      <a:pt x="24" y="59"/>
                    </a:moveTo>
                    <a:cubicBezTo>
                      <a:pt x="26" y="59"/>
                      <a:pt x="27" y="57"/>
                      <a:pt x="27" y="56"/>
                    </a:cubicBezTo>
                    <a:cubicBezTo>
                      <a:pt x="27" y="54"/>
                      <a:pt x="26" y="53"/>
                      <a:pt x="24" y="53"/>
                    </a:cubicBezTo>
                    <a:cubicBezTo>
                      <a:pt x="23" y="53"/>
                      <a:pt x="21" y="54"/>
                      <a:pt x="21" y="56"/>
                    </a:cubicBezTo>
                    <a:cubicBezTo>
                      <a:pt x="21" y="57"/>
                      <a:pt x="23" y="59"/>
                      <a:pt x="24" y="59"/>
                    </a:cubicBezTo>
                    <a:close/>
                    <a:moveTo>
                      <a:pt x="24" y="55"/>
                    </a:moveTo>
                    <a:cubicBezTo>
                      <a:pt x="25" y="55"/>
                      <a:pt x="25" y="55"/>
                      <a:pt x="25" y="56"/>
                    </a:cubicBezTo>
                    <a:cubicBezTo>
                      <a:pt x="25" y="56"/>
                      <a:pt x="25" y="57"/>
                      <a:pt x="24" y="57"/>
                    </a:cubicBezTo>
                    <a:cubicBezTo>
                      <a:pt x="24" y="57"/>
                      <a:pt x="23" y="56"/>
                      <a:pt x="23" y="56"/>
                    </a:cubicBezTo>
                    <a:cubicBezTo>
                      <a:pt x="23" y="55"/>
                      <a:pt x="24" y="55"/>
                      <a:pt x="24" y="55"/>
                    </a:cubicBezTo>
                    <a:close/>
                    <a:moveTo>
                      <a:pt x="34" y="59"/>
                    </a:moveTo>
                    <a:cubicBezTo>
                      <a:pt x="36" y="59"/>
                      <a:pt x="37" y="57"/>
                      <a:pt x="37" y="56"/>
                    </a:cubicBezTo>
                    <a:cubicBezTo>
                      <a:pt x="37" y="54"/>
                      <a:pt x="36" y="53"/>
                      <a:pt x="34" y="53"/>
                    </a:cubicBezTo>
                    <a:cubicBezTo>
                      <a:pt x="33" y="53"/>
                      <a:pt x="31" y="54"/>
                      <a:pt x="31" y="56"/>
                    </a:cubicBezTo>
                    <a:cubicBezTo>
                      <a:pt x="31" y="57"/>
                      <a:pt x="33" y="59"/>
                      <a:pt x="34" y="59"/>
                    </a:cubicBezTo>
                    <a:close/>
                    <a:moveTo>
                      <a:pt x="34" y="55"/>
                    </a:moveTo>
                    <a:cubicBezTo>
                      <a:pt x="35" y="55"/>
                      <a:pt x="35" y="55"/>
                      <a:pt x="35" y="56"/>
                    </a:cubicBezTo>
                    <a:cubicBezTo>
                      <a:pt x="35" y="56"/>
                      <a:pt x="35" y="57"/>
                      <a:pt x="34" y="57"/>
                    </a:cubicBezTo>
                    <a:cubicBezTo>
                      <a:pt x="34" y="57"/>
                      <a:pt x="33" y="56"/>
                      <a:pt x="33" y="56"/>
                    </a:cubicBezTo>
                    <a:cubicBezTo>
                      <a:pt x="33" y="55"/>
                      <a:pt x="34" y="55"/>
                      <a:pt x="34" y="55"/>
                    </a:cubicBezTo>
                    <a:close/>
                    <a:moveTo>
                      <a:pt x="44" y="59"/>
                    </a:moveTo>
                    <a:cubicBezTo>
                      <a:pt x="46" y="59"/>
                      <a:pt x="47" y="57"/>
                      <a:pt x="47" y="56"/>
                    </a:cubicBezTo>
                    <a:cubicBezTo>
                      <a:pt x="47" y="54"/>
                      <a:pt x="46" y="53"/>
                      <a:pt x="44" y="53"/>
                    </a:cubicBezTo>
                    <a:cubicBezTo>
                      <a:pt x="43" y="53"/>
                      <a:pt x="41" y="54"/>
                      <a:pt x="41" y="56"/>
                    </a:cubicBezTo>
                    <a:cubicBezTo>
                      <a:pt x="41" y="57"/>
                      <a:pt x="43" y="59"/>
                      <a:pt x="44" y="59"/>
                    </a:cubicBezTo>
                    <a:close/>
                    <a:moveTo>
                      <a:pt x="44" y="55"/>
                    </a:moveTo>
                    <a:cubicBezTo>
                      <a:pt x="45" y="55"/>
                      <a:pt x="45" y="55"/>
                      <a:pt x="45" y="56"/>
                    </a:cubicBezTo>
                    <a:cubicBezTo>
                      <a:pt x="45" y="56"/>
                      <a:pt x="45" y="57"/>
                      <a:pt x="44" y="57"/>
                    </a:cubicBezTo>
                    <a:cubicBezTo>
                      <a:pt x="44" y="57"/>
                      <a:pt x="43" y="56"/>
                      <a:pt x="43" y="56"/>
                    </a:cubicBezTo>
                    <a:cubicBezTo>
                      <a:pt x="43" y="55"/>
                      <a:pt x="44" y="55"/>
                      <a:pt x="44" y="55"/>
                    </a:cubicBezTo>
                    <a:close/>
                    <a:moveTo>
                      <a:pt x="54" y="59"/>
                    </a:moveTo>
                    <a:cubicBezTo>
                      <a:pt x="56" y="59"/>
                      <a:pt x="57" y="57"/>
                      <a:pt x="57" y="56"/>
                    </a:cubicBezTo>
                    <a:cubicBezTo>
                      <a:pt x="57" y="54"/>
                      <a:pt x="56" y="53"/>
                      <a:pt x="54" y="53"/>
                    </a:cubicBezTo>
                    <a:cubicBezTo>
                      <a:pt x="52" y="53"/>
                      <a:pt x="51" y="54"/>
                      <a:pt x="51" y="56"/>
                    </a:cubicBezTo>
                    <a:cubicBezTo>
                      <a:pt x="51" y="57"/>
                      <a:pt x="52" y="59"/>
                      <a:pt x="54" y="59"/>
                    </a:cubicBezTo>
                    <a:close/>
                    <a:moveTo>
                      <a:pt x="54" y="55"/>
                    </a:moveTo>
                    <a:cubicBezTo>
                      <a:pt x="55" y="55"/>
                      <a:pt x="55" y="55"/>
                      <a:pt x="55" y="56"/>
                    </a:cubicBezTo>
                    <a:cubicBezTo>
                      <a:pt x="55" y="56"/>
                      <a:pt x="55" y="57"/>
                      <a:pt x="54" y="57"/>
                    </a:cubicBezTo>
                    <a:cubicBezTo>
                      <a:pt x="54" y="57"/>
                      <a:pt x="53" y="56"/>
                      <a:pt x="53" y="56"/>
                    </a:cubicBezTo>
                    <a:cubicBezTo>
                      <a:pt x="53" y="55"/>
                      <a:pt x="54" y="55"/>
                      <a:pt x="54" y="55"/>
                    </a:cubicBezTo>
                    <a:close/>
                    <a:moveTo>
                      <a:pt x="14" y="68"/>
                    </a:moveTo>
                    <a:cubicBezTo>
                      <a:pt x="16" y="68"/>
                      <a:pt x="17" y="67"/>
                      <a:pt x="17" y="65"/>
                    </a:cubicBezTo>
                    <a:cubicBezTo>
                      <a:pt x="17" y="64"/>
                      <a:pt x="16" y="63"/>
                      <a:pt x="14" y="63"/>
                    </a:cubicBezTo>
                    <a:cubicBezTo>
                      <a:pt x="13" y="63"/>
                      <a:pt x="11" y="64"/>
                      <a:pt x="11" y="65"/>
                    </a:cubicBezTo>
                    <a:cubicBezTo>
                      <a:pt x="11" y="67"/>
                      <a:pt x="13" y="68"/>
                      <a:pt x="14" y="68"/>
                    </a:cubicBezTo>
                    <a:close/>
                    <a:moveTo>
                      <a:pt x="14" y="65"/>
                    </a:moveTo>
                    <a:cubicBezTo>
                      <a:pt x="15" y="65"/>
                      <a:pt x="15" y="65"/>
                      <a:pt x="15" y="65"/>
                    </a:cubicBezTo>
                    <a:cubicBezTo>
                      <a:pt x="15" y="66"/>
                      <a:pt x="15" y="66"/>
                      <a:pt x="14" y="66"/>
                    </a:cubicBezTo>
                    <a:cubicBezTo>
                      <a:pt x="14" y="66"/>
                      <a:pt x="13" y="66"/>
                      <a:pt x="13" y="65"/>
                    </a:cubicBezTo>
                    <a:cubicBezTo>
                      <a:pt x="13" y="65"/>
                      <a:pt x="14" y="65"/>
                      <a:pt x="14" y="65"/>
                    </a:cubicBezTo>
                    <a:close/>
                    <a:moveTo>
                      <a:pt x="24" y="68"/>
                    </a:moveTo>
                    <a:cubicBezTo>
                      <a:pt x="26" y="68"/>
                      <a:pt x="27" y="67"/>
                      <a:pt x="27" y="65"/>
                    </a:cubicBezTo>
                    <a:cubicBezTo>
                      <a:pt x="27" y="64"/>
                      <a:pt x="26" y="63"/>
                      <a:pt x="24" y="63"/>
                    </a:cubicBezTo>
                    <a:cubicBezTo>
                      <a:pt x="23" y="63"/>
                      <a:pt x="21" y="64"/>
                      <a:pt x="21" y="65"/>
                    </a:cubicBezTo>
                    <a:cubicBezTo>
                      <a:pt x="21" y="67"/>
                      <a:pt x="23" y="68"/>
                      <a:pt x="24" y="68"/>
                    </a:cubicBezTo>
                    <a:close/>
                    <a:moveTo>
                      <a:pt x="24" y="65"/>
                    </a:moveTo>
                    <a:cubicBezTo>
                      <a:pt x="25" y="65"/>
                      <a:pt x="25" y="65"/>
                      <a:pt x="25" y="65"/>
                    </a:cubicBezTo>
                    <a:cubicBezTo>
                      <a:pt x="25" y="66"/>
                      <a:pt x="25" y="66"/>
                      <a:pt x="24" y="66"/>
                    </a:cubicBezTo>
                    <a:cubicBezTo>
                      <a:pt x="24" y="66"/>
                      <a:pt x="23" y="66"/>
                      <a:pt x="23" y="65"/>
                    </a:cubicBezTo>
                    <a:cubicBezTo>
                      <a:pt x="23" y="65"/>
                      <a:pt x="24" y="65"/>
                      <a:pt x="24" y="65"/>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03" name="ïṣḻíďè">
                <a:extLst>
                  <a:ext uri="{FF2B5EF4-FFF2-40B4-BE49-F238E27FC236}">
                    <a16:creationId xmlns:a16="http://schemas.microsoft.com/office/drawing/2014/main" id="{7549E462-D4F3-44B6-8D95-4B579979E3F4}"/>
                  </a:ext>
                </a:extLst>
              </p:cNvPr>
              <p:cNvSpPr/>
              <p:nvPr/>
            </p:nvSpPr>
            <p:spPr bwMode="auto">
              <a:xfrm>
                <a:off x="5007514" y="1797752"/>
                <a:ext cx="299924" cy="195603"/>
              </a:xfrm>
              <a:custGeom>
                <a:avLst/>
                <a:gdLst>
                  <a:gd name="T0" fmla="*/ 28 w 77"/>
                  <a:gd name="T1" fmla="*/ 2 h 48"/>
                  <a:gd name="T2" fmla="*/ 10 w 77"/>
                  <a:gd name="T3" fmla="*/ 9 h 48"/>
                  <a:gd name="T4" fmla="*/ 0 w 77"/>
                  <a:gd name="T5" fmla="*/ 34 h 48"/>
                  <a:gd name="T6" fmla="*/ 9 w 77"/>
                  <a:gd name="T7" fmla="*/ 42 h 48"/>
                  <a:gd name="T8" fmla="*/ 10 w 77"/>
                  <a:gd name="T9" fmla="*/ 44 h 48"/>
                  <a:gd name="T10" fmla="*/ 11 w 77"/>
                  <a:gd name="T11" fmla="*/ 46 h 48"/>
                  <a:gd name="T12" fmla="*/ 13 w 77"/>
                  <a:gd name="T13" fmla="*/ 47 h 48"/>
                  <a:gd name="T14" fmla="*/ 15 w 77"/>
                  <a:gd name="T15" fmla="*/ 48 h 48"/>
                  <a:gd name="T16" fmla="*/ 19 w 77"/>
                  <a:gd name="T17" fmla="*/ 48 h 48"/>
                  <a:gd name="T18" fmla="*/ 21 w 77"/>
                  <a:gd name="T19" fmla="*/ 47 h 48"/>
                  <a:gd name="T20" fmla="*/ 23 w 77"/>
                  <a:gd name="T21" fmla="*/ 46 h 48"/>
                  <a:gd name="T22" fmla="*/ 25 w 77"/>
                  <a:gd name="T23" fmla="*/ 43 h 48"/>
                  <a:gd name="T24" fmla="*/ 49 w 77"/>
                  <a:gd name="T25" fmla="*/ 42 h 48"/>
                  <a:gd name="T26" fmla="*/ 50 w 77"/>
                  <a:gd name="T27" fmla="*/ 44 h 48"/>
                  <a:gd name="T28" fmla="*/ 52 w 77"/>
                  <a:gd name="T29" fmla="*/ 46 h 48"/>
                  <a:gd name="T30" fmla="*/ 54 w 77"/>
                  <a:gd name="T31" fmla="*/ 47 h 48"/>
                  <a:gd name="T32" fmla="*/ 56 w 77"/>
                  <a:gd name="T33" fmla="*/ 48 h 48"/>
                  <a:gd name="T34" fmla="*/ 60 w 77"/>
                  <a:gd name="T35" fmla="*/ 48 h 48"/>
                  <a:gd name="T36" fmla="*/ 62 w 77"/>
                  <a:gd name="T37" fmla="*/ 47 h 48"/>
                  <a:gd name="T38" fmla="*/ 64 w 77"/>
                  <a:gd name="T39" fmla="*/ 46 h 48"/>
                  <a:gd name="T40" fmla="*/ 65 w 77"/>
                  <a:gd name="T41" fmla="*/ 43 h 48"/>
                  <a:gd name="T42" fmla="*/ 75 w 77"/>
                  <a:gd name="T43" fmla="*/ 42 h 48"/>
                  <a:gd name="T44" fmla="*/ 77 w 77"/>
                  <a:gd name="T45" fmla="*/ 2 h 48"/>
                  <a:gd name="T46" fmla="*/ 3 w 77"/>
                  <a:gd name="T47" fmla="*/ 39 h 48"/>
                  <a:gd name="T48" fmla="*/ 10 w 77"/>
                  <a:gd name="T49" fmla="*/ 35 h 48"/>
                  <a:gd name="T50" fmla="*/ 21 w 77"/>
                  <a:gd name="T51" fmla="*/ 42 h 48"/>
                  <a:gd name="T52" fmla="*/ 19 w 77"/>
                  <a:gd name="T53" fmla="*/ 43 h 48"/>
                  <a:gd name="T54" fmla="*/ 15 w 77"/>
                  <a:gd name="T55" fmla="*/ 44 h 48"/>
                  <a:gd name="T56" fmla="*/ 13 w 77"/>
                  <a:gd name="T57" fmla="*/ 42 h 48"/>
                  <a:gd name="T58" fmla="*/ 12 w 77"/>
                  <a:gd name="T59" fmla="*/ 40 h 48"/>
                  <a:gd name="T60" fmla="*/ 14 w 77"/>
                  <a:gd name="T61" fmla="*/ 36 h 48"/>
                  <a:gd name="T62" fmla="*/ 17 w 77"/>
                  <a:gd name="T63" fmla="*/ 35 h 48"/>
                  <a:gd name="T64" fmla="*/ 20 w 77"/>
                  <a:gd name="T65" fmla="*/ 36 h 48"/>
                  <a:gd name="T66" fmla="*/ 21 w 77"/>
                  <a:gd name="T67" fmla="*/ 40 h 48"/>
                  <a:gd name="T68" fmla="*/ 17 w 77"/>
                  <a:gd name="T69" fmla="*/ 31 h 48"/>
                  <a:gd name="T70" fmla="*/ 3 w 77"/>
                  <a:gd name="T71" fmla="*/ 32 h 48"/>
                  <a:gd name="T72" fmla="*/ 11 w 77"/>
                  <a:gd name="T73" fmla="*/ 12 h 48"/>
                  <a:gd name="T74" fmla="*/ 29 w 77"/>
                  <a:gd name="T75" fmla="*/ 12 h 48"/>
                  <a:gd name="T76" fmla="*/ 22 w 77"/>
                  <a:gd name="T77" fmla="*/ 33 h 48"/>
                  <a:gd name="T78" fmla="*/ 24 w 77"/>
                  <a:gd name="T79" fmla="*/ 35 h 48"/>
                  <a:gd name="T80" fmla="*/ 50 w 77"/>
                  <a:gd name="T81" fmla="*/ 35 h 48"/>
                  <a:gd name="T82" fmla="*/ 61 w 77"/>
                  <a:gd name="T83" fmla="*/ 42 h 48"/>
                  <a:gd name="T84" fmla="*/ 60 w 77"/>
                  <a:gd name="T85" fmla="*/ 43 h 48"/>
                  <a:gd name="T86" fmla="*/ 56 w 77"/>
                  <a:gd name="T87" fmla="*/ 44 h 48"/>
                  <a:gd name="T88" fmla="*/ 54 w 77"/>
                  <a:gd name="T89" fmla="*/ 42 h 48"/>
                  <a:gd name="T90" fmla="*/ 53 w 77"/>
                  <a:gd name="T91" fmla="*/ 40 h 48"/>
                  <a:gd name="T92" fmla="*/ 55 w 77"/>
                  <a:gd name="T93" fmla="*/ 36 h 48"/>
                  <a:gd name="T94" fmla="*/ 58 w 77"/>
                  <a:gd name="T95" fmla="*/ 35 h 48"/>
                  <a:gd name="T96" fmla="*/ 60 w 77"/>
                  <a:gd name="T97" fmla="*/ 36 h 48"/>
                  <a:gd name="T98" fmla="*/ 62 w 77"/>
                  <a:gd name="T99" fmla="*/ 40 h 48"/>
                  <a:gd name="T100" fmla="*/ 66 w 77"/>
                  <a:gd name="T101" fmla="*/ 39 h 48"/>
                  <a:gd name="T102" fmla="*/ 74 w 77"/>
                  <a:gd name="T103" fmla="*/ 39 h 48"/>
                  <a:gd name="T104" fmla="*/ 12 w 77"/>
                  <a:gd name="T105" fmla="*/ 14 h 48"/>
                  <a:gd name="T106" fmla="*/ 7 w 77"/>
                  <a:gd name="T107" fmla="*/ 25 h 48"/>
                  <a:gd name="T108" fmla="*/ 27 w 77"/>
                  <a:gd name="T109" fmla="*/ 14 h 48"/>
                  <a:gd name="T110" fmla="*/ 8 w 77"/>
                  <a:gd name="T111" fmla="*/ 23 h 48"/>
                  <a:gd name="T112" fmla="*/ 25 w 77"/>
                  <a:gd name="T113" fmla="*/ 23 h 48"/>
                  <a:gd name="T114" fmla="*/ 14 w 77"/>
                  <a:gd name="T115" fmla="*/ 29 h 48"/>
                  <a:gd name="T116" fmla="*/ 17 w 77"/>
                  <a:gd name="T117" fmla="*/ 2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48">
                    <a:moveTo>
                      <a:pt x="75" y="0"/>
                    </a:moveTo>
                    <a:cubicBezTo>
                      <a:pt x="30" y="0"/>
                      <a:pt x="30" y="0"/>
                      <a:pt x="30" y="0"/>
                    </a:cubicBezTo>
                    <a:cubicBezTo>
                      <a:pt x="29" y="0"/>
                      <a:pt x="28" y="1"/>
                      <a:pt x="28" y="2"/>
                    </a:cubicBezTo>
                    <a:cubicBezTo>
                      <a:pt x="28" y="8"/>
                      <a:pt x="28" y="8"/>
                      <a:pt x="28" y="8"/>
                    </a:cubicBezTo>
                    <a:cubicBezTo>
                      <a:pt x="11" y="8"/>
                      <a:pt x="11" y="8"/>
                      <a:pt x="11" y="8"/>
                    </a:cubicBezTo>
                    <a:cubicBezTo>
                      <a:pt x="11" y="8"/>
                      <a:pt x="10" y="8"/>
                      <a:pt x="10" y="9"/>
                    </a:cubicBezTo>
                    <a:cubicBezTo>
                      <a:pt x="0" y="22"/>
                      <a:pt x="0" y="22"/>
                      <a:pt x="0" y="22"/>
                    </a:cubicBezTo>
                    <a:cubicBezTo>
                      <a:pt x="0" y="22"/>
                      <a:pt x="0" y="22"/>
                      <a:pt x="0" y="23"/>
                    </a:cubicBezTo>
                    <a:cubicBezTo>
                      <a:pt x="0" y="34"/>
                      <a:pt x="0" y="34"/>
                      <a:pt x="0" y="34"/>
                    </a:cubicBezTo>
                    <a:cubicBezTo>
                      <a:pt x="0" y="40"/>
                      <a:pt x="0" y="40"/>
                      <a:pt x="0" y="40"/>
                    </a:cubicBezTo>
                    <a:cubicBezTo>
                      <a:pt x="0" y="41"/>
                      <a:pt x="1" y="42"/>
                      <a:pt x="2" y="42"/>
                    </a:cubicBezTo>
                    <a:cubicBezTo>
                      <a:pt x="9" y="42"/>
                      <a:pt x="9" y="42"/>
                      <a:pt x="9" y="42"/>
                    </a:cubicBezTo>
                    <a:cubicBezTo>
                      <a:pt x="9" y="42"/>
                      <a:pt x="9" y="43"/>
                      <a:pt x="9" y="43"/>
                    </a:cubicBezTo>
                    <a:cubicBezTo>
                      <a:pt x="9" y="43"/>
                      <a:pt x="9" y="43"/>
                      <a:pt x="9" y="43"/>
                    </a:cubicBezTo>
                    <a:cubicBezTo>
                      <a:pt x="9" y="44"/>
                      <a:pt x="10" y="44"/>
                      <a:pt x="10" y="44"/>
                    </a:cubicBezTo>
                    <a:cubicBezTo>
                      <a:pt x="10" y="45"/>
                      <a:pt x="10" y="45"/>
                      <a:pt x="10" y="45"/>
                    </a:cubicBezTo>
                    <a:cubicBezTo>
                      <a:pt x="10" y="45"/>
                      <a:pt x="11" y="45"/>
                      <a:pt x="11" y="46"/>
                    </a:cubicBezTo>
                    <a:cubicBezTo>
                      <a:pt x="11" y="46"/>
                      <a:pt x="11" y="46"/>
                      <a:pt x="11" y="46"/>
                    </a:cubicBezTo>
                    <a:cubicBezTo>
                      <a:pt x="11" y="46"/>
                      <a:pt x="12" y="46"/>
                      <a:pt x="12" y="47"/>
                    </a:cubicBezTo>
                    <a:cubicBezTo>
                      <a:pt x="12" y="47"/>
                      <a:pt x="12" y="47"/>
                      <a:pt x="12" y="47"/>
                    </a:cubicBezTo>
                    <a:cubicBezTo>
                      <a:pt x="13" y="47"/>
                      <a:pt x="13" y="47"/>
                      <a:pt x="13" y="47"/>
                    </a:cubicBezTo>
                    <a:cubicBezTo>
                      <a:pt x="13" y="48"/>
                      <a:pt x="14" y="48"/>
                      <a:pt x="14" y="48"/>
                    </a:cubicBezTo>
                    <a:cubicBezTo>
                      <a:pt x="14" y="48"/>
                      <a:pt x="14" y="48"/>
                      <a:pt x="15" y="48"/>
                    </a:cubicBezTo>
                    <a:cubicBezTo>
                      <a:pt x="15" y="48"/>
                      <a:pt x="15" y="48"/>
                      <a:pt x="15" y="48"/>
                    </a:cubicBezTo>
                    <a:cubicBezTo>
                      <a:pt x="16" y="48"/>
                      <a:pt x="16" y="48"/>
                      <a:pt x="17" y="48"/>
                    </a:cubicBezTo>
                    <a:cubicBezTo>
                      <a:pt x="17" y="48"/>
                      <a:pt x="18" y="48"/>
                      <a:pt x="19" y="48"/>
                    </a:cubicBezTo>
                    <a:cubicBezTo>
                      <a:pt x="19" y="48"/>
                      <a:pt x="19" y="48"/>
                      <a:pt x="19" y="48"/>
                    </a:cubicBezTo>
                    <a:cubicBezTo>
                      <a:pt x="19" y="48"/>
                      <a:pt x="20" y="48"/>
                      <a:pt x="20" y="48"/>
                    </a:cubicBezTo>
                    <a:cubicBezTo>
                      <a:pt x="20" y="48"/>
                      <a:pt x="20" y="48"/>
                      <a:pt x="21" y="47"/>
                    </a:cubicBezTo>
                    <a:cubicBezTo>
                      <a:pt x="21" y="47"/>
                      <a:pt x="21" y="47"/>
                      <a:pt x="21" y="47"/>
                    </a:cubicBezTo>
                    <a:cubicBezTo>
                      <a:pt x="22" y="47"/>
                      <a:pt x="22" y="47"/>
                      <a:pt x="22" y="47"/>
                    </a:cubicBezTo>
                    <a:cubicBezTo>
                      <a:pt x="22" y="46"/>
                      <a:pt x="22" y="46"/>
                      <a:pt x="23" y="46"/>
                    </a:cubicBezTo>
                    <a:cubicBezTo>
                      <a:pt x="23" y="46"/>
                      <a:pt x="23" y="46"/>
                      <a:pt x="23" y="46"/>
                    </a:cubicBezTo>
                    <a:cubicBezTo>
                      <a:pt x="23" y="45"/>
                      <a:pt x="24" y="45"/>
                      <a:pt x="24" y="45"/>
                    </a:cubicBezTo>
                    <a:cubicBezTo>
                      <a:pt x="24" y="45"/>
                      <a:pt x="24" y="45"/>
                      <a:pt x="24" y="44"/>
                    </a:cubicBezTo>
                    <a:cubicBezTo>
                      <a:pt x="24" y="44"/>
                      <a:pt x="25" y="44"/>
                      <a:pt x="25" y="43"/>
                    </a:cubicBezTo>
                    <a:cubicBezTo>
                      <a:pt x="25" y="43"/>
                      <a:pt x="25" y="43"/>
                      <a:pt x="25" y="43"/>
                    </a:cubicBezTo>
                    <a:cubicBezTo>
                      <a:pt x="25" y="43"/>
                      <a:pt x="25" y="42"/>
                      <a:pt x="25" y="42"/>
                    </a:cubicBezTo>
                    <a:cubicBezTo>
                      <a:pt x="49" y="42"/>
                      <a:pt x="49" y="42"/>
                      <a:pt x="49" y="42"/>
                    </a:cubicBezTo>
                    <a:cubicBezTo>
                      <a:pt x="49" y="42"/>
                      <a:pt x="49" y="43"/>
                      <a:pt x="50" y="43"/>
                    </a:cubicBezTo>
                    <a:cubicBezTo>
                      <a:pt x="50" y="43"/>
                      <a:pt x="50" y="43"/>
                      <a:pt x="50" y="43"/>
                    </a:cubicBezTo>
                    <a:cubicBezTo>
                      <a:pt x="50" y="44"/>
                      <a:pt x="50" y="44"/>
                      <a:pt x="50" y="44"/>
                    </a:cubicBezTo>
                    <a:cubicBezTo>
                      <a:pt x="51" y="45"/>
                      <a:pt x="51" y="45"/>
                      <a:pt x="51" y="45"/>
                    </a:cubicBezTo>
                    <a:cubicBezTo>
                      <a:pt x="51" y="45"/>
                      <a:pt x="51" y="45"/>
                      <a:pt x="51" y="46"/>
                    </a:cubicBezTo>
                    <a:cubicBezTo>
                      <a:pt x="52" y="46"/>
                      <a:pt x="52" y="46"/>
                      <a:pt x="52" y="46"/>
                    </a:cubicBezTo>
                    <a:cubicBezTo>
                      <a:pt x="52" y="46"/>
                      <a:pt x="52" y="46"/>
                      <a:pt x="53" y="47"/>
                    </a:cubicBezTo>
                    <a:cubicBezTo>
                      <a:pt x="53" y="47"/>
                      <a:pt x="53" y="47"/>
                      <a:pt x="53" y="47"/>
                    </a:cubicBezTo>
                    <a:cubicBezTo>
                      <a:pt x="53" y="47"/>
                      <a:pt x="54" y="47"/>
                      <a:pt x="54" y="47"/>
                    </a:cubicBezTo>
                    <a:cubicBezTo>
                      <a:pt x="54" y="48"/>
                      <a:pt x="54" y="48"/>
                      <a:pt x="54" y="48"/>
                    </a:cubicBezTo>
                    <a:cubicBezTo>
                      <a:pt x="55" y="48"/>
                      <a:pt x="55" y="48"/>
                      <a:pt x="55" y="48"/>
                    </a:cubicBezTo>
                    <a:cubicBezTo>
                      <a:pt x="56" y="48"/>
                      <a:pt x="56" y="48"/>
                      <a:pt x="56" y="48"/>
                    </a:cubicBezTo>
                    <a:cubicBezTo>
                      <a:pt x="56" y="48"/>
                      <a:pt x="57" y="48"/>
                      <a:pt x="58" y="48"/>
                    </a:cubicBezTo>
                    <a:cubicBezTo>
                      <a:pt x="58" y="48"/>
                      <a:pt x="59" y="48"/>
                      <a:pt x="59" y="48"/>
                    </a:cubicBezTo>
                    <a:cubicBezTo>
                      <a:pt x="59" y="48"/>
                      <a:pt x="59" y="48"/>
                      <a:pt x="60" y="48"/>
                    </a:cubicBezTo>
                    <a:cubicBezTo>
                      <a:pt x="60" y="48"/>
                      <a:pt x="60" y="48"/>
                      <a:pt x="61" y="48"/>
                    </a:cubicBezTo>
                    <a:cubicBezTo>
                      <a:pt x="61" y="48"/>
                      <a:pt x="61" y="48"/>
                      <a:pt x="61" y="47"/>
                    </a:cubicBezTo>
                    <a:cubicBezTo>
                      <a:pt x="61" y="47"/>
                      <a:pt x="62" y="47"/>
                      <a:pt x="62" y="47"/>
                    </a:cubicBezTo>
                    <a:cubicBezTo>
                      <a:pt x="62" y="47"/>
                      <a:pt x="62" y="47"/>
                      <a:pt x="63" y="47"/>
                    </a:cubicBezTo>
                    <a:cubicBezTo>
                      <a:pt x="63" y="46"/>
                      <a:pt x="63" y="46"/>
                      <a:pt x="63" y="46"/>
                    </a:cubicBezTo>
                    <a:cubicBezTo>
                      <a:pt x="63" y="46"/>
                      <a:pt x="64" y="46"/>
                      <a:pt x="64" y="46"/>
                    </a:cubicBezTo>
                    <a:cubicBezTo>
                      <a:pt x="64" y="45"/>
                      <a:pt x="64" y="45"/>
                      <a:pt x="64" y="45"/>
                    </a:cubicBezTo>
                    <a:cubicBezTo>
                      <a:pt x="64" y="45"/>
                      <a:pt x="65" y="45"/>
                      <a:pt x="65" y="44"/>
                    </a:cubicBezTo>
                    <a:cubicBezTo>
                      <a:pt x="65" y="44"/>
                      <a:pt x="65" y="44"/>
                      <a:pt x="65" y="43"/>
                    </a:cubicBezTo>
                    <a:cubicBezTo>
                      <a:pt x="65" y="43"/>
                      <a:pt x="65" y="43"/>
                      <a:pt x="65" y="43"/>
                    </a:cubicBezTo>
                    <a:cubicBezTo>
                      <a:pt x="66" y="43"/>
                      <a:pt x="66" y="42"/>
                      <a:pt x="66" y="42"/>
                    </a:cubicBezTo>
                    <a:cubicBezTo>
                      <a:pt x="75" y="42"/>
                      <a:pt x="75" y="42"/>
                      <a:pt x="75" y="42"/>
                    </a:cubicBezTo>
                    <a:cubicBezTo>
                      <a:pt x="76" y="42"/>
                      <a:pt x="77" y="41"/>
                      <a:pt x="77" y="40"/>
                    </a:cubicBezTo>
                    <a:cubicBezTo>
                      <a:pt x="77" y="34"/>
                      <a:pt x="77" y="34"/>
                      <a:pt x="77" y="34"/>
                    </a:cubicBezTo>
                    <a:cubicBezTo>
                      <a:pt x="77" y="2"/>
                      <a:pt x="77" y="2"/>
                      <a:pt x="77" y="2"/>
                    </a:cubicBezTo>
                    <a:cubicBezTo>
                      <a:pt x="77" y="1"/>
                      <a:pt x="76" y="0"/>
                      <a:pt x="75" y="0"/>
                    </a:cubicBezTo>
                    <a:close/>
                    <a:moveTo>
                      <a:pt x="8" y="39"/>
                    </a:moveTo>
                    <a:cubicBezTo>
                      <a:pt x="3" y="39"/>
                      <a:pt x="3" y="39"/>
                      <a:pt x="3" y="39"/>
                    </a:cubicBezTo>
                    <a:cubicBezTo>
                      <a:pt x="3" y="35"/>
                      <a:pt x="3" y="35"/>
                      <a:pt x="3" y="35"/>
                    </a:cubicBezTo>
                    <a:cubicBezTo>
                      <a:pt x="4" y="35"/>
                      <a:pt x="4" y="35"/>
                      <a:pt x="4" y="35"/>
                    </a:cubicBezTo>
                    <a:cubicBezTo>
                      <a:pt x="10" y="35"/>
                      <a:pt x="10" y="35"/>
                      <a:pt x="10" y="35"/>
                    </a:cubicBezTo>
                    <a:cubicBezTo>
                      <a:pt x="9" y="36"/>
                      <a:pt x="9" y="37"/>
                      <a:pt x="8" y="39"/>
                    </a:cubicBezTo>
                    <a:close/>
                    <a:moveTo>
                      <a:pt x="21" y="41"/>
                    </a:moveTo>
                    <a:cubicBezTo>
                      <a:pt x="21" y="41"/>
                      <a:pt x="21" y="42"/>
                      <a:pt x="21" y="42"/>
                    </a:cubicBezTo>
                    <a:cubicBezTo>
                      <a:pt x="21" y="42"/>
                      <a:pt x="21" y="42"/>
                      <a:pt x="21" y="42"/>
                    </a:cubicBezTo>
                    <a:cubicBezTo>
                      <a:pt x="20" y="43"/>
                      <a:pt x="20" y="43"/>
                      <a:pt x="20" y="43"/>
                    </a:cubicBezTo>
                    <a:cubicBezTo>
                      <a:pt x="20" y="43"/>
                      <a:pt x="19" y="43"/>
                      <a:pt x="19" y="43"/>
                    </a:cubicBezTo>
                    <a:cubicBezTo>
                      <a:pt x="19" y="44"/>
                      <a:pt x="19" y="44"/>
                      <a:pt x="19" y="44"/>
                    </a:cubicBezTo>
                    <a:cubicBezTo>
                      <a:pt x="18" y="44"/>
                      <a:pt x="17" y="44"/>
                      <a:pt x="17" y="44"/>
                    </a:cubicBezTo>
                    <a:cubicBezTo>
                      <a:pt x="16" y="44"/>
                      <a:pt x="16" y="44"/>
                      <a:pt x="15" y="44"/>
                    </a:cubicBezTo>
                    <a:cubicBezTo>
                      <a:pt x="15" y="44"/>
                      <a:pt x="15" y="44"/>
                      <a:pt x="15" y="43"/>
                    </a:cubicBezTo>
                    <a:cubicBezTo>
                      <a:pt x="14" y="43"/>
                      <a:pt x="14" y="43"/>
                      <a:pt x="14" y="43"/>
                    </a:cubicBezTo>
                    <a:cubicBezTo>
                      <a:pt x="14" y="43"/>
                      <a:pt x="13" y="43"/>
                      <a:pt x="13" y="42"/>
                    </a:cubicBezTo>
                    <a:cubicBezTo>
                      <a:pt x="13" y="42"/>
                      <a:pt x="13" y="42"/>
                      <a:pt x="13" y="42"/>
                    </a:cubicBezTo>
                    <a:cubicBezTo>
                      <a:pt x="13" y="42"/>
                      <a:pt x="13" y="41"/>
                      <a:pt x="13" y="41"/>
                    </a:cubicBezTo>
                    <a:cubicBezTo>
                      <a:pt x="13" y="40"/>
                      <a:pt x="12" y="40"/>
                      <a:pt x="12" y="40"/>
                    </a:cubicBezTo>
                    <a:cubicBezTo>
                      <a:pt x="12" y="39"/>
                      <a:pt x="13" y="38"/>
                      <a:pt x="13" y="37"/>
                    </a:cubicBezTo>
                    <a:cubicBezTo>
                      <a:pt x="13" y="37"/>
                      <a:pt x="13" y="37"/>
                      <a:pt x="13" y="37"/>
                    </a:cubicBezTo>
                    <a:cubicBezTo>
                      <a:pt x="13" y="37"/>
                      <a:pt x="14" y="37"/>
                      <a:pt x="14" y="36"/>
                    </a:cubicBezTo>
                    <a:cubicBezTo>
                      <a:pt x="14" y="36"/>
                      <a:pt x="14" y="36"/>
                      <a:pt x="15" y="36"/>
                    </a:cubicBezTo>
                    <a:cubicBezTo>
                      <a:pt x="15" y="36"/>
                      <a:pt x="15" y="36"/>
                      <a:pt x="15" y="36"/>
                    </a:cubicBezTo>
                    <a:cubicBezTo>
                      <a:pt x="16" y="35"/>
                      <a:pt x="16" y="35"/>
                      <a:pt x="17" y="35"/>
                    </a:cubicBezTo>
                    <a:cubicBezTo>
                      <a:pt x="17" y="35"/>
                      <a:pt x="18" y="35"/>
                      <a:pt x="19" y="36"/>
                    </a:cubicBezTo>
                    <a:cubicBezTo>
                      <a:pt x="19" y="36"/>
                      <a:pt x="19" y="36"/>
                      <a:pt x="19" y="36"/>
                    </a:cubicBezTo>
                    <a:cubicBezTo>
                      <a:pt x="19" y="36"/>
                      <a:pt x="20" y="36"/>
                      <a:pt x="20" y="36"/>
                    </a:cubicBezTo>
                    <a:cubicBezTo>
                      <a:pt x="20" y="37"/>
                      <a:pt x="20" y="37"/>
                      <a:pt x="21" y="37"/>
                    </a:cubicBezTo>
                    <a:cubicBezTo>
                      <a:pt x="21" y="37"/>
                      <a:pt x="21" y="37"/>
                      <a:pt x="21" y="37"/>
                    </a:cubicBezTo>
                    <a:cubicBezTo>
                      <a:pt x="21" y="38"/>
                      <a:pt x="21" y="39"/>
                      <a:pt x="21" y="40"/>
                    </a:cubicBezTo>
                    <a:cubicBezTo>
                      <a:pt x="21" y="40"/>
                      <a:pt x="21" y="40"/>
                      <a:pt x="21" y="41"/>
                    </a:cubicBezTo>
                    <a:close/>
                    <a:moveTo>
                      <a:pt x="22" y="33"/>
                    </a:moveTo>
                    <a:cubicBezTo>
                      <a:pt x="21" y="32"/>
                      <a:pt x="19" y="31"/>
                      <a:pt x="17" y="31"/>
                    </a:cubicBezTo>
                    <a:cubicBezTo>
                      <a:pt x="15" y="31"/>
                      <a:pt x="13" y="32"/>
                      <a:pt x="12" y="33"/>
                    </a:cubicBezTo>
                    <a:cubicBezTo>
                      <a:pt x="4" y="33"/>
                      <a:pt x="4" y="33"/>
                      <a:pt x="4" y="33"/>
                    </a:cubicBezTo>
                    <a:cubicBezTo>
                      <a:pt x="3" y="33"/>
                      <a:pt x="3" y="33"/>
                      <a:pt x="3" y="32"/>
                    </a:cubicBezTo>
                    <a:cubicBezTo>
                      <a:pt x="3" y="25"/>
                      <a:pt x="3" y="25"/>
                      <a:pt x="3" y="25"/>
                    </a:cubicBezTo>
                    <a:cubicBezTo>
                      <a:pt x="3" y="24"/>
                      <a:pt x="3" y="23"/>
                      <a:pt x="4" y="22"/>
                    </a:cubicBezTo>
                    <a:cubicBezTo>
                      <a:pt x="11" y="12"/>
                      <a:pt x="11" y="12"/>
                      <a:pt x="11" y="12"/>
                    </a:cubicBezTo>
                    <a:cubicBezTo>
                      <a:pt x="12" y="11"/>
                      <a:pt x="13" y="11"/>
                      <a:pt x="13" y="11"/>
                    </a:cubicBezTo>
                    <a:cubicBezTo>
                      <a:pt x="28" y="11"/>
                      <a:pt x="28" y="11"/>
                      <a:pt x="28" y="11"/>
                    </a:cubicBezTo>
                    <a:cubicBezTo>
                      <a:pt x="28" y="11"/>
                      <a:pt x="29" y="11"/>
                      <a:pt x="29" y="12"/>
                    </a:cubicBezTo>
                    <a:cubicBezTo>
                      <a:pt x="29" y="32"/>
                      <a:pt x="29" y="32"/>
                      <a:pt x="29" y="32"/>
                    </a:cubicBezTo>
                    <a:cubicBezTo>
                      <a:pt x="29" y="33"/>
                      <a:pt x="28" y="33"/>
                      <a:pt x="28" y="33"/>
                    </a:cubicBezTo>
                    <a:lnTo>
                      <a:pt x="22" y="33"/>
                    </a:lnTo>
                    <a:close/>
                    <a:moveTo>
                      <a:pt x="49" y="39"/>
                    </a:moveTo>
                    <a:cubicBezTo>
                      <a:pt x="25" y="39"/>
                      <a:pt x="25" y="39"/>
                      <a:pt x="25" y="39"/>
                    </a:cubicBezTo>
                    <a:cubicBezTo>
                      <a:pt x="25" y="37"/>
                      <a:pt x="25" y="36"/>
                      <a:pt x="24" y="35"/>
                    </a:cubicBezTo>
                    <a:cubicBezTo>
                      <a:pt x="28" y="35"/>
                      <a:pt x="28" y="35"/>
                      <a:pt x="28" y="35"/>
                    </a:cubicBezTo>
                    <a:cubicBezTo>
                      <a:pt x="30" y="35"/>
                      <a:pt x="30" y="35"/>
                      <a:pt x="30" y="35"/>
                    </a:cubicBezTo>
                    <a:cubicBezTo>
                      <a:pt x="50" y="35"/>
                      <a:pt x="50" y="35"/>
                      <a:pt x="50" y="35"/>
                    </a:cubicBezTo>
                    <a:cubicBezTo>
                      <a:pt x="50" y="36"/>
                      <a:pt x="49" y="37"/>
                      <a:pt x="49" y="39"/>
                    </a:cubicBezTo>
                    <a:close/>
                    <a:moveTo>
                      <a:pt x="62" y="41"/>
                    </a:moveTo>
                    <a:cubicBezTo>
                      <a:pt x="62" y="41"/>
                      <a:pt x="62" y="42"/>
                      <a:pt x="61" y="42"/>
                    </a:cubicBezTo>
                    <a:cubicBezTo>
                      <a:pt x="61" y="42"/>
                      <a:pt x="61" y="42"/>
                      <a:pt x="61" y="42"/>
                    </a:cubicBezTo>
                    <a:cubicBezTo>
                      <a:pt x="61" y="43"/>
                      <a:pt x="61" y="43"/>
                      <a:pt x="60" y="43"/>
                    </a:cubicBezTo>
                    <a:cubicBezTo>
                      <a:pt x="60" y="43"/>
                      <a:pt x="60" y="43"/>
                      <a:pt x="60" y="43"/>
                    </a:cubicBezTo>
                    <a:cubicBezTo>
                      <a:pt x="60" y="44"/>
                      <a:pt x="59" y="44"/>
                      <a:pt x="59" y="44"/>
                    </a:cubicBezTo>
                    <a:cubicBezTo>
                      <a:pt x="59" y="44"/>
                      <a:pt x="58" y="44"/>
                      <a:pt x="58" y="44"/>
                    </a:cubicBezTo>
                    <a:cubicBezTo>
                      <a:pt x="57" y="44"/>
                      <a:pt x="56" y="44"/>
                      <a:pt x="56" y="44"/>
                    </a:cubicBezTo>
                    <a:cubicBezTo>
                      <a:pt x="56" y="44"/>
                      <a:pt x="55" y="44"/>
                      <a:pt x="55" y="43"/>
                    </a:cubicBezTo>
                    <a:cubicBezTo>
                      <a:pt x="55" y="43"/>
                      <a:pt x="55" y="43"/>
                      <a:pt x="55" y="43"/>
                    </a:cubicBezTo>
                    <a:cubicBezTo>
                      <a:pt x="54" y="43"/>
                      <a:pt x="54" y="43"/>
                      <a:pt x="54" y="42"/>
                    </a:cubicBezTo>
                    <a:cubicBezTo>
                      <a:pt x="54" y="42"/>
                      <a:pt x="54" y="42"/>
                      <a:pt x="54" y="42"/>
                    </a:cubicBezTo>
                    <a:cubicBezTo>
                      <a:pt x="54" y="42"/>
                      <a:pt x="53" y="41"/>
                      <a:pt x="53" y="41"/>
                    </a:cubicBezTo>
                    <a:cubicBezTo>
                      <a:pt x="53" y="40"/>
                      <a:pt x="53" y="40"/>
                      <a:pt x="53" y="40"/>
                    </a:cubicBezTo>
                    <a:cubicBezTo>
                      <a:pt x="53" y="39"/>
                      <a:pt x="53" y="38"/>
                      <a:pt x="54" y="37"/>
                    </a:cubicBezTo>
                    <a:cubicBezTo>
                      <a:pt x="54" y="37"/>
                      <a:pt x="54" y="37"/>
                      <a:pt x="54" y="37"/>
                    </a:cubicBezTo>
                    <a:cubicBezTo>
                      <a:pt x="54" y="37"/>
                      <a:pt x="54" y="37"/>
                      <a:pt x="55" y="36"/>
                    </a:cubicBezTo>
                    <a:cubicBezTo>
                      <a:pt x="55" y="36"/>
                      <a:pt x="55" y="36"/>
                      <a:pt x="55" y="36"/>
                    </a:cubicBezTo>
                    <a:cubicBezTo>
                      <a:pt x="55" y="36"/>
                      <a:pt x="56" y="36"/>
                      <a:pt x="56" y="36"/>
                    </a:cubicBezTo>
                    <a:cubicBezTo>
                      <a:pt x="56" y="35"/>
                      <a:pt x="57" y="35"/>
                      <a:pt x="58" y="35"/>
                    </a:cubicBezTo>
                    <a:cubicBezTo>
                      <a:pt x="58" y="35"/>
                      <a:pt x="59" y="35"/>
                      <a:pt x="59" y="36"/>
                    </a:cubicBezTo>
                    <a:cubicBezTo>
                      <a:pt x="59" y="36"/>
                      <a:pt x="60" y="36"/>
                      <a:pt x="60" y="36"/>
                    </a:cubicBezTo>
                    <a:cubicBezTo>
                      <a:pt x="60" y="36"/>
                      <a:pt x="60" y="36"/>
                      <a:pt x="60" y="36"/>
                    </a:cubicBezTo>
                    <a:cubicBezTo>
                      <a:pt x="61" y="37"/>
                      <a:pt x="61" y="37"/>
                      <a:pt x="61" y="37"/>
                    </a:cubicBezTo>
                    <a:cubicBezTo>
                      <a:pt x="61" y="37"/>
                      <a:pt x="61" y="37"/>
                      <a:pt x="61" y="37"/>
                    </a:cubicBezTo>
                    <a:cubicBezTo>
                      <a:pt x="62" y="38"/>
                      <a:pt x="62" y="39"/>
                      <a:pt x="62" y="40"/>
                    </a:cubicBezTo>
                    <a:cubicBezTo>
                      <a:pt x="62" y="40"/>
                      <a:pt x="62" y="40"/>
                      <a:pt x="62" y="41"/>
                    </a:cubicBezTo>
                    <a:close/>
                    <a:moveTo>
                      <a:pt x="74" y="39"/>
                    </a:moveTo>
                    <a:cubicBezTo>
                      <a:pt x="66" y="39"/>
                      <a:pt x="66" y="39"/>
                      <a:pt x="66" y="39"/>
                    </a:cubicBezTo>
                    <a:cubicBezTo>
                      <a:pt x="66" y="37"/>
                      <a:pt x="65" y="36"/>
                      <a:pt x="65" y="35"/>
                    </a:cubicBezTo>
                    <a:cubicBezTo>
                      <a:pt x="74" y="35"/>
                      <a:pt x="74" y="35"/>
                      <a:pt x="74" y="35"/>
                    </a:cubicBezTo>
                    <a:lnTo>
                      <a:pt x="74" y="39"/>
                    </a:lnTo>
                    <a:close/>
                    <a:moveTo>
                      <a:pt x="26" y="13"/>
                    </a:moveTo>
                    <a:cubicBezTo>
                      <a:pt x="13" y="13"/>
                      <a:pt x="13" y="13"/>
                      <a:pt x="13" y="13"/>
                    </a:cubicBezTo>
                    <a:cubicBezTo>
                      <a:pt x="12" y="13"/>
                      <a:pt x="12" y="14"/>
                      <a:pt x="12" y="14"/>
                    </a:cubicBezTo>
                    <a:cubicBezTo>
                      <a:pt x="6" y="23"/>
                      <a:pt x="6" y="23"/>
                      <a:pt x="6" y="23"/>
                    </a:cubicBezTo>
                    <a:cubicBezTo>
                      <a:pt x="5" y="24"/>
                      <a:pt x="5" y="24"/>
                      <a:pt x="6" y="24"/>
                    </a:cubicBezTo>
                    <a:cubicBezTo>
                      <a:pt x="6" y="25"/>
                      <a:pt x="6" y="25"/>
                      <a:pt x="7" y="25"/>
                    </a:cubicBezTo>
                    <a:cubicBezTo>
                      <a:pt x="26" y="25"/>
                      <a:pt x="26" y="25"/>
                      <a:pt x="26" y="25"/>
                    </a:cubicBezTo>
                    <a:cubicBezTo>
                      <a:pt x="26" y="25"/>
                      <a:pt x="27" y="25"/>
                      <a:pt x="27" y="24"/>
                    </a:cubicBezTo>
                    <a:cubicBezTo>
                      <a:pt x="27" y="14"/>
                      <a:pt x="27" y="14"/>
                      <a:pt x="27" y="14"/>
                    </a:cubicBezTo>
                    <a:cubicBezTo>
                      <a:pt x="27" y="14"/>
                      <a:pt x="26" y="13"/>
                      <a:pt x="26" y="13"/>
                    </a:cubicBezTo>
                    <a:close/>
                    <a:moveTo>
                      <a:pt x="25" y="23"/>
                    </a:moveTo>
                    <a:cubicBezTo>
                      <a:pt x="8" y="23"/>
                      <a:pt x="8" y="23"/>
                      <a:pt x="8" y="23"/>
                    </a:cubicBezTo>
                    <a:cubicBezTo>
                      <a:pt x="13" y="15"/>
                      <a:pt x="13" y="15"/>
                      <a:pt x="13" y="15"/>
                    </a:cubicBezTo>
                    <a:cubicBezTo>
                      <a:pt x="25" y="15"/>
                      <a:pt x="25" y="15"/>
                      <a:pt x="25" y="15"/>
                    </a:cubicBezTo>
                    <a:lnTo>
                      <a:pt x="25" y="23"/>
                    </a:lnTo>
                    <a:close/>
                    <a:moveTo>
                      <a:pt x="18" y="28"/>
                    </a:moveTo>
                    <a:cubicBezTo>
                      <a:pt x="18" y="28"/>
                      <a:pt x="18" y="29"/>
                      <a:pt x="17" y="29"/>
                    </a:cubicBezTo>
                    <a:cubicBezTo>
                      <a:pt x="14" y="29"/>
                      <a:pt x="14" y="29"/>
                      <a:pt x="14" y="29"/>
                    </a:cubicBezTo>
                    <a:cubicBezTo>
                      <a:pt x="13" y="29"/>
                      <a:pt x="13" y="28"/>
                      <a:pt x="13" y="28"/>
                    </a:cubicBezTo>
                    <a:cubicBezTo>
                      <a:pt x="13" y="27"/>
                      <a:pt x="13" y="27"/>
                      <a:pt x="14" y="27"/>
                    </a:cubicBezTo>
                    <a:cubicBezTo>
                      <a:pt x="17" y="27"/>
                      <a:pt x="17" y="27"/>
                      <a:pt x="17" y="27"/>
                    </a:cubicBezTo>
                    <a:cubicBezTo>
                      <a:pt x="18" y="27"/>
                      <a:pt x="18" y="27"/>
                      <a:pt x="18" y="28"/>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04" name="iṩḻíde">
                <a:extLst>
                  <a:ext uri="{FF2B5EF4-FFF2-40B4-BE49-F238E27FC236}">
                    <a16:creationId xmlns:a16="http://schemas.microsoft.com/office/drawing/2014/main" id="{B7EACCCF-55A7-4D53-B00B-419261A658E0}"/>
                  </a:ext>
                </a:extLst>
              </p:cNvPr>
              <p:cNvSpPr/>
              <p:nvPr/>
            </p:nvSpPr>
            <p:spPr bwMode="auto">
              <a:xfrm>
                <a:off x="3668030" y="4983937"/>
                <a:ext cx="299924" cy="195603"/>
              </a:xfrm>
              <a:custGeom>
                <a:avLst/>
                <a:gdLst>
                  <a:gd name="T0" fmla="*/ 28 w 77"/>
                  <a:gd name="T1" fmla="*/ 2 h 48"/>
                  <a:gd name="T2" fmla="*/ 10 w 77"/>
                  <a:gd name="T3" fmla="*/ 9 h 48"/>
                  <a:gd name="T4" fmla="*/ 0 w 77"/>
                  <a:gd name="T5" fmla="*/ 34 h 48"/>
                  <a:gd name="T6" fmla="*/ 9 w 77"/>
                  <a:gd name="T7" fmla="*/ 42 h 48"/>
                  <a:gd name="T8" fmla="*/ 10 w 77"/>
                  <a:gd name="T9" fmla="*/ 44 h 48"/>
                  <a:gd name="T10" fmla="*/ 11 w 77"/>
                  <a:gd name="T11" fmla="*/ 46 h 48"/>
                  <a:gd name="T12" fmla="*/ 13 w 77"/>
                  <a:gd name="T13" fmla="*/ 47 h 48"/>
                  <a:gd name="T14" fmla="*/ 15 w 77"/>
                  <a:gd name="T15" fmla="*/ 48 h 48"/>
                  <a:gd name="T16" fmla="*/ 19 w 77"/>
                  <a:gd name="T17" fmla="*/ 48 h 48"/>
                  <a:gd name="T18" fmla="*/ 21 w 77"/>
                  <a:gd name="T19" fmla="*/ 47 h 48"/>
                  <a:gd name="T20" fmla="*/ 23 w 77"/>
                  <a:gd name="T21" fmla="*/ 46 h 48"/>
                  <a:gd name="T22" fmla="*/ 25 w 77"/>
                  <a:gd name="T23" fmla="*/ 43 h 48"/>
                  <a:gd name="T24" fmla="*/ 49 w 77"/>
                  <a:gd name="T25" fmla="*/ 42 h 48"/>
                  <a:gd name="T26" fmla="*/ 50 w 77"/>
                  <a:gd name="T27" fmla="*/ 44 h 48"/>
                  <a:gd name="T28" fmla="*/ 52 w 77"/>
                  <a:gd name="T29" fmla="*/ 46 h 48"/>
                  <a:gd name="T30" fmla="*/ 54 w 77"/>
                  <a:gd name="T31" fmla="*/ 47 h 48"/>
                  <a:gd name="T32" fmla="*/ 56 w 77"/>
                  <a:gd name="T33" fmla="*/ 48 h 48"/>
                  <a:gd name="T34" fmla="*/ 60 w 77"/>
                  <a:gd name="T35" fmla="*/ 48 h 48"/>
                  <a:gd name="T36" fmla="*/ 62 w 77"/>
                  <a:gd name="T37" fmla="*/ 47 h 48"/>
                  <a:gd name="T38" fmla="*/ 64 w 77"/>
                  <a:gd name="T39" fmla="*/ 46 h 48"/>
                  <a:gd name="T40" fmla="*/ 65 w 77"/>
                  <a:gd name="T41" fmla="*/ 43 h 48"/>
                  <a:gd name="T42" fmla="*/ 75 w 77"/>
                  <a:gd name="T43" fmla="*/ 42 h 48"/>
                  <a:gd name="T44" fmla="*/ 77 w 77"/>
                  <a:gd name="T45" fmla="*/ 2 h 48"/>
                  <a:gd name="T46" fmla="*/ 3 w 77"/>
                  <a:gd name="T47" fmla="*/ 39 h 48"/>
                  <a:gd name="T48" fmla="*/ 10 w 77"/>
                  <a:gd name="T49" fmla="*/ 35 h 48"/>
                  <a:gd name="T50" fmla="*/ 21 w 77"/>
                  <a:gd name="T51" fmla="*/ 42 h 48"/>
                  <a:gd name="T52" fmla="*/ 19 w 77"/>
                  <a:gd name="T53" fmla="*/ 43 h 48"/>
                  <a:gd name="T54" fmla="*/ 15 w 77"/>
                  <a:gd name="T55" fmla="*/ 44 h 48"/>
                  <a:gd name="T56" fmla="*/ 13 w 77"/>
                  <a:gd name="T57" fmla="*/ 42 h 48"/>
                  <a:gd name="T58" fmla="*/ 12 w 77"/>
                  <a:gd name="T59" fmla="*/ 40 h 48"/>
                  <a:gd name="T60" fmla="*/ 14 w 77"/>
                  <a:gd name="T61" fmla="*/ 36 h 48"/>
                  <a:gd name="T62" fmla="*/ 17 w 77"/>
                  <a:gd name="T63" fmla="*/ 35 h 48"/>
                  <a:gd name="T64" fmla="*/ 20 w 77"/>
                  <a:gd name="T65" fmla="*/ 36 h 48"/>
                  <a:gd name="T66" fmla="*/ 21 w 77"/>
                  <a:gd name="T67" fmla="*/ 40 h 48"/>
                  <a:gd name="T68" fmla="*/ 17 w 77"/>
                  <a:gd name="T69" fmla="*/ 31 h 48"/>
                  <a:gd name="T70" fmla="*/ 3 w 77"/>
                  <a:gd name="T71" fmla="*/ 32 h 48"/>
                  <a:gd name="T72" fmla="*/ 11 w 77"/>
                  <a:gd name="T73" fmla="*/ 12 h 48"/>
                  <a:gd name="T74" fmla="*/ 29 w 77"/>
                  <a:gd name="T75" fmla="*/ 12 h 48"/>
                  <a:gd name="T76" fmla="*/ 22 w 77"/>
                  <a:gd name="T77" fmla="*/ 33 h 48"/>
                  <a:gd name="T78" fmla="*/ 24 w 77"/>
                  <a:gd name="T79" fmla="*/ 35 h 48"/>
                  <a:gd name="T80" fmla="*/ 50 w 77"/>
                  <a:gd name="T81" fmla="*/ 35 h 48"/>
                  <a:gd name="T82" fmla="*/ 61 w 77"/>
                  <a:gd name="T83" fmla="*/ 42 h 48"/>
                  <a:gd name="T84" fmla="*/ 60 w 77"/>
                  <a:gd name="T85" fmla="*/ 43 h 48"/>
                  <a:gd name="T86" fmla="*/ 56 w 77"/>
                  <a:gd name="T87" fmla="*/ 44 h 48"/>
                  <a:gd name="T88" fmla="*/ 54 w 77"/>
                  <a:gd name="T89" fmla="*/ 42 h 48"/>
                  <a:gd name="T90" fmla="*/ 53 w 77"/>
                  <a:gd name="T91" fmla="*/ 40 h 48"/>
                  <a:gd name="T92" fmla="*/ 55 w 77"/>
                  <a:gd name="T93" fmla="*/ 36 h 48"/>
                  <a:gd name="T94" fmla="*/ 58 w 77"/>
                  <a:gd name="T95" fmla="*/ 35 h 48"/>
                  <a:gd name="T96" fmla="*/ 60 w 77"/>
                  <a:gd name="T97" fmla="*/ 36 h 48"/>
                  <a:gd name="T98" fmla="*/ 62 w 77"/>
                  <a:gd name="T99" fmla="*/ 40 h 48"/>
                  <a:gd name="T100" fmla="*/ 66 w 77"/>
                  <a:gd name="T101" fmla="*/ 39 h 48"/>
                  <a:gd name="T102" fmla="*/ 74 w 77"/>
                  <a:gd name="T103" fmla="*/ 39 h 48"/>
                  <a:gd name="T104" fmla="*/ 12 w 77"/>
                  <a:gd name="T105" fmla="*/ 14 h 48"/>
                  <a:gd name="T106" fmla="*/ 7 w 77"/>
                  <a:gd name="T107" fmla="*/ 25 h 48"/>
                  <a:gd name="T108" fmla="*/ 27 w 77"/>
                  <a:gd name="T109" fmla="*/ 14 h 48"/>
                  <a:gd name="T110" fmla="*/ 8 w 77"/>
                  <a:gd name="T111" fmla="*/ 23 h 48"/>
                  <a:gd name="T112" fmla="*/ 25 w 77"/>
                  <a:gd name="T113" fmla="*/ 23 h 48"/>
                  <a:gd name="T114" fmla="*/ 14 w 77"/>
                  <a:gd name="T115" fmla="*/ 29 h 48"/>
                  <a:gd name="T116" fmla="*/ 17 w 77"/>
                  <a:gd name="T117" fmla="*/ 2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48">
                    <a:moveTo>
                      <a:pt x="75" y="0"/>
                    </a:moveTo>
                    <a:cubicBezTo>
                      <a:pt x="30" y="0"/>
                      <a:pt x="30" y="0"/>
                      <a:pt x="30" y="0"/>
                    </a:cubicBezTo>
                    <a:cubicBezTo>
                      <a:pt x="29" y="0"/>
                      <a:pt x="28" y="1"/>
                      <a:pt x="28" y="2"/>
                    </a:cubicBezTo>
                    <a:cubicBezTo>
                      <a:pt x="28" y="8"/>
                      <a:pt x="28" y="8"/>
                      <a:pt x="28" y="8"/>
                    </a:cubicBezTo>
                    <a:cubicBezTo>
                      <a:pt x="11" y="8"/>
                      <a:pt x="11" y="8"/>
                      <a:pt x="11" y="8"/>
                    </a:cubicBezTo>
                    <a:cubicBezTo>
                      <a:pt x="11" y="8"/>
                      <a:pt x="10" y="8"/>
                      <a:pt x="10" y="9"/>
                    </a:cubicBezTo>
                    <a:cubicBezTo>
                      <a:pt x="0" y="22"/>
                      <a:pt x="0" y="22"/>
                      <a:pt x="0" y="22"/>
                    </a:cubicBezTo>
                    <a:cubicBezTo>
                      <a:pt x="0" y="22"/>
                      <a:pt x="0" y="22"/>
                      <a:pt x="0" y="23"/>
                    </a:cubicBezTo>
                    <a:cubicBezTo>
                      <a:pt x="0" y="34"/>
                      <a:pt x="0" y="34"/>
                      <a:pt x="0" y="34"/>
                    </a:cubicBezTo>
                    <a:cubicBezTo>
                      <a:pt x="0" y="40"/>
                      <a:pt x="0" y="40"/>
                      <a:pt x="0" y="40"/>
                    </a:cubicBezTo>
                    <a:cubicBezTo>
                      <a:pt x="0" y="41"/>
                      <a:pt x="1" y="42"/>
                      <a:pt x="2" y="42"/>
                    </a:cubicBezTo>
                    <a:cubicBezTo>
                      <a:pt x="9" y="42"/>
                      <a:pt x="9" y="42"/>
                      <a:pt x="9" y="42"/>
                    </a:cubicBezTo>
                    <a:cubicBezTo>
                      <a:pt x="9" y="42"/>
                      <a:pt x="9" y="43"/>
                      <a:pt x="9" y="43"/>
                    </a:cubicBezTo>
                    <a:cubicBezTo>
                      <a:pt x="9" y="43"/>
                      <a:pt x="9" y="43"/>
                      <a:pt x="9" y="43"/>
                    </a:cubicBezTo>
                    <a:cubicBezTo>
                      <a:pt x="9" y="44"/>
                      <a:pt x="10" y="44"/>
                      <a:pt x="10" y="44"/>
                    </a:cubicBezTo>
                    <a:cubicBezTo>
                      <a:pt x="10" y="45"/>
                      <a:pt x="10" y="45"/>
                      <a:pt x="10" y="45"/>
                    </a:cubicBezTo>
                    <a:cubicBezTo>
                      <a:pt x="10" y="45"/>
                      <a:pt x="11" y="45"/>
                      <a:pt x="11" y="46"/>
                    </a:cubicBezTo>
                    <a:cubicBezTo>
                      <a:pt x="11" y="46"/>
                      <a:pt x="11" y="46"/>
                      <a:pt x="11" y="46"/>
                    </a:cubicBezTo>
                    <a:cubicBezTo>
                      <a:pt x="11" y="46"/>
                      <a:pt x="12" y="46"/>
                      <a:pt x="12" y="47"/>
                    </a:cubicBezTo>
                    <a:cubicBezTo>
                      <a:pt x="12" y="47"/>
                      <a:pt x="12" y="47"/>
                      <a:pt x="12" y="47"/>
                    </a:cubicBezTo>
                    <a:cubicBezTo>
                      <a:pt x="13" y="47"/>
                      <a:pt x="13" y="47"/>
                      <a:pt x="13" y="47"/>
                    </a:cubicBezTo>
                    <a:cubicBezTo>
                      <a:pt x="13" y="48"/>
                      <a:pt x="14" y="48"/>
                      <a:pt x="14" y="48"/>
                    </a:cubicBezTo>
                    <a:cubicBezTo>
                      <a:pt x="14" y="48"/>
                      <a:pt x="14" y="48"/>
                      <a:pt x="15" y="48"/>
                    </a:cubicBezTo>
                    <a:cubicBezTo>
                      <a:pt x="15" y="48"/>
                      <a:pt x="15" y="48"/>
                      <a:pt x="15" y="48"/>
                    </a:cubicBezTo>
                    <a:cubicBezTo>
                      <a:pt x="16" y="48"/>
                      <a:pt x="16" y="48"/>
                      <a:pt x="17" y="48"/>
                    </a:cubicBezTo>
                    <a:cubicBezTo>
                      <a:pt x="17" y="48"/>
                      <a:pt x="18" y="48"/>
                      <a:pt x="19" y="48"/>
                    </a:cubicBezTo>
                    <a:cubicBezTo>
                      <a:pt x="19" y="48"/>
                      <a:pt x="19" y="48"/>
                      <a:pt x="19" y="48"/>
                    </a:cubicBezTo>
                    <a:cubicBezTo>
                      <a:pt x="19" y="48"/>
                      <a:pt x="20" y="48"/>
                      <a:pt x="20" y="48"/>
                    </a:cubicBezTo>
                    <a:cubicBezTo>
                      <a:pt x="20" y="48"/>
                      <a:pt x="20" y="48"/>
                      <a:pt x="21" y="47"/>
                    </a:cubicBezTo>
                    <a:cubicBezTo>
                      <a:pt x="21" y="47"/>
                      <a:pt x="21" y="47"/>
                      <a:pt x="21" y="47"/>
                    </a:cubicBezTo>
                    <a:cubicBezTo>
                      <a:pt x="22" y="47"/>
                      <a:pt x="22" y="47"/>
                      <a:pt x="22" y="47"/>
                    </a:cubicBezTo>
                    <a:cubicBezTo>
                      <a:pt x="22" y="46"/>
                      <a:pt x="22" y="46"/>
                      <a:pt x="23" y="46"/>
                    </a:cubicBezTo>
                    <a:cubicBezTo>
                      <a:pt x="23" y="46"/>
                      <a:pt x="23" y="46"/>
                      <a:pt x="23" y="46"/>
                    </a:cubicBezTo>
                    <a:cubicBezTo>
                      <a:pt x="23" y="45"/>
                      <a:pt x="24" y="45"/>
                      <a:pt x="24" y="45"/>
                    </a:cubicBezTo>
                    <a:cubicBezTo>
                      <a:pt x="24" y="45"/>
                      <a:pt x="24" y="45"/>
                      <a:pt x="24" y="44"/>
                    </a:cubicBezTo>
                    <a:cubicBezTo>
                      <a:pt x="24" y="44"/>
                      <a:pt x="25" y="44"/>
                      <a:pt x="25" y="43"/>
                    </a:cubicBezTo>
                    <a:cubicBezTo>
                      <a:pt x="25" y="43"/>
                      <a:pt x="25" y="43"/>
                      <a:pt x="25" y="43"/>
                    </a:cubicBezTo>
                    <a:cubicBezTo>
                      <a:pt x="25" y="43"/>
                      <a:pt x="25" y="42"/>
                      <a:pt x="25" y="42"/>
                    </a:cubicBezTo>
                    <a:cubicBezTo>
                      <a:pt x="49" y="42"/>
                      <a:pt x="49" y="42"/>
                      <a:pt x="49" y="42"/>
                    </a:cubicBezTo>
                    <a:cubicBezTo>
                      <a:pt x="49" y="42"/>
                      <a:pt x="49" y="43"/>
                      <a:pt x="50" y="43"/>
                    </a:cubicBezTo>
                    <a:cubicBezTo>
                      <a:pt x="50" y="43"/>
                      <a:pt x="50" y="43"/>
                      <a:pt x="50" y="43"/>
                    </a:cubicBezTo>
                    <a:cubicBezTo>
                      <a:pt x="50" y="44"/>
                      <a:pt x="50" y="44"/>
                      <a:pt x="50" y="44"/>
                    </a:cubicBezTo>
                    <a:cubicBezTo>
                      <a:pt x="51" y="45"/>
                      <a:pt x="51" y="45"/>
                      <a:pt x="51" y="45"/>
                    </a:cubicBezTo>
                    <a:cubicBezTo>
                      <a:pt x="51" y="45"/>
                      <a:pt x="51" y="45"/>
                      <a:pt x="51" y="46"/>
                    </a:cubicBezTo>
                    <a:cubicBezTo>
                      <a:pt x="52" y="46"/>
                      <a:pt x="52" y="46"/>
                      <a:pt x="52" y="46"/>
                    </a:cubicBezTo>
                    <a:cubicBezTo>
                      <a:pt x="52" y="46"/>
                      <a:pt x="52" y="46"/>
                      <a:pt x="53" y="47"/>
                    </a:cubicBezTo>
                    <a:cubicBezTo>
                      <a:pt x="53" y="47"/>
                      <a:pt x="53" y="47"/>
                      <a:pt x="53" y="47"/>
                    </a:cubicBezTo>
                    <a:cubicBezTo>
                      <a:pt x="53" y="47"/>
                      <a:pt x="54" y="47"/>
                      <a:pt x="54" y="47"/>
                    </a:cubicBezTo>
                    <a:cubicBezTo>
                      <a:pt x="54" y="48"/>
                      <a:pt x="54" y="48"/>
                      <a:pt x="54" y="48"/>
                    </a:cubicBezTo>
                    <a:cubicBezTo>
                      <a:pt x="55" y="48"/>
                      <a:pt x="55" y="48"/>
                      <a:pt x="55" y="48"/>
                    </a:cubicBezTo>
                    <a:cubicBezTo>
                      <a:pt x="56" y="48"/>
                      <a:pt x="56" y="48"/>
                      <a:pt x="56" y="48"/>
                    </a:cubicBezTo>
                    <a:cubicBezTo>
                      <a:pt x="56" y="48"/>
                      <a:pt x="57" y="48"/>
                      <a:pt x="58" y="48"/>
                    </a:cubicBezTo>
                    <a:cubicBezTo>
                      <a:pt x="58" y="48"/>
                      <a:pt x="59" y="48"/>
                      <a:pt x="59" y="48"/>
                    </a:cubicBezTo>
                    <a:cubicBezTo>
                      <a:pt x="59" y="48"/>
                      <a:pt x="59" y="48"/>
                      <a:pt x="60" y="48"/>
                    </a:cubicBezTo>
                    <a:cubicBezTo>
                      <a:pt x="60" y="48"/>
                      <a:pt x="60" y="48"/>
                      <a:pt x="61" y="48"/>
                    </a:cubicBezTo>
                    <a:cubicBezTo>
                      <a:pt x="61" y="48"/>
                      <a:pt x="61" y="48"/>
                      <a:pt x="61" y="47"/>
                    </a:cubicBezTo>
                    <a:cubicBezTo>
                      <a:pt x="61" y="47"/>
                      <a:pt x="62" y="47"/>
                      <a:pt x="62" y="47"/>
                    </a:cubicBezTo>
                    <a:cubicBezTo>
                      <a:pt x="62" y="47"/>
                      <a:pt x="62" y="47"/>
                      <a:pt x="63" y="47"/>
                    </a:cubicBezTo>
                    <a:cubicBezTo>
                      <a:pt x="63" y="46"/>
                      <a:pt x="63" y="46"/>
                      <a:pt x="63" y="46"/>
                    </a:cubicBezTo>
                    <a:cubicBezTo>
                      <a:pt x="63" y="46"/>
                      <a:pt x="64" y="46"/>
                      <a:pt x="64" y="46"/>
                    </a:cubicBezTo>
                    <a:cubicBezTo>
                      <a:pt x="64" y="45"/>
                      <a:pt x="64" y="45"/>
                      <a:pt x="64" y="45"/>
                    </a:cubicBezTo>
                    <a:cubicBezTo>
                      <a:pt x="64" y="45"/>
                      <a:pt x="65" y="45"/>
                      <a:pt x="65" y="44"/>
                    </a:cubicBezTo>
                    <a:cubicBezTo>
                      <a:pt x="65" y="44"/>
                      <a:pt x="65" y="44"/>
                      <a:pt x="65" y="43"/>
                    </a:cubicBezTo>
                    <a:cubicBezTo>
                      <a:pt x="65" y="43"/>
                      <a:pt x="65" y="43"/>
                      <a:pt x="65" y="43"/>
                    </a:cubicBezTo>
                    <a:cubicBezTo>
                      <a:pt x="66" y="43"/>
                      <a:pt x="66" y="42"/>
                      <a:pt x="66" y="42"/>
                    </a:cubicBezTo>
                    <a:cubicBezTo>
                      <a:pt x="75" y="42"/>
                      <a:pt x="75" y="42"/>
                      <a:pt x="75" y="42"/>
                    </a:cubicBezTo>
                    <a:cubicBezTo>
                      <a:pt x="76" y="42"/>
                      <a:pt x="77" y="41"/>
                      <a:pt x="77" y="40"/>
                    </a:cubicBezTo>
                    <a:cubicBezTo>
                      <a:pt x="77" y="34"/>
                      <a:pt x="77" y="34"/>
                      <a:pt x="77" y="34"/>
                    </a:cubicBezTo>
                    <a:cubicBezTo>
                      <a:pt x="77" y="2"/>
                      <a:pt x="77" y="2"/>
                      <a:pt x="77" y="2"/>
                    </a:cubicBezTo>
                    <a:cubicBezTo>
                      <a:pt x="77" y="1"/>
                      <a:pt x="76" y="0"/>
                      <a:pt x="75" y="0"/>
                    </a:cubicBezTo>
                    <a:close/>
                    <a:moveTo>
                      <a:pt x="8" y="39"/>
                    </a:moveTo>
                    <a:cubicBezTo>
                      <a:pt x="3" y="39"/>
                      <a:pt x="3" y="39"/>
                      <a:pt x="3" y="39"/>
                    </a:cubicBezTo>
                    <a:cubicBezTo>
                      <a:pt x="3" y="35"/>
                      <a:pt x="3" y="35"/>
                      <a:pt x="3" y="35"/>
                    </a:cubicBezTo>
                    <a:cubicBezTo>
                      <a:pt x="4" y="35"/>
                      <a:pt x="4" y="35"/>
                      <a:pt x="4" y="35"/>
                    </a:cubicBezTo>
                    <a:cubicBezTo>
                      <a:pt x="10" y="35"/>
                      <a:pt x="10" y="35"/>
                      <a:pt x="10" y="35"/>
                    </a:cubicBezTo>
                    <a:cubicBezTo>
                      <a:pt x="9" y="36"/>
                      <a:pt x="9" y="37"/>
                      <a:pt x="8" y="39"/>
                    </a:cubicBezTo>
                    <a:close/>
                    <a:moveTo>
                      <a:pt x="21" y="41"/>
                    </a:moveTo>
                    <a:cubicBezTo>
                      <a:pt x="21" y="41"/>
                      <a:pt x="21" y="42"/>
                      <a:pt x="21" y="42"/>
                    </a:cubicBezTo>
                    <a:cubicBezTo>
                      <a:pt x="21" y="42"/>
                      <a:pt x="21" y="42"/>
                      <a:pt x="21" y="42"/>
                    </a:cubicBezTo>
                    <a:cubicBezTo>
                      <a:pt x="20" y="43"/>
                      <a:pt x="20" y="43"/>
                      <a:pt x="20" y="43"/>
                    </a:cubicBezTo>
                    <a:cubicBezTo>
                      <a:pt x="20" y="43"/>
                      <a:pt x="19" y="43"/>
                      <a:pt x="19" y="43"/>
                    </a:cubicBezTo>
                    <a:cubicBezTo>
                      <a:pt x="19" y="44"/>
                      <a:pt x="19" y="44"/>
                      <a:pt x="19" y="44"/>
                    </a:cubicBezTo>
                    <a:cubicBezTo>
                      <a:pt x="18" y="44"/>
                      <a:pt x="17" y="44"/>
                      <a:pt x="17" y="44"/>
                    </a:cubicBezTo>
                    <a:cubicBezTo>
                      <a:pt x="16" y="44"/>
                      <a:pt x="16" y="44"/>
                      <a:pt x="15" y="44"/>
                    </a:cubicBezTo>
                    <a:cubicBezTo>
                      <a:pt x="15" y="44"/>
                      <a:pt x="15" y="44"/>
                      <a:pt x="15" y="43"/>
                    </a:cubicBezTo>
                    <a:cubicBezTo>
                      <a:pt x="14" y="43"/>
                      <a:pt x="14" y="43"/>
                      <a:pt x="14" y="43"/>
                    </a:cubicBezTo>
                    <a:cubicBezTo>
                      <a:pt x="14" y="43"/>
                      <a:pt x="13" y="43"/>
                      <a:pt x="13" y="42"/>
                    </a:cubicBezTo>
                    <a:cubicBezTo>
                      <a:pt x="13" y="42"/>
                      <a:pt x="13" y="42"/>
                      <a:pt x="13" y="42"/>
                    </a:cubicBezTo>
                    <a:cubicBezTo>
                      <a:pt x="13" y="42"/>
                      <a:pt x="13" y="41"/>
                      <a:pt x="13" y="41"/>
                    </a:cubicBezTo>
                    <a:cubicBezTo>
                      <a:pt x="13" y="40"/>
                      <a:pt x="12" y="40"/>
                      <a:pt x="12" y="40"/>
                    </a:cubicBezTo>
                    <a:cubicBezTo>
                      <a:pt x="12" y="39"/>
                      <a:pt x="13" y="38"/>
                      <a:pt x="13" y="37"/>
                    </a:cubicBezTo>
                    <a:cubicBezTo>
                      <a:pt x="13" y="37"/>
                      <a:pt x="13" y="37"/>
                      <a:pt x="13" y="37"/>
                    </a:cubicBezTo>
                    <a:cubicBezTo>
                      <a:pt x="13" y="37"/>
                      <a:pt x="14" y="37"/>
                      <a:pt x="14" y="36"/>
                    </a:cubicBezTo>
                    <a:cubicBezTo>
                      <a:pt x="14" y="36"/>
                      <a:pt x="14" y="36"/>
                      <a:pt x="15" y="36"/>
                    </a:cubicBezTo>
                    <a:cubicBezTo>
                      <a:pt x="15" y="36"/>
                      <a:pt x="15" y="36"/>
                      <a:pt x="15" y="36"/>
                    </a:cubicBezTo>
                    <a:cubicBezTo>
                      <a:pt x="16" y="35"/>
                      <a:pt x="16" y="35"/>
                      <a:pt x="17" y="35"/>
                    </a:cubicBezTo>
                    <a:cubicBezTo>
                      <a:pt x="17" y="35"/>
                      <a:pt x="18" y="35"/>
                      <a:pt x="19" y="36"/>
                    </a:cubicBezTo>
                    <a:cubicBezTo>
                      <a:pt x="19" y="36"/>
                      <a:pt x="19" y="36"/>
                      <a:pt x="19" y="36"/>
                    </a:cubicBezTo>
                    <a:cubicBezTo>
                      <a:pt x="19" y="36"/>
                      <a:pt x="20" y="36"/>
                      <a:pt x="20" y="36"/>
                    </a:cubicBezTo>
                    <a:cubicBezTo>
                      <a:pt x="20" y="37"/>
                      <a:pt x="20" y="37"/>
                      <a:pt x="21" y="37"/>
                    </a:cubicBezTo>
                    <a:cubicBezTo>
                      <a:pt x="21" y="37"/>
                      <a:pt x="21" y="37"/>
                      <a:pt x="21" y="37"/>
                    </a:cubicBezTo>
                    <a:cubicBezTo>
                      <a:pt x="21" y="38"/>
                      <a:pt x="21" y="39"/>
                      <a:pt x="21" y="40"/>
                    </a:cubicBezTo>
                    <a:cubicBezTo>
                      <a:pt x="21" y="40"/>
                      <a:pt x="21" y="40"/>
                      <a:pt x="21" y="41"/>
                    </a:cubicBezTo>
                    <a:close/>
                    <a:moveTo>
                      <a:pt x="22" y="33"/>
                    </a:moveTo>
                    <a:cubicBezTo>
                      <a:pt x="21" y="32"/>
                      <a:pt x="19" y="31"/>
                      <a:pt x="17" y="31"/>
                    </a:cubicBezTo>
                    <a:cubicBezTo>
                      <a:pt x="15" y="31"/>
                      <a:pt x="13" y="32"/>
                      <a:pt x="12" y="33"/>
                    </a:cubicBezTo>
                    <a:cubicBezTo>
                      <a:pt x="4" y="33"/>
                      <a:pt x="4" y="33"/>
                      <a:pt x="4" y="33"/>
                    </a:cubicBezTo>
                    <a:cubicBezTo>
                      <a:pt x="3" y="33"/>
                      <a:pt x="3" y="33"/>
                      <a:pt x="3" y="32"/>
                    </a:cubicBezTo>
                    <a:cubicBezTo>
                      <a:pt x="3" y="25"/>
                      <a:pt x="3" y="25"/>
                      <a:pt x="3" y="25"/>
                    </a:cubicBezTo>
                    <a:cubicBezTo>
                      <a:pt x="3" y="24"/>
                      <a:pt x="3" y="23"/>
                      <a:pt x="4" y="22"/>
                    </a:cubicBezTo>
                    <a:cubicBezTo>
                      <a:pt x="11" y="12"/>
                      <a:pt x="11" y="12"/>
                      <a:pt x="11" y="12"/>
                    </a:cubicBezTo>
                    <a:cubicBezTo>
                      <a:pt x="12" y="11"/>
                      <a:pt x="13" y="11"/>
                      <a:pt x="13" y="11"/>
                    </a:cubicBezTo>
                    <a:cubicBezTo>
                      <a:pt x="28" y="11"/>
                      <a:pt x="28" y="11"/>
                      <a:pt x="28" y="11"/>
                    </a:cubicBezTo>
                    <a:cubicBezTo>
                      <a:pt x="28" y="11"/>
                      <a:pt x="29" y="11"/>
                      <a:pt x="29" y="12"/>
                    </a:cubicBezTo>
                    <a:cubicBezTo>
                      <a:pt x="29" y="32"/>
                      <a:pt x="29" y="32"/>
                      <a:pt x="29" y="32"/>
                    </a:cubicBezTo>
                    <a:cubicBezTo>
                      <a:pt x="29" y="33"/>
                      <a:pt x="28" y="33"/>
                      <a:pt x="28" y="33"/>
                    </a:cubicBezTo>
                    <a:lnTo>
                      <a:pt x="22" y="33"/>
                    </a:lnTo>
                    <a:close/>
                    <a:moveTo>
                      <a:pt x="49" y="39"/>
                    </a:moveTo>
                    <a:cubicBezTo>
                      <a:pt x="25" y="39"/>
                      <a:pt x="25" y="39"/>
                      <a:pt x="25" y="39"/>
                    </a:cubicBezTo>
                    <a:cubicBezTo>
                      <a:pt x="25" y="37"/>
                      <a:pt x="25" y="36"/>
                      <a:pt x="24" y="35"/>
                    </a:cubicBezTo>
                    <a:cubicBezTo>
                      <a:pt x="28" y="35"/>
                      <a:pt x="28" y="35"/>
                      <a:pt x="28" y="35"/>
                    </a:cubicBezTo>
                    <a:cubicBezTo>
                      <a:pt x="30" y="35"/>
                      <a:pt x="30" y="35"/>
                      <a:pt x="30" y="35"/>
                    </a:cubicBezTo>
                    <a:cubicBezTo>
                      <a:pt x="50" y="35"/>
                      <a:pt x="50" y="35"/>
                      <a:pt x="50" y="35"/>
                    </a:cubicBezTo>
                    <a:cubicBezTo>
                      <a:pt x="50" y="36"/>
                      <a:pt x="49" y="37"/>
                      <a:pt x="49" y="39"/>
                    </a:cubicBezTo>
                    <a:close/>
                    <a:moveTo>
                      <a:pt x="62" y="41"/>
                    </a:moveTo>
                    <a:cubicBezTo>
                      <a:pt x="62" y="41"/>
                      <a:pt x="62" y="42"/>
                      <a:pt x="61" y="42"/>
                    </a:cubicBezTo>
                    <a:cubicBezTo>
                      <a:pt x="61" y="42"/>
                      <a:pt x="61" y="42"/>
                      <a:pt x="61" y="42"/>
                    </a:cubicBezTo>
                    <a:cubicBezTo>
                      <a:pt x="61" y="43"/>
                      <a:pt x="61" y="43"/>
                      <a:pt x="60" y="43"/>
                    </a:cubicBezTo>
                    <a:cubicBezTo>
                      <a:pt x="60" y="43"/>
                      <a:pt x="60" y="43"/>
                      <a:pt x="60" y="43"/>
                    </a:cubicBezTo>
                    <a:cubicBezTo>
                      <a:pt x="60" y="44"/>
                      <a:pt x="59" y="44"/>
                      <a:pt x="59" y="44"/>
                    </a:cubicBezTo>
                    <a:cubicBezTo>
                      <a:pt x="59" y="44"/>
                      <a:pt x="58" y="44"/>
                      <a:pt x="58" y="44"/>
                    </a:cubicBezTo>
                    <a:cubicBezTo>
                      <a:pt x="57" y="44"/>
                      <a:pt x="56" y="44"/>
                      <a:pt x="56" y="44"/>
                    </a:cubicBezTo>
                    <a:cubicBezTo>
                      <a:pt x="56" y="44"/>
                      <a:pt x="55" y="44"/>
                      <a:pt x="55" y="43"/>
                    </a:cubicBezTo>
                    <a:cubicBezTo>
                      <a:pt x="55" y="43"/>
                      <a:pt x="55" y="43"/>
                      <a:pt x="55" y="43"/>
                    </a:cubicBezTo>
                    <a:cubicBezTo>
                      <a:pt x="54" y="43"/>
                      <a:pt x="54" y="43"/>
                      <a:pt x="54" y="42"/>
                    </a:cubicBezTo>
                    <a:cubicBezTo>
                      <a:pt x="54" y="42"/>
                      <a:pt x="54" y="42"/>
                      <a:pt x="54" y="42"/>
                    </a:cubicBezTo>
                    <a:cubicBezTo>
                      <a:pt x="54" y="42"/>
                      <a:pt x="53" y="41"/>
                      <a:pt x="53" y="41"/>
                    </a:cubicBezTo>
                    <a:cubicBezTo>
                      <a:pt x="53" y="40"/>
                      <a:pt x="53" y="40"/>
                      <a:pt x="53" y="40"/>
                    </a:cubicBezTo>
                    <a:cubicBezTo>
                      <a:pt x="53" y="39"/>
                      <a:pt x="53" y="38"/>
                      <a:pt x="54" y="37"/>
                    </a:cubicBezTo>
                    <a:cubicBezTo>
                      <a:pt x="54" y="37"/>
                      <a:pt x="54" y="37"/>
                      <a:pt x="54" y="37"/>
                    </a:cubicBezTo>
                    <a:cubicBezTo>
                      <a:pt x="54" y="37"/>
                      <a:pt x="54" y="37"/>
                      <a:pt x="55" y="36"/>
                    </a:cubicBezTo>
                    <a:cubicBezTo>
                      <a:pt x="55" y="36"/>
                      <a:pt x="55" y="36"/>
                      <a:pt x="55" y="36"/>
                    </a:cubicBezTo>
                    <a:cubicBezTo>
                      <a:pt x="55" y="36"/>
                      <a:pt x="56" y="36"/>
                      <a:pt x="56" y="36"/>
                    </a:cubicBezTo>
                    <a:cubicBezTo>
                      <a:pt x="56" y="35"/>
                      <a:pt x="57" y="35"/>
                      <a:pt x="58" y="35"/>
                    </a:cubicBezTo>
                    <a:cubicBezTo>
                      <a:pt x="58" y="35"/>
                      <a:pt x="59" y="35"/>
                      <a:pt x="59" y="36"/>
                    </a:cubicBezTo>
                    <a:cubicBezTo>
                      <a:pt x="59" y="36"/>
                      <a:pt x="60" y="36"/>
                      <a:pt x="60" y="36"/>
                    </a:cubicBezTo>
                    <a:cubicBezTo>
                      <a:pt x="60" y="36"/>
                      <a:pt x="60" y="36"/>
                      <a:pt x="60" y="36"/>
                    </a:cubicBezTo>
                    <a:cubicBezTo>
                      <a:pt x="61" y="37"/>
                      <a:pt x="61" y="37"/>
                      <a:pt x="61" y="37"/>
                    </a:cubicBezTo>
                    <a:cubicBezTo>
                      <a:pt x="61" y="37"/>
                      <a:pt x="61" y="37"/>
                      <a:pt x="61" y="37"/>
                    </a:cubicBezTo>
                    <a:cubicBezTo>
                      <a:pt x="62" y="38"/>
                      <a:pt x="62" y="39"/>
                      <a:pt x="62" y="40"/>
                    </a:cubicBezTo>
                    <a:cubicBezTo>
                      <a:pt x="62" y="40"/>
                      <a:pt x="62" y="40"/>
                      <a:pt x="62" y="41"/>
                    </a:cubicBezTo>
                    <a:close/>
                    <a:moveTo>
                      <a:pt x="74" y="39"/>
                    </a:moveTo>
                    <a:cubicBezTo>
                      <a:pt x="66" y="39"/>
                      <a:pt x="66" y="39"/>
                      <a:pt x="66" y="39"/>
                    </a:cubicBezTo>
                    <a:cubicBezTo>
                      <a:pt x="66" y="37"/>
                      <a:pt x="65" y="36"/>
                      <a:pt x="65" y="35"/>
                    </a:cubicBezTo>
                    <a:cubicBezTo>
                      <a:pt x="74" y="35"/>
                      <a:pt x="74" y="35"/>
                      <a:pt x="74" y="35"/>
                    </a:cubicBezTo>
                    <a:lnTo>
                      <a:pt x="74" y="39"/>
                    </a:lnTo>
                    <a:close/>
                    <a:moveTo>
                      <a:pt x="26" y="13"/>
                    </a:moveTo>
                    <a:cubicBezTo>
                      <a:pt x="13" y="13"/>
                      <a:pt x="13" y="13"/>
                      <a:pt x="13" y="13"/>
                    </a:cubicBezTo>
                    <a:cubicBezTo>
                      <a:pt x="12" y="13"/>
                      <a:pt x="12" y="14"/>
                      <a:pt x="12" y="14"/>
                    </a:cubicBezTo>
                    <a:cubicBezTo>
                      <a:pt x="6" y="23"/>
                      <a:pt x="6" y="23"/>
                      <a:pt x="6" y="23"/>
                    </a:cubicBezTo>
                    <a:cubicBezTo>
                      <a:pt x="5" y="24"/>
                      <a:pt x="5" y="24"/>
                      <a:pt x="6" y="24"/>
                    </a:cubicBezTo>
                    <a:cubicBezTo>
                      <a:pt x="6" y="25"/>
                      <a:pt x="6" y="25"/>
                      <a:pt x="7" y="25"/>
                    </a:cubicBezTo>
                    <a:cubicBezTo>
                      <a:pt x="26" y="25"/>
                      <a:pt x="26" y="25"/>
                      <a:pt x="26" y="25"/>
                    </a:cubicBezTo>
                    <a:cubicBezTo>
                      <a:pt x="26" y="25"/>
                      <a:pt x="27" y="25"/>
                      <a:pt x="27" y="24"/>
                    </a:cubicBezTo>
                    <a:cubicBezTo>
                      <a:pt x="27" y="14"/>
                      <a:pt x="27" y="14"/>
                      <a:pt x="27" y="14"/>
                    </a:cubicBezTo>
                    <a:cubicBezTo>
                      <a:pt x="27" y="14"/>
                      <a:pt x="26" y="13"/>
                      <a:pt x="26" y="13"/>
                    </a:cubicBezTo>
                    <a:close/>
                    <a:moveTo>
                      <a:pt x="25" y="23"/>
                    </a:moveTo>
                    <a:cubicBezTo>
                      <a:pt x="8" y="23"/>
                      <a:pt x="8" y="23"/>
                      <a:pt x="8" y="23"/>
                    </a:cubicBezTo>
                    <a:cubicBezTo>
                      <a:pt x="13" y="15"/>
                      <a:pt x="13" y="15"/>
                      <a:pt x="13" y="15"/>
                    </a:cubicBezTo>
                    <a:cubicBezTo>
                      <a:pt x="25" y="15"/>
                      <a:pt x="25" y="15"/>
                      <a:pt x="25" y="15"/>
                    </a:cubicBezTo>
                    <a:lnTo>
                      <a:pt x="25" y="23"/>
                    </a:lnTo>
                    <a:close/>
                    <a:moveTo>
                      <a:pt x="18" y="28"/>
                    </a:moveTo>
                    <a:cubicBezTo>
                      <a:pt x="18" y="28"/>
                      <a:pt x="18" y="29"/>
                      <a:pt x="17" y="29"/>
                    </a:cubicBezTo>
                    <a:cubicBezTo>
                      <a:pt x="14" y="29"/>
                      <a:pt x="14" y="29"/>
                      <a:pt x="14" y="29"/>
                    </a:cubicBezTo>
                    <a:cubicBezTo>
                      <a:pt x="13" y="29"/>
                      <a:pt x="13" y="28"/>
                      <a:pt x="13" y="28"/>
                    </a:cubicBezTo>
                    <a:cubicBezTo>
                      <a:pt x="13" y="27"/>
                      <a:pt x="13" y="27"/>
                      <a:pt x="14" y="27"/>
                    </a:cubicBezTo>
                    <a:cubicBezTo>
                      <a:pt x="17" y="27"/>
                      <a:pt x="17" y="27"/>
                      <a:pt x="17" y="27"/>
                    </a:cubicBezTo>
                    <a:cubicBezTo>
                      <a:pt x="18" y="27"/>
                      <a:pt x="18" y="27"/>
                      <a:pt x="18" y="28"/>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05" name="ïṩḻiḍé">
                <a:extLst>
                  <a:ext uri="{FF2B5EF4-FFF2-40B4-BE49-F238E27FC236}">
                    <a16:creationId xmlns:a16="http://schemas.microsoft.com/office/drawing/2014/main" id="{BF1AD0BF-41CC-4A4A-BD18-6A9A378625F8}"/>
                  </a:ext>
                </a:extLst>
              </p:cNvPr>
              <p:cNvSpPr/>
              <p:nvPr/>
            </p:nvSpPr>
            <p:spPr bwMode="auto">
              <a:xfrm>
                <a:off x="4446233" y="1761946"/>
                <a:ext cx="284921" cy="192035"/>
              </a:xfrm>
              <a:custGeom>
                <a:avLst/>
                <a:gdLst>
                  <a:gd name="T0" fmla="*/ 58 w 58"/>
                  <a:gd name="T1" fmla="*/ 18 h 38"/>
                  <a:gd name="T2" fmla="*/ 31 w 58"/>
                  <a:gd name="T3" fmla="*/ 0 h 38"/>
                  <a:gd name="T4" fmla="*/ 1 w 58"/>
                  <a:gd name="T5" fmla="*/ 18 h 38"/>
                  <a:gd name="T6" fmla="*/ 0 w 58"/>
                  <a:gd name="T7" fmla="*/ 20 h 38"/>
                  <a:gd name="T8" fmla="*/ 31 w 58"/>
                  <a:gd name="T9" fmla="*/ 38 h 38"/>
                  <a:gd name="T10" fmla="*/ 58 w 58"/>
                  <a:gd name="T11" fmla="*/ 20 h 38"/>
                  <a:gd name="T12" fmla="*/ 58 w 58"/>
                  <a:gd name="T13" fmla="*/ 18 h 38"/>
                  <a:gd name="T14" fmla="*/ 18 w 58"/>
                  <a:gd name="T15" fmla="*/ 19 h 38"/>
                  <a:gd name="T16" fmla="*/ 16 w 58"/>
                  <a:gd name="T17" fmla="*/ 19 h 38"/>
                  <a:gd name="T18" fmla="*/ 28 w 58"/>
                  <a:gd name="T19" fmla="*/ 34 h 38"/>
                  <a:gd name="T20" fmla="*/ 4 w 58"/>
                  <a:gd name="T21" fmla="*/ 19 h 38"/>
                  <a:gd name="T22" fmla="*/ 27 w 58"/>
                  <a:gd name="T23" fmla="*/ 4 h 38"/>
                  <a:gd name="T24" fmla="*/ 19 w 58"/>
                  <a:gd name="T25" fmla="*/ 9 h 38"/>
                  <a:gd name="T26" fmla="*/ 21 w 58"/>
                  <a:gd name="T27" fmla="*/ 10 h 38"/>
                  <a:gd name="T28" fmla="*/ 31 w 58"/>
                  <a:gd name="T29" fmla="*/ 5 h 38"/>
                  <a:gd name="T30" fmla="*/ 45 w 58"/>
                  <a:gd name="T31" fmla="*/ 19 h 38"/>
                  <a:gd name="T32" fmla="*/ 31 w 58"/>
                  <a:gd name="T33" fmla="*/ 33 h 38"/>
                  <a:gd name="T34" fmla="*/ 18 w 58"/>
                  <a:gd name="T35" fmla="*/ 19 h 38"/>
                  <a:gd name="T36" fmla="*/ 36 w 58"/>
                  <a:gd name="T37" fmla="*/ 34 h 38"/>
                  <a:gd name="T38" fmla="*/ 47 w 58"/>
                  <a:gd name="T39" fmla="*/ 19 h 38"/>
                  <a:gd name="T40" fmla="*/ 38 w 58"/>
                  <a:gd name="T41" fmla="*/ 4 h 38"/>
                  <a:gd name="T42" fmla="*/ 55 w 58"/>
                  <a:gd name="T43" fmla="*/ 19 h 38"/>
                  <a:gd name="T44" fmla="*/ 36 w 58"/>
                  <a:gd name="T45" fmla="*/ 34 h 38"/>
                  <a:gd name="T46" fmla="*/ 40 w 58"/>
                  <a:gd name="T47" fmla="*/ 19 h 38"/>
                  <a:gd name="T48" fmla="*/ 31 w 58"/>
                  <a:gd name="T49" fmla="*/ 28 h 38"/>
                  <a:gd name="T50" fmla="*/ 23 w 58"/>
                  <a:gd name="T51" fmla="*/ 19 h 38"/>
                  <a:gd name="T52" fmla="*/ 31 w 58"/>
                  <a:gd name="T53" fmla="*/ 19 h 38"/>
                  <a:gd name="T54" fmla="*/ 24 w 58"/>
                  <a:gd name="T55" fmla="*/ 14 h 38"/>
                  <a:gd name="T56" fmla="*/ 31 w 58"/>
                  <a:gd name="T57" fmla="*/ 10 h 38"/>
                  <a:gd name="T58" fmla="*/ 40 w 58"/>
                  <a:gd name="T59"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38">
                    <a:moveTo>
                      <a:pt x="58" y="18"/>
                    </a:moveTo>
                    <a:cubicBezTo>
                      <a:pt x="57" y="18"/>
                      <a:pt x="47" y="0"/>
                      <a:pt x="31" y="0"/>
                    </a:cubicBezTo>
                    <a:cubicBezTo>
                      <a:pt x="15" y="0"/>
                      <a:pt x="1" y="17"/>
                      <a:pt x="1" y="18"/>
                    </a:cubicBezTo>
                    <a:cubicBezTo>
                      <a:pt x="0" y="19"/>
                      <a:pt x="0" y="19"/>
                      <a:pt x="0" y="20"/>
                    </a:cubicBezTo>
                    <a:cubicBezTo>
                      <a:pt x="1" y="21"/>
                      <a:pt x="13" y="38"/>
                      <a:pt x="31" y="38"/>
                    </a:cubicBezTo>
                    <a:cubicBezTo>
                      <a:pt x="49" y="38"/>
                      <a:pt x="57" y="20"/>
                      <a:pt x="58" y="20"/>
                    </a:cubicBezTo>
                    <a:cubicBezTo>
                      <a:pt x="58" y="19"/>
                      <a:pt x="58" y="19"/>
                      <a:pt x="58" y="18"/>
                    </a:cubicBezTo>
                    <a:close/>
                    <a:moveTo>
                      <a:pt x="18" y="19"/>
                    </a:moveTo>
                    <a:cubicBezTo>
                      <a:pt x="16" y="19"/>
                      <a:pt x="16" y="19"/>
                      <a:pt x="16" y="19"/>
                    </a:cubicBezTo>
                    <a:cubicBezTo>
                      <a:pt x="16" y="27"/>
                      <a:pt x="21" y="33"/>
                      <a:pt x="28" y="34"/>
                    </a:cubicBezTo>
                    <a:cubicBezTo>
                      <a:pt x="16" y="33"/>
                      <a:pt x="6" y="22"/>
                      <a:pt x="4" y="19"/>
                    </a:cubicBezTo>
                    <a:cubicBezTo>
                      <a:pt x="6" y="16"/>
                      <a:pt x="16" y="6"/>
                      <a:pt x="27" y="4"/>
                    </a:cubicBezTo>
                    <a:cubicBezTo>
                      <a:pt x="24" y="5"/>
                      <a:pt x="21" y="7"/>
                      <a:pt x="19" y="9"/>
                    </a:cubicBezTo>
                    <a:cubicBezTo>
                      <a:pt x="21" y="10"/>
                      <a:pt x="21" y="10"/>
                      <a:pt x="21" y="10"/>
                    </a:cubicBezTo>
                    <a:cubicBezTo>
                      <a:pt x="23" y="7"/>
                      <a:pt x="27" y="5"/>
                      <a:pt x="31" y="5"/>
                    </a:cubicBezTo>
                    <a:cubicBezTo>
                      <a:pt x="39" y="5"/>
                      <a:pt x="45" y="11"/>
                      <a:pt x="45" y="19"/>
                    </a:cubicBezTo>
                    <a:cubicBezTo>
                      <a:pt x="45" y="27"/>
                      <a:pt x="39" y="33"/>
                      <a:pt x="31" y="33"/>
                    </a:cubicBezTo>
                    <a:cubicBezTo>
                      <a:pt x="24" y="33"/>
                      <a:pt x="18" y="27"/>
                      <a:pt x="18" y="19"/>
                    </a:cubicBezTo>
                    <a:close/>
                    <a:moveTo>
                      <a:pt x="36" y="34"/>
                    </a:moveTo>
                    <a:cubicBezTo>
                      <a:pt x="42" y="32"/>
                      <a:pt x="47" y="26"/>
                      <a:pt x="47" y="19"/>
                    </a:cubicBezTo>
                    <a:cubicBezTo>
                      <a:pt x="47" y="12"/>
                      <a:pt x="43" y="7"/>
                      <a:pt x="38" y="4"/>
                    </a:cubicBezTo>
                    <a:cubicBezTo>
                      <a:pt x="47" y="8"/>
                      <a:pt x="53" y="17"/>
                      <a:pt x="55" y="19"/>
                    </a:cubicBezTo>
                    <a:cubicBezTo>
                      <a:pt x="53" y="22"/>
                      <a:pt x="47" y="32"/>
                      <a:pt x="36" y="34"/>
                    </a:cubicBezTo>
                    <a:close/>
                    <a:moveTo>
                      <a:pt x="40" y="19"/>
                    </a:moveTo>
                    <a:cubicBezTo>
                      <a:pt x="40" y="24"/>
                      <a:pt x="36" y="28"/>
                      <a:pt x="31" y="28"/>
                    </a:cubicBezTo>
                    <a:cubicBezTo>
                      <a:pt x="27" y="28"/>
                      <a:pt x="23" y="24"/>
                      <a:pt x="23" y="19"/>
                    </a:cubicBezTo>
                    <a:cubicBezTo>
                      <a:pt x="31" y="19"/>
                      <a:pt x="31" y="19"/>
                      <a:pt x="31" y="19"/>
                    </a:cubicBezTo>
                    <a:cubicBezTo>
                      <a:pt x="24" y="14"/>
                      <a:pt x="24" y="14"/>
                      <a:pt x="24" y="14"/>
                    </a:cubicBezTo>
                    <a:cubicBezTo>
                      <a:pt x="26" y="12"/>
                      <a:pt x="29" y="10"/>
                      <a:pt x="31" y="10"/>
                    </a:cubicBezTo>
                    <a:cubicBezTo>
                      <a:pt x="36" y="10"/>
                      <a:pt x="40" y="14"/>
                      <a:pt x="40" y="19"/>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06" name="îṣļídè">
                <a:extLst>
                  <a:ext uri="{FF2B5EF4-FFF2-40B4-BE49-F238E27FC236}">
                    <a16:creationId xmlns:a16="http://schemas.microsoft.com/office/drawing/2014/main" id="{C09BAE4C-09E1-4492-A944-2A4F595A0B6E}"/>
                  </a:ext>
                </a:extLst>
              </p:cNvPr>
              <p:cNvSpPr/>
              <p:nvPr/>
            </p:nvSpPr>
            <p:spPr bwMode="auto">
              <a:xfrm>
                <a:off x="7966245" y="4370787"/>
                <a:ext cx="248280" cy="230333"/>
              </a:xfrm>
              <a:custGeom>
                <a:avLst/>
                <a:gdLst>
                  <a:gd name="T0" fmla="*/ 55 w 70"/>
                  <a:gd name="T1" fmla="*/ 45 h 65"/>
                  <a:gd name="T2" fmla="*/ 55 w 70"/>
                  <a:gd name="T3" fmla="*/ 35 h 65"/>
                  <a:gd name="T4" fmla="*/ 29 w 70"/>
                  <a:gd name="T5" fmla="*/ 25 h 65"/>
                  <a:gd name="T6" fmla="*/ 40 w 70"/>
                  <a:gd name="T7" fmla="*/ 50 h 65"/>
                  <a:gd name="T8" fmla="*/ 49 w 70"/>
                  <a:gd name="T9" fmla="*/ 51 h 65"/>
                  <a:gd name="T10" fmla="*/ 64 w 70"/>
                  <a:gd name="T11" fmla="*/ 65 h 65"/>
                  <a:gd name="T12" fmla="*/ 48 w 70"/>
                  <a:gd name="T13" fmla="*/ 44 h 65"/>
                  <a:gd name="T14" fmla="*/ 28 w 70"/>
                  <a:gd name="T15" fmla="*/ 35 h 65"/>
                  <a:gd name="T16" fmla="*/ 48 w 70"/>
                  <a:gd name="T17" fmla="*/ 27 h 65"/>
                  <a:gd name="T18" fmla="*/ 50 w 70"/>
                  <a:gd name="T19" fmla="*/ 47 h 65"/>
                  <a:gd name="T20" fmla="*/ 51 w 70"/>
                  <a:gd name="T21" fmla="*/ 45 h 65"/>
                  <a:gd name="T22" fmla="*/ 66 w 70"/>
                  <a:gd name="T23" fmla="*/ 61 h 65"/>
                  <a:gd name="T24" fmla="*/ 52 w 70"/>
                  <a:gd name="T25" fmla="*/ 50 h 65"/>
                  <a:gd name="T26" fmla="*/ 53 w 70"/>
                  <a:gd name="T27" fmla="*/ 49 h 65"/>
                  <a:gd name="T28" fmla="*/ 55 w 70"/>
                  <a:gd name="T29" fmla="*/ 48 h 65"/>
                  <a:gd name="T30" fmla="*/ 66 w 70"/>
                  <a:gd name="T31" fmla="*/ 61 h 65"/>
                  <a:gd name="T32" fmla="*/ 34 w 70"/>
                  <a:gd name="T33" fmla="*/ 42 h 65"/>
                  <a:gd name="T34" fmla="*/ 32 w 70"/>
                  <a:gd name="T35" fmla="*/ 43 h 65"/>
                  <a:gd name="T36" fmla="*/ 34 w 70"/>
                  <a:gd name="T37" fmla="*/ 28 h 65"/>
                  <a:gd name="T38" fmla="*/ 39 w 70"/>
                  <a:gd name="T39" fmla="*/ 60 h 65"/>
                  <a:gd name="T40" fmla="*/ 33 w 70"/>
                  <a:gd name="T41" fmla="*/ 60 h 65"/>
                  <a:gd name="T42" fmla="*/ 31 w 70"/>
                  <a:gd name="T43" fmla="*/ 60 h 65"/>
                  <a:gd name="T44" fmla="*/ 28 w 70"/>
                  <a:gd name="T45" fmla="*/ 47 h 65"/>
                  <a:gd name="T46" fmla="*/ 18 w 70"/>
                  <a:gd name="T47" fmla="*/ 33 h 65"/>
                  <a:gd name="T48" fmla="*/ 18 w 70"/>
                  <a:gd name="T49" fmla="*/ 31 h 65"/>
                  <a:gd name="T50" fmla="*/ 31 w 70"/>
                  <a:gd name="T51" fmla="*/ 21 h 65"/>
                  <a:gd name="T52" fmla="*/ 45 w 70"/>
                  <a:gd name="T53" fmla="*/ 19 h 65"/>
                  <a:gd name="T54" fmla="*/ 47 w 70"/>
                  <a:gd name="T55" fmla="*/ 19 h 65"/>
                  <a:gd name="T56" fmla="*/ 56 w 70"/>
                  <a:gd name="T57" fmla="*/ 33 h 65"/>
                  <a:gd name="T58" fmla="*/ 55 w 70"/>
                  <a:gd name="T59" fmla="*/ 43 h 65"/>
                  <a:gd name="T60" fmla="*/ 60 w 70"/>
                  <a:gd name="T61" fmla="*/ 45 h 65"/>
                  <a:gd name="T62" fmla="*/ 32 w 70"/>
                  <a:gd name="T63" fmla="*/ 0 h 65"/>
                  <a:gd name="T64" fmla="*/ 51 w 70"/>
                  <a:gd name="T65" fmla="*/ 57 h 65"/>
                  <a:gd name="T66" fmla="*/ 60 w 70"/>
                  <a:gd name="T67" fmla="*/ 24 h 65"/>
                  <a:gd name="T68" fmla="*/ 60 w 70"/>
                  <a:gd name="T69" fmla="*/ 24 h 65"/>
                  <a:gd name="T70" fmla="*/ 33 w 70"/>
                  <a:gd name="T71" fmla="*/ 15 h 65"/>
                  <a:gd name="T72" fmla="*/ 31 w 70"/>
                  <a:gd name="T73" fmla="*/ 15 h 65"/>
                  <a:gd name="T74" fmla="*/ 25 w 70"/>
                  <a:gd name="T75" fmla="*/ 4 h 65"/>
                  <a:gd name="T76" fmla="*/ 25 w 70"/>
                  <a:gd name="T77" fmla="*/ 4 h 65"/>
                  <a:gd name="T78" fmla="*/ 3 w 70"/>
                  <a:gd name="T79" fmla="*/ 31 h 65"/>
                  <a:gd name="T80" fmla="*/ 17 w 70"/>
                  <a:gd name="T81" fmla="*/ 44 h 65"/>
                  <a:gd name="T82" fmla="*/ 4 w 70"/>
                  <a:gd name="T83" fmla="*/ 39 h 65"/>
                  <a:gd name="T84" fmla="*/ 4 w 70"/>
                  <a:gd name="T85" fmla="*/ 3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 h="65">
                    <a:moveTo>
                      <a:pt x="68" y="55"/>
                    </a:moveTo>
                    <a:cubicBezTo>
                      <a:pt x="59" y="47"/>
                      <a:pt x="59" y="47"/>
                      <a:pt x="59" y="47"/>
                    </a:cubicBezTo>
                    <a:cubicBezTo>
                      <a:pt x="58" y="46"/>
                      <a:pt x="56" y="45"/>
                      <a:pt x="55" y="45"/>
                    </a:cubicBezTo>
                    <a:cubicBezTo>
                      <a:pt x="54" y="45"/>
                      <a:pt x="54" y="45"/>
                      <a:pt x="54" y="45"/>
                    </a:cubicBezTo>
                    <a:cubicBezTo>
                      <a:pt x="52" y="44"/>
                      <a:pt x="52" y="44"/>
                      <a:pt x="52" y="44"/>
                    </a:cubicBezTo>
                    <a:cubicBezTo>
                      <a:pt x="54" y="41"/>
                      <a:pt x="55" y="38"/>
                      <a:pt x="55" y="35"/>
                    </a:cubicBezTo>
                    <a:cubicBezTo>
                      <a:pt x="55" y="31"/>
                      <a:pt x="53" y="28"/>
                      <a:pt x="50" y="25"/>
                    </a:cubicBezTo>
                    <a:cubicBezTo>
                      <a:pt x="47" y="22"/>
                      <a:pt x="44" y="21"/>
                      <a:pt x="40" y="21"/>
                    </a:cubicBezTo>
                    <a:cubicBezTo>
                      <a:pt x="36" y="21"/>
                      <a:pt x="32" y="22"/>
                      <a:pt x="29" y="25"/>
                    </a:cubicBezTo>
                    <a:cubicBezTo>
                      <a:pt x="26" y="28"/>
                      <a:pt x="25" y="31"/>
                      <a:pt x="25" y="35"/>
                    </a:cubicBezTo>
                    <a:cubicBezTo>
                      <a:pt x="25" y="39"/>
                      <a:pt x="26" y="43"/>
                      <a:pt x="29" y="46"/>
                    </a:cubicBezTo>
                    <a:cubicBezTo>
                      <a:pt x="32" y="49"/>
                      <a:pt x="36" y="50"/>
                      <a:pt x="40" y="50"/>
                    </a:cubicBezTo>
                    <a:cubicBezTo>
                      <a:pt x="43" y="50"/>
                      <a:pt x="46" y="50"/>
                      <a:pt x="48" y="48"/>
                    </a:cubicBezTo>
                    <a:cubicBezTo>
                      <a:pt x="49" y="49"/>
                      <a:pt x="49" y="49"/>
                      <a:pt x="49" y="49"/>
                    </a:cubicBezTo>
                    <a:cubicBezTo>
                      <a:pt x="49" y="50"/>
                      <a:pt x="49" y="50"/>
                      <a:pt x="49" y="51"/>
                    </a:cubicBezTo>
                    <a:cubicBezTo>
                      <a:pt x="49" y="52"/>
                      <a:pt x="50" y="53"/>
                      <a:pt x="51" y="55"/>
                    </a:cubicBezTo>
                    <a:cubicBezTo>
                      <a:pt x="60" y="63"/>
                      <a:pt x="60" y="63"/>
                      <a:pt x="60" y="63"/>
                    </a:cubicBezTo>
                    <a:cubicBezTo>
                      <a:pt x="61" y="64"/>
                      <a:pt x="62" y="65"/>
                      <a:pt x="64" y="65"/>
                    </a:cubicBezTo>
                    <a:cubicBezTo>
                      <a:pt x="65" y="65"/>
                      <a:pt x="67" y="64"/>
                      <a:pt x="68" y="63"/>
                    </a:cubicBezTo>
                    <a:cubicBezTo>
                      <a:pt x="70" y="61"/>
                      <a:pt x="70" y="58"/>
                      <a:pt x="68" y="55"/>
                    </a:cubicBezTo>
                    <a:close/>
                    <a:moveTo>
                      <a:pt x="48" y="44"/>
                    </a:moveTo>
                    <a:cubicBezTo>
                      <a:pt x="46" y="46"/>
                      <a:pt x="43" y="47"/>
                      <a:pt x="40" y="47"/>
                    </a:cubicBezTo>
                    <a:cubicBezTo>
                      <a:pt x="37" y="47"/>
                      <a:pt x="34" y="46"/>
                      <a:pt x="31" y="44"/>
                    </a:cubicBezTo>
                    <a:cubicBezTo>
                      <a:pt x="29" y="42"/>
                      <a:pt x="28" y="39"/>
                      <a:pt x="28" y="35"/>
                    </a:cubicBezTo>
                    <a:cubicBezTo>
                      <a:pt x="28" y="32"/>
                      <a:pt x="29" y="29"/>
                      <a:pt x="31" y="27"/>
                    </a:cubicBezTo>
                    <a:cubicBezTo>
                      <a:pt x="34" y="25"/>
                      <a:pt x="37" y="24"/>
                      <a:pt x="40" y="24"/>
                    </a:cubicBezTo>
                    <a:cubicBezTo>
                      <a:pt x="43" y="24"/>
                      <a:pt x="46" y="25"/>
                      <a:pt x="48" y="27"/>
                    </a:cubicBezTo>
                    <a:cubicBezTo>
                      <a:pt x="53" y="32"/>
                      <a:pt x="53" y="39"/>
                      <a:pt x="48" y="44"/>
                    </a:cubicBezTo>
                    <a:close/>
                    <a:moveTo>
                      <a:pt x="51" y="47"/>
                    </a:moveTo>
                    <a:cubicBezTo>
                      <a:pt x="51" y="47"/>
                      <a:pt x="50" y="47"/>
                      <a:pt x="50" y="47"/>
                    </a:cubicBezTo>
                    <a:cubicBezTo>
                      <a:pt x="49" y="47"/>
                      <a:pt x="49" y="47"/>
                      <a:pt x="49" y="47"/>
                    </a:cubicBezTo>
                    <a:cubicBezTo>
                      <a:pt x="50" y="46"/>
                      <a:pt x="50" y="46"/>
                      <a:pt x="50" y="46"/>
                    </a:cubicBezTo>
                    <a:cubicBezTo>
                      <a:pt x="51" y="46"/>
                      <a:pt x="51" y="45"/>
                      <a:pt x="51" y="45"/>
                    </a:cubicBezTo>
                    <a:cubicBezTo>
                      <a:pt x="52" y="46"/>
                      <a:pt x="52" y="46"/>
                      <a:pt x="52" y="46"/>
                    </a:cubicBezTo>
                    <a:cubicBezTo>
                      <a:pt x="51" y="46"/>
                      <a:pt x="51" y="46"/>
                      <a:pt x="51" y="47"/>
                    </a:cubicBezTo>
                    <a:close/>
                    <a:moveTo>
                      <a:pt x="66" y="61"/>
                    </a:moveTo>
                    <a:cubicBezTo>
                      <a:pt x="65" y="62"/>
                      <a:pt x="63" y="62"/>
                      <a:pt x="62" y="61"/>
                    </a:cubicBezTo>
                    <a:cubicBezTo>
                      <a:pt x="53" y="52"/>
                      <a:pt x="53" y="52"/>
                      <a:pt x="53" y="52"/>
                    </a:cubicBezTo>
                    <a:cubicBezTo>
                      <a:pt x="53" y="52"/>
                      <a:pt x="52" y="51"/>
                      <a:pt x="52" y="50"/>
                    </a:cubicBezTo>
                    <a:cubicBezTo>
                      <a:pt x="52" y="50"/>
                      <a:pt x="52" y="50"/>
                      <a:pt x="52" y="50"/>
                    </a:cubicBezTo>
                    <a:cubicBezTo>
                      <a:pt x="52" y="50"/>
                      <a:pt x="52" y="49"/>
                      <a:pt x="52" y="49"/>
                    </a:cubicBezTo>
                    <a:cubicBezTo>
                      <a:pt x="53" y="49"/>
                      <a:pt x="53" y="49"/>
                      <a:pt x="53" y="49"/>
                    </a:cubicBezTo>
                    <a:cubicBezTo>
                      <a:pt x="53" y="48"/>
                      <a:pt x="53" y="48"/>
                      <a:pt x="54" y="48"/>
                    </a:cubicBezTo>
                    <a:cubicBezTo>
                      <a:pt x="54" y="48"/>
                      <a:pt x="54" y="48"/>
                      <a:pt x="54" y="48"/>
                    </a:cubicBezTo>
                    <a:cubicBezTo>
                      <a:pt x="54" y="48"/>
                      <a:pt x="54" y="48"/>
                      <a:pt x="55" y="48"/>
                    </a:cubicBezTo>
                    <a:cubicBezTo>
                      <a:pt x="55" y="48"/>
                      <a:pt x="56" y="48"/>
                      <a:pt x="57" y="49"/>
                    </a:cubicBezTo>
                    <a:cubicBezTo>
                      <a:pt x="65" y="58"/>
                      <a:pt x="65" y="58"/>
                      <a:pt x="65" y="58"/>
                    </a:cubicBezTo>
                    <a:cubicBezTo>
                      <a:pt x="66" y="59"/>
                      <a:pt x="67" y="60"/>
                      <a:pt x="66" y="61"/>
                    </a:cubicBezTo>
                    <a:close/>
                    <a:moveTo>
                      <a:pt x="34" y="29"/>
                    </a:moveTo>
                    <a:cubicBezTo>
                      <a:pt x="32" y="31"/>
                      <a:pt x="31" y="33"/>
                      <a:pt x="31" y="35"/>
                    </a:cubicBezTo>
                    <a:cubicBezTo>
                      <a:pt x="31" y="38"/>
                      <a:pt x="32" y="40"/>
                      <a:pt x="34" y="42"/>
                    </a:cubicBezTo>
                    <a:cubicBezTo>
                      <a:pt x="34" y="42"/>
                      <a:pt x="34" y="43"/>
                      <a:pt x="34" y="43"/>
                    </a:cubicBezTo>
                    <a:cubicBezTo>
                      <a:pt x="33" y="43"/>
                      <a:pt x="33" y="43"/>
                      <a:pt x="33" y="43"/>
                    </a:cubicBezTo>
                    <a:cubicBezTo>
                      <a:pt x="33" y="43"/>
                      <a:pt x="32" y="43"/>
                      <a:pt x="32" y="43"/>
                    </a:cubicBezTo>
                    <a:cubicBezTo>
                      <a:pt x="30" y="41"/>
                      <a:pt x="29" y="38"/>
                      <a:pt x="29" y="35"/>
                    </a:cubicBezTo>
                    <a:cubicBezTo>
                      <a:pt x="29" y="33"/>
                      <a:pt x="30" y="30"/>
                      <a:pt x="32" y="28"/>
                    </a:cubicBezTo>
                    <a:cubicBezTo>
                      <a:pt x="33" y="28"/>
                      <a:pt x="33" y="28"/>
                      <a:pt x="34" y="28"/>
                    </a:cubicBezTo>
                    <a:cubicBezTo>
                      <a:pt x="34" y="28"/>
                      <a:pt x="34" y="29"/>
                      <a:pt x="34" y="29"/>
                    </a:cubicBezTo>
                    <a:close/>
                    <a:moveTo>
                      <a:pt x="49" y="55"/>
                    </a:moveTo>
                    <a:cubicBezTo>
                      <a:pt x="46" y="57"/>
                      <a:pt x="43" y="59"/>
                      <a:pt x="39" y="60"/>
                    </a:cubicBezTo>
                    <a:cubicBezTo>
                      <a:pt x="41" y="58"/>
                      <a:pt x="43" y="55"/>
                      <a:pt x="45" y="52"/>
                    </a:cubicBezTo>
                    <a:cubicBezTo>
                      <a:pt x="44" y="52"/>
                      <a:pt x="43" y="52"/>
                      <a:pt x="42" y="52"/>
                    </a:cubicBezTo>
                    <a:cubicBezTo>
                      <a:pt x="40" y="57"/>
                      <a:pt x="37" y="60"/>
                      <a:pt x="33" y="60"/>
                    </a:cubicBezTo>
                    <a:cubicBezTo>
                      <a:pt x="33" y="51"/>
                      <a:pt x="33" y="51"/>
                      <a:pt x="33" y="51"/>
                    </a:cubicBezTo>
                    <a:cubicBezTo>
                      <a:pt x="32" y="51"/>
                      <a:pt x="32" y="50"/>
                      <a:pt x="31" y="50"/>
                    </a:cubicBezTo>
                    <a:cubicBezTo>
                      <a:pt x="31" y="60"/>
                      <a:pt x="31" y="60"/>
                      <a:pt x="31" y="60"/>
                    </a:cubicBezTo>
                    <a:cubicBezTo>
                      <a:pt x="26" y="60"/>
                      <a:pt x="22" y="54"/>
                      <a:pt x="20" y="47"/>
                    </a:cubicBezTo>
                    <a:cubicBezTo>
                      <a:pt x="22" y="47"/>
                      <a:pt x="25" y="48"/>
                      <a:pt x="28" y="48"/>
                    </a:cubicBezTo>
                    <a:cubicBezTo>
                      <a:pt x="28" y="48"/>
                      <a:pt x="28" y="48"/>
                      <a:pt x="28" y="47"/>
                    </a:cubicBezTo>
                    <a:cubicBezTo>
                      <a:pt x="27" y="47"/>
                      <a:pt x="27" y="46"/>
                      <a:pt x="26" y="46"/>
                    </a:cubicBezTo>
                    <a:cubicBezTo>
                      <a:pt x="24" y="45"/>
                      <a:pt x="21" y="45"/>
                      <a:pt x="19" y="44"/>
                    </a:cubicBezTo>
                    <a:cubicBezTo>
                      <a:pt x="18" y="41"/>
                      <a:pt x="18" y="37"/>
                      <a:pt x="18" y="33"/>
                    </a:cubicBezTo>
                    <a:cubicBezTo>
                      <a:pt x="23" y="33"/>
                      <a:pt x="23" y="33"/>
                      <a:pt x="23" y="33"/>
                    </a:cubicBezTo>
                    <a:cubicBezTo>
                      <a:pt x="23" y="32"/>
                      <a:pt x="23" y="31"/>
                      <a:pt x="24" y="31"/>
                    </a:cubicBezTo>
                    <a:cubicBezTo>
                      <a:pt x="18" y="31"/>
                      <a:pt x="18" y="31"/>
                      <a:pt x="18" y="31"/>
                    </a:cubicBezTo>
                    <a:cubicBezTo>
                      <a:pt x="18" y="26"/>
                      <a:pt x="18" y="22"/>
                      <a:pt x="19" y="19"/>
                    </a:cubicBezTo>
                    <a:cubicBezTo>
                      <a:pt x="23" y="18"/>
                      <a:pt x="27" y="17"/>
                      <a:pt x="31" y="17"/>
                    </a:cubicBezTo>
                    <a:cubicBezTo>
                      <a:pt x="31" y="21"/>
                      <a:pt x="31" y="21"/>
                      <a:pt x="31" y="21"/>
                    </a:cubicBezTo>
                    <a:cubicBezTo>
                      <a:pt x="32" y="21"/>
                      <a:pt x="32" y="20"/>
                      <a:pt x="33" y="20"/>
                    </a:cubicBezTo>
                    <a:cubicBezTo>
                      <a:pt x="33" y="17"/>
                      <a:pt x="33" y="17"/>
                      <a:pt x="33" y="17"/>
                    </a:cubicBezTo>
                    <a:cubicBezTo>
                      <a:pt x="37" y="17"/>
                      <a:pt x="41" y="18"/>
                      <a:pt x="45" y="19"/>
                    </a:cubicBezTo>
                    <a:cubicBezTo>
                      <a:pt x="45" y="19"/>
                      <a:pt x="45" y="19"/>
                      <a:pt x="45" y="20"/>
                    </a:cubicBezTo>
                    <a:cubicBezTo>
                      <a:pt x="46" y="20"/>
                      <a:pt x="47" y="20"/>
                      <a:pt x="48" y="21"/>
                    </a:cubicBezTo>
                    <a:cubicBezTo>
                      <a:pt x="47" y="20"/>
                      <a:pt x="47" y="20"/>
                      <a:pt x="47" y="19"/>
                    </a:cubicBezTo>
                    <a:cubicBezTo>
                      <a:pt x="55" y="22"/>
                      <a:pt x="60" y="26"/>
                      <a:pt x="61" y="31"/>
                    </a:cubicBezTo>
                    <a:cubicBezTo>
                      <a:pt x="56" y="31"/>
                      <a:pt x="56" y="31"/>
                      <a:pt x="56" y="31"/>
                    </a:cubicBezTo>
                    <a:cubicBezTo>
                      <a:pt x="56" y="31"/>
                      <a:pt x="56" y="32"/>
                      <a:pt x="56" y="33"/>
                    </a:cubicBezTo>
                    <a:cubicBezTo>
                      <a:pt x="61" y="33"/>
                      <a:pt x="61" y="33"/>
                      <a:pt x="61" y="33"/>
                    </a:cubicBezTo>
                    <a:cubicBezTo>
                      <a:pt x="61" y="35"/>
                      <a:pt x="59" y="38"/>
                      <a:pt x="56" y="40"/>
                    </a:cubicBezTo>
                    <a:cubicBezTo>
                      <a:pt x="56" y="41"/>
                      <a:pt x="55" y="42"/>
                      <a:pt x="55" y="43"/>
                    </a:cubicBezTo>
                    <a:cubicBezTo>
                      <a:pt x="57" y="41"/>
                      <a:pt x="59" y="40"/>
                      <a:pt x="60" y="39"/>
                    </a:cubicBezTo>
                    <a:cubicBezTo>
                      <a:pt x="60" y="40"/>
                      <a:pt x="59" y="42"/>
                      <a:pt x="58" y="44"/>
                    </a:cubicBezTo>
                    <a:cubicBezTo>
                      <a:pt x="59" y="44"/>
                      <a:pt x="60" y="45"/>
                      <a:pt x="60" y="45"/>
                    </a:cubicBezTo>
                    <a:cubicBezTo>
                      <a:pt x="61" y="46"/>
                      <a:pt x="61" y="46"/>
                      <a:pt x="61" y="46"/>
                    </a:cubicBezTo>
                    <a:cubicBezTo>
                      <a:pt x="63" y="41"/>
                      <a:pt x="64" y="37"/>
                      <a:pt x="64" y="32"/>
                    </a:cubicBezTo>
                    <a:cubicBezTo>
                      <a:pt x="64" y="14"/>
                      <a:pt x="50" y="0"/>
                      <a:pt x="32" y="0"/>
                    </a:cubicBezTo>
                    <a:cubicBezTo>
                      <a:pt x="15" y="0"/>
                      <a:pt x="0" y="14"/>
                      <a:pt x="0" y="32"/>
                    </a:cubicBezTo>
                    <a:cubicBezTo>
                      <a:pt x="0" y="49"/>
                      <a:pt x="15" y="63"/>
                      <a:pt x="32" y="63"/>
                    </a:cubicBezTo>
                    <a:cubicBezTo>
                      <a:pt x="39" y="63"/>
                      <a:pt x="46" y="61"/>
                      <a:pt x="51" y="57"/>
                    </a:cubicBezTo>
                    <a:cubicBezTo>
                      <a:pt x="50" y="56"/>
                      <a:pt x="50" y="56"/>
                      <a:pt x="50" y="56"/>
                    </a:cubicBezTo>
                    <a:cubicBezTo>
                      <a:pt x="49" y="56"/>
                      <a:pt x="49" y="55"/>
                      <a:pt x="49" y="55"/>
                    </a:cubicBezTo>
                    <a:close/>
                    <a:moveTo>
                      <a:pt x="60" y="24"/>
                    </a:moveTo>
                    <a:cubicBezTo>
                      <a:pt x="57" y="21"/>
                      <a:pt x="53" y="19"/>
                      <a:pt x="47" y="17"/>
                    </a:cubicBezTo>
                    <a:cubicBezTo>
                      <a:pt x="45" y="11"/>
                      <a:pt x="42" y="6"/>
                      <a:pt x="39" y="4"/>
                    </a:cubicBezTo>
                    <a:cubicBezTo>
                      <a:pt x="50" y="6"/>
                      <a:pt x="58" y="14"/>
                      <a:pt x="60" y="24"/>
                    </a:cubicBezTo>
                    <a:close/>
                    <a:moveTo>
                      <a:pt x="33" y="3"/>
                    </a:moveTo>
                    <a:cubicBezTo>
                      <a:pt x="38" y="3"/>
                      <a:pt x="42" y="9"/>
                      <a:pt x="44" y="16"/>
                    </a:cubicBezTo>
                    <a:cubicBezTo>
                      <a:pt x="41" y="16"/>
                      <a:pt x="37" y="15"/>
                      <a:pt x="33" y="15"/>
                    </a:cubicBezTo>
                    <a:lnTo>
                      <a:pt x="33" y="3"/>
                    </a:lnTo>
                    <a:close/>
                    <a:moveTo>
                      <a:pt x="31" y="3"/>
                    </a:moveTo>
                    <a:cubicBezTo>
                      <a:pt x="31" y="15"/>
                      <a:pt x="31" y="15"/>
                      <a:pt x="31" y="15"/>
                    </a:cubicBezTo>
                    <a:cubicBezTo>
                      <a:pt x="27" y="15"/>
                      <a:pt x="23" y="16"/>
                      <a:pt x="20" y="16"/>
                    </a:cubicBezTo>
                    <a:cubicBezTo>
                      <a:pt x="22" y="9"/>
                      <a:pt x="26" y="3"/>
                      <a:pt x="31" y="3"/>
                    </a:cubicBezTo>
                    <a:close/>
                    <a:moveTo>
                      <a:pt x="25" y="4"/>
                    </a:moveTo>
                    <a:cubicBezTo>
                      <a:pt x="22" y="6"/>
                      <a:pt x="19" y="11"/>
                      <a:pt x="18" y="17"/>
                    </a:cubicBezTo>
                    <a:cubicBezTo>
                      <a:pt x="12" y="19"/>
                      <a:pt x="7" y="21"/>
                      <a:pt x="4" y="24"/>
                    </a:cubicBezTo>
                    <a:cubicBezTo>
                      <a:pt x="7" y="14"/>
                      <a:pt x="15" y="6"/>
                      <a:pt x="25" y="4"/>
                    </a:cubicBezTo>
                    <a:close/>
                    <a:moveTo>
                      <a:pt x="17" y="19"/>
                    </a:moveTo>
                    <a:cubicBezTo>
                      <a:pt x="16" y="23"/>
                      <a:pt x="16" y="27"/>
                      <a:pt x="16" y="31"/>
                    </a:cubicBezTo>
                    <a:cubicBezTo>
                      <a:pt x="3" y="31"/>
                      <a:pt x="3" y="31"/>
                      <a:pt x="3" y="31"/>
                    </a:cubicBezTo>
                    <a:cubicBezTo>
                      <a:pt x="4" y="26"/>
                      <a:pt x="9" y="22"/>
                      <a:pt x="17" y="19"/>
                    </a:cubicBezTo>
                    <a:close/>
                    <a:moveTo>
                      <a:pt x="16" y="33"/>
                    </a:moveTo>
                    <a:cubicBezTo>
                      <a:pt x="16" y="37"/>
                      <a:pt x="16" y="40"/>
                      <a:pt x="17" y="44"/>
                    </a:cubicBezTo>
                    <a:cubicBezTo>
                      <a:pt x="9" y="41"/>
                      <a:pt x="4" y="37"/>
                      <a:pt x="3" y="33"/>
                    </a:cubicBezTo>
                    <a:lnTo>
                      <a:pt x="16" y="33"/>
                    </a:lnTo>
                    <a:close/>
                    <a:moveTo>
                      <a:pt x="4" y="39"/>
                    </a:moveTo>
                    <a:cubicBezTo>
                      <a:pt x="7" y="42"/>
                      <a:pt x="12" y="44"/>
                      <a:pt x="18" y="46"/>
                    </a:cubicBezTo>
                    <a:cubicBezTo>
                      <a:pt x="19" y="52"/>
                      <a:pt x="22" y="57"/>
                      <a:pt x="25" y="60"/>
                    </a:cubicBezTo>
                    <a:cubicBezTo>
                      <a:pt x="15" y="57"/>
                      <a:pt x="7" y="49"/>
                      <a:pt x="4" y="39"/>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07" name="íş1íde">
                <a:extLst>
                  <a:ext uri="{FF2B5EF4-FFF2-40B4-BE49-F238E27FC236}">
                    <a16:creationId xmlns:a16="http://schemas.microsoft.com/office/drawing/2014/main" id="{54DBDC17-275A-445E-97D9-97AE67119B88}"/>
                  </a:ext>
                </a:extLst>
              </p:cNvPr>
              <p:cNvSpPr/>
              <p:nvPr/>
            </p:nvSpPr>
            <p:spPr bwMode="auto">
              <a:xfrm>
                <a:off x="6856905" y="3611909"/>
                <a:ext cx="239130" cy="228536"/>
              </a:xfrm>
              <a:custGeom>
                <a:avLst/>
                <a:gdLst>
                  <a:gd name="T0" fmla="*/ 44 w 67"/>
                  <a:gd name="T1" fmla="*/ 21 h 64"/>
                  <a:gd name="T2" fmla="*/ 25 w 67"/>
                  <a:gd name="T3" fmla="*/ 19 h 64"/>
                  <a:gd name="T4" fmla="*/ 24 w 67"/>
                  <a:gd name="T5" fmla="*/ 21 h 64"/>
                  <a:gd name="T6" fmla="*/ 16 w 67"/>
                  <a:gd name="T7" fmla="*/ 30 h 64"/>
                  <a:gd name="T8" fmla="*/ 26 w 67"/>
                  <a:gd name="T9" fmla="*/ 36 h 64"/>
                  <a:gd name="T10" fmla="*/ 32 w 67"/>
                  <a:gd name="T11" fmla="*/ 42 h 64"/>
                  <a:gd name="T12" fmla="*/ 26 w 67"/>
                  <a:gd name="T13" fmla="*/ 48 h 64"/>
                  <a:gd name="T14" fmla="*/ 42 w 67"/>
                  <a:gd name="T15" fmla="*/ 48 h 64"/>
                  <a:gd name="T16" fmla="*/ 36 w 67"/>
                  <a:gd name="T17" fmla="*/ 42 h 64"/>
                  <a:gd name="T18" fmla="*/ 42 w 67"/>
                  <a:gd name="T19" fmla="*/ 36 h 64"/>
                  <a:gd name="T20" fmla="*/ 51 w 67"/>
                  <a:gd name="T21" fmla="*/ 30 h 64"/>
                  <a:gd name="T22" fmla="*/ 19 w 67"/>
                  <a:gd name="T23" fmla="*/ 30 h 64"/>
                  <a:gd name="T24" fmla="*/ 24 w 67"/>
                  <a:gd name="T25" fmla="*/ 31 h 64"/>
                  <a:gd name="T26" fmla="*/ 48 w 67"/>
                  <a:gd name="T27" fmla="*/ 30 h 64"/>
                  <a:gd name="T28" fmla="*/ 44 w 67"/>
                  <a:gd name="T29" fmla="*/ 31 h 64"/>
                  <a:gd name="T30" fmla="*/ 48 w 67"/>
                  <a:gd name="T31" fmla="*/ 30 h 64"/>
                  <a:gd name="T32" fmla="*/ 61 w 67"/>
                  <a:gd name="T33" fmla="*/ 20 h 64"/>
                  <a:gd name="T34" fmla="*/ 51 w 67"/>
                  <a:gd name="T35" fmla="*/ 9 h 64"/>
                  <a:gd name="T36" fmla="*/ 43 w 67"/>
                  <a:gd name="T37" fmla="*/ 0 h 64"/>
                  <a:gd name="T38" fmla="*/ 30 w 67"/>
                  <a:gd name="T39" fmla="*/ 2 h 64"/>
                  <a:gd name="T40" fmla="*/ 19 w 67"/>
                  <a:gd name="T41" fmla="*/ 6 h 64"/>
                  <a:gd name="T42" fmla="*/ 7 w 67"/>
                  <a:gd name="T43" fmla="*/ 13 h 64"/>
                  <a:gd name="T44" fmla="*/ 4 w 67"/>
                  <a:gd name="T45" fmla="*/ 26 h 64"/>
                  <a:gd name="T46" fmla="*/ 7 w 67"/>
                  <a:gd name="T47" fmla="*/ 41 h 64"/>
                  <a:gd name="T48" fmla="*/ 13 w 67"/>
                  <a:gd name="T49" fmla="*/ 55 h 64"/>
                  <a:gd name="T50" fmla="*/ 24 w 67"/>
                  <a:gd name="T51" fmla="*/ 64 h 64"/>
                  <a:gd name="T52" fmla="*/ 34 w 67"/>
                  <a:gd name="T53" fmla="*/ 61 h 64"/>
                  <a:gd name="T54" fmla="*/ 44 w 67"/>
                  <a:gd name="T55" fmla="*/ 64 h 64"/>
                  <a:gd name="T56" fmla="*/ 54 w 67"/>
                  <a:gd name="T57" fmla="*/ 55 h 64"/>
                  <a:gd name="T58" fmla="*/ 61 w 67"/>
                  <a:gd name="T59" fmla="*/ 41 h 64"/>
                  <a:gd name="T60" fmla="*/ 63 w 67"/>
                  <a:gd name="T61" fmla="*/ 26 h 64"/>
                  <a:gd name="T62" fmla="*/ 58 w 67"/>
                  <a:gd name="T63" fmla="*/ 19 h 64"/>
                  <a:gd name="T64" fmla="*/ 54 w 67"/>
                  <a:gd name="T65" fmla="*/ 13 h 64"/>
                  <a:gd name="T66" fmla="*/ 46 w 67"/>
                  <a:gd name="T67" fmla="*/ 7 h 64"/>
                  <a:gd name="T68" fmla="*/ 39 w 67"/>
                  <a:gd name="T69" fmla="*/ 5 h 64"/>
                  <a:gd name="T70" fmla="*/ 29 w 67"/>
                  <a:gd name="T71" fmla="*/ 5 h 64"/>
                  <a:gd name="T72" fmla="*/ 22 w 67"/>
                  <a:gd name="T73" fmla="*/ 7 h 64"/>
                  <a:gd name="T74" fmla="*/ 18 w 67"/>
                  <a:gd name="T75" fmla="*/ 12 h 64"/>
                  <a:gd name="T76" fmla="*/ 9 w 67"/>
                  <a:gd name="T77" fmla="*/ 14 h 64"/>
                  <a:gd name="T78" fmla="*/ 6 w 67"/>
                  <a:gd name="T79" fmla="*/ 28 h 64"/>
                  <a:gd name="T80" fmla="*/ 9 w 67"/>
                  <a:gd name="T81" fmla="*/ 40 h 64"/>
                  <a:gd name="T82" fmla="*/ 9 w 67"/>
                  <a:gd name="T83" fmla="*/ 50 h 64"/>
                  <a:gd name="T84" fmla="*/ 18 w 67"/>
                  <a:gd name="T85" fmla="*/ 53 h 64"/>
                  <a:gd name="T86" fmla="*/ 24 w 67"/>
                  <a:gd name="T87" fmla="*/ 61 h 64"/>
                  <a:gd name="T88" fmla="*/ 33 w 67"/>
                  <a:gd name="T89" fmla="*/ 58 h 64"/>
                  <a:gd name="T90" fmla="*/ 43 w 67"/>
                  <a:gd name="T91" fmla="*/ 61 h 64"/>
                  <a:gd name="T92" fmla="*/ 48 w 67"/>
                  <a:gd name="T93" fmla="*/ 53 h 64"/>
                  <a:gd name="T94" fmla="*/ 10 w 67"/>
                  <a:gd name="T95" fmla="*/ 32 h 64"/>
                  <a:gd name="T96" fmla="*/ 34 w 67"/>
                  <a:gd name="T97" fmla="*/ 56 h 64"/>
                  <a:gd name="T98" fmla="*/ 49 w 67"/>
                  <a:gd name="T99" fmla="*/ 53 h 64"/>
                  <a:gd name="T100" fmla="*/ 58 w 67"/>
                  <a:gd name="T101" fmla="*/ 50 h 64"/>
                  <a:gd name="T102" fmla="*/ 60 w 67"/>
                  <a:gd name="T103" fmla="*/ 32 h 64"/>
                  <a:gd name="T104" fmla="*/ 64 w 67"/>
                  <a:gd name="T105"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7" h="64">
                    <a:moveTo>
                      <a:pt x="51" y="23"/>
                    </a:moveTo>
                    <a:cubicBezTo>
                      <a:pt x="51" y="22"/>
                      <a:pt x="51" y="21"/>
                      <a:pt x="50" y="21"/>
                    </a:cubicBezTo>
                    <a:cubicBezTo>
                      <a:pt x="44" y="21"/>
                      <a:pt x="44" y="21"/>
                      <a:pt x="44" y="21"/>
                    </a:cubicBezTo>
                    <a:cubicBezTo>
                      <a:pt x="44" y="20"/>
                      <a:pt x="44" y="20"/>
                      <a:pt x="44" y="20"/>
                    </a:cubicBezTo>
                    <a:cubicBezTo>
                      <a:pt x="44" y="20"/>
                      <a:pt x="44" y="19"/>
                      <a:pt x="43" y="19"/>
                    </a:cubicBezTo>
                    <a:cubicBezTo>
                      <a:pt x="25" y="19"/>
                      <a:pt x="25" y="19"/>
                      <a:pt x="25" y="19"/>
                    </a:cubicBezTo>
                    <a:cubicBezTo>
                      <a:pt x="24" y="19"/>
                      <a:pt x="24" y="19"/>
                      <a:pt x="24" y="19"/>
                    </a:cubicBezTo>
                    <a:cubicBezTo>
                      <a:pt x="24" y="20"/>
                      <a:pt x="24" y="20"/>
                      <a:pt x="24" y="20"/>
                    </a:cubicBezTo>
                    <a:cubicBezTo>
                      <a:pt x="24" y="21"/>
                      <a:pt x="24" y="21"/>
                      <a:pt x="24" y="21"/>
                    </a:cubicBezTo>
                    <a:cubicBezTo>
                      <a:pt x="18" y="21"/>
                      <a:pt x="18" y="21"/>
                      <a:pt x="18" y="21"/>
                    </a:cubicBezTo>
                    <a:cubicBezTo>
                      <a:pt x="17" y="21"/>
                      <a:pt x="16" y="22"/>
                      <a:pt x="16" y="23"/>
                    </a:cubicBezTo>
                    <a:cubicBezTo>
                      <a:pt x="16" y="30"/>
                      <a:pt x="16" y="30"/>
                      <a:pt x="16" y="30"/>
                    </a:cubicBezTo>
                    <a:cubicBezTo>
                      <a:pt x="16" y="33"/>
                      <a:pt x="20" y="35"/>
                      <a:pt x="22" y="37"/>
                    </a:cubicBezTo>
                    <a:cubicBezTo>
                      <a:pt x="23" y="37"/>
                      <a:pt x="23" y="37"/>
                      <a:pt x="23" y="37"/>
                    </a:cubicBezTo>
                    <a:cubicBezTo>
                      <a:pt x="24" y="37"/>
                      <a:pt x="25" y="37"/>
                      <a:pt x="26" y="36"/>
                    </a:cubicBezTo>
                    <a:cubicBezTo>
                      <a:pt x="27" y="37"/>
                      <a:pt x="28" y="38"/>
                      <a:pt x="30" y="39"/>
                    </a:cubicBezTo>
                    <a:cubicBezTo>
                      <a:pt x="30" y="39"/>
                      <a:pt x="31" y="39"/>
                      <a:pt x="31" y="40"/>
                    </a:cubicBezTo>
                    <a:cubicBezTo>
                      <a:pt x="31" y="40"/>
                      <a:pt x="32" y="41"/>
                      <a:pt x="32" y="42"/>
                    </a:cubicBezTo>
                    <a:cubicBezTo>
                      <a:pt x="32" y="45"/>
                      <a:pt x="30" y="46"/>
                      <a:pt x="30" y="46"/>
                    </a:cubicBezTo>
                    <a:cubicBezTo>
                      <a:pt x="30" y="46"/>
                      <a:pt x="28" y="47"/>
                      <a:pt x="26" y="47"/>
                    </a:cubicBezTo>
                    <a:cubicBezTo>
                      <a:pt x="26" y="47"/>
                      <a:pt x="26" y="48"/>
                      <a:pt x="26" y="48"/>
                    </a:cubicBezTo>
                    <a:cubicBezTo>
                      <a:pt x="26" y="49"/>
                      <a:pt x="26" y="49"/>
                      <a:pt x="27" y="49"/>
                    </a:cubicBezTo>
                    <a:cubicBezTo>
                      <a:pt x="41" y="49"/>
                      <a:pt x="41" y="49"/>
                      <a:pt x="41" y="49"/>
                    </a:cubicBezTo>
                    <a:cubicBezTo>
                      <a:pt x="42" y="49"/>
                      <a:pt x="42" y="49"/>
                      <a:pt x="42" y="48"/>
                    </a:cubicBezTo>
                    <a:cubicBezTo>
                      <a:pt x="42" y="48"/>
                      <a:pt x="42" y="47"/>
                      <a:pt x="42" y="47"/>
                    </a:cubicBezTo>
                    <a:cubicBezTo>
                      <a:pt x="40" y="47"/>
                      <a:pt x="38" y="46"/>
                      <a:pt x="38" y="46"/>
                    </a:cubicBezTo>
                    <a:cubicBezTo>
                      <a:pt x="37" y="46"/>
                      <a:pt x="36" y="45"/>
                      <a:pt x="36" y="42"/>
                    </a:cubicBezTo>
                    <a:cubicBezTo>
                      <a:pt x="36" y="41"/>
                      <a:pt x="37" y="40"/>
                      <a:pt x="37" y="39"/>
                    </a:cubicBezTo>
                    <a:cubicBezTo>
                      <a:pt x="37" y="39"/>
                      <a:pt x="38" y="39"/>
                      <a:pt x="38" y="39"/>
                    </a:cubicBezTo>
                    <a:cubicBezTo>
                      <a:pt x="40" y="38"/>
                      <a:pt x="41" y="37"/>
                      <a:pt x="42" y="36"/>
                    </a:cubicBezTo>
                    <a:cubicBezTo>
                      <a:pt x="43" y="37"/>
                      <a:pt x="44" y="37"/>
                      <a:pt x="44" y="37"/>
                    </a:cubicBezTo>
                    <a:cubicBezTo>
                      <a:pt x="45" y="37"/>
                      <a:pt x="45" y="37"/>
                      <a:pt x="46" y="37"/>
                    </a:cubicBezTo>
                    <a:cubicBezTo>
                      <a:pt x="48" y="35"/>
                      <a:pt x="51" y="33"/>
                      <a:pt x="51" y="30"/>
                    </a:cubicBezTo>
                    <a:lnTo>
                      <a:pt x="51" y="23"/>
                    </a:lnTo>
                    <a:close/>
                    <a:moveTo>
                      <a:pt x="23" y="34"/>
                    </a:moveTo>
                    <a:cubicBezTo>
                      <a:pt x="19" y="31"/>
                      <a:pt x="19" y="30"/>
                      <a:pt x="19" y="30"/>
                    </a:cubicBezTo>
                    <a:cubicBezTo>
                      <a:pt x="19" y="24"/>
                      <a:pt x="19" y="24"/>
                      <a:pt x="19" y="24"/>
                    </a:cubicBezTo>
                    <a:cubicBezTo>
                      <a:pt x="24" y="24"/>
                      <a:pt x="24" y="24"/>
                      <a:pt x="24" y="24"/>
                    </a:cubicBezTo>
                    <a:cubicBezTo>
                      <a:pt x="24" y="31"/>
                      <a:pt x="24" y="31"/>
                      <a:pt x="24" y="31"/>
                    </a:cubicBezTo>
                    <a:cubicBezTo>
                      <a:pt x="24" y="32"/>
                      <a:pt x="24" y="33"/>
                      <a:pt x="24" y="33"/>
                    </a:cubicBezTo>
                    <a:cubicBezTo>
                      <a:pt x="24" y="34"/>
                      <a:pt x="24" y="34"/>
                      <a:pt x="23" y="34"/>
                    </a:cubicBezTo>
                    <a:close/>
                    <a:moveTo>
                      <a:pt x="48" y="30"/>
                    </a:moveTo>
                    <a:cubicBezTo>
                      <a:pt x="48" y="30"/>
                      <a:pt x="48" y="31"/>
                      <a:pt x="44" y="34"/>
                    </a:cubicBezTo>
                    <a:cubicBezTo>
                      <a:pt x="44" y="34"/>
                      <a:pt x="44" y="34"/>
                      <a:pt x="44" y="33"/>
                    </a:cubicBezTo>
                    <a:cubicBezTo>
                      <a:pt x="44" y="33"/>
                      <a:pt x="44" y="32"/>
                      <a:pt x="44" y="31"/>
                    </a:cubicBezTo>
                    <a:cubicBezTo>
                      <a:pt x="44" y="24"/>
                      <a:pt x="44" y="24"/>
                      <a:pt x="44" y="24"/>
                    </a:cubicBezTo>
                    <a:cubicBezTo>
                      <a:pt x="48" y="24"/>
                      <a:pt x="48" y="24"/>
                      <a:pt x="48" y="24"/>
                    </a:cubicBezTo>
                    <a:lnTo>
                      <a:pt x="48" y="30"/>
                    </a:lnTo>
                    <a:close/>
                    <a:moveTo>
                      <a:pt x="63" y="26"/>
                    </a:moveTo>
                    <a:cubicBezTo>
                      <a:pt x="62" y="25"/>
                      <a:pt x="61" y="24"/>
                      <a:pt x="61" y="24"/>
                    </a:cubicBezTo>
                    <a:cubicBezTo>
                      <a:pt x="61" y="23"/>
                      <a:pt x="61" y="21"/>
                      <a:pt x="61" y="20"/>
                    </a:cubicBezTo>
                    <a:cubicBezTo>
                      <a:pt x="62" y="17"/>
                      <a:pt x="62" y="15"/>
                      <a:pt x="61" y="13"/>
                    </a:cubicBezTo>
                    <a:cubicBezTo>
                      <a:pt x="59" y="11"/>
                      <a:pt x="57" y="10"/>
                      <a:pt x="54" y="10"/>
                    </a:cubicBezTo>
                    <a:cubicBezTo>
                      <a:pt x="53" y="10"/>
                      <a:pt x="51" y="10"/>
                      <a:pt x="51" y="9"/>
                    </a:cubicBezTo>
                    <a:cubicBezTo>
                      <a:pt x="50" y="9"/>
                      <a:pt x="49" y="7"/>
                      <a:pt x="49" y="6"/>
                    </a:cubicBezTo>
                    <a:cubicBezTo>
                      <a:pt x="48" y="4"/>
                      <a:pt x="47" y="1"/>
                      <a:pt x="44" y="1"/>
                    </a:cubicBezTo>
                    <a:cubicBezTo>
                      <a:pt x="44" y="0"/>
                      <a:pt x="43" y="0"/>
                      <a:pt x="43" y="0"/>
                    </a:cubicBezTo>
                    <a:cubicBezTo>
                      <a:pt x="41" y="0"/>
                      <a:pt x="39" y="1"/>
                      <a:pt x="37" y="2"/>
                    </a:cubicBezTo>
                    <a:cubicBezTo>
                      <a:pt x="36" y="3"/>
                      <a:pt x="35" y="4"/>
                      <a:pt x="34" y="4"/>
                    </a:cubicBezTo>
                    <a:cubicBezTo>
                      <a:pt x="33" y="4"/>
                      <a:pt x="32" y="3"/>
                      <a:pt x="30" y="2"/>
                    </a:cubicBezTo>
                    <a:cubicBezTo>
                      <a:pt x="29" y="1"/>
                      <a:pt x="27" y="0"/>
                      <a:pt x="25" y="0"/>
                    </a:cubicBezTo>
                    <a:cubicBezTo>
                      <a:pt x="25" y="0"/>
                      <a:pt x="24" y="0"/>
                      <a:pt x="24" y="1"/>
                    </a:cubicBezTo>
                    <a:cubicBezTo>
                      <a:pt x="21" y="1"/>
                      <a:pt x="20" y="4"/>
                      <a:pt x="19" y="6"/>
                    </a:cubicBezTo>
                    <a:cubicBezTo>
                      <a:pt x="18" y="7"/>
                      <a:pt x="18" y="9"/>
                      <a:pt x="17" y="9"/>
                    </a:cubicBezTo>
                    <a:cubicBezTo>
                      <a:pt x="16" y="10"/>
                      <a:pt x="15" y="10"/>
                      <a:pt x="13" y="10"/>
                    </a:cubicBezTo>
                    <a:cubicBezTo>
                      <a:pt x="11" y="10"/>
                      <a:pt x="8" y="11"/>
                      <a:pt x="7" y="13"/>
                    </a:cubicBezTo>
                    <a:cubicBezTo>
                      <a:pt x="5" y="15"/>
                      <a:pt x="6" y="17"/>
                      <a:pt x="6" y="20"/>
                    </a:cubicBezTo>
                    <a:cubicBezTo>
                      <a:pt x="7" y="21"/>
                      <a:pt x="7" y="23"/>
                      <a:pt x="7" y="24"/>
                    </a:cubicBezTo>
                    <a:cubicBezTo>
                      <a:pt x="7" y="24"/>
                      <a:pt x="5" y="25"/>
                      <a:pt x="4" y="26"/>
                    </a:cubicBezTo>
                    <a:cubicBezTo>
                      <a:pt x="3" y="28"/>
                      <a:pt x="0" y="30"/>
                      <a:pt x="0" y="32"/>
                    </a:cubicBezTo>
                    <a:cubicBezTo>
                      <a:pt x="0" y="35"/>
                      <a:pt x="3" y="37"/>
                      <a:pt x="4" y="38"/>
                    </a:cubicBezTo>
                    <a:cubicBezTo>
                      <a:pt x="5" y="39"/>
                      <a:pt x="7" y="40"/>
                      <a:pt x="7" y="41"/>
                    </a:cubicBezTo>
                    <a:cubicBezTo>
                      <a:pt x="7" y="42"/>
                      <a:pt x="7" y="44"/>
                      <a:pt x="6" y="45"/>
                    </a:cubicBezTo>
                    <a:cubicBezTo>
                      <a:pt x="6" y="47"/>
                      <a:pt x="5" y="50"/>
                      <a:pt x="7" y="52"/>
                    </a:cubicBezTo>
                    <a:cubicBezTo>
                      <a:pt x="8" y="54"/>
                      <a:pt x="11" y="54"/>
                      <a:pt x="13" y="55"/>
                    </a:cubicBezTo>
                    <a:cubicBezTo>
                      <a:pt x="15" y="55"/>
                      <a:pt x="16" y="55"/>
                      <a:pt x="17" y="55"/>
                    </a:cubicBezTo>
                    <a:cubicBezTo>
                      <a:pt x="18" y="56"/>
                      <a:pt x="18" y="57"/>
                      <a:pt x="19" y="59"/>
                    </a:cubicBezTo>
                    <a:cubicBezTo>
                      <a:pt x="20" y="61"/>
                      <a:pt x="21" y="63"/>
                      <a:pt x="24" y="64"/>
                    </a:cubicBezTo>
                    <a:cubicBezTo>
                      <a:pt x="24" y="64"/>
                      <a:pt x="25" y="64"/>
                      <a:pt x="25" y="64"/>
                    </a:cubicBezTo>
                    <a:cubicBezTo>
                      <a:pt x="27" y="64"/>
                      <a:pt x="29" y="63"/>
                      <a:pt x="30" y="62"/>
                    </a:cubicBezTo>
                    <a:cubicBezTo>
                      <a:pt x="32" y="62"/>
                      <a:pt x="33" y="61"/>
                      <a:pt x="34" y="61"/>
                    </a:cubicBezTo>
                    <a:cubicBezTo>
                      <a:pt x="35" y="61"/>
                      <a:pt x="36" y="62"/>
                      <a:pt x="37" y="62"/>
                    </a:cubicBezTo>
                    <a:cubicBezTo>
                      <a:pt x="39" y="63"/>
                      <a:pt x="41" y="64"/>
                      <a:pt x="43" y="64"/>
                    </a:cubicBezTo>
                    <a:cubicBezTo>
                      <a:pt x="43" y="64"/>
                      <a:pt x="44" y="64"/>
                      <a:pt x="44" y="64"/>
                    </a:cubicBezTo>
                    <a:cubicBezTo>
                      <a:pt x="47" y="63"/>
                      <a:pt x="48" y="61"/>
                      <a:pt x="49" y="59"/>
                    </a:cubicBezTo>
                    <a:cubicBezTo>
                      <a:pt x="49" y="57"/>
                      <a:pt x="50" y="56"/>
                      <a:pt x="51" y="55"/>
                    </a:cubicBezTo>
                    <a:cubicBezTo>
                      <a:pt x="51" y="55"/>
                      <a:pt x="53" y="55"/>
                      <a:pt x="54" y="55"/>
                    </a:cubicBezTo>
                    <a:cubicBezTo>
                      <a:pt x="57" y="54"/>
                      <a:pt x="59" y="54"/>
                      <a:pt x="61" y="52"/>
                    </a:cubicBezTo>
                    <a:cubicBezTo>
                      <a:pt x="62" y="50"/>
                      <a:pt x="62" y="47"/>
                      <a:pt x="61" y="45"/>
                    </a:cubicBezTo>
                    <a:cubicBezTo>
                      <a:pt x="61" y="44"/>
                      <a:pt x="61" y="42"/>
                      <a:pt x="61" y="41"/>
                    </a:cubicBezTo>
                    <a:cubicBezTo>
                      <a:pt x="61" y="40"/>
                      <a:pt x="62" y="39"/>
                      <a:pt x="63" y="38"/>
                    </a:cubicBezTo>
                    <a:cubicBezTo>
                      <a:pt x="65" y="37"/>
                      <a:pt x="67" y="35"/>
                      <a:pt x="67" y="32"/>
                    </a:cubicBezTo>
                    <a:cubicBezTo>
                      <a:pt x="67" y="30"/>
                      <a:pt x="65" y="28"/>
                      <a:pt x="63" y="26"/>
                    </a:cubicBezTo>
                    <a:close/>
                    <a:moveTo>
                      <a:pt x="54" y="13"/>
                    </a:moveTo>
                    <a:cubicBezTo>
                      <a:pt x="56" y="13"/>
                      <a:pt x="58" y="13"/>
                      <a:pt x="58" y="14"/>
                    </a:cubicBezTo>
                    <a:cubicBezTo>
                      <a:pt x="59" y="15"/>
                      <a:pt x="59" y="17"/>
                      <a:pt x="58" y="19"/>
                    </a:cubicBezTo>
                    <a:cubicBezTo>
                      <a:pt x="58" y="21"/>
                      <a:pt x="58" y="22"/>
                      <a:pt x="58" y="24"/>
                    </a:cubicBezTo>
                    <a:cubicBezTo>
                      <a:pt x="56" y="19"/>
                      <a:pt x="53" y="15"/>
                      <a:pt x="49" y="12"/>
                    </a:cubicBezTo>
                    <a:cubicBezTo>
                      <a:pt x="51" y="13"/>
                      <a:pt x="52" y="13"/>
                      <a:pt x="54" y="13"/>
                    </a:cubicBezTo>
                    <a:close/>
                    <a:moveTo>
                      <a:pt x="39" y="5"/>
                    </a:moveTo>
                    <a:cubicBezTo>
                      <a:pt x="41" y="4"/>
                      <a:pt x="42" y="3"/>
                      <a:pt x="43" y="3"/>
                    </a:cubicBezTo>
                    <a:cubicBezTo>
                      <a:pt x="44" y="4"/>
                      <a:pt x="45" y="6"/>
                      <a:pt x="46" y="7"/>
                    </a:cubicBezTo>
                    <a:cubicBezTo>
                      <a:pt x="47" y="9"/>
                      <a:pt x="47" y="10"/>
                      <a:pt x="48" y="11"/>
                    </a:cubicBezTo>
                    <a:cubicBezTo>
                      <a:pt x="44" y="8"/>
                      <a:pt x="40" y="7"/>
                      <a:pt x="35" y="7"/>
                    </a:cubicBezTo>
                    <a:cubicBezTo>
                      <a:pt x="36" y="6"/>
                      <a:pt x="38" y="6"/>
                      <a:pt x="39" y="5"/>
                    </a:cubicBezTo>
                    <a:close/>
                    <a:moveTo>
                      <a:pt x="22" y="7"/>
                    </a:moveTo>
                    <a:cubicBezTo>
                      <a:pt x="22" y="6"/>
                      <a:pt x="23" y="4"/>
                      <a:pt x="24" y="3"/>
                    </a:cubicBezTo>
                    <a:cubicBezTo>
                      <a:pt x="26" y="3"/>
                      <a:pt x="27" y="4"/>
                      <a:pt x="29" y="5"/>
                    </a:cubicBezTo>
                    <a:cubicBezTo>
                      <a:pt x="30" y="6"/>
                      <a:pt x="32" y="6"/>
                      <a:pt x="33" y="7"/>
                    </a:cubicBezTo>
                    <a:cubicBezTo>
                      <a:pt x="28" y="7"/>
                      <a:pt x="23" y="8"/>
                      <a:pt x="19" y="11"/>
                    </a:cubicBezTo>
                    <a:cubicBezTo>
                      <a:pt x="20" y="10"/>
                      <a:pt x="21" y="9"/>
                      <a:pt x="22" y="7"/>
                    </a:cubicBezTo>
                    <a:close/>
                    <a:moveTo>
                      <a:pt x="9" y="14"/>
                    </a:moveTo>
                    <a:cubicBezTo>
                      <a:pt x="10" y="13"/>
                      <a:pt x="12" y="13"/>
                      <a:pt x="14" y="13"/>
                    </a:cubicBezTo>
                    <a:cubicBezTo>
                      <a:pt x="15" y="13"/>
                      <a:pt x="17" y="13"/>
                      <a:pt x="18" y="12"/>
                    </a:cubicBezTo>
                    <a:cubicBezTo>
                      <a:pt x="14" y="15"/>
                      <a:pt x="11" y="19"/>
                      <a:pt x="10" y="24"/>
                    </a:cubicBezTo>
                    <a:cubicBezTo>
                      <a:pt x="10" y="22"/>
                      <a:pt x="10" y="21"/>
                      <a:pt x="9" y="19"/>
                    </a:cubicBezTo>
                    <a:cubicBezTo>
                      <a:pt x="9" y="17"/>
                      <a:pt x="9" y="15"/>
                      <a:pt x="9" y="14"/>
                    </a:cubicBezTo>
                    <a:close/>
                    <a:moveTo>
                      <a:pt x="6" y="36"/>
                    </a:moveTo>
                    <a:cubicBezTo>
                      <a:pt x="5" y="35"/>
                      <a:pt x="3" y="34"/>
                      <a:pt x="3" y="32"/>
                    </a:cubicBezTo>
                    <a:cubicBezTo>
                      <a:pt x="3" y="31"/>
                      <a:pt x="5" y="30"/>
                      <a:pt x="6" y="28"/>
                    </a:cubicBezTo>
                    <a:cubicBezTo>
                      <a:pt x="8" y="27"/>
                      <a:pt x="9" y="26"/>
                      <a:pt x="9" y="25"/>
                    </a:cubicBezTo>
                    <a:cubicBezTo>
                      <a:pt x="9" y="27"/>
                      <a:pt x="8" y="30"/>
                      <a:pt x="8" y="32"/>
                    </a:cubicBezTo>
                    <a:cubicBezTo>
                      <a:pt x="8" y="35"/>
                      <a:pt x="9" y="37"/>
                      <a:pt x="9" y="40"/>
                    </a:cubicBezTo>
                    <a:cubicBezTo>
                      <a:pt x="9" y="38"/>
                      <a:pt x="8" y="37"/>
                      <a:pt x="6" y="36"/>
                    </a:cubicBezTo>
                    <a:close/>
                    <a:moveTo>
                      <a:pt x="14" y="52"/>
                    </a:moveTo>
                    <a:cubicBezTo>
                      <a:pt x="12" y="51"/>
                      <a:pt x="10" y="51"/>
                      <a:pt x="9" y="50"/>
                    </a:cubicBezTo>
                    <a:cubicBezTo>
                      <a:pt x="9" y="49"/>
                      <a:pt x="9" y="47"/>
                      <a:pt x="9" y="46"/>
                    </a:cubicBezTo>
                    <a:cubicBezTo>
                      <a:pt x="10" y="44"/>
                      <a:pt x="10" y="42"/>
                      <a:pt x="10" y="41"/>
                    </a:cubicBezTo>
                    <a:cubicBezTo>
                      <a:pt x="11" y="46"/>
                      <a:pt x="14" y="50"/>
                      <a:pt x="18" y="53"/>
                    </a:cubicBezTo>
                    <a:cubicBezTo>
                      <a:pt x="17" y="52"/>
                      <a:pt x="15" y="52"/>
                      <a:pt x="14" y="52"/>
                    </a:cubicBezTo>
                    <a:close/>
                    <a:moveTo>
                      <a:pt x="29" y="60"/>
                    </a:moveTo>
                    <a:cubicBezTo>
                      <a:pt x="27" y="61"/>
                      <a:pt x="26" y="62"/>
                      <a:pt x="24" y="61"/>
                    </a:cubicBezTo>
                    <a:cubicBezTo>
                      <a:pt x="23" y="61"/>
                      <a:pt x="22" y="59"/>
                      <a:pt x="22" y="57"/>
                    </a:cubicBezTo>
                    <a:cubicBezTo>
                      <a:pt x="21" y="56"/>
                      <a:pt x="20" y="54"/>
                      <a:pt x="19" y="53"/>
                    </a:cubicBezTo>
                    <a:cubicBezTo>
                      <a:pt x="23" y="56"/>
                      <a:pt x="28" y="58"/>
                      <a:pt x="33" y="58"/>
                    </a:cubicBezTo>
                    <a:cubicBezTo>
                      <a:pt x="32" y="58"/>
                      <a:pt x="30" y="59"/>
                      <a:pt x="29" y="60"/>
                    </a:cubicBezTo>
                    <a:close/>
                    <a:moveTo>
                      <a:pt x="46" y="57"/>
                    </a:moveTo>
                    <a:cubicBezTo>
                      <a:pt x="45" y="59"/>
                      <a:pt x="44" y="61"/>
                      <a:pt x="43" y="61"/>
                    </a:cubicBezTo>
                    <a:cubicBezTo>
                      <a:pt x="42" y="62"/>
                      <a:pt x="41" y="61"/>
                      <a:pt x="39" y="60"/>
                    </a:cubicBezTo>
                    <a:cubicBezTo>
                      <a:pt x="37" y="59"/>
                      <a:pt x="36" y="58"/>
                      <a:pt x="35" y="58"/>
                    </a:cubicBezTo>
                    <a:cubicBezTo>
                      <a:pt x="40" y="58"/>
                      <a:pt x="44" y="56"/>
                      <a:pt x="48" y="53"/>
                    </a:cubicBezTo>
                    <a:cubicBezTo>
                      <a:pt x="47" y="54"/>
                      <a:pt x="47" y="56"/>
                      <a:pt x="46" y="57"/>
                    </a:cubicBezTo>
                    <a:close/>
                    <a:moveTo>
                      <a:pt x="34" y="56"/>
                    </a:moveTo>
                    <a:cubicBezTo>
                      <a:pt x="21" y="56"/>
                      <a:pt x="10" y="45"/>
                      <a:pt x="10" y="32"/>
                    </a:cubicBezTo>
                    <a:cubicBezTo>
                      <a:pt x="10" y="19"/>
                      <a:pt x="21" y="9"/>
                      <a:pt x="34" y="9"/>
                    </a:cubicBezTo>
                    <a:cubicBezTo>
                      <a:pt x="47" y="9"/>
                      <a:pt x="58" y="19"/>
                      <a:pt x="58" y="32"/>
                    </a:cubicBezTo>
                    <a:cubicBezTo>
                      <a:pt x="58" y="45"/>
                      <a:pt x="47" y="56"/>
                      <a:pt x="34" y="56"/>
                    </a:cubicBezTo>
                    <a:close/>
                    <a:moveTo>
                      <a:pt x="58" y="50"/>
                    </a:moveTo>
                    <a:cubicBezTo>
                      <a:pt x="58" y="51"/>
                      <a:pt x="56" y="51"/>
                      <a:pt x="54" y="52"/>
                    </a:cubicBezTo>
                    <a:cubicBezTo>
                      <a:pt x="52" y="52"/>
                      <a:pt x="51" y="52"/>
                      <a:pt x="49" y="53"/>
                    </a:cubicBezTo>
                    <a:cubicBezTo>
                      <a:pt x="53" y="50"/>
                      <a:pt x="56" y="46"/>
                      <a:pt x="58" y="41"/>
                    </a:cubicBezTo>
                    <a:cubicBezTo>
                      <a:pt x="58" y="42"/>
                      <a:pt x="58" y="44"/>
                      <a:pt x="58" y="46"/>
                    </a:cubicBezTo>
                    <a:cubicBezTo>
                      <a:pt x="59" y="47"/>
                      <a:pt x="59" y="49"/>
                      <a:pt x="58" y="50"/>
                    </a:cubicBezTo>
                    <a:close/>
                    <a:moveTo>
                      <a:pt x="61" y="36"/>
                    </a:moveTo>
                    <a:cubicBezTo>
                      <a:pt x="60" y="37"/>
                      <a:pt x="59" y="38"/>
                      <a:pt x="58" y="40"/>
                    </a:cubicBezTo>
                    <a:cubicBezTo>
                      <a:pt x="59" y="37"/>
                      <a:pt x="60" y="35"/>
                      <a:pt x="60" y="32"/>
                    </a:cubicBezTo>
                    <a:cubicBezTo>
                      <a:pt x="60" y="30"/>
                      <a:pt x="59" y="27"/>
                      <a:pt x="58" y="25"/>
                    </a:cubicBezTo>
                    <a:cubicBezTo>
                      <a:pt x="59" y="26"/>
                      <a:pt x="60" y="27"/>
                      <a:pt x="61" y="28"/>
                    </a:cubicBezTo>
                    <a:cubicBezTo>
                      <a:pt x="63" y="30"/>
                      <a:pt x="64" y="31"/>
                      <a:pt x="64" y="32"/>
                    </a:cubicBezTo>
                    <a:cubicBezTo>
                      <a:pt x="64" y="34"/>
                      <a:pt x="63" y="35"/>
                      <a:pt x="61" y="36"/>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08" name="ïŝļíḓè">
                <a:extLst>
                  <a:ext uri="{FF2B5EF4-FFF2-40B4-BE49-F238E27FC236}">
                    <a16:creationId xmlns:a16="http://schemas.microsoft.com/office/drawing/2014/main" id="{C91ECE43-EE8A-42BE-8188-777F59104103}"/>
                  </a:ext>
                </a:extLst>
              </p:cNvPr>
              <p:cNvSpPr/>
              <p:nvPr/>
            </p:nvSpPr>
            <p:spPr bwMode="auto">
              <a:xfrm>
                <a:off x="8610410" y="2708898"/>
                <a:ext cx="301764" cy="268451"/>
              </a:xfrm>
              <a:custGeom>
                <a:avLst/>
                <a:gdLst>
                  <a:gd name="T0" fmla="*/ 63 w 65"/>
                  <a:gd name="T1" fmla="*/ 24 h 58"/>
                  <a:gd name="T2" fmla="*/ 49 w 65"/>
                  <a:gd name="T3" fmla="*/ 22 h 58"/>
                  <a:gd name="T4" fmla="*/ 42 w 65"/>
                  <a:gd name="T5" fmla="*/ 16 h 58"/>
                  <a:gd name="T6" fmla="*/ 32 w 65"/>
                  <a:gd name="T7" fmla="*/ 6 h 58"/>
                  <a:gd name="T8" fmla="*/ 24 w 65"/>
                  <a:gd name="T9" fmla="*/ 0 h 58"/>
                  <a:gd name="T10" fmla="*/ 24 w 65"/>
                  <a:gd name="T11" fmla="*/ 23 h 58"/>
                  <a:gd name="T12" fmla="*/ 21 w 65"/>
                  <a:gd name="T13" fmla="*/ 22 h 58"/>
                  <a:gd name="T14" fmla="*/ 3 w 65"/>
                  <a:gd name="T15" fmla="*/ 28 h 58"/>
                  <a:gd name="T16" fmla="*/ 0 w 65"/>
                  <a:gd name="T17" fmla="*/ 34 h 58"/>
                  <a:gd name="T18" fmla="*/ 2 w 65"/>
                  <a:gd name="T19" fmla="*/ 41 h 58"/>
                  <a:gd name="T20" fmla="*/ 5 w 65"/>
                  <a:gd name="T21" fmla="*/ 48 h 58"/>
                  <a:gd name="T22" fmla="*/ 10 w 65"/>
                  <a:gd name="T23" fmla="*/ 55 h 58"/>
                  <a:gd name="T24" fmla="*/ 35 w 65"/>
                  <a:gd name="T25" fmla="*/ 57 h 58"/>
                  <a:gd name="T26" fmla="*/ 45 w 65"/>
                  <a:gd name="T27" fmla="*/ 55 h 58"/>
                  <a:gd name="T28" fmla="*/ 60 w 65"/>
                  <a:gd name="T29" fmla="*/ 57 h 58"/>
                  <a:gd name="T30" fmla="*/ 64 w 65"/>
                  <a:gd name="T31" fmla="*/ 26 h 58"/>
                  <a:gd name="T32" fmla="*/ 9 w 65"/>
                  <a:gd name="T33" fmla="*/ 25 h 58"/>
                  <a:gd name="T34" fmla="*/ 24 w 65"/>
                  <a:gd name="T35" fmla="*/ 28 h 58"/>
                  <a:gd name="T36" fmla="*/ 9 w 65"/>
                  <a:gd name="T37" fmla="*/ 30 h 58"/>
                  <a:gd name="T38" fmla="*/ 9 w 65"/>
                  <a:gd name="T39" fmla="*/ 25 h 58"/>
                  <a:gd name="T40" fmla="*/ 18 w 65"/>
                  <a:gd name="T41" fmla="*/ 32 h 58"/>
                  <a:gd name="T42" fmla="*/ 18 w 65"/>
                  <a:gd name="T43" fmla="*/ 37 h 58"/>
                  <a:gd name="T44" fmla="*/ 6 w 65"/>
                  <a:gd name="T45" fmla="*/ 37 h 58"/>
                  <a:gd name="T46" fmla="*/ 6 w 65"/>
                  <a:gd name="T47" fmla="*/ 32 h 58"/>
                  <a:gd name="T48" fmla="*/ 18 w 65"/>
                  <a:gd name="T49" fmla="*/ 39 h 58"/>
                  <a:gd name="T50" fmla="*/ 23 w 65"/>
                  <a:gd name="T51" fmla="*/ 41 h 58"/>
                  <a:gd name="T52" fmla="*/ 11 w 65"/>
                  <a:gd name="T53" fmla="*/ 43 h 58"/>
                  <a:gd name="T54" fmla="*/ 5 w 65"/>
                  <a:gd name="T55" fmla="*/ 41 h 58"/>
                  <a:gd name="T56" fmla="*/ 11 w 65"/>
                  <a:gd name="T57" fmla="*/ 45 h 58"/>
                  <a:gd name="T58" fmla="*/ 23 w 65"/>
                  <a:gd name="T59" fmla="*/ 45 h 58"/>
                  <a:gd name="T60" fmla="*/ 23 w 65"/>
                  <a:gd name="T61" fmla="*/ 50 h 58"/>
                  <a:gd name="T62" fmla="*/ 8 w 65"/>
                  <a:gd name="T63" fmla="*/ 48 h 58"/>
                  <a:gd name="T64" fmla="*/ 23 w 65"/>
                  <a:gd name="T65" fmla="*/ 52 h 58"/>
                  <a:gd name="T66" fmla="*/ 24 w 65"/>
                  <a:gd name="T67" fmla="*/ 44 h 58"/>
                  <a:gd name="T68" fmla="*/ 22 w 65"/>
                  <a:gd name="T69" fmla="*/ 37 h 58"/>
                  <a:gd name="T70" fmla="*/ 21 w 65"/>
                  <a:gd name="T71" fmla="*/ 32 h 58"/>
                  <a:gd name="T72" fmla="*/ 26 w 65"/>
                  <a:gd name="T73" fmla="*/ 26 h 58"/>
                  <a:gd name="T74" fmla="*/ 28 w 65"/>
                  <a:gd name="T75" fmla="*/ 31 h 58"/>
                  <a:gd name="T76" fmla="*/ 39 w 65"/>
                  <a:gd name="T77" fmla="*/ 40 h 58"/>
                  <a:gd name="T78" fmla="*/ 30 w 65"/>
                  <a:gd name="T79" fmla="*/ 31 h 58"/>
                  <a:gd name="T80" fmla="*/ 29 w 65"/>
                  <a:gd name="T81" fmla="*/ 24 h 58"/>
                  <a:gd name="T82" fmla="*/ 29 w 65"/>
                  <a:gd name="T83" fmla="*/ 24 h 58"/>
                  <a:gd name="T84" fmla="*/ 22 w 65"/>
                  <a:gd name="T85" fmla="*/ 8 h 58"/>
                  <a:gd name="T86" fmla="*/ 28 w 65"/>
                  <a:gd name="T87" fmla="*/ 4 h 58"/>
                  <a:gd name="T88" fmla="*/ 32 w 65"/>
                  <a:gd name="T89" fmla="*/ 14 h 58"/>
                  <a:gd name="T90" fmla="*/ 43 w 65"/>
                  <a:gd name="T91" fmla="*/ 20 h 58"/>
                  <a:gd name="T92" fmla="*/ 46 w 65"/>
                  <a:gd name="T93" fmla="*/ 50 h 58"/>
                  <a:gd name="T94" fmla="*/ 12 w 65"/>
                  <a:gd name="T95" fmla="*/ 52 h 58"/>
                  <a:gd name="T96" fmla="*/ 23 w 65"/>
                  <a:gd name="T97" fmla="*/ 52 h 58"/>
                  <a:gd name="T98" fmla="*/ 61 w 65"/>
                  <a:gd name="T99" fmla="*/ 27 h 58"/>
                  <a:gd name="T100" fmla="*/ 48 w 65"/>
                  <a:gd name="T101"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 h="58">
                    <a:moveTo>
                      <a:pt x="64" y="24"/>
                    </a:moveTo>
                    <a:cubicBezTo>
                      <a:pt x="64" y="24"/>
                      <a:pt x="63" y="24"/>
                      <a:pt x="63" y="24"/>
                    </a:cubicBezTo>
                    <a:cubicBezTo>
                      <a:pt x="49" y="22"/>
                      <a:pt x="49" y="22"/>
                      <a:pt x="49" y="22"/>
                    </a:cubicBezTo>
                    <a:cubicBezTo>
                      <a:pt x="49" y="22"/>
                      <a:pt x="49" y="22"/>
                      <a:pt x="49" y="22"/>
                    </a:cubicBezTo>
                    <a:cubicBezTo>
                      <a:pt x="47" y="20"/>
                      <a:pt x="46" y="18"/>
                      <a:pt x="45" y="18"/>
                    </a:cubicBezTo>
                    <a:cubicBezTo>
                      <a:pt x="44" y="17"/>
                      <a:pt x="43" y="17"/>
                      <a:pt x="42" y="16"/>
                    </a:cubicBezTo>
                    <a:cubicBezTo>
                      <a:pt x="39" y="15"/>
                      <a:pt x="37" y="14"/>
                      <a:pt x="35" y="12"/>
                    </a:cubicBezTo>
                    <a:cubicBezTo>
                      <a:pt x="33" y="10"/>
                      <a:pt x="32" y="8"/>
                      <a:pt x="32" y="6"/>
                    </a:cubicBezTo>
                    <a:cubicBezTo>
                      <a:pt x="31" y="4"/>
                      <a:pt x="31" y="2"/>
                      <a:pt x="30" y="1"/>
                    </a:cubicBezTo>
                    <a:cubicBezTo>
                      <a:pt x="28" y="0"/>
                      <a:pt x="26" y="0"/>
                      <a:pt x="24" y="0"/>
                    </a:cubicBezTo>
                    <a:cubicBezTo>
                      <a:pt x="22" y="1"/>
                      <a:pt x="20" y="4"/>
                      <a:pt x="20" y="7"/>
                    </a:cubicBezTo>
                    <a:cubicBezTo>
                      <a:pt x="19" y="14"/>
                      <a:pt x="22" y="19"/>
                      <a:pt x="24" y="23"/>
                    </a:cubicBezTo>
                    <a:cubicBezTo>
                      <a:pt x="24" y="23"/>
                      <a:pt x="24" y="23"/>
                      <a:pt x="24" y="23"/>
                    </a:cubicBezTo>
                    <a:cubicBezTo>
                      <a:pt x="23" y="22"/>
                      <a:pt x="22" y="22"/>
                      <a:pt x="21" y="22"/>
                    </a:cubicBezTo>
                    <a:cubicBezTo>
                      <a:pt x="9" y="22"/>
                      <a:pt x="9" y="22"/>
                      <a:pt x="9" y="22"/>
                    </a:cubicBezTo>
                    <a:cubicBezTo>
                      <a:pt x="6" y="22"/>
                      <a:pt x="3" y="25"/>
                      <a:pt x="3" y="28"/>
                    </a:cubicBezTo>
                    <a:cubicBezTo>
                      <a:pt x="3" y="28"/>
                      <a:pt x="3" y="29"/>
                      <a:pt x="4" y="29"/>
                    </a:cubicBezTo>
                    <a:cubicBezTo>
                      <a:pt x="1" y="30"/>
                      <a:pt x="0" y="32"/>
                      <a:pt x="0" y="34"/>
                    </a:cubicBezTo>
                    <a:cubicBezTo>
                      <a:pt x="0" y="36"/>
                      <a:pt x="1" y="38"/>
                      <a:pt x="2" y="39"/>
                    </a:cubicBezTo>
                    <a:cubicBezTo>
                      <a:pt x="2" y="40"/>
                      <a:pt x="2" y="40"/>
                      <a:pt x="2" y="41"/>
                    </a:cubicBezTo>
                    <a:cubicBezTo>
                      <a:pt x="2" y="43"/>
                      <a:pt x="3" y="45"/>
                      <a:pt x="5" y="46"/>
                    </a:cubicBezTo>
                    <a:cubicBezTo>
                      <a:pt x="5" y="46"/>
                      <a:pt x="5" y="47"/>
                      <a:pt x="5" y="48"/>
                    </a:cubicBezTo>
                    <a:cubicBezTo>
                      <a:pt x="5" y="50"/>
                      <a:pt x="6" y="52"/>
                      <a:pt x="8" y="53"/>
                    </a:cubicBezTo>
                    <a:cubicBezTo>
                      <a:pt x="9" y="53"/>
                      <a:pt x="9" y="54"/>
                      <a:pt x="10" y="55"/>
                    </a:cubicBezTo>
                    <a:cubicBezTo>
                      <a:pt x="13" y="57"/>
                      <a:pt x="24" y="58"/>
                      <a:pt x="30" y="58"/>
                    </a:cubicBezTo>
                    <a:cubicBezTo>
                      <a:pt x="32" y="58"/>
                      <a:pt x="34" y="58"/>
                      <a:pt x="35" y="57"/>
                    </a:cubicBezTo>
                    <a:cubicBezTo>
                      <a:pt x="38" y="57"/>
                      <a:pt x="41" y="56"/>
                      <a:pt x="45" y="54"/>
                    </a:cubicBezTo>
                    <a:cubicBezTo>
                      <a:pt x="45" y="55"/>
                      <a:pt x="45" y="55"/>
                      <a:pt x="45" y="55"/>
                    </a:cubicBezTo>
                    <a:cubicBezTo>
                      <a:pt x="45" y="56"/>
                      <a:pt x="46" y="56"/>
                      <a:pt x="46" y="56"/>
                    </a:cubicBezTo>
                    <a:cubicBezTo>
                      <a:pt x="60" y="57"/>
                      <a:pt x="60" y="57"/>
                      <a:pt x="60" y="57"/>
                    </a:cubicBezTo>
                    <a:cubicBezTo>
                      <a:pt x="61" y="57"/>
                      <a:pt x="62" y="56"/>
                      <a:pt x="62" y="55"/>
                    </a:cubicBezTo>
                    <a:cubicBezTo>
                      <a:pt x="64" y="26"/>
                      <a:pt x="64" y="26"/>
                      <a:pt x="64" y="26"/>
                    </a:cubicBezTo>
                    <a:cubicBezTo>
                      <a:pt x="65" y="25"/>
                      <a:pt x="64" y="25"/>
                      <a:pt x="64" y="24"/>
                    </a:cubicBezTo>
                    <a:close/>
                    <a:moveTo>
                      <a:pt x="9" y="25"/>
                    </a:moveTo>
                    <a:cubicBezTo>
                      <a:pt x="21" y="25"/>
                      <a:pt x="21" y="25"/>
                      <a:pt x="21" y="25"/>
                    </a:cubicBezTo>
                    <a:cubicBezTo>
                      <a:pt x="23" y="25"/>
                      <a:pt x="24" y="26"/>
                      <a:pt x="24" y="28"/>
                    </a:cubicBezTo>
                    <a:cubicBezTo>
                      <a:pt x="24" y="29"/>
                      <a:pt x="23" y="30"/>
                      <a:pt x="21" y="30"/>
                    </a:cubicBezTo>
                    <a:cubicBezTo>
                      <a:pt x="9" y="30"/>
                      <a:pt x="9" y="30"/>
                      <a:pt x="9" y="30"/>
                    </a:cubicBezTo>
                    <a:cubicBezTo>
                      <a:pt x="8" y="30"/>
                      <a:pt x="6" y="29"/>
                      <a:pt x="6" y="28"/>
                    </a:cubicBezTo>
                    <a:cubicBezTo>
                      <a:pt x="6" y="26"/>
                      <a:pt x="8" y="25"/>
                      <a:pt x="9" y="25"/>
                    </a:cubicBezTo>
                    <a:close/>
                    <a:moveTo>
                      <a:pt x="6" y="32"/>
                    </a:moveTo>
                    <a:cubicBezTo>
                      <a:pt x="18" y="32"/>
                      <a:pt x="18" y="32"/>
                      <a:pt x="18" y="32"/>
                    </a:cubicBezTo>
                    <a:cubicBezTo>
                      <a:pt x="19" y="32"/>
                      <a:pt x="21" y="33"/>
                      <a:pt x="21" y="34"/>
                    </a:cubicBezTo>
                    <a:cubicBezTo>
                      <a:pt x="21" y="36"/>
                      <a:pt x="19" y="37"/>
                      <a:pt x="18" y="37"/>
                    </a:cubicBezTo>
                    <a:cubicBezTo>
                      <a:pt x="8" y="37"/>
                      <a:pt x="8" y="37"/>
                      <a:pt x="8" y="37"/>
                    </a:cubicBezTo>
                    <a:cubicBezTo>
                      <a:pt x="6" y="37"/>
                      <a:pt x="6" y="37"/>
                      <a:pt x="6" y="37"/>
                    </a:cubicBezTo>
                    <a:cubicBezTo>
                      <a:pt x="4" y="37"/>
                      <a:pt x="3" y="36"/>
                      <a:pt x="3" y="34"/>
                    </a:cubicBezTo>
                    <a:cubicBezTo>
                      <a:pt x="3" y="33"/>
                      <a:pt x="4" y="32"/>
                      <a:pt x="6" y="32"/>
                    </a:cubicBezTo>
                    <a:close/>
                    <a:moveTo>
                      <a:pt x="8" y="39"/>
                    </a:moveTo>
                    <a:cubicBezTo>
                      <a:pt x="18" y="39"/>
                      <a:pt x="18" y="39"/>
                      <a:pt x="18" y="39"/>
                    </a:cubicBezTo>
                    <a:cubicBezTo>
                      <a:pt x="20" y="39"/>
                      <a:pt x="20" y="39"/>
                      <a:pt x="20" y="39"/>
                    </a:cubicBezTo>
                    <a:cubicBezTo>
                      <a:pt x="22" y="39"/>
                      <a:pt x="23" y="40"/>
                      <a:pt x="23" y="41"/>
                    </a:cubicBezTo>
                    <a:cubicBezTo>
                      <a:pt x="23" y="42"/>
                      <a:pt x="22" y="43"/>
                      <a:pt x="20" y="43"/>
                    </a:cubicBezTo>
                    <a:cubicBezTo>
                      <a:pt x="11" y="43"/>
                      <a:pt x="11" y="43"/>
                      <a:pt x="11" y="43"/>
                    </a:cubicBezTo>
                    <a:cubicBezTo>
                      <a:pt x="8" y="43"/>
                      <a:pt x="8" y="43"/>
                      <a:pt x="8" y="43"/>
                    </a:cubicBezTo>
                    <a:cubicBezTo>
                      <a:pt x="6" y="43"/>
                      <a:pt x="5" y="42"/>
                      <a:pt x="5" y="41"/>
                    </a:cubicBezTo>
                    <a:cubicBezTo>
                      <a:pt x="5" y="40"/>
                      <a:pt x="6" y="39"/>
                      <a:pt x="8" y="39"/>
                    </a:cubicBezTo>
                    <a:close/>
                    <a:moveTo>
                      <a:pt x="11" y="45"/>
                    </a:moveTo>
                    <a:cubicBezTo>
                      <a:pt x="20" y="45"/>
                      <a:pt x="20" y="45"/>
                      <a:pt x="20" y="45"/>
                    </a:cubicBezTo>
                    <a:cubicBezTo>
                      <a:pt x="23" y="45"/>
                      <a:pt x="23" y="45"/>
                      <a:pt x="23" y="45"/>
                    </a:cubicBezTo>
                    <a:cubicBezTo>
                      <a:pt x="25" y="45"/>
                      <a:pt x="26" y="47"/>
                      <a:pt x="26" y="48"/>
                    </a:cubicBezTo>
                    <a:cubicBezTo>
                      <a:pt x="26" y="49"/>
                      <a:pt x="25" y="50"/>
                      <a:pt x="23" y="50"/>
                    </a:cubicBezTo>
                    <a:cubicBezTo>
                      <a:pt x="11" y="50"/>
                      <a:pt x="11" y="50"/>
                      <a:pt x="11" y="50"/>
                    </a:cubicBezTo>
                    <a:cubicBezTo>
                      <a:pt x="9" y="50"/>
                      <a:pt x="8" y="49"/>
                      <a:pt x="8" y="48"/>
                    </a:cubicBezTo>
                    <a:cubicBezTo>
                      <a:pt x="8" y="47"/>
                      <a:pt x="9" y="45"/>
                      <a:pt x="11" y="45"/>
                    </a:cubicBezTo>
                    <a:close/>
                    <a:moveTo>
                      <a:pt x="23" y="52"/>
                    </a:moveTo>
                    <a:cubicBezTo>
                      <a:pt x="26" y="52"/>
                      <a:pt x="28" y="50"/>
                      <a:pt x="28" y="48"/>
                    </a:cubicBezTo>
                    <a:cubicBezTo>
                      <a:pt x="28" y="46"/>
                      <a:pt x="26" y="44"/>
                      <a:pt x="24" y="44"/>
                    </a:cubicBezTo>
                    <a:cubicBezTo>
                      <a:pt x="25" y="43"/>
                      <a:pt x="25" y="42"/>
                      <a:pt x="25" y="41"/>
                    </a:cubicBezTo>
                    <a:cubicBezTo>
                      <a:pt x="25" y="39"/>
                      <a:pt x="24" y="38"/>
                      <a:pt x="22" y="37"/>
                    </a:cubicBezTo>
                    <a:cubicBezTo>
                      <a:pt x="22" y="36"/>
                      <a:pt x="23" y="35"/>
                      <a:pt x="23" y="34"/>
                    </a:cubicBezTo>
                    <a:cubicBezTo>
                      <a:pt x="23" y="33"/>
                      <a:pt x="22" y="33"/>
                      <a:pt x="21" y="32"/>
                    </a:cubicBezTo>
                    <a:cubicBezTo>
                      <a:pt x="24" y="32"/>
                      <a:pt x="26" y="30"/>
                      <a:pt x="26" y="28"/>
                    </a:cubicBezTo>
                    <a:cubicBezTo>
                      <a:pt x="26" y="27"/>
                      <a:pt x="26" y="26"/>
                      <a:pt x="26" y="26"/>
                    </a:cubicBezTo>
                    <a:cubicBezTo>
                      <a:pt x="27" y="25"/>
                      <a:pt x="27" y="25"/>
                      <a:pt x="27" y="25"/>
                    </a:cubicBezTo>
                    <a:cubicBezTo>
                      <a:pt x="28" y="27"/>
                      <a:pt x="28" y="29"/>
                      <a:pt x="28" y="31"/>
                    </a:cubicBezTo>
                    <a:cubicBezTo>
                      <a:pt x="29" y="38"/>
                      <a:pt x="37" y="41"/>
                      <a:pt x="37" y="41"/>
                    </a:cubicBezTo>
                    <a:cubicBezTo>
                      <a:pt x="38" y="41"/>
                      <a:pt x="38" y="41"/>
                      <a:pt x="39" y="40"/>
                    </a:cubicBezTo>
                    <a:cubicBezTo>
                      <a:pt x="39" y="40"/>
                      <a:pt x="38" y="39"/>
                      <a:pt x="38" y="39"/>
                    </a:cubicBezTo>
                    <a:cubicBezTo>
                      <a:pt x="38" y="39"/>
                      <a:pt x="31" y="37"/>
                      <a:pt x="30" y="31"/>
                    </a:cubicBezTo>
                    <a:cubicBezTo>
                      <a:pt x="30" y="28"/>
                      <a:pt x="29" y="24"/>
                      <a:pt x="29" y="24"/>
                    </a:cubicBezTo>
                    <a:cubicBezTo>
                      <a:pt x="29" y="24"/>
                      <a:pt x="29" y="24"/>
                      <a:pt x="29" y="24"/>
                    </a:cubicBezTo>
                    <a:cubicBezTo>
                      <a:pt x="29" y="24"/>
                      <a:pt x="29" y="24"/>
                      <a:pt x="29" y="24"/>
                    </a:cubicBezTo>
                    <a:cubicBezTo>
                      <a:pt x="29" y="24"/>
                      <a:pt x="29" y="24"/>
                      <a:pt x="29" y="24"/>
                    </a:cubicBezTo>
                    <a:cubicBezTo>
                      <a:pt x="29" y="24"/>
                      <a:pt x="29" y="24"/>
                      <a:pt x="29" y="23"/>
                    </a:cubicBezTo>
                    <a:cubicBezTo>
                      <a:pt x="29" y="23"/>
                      <a:pt x="21" y="16"/>
                      <a:pt x="22" y="8"/>
                    </a:cubicBezTo>
                    <a:cubicBezTo>
                      <a:pt x="23" y="5"/>
                      <a:pt x="24" y="4"/>
                      <a:pt x="25" y="3"/>
                    </a:cubicBezTo>
                    <a:cubicBezTo>
                      <a:pt x="26" y="3"/>
                      <a:pt x="27" y="3"/>
                      <a:pt x="28" y="4"/>
                    </a:cubicBezTo>
                    <a:cubicBezTo>
                      <a:pt x="28" y="4"/>
                      <a:pt x="29" y="5"/>
                      <a:pt x="29" y="7"/>
                    </a:cubicBezTo>
                    <a:cubicBezTo>
                      <a:pt x="30" y="9"/>
                      <a:pt x="31" y="11"/>
                      <a:pt x="32" y="14"/>
                    </a:cubicBezTo>
                    <a:cubicBezTo>
                      <a:pt x="35" y="17"/>
                      <a:pt x="38" y="18"/>
                      <a:pt x="40" y="19"/>
                    </a:cubicBezTo>
                    <a:cubicBezTo>
                      <a:pt x="41" y="19"/>
                      <a:pt x="42" y="20"/>
                      <a:pt x="43" y="20"/>
                    </a:cubicBezTo>
                    <a:cubicBezTo>
                      <a:pt x="44" y="21"/>
                      <a:pt x="47" y="25"/>
                      <a:pt x="48" y="26"/>
                    </a:cubicBezTo>
                    <a:cubicBezTo>
                      <a:pt x="46" y="50"/>
                      <a:pt x="46" y="50"/>
                      <a:pt x="46" y="50"/>
                    </a:cubicBezTo>
                    <a:cubicBezTo>
                      <a:pt x="43" y="52"/>
                      <a:pt x="39" y="54"/>
                      <a:pt x="34" y="54"/>
                    </a:cubicBezTo>
                    <a:cubicBezTo>
                      <a:pt x="27" y="55"/>
                      <a:pt x="14" y="54"/>
                      <a:pt x="12" y="52"/>
                    </a:cubicBezTo>
                    <a:cubicBezTo>
                      <a:pt x="12" y="52"/>
                      <a:pt x="12" y="52"/>
                      <a:pt x="12" y="52"/>
                    </a:cubicBezTo>
                    <a:lnTo>
                      <a:pt x="23" y="52"/>
                    </a:lnTo>
                    <a:close/>
                    <a:moveTo>
                      <a:pt x="50" y="26"/>
                    </a:moveTo>
                    <a:cubicBezTo>
                      <a:pt x="61" y="27"/>
                      <a:pt x="61" y="27"/>
                      <a:pt x="61" y="27"/>
                    </a:cubicBezTo>
                    <a:cubicBezTo>
                      <a:pt x="59" y="54"/>
                      <a:pt x="59" y="54"/>
                      <a:pt x="59" y="54"/>
                    </a:cubicBezTo>
                    <a:cubicBezTo>
                      <a:pt x="48" y="53"/>
                      <a:pt x="48" y="53"/>
                      <a:pt x="48" y="53"/>
                    </a:cubicBezTo>
                    <a:lnTo>
                      <a:pt x="50" y="26"/>
                    </a:ln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09" name="íṩļïḋe">
                <a:extLst>
                  <a:ext uri="{FF2B5EF4-FFF2-40B4-BE49-F238E27FC236}">
                    <a16:creationId xmlns:a16="http://schemas.microsoft.com/office/drawing/2014/main" id="{F59A1B9E-33F5-439A-9BC8-E7E356C58BFB}"/>
                  </a:ext>
                </a:extLst>
              </p:cNvPr>
              <p:cNvSpPr/>
              <p:nvPr/>
            </p:nvSpPr>
            <p:spPr bwMode="auto">
              <a:xfrm>
                <a:off x="8014315" y="3728737"/>
                <a:ext cx="236963" cy="159712"/>
              </a:xfrm>
              <a:custGeom>
                <a:avLst/>
                <a:gdLst>
                  <a:gd name="T0" fmla="*/ 58 w 58"/>
                  <a:gd name="T1" fmla="*/ 18 h 38"/>
                  <a:gd name="T2" fmla="*/ 31 w 58"/>
                  <a:gd name="T3" fmla="*/ 0 h 38"/>
                  <a:gd name="T4" fmla="*/ 1 w 58"/>
                  <a:gd name="T5" fmla="*/ 18 h 38"/>
                  <a:gd name="T6" fmla="*/ 0 w 58"/>
                  <a:gd name="T7" fmla="*/ 20 h 38"/>
                  <a:gd name="T8" fmla="*/ 31 w 58"/>
                  <a:gd name="T9" fmla="*/ 38 h 38"/>
                  <a:gd name="T10" fmla="*/ 58 w 58"/>
                  <a:gd name="T11" fmla="*/ 20 h 38"/>
                  <a:gd name="T12" fmla="*/ 58 w 58"/>
                  <a:gd name="T13" fmla="*/ 18 h 38"/>
                  <a:gd name="T14" fmla="*/ 18 w 58"/>
                  <a:gd name="T15" fmla="*/ 19 h 38"/>
                  <a:gd name="T16" fmla="*/ 16 w 58"/>
                  <a:gd name="T17" fmla="*/ 19 h 38"/>
                  <a:gd name="T18" fmla="*/ 28 w 58"/>
                  <a:gd name="T19" fmla="*/ 34 h 38"/>
                  <a:gd name="T20" fmla="*/ 4 w 58"/>
                  <a:gd name="T21" fmla="*/ 19 h 38"/>
                  <a:gd name="T22" fmla="*/ 27 w 58"/>
                  <a:gd name="T23" fmla="*/ 4 h 38"/>
                  <a:gd name="T24" fmla="*/ 19 w 58"/>
                  <a:gd name="T25" fmla="*/ 9 h 38"/>
                  <a:gd name="T26" fmla="*/ 21 w 58"/>
                  <a:gd name="T27" fmla="*/ 10 h 38"/>
                  <a:gd name="T28" fmla="*/ 31 w 58"/>
                  <a:gd name="T29" fmla="*/ 5 h 38"/>
                  <a:gd name="T30" fmla="*/ 45 w 58"/>
                  <a:gd name="T31" fmla="*/ 19 h 38"/>
                  <a:gd name="T32" fmla="*/ 31 w 58"/>
                  <a:gd name="T33" fmla="*/ 33 h 38"/>
                  <a:gd name="T34" fmla="*/ 18 w 58"/>
                  <a:gd name="T35" fmla="*/ 19 h 38"/>
                  <a:gd name="T36" fmla="*/ 36 w 58"/>
                  <a:gd name="T37" fmla="*/ 34 h 38"/>
                  <a:gd name="T38" fmla="*/ 47 w 58"/>
                  <a:gd name="T39" fmla="*/ 19 h 38"/>
                  <a:gd name="T40" fmla="*/ 38 w 58"/>
                  <a:gd name="T41" fmla="*/ 4 h 38"/>
                  <a:gd name="T42" fmla="*/ 55 w 58"/>
                  <a:gd name="T43" fmla="*/ 19 h 38"/>
                  <a:gd name="T44" fmla="*/ 36 w 58"/>
                  <a:gd name="T45" fmla="*/ 34 h 38"/>
                  <a:gd name="T46" fmla="*/ 40 w 58"/>
                  <a:gd name="T47" fmla="*/ 19 h 38"/>
                  <a:gd name="T48" fmla="*/ 31 w 58"/>
                  <a:gd name="T49" fmla="*/ 28 h 38"/>
                  <a:gd name="T50" fmla="*/ 23 w 58"/>
                  <a:gd name="T51" fmla="*/ 19 h 38"/>
                  <a:gd name="T52" fmla="*/ 31 w 58"/>
                  <a:gd name="T53" fmla="*/ 19 h 38"/>
                  <a:gd name="T54" fmla="*/ 24 w 58"/>
                  <a:gd name="T55" fmla="*/ 14 h 38"/>
                  <a:gd name="T56" fmla="*/ 31 w 58"/>
                  <a:gd name="T57" fmla="*/ 10 h 38"/>
                  <a:gd name="T58" fmla="*/ 40 w 58"/>
                  <a:gd name="T59"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38">
                    <a:moveTo>
                      <a:pt x="58" y="18"/>
                    </a:moveTo>
                    <a:cubicBezTo>
                      <a:pt x="57" y="18"/>
                      <a:pt x="47" y="0"/>
                      <a:pt x="31" y="0"/>
                    </a:cubicBezTo>
                    <a:cubicBezTo>
                      <a:pt x="15" y="0"/>
                      <a:pt x="1" y="17"/>
                      <a:pt x="1" y="18"/>
                    </a:cubicBezTo>
                    <a:cubicBezTo>
                      <a:pt x="0" y="19"/>
                      <a:pt x="0" y="19"/>
                      <a:pt x="0" y="20"/>
                    </a:cubicBezTo>
                    <a:cubicBezTo>
                      <a:pt x="1" y="21"/>
                      <a:pt x="13" y="38"/>
                      <a:pt x="31" y="38"/>
                    </a:cubicBezTo>
                    <a:cubicBezTo>
                      <a:pt x="49" y="38"/>
                      <a:pt x="57" y="20"/>
                      <a:pt x="58" y="20"/>
                    </a:cubicBezTo>
                    <a:cubicBezTo>
                      <a:pt x="58" y="19"/>
                      <a:pt x="58" y="19"/>
                      <a:pt x="58" y="18"/>
                    </a:cubicBezTo>
                    <a:close/>
                    <a:moveTo>
                      <a:pt x="18" y="19"/>
                    </a:moveTo>
                    <a:cubicBezTo>
                      <a:pt x="16" y="19"/>
                      <a:pt x="16" y="19"/>
                      <a:pt x="16" y="19"/>
                    </a:cubicBezTo>
                    <a:cubicBezTo>
                      <a:pt x="16" y="27"/>
                      <a:pt x="21" y="33"/>
                      <a:pt x="28" y="34"/>
                    </a:cubicBezTo>
                    <a:cubicBezTo>
                      <a:pt x="16" y="33"/>
                      <a:pt x="6" y="22"/>
                      <a:pt x="4" y="19"/>
                    </a:cubicBezTo>
                    <a:cubicBezTo>
                      <a:pt x="6" y="16"/>
                      <a:pt x="16" y="6"/>
                      <a:pt x="27" y="4"/>
                    </a:cubicBezTo>
                    <a:cubicBezTo>
                      <a:pt x="24" y="5"/>
                      <a:pt x="21" y="7"/>
                      <a:pt x="19" y="9"/>
                    </a:cubicBezTo>
                    <a:cubicBezTo>
                      <a:pt x="21" y="10"/>
                      <a:pt x="21" y="10"/>
                      <a:pt x="21" y="10"/>
                    </a:cubicBezTo>
                    <a:cubicBezTo>
                      <a:pt x="23" y="7"/>
                      <a:pt x="27" y="5"/>
                      <a:pt x="31" y="5"/>
                    </a:cubicBezTo>
                    <a:cubicBezTo>
                      <a:pt x="39" y="5"/>
                      <a:pt x="45" y="11"/>
                      <a:pt x="45" y="19"/>
                    </a:cubicBezTo>
                    <a:cubicBezTo>
                      <a:pt x="45" y="27"/>
                      <a:pt x="39" y="33"/>
                      <a:pt x="31" y="33"/>
                    </a:cubicBezTo>
                    <a:cubicBezTo>
                      <a:pt x="24" y="33"/>
                      <a:pt x="18" y="27"/>
                      <a:pt x="18" y="19"/>
                    </a:cubicBezTo>
                    <a:close/>
                    <a:moveTo>
                      <a:pt x="36" y="34"/>
                    </a:moveTo>
                    <a:cubicBezTo>
                      <a:pt x="42" y="32"/>
                      <a:pt x="47" y="26"/>
                      <a:pt x="47" y="19"/>
                    </a:cubicBezTo>
                    <a:cubicBezTo>
                      <a:pt x="47" y="12"/>
                      <a:pt x="43" y="7"/>
                      <a:pt x="38" y="4"/>
                    </a:cubicBezTo>
                    <a:cubicBezTo>
                      <a:pt x="47" y="8"/>
                      <a:pt x="53" y="17"/>
                      <a:pt x="55" y="19"/>
                    </a:cubicBezTo>
                    <a:cubicBezTo>
                      <a:pt x="53" y="22"/>
                      <a:pt x="47" y="32"/>
                      <a:pt x="36" y="34"/>
                    </a:cubicBezTo>
                    <a:close/>
                    <a:moveTo>
                      <a:pt x="40" y="19"/>
                    </a:moveTo>
                    <a:cubicBezTo>
                      <a:pt x="40" y="24"/>
                      <a:pt x="36" y="28"/>
                      <a:pt x="31" y="28"/>
                    </a:cubicBezTo>
                    <a:cubicBezTo>
                      <a:pt x="27" y="28"/>
                      <a:pt x="23" y="24"/>
                      <a:pt x="23" y="19"/>
                    </a:cubicBezTo>
                    <a:cubicBezTo>
                      <a:pt x="31" y="19"/>
                      <a:pt x="31" y="19"/>
                      <a:pt x="31" y="19"/>
                    </a:cubicBezTo>
                    <a:cubicBezTo>
                      <a:pt x="24" y="14"/>
                      <a:pt x="24" y="14"/>
                      <a:pt x="24" y="14"/>
                    </a:cubicBezTo>
                    <a:cubicBezTo>
                      <a:pt x="26" y="12"/>
                      <a:pt x="29" y="10"/>
                      <a:pt x="31" y="10"/>
                    </a:cubicBezTo>
                    <a:cubicBezTo>
                      <a:pt x="36" y="10"/>
                      <a:pt x="40" y="14"/>
                      <a:pt x="40" y="19"/>
                    </a:cubicBezTo>
                    <a:close/>
                  </a:path>
                </a:pathLst>
              </a:custGeom>
              <a:solidFill>
                <a:schemeClr val="bg1">
                  <a:lumMod val="85000"/>
                </a:schemeClr>
              </a:solidFill>
              <a:ln>
                <a:noFill/>
              </a:ln>
            </p:spPr>
            <p:txBody>
              <a:bodyPr vert="horz" wrap="square" lIns="91440" tIns="45721" rIns="91440" bIns="45721" numCol="1" anchor="t" anchorCtr="0" compatLnSpc="1">
                <a:prstTxWarp prst="textNoShape">
                  <a:avLst/>
                </a:prstTxWarp>
              </a:bodyPr>
              <a:lstStyle/>
              <a:p>
                <a:endParaRPr lang="en-US" sz="1801"/>
              </a:p>
            </p:txBody>
          </p:sp>
          <p:grpSp>
            <p:nvGrpSpPr>
              <p:cNvPr id="110" name="iṥḻiḋé">
                <a:extLst>
                  <a:ext uri="{FF2B5EF4-FFF2-40B4-BE49-F238E27FC236}">
                    <a16:creationId xmlns:a16="http://schemas.microsoft.com/office/drawing/2014/main" id="{64C4AF0E-593C-4861-AD38-8800F67793F6}"/>
                  </a:ext>
                </a:extLst>
              </p:cNvPr>
              <p:cNvGrpSpPr/>
              <p:nvPr/>
            </p:nvGrpSpPr>
            <p:grpSpPr>
              <a:xfrm>
                <a:off x="5178411" y="3478838"/>
                <a:ext cx="1967226" cy="3379165"/>
                <a:chOff x="3724275" y="1833563"/>
                <a:chExt cx="1316038" cy="2260600"/>
              </a:xfrm>
            </p:grpSpPr>
            <p:sp>
              <p:nvSpPr>
                <p:cNvPr id="111" name="iṡļíḑe">
                  <a:extLst>
                    <a:ext uri="{FF2B5EF4-FFF2-40B4-BE49-F238E27FC236}">
                      <a16:creationId xmlns:a16="http://schemas.microsoft.com/office/drawing/2014/main" id="{6A8EFF05-617A-4195-BBE8-8E5E89D8EDB1}"/>
                    </a:ext>
                  </a:extLst>
                </p:cNvPr>
                <p:cNvSpPr/>
                <p:nvPr/>
              </p:nvSpPr>
              <p:spPr bwMode="auto">
                <a:xfrm>
                  <a:off x="4216400" y="2362201"/>
                  <a:ext cx="330200" cy="381000"/>
                </a:xfrm>
                <a:custGeom>
                  <a:avLst/>
                  <a:gdLst>
                    <a:gd name="T0" fmla="*/ 208 w 208"/>
                    <a:gd name="T1" fmla="*/ 240 h 240"/>
                    <a:gd name="T2" fmla="*/ 0 w 208"/>
                    <a:gd name="T3" fmla="*/ 240 h 240"/>
                    <a:gd name="T4" fmla="*/ 8 w 208"/>
                    <a:gd name="T5" fmla="*/ 0 h 240"/>
                    <a:gd name="T6" fmla="*/ 199 w 208"/>
                    <a:gd name="T7" fmla="*/ 0 h 240"/>
                    <a:gd name="T8" fmla="*/ 208 w 208"/>
                    <a:gd name="T9" fmla="*/ 240 h 240"/>
                  </a:gdLst>
                  <a:ahLst/>
                  <a:cxnLst>
                    <a:cxn ang="0">
                      <a:pos x="T0" y="T1"/>
                    </a:cxn>
                    <a:cxn ang="0">
                      <a:pos x="T2" y="T3"/>
                    </a:cxn>
                    <a:cxn ang="0">
                      <a:pos x="T4" y="T5"/>
                    </a:cxn>
                    <a:cxn ang="0">
                      <a:pos x="T6" y="T7"/>
                    </a:cxn>
                    <a:cxn ang="0">
                      <a:pos x="T8" y="T9"/>
                    </a:cxn>
                  </a:cxnLst>
                  <a:rect l="0" t="0" r="r" b="b"/>
                  <a:pathLst>
                    <a:path w="208" h="240">
                      <a:moveTo>
                        <a:pt x="208" y="240"/>
                      </a:moveTo>
                      <a:lnTo>
                        <a:pt x="0" y="240"/>
                      </a:lnTo>
                      <a:lnTo>
                        <a:pt x="8" y="0"/>
                      </a:lnTo>
                      <a:lnTo>
                        <a:pt x="199" y="0"/>
                      </a:lnTo>
                      <a:lnTo>
                        <a:pt x="208" y="240"/>
                      </a:lnTo>
                      <a:close/>
                    </a:path>
                  </a:pathLst>
                </a:custGeom>
                <a:solidFill>
                  <a:srgbClr val="F1C9A5"/>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îślîdê">
                  <a:extLst>
                    <a:ext uri="{FF2B5EF4-FFF2-40B4-BE49-F238E27FC236}">
                      <a16:creationId xmlns:a16="http://schemas.microsoft.com/office/drawing/2014/main" id="{9E00199E-F1AA-4A1A-A471-18E8676E29BB}"/>
                    </a:ext>
                  </a:extLst>
                </p:cNvPr>
                <p:cNvSpPr/>
                <p:nvPr/>
              </p:nvSpPr>
              <p:spPr bwMode="auto">
                <a:xfrm>
                  <a:off x="4111625" y="1833563"/>
                  <a:ext cx="538163" cy="676275"/>
                </a:xfrm>
                <a:custGeom>
                  <a:avLst/>
                  <a:gdLst>
                    <a:gd name="T0" fmla="*/ 179 w 179"/>
                    <a:gd name="T1" fmla="*/ 109 h 226"/>
                    <a:gd name="T2" fmla="*/ 90 w 179"/>
                    <a:gd name="T3" fmla="*/ 0 h 226"/>
                    <a:gd name="T4" fmla="*/ 0 w 179"/>
                    <a:gd name="T5" fmla="*/ 109 h 226"/>
                    <a:gd name="T6" fmla="*/ 42 w 179"/>
                    <a:gd name="T7" fmla="*/ 194 h 226"/>
                    <a:gd name="T8" fmla="*/ 49 w 179"/>
                    <a:gd name="T9" fmla="*/ 218 h 226"/>
                    <a:gd name="T10" fmla="*/ 59 w 179"/>
                    <a:gd name="T11" fmla="*/ 226 h 226"/>
                    <a:gd name="T12" fmla="*/ 121 w 179"/>
                    <a:gd name="T13" fmla="*/ 226 h 226"/>
                    <a:gd name="T14" fmla="*/ 131 w 179"/>
                    <a:gd name="T15" fmla="*/ 218 h 226"/>
                    <a:gd name="T16" fmla="*/ 138 w 179"/>
                    <a:gd name="T17" fmla="*/ 194 h 226"/>
                    <a:gd name="T18" fmla="*/ 179 w 179"/>
                    <a:gd name="T19" fmla="*/ 109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226">
                      <a:moveTo>
                        <a:pt x="179" y="109"/>
                      </a:moveTo>
                      <a:cubicBezTo>
                        <a:pt x="179" y="54"/>
                        <a:pt x="171" y="0"/>
                        <a:pt x="90" y="0"/>
                      </a:cubicBezTo>
                      <a:cubicBezTo>
                        <a:pt x="7" y="0"/>
                        <a:pt x="0" y="54"/>
                        <a:pt x="0" y="109"/>
                      </a:cubicBezTo>
                      <a:cubicBezTo>
                        <a:pt x="0" y="145"/>
                        <a:pt x="17" y="176"/>
                        <a:pt x="42" y="194"/>
                      </a:cubicBezTo>
                      <a:cubicBezTo>
                        <a:pt x="49" y="218"/>
                        <a:pt x="49" y="218"/>
                        <a:pt x="49" y="218"/>
                      </a:cubicBezTo>
                      <a:cubicBezTo>
                        <a:pt x="50" y="223"/>
                        <a:pt x="55" y="226"/>
                        <a:pt x="59" y="226"/>
                      </a:cubicBezTo>
                      <a:cubicBezTo>
                        <a:pt x="121" y="226"/>
                        <a:pt x="121" y="226"/>
                        <a:pt x="121" y="226"/>
                      </a:cubicBezTo>
                      <a:cubicBezTo>
                        <a:pt x="125" y="226"/>
                        <a:pt x="130" y="223"/>
                        <a:pt x="131" y="218"/>
                      </a:cubicBezTo>
                      <a:cubicBezTo>
                        <a:pt x="138" y="194"/>
                        <a:pt x="138" y="194"/>
                        <a:pt x="138" y="194"/>
                      </a:cubicBezTo>
                      <a:cubicBezTo>
                        <a:pt x="163" y="176"/>
                        <a:pt x="179" y="145"/>
                        <a:pt x="179" y="109"/>
                      </a:cubicBezTo>
                      <a:close/>
                    </a:path>
                  </a:pathLst>
                </a:custGeom>
                <a:solidFill>
                  <a:srgbClr val="634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îṥļíďê">
                  <a:extLst>
                    <a:ext uri="{FF2B5EF4-FFF2-40B4-BE49-F238E27FC236}">
                      <a16:creationId xmlns:a16="http://schemas.microsoft.com/office/drawing/2014/main" id="{8C1ECE2C-8987-4707-A0C6-2DA4E25755ED}"/>
                    </a:ext>
                  </a:extLst>
                </p:cNvPr>
                <p:cNvSpPr/>
                <p:nvPr/>
              </p:nvSpPr>
              <p:spPr bwMode="auto">
                <a:xfrm>
                  <a:off x="3724275" y="2557463"/>
                  <a:ext cx="1316038" cy="1536700"/>
                </a:xfrm>
                <a:custGeom>
                  <a:avLst/>
                  <a:gdLst>
                    <a:gd name="T0" fmla="*/ 405 w 438"/>
                    <a:gd name="T1" fmla="*/ 60 h 514"/>
                    <a:gd name="T2" fmla="*/ 287 w 438"/>
                    <a:gd name="T3" fmla="*/ 28 h 514"/>
                    <a:gd name="T4" fmla="*/ 282 w 438"/>
                    <a:gd name="T5" fmla="*/ 8 h 514"/>
                    <a:gd name="T6" fmla="*/ 219 w 438"/>
                    <a:gd name="T7" fmla="*/ 0 h 514"/>
                    <a:gd name="T8" fmla="*/ 156 w 438"/>
                    <a:gd name="T9" fmla="*/ 8 h 514"/>
                    <a:gd name="T10" fmla="*/ 152 w 438"/>
                    <a:gd name="T11" fmla="*/ 28 h 514"/>
                    <a:gd name="T12" fmla="*/ 33 w 438"/>
                    <a:gd name="T13" fmla="*/ 60 h 514"/>
                    <a:gd name="T14" fmla="*/ 0 w 438"/>
                    <a:gd name="T15" fmla="*/ 93 h 514"/>
                    <a:gd name="T16" fmla="*/ 7 w 438"/>
                    <a:gd name="T17" fmla="*/ 258 h 514"/>
                    <a:gd name="T18" fmla="*/ 65 w 438"/>
                    <a:gd name="T19" fmla="*/ 344 h 514"/>
                    <a:gd name="T20" fmla="*/ 35 w 438"/>
                    <a:gd name="T21" fmla="*/ 514 h 514"/>
                    <a:gd name="T22" fmla="*/ 402 w 438"/>
                    <a:gd name="T23" fmla="*/ 514 h 514"/>
                    <a:gd name="T24" fmla="*/ 371 w 438"/>
                    <a:gd name="T25" fmla="*/ 344 h 514"/>
                    <a:gd name="T26" fmla="*/ 431 w 438"/>
                    <a:gd name="T27" fmla="*/ 258 h 514"/>
                    <a:gd name="T28" fmla="*/ 438 w 438"/>
                    <a:gd name="T29" fmla="*/ 93 h 514"/>
                    <a:gd name="T30" fmla="*/ 405 w 438"/>
                    <a:gd name="T31" fmla="*/ 6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8" h="514">
                      <a:moveTo>
                        <a:pt x="405" y="60"/>
                      </a:moveTo>
                      <a:cubicBezTo>
                        <a:pt x="287" y="28"/>
                        <a:pt x="287" y="28"/>
                        <a:pt x="287" y="28"/>
                      </a:cubicBezTo>
                      <a:cubicBezTo>
                        <a:pt x="282" y="8"/>
                        <a:pt x="282" y="8"/>
                        <a:pt x="282" y="8"/>
                      </a:cubicBezTo>
                      <a:cubicBezTo>
                        <a:pt x="282" y="8"/>
                        <a:pt x="235" y="0"/>
                        <a:pt x="219" y="0"/>
                      </a:cubicBezTo>
                      <a:cubicBezTo>
                        <a:pt x="203" y="0"/>
                        <a:pt x="156" y="8"/>
                        <a:pt x="156" y="8"/>
                      </a:cubicBezTo>
                      <a:cubicBezTo>
                        <a:pt x="152" y="28"/>
                        <a:pt x="152" y="28"/>
                        <a:pt x="152" y="28"/>
                      </a:cubicBezTo>
                      <a:cubicBezTo>
                        <a:pt x="33" y="60"/>
                        <a:pt x="33" y="60"/>
                        <a:pt x="33" y="60"/>
                      </a:cubicBezTo>
                      <a:cubicBezTo>
                        <a:pt x="15" y="66"/>
                        <a:pt x="0" y="75"/>
                        <a:pt x="0" y="93"/>
                      </a:cubicBezTo>
                      <a:cubicBezTo>
                        <a:pt x="0" y="93"/>
                        <a:pt x="3" y="213"/>
                        <a:pt x="7" y="258"/>
                      </a:cubicBezTo>
                      <a:cubicBezTo>
                        <a:pt x="9" y="285"/>
                        <a:pt x="15" y="341"/>
                        <a:pt x="65" y="344"/>
                      </a:cubicBezTo>
                      <a:cubicBezTo>
                        <a:pt x="35" y="514"/>
                        <a:pt x="35" y="514"/>
                        <a:pt x="35" y="514"/>
                      </a:cubicBezTo>
                      <a:cubicBezTo>
                        <a:pt x="402" y="514"/>
                        <a:pt x="402" y="514"/>
                        <a:pt x="402" y="514"/>
                      </a:cubicBezTo>
                      <a:cubicBezTo>
                        <a:pt x="371" y="344"/>
                        <a:pt x="371" y="344"/>
                        <a:pt x="371" y="344"/>
                      </a:cubicBezTo>
                      <a:cubicBezTo>
                        <a:pt x="424" y="344"/>
                        <a:pt x="428" y="285"/>
                        <a:pt x="431" y="258"/>
                      </a:cubicBezTo>
                      <a:cubicBezTo>
                        <a:pt x="436" y="213"/>
                        <a:pt x="438" y="93"/>
                        <a:pt x="438" y="93"/>
                      </a:cubicBezTo>
                      <a:cubicBezTo>
                        <a:pt x="438" y="75"/>
                        <a:pt x="425" y="67"/>
                        <a:pt x="405" y="6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26" name="íṩļíḑê">
              <a:extLst>
                <a:ext uri="{FF2B5EF4-FFF2-40B4-BE49-F238E27FC236}">
                  <a16:creationId xmlns:a16="http://schemas.microsoft.com/office/drawing/2014/main" id="{245467A1-700A-483C-BC8A-3FF0771B39EF}"/>
                </a:ext>
              </a:extLst>
            </p:cNvPr>
            <p:cNvSpPr txBox="1"/>
            <p:nvPr/>
          </p:nvSpPr>
          <p:spPr bwMode="auto">
            <a:xfrm>
              <a:off x="769946" y="1268715"/>
              <a:ext cx="284439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01.</a:t>
              </a:r>
              <a:r>
                <a:rPr lang="en-US" altLang="zh-CN" b="1" dirty="0"/>
                <a:t>Navigation</a:t>
              </a:r>
            </a:p>
            <a:p>
              <a:pPr eaLnBrk="1" hangingPunct="1">
                <a:lnSpc>
                  <a:spcPct val="100000"/>
                </a:lnSpc>
                <a:spcBef>
                  <a:spcPct val="0"/>
                </a:spcBef>
                <a:buFontTx/>
                <a:buNone/>
              </a:pPr>
              <a:endParaRPr lang="en-US" altLang="zh-CN" sz="1800" b="1" dirty="0"/>
            </a:p>
          </p:txBody>
        </p:sp>
      </p:grpSp>
      <p:pic>
        <p:nvPicPr>
          <p:cNvPr id="115" name="图片 114">
            <a:extLst>
              <a:ext uri="{FF2B5EF4-FFF2-40B4-BE49-F238E27FC236}">
                <a16:creationId xmlns:a16="http://schemas.microsoft.com/office/drawing/2014/main" id="{F0FFB47F-BB4A-4972-99E8-70ECD789A10F}"/>
              </a:ext>
            </a:extLst>
          </p:cNvPr>
          <p:cNvPicPr>
            <a:picLocks noChangeAspect="1"/>
          </p:cNvPicPr>
          <p:nvPr/>
        </p:nvPicPr>
        <p:blipFill>
          <a:blip r:embed="rId3"/>
          <a:stretch>
            <a:fillRect/>
          </a:stretch>
        </p:blipFill>
        <p:spPr>
          <a:xfrm>
            <a:off x="10885083" y="5688124"/>
            <a:ext cx="1068142" cy="1057016"/>
          </a:xfrm>
          <a:prstGeom prst="rect">
            <a:avLst/>
          </a:prstGeom>
        </p:spPr>
      </p:pic>
      <p:sp>
        <p:nvSpPr>
          <p:cNvPr id="116" name="文本框 115">
            <a:extLst>
              <a:ext uri="{FF2B5EF4-FFF2-40B4-BE49-F238E27FC236}">
                <a16:creationId xmlns:a16="http://schemas.microsoft.com/office/drawing/2014/main" id="{2EEFD1DB-4D9F-4921-AF81-8AEBDE67CCD4}"/>
              </a:ext>
            </a:extLst>
          </p:cNvPr>
          <p:cNvSpPr txBox="1"/>
          <p:nvPr/>
        </p:nvSpPr>
        <p:spPr>
          <a:xfrm>
            <a:off x="1150809" y="1615873"/>
            <a:ext cx="2711943" cy="923330"/>
          </a:xfrm>
          <a:prstGeom prst="rect">
            <a:avLst/>
          </a:prstGeom>
          <a:noFill/>
        </p:spPr>
        <p:txBody>
          <a:bodyPr wrap="square" rtlCol="0">
            <a:spAutoFit/>
          </a:bodyPr>
          <a:lstStyle/>
          <a:p>
            <a:r>
              <a:rPr lang="en-US" altLang="zh-CN" dirty="0"/>
              <a:t>- </a:t>
            </a:r>
            <a:r>
              <a:rPr lang="zh-CN" altLang="en-US" dirty="0"/>
              <a:t>视图导航、参数传递</a:t>
            </a:r>
            <a:endParaRPr lang="en-US" altLang="zh-CN" dirty="0"/>
          </a:p>
          <a:p>
            <a:r>
              <a:rPr lang="en-US" altLang="zh-CN" dirty="0"/>
              <a:t>- </a:t>
            </a:r>
            <a:r>
              <a:rPr lang="zh-CN" altLang="en-US" dirty="0"/>
              <a:t>导航拦截</a:t>
            </a:r>
            <a:endParaRPr lang="en-US" altLang="zh-CN" dirty="0"/>
          </a:p>
          <a:p>
            <a:r>
              <a:rPr lang="en-US" altLang="zh-CN" dirty="0"/>
              <a:t>- </a:t>
            </a:r>
            <a:r>
              <a:rPr lang="zh-CN" altLang="en-US" dirty="0"/>
              <a:t>导航日志</a:t>
            </a:r>
            <a:endParaRPr lang="en-US" altLang="zh-CN" dirty="0"/>
          </a:p>
        </p:txBody>
      </p:sp>
    </p:spTree>
    <p:extLst>
      <p:ext uri="{BB962C8B-B14F-4D97-AF65-F5344CB8AC3E}">
        <p14:creationId xmlns:p14="http://schemas.microsoft.com/office/powerpoint/2010/main" val="1662663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b="1" dirty="0"/>
              <a:t>Navigation</a:t>
            </a:r>
            <a:endParaRPr lang="zh-CN" altLang="en-US"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1006135" y="15239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FBD336-D2CB-4817-9C9C-534DB6E88A81}"/>
              </a:ext>
            </a:extLst>
          </p:cNvPr>
          <p:cNvSpPr>
            <a:spLocks noGrp="1"/>
          </p:cNvSpPr>
          <p:nvPr>
            <p:ph type="title"/>
          </p:nvPr>
        </p:nvSpPr>
        <p:spPr/>
        <p:txBody>
          <a:bodyPr/>
          <a:lstStyle/>
          <a:p>
            <a:r>
              <a:rPr lang="en-US" altLang="zh-CN" b="1" dirty="0"/>
              <a:t>Navigation – </a:t>
            </a:r>
            <a:r>
              <a:rPr lang="zh-CN" altLang="en-US" b="1" dirty="0"/>
              <a:t>视图导航</a:t>
            </a:r>
            <a:endParaRPr lang="zh-CN" altLang="en-US" dirty="0"/>
          </a:p>
        </p:txBody>
      </p:sp>
      <p:sp>
        <p:nvSpPr>
          <p:cNvPr id="4" name="文本框 3">
            <a:extLst>
              <a:ext uri="{FF2B5EF4-FFF2-40B4-BE49-F238E27FC236}">
                <a16:creationId xmlns:a16="http://schemas.microsoft.com/office/drawing/2014/main" id="{D243BF37-DADF-4F4F-AE09-E241CA9B150F}"/>
              </a:ext>
            </a:extLst>
          </p:cNvPr>
          <p:cNvSpPr txBox="1"/>
          <p:nvPr/>
        </p:nvSpPr>
        <p:spPr>
          <a:xfrm>
            <a:off x="669925" y="1213475"/>
            <a:ext cx="10850562" cy="923330"/>
          </a:xfrm>
          <a:prstGeom prst="rect">
            <a:avLst/>
          </a:prstGeom>
          <a:noFill/>
        </p:spPr>
        <p:txBody>
          <a:bodyPr wrap="square" rtlCol="0">
            <a:spAutoFit/>
          </a:bodyPr>
          <a:lstStyle/>
          <a:p>
            <a:r>
              <a:rPr lang="zh-CN" altLang="en-US" b="0" i="0" dirty="0">
                <a:solidFill>
                  <a:srgbClr val="585858"/>
                </a:solidFill>
                <a:effectLst/>
                <a:latin typeface="aktiv-grotesk"/>
              </a:rPr>
              <a:t>当用户与丰富的客户端应用程序交互时，其用户界面 （</a:t>
            </a:r>
            <a:r>
              <a:rPr lang="en-US" altLang="zh-CN" b="0" i="0" dirty="0">
                <a:solidFill>
                  <a:srgbClr val="585858"/>
                </a:solidFill>
                <a:effectLst/>
                <a:latin typeface="aktiv-grotesk"/>
              </a:rPr>
              <a:t>UI</a:t>
            </a:r>
            <a:r>
              <a:rPr lang="zh-CN" altLang="en-US" b="0" i="0" dirty="0">
                <a:solidFill>
                  <a:srgbClr val="585858"/>
                </a:solidFill>
                <a:effectLst/>
                <a:latin typeface="aktiv-grotesk"/>
              </a:rPr>
              <a:t>） 将不断更新，以反映用户正在处理的当前任务和数据。随着时间的推移，随着用户与应用程序内的交互并完成各种任务，</a:t>
            </a:r>
            <a:r>
              <a:rPr lang="en-US" altLang="zh-CN" b="0" i="0" dirty="0">
                <a:solidFill>
                  <a:srgbClr val="585858"/>
                </a:solidFill>
                <a:effectLst/>
                <a:latin typeface="aktiv-grotesk"/>
              </a:rPr>
              <a:t>UI </a:t>
            </a:r>
            <a:r>
              <a:rPr lang="zh-CN" altLang="en-US" b="0" i="0" dirty="0">
                <a:solidFill>
                  <a:srgbClr val="585858"/>
                </a:solidFill>
                <a:effectLst/>
                <a:latin typeface="aktiv-grotesk"/>
              </a:rPr>
              <a:t>可能会发生相当大的变化。应用程序协调这些 </a:t>
            </a:r>
            <a:r>
              <a:rPr lang="en-US" altLang="zh-CN" b="0" i="0" dirty="0">
                <a:solidFill>
                  <a:srgbClr val="585858"/>
                </a:solidFill>
                <a:effectLst/>
                <a:latin typeface="aktiv-grotesk"/>
              </a:rPr>
              <a:t>UI </a:t>
            </a:r>
            <a:r>
              <a:rPr lang="zh-CN" altLang="en-US" b="0" i="0" dirty="0">
                <a:solidFill>
                  <a:srgbClr val="585858"/>
                </a:solidFill>
                <a:effectLst/>
                <a:latin typeface="aktiv-grotesk"/>
              </a:rPr>
              <a:t>更改的过程通常称为</a:t>
            </a:r>
            <a:r>
              <a:rPr lang="zh-CN" altLang="en-US" b="0" dirty="0">
                <a:solidFill>
                  <a:schemeClr val="accent2"/>
                </a:solidFill>
                <a:effectLst/>
                <a:latin typeface="aktiv-grotesk"/>
              </a:rPr>
              <a:t>导航</a:t>
            </a:r>
            <a:r>
              <a:rPr lang="en-US" altLang="zh-CN" sz="1800" dirty="0">
                <a:solidFill>
                  <a:srgbClr val="000000"/>
                </a:solidFill>
                <a:latin typeface="Cascadia Mono" panose="020B0609020000020004" pitchFamily="49" charset="0"/>
              </a:rPr>
              <a:t>,</a:t>
            </a:r>
            <a:r>
              <a:rPr lang="zh-CN" altLang="en-US" sz="1800" dirty="0">
                <a:solidFill>
                  <a:srgbClr val="000000"/>
                </a:solidFill>
                <a:latin typeface="Cascadia Mono" panose="020B0609020000020004" pitchFamily="49" charset="0"/>
              </a:rPr>
              <a:t>这一过程由</a:t>
            </a:r>
            <a:r>
              <a:rPr lang="en-US" altLang="zh-CN" sz="1800" dirty="0" err="1">
                <a:solidFill>
                  <a:srgbClr val="000000"/>
                </a:solidFill>
                <a:latin typeface="Cascadia Mono" panose="020B0609020000020004" pitchFamily="49" charset="0"/>
              </a:rPr>
              <a:t>INavigationAware</a:t>
            </a:r>
            <a:r>
              <a:rPr lang="zh-CN" altLang="en-US" sz="1800" dirty="0">
                <a:solidFill>
                  <a:srgbClr val="000000"/>
                </a:solidFill>
                <a:latin typeface="Cascadia Mono" panose="020B0609020000020004" pitchFamily="49" charset="0"/>
              </a:rPr>
              <a:t>做支撑</a:t>
            </a:r>
            <a:r>
              <a:rPr lang="zh-CN" altLang="en-US" b="0" i="0" dirty="0">
                <a:solidFill>
                  <a:srgbClr val="585858"/>
                </a:solidFill>
                <a:effectLst/>
                <a:latin typeface="aktiv-grotesk"/>
              </a:rPr>
              <a:t>。</a:t>
            </a:r>
            <a:endParaRPr lang="zh-CN" altLang="en-US" dirty="0"/>
          </a:p>
        </p:txBody>
      </p:sp>
      <p:sp>
        <p:nvSpPr>
          <p:cNvPr id="3" name="矩形 2">
            <a:extLst>
              <a:ext uri="{FF2B5EF4-FFF2-40B4-BE49-F238E27FC236}">
                <a16:creationId xmlns:a16="http://schemas.microsoft.com/office/drawing/2014/main" id="{C02207E9-761B-46D7-9D01-A0BF311C8005}"/>
              </a:ext>
            </a:extLst>
          </p:cNvPr>
          <p:cNvSpPr/>
          <p:nvPr/>
        </p:nvSpPr>
        <p:spPr>
          <a:xfrm>
            <a:off x="1781317" y="3097548"/>
            <a:ext cx="1773382" cy="600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0" i="0" dirty="0" err="1">
                <a:solidFill>
                  <a:schemeClr val="bg1"/>
                </a:solidFill>
                <a:effectLst/>
                <a:latin typeface="-apple-system"/>
              </a:rPr>
              <a:t>RequestNavigate</a:t>
            </a:r>
            <a:endParaRPr lang="zh-CN" altLang="en-US" dirty="0">
              <a:solidFill>
                <a:schemeClr val="bg1"/>
              </a:solidFill>
            </a:endParaRPr>
          </a:p>
        </p:txBody>
      </p:sp>
      <p:sp>
        <p:nvSpPr>
          <p:cNvPr id="5" name="矩形 4">
            <a:extLst>
              <a:ext uri="{FF2B5EF4-FFF2-40B4-BE49-F238E27FC236}">
                <a16:creationId xmlns:a16="http://schemas.microsoft.com/office/drawing/2014/main" id="{91859455-D6A8-44D6-B38F-16CCB562BB36}"/>
              </a:ext>
            </a:extLst>
          </p:cNvPr>
          <p:cNvSpPr/>
          <p:nvPr/>
        </p:nvSpPr>
        <p:spPr>
          <a:xfrm>
            <a:off x="10015540" y="3091114"/>
            <a:ext cx="1916545" cy="600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0" i="0" dirty="0" err="1">
                <a:solidFill>
                  <a:schemeClr val="bg1"/>
                </a:solidFill>
                <a:effectLst/>
                <a:latin typeface="-apple-system"/>
              </a:rPr>
              <a:t>OnNavigatedFrom</a:t>
            </a:r>
            <a:endParaRPr lang="zh-CN" altLang="en-US" dirty="0">
              <a:solidFill>
                <a:schemeClr val="bg1"/>
              </a:solidFill>
            </a:endParaRPr>
          </a:p>
        </p:txBody>
      </p:sp>
      <p:sp>
        <p:nvSpPr>
          <p:cNvPr id="6" name="矩形 5">
            <a:extLst>
              <a:ext uri="{FF2B5EF4-FFF2-40B4-BE49-F238E27FC236}">
                <a16:creationId xmlns:a16="http://schemas.microsoft.com/office/drawing/2014/main" id="{1BC1DF1C-84E8-4368-854B-F64680037038}"/>
              </a:ext>
            </a:extLst>
          </p:cNvPr>
          <p:cNvSpPr/>
          <p:nvPr/>
        </p:nvSpPr>
        <p:spPr>
          <a:xfrm>
            <a:off x="3831791" y="3097548"/>
            <a:ext cx="1773382" cy="600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0" i="0" dirty="0" err="1">
                <a:solidFill>
                  <a:schemeClr val="bg1"/>
                </a:solidFill>
                <a:effectLst/>
                <a:latin typeface="-apple-system"/>
              </a:rPr>
              <a:t>OnNavigatedTo</a:t>
            </a:r>
            <a:endParaRPr lang="zh-CN" altLang="en-US" dirty="0">
              <a:solidFill>
                <a:schemeClr val="bg1"/>
              </a:solidFill>
            </a:endParaRPr>
          </a:p>
        </p:txBody>
      </p:sp>
      <p:sp>
        <p:nvSpPr>
          <p:cNvPr id="7" name="矩形 6">
            <a:extLst>
              <a:ext uri="{FF2B5EF4-FFF2-40B4-BE49-F238E27FC236}">
                <a16:creationId xmlns:a16="http://schemas.microsoft.com/office/drawing/2014/main" id="{EC004E87-D40B-447E-8B1D-6449D9B885EA}"/>
              </a:ext>
            </a:extLst>
          </p:cNvPr>
          <p:cNvSpPr/>
          <p:nvPr/>
        </p:nvSpPr>
        <p:spPr>
          <a:xfrm>
            <a:off x="8020484" y="3084680"/>
            <a:ext cx="1773382" cy="600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0" i="0" dirty="0" err="1">
                <a:solidFill>
                  <a:schemeClr val="bg1"/>
                </a:solidFill>
                <a:effectLst/>
                <a:latin typeface="-apple-system"/>
              </a:rPr>
              <a:t>ResolveView</a:t>
            </a:r>
            <a:endParaRPr lang="zh-CN" altLang="en-US" dirty="0">
              <a:solidFill>
                <a:schemeClr val="bg1"/>
              </a:solidFill>
            </a:endParaRPr>
          </a:p>
        </p:txBody>
      </p:sp>
      <p:sp>
        <p:nvSpPr>
          <p:cNvPr id="8" name="矩形 7">
            <a:extLst>
              <a:ext uri="{FF2B5EF4-FFF2-40B4-BE49-F238E27FC236}">
                <a16:creationId xmlns:a16="http://schemas.microsoft.com/office/drawing/2014/main" id="{10997D77-7448-486B-97B4-BBFFDC75B57F}"/>
              </a:ext>
            </a:extLst>
          </p:cNvPr>
          <p:cNvSpPr/>
          <p:nvPr/>
        </p:nvSpPr>
        <p:spPr>
          <a:xfrm>
            <a:off x="5826847" y="3091114"/>
            <a:ext cx="1916545" cy="600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0" i="0" dirty="0" err="1">
                <a:solidFill>
                  <a:schemeClr val="bg1"/>
                </a:solidFill>
                <a:effectLst/>
                <a:latin typeface="-apple-system"/>
              </a:rPr>
              <a:t>IsNavigationTarget</a:t>
            </a:r>
            <a:endParaRPr lang="zh-CN" altLang="en-US" dirty="0">
              <a:solidFill>
                <a:schemeClr val="bg1"/>
              </a:solidFill>
            </a:endParaRPr>
          </a:p>
        </p:txBody>
      </p:sp>
      <p:sp>
        <p:nvSpPr>
          <p:cNvPr id="9" name="矩形 8">
            <a:extLst>
              <a:ext uri="{FF2B5EF4-FFF2-40B4-BE49-F238E27FC236}">
                <a16:creationId xmlns:a16="http://schemas.microsoft.com/office/drawing/2014/main" id="{95A842B2-D4C3-42AF-BE40-9B417B2F4DDB}"/>
              </a:ext>
            </a:extLst>
          </p:cNvPr>
          <p:cNvSpPr/>
          <p:nvPr/>
        </p:nvSpPr>
        <p:spPr>
          <a:xfrm>
            <a:off x="10007891" y="3970651"/>
            <a:ext cx="1931842" cy="600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0" i="0" dirty="0" err="1">
                <a:solidFill>
                  <a:schemeClr val="bg1"/>
                </a:solidFill>
                <a:effectLst/>
                <a:latin typeface="-apple-system"/>
              </a:rPr>
              <a:t>NavigateComplete</a:t>
            </a:r>
            <a:endParaRPr lang="zh-CN" altLang="en-US" dirty="0">
              <a:solidFill>
                <a:schemeClr val="bg1"/>
              </a:solidFill>
            </a:endParaRPr>
          </a:p>
        </p:txBody>
      </p:sp>
      <p:sp>
        <p:nvSpPr>
          <p:cNvPr id="28" name="文本框 27">
            <a:extLst>
              <a:ext uri="{FF2B5EF4-FFF2-40B4-BE49-F238E27FC236}">
                <a16:creationId xmlns:a16="http://schemas.microsoft.com/office/drawing/2014/main" id="{35B00896-4050-466D-9C1B-40AD50CAC2CE}"/>
              </a:ext>
            </a:extLst>
          </p:cNvPr>
          <p:cNvSpPr txBox="1"/>
          <p:nvPr/>
        </p:nvSpPr>
        <p:spPr>
          <a:xfrm>
            <a:off x="669924" y="4789408"/>
            <a:ext cx="9749317" cy="1169551"/>
          </a:xfrm>
          <a:prstGeom prst="rect">
            <a:avLst/>
          </a:prstGeom>
          <a:noFill/>
        </p:spPr>
        <p:txBody>
          <a:bodyPr wrap="square">
            <a:spAutoFit/>
          </a:bodyPr>
          <a:lstStyle/>
          <a:p>
            <a:r>
              <a:rPr lang="zh-CN" altLang="en-US" sz="1400" dirty="0"/>
              <a:t>OnNavigatedFrom: 导航离开当前页面前, 此处可以传递过来的参数以及是否允许导航等动作的控制。</a:t>
            </a:r>
            <a:endParaRPr lang="en-US" altLang="zh-CN" sz="1400" dirty="0"/>
          </a:p>
          <a:p>
            <a:endParaRPr lang="en-US" altLang="zh-CN" sz="1400" dirty="0"/>
          </a:p>
          <a:p>
            <a:r>
              <a:rPr lang="zh-CN" altLang="en-US" sz="1400" dirty="0"/>
              <a:t>IsNavigationTarget: 是否创建新示例。为true的时候表示不创建新示例，页面还是之前的；如果为false，则创建新的页面。</a:t>
            </a:r>
            <a:endParaRPr lang="en-US" altLang="zh-CN" sz="1400" dirty="0"/>
          </a:p>
          <a:p>
            <a:endParaRPr lang="en-US" altLang="zh-CN" sz="1400" dirty="0"/>
          </a:p>
          <a:p>
            <a:r>
              <a:rPr lang="zh-CN" altLang="en-US" sz="1400" dirty="0"/>
              <a:t>OnNavigatedTo: 导航到当前页面前, 此处可以传递过来的参数以及是否允许导航等动作的控制。</a:t>
            </a:r>
            <a:endParaRPr lang="en-US" altLang="zh-CN" sz="1400" dirty="0"/>
          </a:p>
        </p:txBody>
      </p:sp>
      <p:cxnSp>
        <p:nvCxnSpPr>
          <p:cNvPr id="36" name="直接箭头连接符 35">
            <a:extLst>
              <a:ext uri="{FF2B5EF4-FFF2-40B4-BE49-F238E27FC236}">
                <a16:creationId xmlns:a16="http://schemas.microsoft.com/office/drawing/2014/main" id="{41F8EFC5-77BB-475C-827B-817C0A9DD6E7}"/>
              </a:ext>
            </a:extLst>
          </p:cNvPr>
          <p:cNvCxnSpPr>
            <a:cxnSpLocks/>
            <a:stCxn id="3" idx="3"/>
            <a:endCxn id="6" idx="1"/>
          </p:cNvCxnSpPr>
          <p:nvPr/>
        </p:nvCxnSpPr>
        <p:spPr>
          <a:xfrm>
            <a:off x="3554699" y="3397730"/>
            <a:ext cx="2770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0DD1693C-35EB-416D-A2B0-027786EFAF6D}"/>
              </a:ext>
            </a:extLst>
          </p:cNvPr>
          <p:cNvCxnSpPr>
            <a:cxnSpLocks/>
            <a:stCxn id="6" idx="3"/>
            <a:endCxn id="8" idx="1"/>
          </p:cNvCxnSpPr>
          <p:nvPr/>
        </p:nvCxnSpPr>
        <p:spPr>
          <a:xfrm flipV="1">
            <a:off x="5605173" y="3391296"/>
            <a:ext cx="221674" cy="6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6CBDE09B-AF44-41B4-9EEA-BC9DD8EFBF42}"/>
              </a:ext>
            </a:extLst>
          </p:cNvPr>
          <p:cNvCxnSpPr>
            <a:cxnSpLocks/>
            <a:stCxn id="7" idx="3"/>
            <a:endCxn id="5" idx="1"/>
          </p:cNvCxnSpPr>
          <p:nvPr/>
        </p:nvCxnSpPr>
        <p:spPr>
          <a:xfrm>
            <a:off x="9793866" y="3384862"/>
            <a:ext cx="221674" cy="6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F389034A-E75A-489B-974D-F523330EC8F5}"/>
              </a:ext>
            </a:extLst>
          </p:cNvPr>
          <p:cNvCxnSpPr>
            <a:cxnSpLocks/>
            <a:stCxn id="5" idx="2"/>
            <a:endCxn id="9" idx="0"/>
          </p:cNvCxnSpPr>
          <p:nvPr/>
        </p:nvCxnSpPr>
        <p:spPr>
          <a:xfrm flipH="1">
            <a:off x="10973812" y="3691478"/>
            <a:ext cx="1" cy="279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68FBD190-1F15-45B8-AA6C-AC0CDAD64537}"/>
              </a:ext>
            </a:extLst>
          </p:cNvPr>
          <p:cNvCxnSpPr>
            <a:cxnSpLocks/>
            <a:stCxn id="8" idx="3"/>
            <a:endCxn id="7" idx="1"/>
          </p:cNvCxnSpPr>
          <p:nvPr/>
        </p:nvCxnSpPr>
        <p:spPr>
          <a:xfrm flipV="1">
            <a:off x="7743392" y="3384862"/>
            <a:ext cx="277092" cy="6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428A9CDA-992D-43D0-A482-75B10D141CEE}"/>
              </a:ext>
            </a:extLst>
          </p:cNvPr>
          <p:cNvSpPr txBox="1"/>
          <p:nvPr/>
        </p:nvSpPr>
        <p:spPr>
          <a:xfrm>
            <a:off x="669924" y="2180777"/>
            <a:ext cx="7528664" cy="369332"/>
          </a:xfrm>
          <a:prstGeom prst="rect">
            <a:avLst/>
          </a:prstGeom>
          <a:noFill/>
        </p:spPr>
        <p:txBody>
          <a:bodyPr wrap="none" rtlCol="0">
            <a:spAutoFit/>
          </a:bodyPr>
          <a:lstStyle/>
          <a:p>
            <a:r>
              <a:rPr lang="zh-CN" altLang="en-US" dirty="0"/>
              <a:t>应用场景：</a:t>
            </a:r>
            <a:r>
              <a:rPr lang="en-US" altLang="zh-CN" dirty="0"/>
              <a:t>View</a:t>
            </a:r>
            <a:r>
              <a:rPr lang="zh-CN" altLang="en-US" dirty="0"/>
              <a:t>之间传值、需要在导航过程做操作</a:t>
            </a:r>
            <a:r>
              <a:rPr lang="en-US" altLang="zh-CN" dirty="0"/>
              <a:t>(</a:t>
            </a:r>
            <a:r>
              <a:rPr lang="zh-CN" altLang="en-US" dirty="0"/>
              <a:t>例如及时释放资源</a:t>
            </a:r>
            <a:r>
              <a:rPr lang="en-US" altLang="zh-CN" dirty="0"/>
              <a:t>)</a:t>
            </a:r>
            <a:r>
              <a:rPr lang="zh-CN" altLang="en-US" dirty="0"/>
              <a:t>。</a:t>
            </a:r>
          </a:p>
        </p:txBody>
      </p:sp>
      <p:sp>
        <p:nvSpPr>
          <p:cNvPr id="26" name="矩形 25">
            <a:extLst>
              <a:ext uri="{FF2B5EF4-FFF2-40B4-BE49-F238E27FC236}">
                <a16:creationId xmlns:a16="http://schemas.microsoft.com/office/drawing/2014/main" id="{2BE58997-0901-4FA1-9593-AEA8BFA47607}"/>
              </a:ext>
            </a:extLst>
          </p:cNvPr>
          <p:cNvSpPr/>
          <p:nvPr/>
        </p:nvSpPr>
        <p:spPr>
          <a:xfrm>
            <a:off x="174190" y="3681303"/>
            <a:ext cx="1315460" cy="600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latin typeface="Cascadia Mono" panose="020B0609020000020004" pitchFamily="49" charset="0"/>
              </a:rPr>
              <a:t>Register</a:t>
            </a:r>
            <a:endParaRPr lang="zh-CN" altLang="en-US" dirty="0">
              <a:solidFill>
                <a:schemeClr val="bg1"/>
              </a:solidFill>
            </a:endParaRPr>
          </a:p>
        </p:txBody>
      </p:sp>
      <p:cxnSp>
        <p:nvCxnSpPr>
          <p:cNvPr id="27" name="直接箭头连接符 26">
            <a:extLst>
              <a:ext uri="{FF2B5EF4-FFF2-40B4-BE49-F238E27FC236}">
                <a16:creationId xmlns:a16="http://schemas.microsoft.com/office/drawing/2014/main" id="{78817F3D-6D32-46D6-A676-5E47275A3286}"/>
              </a:ext>
            </a:extLst>
          </p:cNvPr>
          <p:cNvCxnSpPr>
            <a:cxnSpLocks/>
            <a:stCxn id="26" idx="3"/>
            <a:endCxn id="3" idx="1"/>
          </p:cNvCxnSpPr>
          <p:nvPr/>
        </p:nvCxnSpPr>
        <p:spPr>
          <a:xfrm flipV="1">
            <a:off x="1489650" y="3397730"/>
            <a:ext cx="291667" cy="583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514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FBD336-D2CB-4817-9C9C-534DB6E88A81}"/>
              </a:ext>
            </a:extLst>
          </p:cNvPr>
          <p:cNvSpPr>
            <a:spLocks noGrp="1"/>
          </p:cNvSpPr>
          <p:nvPr>
            <p:ph type="title"/>
          </p:nvPr>
        </p:nvSpPr>
        <p:spPr/>
        <p:txBody>
          <a:bodyPr/>
          <a:lstStyle/>
          <a:p>
            <a:r>
              <a:rPr lang="en-US" altLang="zh-CN" b="1" dirty="0"/>
              <a:t>Navigation – </a:t>
            </a:r>
            <a:r>
              <a:rPr lang="zh-CN" altLang="en-US" dirty="0"/>
              <a:t>确认导航（拦截）</a:t>
            </a:r>
          </a:p>
        </p:txBody>
      </p:sp>
      <p:sp>
        <p:nvSpPr>
          <p:cNvPr id="6" name="文本框 5">
            <a:extLst>
              <a:ext uri="{FF2B5EF4-FFF2-40B4-BE49-F238E27FC236}">
                <a16:creationId xmlns:a16="http://schemas.microsoft.com/office/drawing/2014/main" id="{F3B87963-9074-4933-AD39-DA6E3BA773D1}"/>
              </a:ext>
            </a:extLst>
          </p:cNvPr>
          <p:cNvSpPr txBox="1"/>
          <p:nvPr/>
        </p:nvSpPr>
        <p:spPr>
          <a:xfrm>
            <a:off x="669923" y="1298771"/>
            <a:ext cx="10850563" cy="923330"/>
          </a:xfrm>
          <a:prstGeom prst="rect">
            <a:avLst/>
          </a:prstGeom>
          <a:noFill/>
        </p:spPr>
        <p:txBody>
          <a:bodyPr wrap="square">
            <a:spAutoFit/>
          </a:bodyPr>
          <a:lstStyle/>
          <a:p>
            <a:r>
              <a:rPr lang="zh-CN" altLang="en-US" b="0" i="0" dirty="0">
                <a:solidFill>
                  <a:srgbClr val="585858"/>
                </a:solidFill>
                <a:effectLst/>
                <a:latin typeface="aktiv-grotesk"/>
              </a:rPr>
              <a:t>您经常会发现您需要在导航操作期间与用户进行交互，以便用户可以确认或取消它。例如，在许多应用程序中，用户可能会尝试在输入或编辑数据时进行导航。在这些情况下，您可能需要询问用户是否希望保存或丢弃在继续从页面中导航之前已输入的数据，或者用户是否希望完全取消导航操作。</a:t>
            </a:r>
            <a:endParaRPr lang="zh-CN" altLang="en-US" dirty="0"/>
          </a:p>
        </p:txBody>
      </p:sp>
      <p:sp>
        <p:nvSpPr>
          <p:cNvPr id="8" name="矩形 7">
            <a:extLst>
              <a:ext uri="{FF2B5EF4-FFF2-40B4-BE49-F238E27FC236}">
                <a16:creationId xmlns:a16="http://schemas.microsoft.com/office/drawing/2014/main" id="{A5452E0B-EE2A-48D7-A77B-8823699B2287}"/>
              </a:ext>
            </a:extLst>
          </p:cNvPr>
          <p:cNvSpPr/>
          <p:nvPr/>
        </p:nvSpPr>
        <p:spPr>
          <a:xfrm>
            <a:off x="1840344" y="4741333"/>
            <a:ext cx="1773382" cy="600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0" i="0" dirty="0" err="1">
                <a:solidFill>
                  <a:schemeClr val="bg1"/>
                </a:solidFill>
                <a:effectLst/>
                <a:latin typeface="-apple-system"/>
              </a:rPr>
              <a:t>RequestNavigate</a:t>
            </a:r>
            <a:endParaRPr lang="zh-CN" altLang="en-US" dirty="0">
              <a:solidFill>
                <a:schemeClr val="bg1"/>
              </a:solidFill>
            </a:endParaRPr>
          </a:p>
        </p:txBody>
      </p:sp>
      <p:sp>
        <p:nvSpPr>
          <p:cNvPr id="9" name="矩形 8">
            <a:extLst>
              <a:ext uri="{FF2B5EF4-FFF2-40B4-BE49-F238E27FC236}">
                <a16:creationId xmlns:a16="http://schemas.microsoft.com/office/drawing/2014/main" id="{D2D71666-8495-48E9-B55C-B70164F1FFC9}"/>
              </a:ext>
            </a:extLst>
          </p:cNvPr>
          <p:cNvSpPr/>
          <p:nvPr/>
        </p:nvSpPr>
        <p:spPr>
          <a:xfrm>
            <a:off x="3936711" y="4747294"/>
            <a:ext cx="1916545" cy="600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0" i="0" dirty="0" err="1">
                <a:solidFill>
                  <a:schemeClr val="bg1"/>
                </a:solidFill>
                <a:effectLst/>
                <a:latin typeface="-apple-system"/>
              </a:rPr>
              <a:t>ConfirmNavigationRequest</a:t>
            </a:r>
            <a:endParaRPr lang="zh-CN" altLang="en-US" dirty="0">
              <a:solidFill>
                <a:schemeClr val="bg1"/>
              </a:solidFill>
            </a:endParaRPr>
          </a:p>
        </p:txBody>
      </p:sp>
      <p:sp>
        <p:nvSpPr>
          <p:cNvPr id="10" name="矩形 9">
            <a:extLst>
              <a:ext uri="{FF2B5EF4-FFF2-40B4-BE49-F238E27FC236}">
                <a16:creationId xmlns:a16="http://schemas.microsoft.com/office/drawing/2014/main" id="{B595D242-2932-4D67-8651-6438A4E90D74}"/>
              </a:ext>
            </a:extLst>
          </p:cNvPr>
          <p:cNvSpPr/>
          <p:nvPr/>
        </p:nvSpPr>
        <p:spPr>
          <a:xfrm>
            <a:off x="8255289" y="4752242"/>
            <a:ext cx="1773382" cy="600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0" i="0" dirty="0" err="1">
                <a:solidFill>
                  <a:schemeClr val="bg1"/>
                </a:solidFill>
                <a:effectLst/>
                <a:latin typeface="-apple-system"/>
              </a:rPr>
              <a:t>ContinueNavigationProcess</a:t>
            </a:r>
            <a:endParaRPr lang="zh-CN" altLang="en-US" dirty="0">
              <a:solidFill>
                <a:schemeClr val="bg1"/>
              </a:solidFill>
            </a:endParaRPr>
          </a:p>
        </p:txBody>
      </p:sp>
      <p:sp>
        <p:nvSpPr>
          <p:cNvPr id="11" name="矩形 10">
            <a:extLst>
              <a:ext uri="{FF2B5EF4-FFF2-40B4-BE49-F238E27FC236}">
                <a16:creationId xmlns:a16="http://schemas.microsoft.com/office/drawing/2014/main" id="{DF931DA1-A7BE-477F-AFB8-FC3EA2D080BA}"/>
              </a:ext>
            </a:extLst>
          </p:cNvPr>
          <p:cNvSpPr/>
          <p:nvPr/>
        </p:nvSpPr>
        <p:spPr>
          <a:xfrm>
            <a:off x="6096000" y="4752242"/>
            <a:ext cx="1916545" cy="600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0" i="0" dirty="0" err="1">
                <a:solidFill>
                  <a:schemeClr val="bg1"/>
                </a:solidFill>
                <a:effectLst/>
                <a:latin typeface="-apple-system"/>
              </a:rPr>
              <a:t>OnNavigatedFrom</a:t>
            </a:r>
            <a:endParaRPr lang="zh-CN" altLang="en-US" dirty="0">
              <a:solidFill>
                <a:schemeClr val="bg1"/>
              </a:solidFill>
            </a:endParaRPr>
          </a:p>
        </p:txBody>
      </p:sp>
      <p:cxnSp>
        <p:nvCxnSpPr>
          <p:cNvPr id="12" name="直接箭头连接符 11">
            <a:extLst>
              <a:ext uri="{FF2B5EF4-FFF2-40B4-BE49-F238E27FC236}">
                <a16:creationId xmlns:a16="http://schemas.microsoft.com/office/drawing/2014/main" id="{6A392060-E6E6-4FF5-93AA-1B1D1986C888}"/>
              </a:ext>
            </a:extLst>
          </p:cNvPr>
          <p:cNvCxnSpPr>
            <a:cxnSpLocks/>
            <a:stCxn id="8" idx="3"/>
            <a:endCxn id="9" idx="1"/>
          </p:cNvCxnSpPr>
          <p:nvPr/>
        </p:nvCxnSpPr>
        <p:spPr>
          <a:xfrm>
            <a:off x="3613726" y="5041515"/>
            <a:ext cx="322985" cy="5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A66CCAAE-BD7C-4723-8A18-16BFE4FA31EF}"/>
              </a:ext>
            </a:extLst>
          </p:cNvPr>
          <p:cNvCxnSpPr>
            <a:cxnSpLocks/>
            <a:stCxn id="9" idx="3"/>
            <a:endCxn id="11" idx="1"/>
          </p:cNvCxnSpPr>
          <p:nvPr/>
        </p:nvCxnSpPr>
        <p:spPr>
          <a:xfrm>
            <a:off x="5853256" y="5047476"/>
            <a:ext cx="242744" cy="4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83F7486-F1BA-45D6-8A59-DACFD11A5ACA}"/>
              </a:ext>
            </a:extLst>
          </p:cNvPr>
          <p:cNvCxnSpPr>
            <a:cxnSpLocks/>
            <a:stCxn id="11" idx="3"/>
            <a:endCxn id="10" idx="1"/>
          </p:cNvCxnSpPr>
          <p:nvPr/>
        </p:nvCxnSpPr>
        <p:spPr>
          <a:xfrm>
            <a:off x="8012545" y="5052424"/>
            <a:ext cx="2427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D9F6DCA1-BAF0-4F03-99AB-8236103FF94F}"/>
              </a:ext>
            </a:extLst>
          </p:cNvPr>
          <p:cNvSpPr txBox="1"/>
          <p:nvPr/>
        </p:nvSpPr>
        <p:spPr>
          <a:xfrm>
            <a:off x="669923" y="3038095"/>
            <a:ext cx="10633077" cy="369332"/>
          </a:xfrm>
          <a:prstGeom prst="rect">
            <a:avLst/>
          </a:prstGeom>
          <a:noFill/>
        </p:spPr>
        <p:txBody>
          <a:bodyPr wrap="square" rtlCol="0">
            <a:spAutoFit/>
          </a:bodyPr>
          <a:lstStyle/>
          <a:p>
            <a:r>
              <a:rPr lang="zh-CN" altLang="en-US" dirty="0"/>
              <a:t>应用场景：权限管理、检测用户行为（页面停留多久、哪个模块访问次数最多等）、日志记录等。</a:t>
            </a:r>
          </a:p>
        </p:txBody>
      </p:sp>
      <p:sp>
        <p:nvSpPr>
          <p:cNvPr id="17" name="文本框 16">
            <a:extLst>
              <a:ext uri="{FF2B5EF4-FFF2-40B4-BE49-F238E27FC236}">
                <a16:creationId xmlns:a16="http://schemas.microsoft.com/office/drawing/2014/main" id="{D0350CB2-3DB5-4EBC-8510-B2FFED33DC1D}"/>
              </a:ext>
            </a:extLst>
          </p:cNvPr>
          <p:cNvSpPr txBox="1"/>
          <p:nvPr/>
        </p:nvSpPr>
        <p:spPr>
          <a:xfrm>
            <a:off x="669923" y="2370681"/>
            <a:ext cx="10539944" cy="369332"/>
          </a:xfrm>
          <a:prstGeom prst="rect">
            <a:avLst/>
          </a:prstGeom>
          <a:noFill/>
        </p:spPr>
        <p:txBody>
          <a:bodyPr wrap="square">
            <a:spAutoFit/>
          </a:bodyPr>
          <a:lstStyle/>
          <a:p>
            <a:r>
              <a:rPr lang="zh-CN" altLang="en-US" dirty="0"/>
              <a:t>这些特性由</a:t>
            </a:r>
            <a:r>
              <a:rPr lang="en-US" altLang="zh-CN" dirty="0" err="1"/>
              <a:t>IConfirmNavigationRequest</a:t>
            </a:r>
            <a:r>
              <a:rPr lang="zh-CN" altLang="en-US" dirty="0"/>
              <a:t>做支撑，它融入了</a:t>
            </a:r>
            <a:r>
              <a:rPr lang="en-US" altLang="zh-CN" dirty="0"/>
              <a:t>AOP</a:t>
            </a:r>
            <a:r>
              <a:rPr lang="zh-CN" altLang="en-US" dirty="0"/>
              <a:t>（面向切面编程）的思想。</a:t>
            </a:r>
          </a:p>
        </p:txBody>
      </p:sp>
    </p:spTree>
    <p:extLst>
      <p:ext uri="{BB962C8B-B14F-4D97-AF65-F5344CB8AC3E}">
        <p14:creationId xmlns:p14="http://schemas.microsoft.com/office/powerpoint/2010/main" val="1492779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FBD336-D2CB-4817-9C9C-534DB6E88A81}"/>
              </a:ext>
            </a:extLst>
          </p:cNvPr>
          <p:cNvSpPr>
            <a:spLocks noGrp="1"/>
          </p:cNvSpPr>
          <p:nvPr>
            <p:ph type="title"/>
          </p:nvPr>
        </p:nvSpPr>
        <p:spPr/>
        <p:txBody>
          <a:bodyPr/>
          <a:lstStyle/>
          <a:p>
            <a:r>
              <a:rPr lang="en-US" altLang="zh-CN" b="1" dirty="0"/>
              <a:t>Navigation - </a:t>
            </a:r>
            <a:r>
              <a:rPr lang="zh-CN" altLang="en-US" dirty="0"/>
              <a:t>导航日志</a:t>
            </a:r>
          </a:p>
        </p:txBody>
      </p:sp>
      <p:sp>
        <p:nvSpPr>
          <p:cNvPr id="21" name="文本框 20">
            <a:extLst>
              <a:ext uri="{FF2B5EF4-FFF2-40B4-BE49-F238E27FC236}">
                <a16:creationId xmlns:a16="http://schemas.microsoft.com/office/drawing/2014/main" id="{1D9E11EF-CC0B-4CDC-87B2-E910E67139A6}"/>
              </a:ext>
            </a:extLst>
          </p:cNvPr>
          <p:cNvSpPr txBox="1"/>
          <p:nvPr/>
        </p:nvSpPr>
        <p:spPr>
          <a:xfrm>
            <a:off x="669925" y="1205411"/>
            <a:ext cx="10850562" cy="3416320"/>
          </a:xfrm>
          <a:prstGeom prst="rect">
            <a:avLst/>
          </a:prstGeom>
          <a:noFill/>
        </p:spPr>
        <p:txBody>
          <a:bodyPr wrap="square">
            <a:spAutoFit/>
          </a:bodyPr>
          <a:lstStyle/>
          <a:p>
            <a:r>
              <a:rPr lang="zh-CN" altLang="en-US" dirty="0"/>
              <a:t>导航日志其实就是对导航系统的一个管理功能，理论上来说，我们应该知道我们上一步导航的位置、以及下一步导航的位置，包括我们导航的历史记录。以便于我们使用导航对应用程序可以灵活的控制。</a:t>
            </a:r>
            <a:r>
              <a:rPr lang="zh-CN" altLang="en-US" dirty="0">
                <a:solidFill>
                  <a:schemeClr val="accent1"/>
                </a:solidFill>
              </a:rPr>
              <a:t>类似于我们熟知的双向链表结构</a:t>
            </a:r>
            <a:r>
              <a:rPr lang="zh-CN" altLang="en-US" dirty="0"/>
              <a:t>。</a:t>
            </a:r>
            <a:endParaRPr lang="en-US" altLang="zh-CN" dirty="0"/>
          </a:p>
          <a:p>
            <a:endParaRPr lang="en-US" altLang="zh-CN" dirty="0"/>
          </a:p>
          <a:p>
            <a:r>
              <a:rPr lang="zh-CN" altLang="en-US" dirty="0"/>
              <a:t>导航日志由IRegionNavigationJournal提供支撑。</a:t>
            </a:r>
            <a:endParaRPr lang="en-US" altLang="zh-CN" dirty="0"/>
          </a:p>
          <a:p>
            <a:endParaRPr lang="en-US" altLang="zh-CN" dirty="0"/>
          </a:p>
          <a:p>
            <a:r>
              <a:rPr lang="zh-CN" altLang="en-US" dirty="0"/>
              <a:t>IRegionNavigationJournal接口有如下功能：</a:t>
            </a:r>
            <a:endParaRPr lang="en-US" altLang="zh-CN" dirty="0"/>
          </a:p>
          <a:p>
            <a:endParaRPr lang="en-US" altLang="zh-CN" dirty="0"/>
          </a:p>
          <a:p>
            <a:r>
              <a:rPr lang="zh-CN" altLang="en-US" dirty="0"/>
              <a:t>GoBack() : 返回上一页</a:t>
            </a:r>
            <a:endParaRPr lang="en-US" altLang="zh-CN" dirty="0"/>
          </a:p>
          <a:p>
            <a:r>
              <a:rPr lang="zh-CN" altLang="en-US"/>
              <a:t>CanGoBack: </a:t>
            </a:r>
            <a:r>
              <a:rPr lang="zh-CN" altLang="en-US" dirty="0"/>
              <a:t>是否可以返回上一页</a:t>
            </a:r>
            <a:endParaRPr lang="en-US" altLang="zh-CN" dirty="0"/>
          </a:p>
          <a:p>
            <a:r>
              <a:rPr lang="zh-CN" altLang="en-US" dirty="0"/>
              <a:t>GoForward(): 返回后一页</a:t>
            </a:r>
            <a:endParaRPr lang="en-US" altLang="zh-CN" dirty="0"/>
          </a:p>
          <a:p>
            <a:r>
              <a:rPr lang="zh-CN" altLang="en-US" dirty="0"/>
              <a:t>CanGoForward: 是否可以返回后一页</a:t>
            </a:r>
          </a:p>
        </p:txBody>
      </p:sp>
      <p:sp>
        <p:nvSpPr>
          <p:cNvPr id="20" name="矩形 19">
            <a:extLst>
              <a:ext uri="{FF2B5EF4-FFF2-40B4-BE49-F238E27FC236}">
                <a16:creationId xmlns:a16="http://schemas.microsoft.com/office/drawing/2014/main" id="{C8D8A616-D967-4EB6-B55E-A301B7CA8DE6}"/>
              </a:ext>
            </a:extLst>
          </p:cNvPr>
          <p:cNvSpPr/>
          <p:nvPr/>
        </p:nvSpPr>
        <p:spPr>
          <a:xfrm>
            <a:off x="2641599" y="4927599"/>
            <a:ext cx="7137401"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Region</a:t>
            </a:r>
            <a:endParaRPr lang="zh-CN" altLang="en-US" dirty="0"/>
          </a:p>
        </p:txBody>
      </p:sp>
      <p:sp>
        <p:nvSpPr>
          <p:cNvPr id="22" name="矩形 21">
            <a:extLst>
              <a:ext uri="{FF2B5EF4-FFF2-40B4-BE49-F238E27FC236}">
                <a16:creationId xmlns:a16="http://schemas.microsoft.com/office/drawing/2014/main" id="{FF70C2FC-79BD-4DAD-87F2-69FA05035534}"/>
              </a:ext>
            </a:extLst>
          </p:cNvPr>
          <p:cNvSpPr/>
          <p:nvPr/>
        </p:nvSpPr>
        <p:spPr>
          <a:xfrm>
            <a:off x="2735133" y="5477932"/>
            <a:ext cx="1243463" cy="829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View1</a:t>
            </a:r>
            <a:endParaRPr lang="zh-CN" altLang="en-US" dirty="0"/>
          </a:p>
        </p:txBody>
      </p:sp>
      <p:sp>
        <p:nvSpPr>
          <p:cNvPr id="24" name="矩形 23">
            <a:extLst>
              <a:ext uri="{FF2B5EF4-FFF2-40B4-BE49-F238E27FC236}">
                <a16:creationId xmlns:a16="http://schemas.microsoft.com/office/drawing/2014/main" id="{F71A7D36-DBED-4049-9D32-57AE4A5C07B5}"/>
              </a:ext>
            </a:extLst>
          </p:cNvPr>
          <p:cNvSpPr/>
          <p:nvPr/>
        </p:nvSpPr>
        <p:spPr>
          <a:xfrm>
            <a:off x="4724742" y="5477932"/>
            <a:ext cx="1243463" cy="829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View2</a:t>
            </a:r>
            <a:endParaRPr lang="zh-CN" altLang="en-US" dirty="0"/>
          </a:p>
        </p:txBody>
      </p:sp>
      <p:sp>
        <p:nvSpPr>
          <p:cNvPr id="25" name="矩形 24">
            <a:extLst>
              <a:ext uri="{FF2B5EF4-FFF2-40B4-BE49-F238E27FC236}">
                <a16:creationId xmlns:a16="http://schemas.microsoft.com/office/drawing/2014/main" id="{CDDE0DDE-BCD4-4A4D-B977-1030C34162F8}"/>
              </a:ext>
            </a:extLst>
          </p:cNvPr>
          <p:cNvSpPr/>
          <p:nvPr/>
        </p:nvSpPr>
        <p:spPr>
          <a:xfrm>
            <a:off x="6714351" y="5477932"/>
            <a:ext cx="1243463" cy="829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View3</a:t>
            </a:r>
            <a:endParaRPr lang="zh-CN" altLang="en-US" dirty="0"/>
          </a:p>
        </p:txBody>
      </p:sp>
      <p:sp>
        <p:nvSpPr>
          <p:cNvPr id="26" name="矩形 25">
            <a:extLst>
              <a:ext uri="{FF2B5EF4-FFF2-40B4-BE49-F238E27FC236}">
                <a16:creationId xmlns:a16="http://schemas.microsoft.com/office/drawing/2014/main" id="{6AC80556-B565-4E0C-9131-E77837171775}"/>
              </a:ext>
            </a:extLst>
          </p:cNvPr>
          <p:cNvSpPr/>
          <p:nvPr/>
        </p:nvSpPr>
        <p:spPr>
          <a:xfrm>
            <a:off x="8535537" y="5477932"/>
            <a:ext cx="1243463" cy="829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View4</a:t>
            </a:r>
            <a:endParaRPr lang="zh-CN" altLang="en-US" dirty="0"/>
          </a:p>
        </p:txBody>
      </p:sp>
      <p:cxnSp>
        <p:nvCxnSpPr>
          <p:cNvPr id="27" name="直接箭头连接符 26">
            <a:extLst>
              <a:ext uri="{FF2B5EF4-FFF2-40B4-BE49-F238E27FC236}">
                <a16:creationId xmlns:a16="http://schemas.microsoft.com/office/drawing/2014/main" id="{06ACF809-3EB1-4DD3-92B3-2869389A0636}"/>
              </a:ext>
            </a:extLst>
          </p:cNvPr>
          <p:cNvCxnSpPr>
            <a:cxnSpLocks/>
            <a:stCxn id="22" idx="3"/>
            <a:endCxn id="24" idx="1"/>
          </p:cNvCxnSpPr>
          <p:nvPr/>
        </p:nvCxnSpPr>
        <p:spPr>
          <a:xfrm>
            <a:off x="3978596" y="5892799"/>
            <a:ext cx="74614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C5C5B38-7CCD-4633-A979-21382FC3C3F7}"/>
              </a:ext>
            </a:extLst>
          </p:cNvPr>
          <p:cNvCxnSpPr>
            <a:cxnSpLocks/>
            <a:stCxn id="24" idx="3"/>
            <a:endCxn id="25" idx="1"/>
          </p:cNvCxnSpPr>
          <p:nvPr/>
        </p:nvCxnSpPr>
        <p:spPr>
          <a:xfrm>
            <a:off x="5968205" y="5892799"/>
            <a:ext cx="74614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B6F04A94-0FE5-41D2-AE7C-37EEA0AFBA8C}"/>
              </a:ext>
            </a:extLst>
          </p:cNvPr>
          <p:cNvCxnSpPr>
            <a:cxnSpLocks/>
            <a:stCxn id="25" idx="3"/>
            <a:endCxn id="26" idx="1"/>
          </p:cNvCxnSpPr>
          <p:nvPr/>
        </p:nvCxnSpPr>
        <p:spPr>
          <a:xfrm>
            <a:off x="7957814" y="5892799"/>
            <a:ext cx="57772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705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Thanks</a:t>
            </a:r>
            <a:endParaRPr lang="zh-CN" altLang="en-US" dirty="0"/>
          </a:p>
        </p:txBody>
      </p:sp>
    </p:spTree>
    <p:extLst>
      <p:ext uri="{BB962C8B-B14F-4D97-AF65-F5344CB8AC3E}">
        <p14:creationId xmlns:p14="http://schemas.microsoft.com/office/powerpoint/2010/main" val="12590430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519a87ce-1648-40c5-af76-dbc34262555d"/>
</p:tagLst>
</file>

<file path=ppt/tags/tag2.xml><?xml version="1.0" encoding="utf-8"?>
<p:tagLst xmlns:a="http://schemas.openxmlformats.org/drawingml/2006/main" xmlns:r="http://schemas.openxmlformats.org/officeDocument/2006/relationships" xmlns:p="http://schemas.openxmlformats.org/presentationml/2006/main">
  <p:tag name="ISLIDE.DIAGRAM" val="bf5c8328-9355-4d9d-8e4c-ac5489ccdddf"/>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7859D7"/>
      </a:accent1>
      <a:accent2>
        <a:srgbClr val="FF834F"/>
      </a:accent2>
      <a:accent3>
        <a:srgbClr val="4FE8FF"/>
      </a:accent3>
      <a:accent4>
        <a:srgbClr val="DAF166"/>
      </a:accent4>
      <a:accent5>
        <a:srgbClr val="F1F166"/>
      </a:accent5>
      <a:accent6>
        <a:srgbClr val="614361"/>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7859D7"/>
    </a:accent1>
    <a:accent2>
      <a:srgbClr val="FF834F"/>
    </a:accent2>
    <a:accent3>
      <a:srgbClr val="4FE8FF"/>
    </a:accent3>
    <a:accent4>
      <a:srgbClr val="DAF166"/>
    </a:accent4>
    <a:accent5>
      <a:srgbClr val="F1F166"/>
    </a:accent5>
    <a:accent6>
      <a:srgbClr val="614361"/>
    </a:accent6>
    <a:hlink>
      <a:srgbClr val="4472C4"/>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7859D7"/>
    </a:accent1>
    <a:accent2>
      <a:srgbClr val="FF834F"/>
    </a:accent2>
    <a:accent3>
      <a:srgbClr val="4FE8FF"/>
    </a:accent3>
    <a:accent4>
      <a:srgbClr val="DAF166"/>
    </a:accent4>
    <a:accent5>
      <a:srgbClr val="F1F166"/>
    </a:accent5>
    <a:accent6>
      <a:srgbClr val="614361"/>
    </a:accent6>
    <a:hlink>
      <a:srgbClr val="4472C4"/>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7859D7"/>
    </a:accent1>
    <a:accent2>
      <a:srgbClr val="FF834F"/>
    </a:accent2>
    <a:accent3>
      <a:srgbClr val="4FE8FF"/>
    </a:accent3>
    <a:accent4>
      <a:srgbClr val="DAF166"/>
    </a:accent4>
    <a:accent5>
      <a:srgbClr val="F1F166"/>
    </a:accent5>
    <a:accent6>
      <a:srgbClr val="614361"/>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6583</TotalTime>
  <Words>469</Words>
  <Application>Microsoft Office PowerPoint</Application>
  <PresentationFormat>宽屏</PresentationFormat>
  <Paragraphs>50</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aktiv-grotesk</vt:lpstr>
      <vt:lpstr>-apple-system</vt:lpstr>
      <vt:lpstr>Arial</vt:lpstr>
      <vt:lpstr>Calibri</vt:lpstr>
      <vt:lpstr>Cascadia Mono</vt:lpstr>
      <vt:lpstr>Impact</vt:lpstr>
      <vt:lpstr>主题5</vt:lpstr>
      <vt:lpstr>Wemail    05</vt:lpstr>
      <vt:lpstr>PowerPoint 演示文稿</vt:lpstr>
      <vt:lpstr>Navigation</vt:lpstr>
      <vt:lpstr>Navigation – 视图导航</vt:lpstr>
      <vt:lpstr>Navigation – 确认导航（拦截）</vt:lpstr>
      <vt:lpstr>Navigation - 导航日志</vt:lpstr>
      <vt:lpstr>Thanks</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朱 震</cp:lastModifiedBy>
  <cp:revision>109</cp:revision>
  <cp:lastPrinted>2018-05-15T16:00:00Z</cp:lastPrinted>
  <dcterms:created xsi:type="dcterms:W3CDTF">2018-05-15T16:00:00Z</dcterms:created>
  <dcterms:modified xsi:type="dcterms:W3CDTF">2021-11-02T15:56:11Z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2018-09-03T08:57:10.9828694Z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