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06ee68a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06ee68a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06ee68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206ee68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06ee68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206ee68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06ee68a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06ee68a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06ee68a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06ee68a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06ee68a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06ee68a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920500" y="478820"/>
            <a:ext cx="5361300" cy="23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SNAKE GAME</a:t>
            </a:r>
            <a:endParaRPr>
              <a:solidFill>
                <a:srgbClr val="93C47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in DIGITAL SYSTEM DESIGN FINAL LAB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 of snake game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75" y="1533525"/>
            <a:ext cx="2286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925675" y="3759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snake game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476" y="1299450"/>
            <a:ext cx="1838900" cy="2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 SCENE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25" y="1523850"/>
            <a:ext cx="1828800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5"/>
          <p:cNvCxnSpPr/>
          <p:nvPr/>
        </p:nvCxnSpPr>
        <p:spPr>
          <a:xfrm rot="10800000" flipH="1">
            <a:off x="4627625" y="1676500"/>
            <a:ext cx="1722000" cy="7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6349625" y="1290500"/>
            <a:ext cx="14337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MY SNAKE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flipH="1">
            <a:off x="2700775" y="2837275"/>
            <a:ext cx="1244100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5"/>
          <p:cNvSpPr txBox="1"/>
          <p:nvPr/>
        </p:nvSpPr>
        <p:spPr>
          <a:xfrm>
            <a:off x="1623650" y="3301525"/>
            <a:ext cx="14337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THE APPLE YOU NEED TO EAT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BUTTON AND DISPLAY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15430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684725" y="39145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SCORE DISPLAY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6"/>
          <p:cNvGrpSpPr/>
          <p:nvPr/>
        </p:nvGrpSpPr>
        <p:grpSpPr>
          <a:xfrm>
            <a:off x="3743750" y="1850688"/>
            <a:ext cx="4369800" cy="2444563"/>
            <a:chOff x="1976150" y="1843088"/>
            <a:chExt cx="4369800" cy="2444563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37375" y="1843088"/>
              <a:ext cx="3086100" cy="1457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16"/>
            <p:cNvCxnSpPr/>
            <p:nvPr/>
          </p:nvCxnSpPr>
          <p:spPr>
            <a:xfrm flipH="1">
              <a:off x="4096550" y="2822100"/>
              <a:ext cx="129000" cy="11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2844850" y="2958650"/>
              <a:ext cx="15300" cy="8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1976150" y="3777950"/>
              <a:ext cx="43698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PRESS START TO PLAY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DIFFICULTY VARIATION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75" y="1573275"/>
            <a:ext cx="367865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GAMES’ EASTER EGG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13" y="1800188"/>
            <a:ext cx="2257425" cy="231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/>
          <p:nvPr/>
        </p:nvCxnSpPr>
        <p:spPr>
          <a:xfrm flipH="1">
            <a:off x="2556525" y="2981400"/>
            <a:ext cx="163110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940700" y="33379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FAKE APPLE (FROM CHINA)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 rot="10800000" flipH="1">
            <a:off x="5037300" y="2184850"/>
            <a:ext cx="1236600" cy="4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8"/>
          <p:cNvSpPr txBox="1"/>
          <p:nvPr/>
        </p:nvSpPr>
        <p:spPr>
          <a:xfrm>
            <a:off x="6273900" y="1767600"/>
            <a:ext cx="2050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REAL APPLE (FROM USA)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>
            <a:off x="4384875" y="3117950"/>
            <a:ext cx="2192400" cy="3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8"/>
          <p:cNvSpPr txBox="1"/>
          <p:nvPr/>
        </p:nvSpPr>
        <p:spPr>
          <a:xfrm>
            <a:off x="6539375" y="33379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MY SNAKE’S 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85710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如螢幕大小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Calibri</vt:lpstr>
      <vt:lpstr>Arial</vt:lpstr>
      <vt:lpstr>Nunito</vt:lpstr>
      <vt:lpstr>Shift</vt:lpstr>
      <vt:lpstr>  SNAKE GAME  in DIGITAL SYSTEM DESIGN FINAL LAB</vt:lpstr>
      <vt:lpstr>Start of snake game</vt:lpstr>
      <vt:lpstr>GAME SCENE</vt:lpstr>
      <vt:lpstr>BUTTON AND DISPLAY</vt:lpstr>
      <vt:lpstr>DIFFICULTY VARIATION</vt:lpstr>
      <vt:lpstr>GAMES’ EASTER EGG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SNAKE GAME  in DIGITAL SYSTEM DESIGN FINAL LAB</dc:title>
  <cp:lastModifiedBy>劉杰閎</cp:lastModifiedBy>
  <cp:revision>2</cp:revision>
  <dcterms:modified xsi:type="dcterms:W3CDTF">2020-12-27T08:49:35Z</dcterms:modified>
</cp:coreProperties>
</file>