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345" r:id="rId5"/>
    <p:sldId id="358" r:id="rId6"/>
    <p:sldId id="352" r:id="rId7"/>
    <p:sldId id="343" r:id="rId8"/>
    <p:sldId id="351" r:id="rId9"/>
    <p:sldId id="353" r:id="rId10"/>
    <p:sldId id="356" r:id="rId11"/>
    <p:sldId id="357" r:id="rId12"/>
    <p:sldId id="355" r:id="rId13"/>
    <p:sldId id="354" r:id="rId14"/>
    <p:sldId id="33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光呈" initials="G" lastIdx="3" clrIdx="0">
    <p:extLst>
      <p:ext uri="{19B8F6BF-5375-455C-9EA6-DF929625EA0E}">
        <p15:presenceInfo xmlns:p15="http://schemas.microsoft.com/office/powerpoint/2012/main" userId="Guang光呈" providerId="None"/>
      </p:ext>
    </p:extLst>
  </p:cmAuthor>
  <p:cmAuthor id="2" name="立東 林" initials="立東" lastIdx="1" clrIdx="1">
    <p:extLst>
      <p:ext uri="{19B8F6BF-5375-455C-9EA6-DF929625EA0E}">
        <p15:presenceInfo xmlns:p15="http://schemas.microsoft.com/office/powerpoint/2012/main" userId="5f2bc2f6b646d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1882" autoAdjust="0"/>
  </p:normalViewPr>
  <p:slideViewPr>
    <p:cSldViewPr snapToGrid="0">
      <p:cViewPr varScale="1">
        <p:scale>
          <a:sx n="104" d="100"/>
          <a:sy n="104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Jiehong" userId="3443bfb0-3c3d-4094-8d6b-2ac8353dd5bf" providerId="ADAL" clId="{670497B8-60B2-4F26-AFBD-A5705A238084}"/>
    <pc:docChg chg="undo custSel addSld delSld modSld sldOrd">
      <pc:chgData name="LIUJiehong" userId="3443bfb0-3c3d-4094-8d6b-2ac8353dd5bf" providerId="ADAL" clId="{670497B8-60B2-4F26-AFBD-A5705A238084}" dt="2022-04-20T12:04:08.725" v="1069" actId="1076"/>
      <pc:docMkLst>
        <pc:docMk/>
      </pc:docMkLst>
      <pc:sldChg chg="modSp mod">
        <pc:chgData name="LIUJiehong" userId="3443bfb0-3c3d-4094-8d6b-2ac8353dd5bf" providerId="ADAL" clId="{670497B8-60B2-4F26-AFBD-A5705A238084}" dt="2022-04-20T11:37:10.154" v="370" actId="20577"/>
        <pc:sldMkLst>
          <pc:docMk/>
          <pc:sldMk cId="2708999359" sldId="256"/>
        </pc:sldMkLst>
        <pc:spChg chg="mod">
          <ac:chgData name="LIUJiehong" userId="3443bfb0-3c3d-4094-8d6b-2ac8353dd5bf" providerId="ADAL" clId="{670497B8-60B2-4F26-AFBD-A5705A238084}" dt="2022-04-20T10:09:17.021" v="8" actId="20577"/>
          <ac:spMkLst>
            <pc:docMk/>
            <pc:sldMk cId="2708999359" sldId="256"/>
            <ac:spMk id="2" creationId="{00000000-0000-0000-0000-000000000000}"/>
          </ac:spMkLst>
        </pc:spChg>
        <pc:spChg chg="mod">
          <ac:chgData name="LIUJiehong" userId="3443bfb0-3c3d-4094-8d6b-2ac8353dd5bf" providerId="ADAL" clId="{670497B8-60B2-4F26-AFBD-A5705A238084}" dt="2022-04-20T11:37:10.154" v="370" actId="20577"/>
          <ac:spMkLst>
            <pc:docMk/>
            <pc:sldMk cId="2708999359" sldId="256"/>
            <ac:spMk id="3" creationId="{00000000-0000-0000-0000-000000000000}"/>
          </ac:spMkLst>
        </pc:spChg>
      </pc:sldChg>
      <pc:sldChg chg="modSp mod">
        <pc:chgData name="LIUJiehong" userId="3443bfb0-3c3d-4094-8d6b-2ac8353dd5bf" providerId="ADAL" clId="{670497B8-60B2-4F26-AFBD-A5705A238084}" dt="2022-04-20T10:10:17.563" v="12" actId="20577"/>
        <pc:sldMkLst>
          <pc:docMk/>
          <pc:sldMk cId="3515060751" sldId="257"/>
        </pc:sldMkLst>
        <pc:spChg chg="mod">
          <ac:chgData name="LIUJiehong" userId="3443bfb0-3c3d-4094-8d6b-2ac8353dd5bf" providerId="ADAL" clId="{670497B8-60B2-4F26-AFBD-A5705A238084}" dt="2022-04-20T10:10:17.563" v="12" actId="20577"/>
          <ac:spMkLst>
            <pc:docMk/>
            <pc:sldMk cId="3515060751" sldId="257"/>
            <ac:spMk id="2" creationId="{00000000-0000-0000-0000-000000000000}"/>
          </ac:spMkLst>
        </pc:spChg>
      </pc:sldChg>
      <pc:sldChg chg="addSp delSp modSp mod modNotesTx">
        <pc:chgData name="LIUJiehong" userId="3443bfb0-3c3d-4094-8d6b-2ac8353dd5bf" providerId="ADAL" clId="{670497B8-60B2-4F26-AFBD-A5705A238084}" dt="2022-04-20T10:27:35.183" v="364" actId="20577"/>
        <pc:sldMkLst>
          <pc:docMk/>
          <pc:sldMk cId="4169014414" sldId="273"/>
        </pc:sldMkLst>
        <pc:spChg chg="mod">
          <ac:chgData name="LIUJiehong" userId="3443bfb0-3c3d-4094-8d6b-2ac8353dd5bf" providerId="ADAL" clId="{670497B8-60B2-4F26-AFBD-A5705A238084}" dt="2022-04-20T10:27:05.588" v="276" actId="14100"/>
          <ac:spMkLst>
            <pc:docMk/>
            <pc:sldMk cId="4169014414" sldId="273"/>
            <ac:spMk id="4" creationId="{3D1483E7-B4FB-4CD4-BAEA-D8F61FC17D83}"/>
          </ac:spMkLst>
        </pc:spChg>
        <pc:picChg chg="add del mod">
          <ac:chgData name="LIUJiehong" userId="3443bfb0-3c3d-4094-8d6b-2ac8353dd5bf" providerId="ADAL" clId="{670497B8-60B2-4F26-AFBD-A5705A238084}" dt="2022-04-20T10:15:15.746" v="224"/>
          <ac:picMkLst>
            <pc:docMk/>
            <pc:sldMk cId="4169014414" sldId="273"/>
            <ac:picMk id="2" creationId="{7213888A-8E1B-47ED-9012-58522CC104EC}"/>
          </ac:picMkLst>
        </pc:picChg>
        <pc:picChg chg="del">
          <ac:chgData name="LIUJiehong" userId="3443bfb0-3c3d-4094-8d6b-2ac8353dd5bf" providerId="ADAL" clId="{670497B8-60B2-4F26-AFBD-A5705A238084}" dt="2022-04-20T10:10:52.779" v="15" actId="478"/>
          <ac:picMkLst>
            <pc:docMk/>
            <pc:sldMk cId="4169014414" sldId="273"/>
            <ac:picMk id="1026" creationId="{36F3B197-1756-4AC9-B7C0-41266F7E895D}"/>
          </ac:picMkLst>
        </pc:picChg>
        <pc:picChg chg="add mod">
          <ac:chgData name="LIUJiehong" userId="3443bfb0-3c3d-4094-8d6b-2ac8353dd5bf" providerId="ADAL" clId="{670497B8-60B2-4F26-AFBD-A5705A238084}" dt="2022-04-20T10:27:08.004" v="277" actId="1076"/>
          <ac:picMkLst>
            <pc:docMk/>
            <pc:sldMk cId="4169014414" sldId="273"/>
            <ac:picMk id="1028" creationId="{A711BFFE-3CC1-4E4E-88AA-1736578A6BEC}"/>
          </ac:picMkLst>
        </pc:picChg>
        <pc:picChg chg="add mod">
          <ac:chgData name="LIUJiehong" userId="3443bfb0-3c3d-4094-8d6b-2ac8353dd5bf" providerId="ADAL" clId="{670497B8-60B2-4F26-AFBD-A5705A238084}" dt="2022-04-20T10:27:10.461" v="279" actId="1076"/>
          <ac:picMkLst>
            <pc:docMk/>
            <pc:sldMk cId="4169014414" sldId="273"/>
            <ac:picMk id="1030" creationId="{671B6947-F7CA-44E9-AE0A-BE401CCD6FA9}"/>
          </ac:picMkLst>
        </pc:picChg>
      </pc:sldChg>
      <pc:sldChg chg="del">
        <pc:chgData name="LIUJiehong" userId="3443bfb0-3c3d-4094-8d6b-2ac8353dd5bf" providerId="ADAL" clId="{670497B8-60B2-4F26-AFBD-A5705A238084}" dt="2022-04-20T11:36:42.553" v="368" actId="47"/>
        <pc:sldMkLst>
          <pc:docMk/>
          <pc:sldMk cId="24518093" sldId="296"/>
        </pc:sldMkLst>
      </pc:sldChg>
      <pc:sldChg chg="modSp mod">
        <pc:chgData name="LIUJiehong" userId="3443bfb0-3c3d-4094-8d6b-2ac8353dd5bf" providerId="ADAL" clId="{670497B8-60B2-4F26-AFBD-A5705A238084}" dt="2022-04-20T10:09:59.572" v="11" actId="14100"/>
        <pc:sldMkLst>
          <pc:docMk/>
          <pc:sldMk cId="1240257643" sldId="336"/>
        </pc:sldMkLst>
        <pc:spChg chg="mod">
          <ac:chgData name="LIUJiehong" userId="3443bfb0-3c3d-4094-8d6b-2ac8353dd5bf" providerId="ADAL" clId="{670497B8-60B2-4F26-AFBD-A5705A238084}" dt="2022-04-20T10:09:59.572" v="11" actId="14100"/>
          <ac:spMkLst>
            <pc:docMk/>
            <pc:sldMk cId="1240257643" sldId="336"/>
            <ac:spMk id="7" creationId="{7E5BE20F-1573-4227-A419-3855199A5542}"/>
          </ac:spMkLst>
        </pc:spChg>
      </pc:sldChg>
      <pc:sldChg chg="del">
        <pc:chgData name="LIUJiehong" userId="3443bfb0-3c3d-4094-8d6b-2ac8353dd5bf" providerId="ADAL" clId="{670497B8-60B2-4F26-AFBD-A5705A238084}" dt="2022-04-20T11:36:49.286" v="369" actId="47"/>
        <pc:sldMkLst>
          <pc:docMk/>
          <pc:sldMk cId="2183750913" sldId="342"/>
        </pc:sldMkLst>
      </pc:sldChg>
      <pc:sldChg chg="addSp delSp modSp mod">
        <pc:chgData name="LIUJiehong" userId="3443bfb0-3c3d-4094-8d6b-2ac8353dd5bf" providerId="ADAL" clId="{670497B8-60B2-4F26-AFBD-A5705A238084}" dt="2022-04-20T11:56:35.784" v="826" actId="1076"/>
        <pc:sldMkLst>
          <pc:docMk/>
          <pc:sldMk cId="608408906" sldId="343"/>
        </pc:sldMkLst>
        <pc:spChg chg="mod">
          <ac:chgData name="LIUJiehong" userId="3443bfb0-3c3d-4094-8d6b-2ac8353dd5bf" providerId="ADAL" clId="{670497B8-60B2-4F26-AFBD-A5705A238084}" dt="2022-04-20T11:47:14.550" v="634" actId="20577"/>
          <ac:spMkLst>
            <pc:docMk/>
            <pc:sldMk cId="608408906" sldId="343"/>
            <ac:spMk id="3" creationId="{11AE1CF6-81A9-4935-B5FC-7A29E2700D1F}"/>
          </ac:spMkLst>
        </pc:spChg>
        <pc:spChg chg="del">
          <ac:chgData name="LIUJiehong" userId="3443bfb0-3c3d-4094-8d6b-2ac8353dd5bf" providerId="ADAL" clId="{670497B8-60B2-4F26-AFBD-A5705A238084}" dt="2022-04-20T11:42:05.144" v="483" actId="478"/>
          <ac:spMkLst>
            <pc:docMk/>
            <pc:sldMk cId="608408906" sldId="343"/>
            <ac:spMk id="8" creationId="{74202EA3-C81D-4C70-9665-20D9741C3827}"/>
          </ac:spMkLst>
        </pc:spChg>
        <pc:spChg chg="del">
          <ac:chgData name="LIUJiehong" userId="3443bfb0-3c3d-4094-8d6b-2ac8353dd5bf" providerId="ADAL" clId="{670497B8-60B2-4F26-AFBD-A5705A238084}" dt="2022-04-20T11:42:06.192" v="484" actId="478"/>
          <ac:spMkLst>
            <pc:docMk/>
            <pc:sldMk cId="608408906" sldId="343"/>
            <ac:spMk id="9" creationId="{DB50A538-1843-4DAE-B272-1067B2E1D767}"/>
          </ac:spMkLst>
        </pc:spChg>
        <pc:spChg chg="add mod">
          <ac:chgData name="LIUJiehong" userId="3443bfb0-3c3d-4094-8d6b-2ac8353dd5bf" providerId="ADAL" clId="{670497B8-60B2-4F26-AFBD-A5705A238084}" dt="2022-04-20T11:56:13.271" v="808" actId="1076"/>
          <ac:spMkLst>
            <pc:docMk/>
            <pc:sldMk cId="608408906" sldId="343"/>
            <ac:spMk id="15" creationId="{245349C5-07E3-41EE-88BF-905BF2BAA14C}"/>
          </ac:spMkLst>
        </pc:spChg>
        <pc:spChg chg="add mod">
          <ac:chgData name="LIUJiehong" userId="3443bfb0-3c3d-4094-8d6b-2ac8353dd5bf" providerId="ADAL" clId="{670497B8-60B2-4F26-AFBD-A5705A238084}" dt="2022-04-20T11:56:23.329" v="820" actId="1076"/>
          <ac:spMkLst>
            <pc:docMk/>
            <pc:sldMk cId="608408906" sldId="343"/>
            <ac:spMk id="16" creationId="{6D4A6706-8DAF-458E-9111-8EA0C172DFAD}"/>
          </ac:spMkLst>
        </pc:spChg>
        <pc:spChg chg="add mod">
          <ac:chgData name="LIUJiehong" userId="3443bfb0-3c3d-4094-8d6b-2ac8353dd5bf" providerId="ADAL" clId="{670497B8-60B2-4F26-AFBD-A5705A238084}" dt="2022-04-20T11:56:35.784" v="826" actId="1076"/>
          <ac:spMkLst>
            <pc:docMk/>
            <pc:sldMk cId="608408906" sldId="343"/>
            <ac:spMk id="17" creationId="{DC0079E0-4B69-4A9C-AF9C-79DCD25D1B5E}"/>
          </ac:spMkLst>
        </pc:spChg>
        <pc:picChg chg="del">
          <ac:chgData name="LIUJiehong" userId="3443bfb0-3c3d-4094-8d6b-2ac8353dd5bf" providerId="ADAL" clId="{670497B8-60B2-4F26-AFBD-A5705A238084}" dt="2022-04-20T11:41:55.775" v="478" actId="478"/>
          <ac:picMkLst>
            <pc:docMk/>
            <pc:sldMk cId="608408906" sldId="343"/>
            <ac:picMk id="4" creationId="{F31CA3D3-DAB3-449E-BA57-2955512B0E66}"/>
          </ac:picMkLst>
        </pc:picChg>
        <pc:picChg chg="add mod">
          <ac:chgData name="LIUJiehong" userId="3443bfb0-3c3d-4094-8d6b-2ac8353dd5bf" providerId="ADAL" clId="{670497B8-60B2-4F26-AFBD-A5705A238084}" dt="2022-04-20T11:42:49.828" v="508" actId="1076"/>
          <ac:picMkLst>
            <pc:docMk/>
            <pc:sldMk cId="608408906" sldId="343"/>
            <ac:picMk id="5" creationId="{B1ECED29-1040-4253-84DE-CC95899827AD}"/>
          </ac:picMkLst>
        </pc:picChg>
        <pc:picChg chg="del">
          <ac:chgData name="LIUJiehong" userId="3443bfb0-3c3d-4094-8d6b-2ac8353dd5bf" providerId="ADAL" clId="{670497B8-60B2-4F26-AFBD-A5705A238084}" dt="2022-04-20T11:41:56.622" v="479" actId="478"/>
          <ac:picMkLst>
            <pc:docMk/>
            <pc:sldMk cId="608408906" sldId="343"/>
            <ac:picMk id="7" creationId="{7BE7BA65-C4A5-456C-B312-82F36791CE7F}"/>
          </ac:picMkLst>
        </pc:picChg>
        <pc:picChg chg="add mod">
          <ac:chgData name="LIUJiehong" userId="3443bfb0-3c3d-4094-8d6b-2ac8353dd5bf" providerId="ADAL" clId="{670497B8-60B2-4F26-AFBD-A5705A238084}" dt="2022-04-20T11:42:49.828" v="508" actId="1076"/>
          <ac:picMkLst>
            <pc:docMk/>
            <pc:sldMk cId="608408906" sldId="343"/>
            <ac:picMk id="10" creationId="{428D0C28-38C8-4AC3-B507-96E6B218E5C8}"/>
          </ac:picMkLst>
        </pc:picChg>
        <pc:picChg chg="add mod">
          <ac:chgData name="LIUJiehong" userId="3443bfb0-3c3d-4094-8d6b-2ac8353dd5bf" providerId="ADAL" clId="{670497B8-60B2-4F26-AFBD-A5705A238084}" dt="2022-04-20T11:42:49.828" v="508" actId="1076"/>
          <ac:picMkLst>
            <pc:docMk/>
            <pc:sldMk cId="608408906" sldId="343"/>
            <ac:picMk id="12" creationId="{7EA73348-8FDF-4AC6-A105-A837CF506F0E}"/>
          </ac:picMkLst>
        </pc:picChg>
        <pc:picChg chg="add del mod">
          <ac:chgData name="LIUJiehong" userId="3443bfb0-3c3d-4094-8d6b-2ac8353dd5bf" providerId="ADAL" clId="{670497B8-60B2-4F26-AFBD-A5705A238084}" dt="2022-04-20T11:42:48.291" v="505"/>
          <ac:picMkLst>
            <pc:docMk/>
            <pc:sldMk cId="608408906" sldId="343"/>
            <ac:picMk id="14" creationId="{761D0D7D-7AAD-4D37-AB76-DCA3D30D54FD}"/>
          </ac:picMkLst>
        </pc:picChg>
      </pc:sldChg>
      <pc:sldChg chg="del">
        <pc:chgData name="LIUJiehong" userId="3443bfb0-3c3d-4094-8d6b-2ac8353dd5bf" providerId="ADAL" clId="{670497B8-60B2-4F26-AFBD-A5705A238084}" dt="2022-04-20T11:39:30.349" v="422" actId="47"/>
        <pc:sldMkLst>
          <pc:docMk/>
          <pc:sldMk cId="3488052506" sldId="344"/>
        </pc:sldMkLst>
      </pc:sldChg>
      <pc:sldChg chg="addSp delSp modSp mod modNotesTx">
        <pc:chgData name="LIUJiehong" userId="3443bfb0-3c3d-4094-8d6b-2ac8353dd5bf" providerId="ADAL" clId="{670497B8-60B2-4F26-AFBD-A5705A238084}" dt="2022-04-20T10:28:04.935" v="367"/>
        <pc:sldMkLst>
          <pc:docMk/>
          <pc:sldMk cId="1403958862" sldId="345"/>
        </pc:sldMkLst>
        <pc:spChg chg="mod">
          <ac:chgData name="LIUJiehong" userId="3443bfb0-3c3d-4094-8d6b-2ac8353dd5bf" providerId="ADAL" clId="{670497B8-60B2-4F26-AFBD-A5705A238084}" dt="2022-04-20T10:16:16.883" v="245" actId="20577"/>
          <ac:spMkLst>
            <pc:docMk/>
            <pc:sldMk cId="1403958862" sldId="345"/>
            <ac:spMk id="3" creationId="{00000000-0000-0000-0000-000000000000}"/>
          </ac:spMkLst>
        </pc:spChg>
        <pc:spChg chg="del mod">
          <ac:chgData name="LIUJiehong" userId="3443bfb0-3c3d-4094-8d6b-2ac8353dd5bf" providerId="ADAL" clId="{670497B8-60B2-4F26-AFBD-A5705A238084}" dt="2022-04-20T10:16:34.121" v="252" actId="478"/>
          <ac:spMkLst>
            <pc:docMk/>
            <pc:sldMk cId="1403958862" sldId="345"/>
            <ac:spMk id="5" creationId="{07F3E582-3BD0-469A-BC22-607143CFDCDB}"/>
          </ac:spMkLst>
        </pc:spChg>
        <pc:picChg chg="add mod">
          <ac:chgData name="LIUJiehong" userId="3443bfb0-3c3d-4094-8d6b-2ac8353dd5bf" providerId="ADAL" clId="{670497B8-60B2-4F26-AFBD-A5705A238084}" dt="2022-04-20T10:18:33.774" v="268" actId="1076"/>
          <ac:picMkLst>
            <pc:docMk/>
            <pc:sldMk cId="1403958862" sldId="345"/>
            <ac:picMk id="2" creationId="{A1AD3F6E-E78E-48AA-9786-F41A68CC543D}"/>
          </ac:picMkLst>
        </pc:picChg>
        <pc:picChg chg="del mod">
          <ac:chgData name="LIUJiehong" userId="3443bfb0-3c3d-4094-8d6b-2ac8353dd5bf" providerId="ADAL" clId="{670497B8-60B2-4F26-AFBD-A5705A238084}" dt="2022-04-20T10:16:26.385" v="247" actId="478"/>
          <ac:picMkLst>
            <pc:docMk/>
            <pc:sldMk cId="1403958862" sldId="345"/>
            <ac:picMk id="2050" creationId="{C9E46613-A9EC-4DEA-9828-E274CBBAC808}"/>
          </ac:picMkLst>
        </pc:picChg>
        <pc:picChg chg="add mod">
          <ac:chgData name="LIUJiehong" userId="3443bfb0-3c3d-4094-8d6b-2ac8353dd5bf" providerId="ADAL" clId="{670497B8-60B2-4F26-AFBD-A5705A238084}" dt="2022-04-20T10:18:28.893" v="265" actId="1076"/>
          <ac:picMkLst>
            <pc:docMk/>
            <pc:sldMk cId="1403958862" sldId="345"/>
            <ac:picMk id="2052" creationId="{9F35DA57-D943-4FF5-AAA3-C90EC1CD6ABA}"/>
          </ac:picMkLst>
        </pc:picChg>
      </pc:sldChg>
      <pc:sldChg chg="addSp delSp modSp del">
        <pc:chgData name="LIUJiehong" userId="3443bfb0-3c3d-4094-8d6b-2ac8353dd5bf" providerId="ADAL" clId="{670497B8-60B2-4F26-AFBD-A5705A238084}" dt="2022-04-20T11:57:50.807" v="875" actId="47"/>
        <pc:sldMkLst>
          <pc:docMk/>
          <pc:sldMk cId="2748502899" sldId="347"/>
        </pc:sldMkLst>
        <pc:spChg chg="add del mod">
          <ac:chgData name="LIUJiehong" userId="3443bfb0-3c3d-4094-8d6b-2ac8353dd5bf" providerId="ADAL" clId="{670497B8-60B2-4F26-AFBD-A5705A238084}" dt="2022-04-20T11:47:38.041" v="640"/>
          <ac:spMkLst>
            <pc:docMk/>
            <pc:sldMk cId="2748502899" sldId="347"/>
            <ac:spMk id="7" creationId="{22F34C92-3C66-4C80-B8AA-FE293C0BDC88}"/>
          </ac:spMkLst>
        </pc:spChg>
      </pc:sldChg>
      <pc:sldChg chg="del">
        <pc:chgData name="LIUJiehong" userId="3443bfb0-3c3d-4094-8d6b-2ac8353dd5bf" providerId="ADAL" clId="{670497B8-60B2-4F26-AFBD-A5705A238084}" dt="2022-04-20T10:10:27.809" v="13" actId="47"/>
        <pc:sldMkLst>
          <pc:docMk/>
          <pc:sldMk cId="3096702402" sldId="348"/>
        </pc:sldMkLst>
      </pc:sldChg>
      <pc:sldChg chg="del">
        <pc:chgData name="LIUJiehong" userId="3443bfb0-3c3d-4094-8d6b-2ac8353dd5bf" providerId="ADAL" clId="{670497B8-60B2-4F26-AFBD-A5705A238084}" dt="2022-04-20T10:10:45.167" v="14" actId="47"/>
        <pc:sldMkLst>
          <pc:docMk/>
          <pc:sldMk cId="2818056930" sldId="349"/>
        </pc:sldMkLst>
      </pc:sldChg>
      <pc:sldChg chg="del">
        <pc:chgData name="LIUJiehong" userId="3443bfb0-3c3d-4094-8d6b-2ac8353dd5bf" providerId="ADAL" clId="{670497B8-60B2-4F26-AFBD-A5705A238084}" dt="2022-04-20T11:41:24.084" v="470" actId="47"/>
        <pc:sldMkLst>
          <pc:docMk/>
          <pc:sldMk cId="2259438314" sldId="350"/>
        </pc:sldMkLst>
      </pc:sldChg>
      <pc:sldChg chg="addSp delSp modSp mod ord">
        <pc:chgData name="LIUJiehong" userId="3443bfb0-3c3d-4094-8d6b-2ac8353dd5bf" providerId="ADAL" clId="{670497B8-60B2-4F26-AFBD-A5705A238084}" dt="2022-04-20T11:57:17.929" v="850" actId="1076"/>
        <pc:sldMkLst>
          <pc:docMk/>
          <pc:sldMk cId="2015400598" sldId="351"/>
        </pc:sldMkLst>
        <pc:spChg chg="add del mod">
          <ac:chgData name="LIUJiehong" userId="3443bfb0-3c3d-4094-8d6b-2ac8353dd5bf" providerId="ADAL" clId="{670497B8-60B2-4F26-AFBD-A5705A238084}" dt="2022-04-20T11:44:47.592" v="561" actId="478"/>
          <ac:spMkLst>
            <pc:docMk/>
            <pc:sldMk cId="2015400598" sldId="351"/>
            <ac:spMk id="3" creationId="{2DD6DA6D-9874-4895-8B2D-CBFC79EB1B09}"/>
          </ac:spMkLst>
        </pc:spChg>
        <pc:spChg chg="mod">
          <ac:chgData name="LIUJiehong" userId="3443bfb0-3c3d-4094-8d6b-2ac8353dd5bf" providerId="ADAL" clId="{670497B8-60B2-4F26-AFBD-A5705A238084}" dt="2022-04-20T11:47:27.493" v="638" actId="20577"/>
          <ac:spMkLst>
            <pc:docMk/>
            <pc:sldMk cId="2015400598" sldId="351"/>
            <ac:spMk id="8" creationId="{106C3740-CA0B-4A89-9D1D-92A971D7E17B}"/>
          </ac:spMkLst>
        </pc:spChg>
        <pc:spChg chg="del">
          <ac:chgData name="LIUJiehong" userId="3443bfb0-3c3d-4094-8d6b-2ac8353dd5bf" providerId="ADAL" clId="{670497B8-60B2-4F26-AFBD-A5705A238084}" dt="2022-04-20T11:45:27.192" v="580" actId="478"/>
          <ac:spMkLst>
            <pc:docMk/>
            <pc:sldMk cId="2015400598" sldId="351"/>
            <ac:spMk id="11" creationId="{B95A4F5D-6D18-4ACC-B458-D8DF23F1FCF8}"/>
          </ac:spMkLst>
        </pc:spChg>
        <pc:spChg chg="del">
          <ac:chgData name="LIUJiehong" userId="3443bfb0-3c3d-4094-8d6b-2ac8353dd5bf" providerId="ADAL" clId="{670497B8-60B2-4F26-AFBD-A5705A238084}" dt="2022-04-20T11:45:25.832" v="579" actId="478"/>
          <ac:spMkLst>
            <pc:docMk/>
            <pc:sldMk cId="2015400598" sldId="351"/>
            <ac:spMk id="12" creationId="{4BCC9932-9979-4283-997A-5287FA415F79}"/>
          </ac:spMkLst>
        </pc:spChg>
        <pc:spChg chg="add mod">
          <ac:chgData name="LIUJiehong" userId="3443bfb0-3c3d-4094-8d6b-2ac8353dd5bf" providerId="ADAL" clId="{670497B8-60B2-4F26-AFBD-A5705A238084}" dt="2022-04-20T11:57:08.709" v="836" actId="1076"/>
          <ac:spMkLst>
            <pc:docMk/>
            <pc:sldMk cId="2015400598" sldId="351"/>
            <ac:spMk id="17" creationId="{C7A1950C-3AD3-494D-B7A6-7A23D49F0FC6}"/>
          </ac:spMkLst>
        </pc:spChg>
        <pc:spChg chg="add mod">
          <ac:chgData name="LIUJiehong" userId="3443bfb0-3c3d-4094-8d6b-2ac8353dd5bf" providerId="ADAL" clId="{670497B8-60B2-4F26-AFBD-A5705A238084}" dt="2022-04-20T11:56:57.007" v="834" actId="1076"/>
          <ac:spMkLst>
            <pc:docMk/>
            <pc:sldMk cId="2015400598" sldId="351"/>
            <ac:spMk id="18" creationId="{D84C65F0-5F3B-4D2F-92F8-C73AAF839DDF}"/>
          </ac:spMkLst>
        </pc:spChg>
        <pc:spChg chg="add mod">
          <ac:chgData name="LIUJiehong" userId="3443bfb0-3c3d-4094-8d6b-2ac8353dd5bf" providerId="ADAL" clId="{670497B8-60B2-4F26-AFBD-A5705A238084}" dt="2022-04-20T11:57:17.929" v="850" actId="1076"/>
          <ac:spMkLst>
            <pc:docMk/>
            <pc:sldMk cId="2015400598" sldId="351"/>
            <ac:spMk id="19" creationId="{E76CB7EF-C15B-4D57-9FF6-651E3AEE72AF}"/>
          </ac:spMkLst>
        </pc:spChg>
        <pc:picChg chg="del">
          <ac:chgData name="LIUJiehong" userId="3443bfb0-3c3d-4094-8d6b-2ac8353dd5bf" providerId="ADAL" clId="{670497B8-60B2-4F26-AFBD-A5705A238084}" dt="2022-04-20T11:44:43.366" v="559" actId="478"/>
          <ac:picMkLst>
            <pc:docMk/>
            <pc:sldMk cId="2015400598" sldId="351"/>
            <ac:picMk id="5" creationId="{CFA8B905-5127-4464-9ABA-A81C15DE1745}"/>
          </ac:picMkLst>
        </pc:picChg>
        <pc:picChg chg="add mod">
          <ac:chgData name="LIUJiehong" userId="3443bfb0-3c3d-4094-8d6b-2ac8353dd5bf" providerId="ADAL" clId="{670497B8-60B2-4F26-AFBD-A5705A238084}" dt="2022-04-20T11:46:54.731" v="620" actId="1076"/>
          <ac:picMkLst>
            <pc:docMk/>
            <pc:sldMk cId="2015400598" sldId="351"/>
            <ac:picMk id="6" creationId="{6D0E5236-FABB-4AEF-BB86-199F3677AB1B}"/>
          </ac:picMkLst>
        </pc:picChg>
        <pc:picChg chg="del">
          <ac:chgData name="LIUJiehong" userId="3443bfb0-3c3d-4094-8d6b-2ac8353dd5bf" providerId="ADAL" clId="{670497B8-60B2-4F26-AFBD-A5705A238084}" dt="2022-04-20T11:44:46.414" v="560" actId="478"/>
          <ac:picMkLst>
            <pc:docMk/>
            <pc:sldMk cId="2015400598" sldId="351"/>
            <ac:picMk id="7" creationId="{E8E3FD4A-F492-4DE0-A2E9-545FF09FD5AE}"/>
          </ac:picMkLst>
        </pc:picChg>
        <pc:picChg chg="add mod">
          <ac:chgData name="LIUJiehong" userId="3443bfb0-3c3d-4094-8d6b-2ac8353dd5bf" providerId="ADAL" clId="{670497B8-60B2-4F26-AFBD-A5705A238084}" dt="2022-04-20T11:46:54.731" v="620" actId="1076"/>
          <ac:picMkLst>
            <pc:docMk/>
            <pc:sldMk cId="2015400598" sldId="351"/>
            <ac:picMk id="10" creationId="{DC408763-B327-4812-97C3-BCECA712D420}"/>
          </ac:picMkLst>
        </pc:picChg>
        <pc:picChg chg="add mod">
          <ac:chgData name="LIUJiehong" userId="3443bfb0-3c3d-4094-8d6b-2ac8353dd5bf" providerId="ADAL" clId="{670497B8-60B2-4F26-AFBD-A5705A238084}" dt="2022-04-20T11:46:54.731" v="620" actId="1076"/>
          <ac:picMkLst>
            <pc:docMk/>
            <pc:sldMk cId="2015400598" sldId="351"/>
            <ac:picMk id="14" creationId="{299BE2E7-0ACB-46A1-BDCB-730133EFF571}"/>
          </ac:picMkLst>
        </pc:picChg>
        <pc:picChg chg="add del mod">
          <ac:chgData name="LIUJiehong" userId="3443bfb0-3c3d-4094-8d6b-2ac8353dd5bf" providerId="ADAL" clId="{670497B8-60B2-4F26-AFBD-A5705A238084}" dt="2022-04-20T11:45:54.616" v="586" actId="21"/>
          <ac:picMkLst>
            <pc:docMk/>
            <pc:sldMk cId="2015400598" sldId="351"/>
            <ac:picMk id="16" creationId="{5D8CDD64-535E-4C85-973D-42CAE7FA55A2}"/>
          </ac:picMkLst>
        </pc:picChg>
      </pc:sldChg>
      <pc:sldChg chg="addSp delSp modSp new mod ord">
        <pc:chgData name="LIUJiehong" userId="3443bfb0-3c3d-4094-8d6b-2ac8353dd5bf" providerId="ADAL" clId="{670497B8-60B2-4F26-AFBD-A5705A238084}" dt="2022-04-20T11:56:08.057" v="806" actId="20577"/>
        <pc:sldMkLst>
          <pc:docMk/>
          <pc:sldMk cId="3034841628" sldId="352"/>
        </pc:sldMkLst>
        <pc:spChg chg="del">
          <ac:chgData name="LIUJiehong" userId="3443bfb0-3c3d-4094-8d6b-2ac8353dd5bf" providerId="ADAL" clId="{670497B8-60B2-4F26-AFBD-A5705A238084}" dt="2022-04-20T11:38:29.973" v="404"/>
          <ac:spMkLst>
            <pc:docMk/>
            <pc:sldMk cId="3034841628" sldId="352"/>
            <ac:spMk id="2" creationId="{B0E21049-2F9E-4EF4-8A10-B5F5A7941F34}"/>
          </ac:spMkLst>
        </pc:spChg>
        <pc:spChg chg="mod">
          <ac:chgData name="LIUJiehong" userId="3443bfb0-3c3d-4094-8d6b-2ac8353dd5bf" providerId="ADAL" clId="{670497B8-60B2-4F26-AFBD-A5705A238084}" dt="2022-04-20T11:40:26.332" v="463" actId="1076"/>
          <ac:spMkLst>
            <pc:docMk/>
            <pc:sldMk cId="3034841628" sldId="352"/>
            <ac:spMk id="3" creationId="{26D2C15F-0DCB-48CF-ACE2-9B7DA54A74AA}"/>
          </ac:spMkLst>
        </pc:spChg>
        <pc:spChg chg="add del mod">
          <ac:chgData name="LIUJiehong" userId="3443bfb0-3c3d-4094-8d6b-2ac8353dd5bf" providerId="ADAL" clId="{670497B8-60B2-4F26-AFBD-A5705A238084}" dt="2022-04-20T11:40:31.433" v="465" actId="478"/>
          <ac:spMkLst>
            <pc:docMk/>
            <pc:sldMk cId="3034841628" sldId="352"/>
            <ac:spMk id="11" creationId="{05D8F6AD-E132-49FB-A5B9-EDC6D369F32E}"/>
          </ac:spMkLst>
        </pc:spChg>
        <pc:spChg chg="add mod">
          <ac:chgData name="LIUJiehong" userId="3443bfb0-3c3d-4094-8d6b-2ac8353dd5bf" providerId="ADAL" clId="{670497B8-60B2-4F26-AFBD-A5705A238084}" dt="2022-04-20T11:55:57.594" v="793" actId="1076"/>
          <ac:spMkLst>
            <pc:docMk/>
            <pc:sldMk cId="3034841628" sldId="352"/>
            <ac:spMk id="12" creationId="{6E34A1DE-54F4-46F1-88F5-5305B978E7A7}"/>
          </ac:spMkLst>
        </pc:spChg>
        <pc:spChg chg="add mod">
          <ac:chgData name="LIUJiehong" userId="3443bfb0-3c3d-4094-8d6b-2ac8353dd5bf" providerId="ADAL" clId="{670497B8-60B2-4F26-AFBD-A5705A238084}" dt="2022-04-20T11:56:08.057" v="806" actId="20577"/>
          <ac:spMkLst>
            <pc:docMk/>
            <pc:sldMk cId="3034841628" sldId="352"/>
            <ac:spMk id="13" creationId="{D89C60D0-364F-47AD-9D1D-705ACE552211}"/>
          </ac:spMkLst>
        </pc:spChg>
        <pc:picChg chg="add del mod">
          <ac:chgData name="LIUJiehong" userId="3443bfb0-3c3d-4094-8d6b-2ac8353dd5bf" providerId="ADAL" clId="{670497B8-60B2-4F26-AFBD-A5705A238084}" dt="2022-04-20T11:40:28.773" v="464" actId="478"/>
          <ac:picMkLst>
            <pc:docMk/>
            <pc:sldMk cId="3034841628" sldId="352"/>
            <ac:picMk id="5" creationId="{89E8DC88-36EC-47A0-9AA5-AE95ACBBE8E4}"/>
          </ac:picMkLst>
        </pc:picChg>
        <pc:picChg chg="add mod">
          <ac:chgData name="LIUJiehong" userId="3443bfb0-3c3d-4094-8d6b-2ac8353dd5bf" providerId="ADAL" clId="{670497B8-60B2-4F26-AFBD-A5705A238084}" dt="2022-04-20T11:40:46.461" v="469" actId="1076"/>
          <ac:picMkLst>
            <pc:docMk/>
            <pc:sldMk cId="3034841628" sldId="352"/>
            <ac:picMk id="7" creationId="{00916BFA-0140-4252-8AC2-E1B670EF59FA}"/>
          </ac:picMkLst>
        </pc:picChg>
        <pc:picChg chg="add mod">
          <ac:chgData name="LIUJiehong" userId="3443bfb0-3c3d-4094-8d6b-2ac8353dd5bf" providerId="ADAL" clId="{670497B8-60B2-4F26-AFBD-A5705A238084}" dt="2022-04-20T11:40:32.575" v="466" actId="1076"/>
          <ac:picMkLst>
            <pc:docMk/>
            <pc:sldMk cId="3034841628" sldId="352"/>
            <ac:picMk id="9" creationId="{2608C844-C6B1-4482-9201-90003AE335CA}"/>
          </ac:picMkLst>
        </pc:picChg>
      </pc:sldChg>
      <pc:sldChg chg="addSp delSp modSp new mod">
        <pc:chgData name="LIUJiehong" userId="3443bfb0-3c3d-4094-8d6b-2ac8353dd5bf" providerId="ADAL" clId="{670497B8-60B2-4F26-AFBD-A5705A238084}" dt="2022-04-20T11:57:37.922" v="874" actId="1076"/>
        <pc:sldMkLst>
          <pc:docMk/>
          <pc:sldMk cId="3658157130" sldId="353"/>
        </pc:sldMkLst>
        <pc:spChg chg="del">
          <ac:chgData name="LIUJiehong" userId="3443bfb0-3c3d-4094-8d6b-2ac8353dd5bf" providerId="ADAL" clId="{670497B8-60B2-4F26-AFBD-A5705A238084}" dt="2022-04-20T11:42:54.544" v="510"/>
          <ac:spMkLst>
            <pc:docMk/>
            <pc:sldMk cId="3658157130" sldId="353"/>
            <ac:spMk id="2" creationId="{BFBBFD53-688F-4B50-8F48-2F63797140D5}"/>
          </ac:spMkLst>
        </pc:spChg>
        <pc:spChg chg="mod">
          <ac:chgData name="LIUJiehong" userId="3443bfb0-3c3d-4094-8d6b-2ac8353dd5bf" providerId="ADAL" clId="{670497B8-60B2-4F26-AFBD-A5705A238084}" dt="2022-04-20T11:43:59.739" v="526" actId="20577"/>
          <ac:spMkLst>
            <pc:docMk/>
            <pc:sldMk cId="3658157130" sldId="353"/>
            <ac:spMk id="3" creationId="{468D5754-DFE1-4CC1-BFF2-58AA9A5ECE36}"/>
          </ac:spMkLst>
        </pc:spChg>
        <pc:spChg chg="add mod">
          <ac:chgData name="LIUJiehong" userId="3443bfb0-3c3d-4094-8d6b-2ac8353dd5bf" providerId="ADAL" clId="{670497B8-60B2-4F26-AFBD-A5705A238084}" dt="2022-04-20T11:57:29.558" v="863" actId="1076"/>
          <ac:spMkLst>
            <pc:docMk/>
            <pc:sldMk cId="3658157130" sldId="353"/>
            <ac:spMk id="7" creationId="{026E2BCA-F14A-46B7-854C-10389F97C0AB}"/>
          </ac:spMkLst>
        </pc:spChg>
        <pc:spChg chg="add mod">
          <ac:chgData name="LIUJiehong" userId="3443bfb0-3c3d-4094-8d6b-2ac8353dd5bf" providerId="ADAL" clId="{670497B8-60B2-4F26-AFBD-A5705A238084}" dt="2022-04-20T11:57:37.922" v="874" actId="1076"/>
          <ac:spMkLst>
            <pc:docMk/>
            <pc:sldMk cId="3658157130" sldId="353"/>
            <ac:spMk id="8" creationId="{6FFC5664-D554-4A3A-88DF-855C90DA2094}"/>
          </ac:spMkLst>
        </pc:spChg>
        <pc:picChg chg="add mod">
          <ac:chgData name="LIUJiehong" userId="3443bfb0-3c3d-4094-8d6b-2ac8353dd5bf" providerId="ADAL" clId="{670497B8-60B2-4F26-AFBD-A5705A238084}" dt="2022-04-20T11:46:07.220" v="591" actId="1076"/>
          <ac:picMkLst>
            <pc:docMk/>
            <pc:sldMk cId="3658157130" sldId="353"/>
            <ac:picMk id="5" creationId="{AA8144EE-E266-4FF8-BBCF-87FD5208EFC3}"/>
          </ac:picMkLst>
        </pc:picChg>
        <pc:picChg chg="add mod">
          <ac:chgData name="LIUJiehong" userId="3443bfb0-3c3d-4094-8d6b-2ac8353dd5bf" providerId="ADAL" clId="{670497B8-60B2-4F26-AFBD-A5705A238084}" dt="2022-04-20T11:46:09.735" v="592" actId="1076"/>
          <ac:picMkLst>
            <pc:docMk/>
            <pc:sldMk cId="3658157130" sldId="353"/>
            <ac:picMk id="6" creationId="{C5238C55-18F5-428E-B3B0-DD01FF729E64}"/>
          </ac:picMkLst>
        </pc:picChg>
      </pc:sldChg>
      <pc:sldChg chg="addSp delSp modSp add mod">
        <pc:chgData name="LIUJiehong" userId="3443bfb0-3c3d-4094-8d6b-2ac8353dd5bf" providerId="ADAL" clId="{670497B8-60B2-4F26-AFBD-A5705A238084}" dt="2022-04-20T12:02:07.657" v="1030" actId="20577"/>
        <pc:sldMkLst>
          <pc:docMk/>
          <pc:sldMk cId="531758900" sldId="354"/>
        </pc:sldMkLst>
        <pc:spChg chg="mod">
          <ac:chgData name="LIUJiehong" userId="3443bfb0-3c3d-4094-8d6b-2ac8353dd5bf" providerId="ADAL" clId="{670497B8-60B2-4F26-AFBD-A5705A238084}" dt="2022-04-20T12:02:07.657" v="1030" actId="20577"/>
          <ac:spMkLst>
            <pc:docMk/>
            <pc:sldMk cId="531758900" sldId="354"/>
            <ac:spMk id="3" creationId="{5E60A125-075F-48DE-BF65-DA228594E475}"/>
          </ac:spMkLst>
        </pc:spChg>
        <pc:spChg chg="add del mod">
          <ac:chgData name="LIUJiehong" userId="3443bfb0-3c3d-4094-8d6b-2ac8353dd5bf" providerId="ADAL" clId="{670497B8-60B2-4F26-AFBD-A5705A238084}" dt="2022-04-20T11:48:53.443" v="692" actId="478"/>
          <ac:spMkLst>
            <pc:docMk/>
            <pc:sldMk cId="531758900" sldId="354"/>
            <ac:spMk id="4" creationId="{7A6E03BE-C7FD-40E5-9BC1-1B3ADE2F76D4}"/>
          </ac:spMkLst>
        </pc:spChg>
        <pc:spChg chg="mod">
          <ac:chgData name="LIUJiehong" userId="3443bfb0-3c3d-4094-8d6b-2ac8353dd5bf" providerId="ADAL" clId="{670497B8-60B2-4F26-AFBD-A5705A238084}" dt="2022-04-20T12:01:54.572" v="1018" actId="1076"/>
          <ac:spMkLst>
            <pc:docMk/>
            <pc:sldMk cId="531758900" sldId="354"/>
            <ac:spMk id="12" creationId="{CA053FCE-4816-4297-9C08-AD5D7EED1F65}"/>
          </ac:spMkLst>
        </pc:spChg>
        <pc:spChg chg="mod">
          <ac:chgData name="LIUJiehong" userId="3443bfb0-3c3d-4094-8d6b-2ac8353dd5bf" providerId="ADAL" clId="{670497B8-60B2-4F26-AFBD-A5705A238084}" dt="2022-04-20T12:01:58.435" v="1021" actId="20577"/>
          <ac:spMkLst>
            <pc:docMk/>
            <pc:sldMk cId="531758900" sldId="354"/>
            <ac:spMk id="13" creationId="{BBDB8570-A718-4004-821F-F2FE62C9E09B}"/>
          </ac:spMkLst>
        </pc:spChg>
        <pc:picChg chg="del">
          <ac:chgData name="LIUJiehong" userId="3443bfb0-3c3d-4094-8d6b-2ac8353dd5bf" providerId="ADAL" clId="{670497B8-60B2-4F26-AFBD-A5705A238084}" dt="2022-04-20T11:48:51.080" v="691" actId="478"/>
          <ac:picMkLst>
            <pc:docMk/>
            <pc:sldMk cId="531758900" sldId="354"/>
            <ac:picMk id="5" creationId="{EAFFE359-5357-4CD1-ADB4-B61A7AE3389F}"/>
          </ac:picMkLst>
        </pc:picChg>
        <pc:picChg chg="add mod">
          <ac:chgData name="LIUJiehong" userId="3443bfb0-3c3d-4094-8d6b-2ac8353dd5bf" providerId="ADAL" clId="{670497B8-60B2-4F26-AFBD-A5705A238084}" dt="2022-04-20T12:01:34.510" v="1012" actId="1076"/>
          <ac:picMkLst>
            <pc:docMk/>
            <pc:sldMk cId="531758900" sldId="354"/>
            <ac:picMk id="7" creationId="{F6BC94A1-0645-4628-A2BD-C46080381A3D}"/>
          </ac:picMkLst>
        </pc:picChg>
        <pc:picChg chg="mod">
          <ac:chgData name="LIUJiehong" userId="3443bfb0-3c3d-4094-8d6b-2ac8353dd5bf" providerId="ADAL" clId="{670497B8-60B2-4F26-AFBD-A5705A238084}" dt="2022-04-20T11:49:45.333" v="744" actId="1076"/>
          <ac:picMkLst>
            <pc:docMk/>
            <pc:sldMk cId="531758900" sldId="354"/>
            <ac:picMk id="11" creationId="{501D0F93-8FA2-4BBE-87C4-0EC4F14BACFD}"/>
          </ac:picMkLst>
        </pc:picChg>
      </pc:sldChg>
      <pc:sldChg chg="addSp delSp modSp add mod ord">
        <pc:chgData name="LIUJiehong" userId="3443bfb0-3c3d-4094-8d6b-2ac8353dd5bf" providerId="ADAL" clId="{670497B8-60B2-4F26-AFBD-A5705A238084}" dt="2022-04-20T12:01:22.744" v="1011" actId="1076"/>
        <pc:sldMkLst>
          <pc:docMk/>
          <pc:sldMk cId="2918371696" sldId="355"/>
        </pc:sldMkLst>
        <pc:spChg chg="mod">
          <ac:chgData name="LIUJiehong" userId="3443bfb0-3c3d-4094-8d6b-2ac8353dd5bf" providerId="ADAL" clId="{670497B8-60B2-4F26-AFBD-A5705A238084}" dt="2022-04-20T12:00:18.122" v="973" actId="20577"/>
          <ac:spMkLst>
            <pc:docMk/>
            <pc:sldMk cId="2918371696" sldId="355"/>
            <ac:spMk id="3" creationId="{11AE1CF6-81A9-4935-B5FC-7A29E2700D1F}"/>
          </ac:spMkLst>
        </pc:spChg>
        <pc:spChg chg="add mod">
          <ac:chgData name="LIUJiehong" userId="3443bfb0-3c3d-4094-8d6b-2ac8353dd5bf" providerId="ADAL" clId="{670497B8-60B2-4F26-AFBD-A5705A238084}" dt="2022-04-20T12:00:46.282" v="984" actId="1076"/>
          <ac:spMkLst>
            <pc:docMk/>
            <pc:sldMk cId="2918371696" sldId="355"/>
            <ac:spMk id="14" creationId="{DFDC189A-206C-4742-9B52-E4D9FB590540}"/>
          </ac:spMkLst>
        </pc:spChg>
        <pc:spChg chg="add mod">
          <ac:chgData name="LIUJiehong" userId="3443bfb0-3c3d-4094-8d6b-2ac8353dd5bf" providerId="ADAL" clId="{670497B8-60B2-4F26-AFBD-A5705A238084}" dt="2022-04-20T12:01:22.744" v="1011" actId="1076"/>
          <ac:spMkLst>
            <pc:docMk/>
            <pc:sldMk cId="2918371696" sldId="355"/>
            <ac:spMk id="15" creationId="{ADB3BB47-8658-4262-B550-C10631D14AFA}"/>
          </ac:spMkLst>
        </pc:spChg>
        <pc:picChg chg="add del mod">
          <ac:chgData name="LIUJiehong" userId="3443bfb0-3c3d-4094-8d6b-2ac8353dd5bf" providerId="ADAL" clId="{670497B8-60B2-4F26-AFBD-A5705A238084}" dt="2022-04-20T11:48:19.494" v="661" actId="478"/>
          <ac:picMkLst>
            <pc:docMk/>
            <pc:sldMk cId="2918371696" sldId="355"/>
            <ac:picMk id="4" creationId="{EA915872-A686-45C2-9A0B-362305BBD17B}"/>
          </ac:picMkLst>
        </pc:picChg>
        <pc:picChg chg="del">
          <ac:chgData name="LIUJiehong" userId="3443bfb0-3c3d-4094-8d6b-2ac8353dd5bf" providerId="ADAL" clId="{670497B8-60B2-4F26-AFBD-A5705A238084}" dt="2022-04-20T11:48:08.494" v="652" actId="478"/>
          <ac:picMkLst>
            <pc:docMk/>
            <pc:sldMk cId="2918371696" sldId="355"/>
            <ac:picMk id="5" creationId="{B1ECED29-1040-4253-84DE-CC95899827AD}"/>
          </ac:picMkLst>
        </pc:picChg>
        <pc:picChg chg="add del mod">
          <ac:chgData name="LIUJiehong" userId="3443bfb0-3c3d-4094-8d6b-2ac8353dd5bf" providerId="ADAL" clId="{670497B8-60B2-4F26-AFBD-A5705A238084}" dt="2022-04-20T11:48:18.642" v="660" actId="478"/>
          <ac:picMkLst>
            <pc:docMk/>
            <pc:sldMk cId="2918371696" sldId="355"/>
            <ac:picMk id="7" creationId="{DA0AD2A8-F50D-4B5A-B99E-224D6BD6EC7E}"/>
          </ac:picMkLst>
        </pc:picChg>
        <pc:picChg chg="add mod">
          <ac:chgData name="LIUJiehong" userId="3443bfb0-3c3d-4094-8d6b-2ac8353dd5bf" providerId="ADAL" clId="{670497B8-60B2-4F26-AFBD-A5705A238084}" dt="2022-04-20T11:48:29.246" v="665" actId="1076"/>
          <ac:picMkLst>
            <pc:docMk/>
            <pc:sldMk cId="2918371696" sldId="355"/>
            <ac:picMk id="9" creationId="{05403296-43E4-421F-AB0C-29781A5660AA}"/>
          </ac:picMkLst>
        </pc:picChg>
        <pc:picChg chg="del">
          <ac:chgData name="LIUJiehong" userId="3443bfb0-3c3d-4094-8d6b-2ac8353dd5bf" providerId="ADAL" clId="{670497B8-60B2-4F26-AFBD-A5705A238084}" dt="2022-04-20T11:48:10.496" v="655" actId="478"/>
          <ac:picMkLst>
            <pc:docMk/>
            <pc:sldMk cId="2918371696" sldId="355"/>
            <ac:picMk id="10" creationId="{428D0C28-38C8-4AC3-B507-96E6B218E5C8}"/>
          </ac:picMkLst>
        </pc:picChg>
        <pc:picChg chg="del">
          <ac:chgData name="LIUJiehong" userId="3443bfb0-3c3d-4094-8d6b-2ac8353dd5bf" providerId="ADAL" clId="{670497B8-60B2-4F26-AFBD-A5705A238084}" dt="2022-04-20T11:48:07.820" v="651" actId="478"/>
          <ac:picMkLst>
            <pc:docMk/>
            <pc:sldMk cId="2918371696" sldId="355"/>
            <ac:picMk id="12" creationId="{7EA73348-8FDF-4AC6-A105-A837CF506F0E}"/>
          </ac:picMkLst>
        </pc:picChg>
        <pc:picChg chg="add mod">
          <ac:chgData name="LIUJiehong" userId="3443bfb0-3c3d-4094-8d6b-2ac8353dd5bf" providerId="ADAL" clId="{670497B8-60B2-4F26-AFBD-A5705A238084}" dt="2022-04-20T11:48:29.246" v="665" actId="1076"/>
          <ac:picMkLst>
            <pc:docMk/>
            <pc:sldMk cId="2918371696" sldId="355"/>
            <ac:picMk id="13" creationId="{402BEB87-0701-4C93-8C3C-3C4EA13E71CA}"/>
          </ac:picMkLst>
        </pc:picChg>
      </pc:sldChg>
      <pc:sldChg chg="addSp delSp modSp add mod ord">
        <pc:chgData name="LIUJiehong" userId="3443bfb0-3c3d-4094-8d6b-2ac8353dd5bf" providerId="ADAL" clId="{670497B8-60B2-4F26-AFBD-A5705A238084}" dt="2022-04-20T11:58:19.322" v="924" actId="1076"/>
        <pc:sldMkLst>
          <pc:docMk/>
          <pc:sldMk cId="2659190660" sldId="356"/>
        </pc:sldMkLst>
        <pc:spChg chg="mod">
          <ac:chgData name="LIUJiehong" userId="3443bfb0-3c3d-4094-8d6b-2ac8353dd5bf" providerId="ADAL" clId="{670497B8-60B2-4F26-AFBD-A5705A238084}" dt="2022-04-20T11:50:24.767" v="757" actId="20577"/>
          <ac:spMkLst>
            <pc:docMk/>
            <pc:sldMk cId="2659190660" sldId="356"/>
            <ac:spMk id="8" creationId="{106C3740-CA0B-4A89-9D1D-92A971D7E17B}"/>
          </ac:spMkLst>
        </pc:spChg>
        <pc:spChg chg="add mod">
          <ac:chgData name="LIUJiehong" userId="3443bfb0-3c3d-4094-8d6b-2ac8353dd5bf" providerId="ADAL" clId="{670497B8-60B2-4F26-AFBD-A5705A238084}" dt="2022-04-20T11:58:05.300" v="890" actId="1076"/>
          <ac:spMkLst>
            <pc:docMk/>
            <pc:sldMk cId="2659190660" sldId="356"/>
            <ac:spMk id="9" creationId="{8BB493C3-1F93-43D5-9BBC-3807CEB37D84}"/>
          </ac:spMkLst>
        </pc:spChg>
        <pc:spChg chg="add mod">
          <ac:chgData name="LIUJiehong" userId="3443bfb0-3c3d-4094-8d6b-2ac8353dd5bf" providerId="ADAL" clId="{670497B8-60B2-4F26-AFBD-A5705A238084}" dt="2022-04-20T11:58:19.322" v="924" actId="1076"/>
          <ac:spMkLst>
            <pc:docMk/>
            <pc:sldMk cId="2659190660" sldId="356"/>
            <ac:spMk id="11" creationId="{ED64B3BE-E64E-4603-BF4F-69B7AD379205}"/>
          </ac:spMkLst>
        </pc:spChg>
        <pc:picChg chg="add mod">
          <ac:chgData name="LIUJiehong" userId="3443bfb0-3c3d-4094-8d6b-2ac8353dd5bf" providerId="ADAL" clId="{670497B8-60B2-4F26-AFBD-A5705A238084}" dt="2022-04-20T11:51:42.613" v="764" actId="1076"/>
          <ac:picMkLst>
            <pc:docMk/>
            <pc:sldMk cId="2659190660" sldId="356"/>
            <ac:picMk id="3" creationId="{10E3B9E1-1882-4BCB-BDD0-2158127461A6}"/>
          </ac:picMkLst>
        </pc:picChg>
        <pc:picChg chg="del">
          <ac:chgData name="LIUJiehong" userId="3443bfb0-3c3d-4094-8d6b-2ac8353dd5bf" providerId="ADAL" clId="{670497B8-60B2-4F26-AFBD-A5705A238084}" dt="2022-04-20T11:51:19.556" v="759" actId="478"/>
          <ac:picMkLst>
            <pc:docMk/>
            <pc:sldMk cId="2659190660" sldId="356"/>
            <ac:picMk id="6" creationId="{6D0E5236-FABB-4AEF-BB86-199F3677AB1B}"/>
          </ac:picMkLst>
        </pc:picChg>
        <pc:picChg chg="del">
          <ac:chgData name="LIUJiehong" userId="3443bfb0-3c3d-4094-8d6b-2ac8353dd5bf" providerId="ADAL" clId="{670497B8-60B2-4F26-AFBD-A5705A238084}" dt="2022-04-20T11:51:18.994" v="758" actId="478"/>
          <ac:picMkLst>
            <pc:docMk/>
            <pc:sldMk cId="2659190660" sldId="356"/>
            <ac:picMk id="10" creationId="{DC408763-B327-4812-97C3-BCECA712D420}"/>
          </ac:picMkLst>
        </pc:picChg>
        <pc:picChg chg="mod">
          <ac:chgData name="LIUJiehong" userId="3443bfb0-3c3d-4094-8d6b-2ac8353dd5bf" providerId="ADAL" clId="{670497B8-60B2-4F26-AFBD-A5705A238084}" dt="2022-04-20T11:51:42.613" v="764" actId="1076"/>
          <ac:picMkLst>
            <pc:docMk/>
            <pc:sldMk cId="2659190660" sldId="356"/>
            <ac:picMk id="14" creationId="{299BE2E7-0ACB-46A1-BDCB-730133EFF571}"/>
          </ac:picMkLst>
        </pc:picChg>
      </pc:sldChg>
      <pc:sldChg chg="addSp delSp modSp add mod">
        <pc:chgData name="LIUJiehong" userId="3443bfb0-3c3d-4094-8d6b-2ac8353dd5bf" providerId="ADAL" clId="{670497B8-60B2-4F26-AFBD-A5705A238084}" dt="2022-04-20T12:00:26.245" v="982" actId="20577"/>
        <pc:sldMkLst>
          <pc:docMk/>
          <pc:sldMk cId="2589928676" sldId="357"/>
        </pc:sldMkLst>
        <pc:spChg chg="mod">
          <ac:chgData name="LIUJiehong" userId="3443bfb0-3c3d-4094-8d6b-2ac8353dd5bf" providerId="ADAL" clId="{670497B8-60B2-4F26-AFBD-A5705A238084}" dt="2022-04-20T12:00:26.245" v="982" actId="20577"/>
          <ac:spMkLst>
            <pc:docMk/>
            <pc:sldMk cId="2589928676" sldId="357"/>
            <ac:spMk id="8" creationId="{106C3740-CA0B-4A89-9D1D-92A971D7E17B}"/>
          </ac:spMkLst>
        </pc:spChg>
        <pc:spChg chg="add mod">
          <ac:chgData name="LIUJiehong" userId="3443bfb0-3c3d-4094-8d6b-2ac8353dd5bf" providerId="ADAL" clId="{670497B8-60B2-4F26-AFBD-A5705A238084}" dt="2022-04-20T11:58:50.820" v="956" actId="1076"/>
          <ac:spMkLst>
            <pc:docMk/>
            <pc:sldMk cId="2589928676" sldId="357"/>
            <ac:spMk id="9" creationId="{F4F4F643-32E5-477B-8F8F-0E2D6C979154}"/>
          </ac:spMkLst>
        </pc:spChg>
        <pc:spChg chg="add mod">
          <ac:chgData name="LIUJiehong" userId="3443bfb0-3c3d-4094-8d6b-2ac8353dd5bf" providerId="ADAL" clId="{670497B8-60B2-4F26-AFBD-A5705A238084}" dt="2022-04-20T11:59:00.276" v="962" actId="1076"/>
          <ac:spMkLst>
            <pc:docMk/>
            <pc:sldMk cId="2589928676" sldId="357"/>
            <ac:spMk id="10" creationId="{B7CD82F4-8F10-4B79-985A-5A127E1BAC89}"/>
          </ac:spMkLst>
        </pc:spChg>
        <pc:spChg chg="add mod">
          <ac:chgData name="LIUJiehong" userId="3443bfb0-3c3d-4094-8d6b-2ac8353dd5bf" providerId="ADAL" clId="{670497B8-60B2-4F26-AFBD-A5705A238084}" dt="2022-04-20T11:59:29.518" v="964" actId="1076"/>
          <ac:spMkLst>
            <pc:docMk/>
            <pc:sldMk cId="2589928676" sldId="357"/>
            <ac:spMk id="11" creationId="{FF6FAF91-2782-434A-AEAA-9812850D2309}"/>
          </ac:spMkLst>
        </pc:spChg>
        <pc:picChg chg="del">
          <ac:chgData name="LIUJiehong" userId="3443bfb0-3c3d-4094-8d6b-2ac8353dd5bf" providerId="ADAL" clId="{670497B8-60B2-4F26-AFBD-A5705A238084}" dt="2022-04-20T11:51:54.961" v="767" actId="478"/>
          <ac:picMkLst>
            <pc:docMk/>
            <pc:sldMk cId="2589928676" sldId="357"/>
            <ac:picMk id="3" creationId="{10E3B9E1-1882-4BCB-BDD0-2158127461A6}"/>
          </ac:picMkLst>
        </pc:picChg>
        <pc:picChg chg="add mod">
          <ac:chgData name="LIUJiehong" userId="3443bfb0-3c3d-4094-8d6b-2ac8353dd5bf" providerId="ADAL" clId="{670497B8-60B2-4F26-AFBD-A5705A238084}" dt="2022-04-20T11:52:44.993" v="779" actId="1076"/>
          <ac:picMkLst>
            <pc:docMk/>
            <pc:sldMk cId="2589928676" sldId="357"/>
            <ac:picMk id="4" creationId="{2D5F50FD-B75C-43F3-B354-B01BE9F3A7F0}"/>
          </ac:picMkLst>
        </pc:picChg>
        <pc:picChg chg="add mod">
          <ac:chgData name="LIUJiehong" userId="3443bfb0-3c3d-4094-8d6b-2ac8353dd5bf" providerId="ADAL" clId="{670497B8-60B2-4F26-AFBD-A5705A238084}" dt="2022-04-20T11:52:44.993" v="779" actId="1076"/>
          <ac:picMkLst>
            <pc:docMk/>
            <pc:sldMk cId="2589928676" sldId="357"/>
            <ac:picMk id="6" creationId="{B9E60DCC-C1D5-4256-B5F4-F71880BD515C}"/>
          </ac:picMkLst>
        </pc:picChg>
        <pc:picChg chg="mod">
          <ac:chgData name="LIUJiehong" userId="3443bfb0-3c3d-4094-8d6b-2ac8353dd5bf" providerId="ADAL" clId="{670497B8-60B2-4F26-AFBD-A5705A238084}" dt="2022-04-20T11:52:44.993" v="779" actId="1076"/>
          <ac:picMkLst>
            <pc:docMk/>
            <pc:sldMk cId="2589928676" sldId="357"/>
            <ac:picMk id="14" creationId="{299BE2E7-0ACB-46A1-BDCB-730133EFF571}"/>
          </ac:picMkLst>
        </pc:picChg>
      </pc:sldChg>
      <pc:sldChg chg="addSp delSp modSp new mod">
        <pc:chgData name="LIUJiehong" userId="3443bfb0-3c3d-4094-8d6b-2ac8353dd5bf" providerId="ADAL" clId="{670497B8-60B2-4F26-AFBD-A5705A238084}" dt="2022-04-20T12:04:08.725" v="1069" actId="1076"/>
        <pc:sldMkLst>
          <pc:docMk/>
          <pc:sldMk cId="491738374" sldId="358"/>
        </pc:sldMkLst>
        <pc:spChg chg="del">
          <ac:chgData name="LIUJiehong" userId="3443bfb0-3c3d-4094-8d6b-2ac8353dd5bf" providerId="ADAL" clId="{670497B8-60B2-4F26-AFBD-A5705A238084}" dt="2022-04-20T12:04:04.711" v="1067"/>
          <ac:spMkLst>
            <pc:docMk/>
            <pc:sldMk cId="491738374" sldId="358"/>
            <ac:spMk id="2" creationId="{7183227A-A724-4162-A3E4-711887B37C68}"/>
          </ac:spMkLst>
        </pc:spChg>
        <pc:spChg chg="mod">
          <ac:chgData name="LIUJiehong" userId="3443bfb0-3c3d-4094-8d6b-2ac8353dd5bf" providerId="ADAL" clId="{670497B8-60B2-4F26-AFBD-A5705A238084}" dt="2022-04-20T12:04:01.681" v="1066" actId="2711"/>
          <ac:spMkLst>
            <pc:docMk/>
            <pc:sldMk cId="491738374" sldId="358"/>
            <ac:spMk id="3" creationId="{E98AF214-8689-49E0-8B09-C4553CC6D45D}"/>
          </ac:spMkLst>
        </pc:spChg>
        <pc:picChg chg="add mod">
          <ac:chgData name="LIUJiehong" userId="3443bfb0-3c3d-4094-8d6b-2ac8353dd5bf" providerId="ADAL" clId="{670497B8-60B2-4F26-AFBD-A5705A238084}" dt="2022-04-20T12:04:08.725" v="1069" actId="1076"/>
          <ac:picMkLst>
            <pc:docMk/>
            <pc:sldMk cId="491738374" sldId="358"/>
            <ac:picMk id="4" creationId="{F511AD5B-C8AA-44E4-A7DF-2A33AABDC8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EC06-B4A9-40A6-AD2E-23481FB13F2D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596B5-256C-4D9E-BB15-2F25DE436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5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DB7A-B212-450C-A2E8-E62897B56F70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2543-A1BE-43B3-8A61-02982B9F4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0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CLAHE</a:t>
            </a:r>
            <a:r>
              <a:rPr lang="zh-TW" altLang="en-US" dirty="0"/>
              <a:t>與</a:t>
            </a:r>
            <a:r>
              <a:rPr lang="en-US" altLang="zh-TW" dirty="0"/>
              <a:t>AHE</a:t>
            </a:r>
            <a:r>
              <a:rPr lang="zh-TW" altLang="en-US" dirty="0"/>
              <a:t>都是局部均衡化，也就是把整個圖像分成許多小塊</a:t>
            </a:r>
            <a:r>
              <a:rPr lang="en-US" altLang="zh-TW" dirty="0"/>
              <a:t>Tiles (OpenCV default</a:t>
            </a:r>
            <a:r>
              <a:rPr lang="zh-TW" altLang="en-US" dirty="0"/>
              <a:t>為</a:t>
            </a:r>
            <a:r>
              <a:rPr lang="en-US" altLang="zh-TW" dirty="0"/>
              <a:t>8×8)</a:t>
            </a:r>
            <a:r>
              <a:rPr lang="zh-TW" altLang="en-US" dirty="0"/>
              <a:t>，對每個小塊進行均衡化。這種方法主要對於圖像直方圖不是那麼單一的圖像</a:t>
            </a:r>
            <a:r>
              <a:rPr lang="en-US" altLang="zh-TW" dirty="0"/>
              <a:t>(e.g. </a:t>
            </a:r>
            <a:r>
              <a:rPr lang="zh-TW" altLang="en-US" dirty="0"/>
              <a:t>多峰情況</a:t>
            </a:r>
            <a:r>
              <a:rPr lang="en-US" altLang="zh-TW" dirty="0"/>
              <a:t>)</a:t>
            </a:r>
            <a:r>
              <a:rPr lang="zh-TW" altLang="en-US" dirty="0"/>
              <a:t>比較實用。所以在每一個的區域中，直方圖會集中在某一個小的區域中。在</a:t>
            </a:r>
            <a:r>
              <a:rPr lang="en-US" altLang="zh-TW" dirty="0"/>
              <a:t>HE</a:t>
            </a:r>
            <a:r>
              <a:rPr lang="zh-TW" altLang="en-US" dirty="0"/>
              <a:t>提高對比度的同時也會增強他的噪點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44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何謂對比度限制 ：直觀來說即限制累積分佈函數</a:t>
            </a:r>
            <a:r>
              <a:rPr lang="en-US" altLang="zh-TW" dirty="0"/>
              <a:t>(CDF)</a:t>
            </a:r>
            <a:r>
              <a:rPr lang="zh-TW" altLang="en-US" dirty="0"/>
              <a:t>的斜率，又因累積分佈直方圖</a:t>
            </a:r>
            <a:r>
              <a:rPr lang="en-US" altLang="zh-TW" dirty="0"/>
              <a:t>CDF</a:t>
            </a:r>
            <a:r>
              <a:rPr lang="zh-TW" altLang="en-US" dirty="0"/>
              <a:t>是灰度直方圖積分，所以限制</a:t>
            </a:r>
            <a:r>
              <a:rPr lang="en-US" altLang="zh-TW" dirty="0"/>
              <a:t>CDF</a:t>
            </a:r>
            <a:r>
              <a:rPr lang="zh-TW" altLang="en-US" dirty="0"/>
              <a:t>的斜率就相當於限制</a:t>
            </a:r>
            <a:r>
              <a:rPr lang="en-US" altLang="zh-TW" dirty="0"/>
              <a:t>Hist</a:t>
            </a:r>
            <a:r>
              <a:rPr lang="zh-TW" altLang="en-US" dirty="0"/>
              <a:t>的幅度。</a:t>
            </a:r>
            <a:r>
              <a:rPr lang="en-US" altLang="zh-TW" dirty="0"/>
              <a:t>Hist</a:t>
            </a:r>
            <a:r>
              <a:rPr lang="zh-TW" altLang="en-US" dirty="0"/>
              <a:t>的積分對於每個小塊來說，如果直方圖中的</a:t>
            </a:r>
            <a:r>
              <a:rPr lang="en-US" altLang="zh-TW" dirty="0"/>
              <a:t>bin</a:t>
            </a:r>
            <a:r>
              <a:rPr lang="zh-TW" altLang="en-US" dirty="0"/>
              <a:t>超過對比度的上限，就把其中的像素點均勻分散到其他</a:t>
            </a:r>
            <a:r>
              <a:rPr lang="en-US" altLang="zh-TW" dirty="0"/>
              <a:t>bins</a:t>
            </a:r>
            <a:r>
              <a:rPr lang="zh-TW" altLang="en-US" dirty="0"/>
              <a:t>中，然後再進行直方圖均衡化。最後，為了去除每一個小塊之間”人造的”邊界，需要利用插值運算，也就是每個畫素點出的值由它周圍</a:t>
            </a:r>
            <a:r>
              <a:rPr lang="en-US" altLang="zh-TW" dirty="0"/>
              <a:t>4</a:t>
            </a:r>
            <a:r>
              <a:rPr lang="zh-TW" altLang="en-US" dirty="0"/>
              <a:t>個子塊的對映函式值進行雙線性插值。</a:t>
            </a:r>
          </a:p>
          <a:p>
            <a:endParaRPr lang="en-US" altLang="zh-TW" dirty="0"/>
          </a:p>
          <a:p>
            <a:r>
              <a:rPr lang="zh-TW" altLang="en-US" dirty="0"/>
              <a:t>圖中可看出</a:t>
            </a:r>
            <a:r>
              <a:rPr lang="en-US" altLang="zh-TW" dirty="0"/>
              <a:t>CLAHE</a:t>
            </a:r>
            <a:r>
              <a:rPr lang="zh-TW" altLang="en-US" dirty="0"/>
              <a:t>是對直方圖進行裁剪，使其幅值低於某個上限。被修剪掉的部分不能扔掉，需要將其重新均勻的分佈到直方圖中，生成新的直方圖，以確保直方圖總面積不變。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插值可以在不影響結果質量的情況下顯著提高效率。圖像被分割成大小相等的矩形塊，如下圖右側部分所示。 （</a:t>
            </a:r>
            <a:r>
              <a:rPr lang="en-US" altLang="zh-TW" dirty="0"/>
              <a:t>8</a:t>
            </a:r>
            <a:r>
              <a:rPr lang="zh-TW" altLang="en-US" dirty="0"/>
              <a:t>列</a:t>
            </a:r>
            <a:r>
              <a:rPr lang="en-US" altLang="zh-TW" dirty="0"/>
              <a:t>8</a:t>
            </a:r>
            <a:r>
              <a:rPr lang="zh-TW" altLang="en-US" dirty="0"/>
              <a:t>行共</a:t>
            </a:r>
            <a:r>
              <a:rPr lang="en-US" altLang="zh-TW" dirty="0"/>
              <a:t>64</a:t>
            </a:r>
            <a:r>
              <a:rPr lang="zh-TW" altLang="en-US" dirty="0"/>
              <a:t>塊是常見的選擇。）。然後為每個圖塊計算直方圖、</a:t>
            </a:r>
            <a:r>
              <a:rPr lang="en-US" altLang="zh-TW" dirty="0"/>
              <a:t>CDF </a:t>
            </a:r>
            <a:r>
              <a:rPr lang="zh-TW" altLang="en-US" dirty="0"/>
              <a:t>和變換函數。變換函數適用於平鋪中心像素（圖中左側的黑色方塊）。使用最多四個與中心像素最接近的圖塊的轉換函數進行轉換，並通過插值計算出所有其他像素的像素值。大部分圖像（藍色陰影）中的像素使用雙線性插值得到，靠近邊界的像素（綠色陰影）則用線性插值得到，邊角附近的像素（紅色陰影）使用角塊的變換函數進行變換。插值係數反映了像素到最近的圖塊的中心像素之間的位置，因此隨著像素接近圖塊中心，結果是連續的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02543-A1BE-43B3-8A61-02982B9F46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95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5" t="483" r="19811" b="28115"/>
          <a:stretch/>
        </p:blipFill>
        <p:spPr>
          <a:xfrm flipH="1">
            <a:off x="7824194" y="3861048"/>
            <a:ext cx="5260820" cy="3816424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893615"/>
            <a:ext cx="7114976" cy="136815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fr-CA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fr-CA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639" y="-246282"/>
            <a:ext cx="5275990" cy="2127996"/>
          </a:xfrm>
          <a:prstGeom prst="rect">
            <a:avLst/>
          </a:prstGeom>
        </p:spPr>
      </p:pic>
      <p:pic>
        <p:nvPicPr>
          <p:cNvPr id="1026" name="Picture 2" descr="國立臺灣科技大學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44" y="114108"/>
            <a:ext cx="2505539" cy="50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34435" y="3573464"/>
            <a:ext cx="11523133" cy="71437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24420" y="3429003"/>
            <a:ext cx="1822449" cy="144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ja-JP" altLang="en-US" dirty="0"/>
          </a:p>
        </p:txBody>
      </p:sp>
      <p:grpSp>
        <p:nvGrpSpPr>
          <p:cNvPr id="37" name="Group 17"/>
          <p:cNvGrpSpPr>
            <a:grpSpLocks/>
          </p:cNvGrpSpPr>
          <p:nvPr/>
        </p:nvGrpSpPr>
        <p:grpSpPr bwMode="auto">
          <a:xfrm rot="-10800000">
            <a:off x="114302" y="6465888"/>
            <a:ext cx="412751" cy="309562"/>
            <a:chOff x="113" y="4020"/>
            <a:chExt cx="195" cy="195"/>
          </a:xfrm>
          <a:solidFill>
            <a:srgbClr val="007B9D"/>
          </a:solidFill>
        </p:grpSpPr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  <p:sp>
          <p:nvSpPr>
            <p:cNvPr id="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350"/>
            </a:p>
          </p:txBody>
        </p:sp>
      </p:grp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670247" y="980728"/>
            <a:ext cx="2505540" cy="45719"/>
          </a:xfrm>
          <a:prstGeom prst="rect">
            <a:avLst/>
          </a:prstGeom>
          <a:solidFill>
            <a:srgbClr val="01A89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1857567" y="115888"/>
            <a:ext cx="190500" cy="144462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11635319" y="115888"/>
            <a:ext cx="190500" cy="144462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1857567" y="280988"/>
            <a:ext cx="190500" cy="144462"/>
          </a:xfrm>
          <a:prstGeom prst="rect">
            <a:avLst/>
          </a:prstGeom>
          <a:solidFill>
            <a:srgbClr val="438BC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1366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1376588" y="6491600"/>
            <a:ext cx="815413" cy="71884"/>
          </a:xfrm>
          <a:prstGeom prst="rect">
            <a:avLst/>
          </a:prstGeom>
          <a:solidFill>
            <a:srgbClr val="007B9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5413" y="1473209"/>
            <a:ext cx="10766987" cy="4885453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fr-CA" dirty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376588" y="6569648"/>
            <a:ext cx="815413" cy="288352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EE923FB2-A9A0-470E-BE6A-12D049F8CE0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" y="6593919"/>
            <a:ext cx="3135837" cy="16850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48" y="6558082"/>
            <a:ext cx="1745648" cy="215401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7" y="6381328"/>
            <a:ext cx="1544192" cy="164578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35" y="6399237"/>
            <a:ext cx="1592956" cy="170674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6"/>
          <a:srcRect l="6326"/>
          <a:stretch/>
        </p:blipFill>
        <p:spPr>
          <a:xfrm>
            <a:off x="542925" y="536293"/>
            <a:ext cx="954333" cy="815964"/>
          </a:xfrm>
          <a:prstGeom prst="rect">
            <a:avLst/>
          </a:prstGeom>
        </p:spPr>
      </p:pic>
      <p:sp>
        <p:nvSpPr>
          <p:cNvPr id="19" name="Rectangle 8"/>
          <p:cNvSpPr>
            <a:spLocks noChangeArrowheads="1"/>
          </p:cNvSpPr>
          <p:nvPr/>
        </p:nvSpPr>
        <p:spPr bwMode="auto">
          <a:xfrm flipV="1">
            <a:off x="1295468" y="937817"/>
            <a:ext cx="10286933" cy="45719"/>
          </a:xfrm>
          <a:prstGeom prst="rect">
            <a:avLst/>
          </a:prstGeom>
          <a:solidFill>
            <a:srgbClr val="01A89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3132" y="263454"/>
            <a:ext cx="9217024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26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4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3"/>
            <a:ext cx="10972800" cy="497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426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000" dirty="0"/>
              <a:t>Professor: Nai-Jian Wang</a:t>
            </a:r>
          </a:p>
          <a:p>
            <a:r>
              <a:rPr lang="en-US" altLang="zh-TW" sz="2000" dirty="0"/>
              <a:t>Presenter: Jie-Hong Liu</a:t>
            </a:r>
          </a:p>
          <a:p>
            <a:r>
              <a:rPr lang="en-US" altLang="zh-TW" sz="2000" dirty="0"/>
              <a:t>Date: 2022/5/4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with CLAHE for Dark images</a:t>
            </a:r>
          </a:p>
        </p:txBody>
      </p:sp>
    </p:spTree>
    <p:extLst>
      <p:ext uri="{BB962C8B-B14F-4D97-AF65-F5344CB8AC3E}">
        <p14:creationId xmlns:p14="http://schemas.microsoft.com/office/powerpoint/2010/main" val="27089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106C3740-CA0B-4A89-9D1D-92A971D7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38" y="263525"/>
            <a:ext cx="9217025" cy="647700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CLAHE Applied on Foggy Image (RGB)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99BE2E7-0ACB-46A1-BDCB-730133EF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07" y="2161306"/>
            <a:ext cx="3821135" cy="25474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0E3B9E1-1882-4BCB-BDD0-215812746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36" y="2161306"/>
            <a:ext cx="5070773" cy="25353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B493C3-1F93-43D5-9BBC-3807CEB37D84}"/>
              </a:ext>
            </a:extLst>
          </p:cNvPr>
          <p:cNvSpPr txBox="1"/>
          <p:nvPr/>
        </p:nvSpPr>
        <p:spPr>
          <a:xfrm>
            <a:off x="2941449" y="4895272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64B3BE-E64E-4603-BF4F-69B7AD379205}"/>
              </a:ext>
            </a:extLst>
          </p:cNvPr>
          <p:cNvSpPr txBox="1"/>
          <p:nvPr/>
        </p:nvSpPr>
        <p:spPr>
          <a:xfrm>
            <a:off x="7154722" y="4895272"/>
            <a:ext cx="313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RGB distribution of input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19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106C3740-CA0B-4A89-9D1D-92A971D7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38" y="263525"/>
            <a:ext cx="9217025" cy="647700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CLAHE Applied on Foggy Image (3 Channel)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99BE2E7-0ACB-46A1-BDCB-730133EF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3" y="2155288"/>
            <a:ext cx="3821135" cy="254742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D5F50FD-B75C-43F3-B354-B01BE9F3A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21" y="2155288"/>
            <a:ext cx="3821135" cy="25474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E60DCC-C1D5-4256-B5F4-F71880BD5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51" y="2155288"/>
            <a:ext cx="3821135" cy="254742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4F4F643-32E5-477B-8F8F-0E2D6C979154}"/>
              </a:ext>
            </a:extLst>
          </p:cNvPr>
          <p:cNvSpPr txBox="1"/>
          <p:nvPr/>
        </p:nvSpPr>
        <p:spPr>
          <a:xfrm>
            <a:off x="4988581" y="4830618"/>
            <a:ext cx="22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CLAHE on RGB image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CD82F4-8F10-4B79-985A-5A127E1BAC89}"/>
              </a:ext>
            </a:extLst>
          </p:cNvPr>
          <p:cNvSpPr txBox="1"/>
          <p:nvPr/>
        </p:nvSpPr>
        <p:spPr>
          <a:xfrm>
            <a:off x="9024756" y="4830618"/>
            <a:ext cx="22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CLAHE on HSV image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6FAF91-2782-434A-AEAA-9812850D2309}"/>
              </a:ext>
            </a:extLst>
          </p:cNvPr>
          <p:cNvSpPr txBox="1"/>
          <p:nvPr/>
        </p:nvSpPr>
        <p:spPr>
          <a:xfrm>
            <a:off x="1416295" y="4830618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9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AE1CF6-81A9-4935-B5FC-7A29E27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32" y="263454"/>
            <a:ext cx="9944312" cy="648072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– 3 Channel Image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403296-43E4-421F-AB0C-29781A566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40" y="1701583"/>
            <a:ext cx="5192636" cy="34548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2BEB87-0701-4C93-8C3C-3C4EA13E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08" y="1701584"/>
            <a:ext cx="5192636" cy="345483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DC189A-206C-4742-9B52-E4D9FB590540}"/>
              </a:ext>
            </a:extLst>
          </p:cNvPr>
          <p:cNvSpPr txBox="1"/>
          <p:nvPr/>
        </p:nvSpPr>
        <p:spPr>
          <a:xfrm>
            <a:off x="2968433" y="5292436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B3BB47-8658-4262-B550-C10631D14AFA}"/>
              </a:ext>
            </a:extLst>
          </p:cNvPr>
          <p:cNvSpPr txBox="1"/>
          <p:nvPr/>
        </p:nvSpPr>
        <p:spPr>
          <a:xfrm>
            <a:off x="8123105" y="5292436"/>
            <a:ext cx="22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CLAHE on HSV image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3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60A125-075F-48DE-BF65-DA228594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79" y="140906"/>
            <a:ext cx="9217024" cy="648072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Enhancement 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HE and CLAHE method on 3 Channel image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01D0F93-8FA2-4BBE-87C4-0EC4F14B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" y="1724884"/>
            <a:ext cx="5631582" cy="37468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053FCE-4816-4297-9C08-AD5D7EED1F65}"/>
              </a:ext>
            </a:extLst>
          </p:cNvPr>
          <p:cNvSpPr txBox="1"/>
          <p:nvPr/>
        </p:nvSpPr>
        <p:spPr>
          <a:xfrm>
            <a:off x="1834866" y="5573364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HE on HSV 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DB8570-A718-4004-821F-F2FE62C9E09B}"/>
              </a:ext>
            </a:extLst>
          </p:cNvPr>
          <p:cNvSpPr txBox="1"/>
          <p:nvPr/>
        </p:nvSpPr>
        <p:spPr>
          <a:xfrm>
            <a:off x="7582992" y="5573364"/>
            <a:ext cx="31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CLAHE on HSV 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BC94A1-0645-4628-A2BD-C4608038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73" y="1724883"/>
            <a:ext cx="5631585" cy="37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E5BE20F-1573-4227-A419-3855199A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387" y="1540189"/>
            <a:ext cx="10154238" cy="448913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[1]https://zh.wikipedia.org/wiki/%E8%87%AA%E9%80%82%E5%BA%94%E7%9B%B4%E6%96%B9%E5%9B%BE%E5%9D%87%E8%A1%A1%E5%8C%96</a:t>
            </a:r>
          </a:p>
          <a:p>
            <a:pPr marL="0" indent="0" algn="l">
              <a:buNone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https://zhuanlan.zhihu.com/p/150381937</a:t>
            </a:r>
          </a:p>
          <a:p>
            <a:pPr marL="0" indent="0" algn="l">
              <a:buNone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https://medium.com/@cindylin_1410/%E6%B7%BA%E8%AB%87-opencv-%E7%9B%B4%E6%96%B9%E5%9C%96%E5%9D%87%E8%A1%A1%E5%8C%96-ahe%E5%9D%87%E8%A1%A1-clahe%E5%9D%87%E8%A1%A1-ebc9c14a8f96</a:t>
            </a:r>
          </a:p>
          <a:p>
            <a:pPr marL="0" indent="0" algn="l">
              <a:buNone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Pizer, S. M.,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Amburn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P., Austin, J. D., Cromartie, R.,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Geselowitz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Greer, T., ... &amp;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Zuiderveld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(1987). Adaptive histogram equalization and its variations. Computer vision, graphics, and image processing, 39(3), 355-368.</a:t>
            </a:r>
          </a:p>
          <a:p>
            <a:pPr marL="0" indent="0" algn="l">
              <a:buNone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Singh, K. B.,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Mahendra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V.,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Kurmvanshi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S., &amp; Rao, C. R. (2017, April). Image enhancement with the application of local and global enhancement methods for dark images. In 2017 International Conference on Innovations in Electronics, Signal Processing and Communication (IESC) (pp. 199-202). IEEE.</a:t>
            </a:r>
          </a:p>
          <a:p>
            <a:pPr marL="0" indent="0" algn="l">
              <a:buNone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Zuiderveld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(1994). Contrast limited adaptive histogram equalization. Graphics gems, 474-485.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5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3D1483E7-B4FB-4CD4-BAEA-D8F61FC17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413" y="1473209"/>
                <a:ext cx="11443262" cy="22034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CLAHE (</a:t>
                </a:r>
                <a:r>
                  <a:rPr lang="en-US" altLang="zh-TW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</a:t>
                </a:r>
                <a:r>
                  <a:rPr lang="en-US" altLang="zh-TW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ontrast </a:t>
                </a:r>
                <a:r>
                  <a:rPr lang="en-US" altLang="zh-TW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</a:t>
                </a:r>
                <a:r>
                  <a:rPr lang="en-US" altLang="zh-TW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imited </a:t>
                </a:r>
                <a:r>
                  <a:rPr lang="en-US" altLang="zh-TW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daptive </a:t>
                </a:r>
                <a:r>
                  <a:rPr lang="en-US" altLang="zh-TW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</a:t>
                </a:r>
                <a:r>
                  <a:rPr lang="en-US" altLang="zh-TW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istogram </a:t>
                </a:r>
                <a:r>
                  <a:rPr lang="en-US" altLang="zh-TW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</a:t>
                </a:r>
                <a:r>
                  <a:rPr lang="en-US" altLang="zh-TW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qualization)</a:t>
                </a: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Histogram Equalization is a basic image enhancement technique to enhance the image, the goal is to improve its contrast.</a:t>
                </a: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where the definition of Contrast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 drawback of the histogram equalization is the procedure would also increase the noise. </a:t>
                </a:r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3D1483E7-B4FB-4CD4-BAEA-D8F61FC17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413" y="1473209"/>
                <a:ext cx="11443262" cy="2203441"/>
              </a:xfrm>
              <a:blipFill>
                <a:blip r:embed="rId3"/>
                <a:stretch>
                  <a:fillRect l="-852" t="-2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711BFFE-3CC1-4E4E-88AA-1736578A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1" y="3238500"/>
            <a:ext cx="4011219" cy="29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1B6947-F7CA-44E9-AE0A-BE401CCD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355349"/>
            <a:ext cx="5514975" cy="27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Introduction-CLAHE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AD3F6E-E78E-48AA-9786-F41A68CC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557462"/>
            <a:ext cx="4657986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35DA57-D943-4FF5-AAA3-C90EC1CD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60" y="2113250"/>
            <a:ext cx="6333890" cy="30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8AF214-8689-49E0-8B09-C4553CC6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3 Channel Images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11AD5B-C8AA-44E4-A7DF-2A33AABDC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49" y="1288473"/>
            <a:ext cx="465604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D2C15F-0DCB-48CF-ACE2-9B7DA54A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22" y="300400"/>
            <a:ext cx="9934613" cy="64807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– Adaptive Histogram Equalization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916BFA-0140-4252-8AC2-E1B670EF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06" y="1633536"/>
            <a:ext cx="3578500" cy="35909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08C844-C6B1-4482-9201-90003AE3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95" y="1633537"/>
            <a:ext cx="3578500" cy="35909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34A1DE-54F4-46F1-88F5-5305B978E7A7}"/>
              </a:ext>
            </a:extLst>
          </p:cNvPr>
          <p:cNvSpPr txBox="1"/>
          <p:nvPr/>
        </p:nvSpPr>
        <p:spPr>
          <a:xfrm>
            <a:off x="3083431" y="5357091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9C60D0-364F-47AD-9D1D-705ACE552211}"/>
              </a:ext>
            </a:extLst>
          </p:cNvPr>
          <p:cNvSpPr txBox="1"/>
          <p:nvPr/>
        </p:nvSpPr>
        <p:spPr>
          <a:xfrm>
            <a:off x="7909431" y="535709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AHE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84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AE1CF6-81A9-4935-B5FC-7A29E27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32" y="263454"/>
            <a:ext cx="9944312" cy="648072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– Gray Image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ECED29-1040-4253-84DE-CC958998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46" y="1884217"/>
            <a:ext cx="3217626" cy="32390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8D0C28-38C8-4AC3-B507-96E6B218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88" y="1884217"/>
            <a:ext cx="3217626" cy="32390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A73348-8FDF-4AC6-A105-A837CF506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37" y="1884217"/>
            <a:ext cx="3217626" cy="32390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5349C5-07E3-41EE-88BF-905BF2BAA14C}"/>
              </a:ext>
            </a:extLst>
          </p:cNvPr>
          <p:cNvSpPr txBox="1"/>
          <p:nvPr/>
        </p:nvSpPr>
        <p:spPr>
          <a:xfrm>
            <a:off x="2198234" y="5246254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4A6706-8DAF-458E-9111-8EA0C172DFAD}"/>
              </a:ext>
            </a:extLst>
          </p:cNvPr>
          <p:cNvSpPr txBox="1"/>
          <p:nvPr/>
        </p:nvSpPr>
        <p:spPr>
          <a:xfrm>
            <a:off x="5653377" y="52462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 output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0079E0-4B69-4A9C-AF9C-79DCD25D1B5E}"/>
              </a:ext>
            </a:extLst>
          </p:cNvPr>
          <p:cNvSpPr txBox="1"/>
          <p:nvPr/>
        </p:nvSpPr>
        <p:spPr>
          <a:xfrm>
            <a:off x="9086108" y="524625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CLAHE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40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106C3740-CA0B-4A89-9D1D-92A971D7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38" y="263525"/>
            <a:ext cx="9217025" cy="647700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CLAHE Applied on Foggy Image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0E5236-FABB-4AEF-BB86-199F3677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019" y="2218540"/>
            <a:ext cx="3821135" cy="25474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408763-B327-4812-97C3-BCECA712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32" y="2222563"/>
            <a:ext cx="3821135" cy="254742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99BE2E7-0ACB-46A1-BDCB-730133EFF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" y="2218540"/>
            <a:ext cx="3821135" cy="254742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A1950C-3AD3-494D-B7A6-7A23D49F0FC6}"/>
              </a:ext>
            </a:extLst>
          </p:cNvPr>
          <p:cNvSpPr txBox="1"/>
          <p:nvPr/>
        </p:nvSpPr>
        <p:spPr>
          <a:xfrm>
            <a:off x="5653376" y="486027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 output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4C65F0-5F3B-4D2F-92F8-C73AAF839DDF}"/>
              </a:ext>
            </a:extLst>
          </p:cNvPr>
          <p:cNvSpPr txBox="1"/>
          <p:nvPr/>
        </p:nvSpPr>
        <p:spPr>
          <a:xfrm>
            <a:off x="9489025" y="487679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CLAHE output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6CB7EF-C15B-4D57-9FF6-651E3AEE72AF}"/>
              </a:ext>
            </a:extLst>
          </p:cNvPr>
          <p:cNvSpPr txBox="1"/>
          <p:nvPr/>
        </p:nvSpPr>
        <p:spPr>
          <a:xfrm>
            <a:off x="1417449" y="4860276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40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8144EE-E266-4FF8-BBCF-87FD5208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9" y="1473849"/>
            <a:ext cx="5762625" cy="418147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68D5754-DFE1-4CC1-BFF2-58AA9A5E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– CLAHE (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238C55-18F5-428E-B3B0-DD01FF72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1" y="1551420"/>
            <a:ext cx="5616864" cy="41039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6E2BCA-F14A-46B7-854C-10389F97C0AB}"/>
              </a:ext>
            </a:extLst>
          </p:cNvPr>
          <p:cNvSpPr txBox="1"/>
          <p:nvPr/>
        </p:nvSpPr>
        <p:spPr>
          <a:xfrm>
            <a:off x="2506889" y="5655324"/>
            <a:ext cx="193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Einstein Histogram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FC5664-D554-4A3A-88DF-855C90DA2094}"/>
              </a:ext>
            </a:extLst>
          </p:cNvPr>
          <p:cNvSpPr txBox="1"/>
          <p:nvPr/>
        </p:nvSpPr>
        <p:spPr>
          <a:xfrm>
            <a:off x="8811795" y="5655324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Foggy Histogram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57130"/>
      </p:ext>
    </p:extLst>
  </p:cSld>
  <p:clrMapOvr>
    <a:masterClrMapping/>
  </p:clrMapOvr>
</p:sld>
</file>

<file path=ppt/theme/theme1.xml><?xml version="1.0" encoding="utf-8"?>
<a:theme xmlns:a="http://schemas.openxmlformats.org/drawingml/2006/main" name="1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2014實驗室投影母片</Template>
  <TotalTime>19235</TotalTime>
  <Words>971</Words>
  <Application>Microsoft Office PowerPoint</Application>
  <PresentationFormat>寬螢幕</PresentationFormat>
  <Paragraphs>65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Cambria Math</vt:lpstr>
      <vt:lpstr>Times New Roman</vt:lpstr>
      <vt:lpstr>113</vt:lpstr>
      <vt:lpstr>Image Enhancement with CLAHE for Dark images</vt:lpstr>
      <vt:lpstr>Outline</vt:lpstr>
      <vt:lpstr>Introduction</vt:lpstr>
      <vt:lpstr>Introduction-CLAHE</vt:lpstr>
      <vt:lpstr>Methods for 3 Channel Images</vt:lpstr>
      <vt:lpstr>Experimental Results – Adaptive Histogram Equalization</vt:lpstr>
      <vt:lpstr>Experimental Results – Gray Image</vt:lpstr>
      <vt:lpstr>CLAHE Applied on Foggy Image</vt:lpstr>
      <vt:lpstr>Experimental Results – CLAHE (con’t)</vt:lpstr>
      <vt:lpstr>CLAHE Applied on Foggy Image (RGB)</vt:lpstr>
      <vt:lpstr>CLAHE Applied on Foggy Image (3 Channel)</vt:lpstr>
      <vt:lpstr>Experimental Results – 3 Channel Image</vt:lpstr>
      <vt:lpstr> Comparison Enhancement  between HE and CLAHE method on 3 Channel image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LIUJiehong</cp:lastModifiedBy>
  <cp:revision>258</cp:revision>
  <dcterms:created xsi:type="dcterms:W3CDTF">2018-10-03T10:50:52Z</dcterms:created>
  <dcterms:modified xsi:type="dcterms:W3CDTF">2022-04-20T12:10:33Z</dcterms:modified>
</cp:coreProperties>
</file>