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2f484b797_2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2f484b797_2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f484b79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2f484b79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f484b79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2f484b79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f484b79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2f484b79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2f484b79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2f484b79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2f484b79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2f484b79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f484b797_2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2f484b797_2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f484b797_2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f484b797_2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f484b797_2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f484b797_2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信號與系統實習報告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59225" y="2721475"/>
            <a:ext cx="76881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B10707128</a:t>
            </a:r>
            <a:r>
              <a:rPr lang="zh-TW"/>
              <a:t>劉杰閎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B10X071XX潘嘉明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58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900">
                <a:solidFill>
                  <a:srgbClr val="000000"/>
                </a:solidFill>
              </a:rPr>
              <a:t>THANK YOU</a:t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507950" y="4359025"/>
            <a:ext cx="5439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github link: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https://github.com/JieHong-Liu/Signal_System_Final-Project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實驗方法及材料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152" y="1152425"/>
            <a:ext cx="2674150" cy="356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821" y="1816600"/>
            <a:ext cx="4925150" cy="15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實驗結果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325" y="1340313"/>
            <a:ext cx="29718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325" y="3043100"/>
            <a:ext cx="32415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 flipH="1">
            <a:off x="6775750" y="1550400"/>
            <a:ext cx="21939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類比訊號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消除直流濾波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15點平均濾波器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濾波器的頻率響應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Z-domain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30800"/>
            <a:ext cx="3451525" cy="3140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即時心律計算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950" y="1253000"/>
            <a:ext cx="328612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748" y="236925"/>
            <a:ext cx="2007650" cy="42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4741075" y="45514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				Cardiio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誤差計算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687" y="1972635"/>
            <a:ext cx="4141075" cy="14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847500" y="4114800"/>
            <a:ext cx="42111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04800" lvl="0" marL="0" rtl="0" algn="just">
              <a:lnSpc>
                <a:spcPct val="115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rPr lang="zh-TW"/>
              <a:t>PS:</a:t>
            </a:r>
            <a:r>
              <a:rPr lang="zh-TW"/>
              <a:t>(83+82+100+84+88)/5得出的數據為87.4。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00" y="2170725"/>
            <a:ext cx="3506050" cy="9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更多的試驗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550" y="1024763"/>
            <a:ext cx="40386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77625"/>
            <a:ext cx="8520600" cy="4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DEMO TIME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優點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組裝簡單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操作簡單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觀測方便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未來展望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做一個手機APP來即時查詢得到的結果。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累積資料儲存到一個資料庫，交給AI檢測，來判斷是否有任何健康上的疑慮。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改變包裝，使其容易收納及保存。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