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79"/>
  </p:normalViewPr>
  <p:slideViewPr>
    <p:cSldViewPr snapToGrid="0" snapToObjects="1">
      <p:cViewPr varScale="1">
        <p:scale>
          <a:sx n="216" d="100"/>
          <a:sy n="21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C7B7-528C-4A43-992E-3A327CA1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3F042-10A8-E347-AEEE-7A483E1D3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6C8A-E1DC-1C46-9227-BE44C753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7046-9FCB-9C44-8B8A-57300450AA02}" type="datetimeFigureOut">
              <a:rPr lang="en-TW" smtClean="0"/>
              <a:t>2020/12/27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0B21E-E531-F44F-BF06-60555AA8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1044-35AB-FE4F-BF85-624B1FF8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9DD2-6361-874D-BF9A-1685AC4BA1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2103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04D-1000-2342-BC00-DE36292A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4291B-8233-1742-989F-08EA0ED6A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1108-A0BD-C241-A6CD-AAB29652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7046-9FCB-9C44-8B8A-57300450AA02}" type="datetimeFigureOut">
              <a:rPr lang="en-TW" smtClean="0"/>
              <a:t>2020/12/27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F8DE-C2A7-5546-95FC-02821C3B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60B74-779E-0740-8FA8-FCE7E686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9DD2-6361-874D-BF9A-1685AC4BA1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567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F387D-4409-8540-B066-148D18DDE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E521-010F-114F-B792-094A52290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694C-C5B1-7943-BB1D-2E60C01A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7046-9FCB-9C44-8B8A-57300450AA02}" type="datetimeFigureOut">
              <a:rPr lang="en-TW" smtClean="0"/>
              <a:t>2020/12/27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F72FF-D99F-134A-9C22-083A6793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F60C5-3779-E94B-9F05-51C9E7A5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9DD2-6361-874D-BF9A-1685AC4BA1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6023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B9F8-0F50-964C-B975-0127622C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7958-A598-204C-BAA1-DBB032FAB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E2AB-17A4-4B45-8850-1B4B3588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7046-9FCB-9C44-8B8A-57300450AA02}" type="datetimeFigureOut">
              <a:rPr lang="en-TW" smtClean="0"/>
              <a:t>2020/12/27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2B4E-31BF-EA4F-ABFA-D00AA3EF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3D82C-FD53-FE42-AEF4-D2861472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9DD2-6361-874D-BF9A-1685AC4BA1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3727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0E69-CEA6-6C4C-9966-F32736C6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8C83-B2F4-6D48-BD3B-94C836D81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F49D-7712-B647-94D7-280E9CE4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7046-9FCB-9C44-8B8A-57300450AA02}" type="datetimeFigureOut">
              <a:rPr lang="en-TW" smtClean="0"/>
              <a:t>2020/12/27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C38A1-D4C8-B942-A890-A81C7729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FFCC4-8130-464E-B98B-DCBDB5F5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9DD2-6361-874D-BF9A-1685AC4BA1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6815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C0D3-4E50-E447-9A52-12771D8A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1E72-67AA-044E-8B7F-9A92DB8B2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2D8F2-6831-7543-83D3-883F5DFD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42930-BB1B-4949-ACD9-3CEF0209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7046-9FCB-9C44-8B8A-57300450AA02}" type="datetimeFigureOut">
              <a:rPr lang="en-TW" smtClean="0"/>
              <a:t>2020/12/27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FC7D7-6881-6242-8B52-24401DC4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44A6B-52C1-814D-BEAD-0A10F2A3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9DD2-6361-874D-BF9A-1685AC4BA1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039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C377-C214-644D-9F96-CB8991B1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AE093-FBAC-0448-832D-92AD9FAA7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D6062-20EB-5340-8091-5786495D2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E350A-624A-804F-9EEF-D2DCE97DA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0A6F0-A0F8-404B-889A-3B6DA361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7C7E4-CB54-454C-8792-D449E8E0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7046-9FCB-9C44-8B8A-57300450AA02}" type="datetimeFigureOut">
              <a:rPr lang="en-TW" smtClean="0"/>
              <a:t>2020/12/27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D2420-6DCE-C14B-BC14-4B086462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30897-58AD-B944-A20C-6CC3B748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9DD2-6361-874D-BF9A-1685AC4BA1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7883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6DAC-B132-0E46-A4D4-C36A6A21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77ABD-9F95-DD4A-BB75-F7522FA4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7046-9FCB-9C44-8B8A-57300450AA02}" type="datetimeFigureOut">
              <a:rPr lang="en-TW" smtClean="0"/>
              <a:t>2020/12/27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E5BA5-711E-564A-97A1-2A1176B7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93945-B13A-1240-B6B0-D2E00160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9DD2-6361-874D-BF9A-1685AC4BA1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821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DF75D-5378-CE4D-A58D-0305CD57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7046-9FCB-9C44-8B8A-57300450AA02}" type="datetimeFigureOut">
              <a:rPr lang="en-TW" smtClean="0"/>
              <a:t>2020/12/27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0B4B2-39DA-EA4A-9E8E-8D3A86F2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E6F5F-C6E5-A344-97AA-E657CFC2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9DD2-6361-874D-BF9A-1685AC4BA1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555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38FA-2D89-6349-9411-E6EA4DC0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B057-E384-BF46-BF00-4901F0A5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F7CE8-215A-144E-932B-00BAB1530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CD7C2-F8DC-1642-96D0-056AB397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7046-9FCB-9C44-8B8A-57300450AA02}" type="datetimeFigureOut">
              <a:rPr lang="en-TW" smtClean="0"/>
              <a:t>2020/12/27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C96AE-4824-6148-AA31-175DE491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69134-5E49-E343-8C93-AB2B1DA9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9DD2-6361-874D-BF9A-1685AC4BA1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4093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1A3B-82AC-DA46-BA47-6A1B14D3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63118-CC32-6345-9B91-042355C87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E986D-0AFD-F64A-B0C4-A8135996C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7DBF3-8500-2D49-9ED9-445D733A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7046-9FCB-9C44-8B8A-57300450AA02}" type="datetimeFigureOut">
              <a:rPr lang="en-TW" smtClean="0"/>
              <a:t>2020/12/27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54311-DBC6-8140-AD5A-3AA7650B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A087-80FD-4C4A-B26A-6013348A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9DD2-6361-874D-BF9A-1685AC4BA1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4900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50C88-01EF-9A4E-B775-0ED9AEE8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2AB38-1758-1644-B90C-FED30DA7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9505-E5A7-CB4F-9769-A01FA7144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27046-9FCB-9C44-8B8A-57300450AA02}" type="datetimeFigureOut">
              <a:rPr lang="en-TW" smtClean="0"/>
              <a:t>2020/12/27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49B6-ECE4-6F4B-8E8B-112881AB3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87B2-8BEE-3047-8717-6B3658496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19DD2-6361-874D-BF9A-1685AC4BA1F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1976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en.wikipedia.org/wiki/Cryptography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A4C0-181F-D94A-AF56-1341324A2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Visual</a:t>
            </a:r>
            <a:r>
              <a:rPr lang="zh-TW" altLang="en-US" dirty="0"/>
              <a:t> </a:t>
            </a:r>
            <a:r>
              <a:rPr lang="en-US" altLang="zh-TW" dirty="0"/>
              <a:t>cryptography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7DD34-5457-1047-A704-F524AE462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Presenter:</a:t>
            </a:r>
            <a:r>
              <a:rPr lang="zh-TW" altLang="en-US" dirty="0"/>
              <a:t> </a:t>
            </a:r>
            <a:r>
              <a:rPr lang="en-US" dirty="0" err="1"/>
              <a:t>Chieh-Chih</a:t>
            </a:r>
            <a:r>
              <a:rPr lang="en-US" dirty="0"/>
              <a:t> Chang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71067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68CE-BD6E-5743-9C37-4D95E0BCF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43856"/>
            <a:ext cx="9144000" cy="2387600"/>
          </a:xfrm>
        </p:spPr>
        <p:txBody>
          <a:bodyPr/>
          <a:lstStyle/>
          <a:p>
            <a:r>
              <a:rPr lang="en-US" altLang="zh-TW" dirty="0"/>
              <a:t>Python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9D2E-CC89-0C40-813E-46585EB99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3" y="823441"/>
            <a:ext cx="11932429" cy="597261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/>
              <a:t>Workflow: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Import</a:t>
            </a:r>
            <a:r>
              <a:rPr lang="zh-TW" altLang="en-US" dirty="0"/>
              <a:t> </a:t>
            </a:r>
            <a:r>
              <a:rPr lang="en-US" altLang="zh-TW" dirty="0"/>
              <a:t>PIL</a:t>
            </a:r>
            <a:r>
              <a:rPr lang="en-US" dirty="0"/>
              <a:t> (Python Imaging Library)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Convert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bit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Convert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 err="1"/>
              <a:t>numpy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/>
              <a:t>C++</a:t>
            </a:r>
            <a:r>
              <a:rPr lang="zh-TW" altLang="en-US" dirty="0"/>
              <a:t> </a:t>
            </a:r>
            <a:r>
              <a:rPr lang="en-US" altLang="zh-TW" dirty="0"/>
              <a:t>generate()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matrices of</a:t>
            </a:r>
            <a:r>
              <a:rPr lang="zh-TW" altLang="en-US" dirty="0"/>
              <a:t> </a:t>
            </a:r>
            <a:r>
              <a:rPr lang="en-US" altLang="zh-TW" dirty="0"/>
              <a:t>share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share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Transform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 err="1"/>
              <a:t>numpy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C++</a:t>
            </a:r>
            <a:r>
              <a:rPr lang="zh-TW" altLang="en-US" dirty="0"/>
              <a:t> </a:t>
            </a:r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Transform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PIL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save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 err="1"/>
              <a:t>numpy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/>
              <a:t>Command: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python3</a:t>
            </a:r>
            <a:r>
              <a:rPr lang="zh-TW" altLang="en-US" dirty="0"/>
              <a:t> </a:t>
            </a:r>
            <a:r>
              <a:rPr lang="en-US" altLang="zh-TW" dirty="0" err="1"/>
              <a:t>matrix.py</a:t>
            </a:r>
            <a:r>
              <a:rPr lang="zh-TW" altLang="en-US" dirty="0"/>
              <a:t> </a:t>
            </a:r>
            <a:r>
              <a:rPr lang="en-US" altLang="zh-TW" dirty="0"/>
              <a:t>[Flags]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/>
              <a:t>Flags: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-m,</a:t>
            </a:r>
            <a:r>
              <a:rPr lang="zh-TW" altLang="en-US" dirty="0"/>
              <a:t> </a:t>
            </a:r>
            <a:r>
              <a:rPr lang="en-US" altLang="zh-TW" dirty="0"/>
              <a:t>--message: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  <a:r>
              <a:rPr lang="zh-TW" altLang="en-US" dirty="0"/>
              <a:t> 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want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encrypt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-s,</a:t>
            </a:r>
            <a:r>
              <a:rPr lang="zh-TW" altLang="en-US" dirty="0"/>
              <a:t> </a:t>
            </a:r>
            <a:r>
              <a:rPr lang="en-US" altLang="zh-TW" dirty="0"/>
              <a:t>--secret: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  <a:r>
              <a:rPr lang="zh-TW" altLang="en-US" dirty="0"/>
              <a:t> </a:t>
            </a:r>
            <a:r>
              <a:rPr lang="en-US" altLang="zh-TW" dirty="0"/>
              <a:t>name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share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/>
              <a:t>(default:</a:t>
            </a:r>
            <a:r>
              <a:rPr lang="zh-TW" altLang="en-US" dirty="0"/>
              <a:t> </a:t>
            </a:r>
            <a:r>
              <a:rPr lang="en-US" altLang="zh-TW" dirty="0"/>
              <a:t>secret)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-c,</a:t>
            </a:r>
            <a:r>
              <a:rPr lang="zh-TW" altLang="en-US" dirty="0"/>
              <a:t> </a:t>
            </a:r>
            <a:r>
              <a:rPr lang="en-US" altLang="zh-TW" dirty="0"/>
              <a:t>--ciphered: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  <a:r>
              <a:rPr lang="zh-TW" altLang="en-US" dirty="0"/>
              <a:t> </a:t>
            </a:r>
            <a:r>
              <a:rPr lang="en-US" altLang="zh-TW" dirty="0"/>
              <a:t>name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share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/>
              <a:t>(default:</a:t>
            </a:r>
            <a:r>
              <a:rPr lang="zh-TW" altLang="en-US" dirty="0"/>
              <a:t> </a:t>
            </a:r>
            <a:r>
              <a:rPr lang="en-US" altLang="zh-TW" dirty="0"/>
              <a:t>ciphered)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-r,</a:t>
            </a:r>
            <a:r>
              <a:rPr lang="zh-TW" altLang="en-US" dirty="0"/>
              <a:t> </a:t>
            </a:r>
            <a:r>
              <a:rPr lang="en-US" altLang="zh-TW" dirty="0"/>
              <a:t>--resize:</a:t>
            </a:r>
            <a:r>
              <a:rPr lang="zh-TW" altLang="en-US" dirty="0"/>
              <a:t> </a:t>
            </a:r>
            <a:r>
              <a:rPr lang="en-US" altLang="zh-TW" dirty="0"/>
              <a:t>resize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images,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default</a:t>
            </a:r>
            <a:r>
              <a:rPr lang="zh-TW" altLang="en-US" dirty="0"/>
              <a:t> </a:t>
            </a:r>
            <a:r>
              <a:rPr lang="en-US" altLang="zh-TW" dirty="0"/>
              <a:t>width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height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message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-p,</a:t>
            </a:r>
            <a:r>
              <a:rPr lang="zh-TW" altLang="en-US" dirty="0"/>
              <a:t> </a:t>
            </a:r>
            <a:r>
              <a:rPr lang="en-US" dirty="0"/>
              <a:t>--</a:t>
            </a:r>
            <a:r>
              <a:rPr lang="en-US" dirty="0" err="1"/>
              <a:t>prepared_message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assign</a:t>
            </a:r>
            <a:r>
              <a:rPr lang="zh-TW" altLang="en-US" dirty="0"/>
              <a:t> </a:t>
            </a:r>
            <a:r>
              <a:rPr lang="en-US" altLang="zh-TW" dirty="0"/>
              <a:t>share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-d,</a:t>
            </a:r>
            <a:r>
              <a:rPr lang="zh-TW" altLang="en-US" dirty="0"/>
              <a:t> </a:t>
            </a:r>
            <a:r>
              <a:rPr lang="en-US" altLang="zh-TW" dirty="0"/>
              <a:t>--display:</a:t>
            </a:r>
            <a:r>
              <a:rPr lang="zh-TW" altLang="en-US" dirty="0"/>
              <a:t> </a:t>
            </a:r>
            <a:r>
              <a:rPr lang="en-US" altLang="zh-TW" dirty="0"/>
              <a:t>generate</a:t>
            </a:r>
            <a:r>
              <a:rPr lang="zh-TW" altLang="en-US" dirty="0"/>
              <a:t> </a:t>
            </a:r>
            <a:r>
              <a:rPr lang="en-US" altLang="zh-TW" dirty="0"/>
              <a:t>overlaid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share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share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validation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-f,</a:t>
            </a:r>
            <a:r>
              <a:rPr lang="zh-TW" altLang="en-US" dirty="0"/>
              <a:t> </a:t>
            </a:r>
            <a:r>
              <a:rPr lang="en-US" altLang="zh-TW" dirty="0"/>
              <a:t>--format:</a:t>
            </a:r>
            <a:r>
              <a:rPr lang="zh-TW" altLang="en-US" dirty="0"/>
              <a:t> </a:t>
            </a:r>
            <a:r>
              <a:rPr lang="en-US" altLang="zh-TW" dirty="0"/>
              <a:t>assign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  <a:r>
              <a:rPr lang="zh-TW" altLang="en-US" dirty="0"/>
              <a:t> </a:t>
            </a:r>
            <a:r>
              <a:rPr lang="en-US" altLang="zh-TW" dirty="0"/>
              <a:t>(JPEG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en-US" altLang="zh-TW" dirty="0"/>
              <a:t>PNG)</a:t>
            </a:r>
            <a:endParaRPr lang="en-US" dirty="0"/>
          </a:p>
          <a:p>
            <a:pPr marL="800100" lvl="1" indent="-342900" algn="l">
              <a:buFont typeface="Wingdings" pitchFamily="2" charset="2"/>
              <a:buChar char="q"/>
            </a:pPr>
            <a:endParaRPr lang="en-US" altLang="zh-TW" dirty="0"/>
          </a:p>
          <a:p>
            <a:pPr marL="1257300" lvl="2" indent="-342900" algn="l">
              <a:buFont typeface="Wingdings" pitchFamily="2" charset="2"/>
              <a:buChar char="q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430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68CE-BD6E-5743-9C37-4D95E0BCF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43856"/>
            <a:ext cx="9144000" cy="2387600"/>
          </a:xfrm>
        </p:spPr>
        <p:txBody>
          <a:bodyPr/>
          <a:lstStyle/>
          <a:p>
            <a:r>
              <a:rPr lang="en-US" altLang="zh-TW" dirty="0"/>
              <a:t>C++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9D2E-CC89-0C40-813E-46585EB99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3" y="823441"/>
            <a:ext cx="11932429" cy="597261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/>
              <a:t>API: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generate(message,</a:t>
            </a:r>
            <a:r>
              <a:rPr lang="zh-TW" altLang="en-US" dirty="0"/>
              <a:t> </a:t>
            </a:r>
            <a:r>
              <a:rPr lang="en-US" altLang="zh-TW" dirty="0"/>
              <a:t>secret,</a:t>
            </a:r>
            <a:r>
              <a:rPr lang="zh-TW" altLang="en-US" dirty="0"/>
              <a:t> </a:t>
            </a:r>
            <a:r>
              <a:rPr lang="en-US" altLang="zh-TW" dirty="0"/>
              <a:t>ciphered):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matrices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share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share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 err="1"/>
              <a:t>generate_cipher</a:t>
            </a:r>
            <a:r>
              <a:rPr lang="en-US" altLang="zh-TW" dirty="0"/>
              <a:t>(message,</a:t>
            </a:r>
            <a:r>
              <a:rPr lang="zh-TW" altLang="en-US" dirty="0"/>
              <a:t> </a:t>
            </a:r>
            <a:r>
              <a:rPr lang="en-US" altLang="zh-TW" dirty="0"/>
              <a:t>secret,</a:t>
            </a:r>
            <a:r>
              <a:rPr lang="zh-TW" altLang="en-US" dirty="0"/>
              <a:t> </a:t>
            </a:r>
            <a:r>
              <a:rPr lang="en-US" altLang="zh-TW" dirty="0"/>
              <a:t>ciphered):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share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 err="1"/>
              <a:t>to_matrix</a:t>
            </a:r>
            <a:r>
              <a:rPr lang="en-US" altLang="zh-TW" dirty="0"/>
              <a:t>(matrix):</a:t>
            </a:r>
            <a:r>
              <a:rPr lang="zh-TW" altLang="en-US" dirty="0"/>
              <a:t> </a:t>
            </a:r>
            <a:r>
              <a:rPr lang="en-US" altLang="zh-TW" dirty="0"/>
              <a:t>transform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 err="1"/>
              <a:t>numpy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211974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68CE-BD6E-5743-9C37-4D95E0BCF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43856"/>
            <a:ext cx="9144000" cy="2387600"/>
          </a:xfrm>
        </p:spPr>
        <p:txBody>
          <a:bodyPr/>
          <a:lstStyle/>
          <a:p>
            <a:r>
              <a:rPr lang="en-US" altLang="zh-TW" dirty="0"/>
              <a:t>Unit</a:t>
            </a:r>
            <a:r>
              <a:rPr lang="zh-TW" altLang="en-US" dirty="0"/>
              <a:t> </a:t>
            </a:r>
            <a:r>
              <a:rPr lang="en-US" altLang="zh-TW" dirty="0"/>
              <a:t>Testing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9D2E-CC89-0C40-813E-46585EB99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3" y="823441"/>
            <a:ext cx="11932429" cy="597261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 err="1"/>
              <a:t>test_generate_cipher</a:t>
            </a:r>
            <a:r>
              <a:rPr lang="en-US" altLang="zh-TW" dirty="0"/>
              <a:t>():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unit</a:t>
            </a:r>
            <a:r>
              <a:rPr lang="zh-TW" altLang="en-US" dirty="0"/>
              <a:t> </a:t>
            </a:r>
            <a:r>
              <a:rPr lang="en-US" altLang="zh-TW" dirty="0"/>
              <a:t>testing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C++</a:t>
            </a:r>
            <a:r>
              <a:rPr lang="zh-TW" altLang="en-US" dirty="0"/>
              <a:t> </a:t>
            </a:r>
            <a:r>
              <a:rPr lang="en-US" altLang="zh-TW" dirty="0" err="1"/>
              <a:t>generate_cipher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altLang="zh-TW" dirty="0"/>
              <a:t>Preprocess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share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 err="1"/>
              <a:t>generate_cipher</a:t>
            </a:r>
            <a:r>
              <a:rPr lang="en-US" altLang="zh-TW" dirty="0"/>
              <a:t>(message,</a:t>
            </a:r>
            <a:r>
              <a:rPr lang="zh-TW" altLang="en-US" dirty="0"/>
              <a:t> </a:t>
            </a:r>
            <a:r>
              <a:rPr lang="en-US" altLang="zh-TW" dirty="0"/>
              <a:t>secret)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share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pPr marL="914400" lvl="1" indent="-457200" algn="l">
              <a:buFont typeface="+mj-lt"/>
              <a:buAutoNum type="alphaUcPeriod"/>
            </a:pPr>
            <a:r>
              <a:rPr lang="en-US" altLang="zh-TW" dirty="0"/>
              <a:t>Compare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matrices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B.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C.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they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/>
              <a:t>same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4418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68CE-BD6E-5743-9C37-4D95E0BCF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43856"/>
            <a:ext cx="9144000" cy="2387600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9D2E-CC89-0C40-813E-46585EB99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3" y="823441"/>
            <a:ext cx="11932429" cy="597261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/>
              <a:t>Introduction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/>
              <a:t>Engineering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/>
              <a:t>A</a:t>
            </a:r>
            <a:r>
              <a:rPr lang="en-US" dirty="0"/>
              <a:t>rchitecture</a:t>
            </a:r>
            <a:endParaRPr lang="en-US" altLang="zh-TW" dirty="0"/>
          </a:p>
          <a:p>
            <a:pPr algn="l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1689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68CE-BD6E-5743-9C37-4D95E0BCF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43856"/>
            <a:ext cx="9144000" cy="2387600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9D2E-CC89-0C40-813E-46585EB99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3" y="823441"/>
            <a:ext cx="11932429" cy="597261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/>
              <a:t>Introduction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Engineering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rchitecture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199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68CE-BD6E-5743-9C37-4D95E0BCF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43856"/>
            <a:ext cx="9144000" cy="2387600"/>
          </a:xfrm>
        </p:spPr>
        <p:txBody>
          <a:bodyPr/>
          <a:lstStyle/>
          <a:p>
            <a:r>
              <a:rPr lang="en-US" altLang="zh-TW" dirty="0"/>
              <a:t>Introduction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9D2E-CC89-0C40-813E-46585EB99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3" y="823441"/>
            <a:ext cx="11932429" cy="597261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b="1" dirty="0"/>
              <a:t>Visual cryptography</a:t>
            </a:r>
            <a:r>
              <a:rPr lang="en-US" dirty="0"/>
              <a:t> is a </a:t>
            </a:r>
            <a:r>
              <a:rPr lang="en-US" dirty="0">
                <a:hlinkClick r:id="rId2" tooltip="Cryptography"/>
              </a:rPr>
              <a:t>cryptographic</a:t>
            </a:r>
            <a:r>
              <a:rPr lang="en-US" dirty="0"/>
              <a:t> technique which allows visual information (pictures, text, etc.) to be encrypted in such a way that the decrypted information appears as a visual image.</a:t>
            </a:r>
            <a:endParaRPr lang="en-US" altLang="zh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C6A50-C377-F044-9FFD-1794E4959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261" y="3258236"/>
            <a:ext cx="5018776" cy="14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3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68CE-BD6E-5743-9C37-4D95E0BCF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43856"/>
            <a:ext cx="9144000" cy="2387600"/>
          </a:xfrm>
        </p:spPr>
        <p:txBody>
          <a:bodyPr/>
          <a:lstStyle/>
          <a:p>
            <a:r>
              <a:rPr lang="en-US" altLang="zh-TW" dirty="0"/>
              <a:t>Introduction</a:t>
            </a:r>
            <a:r>
              <a:rPr lang="zh-TW" altLang="en-US" dirty="0"/>
              <a:t> </a:t>
            </a:r>
            <a:r>
              <a:rPr lang="en-US" altLang="zh-TW" dirty="0"/>
              <a:t>(2/2)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9D2E-CC89-0C40-813E-46585EB99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3" y="823441"/>
            <a:ext cx="11932429" cy="5972615"/>
          </a:xfrm>
        </p:spPr>
        <p:txBody>
          <a:bodyPr/>
          <a:lstStyle/>
          <a:p>
            <a:pPr algn="l"/>
            <a:endParaRPr lang="en-US" altLang="zh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5D184-9C78-8F4C-8898-C2364A8D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54" y="1644517"/>
            <a:ext cx="10899484" cy="3151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8573F-37BC-604D-9328-831E5F55D51D}"/>
              </a:ext>
            </a:extLst>
          </p:cNvPr>
          <p:cNvSpPr txBox="1"/>
          <p:nvPr/>
        </p:nvSpPr>
        <p:spPr>
          <a:xfrm>
            <a:off x="5274023" y="4844151"/>
            <a:ext cx="248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Encrypt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method</a:t>
            </a:r>
            <a:endParaRPr lang="en-TW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4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68CE-BD6E-5743-9C37-4D95E0BCF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43856"/>
            <a:ext cx="9144000" cy="2387600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9D2E-CC89-0C40-813E-46585EB99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3" y="823441"/>
            <a:ext cx="11932429" cy="597261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/>
              <a:t>Engineering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rchitecture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240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68CE-BD6E-5743-9C37-4D95E0BCF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43856"/>
            <a:ext cx="9144000" cy="2387600"/>
          </a:xfrm>
        </p:spPr>
        <p:txBody>
          <a:bodyPr/>
          <a:lstStyle/>
          <a:p>
            <a:r>
              <a:rPr lang="en-US" altLang="zh-TW" dirty="0"/>
              <a:t>Engineering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9D2E-CC89-0C40-813E-46585EB99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3" y="823441"/>
            <a:ext cx="11932429" cy="597261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dirty="0"/>
              <a:t>Build system</a:t>
            </a:r>
            <a:r>
              <a:rPr lang="en-US" altLang="zh-TW" dirty="0"/>
              <a:t>: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Make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/>
              <a:t>Testing</a:t>
            </a:r>
            <a:r>
              <a:rPr lang="en-US" altLang="zh-TW" dirty="0"/>
              <a:t>: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 err="1"/>
              <a:t>Pytest</a:t>
            </a:r>
            <a:endParaRPr lang="en-US" altLang="zh-TW" dirty="0"/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/>
              <a:t>Documentation</a:t>
            </a:r>
            <a:r>
              <a:rPr lang="en-US" altLang="zh-TW" dirty="0"/>
              <a:t>: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Comment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</a:p>
          <a:p>
            <a:pPr marL="800100" lvl="1" indent="-342900" algn="l">
              <a:buFont typeface="Wingdings" pitchFamily="2" charset="2"/>
              <a:buChar char="§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408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68CE-BD6E-5743-9C37-4D95E0BCF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43856"/>
            <a:ext cx="9144000" cy="2387600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9D2E-CC89-0C40-813E-46585EB99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3" y="823441"/>
            <a:ext cx="11932429" cy="597261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Engineering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/>
              <a:t>A</a:t>
            </a:r>
            <a:r>
              <a:rPr lang="en-US" dirty="0"/>
              <a:t>rchitecture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API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Python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C++</a:t>
            </a: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US" altLang="zh-TW" dirty="0"/>
              <a:t>Unit</a:t>
            </a:r>
            <a:r>
              <a:rPr lang="zh-TW" altLang="en-US" dirty="0"/>
              <a:t> </a:t>
            </a:r>
            <a:r>
              <a:rPr lang="en-US" altLang="zh-TW" dirty="0"/>
              <a:t>testing</a:t>
            </a:r>
          </a:p>
          <a:p>
            <a:pPr algn="l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6446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68CE-BD6E-5743-9C37-4D95E0BCF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43856"/>
            <a:ext cx="9144000" cy="2387600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9D2E-CC89-0C40-813E-46585EB99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3" y="823441"/>
            <a:ext cx="11932429" cy="597261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provides</a:t>
            </a:r>
            <a:r>
              <a:rPr lang="zh-TW" altLang="en-US" dirty="0"/>
              <a:t> </a:t>
            </a:r>
            <a:r>
              <a:rPr lang="en-US" altLang="zh-TW" dirty="0"/>
              <a:t>CLI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dirty="0"/>
              <a:t>manipulate</a:t>
            </a:r>
            <a:r>
              <a:rPr lang="zh-TW" altLang="en-US" dirty="0"/>
              <a:t> </a:t>
            </a:r>
            <a:r>
              <a:rPr lang="en-US" altLang="zh-TW" dirty="0"/>
              <a:t>images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altLang="zh-TW" dirty="0"/>
              <a:t>C++</a:t>
            </a:r>
            <a:r>
              <a:rPr lang="zh-TW" altLang="en-US" dirty="0"/>
              <a:t> </a:t>
            </a:r>
            <a:r>
              <a:rPr lang="en-US" altLang="zh-TW" dirty="0"/>
              <a:t>provides</a:t>
            </a:r>
            <a:r>
              <a:rPr lang="zh-TW" altLang="en-US" dirty="0"/>
              <a:t> </a:t>
            </a:r>
            <a:r>
              <a:rPr lang="en-US" altLang="zh-TW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interfaces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processing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215072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398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Visual cryptography</vt:lpstr>
      <vt:lpstr>Outline</vt:lpstr>
      <vt:lpstr>Outline</vt:lpstr>
      <vt:lpstr>Introduction (1/2)</vt:lpstr>
      <vt:lpstr>Introduction (2/2)</vt:lpstr>
      <vt:lpstr>Outline</vt:lpstr>
      <vt:lpstr>Engineering</vt:lpstr>
      <vt:lpstr>Outline</vt:lpstr>
      <vt:lpstr>API</vt:lpstr>
      <vt:lpstr>Python</vt:lpstr>
      <vt:lpstr>C++</vt:lpstr>
      <vt:lpstr>Unit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cryptography</dc:title>
  <dc:creator>Microsoft Office User</dc:creator>
  <cp:lastModifiedBy>Microsoft Office User</cp:lastModifiedBy>
  <cp:revision>9</cp:revision>
  <dcterms:created xsi:type="dcterms:W3CDTF">2020-12-27T11:12:27Z</dcterms:created>
  <dcterms:modified xsi:type="dcterms:W3CDTF">2020-12-27T14:46:18Z</dcterms:modified>
</cp:coreProperties>
</file>