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notesMasterIdLst>
    <p:notesMasterId r:id="rId20"/>
  </p:notesMasterIdLst>
  <p:sldIdLst>
    <p:sldId id="704" r:id="rId2"/>
    <p:sldId id="756" r:id="rId3"/>
    <p:sldId id="744" r:id="rId4"/>
    <p:sldId id="754" r:id="rId5"/>
    <p:sldId id="758" r:id="rId6"/>
    <p:sldId id="723" r:id="rId7"/>
    <p:sldId id="749" r:id="rId8"/>
    <p:sldId id="742" r:id="rId9"/>
    <p:sldId id="750" r:id="rId10"/>
    <p:sldId id="746" r:id="rId11"/>
    <p:sldId id="752" r:id="rId12"/>
    <p:sldId id="751" r:id="rId13"/>
    <p:sldId id="753" r:id="rId14"/>
    <p:sldId id="722" r:id="rId15"/>
    <p:sldId id="757" r:id="rId16"/>
    <p:sldId id="728" r:id="rId17"/>
    <p:sldId id="703" r:id="rId18"/>
    <p:sldId id="628" r:id="rId19"/>
  </p:sldIdLst>
  <p:sldSz cx="11522075" cy="64801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ong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84644" autoAdjust="0"/>
  </p:normalViewPr>
  <p:slideViewPr>
    <p:cSldViewPr snapToGrid="0">
      <p:cViewPr>
        <p:scale>
          <a:sx n="66" d="100"/>
          <a:sy n="66" d="100"/>
        </p:scale>
        <p:origin x="638" y="283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21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1257300"/>
            <a:ext cx="6035675" cy="33940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602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Iterative solver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sz="1200" kern="0" dirty="0">
                    <a:latin typeface="微软雅黑" panose="020B0503020204020204" charset="-122"/>
                    <a:ea typeface="微软雅黑" panose="020B0503020204020204" charset="-122"/>
                  </a:rPr>
                  <a:t>Short summary on the influence factors of round-off error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The influence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norm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 can be mitigated by scaling.</a:t>
                </a:r>
                <a:endParaRPr lang="en-US" altLang="zh-CN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The influence of computer precision and tolerance of the iterative solver cannot be mitigated.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lang="en-US" altLang="zh-CN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norm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𝑢</m:t>
                    </m:r>
                  </m:oMath>
                </a14:m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is 1, afterwards</a:t>
                </a:r>
                <a:endParaRPr lang="en-US" altLang="zh-CN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Iterative solver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sz="1200" kern="0" dirty="0">
                    <a:latin typeface="微软雅黑" panose="020B0503020204020204" charset="-122"/>
                    <a:ea typeface="微软雅黑" panose="020B0503020204020204" charset="-122"/>
                  </a:rPr>
                  <a:t>Short summary on the influence factors of round-off error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The influence of </a:t>
                </a:r>
                <a:r>
                  <a:rPr lang="en-US" i="0">
                    <a:latin typeface="Cambria Math" panose="02040503050406030204" pitchFamily="18" charset="0"/>
                  </a:rPr>
                  <a:t>𝐿_2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norm of </a:t>
                </a:r>
                <a:r>
                  <a:rPr lang="en-US" i="0"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𝑢</a:t>
                </a: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 can be mitigated by scaling.</a:t>
                </a:r>
                <a:endParaRPr lang="en-US" altLang="zh-CN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The influence of computer precision and tolerance of the iterative solver cannot be mitigated.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lang="en-US" altLang="zh-CN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𝐿_2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norm of </a:t>
                </a:r>
                <a:r>
                  <a:rPr lang="en-US" i="0"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𝑢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is 1, afterwards</a:t>
                </a:r>
                <a:endParaRPr lang="en-US" altLang="zh-CN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1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200" kern="0" dirty="0">
                <a:latin typeface="微软雅黑" panose="020B0503020204020204" charset="-122"/>
                <a:ea typeface="微软雅黑" panose="020B0503020204020204" charset="-122"/>
              </a:rPr>
              <a:t>The mixed FEM</a:t>
            </a: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0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200" kern="0" dirty="0">
                <a:latin typeface="微软雅黑" panose="020B0503020204020204" charset="-122"/>
                <a:ea typeface="微软雅黑" panose="020B0503020204020204" charset="-122"/>
              </a:rPr>
              <a:t>Higher-order elements</a:t>
            </a: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5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Higher-order derivative</a:t>
            </a:r>
            <a:endParaRPr lang="en-GB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anose="020B0503020204020204" charset="-122"/>
                <a:ea typeface="微软雅黑" panose="020B0503020204020204" charset="-122"/>
              </a:rPr>
              <a:t>Validation</a:t>
            </a:r>
            <a:endParaRPr lang="en-US" altLang="zh-CN" sz="1200" baseline="-25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anose="020B0503020204020204" charset="-122"/>
                <a:ea typeface="微软雅黑" panose="020B0503020204020204" charset="-122"/>
              </a:rPr>
              <a:t>Say conducted through an algorithm</a:t>
            </a:r>
            <a:endParaRPr lang="en-GB" altLang="zh-CN" sz="12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6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dirty="0"/>
                  <a:t> can be predicted accurately and efficiently using the algorithm for the elements considered;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with the error tolerance, we can quickly decide if using this type of elements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</m:oMath>
                </a14:m>
                <a:r>
                  <a:rPr lang="en-US" dirty="0"/>
                  <a:t> for the </a:t>
                </a:r>
                <a:r>
                  <a:rPr lang="en-US" dirty="0" err="1"/>
                  <a:t>rel</a:t>
                </a:r>
                <a:r>
                  <a:rPr lang="en-US" dirty="0"/>
                  <a:t> computation.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algorithm saves CPU time 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about 50</a:t>
                </a: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% compared with that using the brute-force. </a:t>
                </a:r>
                <a:r>
                  <a:rPr lang="en-US" dirty="0"/>
                  <a:t>a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Required error tolerance: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>
                    <a:latin typeface="Cambria Math" panose="02040503050406030204" pitchFamily="18" charset="0"/>
                  </a:rPr>
                  <a:t>𝑁</a:t>
                </a:r>
                <a:r>
                  <a:rPr lang="en-US" b="1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opt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𝐸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min</a:t>
                </a:r>
                <a:r>
                  <a:rPr lang="en-US" dirty="0"/>
                  <a:t> can be predicted accurately and efficiently using the algorithm for the elements considered;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comparing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𝐸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min</a:t>
                </a:r>
                <a:r>
                  <a:rPr lang="en-US" baseline="-25000" dirty="0"/>
                  <a:t> </a:t>
                </a:r>
                <a:r>
                  <a:rPr lang="en-US" dirty="0"/>
                  <a:t>with the error tolerance, we can quickly decide if using this type of elements and </a:t>
                </a:r>
                <a:r>
                  <a:rPr lang="en-US" b="0" i="0">
                    <a:latin typeface="Cambria Math" panose="02040503050406030204" pitchFamily="18" charset="0"/>
                  </a:rPr>
                  <a:t>𝑁</a:t>
                </a:r>
                <a:r>
                  <a:rPr lang="en-US" b="1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opt</a:t>
                </a:r>
                <a:r>
                  <a:rPr lang="en-US" dirty="0"/>
                  <a:t> for the </a:t>
                </a:r>
                <a:r>
                  <a:rPr lang="en-US" dirty="0" err="1"/>
                  <a:t>rel</a:t>
                </a:r>
                <a:r>
                  <a:rPr lang="en-US" dirty="0"/>
                  <a:t> computation.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algorithm saves CPU time 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about 50</a:t>
                </a: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% compared with that using the brute-force. </a:t>
                </a:r>
                <a:r>
                  <a:rPr lang="en-US" dirty="0"/>
                  <a:t>a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Required error tolerance: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10^(−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8)</a:t>
                </a: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52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dirty="0"/>
                  <a:t> can be predicted accurately and efficiently using the algorithm for the elements considered;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with the error tolerance, we can quickly decide if using this type of elements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</m:oMath>
                </a14:m>
                <a:r>
                  <a:rPr lang="en-US" dirty="0"/>
                  <a:t> for the </a:t>
                </a:r>
                <a:r>
                  <a:rPr lang="en-US" dirty="0" err="1"/>
                  <a:t>rel</a:t>
                </a:r>
                <a:r>
                  <a:rPr lang="en-US" dirty="0"/>
                  <a:t> computation.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algorithm saves CPU time 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about 50</a:t>
                </a: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% compared with that using the brute-force. </a:t>
                </a:r>
                <a:r>
                  <a:rPr lang="en-US" dirty="0"/>
                  <a:t>a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>
                    <a:latin typeface="Cambria Math" panose="02040503050406030204" pitchFamily="18" charset="0"/>
                  </a:rPr>
                  <a:t>𝑁</a:t>
                </a:r>
                <a:r>
                  <a:rPr lang="en-US" b="1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opt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𝐸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min</a:t>
                </a:r>
                <a:r>
                  <a:rPr lang="en-US" dirty="0"/>
                  <a:t> can be predicted accurately and efficiently using the algorithm for the elements considered;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comparing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𝐸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min</a:t>
                </a:r>
                <a:r>
                  <a:rPr lang="en-US" baseline="-25000" dirty="0"/>
                  <a:t> </a:t>
                </a:r>
                <a:r>
                  <a:rPr lang="en-US" dirty="0"/>
                  <a:t>with the error tolerance, we can quickly decide if using this type of elements and </a:t>
                </a:r>
                <a:r>
                  <a:rPr lang="en-US" b="0" i="0">
                    <a:latin typeface="Cambria Math" panose="02040503050406030204" pitchFamily="18" charset="0"/>
                  </a:rPr>
                  <a:t>𝑁</a:t>
                </a:r>
                <a:r>
                  <a:rPr lang="en-US" b="1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opt</a:t>
                </a:r>
                <a:r>
                  <a:rPr lang="en-US" dirty="0"/>
                  <a:t> for the </a:t>
                </a:r>
                <a:r>
                  <a:rPr lang="en-US" dirty="0" err="1"/>
                  <a:t>rel</a:t>
                </a:r>
                <a:r>
                  <a:rPr lang="en-US" dirty="0"/>
                  <a:t> computation.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algorithm saves CPU time 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about 50</a:t>
                </a:r>
                <a:r>
                  <a:rPr lang="en-GB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% compared with that using the brute-force. </a:t>
                </a:r>
                <a:r>
                  <a:rPr lang="en-US" dirty="0"/>
                  <a:t>a</a:t>
                </a:r>
                <a:endParaRPr lang="en-N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sz="1200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5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we propose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h𝑝</m:t>
                    </m:r>
                  </m:oMath>
                </a14:m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-refinement strategy that refines the mesh grid </a:t>
                </a:r>
                <a:r>
                  <a:rPr lang="en-US" altLang="zh-CN" i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in accordance with the element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 so as to always obtain the highest accuracy for a fixed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we propose a </a:t>
                </a:r>
                <a:r>
                  <a:rPr lang="en-US" i="0">
                    <a:latin typeface="Cambria Math" panose="02040503050406030204" pitchFamily="18" charset="0"/>
                  </a:rPr>
                  <a:t>ℎ𝑝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-refinement strategy that refines the mesh grid </a:t>
                </a:r>
                <a:r>
                  <a:rPr lang="en-US" altLang="zh-CN" i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in accordance with the element degree 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 so as to always obtain the highest accuracy for a fixed 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endParaRPr lang="en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3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0">
                  <a:spcAft>
                    <a:spcPts val="1200"/>
                  </a:spcAft>
                  <a:buClr>
                    <a:srgbClr val="0075B0"/>
                  </a:buClr>
                  <a:buSzPct val="140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1200" kern="0" dirty="0">
                    <a:latin typeface="微软雅黑" panose="020B0503020204020204" charset="-122"/>
                    <a:ea typeface="微软雅黑" panose="020B0503020204020204" charset="-122"/>
                  </a:rPr>
                  <a:t>The accuracy increases as long as the gird becomes finer and finer.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the second derivative of u exists in the weak sense, i.e.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𝑢∈𝐻^2 (𝐼)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N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4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0">
                  <a:spcAft>
                    <a:spcPts val="1200"/>
                  </a:spcAft>
                  <a:buClr>
                    <a:srgbClr val="0075B0"/>
                  </a:buClr>
                  <a:buSzPct val="140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1200" kern="0" dirty="0">
                    <a:latin typeface="微软雅黑" panose="020B0503020204020204" charset="-122"/>
                    <a:ea typeface="微软雅黑" panose="020B0503020204020204" charset="-122"/>
                  </a:rPr>
                  <a:t>The accuracy increases as long as the gird becomes finer and finer.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the second derivative of u exists in the weak sense, i.e.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𝑢∈𝐻^2 (𝐼)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N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0">
                  <a:spcAft>
                    <a:spcPts val="1200"/>
                  </a:spcAft>
                  <a:buClr>
                    <a:srgbClr val="0075B0"/>
                  </a:buClr>
                  <a:buSzPct val="140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1200" kern="0" dirty="0">
                    <a:latin typeface="微软雅黑" panose="020B0503020204020204" charset="-122"/>
                    <a:ea typeface="微软雅黑" panose="020B0503020204020204" charset="-122"/>
                  </a:rPr>
                  <a:t>The accuracy increases as long as the gird becomes finer and finer.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the second derivative of u exists in the weak sense, i.e.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𝑢∈𝐻^2 (𝐼)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N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2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0">
                  <a:spcAft>
                    <a:spcPts val="1200"/>
                  </a:spcAft>
                  <a:buClr>
                    <a:srgbClr val="0075B0"/>
                  </a:buClr>
                  <a:buSzPct val="140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1200" kern="0" dirty="0">
                    <a:latin typeface="微软雅黑" panose="020B0503020204020204" charset="-122"/>
                    <a:ea typeface="微软雅黑" panose="020B0503020204020204" charset="-122"/>
                  </a:rPr>
                  <a:t>The accuracy increases as long as the gird becomes finer and finer.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the second derivative of u exists in the weak sense, i.e.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𝑢∈𝐻^2 (𝐼)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N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9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 first and second derivative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Global mesh refinement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zh-CN" kern="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standard FEM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elements )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support points: Gauss-</a:t>
                </a:r>
                <a:r>
                  <a:rPr lang="en-GB" altLang="zh-CN" kern="0" dirty="0" err="1">
                    <a:latin typeface="微软雅黑" panose="020B0503020204020204" charset="-122"/>
                    <a:ea typeface="微软雅黑" panose="020B0503020204020204" charset="-122"/>
                  </a:rPr>
                  <a:t>Lobatto</a:t>
                </a:r>
                <a:r>
                  <a:rPr lang="en-GB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 points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Gaussian quadrature points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altLang="zh-CN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Double working precision and UMFPACK solver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N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the second derivative of u exists in the weak sense, i.e.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𝑢∈𝐻^2 (𝐼)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N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5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of the Poisson equation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Scale-independent</a:t>
            </a:r>
            <a:endParaRPr lang="en-GB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7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norm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𝑢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𝑓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𝐿_2</a:t>
                </a:r>
                <a:r>
                  <a:rPr 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norm of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𝑢</a:t>
                </a:r>
                <a:r>
                  <a:rPr lang="en-GB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and </a:t>
                </a:r>
                <a:r>
                  <a:rPr lang="en-US" b="0" i="0"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𝑓</a:t>
                </a:r>
                <a:endParaRPr lang="en-GB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7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1257300"/>
            <a:ext cx="6035675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 precision</a:t>
            </a:r>
            <a:r>
              <a: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same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figure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L2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accordance with the theory of the floating-point representation of the number</a:t>
            </a:r>
            <a:endParaRPr lang="en-GB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7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6048163"/>
            <a:ext cx="11519074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985342"/>
            <a:ext cx="11519074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987" y="717139"/>
            <a:ext cx="9505712" cy="336969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559" spc="-4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605" y="4210149"/>
            <a:ext cx="9505712" cy="108002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268" cap="all" spc="189" baseline="0">
                <a:solidFill>
                  <a:schemeClr val="tx2"/>
                </a:solidFill>
                <a:latin typeface="+mj-lt"/>
              </a:defRPr>
            </a:lvl1pPr>
            <a:lvl2pPr marL="432008" indent="0" algn="ctr">
              <a:buNone/>
              <a:defRPr sz="2268"/>
            </a:lvl2pPr>
            <a:lvl3pPr marL="864017" indent="0" algn="ctr">
              <a:buNone/>
              <a:defRPr sz="2268"/>
            </a:lvl3pPr>
            <a:lvl4pPr marL="1296025" indent="0" algn="ctr">
              <a:buNone/>
              <a:defRPr sz="1890"/>
            </a:lvl4pPr>
            <a:lvl5pPr marL="1728033" indent="0" algn="ctr">
              <a:buNone/>
              <a:defRPr sz="1890"/>
            </a:lvl5pPr>
            <a:lvl6pPr marL="2160041" indent="0" algn="ctr">
              <a:buNone/>
              <a:defRPr sz="1890"/>
            </a:lvl6pPr>
            <a:lvl7pPr marL="2592050" indent="0" algn="ctr">
              <a:buNone/>
              <a:defRPr sz="1890"/>
            </a:lvl7pPr>
            <a:lvl8pPr marL="3024058" indent="0" algn="ctr">
              <a:buNone/>
              <a:defRPr sz="1890"/>
            </a:lvl8pPr>
            <a:lvl9pPr marL="345606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1300" y="4104111"/>
            <a:ext cx="93328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7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6048163"/>
            <a:ext cx="11519074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985342"/>
            <a:ext cx="11519074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5485" y="389587"/>
            <a:ext cx="2484447" cy="54425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43" y="389587"/>
            <a:ext cx="7309316" cy="544257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6048163"/>
            <a:ext cx="11519074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985342"/>
            <a:ext cx="11519074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987" y="717139"/>
            <a:ext cx="9505712" cy="336969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55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987" y="4207794"/>
            <a:ext cx="9505712" cy="1080029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268" cap="all" spc="189" baseline="0">
                <a:solidFill>
                  <a:schemeClr val="tx2"/>
                </a:solidFill>
                <a:latin typeface="+mj-lt"/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1300" y="4104111"/>
            <a:ext cx="93328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36987" y="270814"/>
            <a:ext cx="9505712" cy="13708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985" y="1744048"/>
            <a:ext cx="4666440" cy="3801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258" y="1744049"/>
            <a:ext cx="4666440" cy="3801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6987" y="270814"/>
            <a:ext cx="9505712" cy="13708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987" y="1744348"/>
            <a:ext cx="4666440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987" y="2440067"/>
            <a:ext cx="4666440" cy="3192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6258" y="1744348"/>
            <a:ext cx="4666440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6258" y="2440067"/>
            <a:ext cx="4666440" cy="3192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1" y="6048163"/>
            <a:ext cx="11519074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5985342"/>
            <a:ext cx="11519074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828208" cy="648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818077" y="0"/>
            <a:ext cx="60491" cy="648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78" y="561614"/>
            <a:ext cx="3024545" cy="2160058"/>
          </a:xfrm>
        </p:spPr>
        <p:txBody>
          <a:bodyPr anchor="b">
            <a:norm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17" y="691219"/>
            <a:ext cx="6135505" cy="4968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78" y="2764875"/>
            <a:ext cx="3024545" cy="31929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9933" y="6103899"/>
            <a:ext cx="2474628" cy="345009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6817" y="6103899"/>
            <a:ext cx="4392791" cy="34500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680126"/>
            <a:ext cx="11519074" cy="18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644292"/>
            <a:ext cx="11519074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987" y="4795330"/>
            <a:ext cx="9557921" cy="777621"/>
          </a:xfrm>
        </p:spPr>
        <p:txBody>
          <a:bodyPr lIns="91440" tIns="0" rIns="91440" bIns="0" anchor="b">
            <a:no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1522061" cy="4644292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987" y="5581591"/>
            <a:ext cx="9557561" cy="5616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67"/>
              </a:spcAft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1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48163"/>
            <a:ext cx="11522075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5985342"/>
            <a:ext cx="11522061" cy="62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987" y="270814"/>
            <a:ext cx="9505712" cy="1370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987" y="1744048"/>
            <a:ext cx="9505712" cy="3801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987" y="6103899"/>
            <a:ext cx="233642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637" y="6103899"/>
            <a:ext cx="455780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6449" y="6103899"/>
            <a:ext cx="12399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27950" y="1642103"/>
            <a:ext cx="941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864017" rtl="0" eaLnBrk="1" latinLnBrk="0" hangingPunct="1">
        <a:lnSpc>
          <a:spcPct val="85000"/>
        </a:lnSpc>
        <a:spcBef>
          <a:spcPct val="0"/>
        </a:spcBef>
        <a:buNone/>
        <a:defRPr sz="4536" kern="1200" spc="-4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86402" indent="-86402" algn="l" defTabSz="864017" rtl="0" eaLnBrk="1" latinLnBrk="0" hangingPunct="1">
        <a:lnSpc>
          <a:spcPct val="90000"/>
        </a:lnSpc>
        <a:spcBef>
          <a:spcPts val="1134"/>
        </a:spcBef>
        <a:spcAft>
          <a:spcPts val="18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62887" indent="-172803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5690" indent="-172803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08494" indent="-172803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1297" indent="-172803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3939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2837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1735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0633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0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stomShape 1">
                <a:extLst>
                  <a:ext uri="{FF2B5EF4-FFF2-40B4-BE49-F238E27FC236}">
                    <a16:creationId xmlns:a16="http://schemas.microsoft.com/office/drawing/2014/main" id="{4C560210-CE6A-430F-94AC-A591BFFC667F}"/>
                  </a:ext>
                </a:extLst>
              </p:cNvPr>
              <p:cNvSpPr/>
              <p:nvPr/>
            </p:nvSpPr>
            <p:spPr>
              <a:xfrm>
                <a:off x="615422" y="568495"/>
                <a:ext cx="9872345" cy="1760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1" strike="noStrike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 </a:t>
                </a:r>
                <a:r>
                  <a:rPr lang="en-US" sz="3200" b="1" strike="noStrike" dirty="0">
                    <a:latin typeface="微软雅黑" panose="020B0503020204020204" charset="-122"/>
                    <a:ea typeface="微软雅黑" panose="020B0503020204020204" charset="-122"/>
                  </a:rPr>
                  <a:t>practical </a:t>
                </a:r>
                <a:r>
                  <a:rPr lang="en-US" sz="3200" b="1" dirty="0">
                    <a:latin typeface="微软雅黑" panose="020B0503020204020204" charset="-122"/>
                    <a:ea typeface="微软雅黑" panose="020B0503020204020204" charset="-122"/>
                  </a:rPr>
                  <a:t>a posteriori </a:t>
                </a:r>
                <a:r>
                  <a:rPr lang="en-US" sz="3200" b="1" strike="noStrike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strategy to predict the optimal number of degrees of freedom for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3200" b="1" strike="noStrike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</m:oMath>
                </a14:m>
                <a:r>
                  <a:rPr lang="en-US" sz="3200" b="1" strike="noStrike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-refinement in finite element methods</a:t>
                </a:r>
              </a:p>
            </p:txBody>
          </p:sp>
        </mc:Choice>
        <mc:Fallback>
          <p:sp>
            <p:nvSpPr>
              <p:cNvPr id="6" name="CustomShape 1">
                <a:extLst>
                  <a:ext uri="{FF2B5EF4-FFF2-40B4-BE49-F238E27FC236}">
                    <a16:creationId xmlns:a16="http://schemas.microsoft.com/office/drawing/2014/main" id="{4C560210-CE6A-430F-94AC-A591BFFC6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2" y="568495"/>
                <a:ext cx="9872345" cy="1760068"/>
              </a:xfrm>
              <a:prstGeom prst="rect">
                <a:avLst/>
              </a:prstGeom>
              <a:blipFill>
                <a:blip r:embed="rId3"/>
                <a:stretch>
                  <a:fillRect t="-4498" r="-11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9124E33-FE0F-4899-9094-76AE78C30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11" name="CustomShape 1">
            <a:extLst>
              <a:ext uri="{FF2B5EF4-FFF2-40B4-BE49-F238E27FC236}">
                <a16:creationId xmlns:a16="http://schemas.microsoft.com/office/drawing/2014/main" id="{93DD9AD9-3A51-492B-BB44-10156A17F174}"/>
              </a:ext>
            </a:extLst>
          </p:cNvPr>
          <p:cNvSpPr/>
          <p:nvPr/>
        </p:nvSpPr>
        <p:spPr>
          <a:xfrm>
            <a:off x="1566967" y="3541263"/>
            <a:ext cx="7952509" cy="160985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Jie Liu</a:t>
            </a:r>
            <a:r>
              <a:rPr 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Matthias </a:t>
            </a:r>
            <a:r>
              <a:rPr lang="en-US" sz="24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ö</a:t>
            </a:r>
            <a:r>
              <a:rPr lang="en-US" sz="24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ller</a:t>
            </a:r>
            <a:r>
              <a:rPr 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Henk M. </a:t>
            </a:r>
            <a:r>
              <a:rPr lang="en-US" sz="24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Schuttelaars</a:t>
            </a:r>
            <a:endParaRPr 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lft Institute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of Applied Mathematics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	 		    				2</a:t>
            </a: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</a:rPr>
              <a:t>th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Oct., 2019</a:t>
            </a:r>
          </a:p>
          <a:p>
            <a:pPr>
              <a:lnSpc>
                <a:spcPct val="90000"/>
              </a:lnSpc>
            </a:pP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4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9">
            <a:extLst>
              <a:ext uri="{FF2B5EF4-FFF2-40B4-BE49-F238E27FC236}">
                <a16:creationId xmlns:a16="http://schemas.microsoft.com/office/drawing/2014/main" id="{004F7F99-9B9E-4018-8108-C30CD779DBAA}"/>
              </a:ext>
            </a:extLst>
          </p:cNvPr>
          <p:cNvCxnSpPr>
            <a:cxnSpLocks/>
          </p:cNvCxnSpPr>
          <p:nvPr/>
        </p:nvCxnSpPr>
        <p:spPr>
          <a:xfrm>
            <a:off x="4117163" y="5004490"/>
            <a:ext cx="3500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0">
            <a:extLst>
              <a:ext uri="{FF2B5EF4-FFF2-40B4-BE49-F238E27FC236}">
                <a16:creationId xmlns:a16="http://schemas.microsoft.com/office/drawing/2014/main" id="{A7320566-6998-43FD-B08D-E30F9A93DE69}"/>
              </a:ext>
            </a:extLst>
          </p:cNvPr>
          <p:cNvCxnSpPr>
            <a:cxnSpLocks/>
          </p:cNvCxnSpPr>
          <p:nvPr/>
        </p:nvCxnSpPr>
        <p:spPr>
          <a:xfrm flipV="1">
            <a:off x="4117163" y="2136600"/>
            <a:ext cx="0" cy="286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758529" y="4034967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3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942425" y="4233082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4105851" y="4285152"/>
            <a:ext cx="1896582" cy="5954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7016FA-21C4-43AD-90A2-A25088531F4D}"/>
              </a:ext>
            </a:extLst>
          </p:cNvPr>
          <p:cNvSpPr txBox="1"/>
          <p:nvPr/>
        </p:nvSpPr>
        <p:spPr>
          <a:xfrm rot="10800000">
            <a:off x="3311808" y="2767436"/>
            <a:ext cx="461665" cy="16471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Absolute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A48C5-9086-45E4-8747-AC5112ECDD7B}"/>
              </a:ext>
            </a:extLst>
          </p:cNvPr>
          <p:cNvSpPr txBox="1"/>
          <p:nvPr/>
        </p:nvSpPr>
        <p:spPr>
          <a:xfrm rot="16200000">
            <a:off x="5826877" y="4454782"/>
            <a:ext cx="461665" cy="20660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DoFs</a:t>
            </a:r>
            <a:endParaRPr lang="en-US" i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747133-BD2B-4B98-8A6A-2D4351D6CBF9}"/>
              </a:ext>
            </a:extLst>
          </p:cNvPr>
          <p:cNvGrpSpPr/>
          <p:nvPr/>
        </p:nvGrpSpPr>
        <p:grpSpPr>
          <a:xfrm>
            <a:off x="4284174" y="3163193"/>
            <a:ext cx="1390409" cy="789842"/>
            <a:chOff x="2530710" y="1449922"/>
            <a:chExt cx="1390409" cy="789842"/>
          </a:xfrm>
        </p:grpSpPr>
        <p:sp>
          <p:nvSpPr>
            <p:cNvPr id="56" name="Oval 94">
              <a:extLst>
                <a:ext uri="{FF2B5EF4-FFF2-40B4-BE49-F238E27FC236}">
                  <a16:creationId xmlns:a16="http://schemas.microsoft.com/office/drawing/2014/main" id="{2C2B5F70-49F1-467F-935F-AFB7B9CB52F2}"/>
                </a:ext>
              </a:extLst>
            </p:cNvPr>
            <p:cNvSpPr/>
            <p:nvPr/>
          </p:nvSpPr>
          <p:spPr>
            <a:xfrm flipH="1">
              <a:off x="2898502" y="1488016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7" name="Oval 94">
              <a:extLst>
                <a:ext uri="{FF2B5EF4-FFF2-40B4-BE49-F238E27FC236}">
                  <a16:creationId xmlns:a16="http://schemas.microsoft.com/office/drawing/2014/main" id="{98A22086-588E-4D62-8CEC-C975D5214FC6}"/>
                </a:ext>
              </a:extLst>
            </p:cNvPr>
            <p:cNvSpPr/>
            <p:nvPr/>
          </p:nvSpPr>
          <p:spPr>
            <a:xfrm>
              <a:off x="3450190" y="177217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8" name="Oval 94">
              <a:extLst>
                <a:ext uri="{FF2B5EF4-FFF2-40B4-BE49-F238E27FC236}">
                  <a16:creationId xmlns:a16="http://schemas.microsoft.com/office/drawing/2014/main" id="{623DD88F-95F3-499A-9792-08C6C25EFFCB}"/>
                </a:ext>
              </a:extLst>
            </p:cNvPr>
            <p:cNvSpPr/>
            <p:nvPr/>
          </p:nvSpPr>
          <p:spPr>
            <a:xfrm>
              <a:off x="3266294" y="163406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9" name="Oval 94">
              <a:extLst>
                <a:ext uri="{FF2B5EF4-FFF2-40B4-BE49-F238E27FC236}">
                  <a16:creationId xmlns:a16="http://schemas.microsoft.com/office/drawing/2014/main" id="{6312604E-EAC8-452C-A7D8-AF90E136FD1D}"/>
                </a:ext>
              </a:extLst>
            </p:cNvPr>
            <p:cNvSpPr/>
            <p:nvPr/>
          </p:nvSpPr>
          <p:spPr>
            <a:xfrm>
              <a:off x="3082398" y="153722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61FB1A4B-4385-4B10-8F68-9D28BB685288}"/>
                </a:ext>
              </a:extLst>
            </p:cNvPr>
            <p:cNvSpPr/>
            <p:nvPr/>
          </p:nvSpPr>
          <p:spPr>
            <a:xfrm>
              <a:off x="2714606" y="1461033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7" name="Oval 94">
              <a:extLst>
                <a:ext uri="{FF2B5EF4-FFF2-40B4-BE49-F238E27FC236}">
                  <a16:creationId xmlns:a16="http://schemas.microsoft.com/office/drawing/2014/main" id="{374D813F-7021-4CEA-B04D-DC33149AE26F}"/>
                </a:ext>
              </a:extLst>
            </p:cNvPr>
            <p:cNvSpPr/>
            <p:nvPr/>
          </p:nvSpPr>
          <p:spPr>
            <a:xfrm>
              <a:off x="2530710" y="1449922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8" name="Oval 94">
              <a:extLst>
                <a:ext uri="{FF2B5EF4-FFF2-40B4-BE49-F238E27FC236}">
                  <a16:creationId xmlns:a16="http://schemas.microsoft.com/office/drawing/2014/main" id="{97D8FD20-306D-493E-8CE3-F028B66577D0}"/>
                </a:ext>
              </a:extLst>
            </p:cNvPr>
            <p:cNvSpPr/>
            <p:nvPr/>
          </p:nvSpPr>
          <p:spPr>
            <a:xfrm rot="5400000">
              <a:off x="3633676" y="194839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9" name="Oval 94">
              <a:extLst>
                <a:ext uri="{FF2B5EF4-FFF2-40B4-BE49-F238E27FC236}">
                  <a16:creationId xmlns:a16="http://schemas.microsoft.com/office/drawing/2014/main" id="{6D797C80-5E0F-4562-BDB0-884FD6C88CEE}"/>
                </a:ext>
              </a:extLst>
            </p:cNvPr>
            <p:cNvSpPr/>
            <p:nvPr/>
          </p:nvSpPr>
          <p:spPr>
            <a:xfrm rot="5400000">
              <a:off x="3816753" y="2135399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cxnSp>
        <p:nvCxnSpPr>
          <p:cNvPr id="83" name="Straight Connector 72">
            <a:extLst>
              <a:ext uri="{FF2B5EF4-FFF2-40B4-BE49-F238E27FC236}">
                <a16:creationId xmlns:a16="http://schemas.microsoft.com/office/drawing/2014/main" id="{05989A46-B4F2-408C-8260-E8C7FAA3B6FF}"/>
              </a:ext>
            </a:extLst>
          </p:cNvPr>
          <p:cNvCxnSpPr>
            <a:cxnSpLocks/>
          </p:cNvCxnSpPr>
          <p:nvPr/>
        </p:nvCxnSpPr>
        <p:spPr>
          <a:xfrm flipV="1">
            <a:off x="5998676" y="4090437"/>
            <a:ext cx="606818" cy="190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/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x-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94">
            <a:extLst>
              <a:ext uri="{FF2B5EF4-FFF2-40B4-BE49-F238E27FC236}">
                <a16:creationId xmlns:a16="http://schemas.microsoft.com/office/drawing/2014/main" id="{C18FD85E-BD3F-4B86-AA22-87E89B3E3CA2}"/>
              </a:ext>
            </a:extLst>
          </p:cNvPr>
          <p:cNvSpPr/>
          <p:nvPr/>
        </p:nvSpPr>
        <p:spPr>
          <a:xfrm>
            <a:off x="6162080" y="4167095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94">
            <a:extLst>
              <a:ext uri="{FF2B5EF4-FFF2-40B4-BE49-F238E27FC236}">
                <a16:creationId xmlns:a16="http://schemas.microsoft.com/office/drawing/2014/main" id="{2A770110-3B76-46ED-B4B0-40C85A8DE615}"/>
              </a:ext>
            </a:extLst>
          </p:cNvPr>
          <p:cNvSpPr/>
          <p:nvPr/>
        </p:nvSpPr>
        <p:spPr>
          <a:xfrm>
            <a:off x="6394919" y="4093310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06628-93F1-4D5A-A92A-15EFB403A287}"/>
              </a:ext>
            </a:extLst>
          </p:cNvPr>
          <p:cNvSpPr/>
          <p:nvPr/>
        </p:nvSpPr>
        <p:spPr>
          <a:xfrm>
            <a:off x="4329986" y="3213560"/>
            <a:ext cx="1671320" cy="1071880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1320" h="1071880">
                <a:moveTo>
                  <a:pt x="0" y="0"/>
                </a:moveTo>
                <a:cubicBezTo>
                  <a:pt x="64770" y="1693"/>
                  <a:pt x="129540" y="3387"/>
                  <a:pt x="193040" y="10160"/>
                </a:cubicBezTo>
                <a:cubicBezTo>
                  <a:pt x="256540" y="16933"/>
                  <a:pt x="319193" y="27940"/>
                  <a:pt x="381000" y="40640"/>
                </a:cubicBezTo>
                <a:cubicBezTo>
                  <a:pt x="442807" y="53340"/>
                  <a:pt x="502920" y="62653"/>
                  <a:pt x="563880" y="86360"/>
                </a:cubicBezTo>
                <a:cubicBezTo>
                  <a:pt x="624840" y="110067"/>
                  <a:pt x="685800" y="143087"/>
                  <a:pt x="746760" y="182880"/>
                </a:cubicBezTo>
                <a:cubicBezTo>
                  <a:pt x="807720" y="222673"/>
                  <a:pt x="868680" y="271780"/>
                  <a:pt x="929640" y="325120"/>
                </a:cubicBezTo>
                <a:cubicBezTo>
                  <a:pt x="990600" y="378460"/>
                  <a:pt x="1050713" y="441960"/>
                  <a:pt x="1112520" y="502920"/>
                </a:cubicBezTo>
                <a:cubicBezTo>
                  <a:pt x="1174327" y="563880"/>
                  <a:pt x="1239520" y="629073"/>
                  <a:pt x="1300480" y="690880"/>
                </a:cubicBezTo>
                <a:cubicBezTo>
                  <a:pt x="1361440" y="752687"/>
                  <a:pt x="1478280" y="873760"/>
                  <a:pt x="1478280" y="873760"/>
                </a:cubicBezTo>
                <a:lnTo>
                  <a:pt x="1671320" y="107188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B10AE2-2E98-40D2-8F83-AF058E7D72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48" name="标题 8223">
            <a:extLst>
              <a:ext uri="{FF2B5EF4-FFF2-40B4-BE49-F238E27FC236}">
                <a16:creationId xmlns:a16="http://schemas.microsoft.com/office/drawing/2014/main" id="{933722C3-A45D-43D6-A0BC-F4D735D30BE6}"/>
              </a:ext>
            </a:extLst>
          </p:cNvPr>
          <p:cNvSpPr txBox="1">
            <a:spLocks/>
          </p:cNvSpPr>
          <p:nvPr/>
        </p:nvSpPr>
        <p:spPr>
          <a:xfrm>
            <a:off x="1082961" y="1183410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sp>
        <p:nvSpPr>
          <p:cNvPr id="44" name="标题 8223">
            <a:extLst>
              <a:ext uri="{FF2B5EF4-FFF2-40B4-BE49-F238E27FC236}">
                <a16:creationId xmlns:a16="http://schemas.microsoft.com/office/drawing/2014/main" id="{2A23218A-03C2-4CAC-8ED3-FBBAF5DBE090}"/>
              </a:ext>
            </a:extLst>
          </p:cNvPr>
          <p:cNvSpPr txBox="1">
            <a:spLocks/>
          </p:cNvSpPr>
          <p:nvPr/>
        </p:nvSpPr>
        <p:spPr>
          <a:xfrm>
            <a:off x="1074026" y="1188424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796EF75-1ED9-4CFE-AB6D-0AE33C8802B5}"/>
              </a:ext>
            </a:extLst>
          </p:cNvPr>
          <p:cNvSpPr/>
          <p:nvPr/>
        </p:nvSpPr>
        <p:spPr>
          <a:xfrm>
            <a:off x="5808267" y="4078068"/>
            <a:ext cx="777240" cy="88824"/>
          </a:xfrm>
          <a:custGeom>
            <a:avLst/>
            <a:gdLst>
              <a:gd name="connsiteX0" fmla="*/ 0 w 777240"/>
              <a:gd name="connsiteY0" fmla="*/ 0 h 68860"/>
              <a:gd name="connsiteX1" fmla="*/ 129540 w 777240"/>
              <a:gd name="connsiteY1" fmla="*/ 22860 h 68860"/>
              <a:gd name="connsiteX2" fmla="*/ 220980 w 777240"/>
              <a:gd name="connsiteY2" fmla="*/ 68580 h 68860"/>
              <a:gd name="connsiteX3" fmla="*/ 327660 w 777240"/>
              <a:gd name="connsiteY3" fmla="*/ 41910 h 68860"/>
              <a:gd name="connsiteX4" fmla="*/ 453390 w 777240"/>
              <a:gd name="connsiteY4" fmla="*/ 38100 h 68860"/>
              <a:gd name="connsiteX5" fmla="*/ 624840 w 777240"/>
              <a:gd name="connsiteY5" fmla="*/ 26670 h 68860"/>
              <a:gd name="connsiteX6" fmla="*/ 777240 w 777240"/>
              <a:gd name="connsiteY6" fmla="*/ 11430 h 68860"/>
              <a:gd name="connsiteX0" fmla="*/ 0 w 777240"/>
              <a:gd name="connsiteY0" fmla="*/ 0 h 68860"/>
              <a:gd name="connsiteX1" fmla="*/ 129540 w 777240"/>
              <a:gd name="connsiteY1" fmla="*/ 22860 h 68860"/>
              <a:gd name="connsiteX2" fmla="*/ 220980 w 777240"/>
              <a:gd name="connsiteY2" fmla="*/ 68580 h 68860"/>
              <a:gd name="connsiteX3" fmla="*/ 327660 w 777240"/>
              <a:gd name="connsiteY3" fmla="*/ 41910 h 68860"/>
              <a:gd name="connsiteX4" fmla="*/ 453390 w 777240"/>
              <a:gd name="connsiteY4" fmla="*/ 38100 h 68860"/>
              <a:gd name="connsiteX5" fmla="*/ 628650 w 777240"/>
              <a:gd name="connsiteY5" fmla="*/ 64770 h 68860"/>
              <a:gd name="connsiteX6" fmla="*/ 777240 w 777240"/>
              <a:gd name="connsiteY6" fmla="*/ 11430 h 68860"/>
              <a:gd name="connsiteX0" fmla="*/ 0 w 777240"/>
              <a:gd name="connsiteY0" fmla="*/ 0 h 88268"/>
              <a:gd name="connsiteX1" fmla="*/ 129540 w 777240"/>
              <a:gd name="connsiteY1" fmla="*/ 22860 h 88268"/>
              <a:gd name="connsiteX2" fmla="*/ 220980 w 777240"/>
              <a:gd name="connsiteY2" fmla="*/ 68580 h 88268"/>
              <a:gd name="connsiteX3" fmla="*/ 327660 w 777240"/>
              <a:gd name="connsiteY3" fmla="*/ 41910 h 88268"/>
              <a:gd name="connsiteX4" fmla="*/ 468630 w 777240"/>
              <a:gd name="connsiteY4" fmla="*/ 87630 h 88268"/>
              <a:gd name="connsiteX5" fmla="*/ 628650 w 777240"/>
              <a:gd name="connsiteY5" fmla="*/ 64770 h 88268"/>
              <a:gd name="connsiteX6" fmla="*/ 777240 w 777240"/>
              <a:gd name="connsiteY6" fmla="*/ 11430 h 88268"/>
              <a:gd name="connsiteX0" fmla="*/ 0 w 777240"/>
              <a:gd name="connsiteY0" fmla="*/ 0 h 88824"/>
              <a:gd name="connsiteX1" fmla="*/ 129540 w 777240"/>
              <a:gd name="connsiteY1" fmla="*/ 22860 h 88824"/>
              <a:gd name="connsiteX2" fmla="*/ 220980 w 777240"/>
              <a:gd name="connsiteY2" fmla="*/ 68580 h 88824"/>
              <a:gd name="connsiteX3" fmla="*/ 331470 w 777240"/>
              <a:gd name="connsiteY3" fmla="*/ 83820 h 88824"/>
              <a:gd name="connsiteX4" fmla="*/ 468630 w 777240"/>
              <a:gd name="connsiteY4" fmla="*/ 87630 h 88824"/>
              <a:gd name="connsiteX5" fmla="*/ 628650 w 777240"/>
              <a:gd name="connsiteY5" fmla="*/ 64770 h 88824"/>
              <a:gd name="connsiteX6" fmla="*/ 777240 w 777240"/>
              <a:gd name="connsiteY6" fmla="*/ 11430 h 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240" h="88824">
                <a:moveTo>
                  <a:pt x="0" y="0"/>
                </a:moveTo>
                <a:cubicBezTo>
                  <a:pt x="46355" y="5715"/>
                  <a:pt x="92710" y="11430"/>
                  <a:pt x="129540" y="22860"/>
                </a:cubicBezTo>
                <a:cubicBezTo>
                  <a:pt x="166370" y="34290"/>
                  <a:pt x="187325" y="58420"/>
                  <a:pt x="220980" y="68580"/>
                </a:cubicBezTo>
                <a:cubicBezTo>
                  <a:pt x="254635" y="78740"/>
                  <a:pt x="290195" y="80645"/>
                  <a:pt x="331470" y="83820"/>
                </a:cubicBezTo>
                <a:cubicBezTo>
                  <a:pt x="372745" y="86995"/>
                  <a:pt x="419100" y="90805"/>
                  <a:pt x="468630" y="87630"/>
                </a:cubicBezTo>
                <a:cubicBezTo>
                  <a:pt x="518160" y="84455"/>
                  <a:pt x="577215" y="77470"/>
                  <a:pt x="628650" y="64770"/>
                </a:cubicBezTo>
                <a:cubicBezTo>
                  <a:pt x="680085" y="52070"/>
                  <a:pt x="728027" y="16827"/>
                  <a:pt x="777240" y="11430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Oval 94">
            <a:extLst>
              <a:ext uri="{FF2B5EF4-FFF2-40B4-BE49-F238E27FC236}">
                <a16:creationId xmlns:a16="http://schemas.microsoft.com/office/drawing/2014/main" id="{E538A08F-65D8-4CE0-AE39-8023CDBD828F}"/>
              </a:ext>
            </a:extLst>
          </p:cNvPr>
          <p:cNvSpPr/>
          <p:nvPr/>
        </p:nvSpPr>
        <p:spPr>
          <a:xfrm>
            <a:off x="5965594" y="4084058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3" name="Oval 94">
            <a:extLst>
              <a:ext uri="{FF2B5EF4-FFF2-40B4-BE49-F238E27FC236}">
                <a16:creationId xmlns:a16="http://schemas.microsoft.com/office/drawing/2014/main" id="{E317767F-62DB-46AC-8779-90E603C2FBD6}"/>
              </a:ext>
            </a:extLst>
          </p:cNvPr>
          <p:cNvSpPr/>
          <p:nvPr/>
        </p:nvSpPr>
        <p:spPr>
          <a:xfrm>
            <a:off x="6162080" y="4112391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45" name="直接连接符 83">
            <a:extLst>
              <a:ext uri="{FF2B5EF4-FFF2-40B4-BE49-F238E27FC236}">
                <a16:creationId xmlns:a16="http://schemas.microsoft.com/office/drawing/2014/main" id="{13C4E0D3-06F2-4376-BBEB-B28511387DC6}"/>
              </a:ext>
            </a:extLst>
          </p:cNvPr>
          <p:cNvCxnSpPr>
            <a:cxnSpLocks/>
          </p:cNvCxnSpPr>
          <p:nvPr/>
        </p:nvCxnSpPr>
        <p:spPr>
          <a:xfrm flipH="1">
            <a:off x="4119106" y="4364180"/>
            <a:ext cx="2051110" cy="64337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2">
            <a:extLst>
              <a:ext uri="{FF2B5EF4-FFF2-40B4-BE49-F238E27FC236}">
                <a16:creationId xmlns:a16="http://schemas.microsoft.com/office/drawing/2014/main" id="{AD595795-F300-4D43-A0DE-2E895DABC908}"/>
              </a:ext>
            </a:extLst>
          </p:cNvPr>
          <p:cNvCxnSpPr>
            <a:cxnSpLocks/>
          </p:cNvCxnSpPr>
          <p:nvPr/>
        </p:nvCxnSpPr>
        <p:spPr>
          <a:xfrm flipV="1">
            <a:off x="6170216" y="4155894"/>
            <a:ext cx="625688" cy="20828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94">
            <a:extLst>
              <a:ext uri="{FF2B5EF4-FFF2-40B4-BE49-F238E27FC236}">
                <a16:creationId xmlns:a16="http://schemas.microsoft.com/office/drawing/2014/main" id="{2DB5B87F-3C7A-410F-BD3E-094CB4E966F3}"/>
              </a:ext>
            </a:extLst>
          </p:cNvPr>
          <p:cNvSpPr/>
          <p:nvPr/>
        </p:nvSpPr>
        <p:spPr>
          <a:xfrm>
            <a:off x="6313468" y="4242456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5" name="Oval 94">
            <a:extLst>
              <a:ext uri="{FF2B5EF4-FFF2-40B4-BE49-F238E27FC236}">
                <a16:creationId xmlns:a16="http://schemas.microsoft.com/office/drawing/2014/main" id="{01B8E39A-F524-449C-A4C3-8328B4DFDEC0}"/>
              </a:ext>
            </a:extLst>
          </p:cNvPr>
          <p:cNvSpPr/>
          <p:nvPr/>
        </p:nvSpPr>
        <p:spPr>
          <a:xfrm>
            <a:off x="6561547" y="4161051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E9FDA3-74DB-4DAA-B3DE-3EC744A4B103}"/>
              </a:ext>
            </a:extLst>
          </p:cNvPr>
          <p:cNvCxnSpPr>
            <a:cxnSpLocks/>
          </p:cNvCxnSpPr>
          <p:nvPr/>
        </p:nvCxnSpPr>
        <p:spPr>
          <a:xfrm>
            <a:off x="5986114" y="4274277"/>
            <a:ext cx="102266" cy="10912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94">
            <a:extLst>
              <a:ext uri="{FF2B5EF4-FFF2-40B4-BE49-F238E27FC236}">
                <a16:creationId xmlns:a16="http://schemas.microsoft.com/office/drawing/2014/main" id="{B9346067-ED30-4831-820F-8BFBD6E76904}"/>
              </a:ext>
            </a:extLst>
          </p:cNvPr>
          <p:cNvSpPr/>
          <p:nvPr/>
        </p:nvSpPr>
        <p:spPr>
          <a:xfrm>
            <a:off x="6043387" y="4332632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97AE4E-2F69-4921-89DF-89FE322D7F3D}"/>
                  </a:ext>
                </a:extLst>
              </p:cNvPr>
              <p:cNvSpPr txBox="1"/>
              <p:nvPr/>
            </p:nvSpPr>
            <p:spPr>
              <a:xfrm>
                <a:off x="6792482" y="4584138"/>
                <a:ext cx="211045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97AE4E-2F69-4921-89DF-89FE322D7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82" y="4584138"/>
                <a:ext cx="211045" cy="210507"/>
              </a:xfrm>
              <a:prstGeom prst="rect">
                <a:avLst/>
              </a:prstGeom>
              <a:blipFill>
                <a:blip r:embed="rId10"/>
                <a:stretch>
                  <a:fillRect l="-31429" r="-11429" b="-3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Isosceles Triangle 14">
            <a:extLst>
              <a:ext uri="{FF2B5EF4-FFF2-40B4-BE49-F238E27FC236}">
                <a16:creationId xmlns:a16="http://schemas.microsoft.com/office/drawing/2014/main" id="{80D69FE2-A853-4B34-A4FF-60D80428E164}"/>
              </a:ext>
            </a:extLst>
          </p:cNvPr>
          <p:cNvSpPr/>
          <p:nvPr/>
        </p:nvSpPr>
        <p:spPr>
          <a:xfrm rot="5400000">
            <a:off x="6484183" y="4504246"/>
            <a:ext cx="128763" cy="420095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1A56C3-C3A3-4915-8692-46DF2E1A672D}"/>
              </a:ext>
            </a:extLst>
          </p:cNvPr>
          <p:cNvSpPr txBox="1"/>
          <p:nvPr/>
        </p:nvSpPr>
        <p:spPr>
          <a:xfrm>
            <a:off x="6455631" y="4723664"/>
            <a:ext cx="1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7EDFE0-0C26-4CC9-AA6E-39903E8B2FE9}"/>
              </a:ext>
            </a:extLst>
          </p:cNvPr>
          <p:cNvSpPr/>
          <p:nvPr/>
        </p:nvSpPr>
        <p:spPr>
          <a:xfrm>
            <a:off x="6654467" y="3643364"/>
            <a:ext cx="1736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larger tolerance</a:t>
            </a:r>
            <a:endParaRPr lang="x-none" sz="1600" baseline="-25000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47BD50-527E-49D6-A8B5-82D51F33A5FF}"/>
              </a:ext>
            </a:extLst>
          </p:cNvPr>
          <p:cNvSpPr/>
          <p:nvPr/>
        </p:nvSpPr>
        <p:spPr>
          <a:xfrm>
            <a:off x="6888147" y="4110724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smaller tolerance</a:t>
            </a:r>
            <a:endParaRPr lang="x-none" sz="16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5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9">
            <a:extLst>
              <a:ext uri="{FF2B5EF4-FFF2-40B4-BE49-F238E27FC236}">
                <a16:creationId xmlns:a16="http://schemas.microsoft.com/office/drawing/2014/main" id="{004F7F99-9B9E-4018-8108-C30CD779DBAA}"/>
              </a:ext>
            </a:extLst>
          </p:cNvPr>
          <p:cNvCxnSpPr>
            <a:cxnSpLocks/>
          </p:cNvCxnSpPr>
          <p:nvPr/>
        </p:nvCxnSpPr>
        <p:spPr>
          <a:xfrm>
            <a:off x="4117163" y="5004490"/>
            <a:ext cx="3500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0">
            <a:extLst>
              <a:ext uri="{FF2B5EF4-FFF2-40B4-BE49-F238E27FC236}">
                <a16:creationId xmlns:a16="http://schemas.microsoft.com/office/drawing/2014/main" id="{A7320566-6998-43FD-B08D-E30F9A93DE69}"/>
              </a:ext>
            </a:extLst>
          </p:cNvPr>
          <p:cNvCxnSpPr>
            <a:cxnSpLocks/>
          </p:cNvCxnSpPr>
          <p:nvPr/>
        </p:nvCxnSpPr>
        <p:spPr>
          <a:xfrm flipV="1">
            <a:off x="4117163" y="2136600"/>
            <a:ext cx="0" cy="286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4105851" y="4285152"/>
            <a:ext cx="1896582" cy="5954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1A69BE-1186-4501-9706-C99D97FAE293}"/>
                  </a:ext>
                </a:extLst>
              </p:cNvPr>
              <p:cNvSpPr txBox="1"/>
              <p:nvPr/>
            </p:nvSpPr>
            <p:spPr>
              <a:xfrm>
                <a:off x="7157844" y="3648727"/>
                <a:ext cx="211045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1A69BE-1186-4501-9706-C99D97FAE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44" y="3648727"/>
                <a:ext cx="211045" cy="210507"/>
              </a:xfrm>
              <a:prstGeom prst="rect">
                <a:avLst/>
              </a:prstGeom>
              <a:blipFill>
                <a:blip r:embed="rId3"/>
                <a:stretch>
                  <a:fillRect l="-31429" r="-11429" b="-382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Isosceles Triangle 14">
            <a:extLst>
              <a:ext uri="{FF2B5EF4-FFF2-40B4-BE49-F238E27FC236}">
                <a16:creationId xmlns:a16="http://schemas.microsoft.com/office/drawing/2014/main" id="{5EF9A6BA-952F-41A1-9F78-B7323302BFAC}"/>
              </a:ext>
            </a:extLst>
          </p:cNvPr>
          <p:cNvSpPr/>
          <p:nvPr/>
        </p:nvSpPr>
        <p:spPr>
          <a:xfrm rot="5400000">
            <a:off x="6846123" y="3564737"/>
            <a:ext cx="128763" cy="420095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CD9D71-16BA-450D-9BF2-FC063E956AE3}"/>
              </a:ext>
            </a:extLst>
          </p:cNvPr>
          <p:cNvSpPr txBox="1"/>
          <p:nvPr/>
        </p:nvSpPr>
        <p:spPr>
          <a:xfrm>
            <a:off x="6820993" y="3788253"/>
            <a:ext cx="1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016FA-21C4-43AD-90A2-A25088531F4D}"/>
              </a:ext>
            </a:extLst>
          </p:cNvPr>
          <p:cNvSpPr txBox="1"/>
          <p:nvPr/>
        </p:nvSpPr>
        <p:spPr>
          <a:xfrm rot="10800000">
            <a:off x="3311808" y="2767436"/>
            <a:ext cx="461665" cy="16471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Absolute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A48C5-9086-45E4-8747-AC5112ECDD7B}"/>
              </a:ext>
            </a:extLst>
          </p:cNvPr>
          <p:cNvSpPr txBox="1"/>
          <p:nvPr/>
        </p:nvSpPr>
        <p:spPr>
          <a:xfrm rot="16200000">
            <a:off x="5826877" y="4454782"/>
            <a:ext cx="461665" cy="20660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DoFs</a:t>
            </a:r>
            <a:endParaRPr lang="en-US" i="1" dirty="0"/>
          </a:p>
        </p:txBody>
      </p:sp>
      <p:cxnSp>
        <p:nvCxnSpPr>
          <p:cNvPr id="83" name="Straight Connector 72">
            <a:extLst>
              <a:ext uri="{FF2B5EF4-FFF2-40B4-BE49-F238E27FC236}">
                <a16:creationId xmlns:a16="http://schemas.microsoft.com/office/drawing/2014/main" id="{05989A46-B4F2-408C-8260-E8C7FAA3B6FF}"/>
              </a:ext>
            </a:extLst>
          </p:cNvPr>
          <p:cNvCxnSpPr>
            <a:cxnSpLocks/>
          </p:cNvCxnSpPr>
          <p:nvPr/>
        </p:nvCxnSpPr>
        <p:spPr>
          <a:xfrm flipV="1">
            <a:off x="5998676" y="4090437"/>
            <a:ext cx="606818" cy="190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/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x-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BE46AFF-77A7-469F-8C52-59F18B2A2810}"/>
              </a:ext>
            </a:extLst>
          </p:cNvPr>
          <p:cNvGrpSpPr/>
          <p:nvPr/>
        </p:nvGrpSpPr>
        <p:grpSpPr>
          <a:xfrm>
            <a:off x="4284174" y="3163193"/>
            <a:ext cx="1763026" cy="1173845"/>
            <a:chOff x="4284174" y="3163193"/>
            <a:chExt cx="1763026" cy="11738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60179D-A0C9-4EDE-AFD6-C4A730B05DFC}"/>
                </a:ext>
              </a:extLst>
            </p:cNvPr>
            <p:cNvGrpSpPr/>
            <p:nvPr/>
          </p:nvGrpSpPr>
          <p:grpSpPr>
            <a:xfrm>
              <a:off x="4284174" y="3163193"/>
              <a:ext cx="1763026" cy="1173845"/>
              <a:chOff x="4284174" y="3163193"/>
              <a:chExt cx="1763026" cy="1173845"/>
            </a:xfrm>
          </p:grpSpPr>
          <p:sp>
            <p:nvSpPr>
              <p:cNvPr id="72" name="Oval 94">
                <a:extLst>
                  <a:ext uri="{FF2B5EF4-FFF2-40B4-BE49-F238E27FC236}">
                    <a16:creationId xmlns:a16="http://schemas.microsoft.com/office/drawing/2014/main" id="{164ADEEC-ECD8-45A2-B22E-9BBDA0DD9286}"/>
                  </a:ext>
                </a:extLst>
              </p:cNvPr>
              <p:cNvSpPr/>
              <p:nvPr/>
            </p:nvSpPr>
            <p:spPr>
              <a:xfrm>
                <a:off x="5758529" y="4034967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73" name="Oval 94">
                <a:extLst>
                  <a:ext uri="{FF2B5EF4-FFF2-40B4-BE49-F238E27FC236}">
                    <a16:creationId xmlns:a16="http://schemas.microsoft.com/office/drawing/2014/main" id="{164ADEEC-ECD8-45A2-B22E-9BBDA0DD9286}"/>
                  </a:ext>
                </a:extLst>
              </p:cNvPr>
              <p:cNvSpPr/>
              <p:nvPr/>
            </p:nvSpPr>
            <p:spPr>
              <a:xfrm>
                <a:off x="5942425" y="4233082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3747133-BD2B-4B98-8A6A-2D4351D6CBF9}"/>
                  </a:ext>
                </a:extLst>
              </p:cNvPr>
              <p:cNvGrpSpPr/>
              <p:nvPr/>
            </p:nvGrpSpPr>
            <p:grpSpPr>
              <a:xfrm>
                <a:off x="4284174" y="3163193"/>
                <a:ext cx="1390409" cy="789842"/>
                <a:chOff x="2530710" y="1449922"/>
                <a:chExt cx="1390409" cy="789842"/>
              </a:xfrm>
            </p:grpSpPr>
            <p:sp>
              <p:nvSpPr>
                <p:cNvPr id="56" name="Oval 94">
                  <a:extLst>
                    <a:ext uri="{FF2B5EF4-FFF2-40B4-BE49-F238E27FC236}">
                      <a16:creationId xmlns:a16="http://schemas.microsoft.com/office/drawing/2014/main" id="{2C2B5F70-49F1-467F-935F-AFB7B9CB52F2}"/>
                    </a:ext>
                  </a:extLst>
                </p:cNvPr>
                <p:cNvSpPr/>
                <p:nvPr/>
              </p:nvSpPr>
              <p:spPr>
                <a:xfrm flipH="1">
                  <a:off x="2898502" y="1488016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57" name="Oval 94">
                  <a:extLst>
                    <a:ext uri="{FF2B5EF4-FFF2-40B4-BE49-F238E27FC236}">
                      <a16:creationId xmlns:a16="http://schemas.microsoft.com/office/drawing/2014/main" id="{98A22086-588E-4D62-8CEC-C975D5214FC6}"/>
                    </a:ext>
                  </a:extLst>
                </p:cNvPr>
                <p:cNvSpPr/>
                <p:nvPr/>
              </p:nvSpPr>
              <p:spPr>
                <a:xfrm>
                  <a:off x="3450190" y="1772175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58" name="Oval 94">
                  <a:extLst>
                    <a:ext uri="{FF2B5EF4-FFF2-40B4-BE49-F238E27FC236}">
                      <a16:creationId xmlns:a16="http://schemas.microsoft.com/office/drawing/2014/main" id="{623DD88F-95F3-499A-9792-08C6C25EFFCB}"/>
                    </a:ext>
                  </a:extLst>
                </p:cNvPr>
                <p:cNvSpPr/>
                <p:nvPr/>
              </p:nvSpPr>
              <p:spPr>
                <a:xfrm>
                  <a:off x="3266294" y="1634060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59" name="Oval 94">
                  <a:extLst>
                    <a:ext uri="{FF2B5EF4-FFF2-40B4-BE49-F238E27FC236}">
                      <a16:creationId xmlns:a16="http://schemas.microsoft.com/office/drawing/2014/main" id="{6312604E-EAC8-452C-A7D8-AF90E136FD1D}"/>
                    </a:ext>
                  </a:extLst>
                </p:cNvPr>
                <p:cNvSpPr/>
                <p:nvPr/>
              </p:nvSpPr>
              <p:spPr>
                <a:xfrm>
                  <a:off x="3082398" y="1537225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0" name="Oval 94">
                  <a:extLst>
                    <a:ext uri="{FF2B5EF4-FFF2-40B4-BE49-F238E27FC236}">
                      <a16:creationId xmlns:a16="http://schemas.microsoft.com/office/drawing/2014/main" id="{61FB1A4B-4385-4B10-8F68-9D28BB685288}"/>
                    </a:ext>
                  </a:extLst>
                </p:cNvPr>
                <p:cNvSpPr/>
                <p:nvPr/>
              </p:nvSpPr>
              <p:spPr>
                <a:xfrm>
                  <a:off x="2714606" y="1461033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7" name="Oval 94">
                  <a:extLst>
                    <a:ext uri="{FF2B5EF4-FFF2-40B4-BE49-F238E27FC236}">
                      <a16:creationId xmlns:a16="http://schemas.microsoft.com/office/drawing/2014/main" id="{374D813F-7021-4CEA-B04D-DC33149AE26F}"/>
                    </a:ext>
                  </a:extLst>
                </p:cNvPr>
                <p:cNvSpPr/>
                <p:nvPr/>
              </p:nvSpPr>
              <p:spPr>
                <a:xfrm>
                  <a:off x="2530710" y="1449922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8" name="Oval 94">
                  <a:extLst>
                    <a:ext uri="{FF2B5EF4-FFF2-40B4-BE49-F238E27FC236}">
                      <a16:creationId xmlns:a16="http://schemas.microsoft.com/office/drawing/2014/main" id="{97D8FD20-306D-493E-8CE3-F028B66577D0}"/>
                    </a:ext>
                  </a:extLst>
                </p:cNvPr>
                <p:cNvSpPr/>
                <p:nvPr/>
              </p:nvSpPr>
              <p:spPr>
                <a:xfrm rot="5400000">
                  <a:off x="3633676" y="1948390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9" name="Oval 94">
                  <a:extLst>
                    <a:ext uri="{FF2B5EF4-FFF2-40B4-BE49-F238E27FC236}">
                      <a16:creationId xmlns:a16="http://schemas.microsoft.com/office/drawing/2014/main" id="{6D797C80-5E0F-4562-BDB0-884FD6C88CEE}"/>
                    </a:ext>
                  </a:extLst>
                </p:cNvPr>
                <p:cNvSpPr/>
                <p:nvPr/>
              </p:nvSpPr>
              <p:spPr>
                <a:xfrm rot="5400000">
                  <a:off x="3816753" y="2135399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306628-93F1-4D5A-A92A-15EFB403A287}"/>
                </a:ext>
              </a:extLst>
            </p:cNvPr>
            <p:cNvSpPr/>
            <p:nvPr/>
          </p:nvSpPr>
          <p:spPr>
            <a:xfrm>
              <a:off x="4329986" y="3213560"/>
              <a:ext cx="1671320" cy="1071880"/>
            </a:xfrm>
            <a:custGeom>
              <a:avLst/>
              <a:gdLst>
                <a:gd name="connsiteX0" fmla="*/ 0 w 1671320"/>
                <a:gd name="connsiteY0" fmla="*/ 0 h 1071880"/>
                <a:gd name="connsiteX1" fmla="*/ 193040 w 1671320"/>
                <a:gd name="connsiteY1" fmla="*/ 10160 h 1071880"/>
                <a:gd name="connsiteX2" fmla="*/ 381000 w 1671320"/>
                <a:gd name="connsiteY2" fmla="*/ 40640 h 1071880"/>
                <a:gd name="connsiteX3" fmla="*/ 563880 w 1671320"/>
                <a:gd name="connsiteY3" fmla="*/ 86360 h 1071880"/>
                <a:gd name="connsiteX4" fmla="*/ 746760 w 1671320"/>
                <a:gd name="connsiteY4" fmla="*/ 182880 h 1071880"/>
                <a:gd name="connsiteX5" fmla="*/ 929640 w 1671320"/>
                <a:gd name="connsiteY5" fmla="*/ 325120 h 1071880"/>
                <a:gd name="connsiteX6" fmla="*/ 1112520 w 1671320"/>
                <a:gd name="connsiteY6" fmla="*/ 502920 h 1071880"/>
                <a:gd name="connsiteX7" fmla="*/ 1300480 w 1671320"/>
                <a:gd name="connsiteY7" fmla="*/ 690880 h 1071880"/>
                <a:gd name="connsiteX8" fmla="*/ 1478280 w 1671320"/>
                <a:gd name="connsiteY8" fmla="*/ 873760 h 1071880"/>
                <a:gd name="connsiteX9" fmla="*/ 1671320 w 1671320"/>
                <a:gd name="connsiteY9" fmla="*/ 1071880 h 107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1320" h="1071880">
                  <a:moveTo>
                    <a:pt x="0" y="0"/>
                  </a:moveTo>
                  <a:cubicBezTo>
                    <a:pt x="64770" y="1693"/>
                    <a:pt x="129540" y="3387"/>
                    <a:pt x="193040" y="10160"/>
                  </a:cubicBezTo>
                  <a:cubicBezTo>
                    <a:pt x="256540" y="16933"/>
                    <a:pt x="319193" y="27940"/>
                    <a:pt x="381000" y="40640"/>
                  </a:cubicBezTo>
                  <a:cubicBezTo>
                    <a:pt x="442807" y="53340"/>
                    <a:pt x="502920" y="62653"/>
                    <a:pt x="563880" y="86360"/>
                  </a:cubicBezTo>
                  <a:cubicBezTo>
                    <a:pt x="624840" y="110067"/>
                    <a:pt x="685800" y="143087"/>
                    <a:pt x="746760" y="182880"/>
                  </a:cubicBezTo>
                  <a:cubicBezTo>
                    <a:pt x="807720" y="222673"/>
                    <a:pt x="868680" y="271780"/>
                    <a:pt x="929640" y="325120"/>
                  </a:cubicBezTo>
                  <a:cubicBezTo>
                    <a:pt x="990600" y="378460"/>
                    <a:pt x="1050713" y="441960"/>
                    <a:pt x="1112520" y="502920"/>
                  </a:cubicBezTo>
                  <a:cubicBezTo>
                    <a:pt x="1174327" y="563880"/>
                    <a:pt x="1239520" y="629073"/>
                    <a:pt x="1300480" y="690880"/>
                  </a:cubicBezTo>
                  <a:cubicBezTo>
                    <a:pt x="1361440" y="752687"/>
                    <a:pt x="1478280" y="873760"/>
                    <a:pt x="1478280" y="873760"/>
                  </a:cubicBezTo>
                  <a:lnTo>
                    <a:pt x="1671320" y="107188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AB10AE2-2E98-40D2-8F83-AF058E7D7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48" name="标题 8223">
            <a:extLst>
              <a:ext uri="{FF2B5EF4-FFF2-40B4-BE49-F238E27FC236}">
                <a16:creationId xmlns:a16="http://schemas.microsoft.com/office/drawing/2014/main" id="{933722C3-A45D-43D6-A0BC-F4D735D30BE6}"/>
              </a:ext>
            </a:extLst>
          </p:cNvPr>
          <p:cNvSpPr txBox="1">
            <a:spLocks/>
          </p:cNvSpPr>
          <p:nvPr/>
        </p:nvSpPr>
        <p:spPr>
          <a:xfrm>
            <a:off x="1082961" y="1183410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sp>
        <p:nvSpPr>
          <p:cNvPr id="44" name="标题 8223">
            <a:extLst>
              <a:ext uri="{FF2B5EF4-FFF2-40B4-BE49-F238E27FC236}">
                <a16:creationId xmlns:a16="http://schemas.microsoft.com/office/drawing/2014/main" id="{2A23218A-03C2-4CAC-8ED3-FBBAF5DBE090}"/>
              </a:ext>
            </a:extLst>
          </p:cNvPr>
          <p:cNvSpPr txBox="1">
            <a:spLocks/>
          </p:cNvSpPr>
          <p:nvPr/>
        </p:nvSpPr>
        <p:spPr>
          <a:xfrm>
            <a:off x="1074026" y="1188424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标题 8223">
            <a:extLst>
              <a:ext uri="{FF2B5EF4-FFF2-40B4-BE49-F238E27FC236}">
                <a16:creationId xmlns:a16="http://schemas.microsoft.com/office/drawing/2014/main" id="{4D0E3211-0F8E-40CA-A0E6-BE45D45F4038}"/>
              </a:ext>
            </a:extLst>
          </p:cNvPr>
          <p:cNvSpPr txBox="1">
            <a:spLocks/>
          </p:cNvSpPr>
          <p:nvPr/>
        </p:nvSpPr>
        <p:spPr>
          <a:xfrm>
            <a:off x="1067368" y="1168854"/>
            <a:ext cx="8176137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Oval 94">
            <a:extLst>
              <a:ext uri="{FF2B5EF4-FFF2-40B4-BE49-F238E27FC236}">
                <a16:creationId xmlns:a16="http://schemas.microsoft.com/office/drawing/2014/main" id="{78271DDB-E2EF-464F-B93A-ED475AB4E68A}"/>
              </a:ext>
            </a:extLst>
          </p:cNvPr>
          <p:cNvSpPr/>
          <p:nvPr/>
        </p:nvSpPr>
        <p:spPr>
          <a:xfrm>
            <a:off x="6162701" y="4159132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34" name="Oval 94">
            <a:extLst>
              <a:ext uri="{FF2B5EF4-FFF2-40B4-BE49-F238E27FC236}">
                <a16:creationId xmlns:a16="http://schemas.microsoft.com/office/drawing/2014/main" id="{CD6CDFC2-1B74-4ECF-80F8-FE0516313B02}"/>
              </a:ext>
            </a:extLst>
          </p:cNvPr>
          <p:cNvSpPr/>
          <p:nvPr/>
        </p:nvSpPr>
        <p:spPr>
          <a:xfrm>
            <a:off x="6391730" y="4087887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grpSp>
        <p:nvGrpSpPr>
          <p:cNvPr id="63" name="组合 4">
            <a:extLst>
              <a:ext uri="{FF2B5EF4-FFF2-40B4-BE49-F238E27FC236}">
                <a16:creationId xmlns:a16="http://schemas.microsoft.com/office/drawing/2014/main" id="{A9FFD5C3-1C32-420E-A8FA-BD7259E65BAF}"/>
              </a:ext>
            </a:extLst>
          </p:cNvPr>
          <p:cNvGrpSpPr/>
          <p:nvPr/>
        </p:nvGrpSpPr>
        <p:grpSpPr>
          <a:xfrm>
            <a:off x="4117163" y="4278331"/>
            <a:ext cx="2652040" cy="591909"/>
            <a:chOff x="1421565" y="2591473"/>
            <a:chExt cx="2652040" cy="591909"/>
          </a:xfrm>
        </p:grpSpPr>
        <p:cxnSp>
          <p:nvCxnSpPr>
            <p:cNvPr id="78" name="Straight Connector 72">
              <a:extLst>
                <a:ext uri="{FF2B5EF4-FFF2-40B4-BE49-F238E27FC236}">
                  <a16:creationId xmlns:a16="http://schemas.microsoft.com/office/drawing/2014/main" id="{DF2711B9-CE91-4B25-9494-D3196975E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853" y="2591473"/>
              <a:ext cx="632752" cy="1446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78">
              <a:extLst>
                <a:ext uri="{FF2B5EF4-FFF2-40B4-BE49-F238E27FC236}">
                  <a16:creationId xmlns:a16="http://schemas.microsoft.com/office/drawing/2014/main" id="{460B5C3F-47D0-474B-9F1A-1F19317D1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1565" y="2736115"/>
              <a:ext cx="2019288" cy="447267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Isosceles Triangle 14">
            <a:extLst>
              <a:ext uri="{FF2B5EF4-FFF2-40B4-BE49-F238E27FC236}">
                <a16:creationId xmlns:a16="http://schemas.microsoft.com/office/drawing/2014/main" id="{D23560E4-184A-4579-96EB-27CEBA027DED}"/>
              </a:ext>
            </a:extLst>
          </p:cNvPr>
          <p:cNvSpPr/>
          <p:nvPr/>
        </p:nvSpPr>
        <p:spPr>
          <a:xfrm rot="5400000">
            <a:off x="6977031" y="4249179"/>
            <a:ext cx="85186" cy="457387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2CB1EC-81F3-40DF-8FDE-16FC0C87582C}"/>
              </a:ext>
            </a:extLst>
          </p:cNvPr>
          <p:cNvSpPr txBox="1"/>
          <p:nvPr/>
        </p:nvSpPr>
        <p:spPr>
          <a:xfrm>
            <a:off x="6911467" y="4469552"/>
            <a:ext cx="1481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</a:t>
            </a:r>
            <a:endParaRPr lang="x-none" sz="1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BB2FEA3-29C0-49FC-ABC3-CB2FDE7FC733}"/>
                  </a:ext>
                </a:extLst>
              </p:cNvPr>
              <p:cNvSpPr txBox="1"/>
              <p:nvPr/>
            </p:nvSpPr>
            <p:spPr>
              <a:xfrm>
                <a:off x="7278592" y="4364298"/>
                <a:ext cx="211045" cy="21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BB2FEA3-29C0-49FC-ABC3-CB2FDE7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592" y="4364298"/>
                <a:ext cx="211045" cy="210507"/>
              </a:xfrm>
              <a:prstGeom prst="rect">
                <a:avLst/>
              </a:prstGeom>
              <a:blipFill>
                <a:blip r:embed="rId6"/>
                <a:stretch>
                  <a:fillRect l="-34286" r="-11429" b="-38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4">
            <a:extLst>
              <a:ext uri="{FF2B5EF4-FFF2-40B4-BE49-F238E27FC236}">
                <a16:creationId xmlns:a16="http://schemas.microsoft.com/office/drawing/2014/main" id="{5040A08D-54A3-4F7B-B657-F5F7D3D2B407}"/>
              </a:ext>
            </a:extLst>
          </p:cNvPr>
          <p:cNvSpPr/>
          <p:nvPr/>
        </p:nvSpPr>
        <p:spPr>
          <a:xfrm>
            <a:off x="6318060" y="4319258"/>
            <a:ext cx="104775" cy="103956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1" name="Oval 94">
            <a:extLst>
              <a:ext uri="{FF2B5EF4-FFF2-40B4-BE49-F238E27FC236}">
                <a16:creationId xmlns:a16="http://schemas.microsoft.com/office/drawing/2014/main" id="{B7FEDD69-62B6-45DE-AE0E-4DBE95BAFC90}"/>
              </a:ext>
            </a:extLst>
          </p:cNvPr>
          <p:cNvSpPr/>
          <p:nvPr/>
        </p:nvSpPr>
        <p:spPr>
          <a:xfrm>
            <a:off x="6550078" y="4263647"/>
            <a:ext cx="104775" cy="103956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2" name="Oval 94">
            <a:extLst>
              <a:ext uri="{FF2B5EF4-FFF2-40B4-BE49-F238E27FC236}">
                <a16:creationId xmlns:a16="http://schemas.microsoft.com/office/drawing/2014/main" id="{A3158AE6-EE4E-4BA5-8B08-936AE8846694}"/>
              </a:ext>
            </a:extLst>
          </p:cNvPr>
          <p:cNvSpPr/>
          <p:nvPr/>
        </p:nvSpPr>
        <p:spPr>
          <a:xfrm>
            <a:off x="6081840" y="4370058"/>
            <a:ext cx="104775" cy="103956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9140C-828E-4DBA-9AED-C980781489DC}"/>
              </a:ext>
            </a:extLst>
          </p:cNvPr>
          <p:cNvCxnSpPr>
            <a:stCxn id="5" idx="9"/>
          </p:cNvCxnSpPr>
          <p:nvPr/>
        </p:nvCxnSpPr>
        <p:spPr>
          <a:xfrm>
            <a:off x="6001306" y="4285440"/>
            <a:ext cx="132921" cy="1291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4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9">
            <a:extLst>
              <a:ext uri="{FF2B5EF4-FFF2-40B4-BE49-F238E27FC236}">
                <a16:creationId xmlns:a16="http://schemas.microsoft.com/office/drawing/2014/main" id="{004F7F99-9B9E-4018-8108-C30CD779DBAA}"/>
              </a:ext>
            </a:extLst>
          </p:cNvPr>
          <p:cNvCxnSpPr>
            <a:cxnSpLocks/>
          </p:cNvCxnSpPr>
          <p:nvPr/>
        </p:nvCxnSpPr>
        <p:spPr>
          <a:xfrm>
            <a:off x="4117163" y="5004490"/>
            <a:ext cx="3500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0">
            <a:extLst>
              <a:ext uri="{FF2B5EF4-FFF2-40B4-BE49-F238E27FC236}">
                <a16:creationId xmlns:a16="http://schemas.microsoft.com/office/drawing/2014/main" id="{A7320566-6998-43FD-B08D-E30F9A93DE69}"/>
              </a:ext>
            </a:extLst>
          </p:cNvPr>
          <p:cNvCxnSpPr>
            <a:cxnSpLocks/>
          </p:cNvCxnSpPr>
          <p:nvPr/>
        </p:nvCxnSpPr>
        <p:spPr>
          <a:xfrm flipV="1">
            <a:off x="4117163" y="2136600"/>
            <a:ext cx="0" cy="286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4105851" y="4285152"/>
            <a:ext cx="1896582" cy="5954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7016FA-21C4-43AD-90A2-A25088531F4D}"/>
              </a:ext>
            </a:extLst>
          </p:cNvPr>
          <p:cNvSpPr txBox="1"/>
          <p:nvPr/>
        </p:nvSpPr>
        <p:spPr>
          <a:xfrm rot="10800000">
            <a:off x="3311808" y="2767436"/>
            <a:ext cx="461665" cy="16471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Absolute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A48C5-9086-45E4-8747-AC5112ECDD7B}"/>
              </a:ext>
            </a:extLst>
          </p:cNvPr>
          <p:cNvSpPr txBox="1"/>
          <p:nvPr/>
        </p:nvSpPr>
        <p:spPr>
          <a:xfrm rot="16200000">
            <a:off x="5826877" y="4454782"/>
            <a:ext cx="461665" cy="20660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DoFs</a:t>
            </a:r>
            <a:endParaRPr lang="en-US" i="1" dirty="0"/>
          </a:p>
        </p:txBody>
      </p:sp>
      <p:cxnSp>
        <p:nvCxnSpPr>
          <p:cNvPr id="83" name="Straight Connector 72">
            <a:extLst>
              <a:ext uri="{FF2B5EF4-FFF2-40B4-BE49-F238E27FC236}">
                <a16:creationId xmlns:a16="http://schemas.microsoft.com/office/drawing/2014/main" id="{05989A46-B4F2-408C-8260-E8C7FAA3B6FF}"/>
              </a:ext>
            </a:extLst>
          </p:cNvPr>
          <p:cNvCxnSpPr>
            <a:cxnSpLocks/>
            <a:endCxn id="80" idx="10"/>
          </p:cNvCxnSpPr>
          <p:nvPr/>
        </p:nvCxnSpPr>
        <p:spPr>
          <a:xfrm flipV="1">
            <a:off x="5998676" y="4191000"/>
            <a:ext cx="261153" cy="89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/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x-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BE46AFF-77A7-469F-8C52-59F18B2A2810}"/>
              </a:ext>
            </a:extLst>
          </p:cNvPr>
          <p:cNvGrpSpPr/>
          <p:nvPr/>
        </p:nvGrpSpPr>
        <p:grpSpPr>
          <a:xfrm>
            <a:off x="4284174" y="3163193"/>
            <a:ext cx="1763026" cy="1173845"/>
            <a:chOff x="4284174" y="3163193"/>
            <a:chExt cx="1763026" cy="11738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60179D-A0C9-4EDE-AFD6-C4A730B05DFC}"/>
                </a:ext>
              </a:extLst>
            </p:cNvPr>
            <p:cNvGrpSpPr/>
            <p:nvPr/>
          </p:nvGrpSpPr>
          <p:grpSpPr>
            <a:xfrm>
              <a:off x="4284174" y="3163193"/>
              <a:ext cx="1763026" cy="1173845"/>
              <a:chOff x="4284174" y="3163193"/>
              <a:chExt cx="1763026" cy="1173845"/>
            </a:xfrm>
          </p:grpSpPr>
          <p:sp>
            <p:nvSpPr>
              <p:cNvPr id="72" name="Oval 94">
                <a:extLst>
                  <a:ext uri="{FF2B5EF4-FFF2-40B4-BE49-F238E27FC236}">
                    <a16:creationId xmlns:a16="http://schemas.microsoft.com/office/drawing/2014/main" id="{164ADEEC-ECD8-45A2-B22E-9BBDA0DD9286}"/>
                  </a:ext>
                </a:extLst>
              </p:cNvPr>
              <p:cNvSpPr/>
              <p:nvPr/>
            </p:nvSpPr>
            <p:spPr>
              <a:xfrm>
                <a:off x="5758529" y="4034967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73" name="Oval 94">
                <a:extLst>
                  <a:ext uri="{FF2B5EF4-FFF2-40B4-BE49-F238E27FC236}">
                    <a16:creationId xmlns:a16="http://schemas.microsoft.com/office/drawing/2014/main" id="{164ADEEC-ECD8-45A2-B22E-9BBDA0DD9286}"/>
                  </a:ext>
                </a:extLst>
              </p:cNvPr>
              <p:cNvSpPr/>
              <p:nvPr/>
            </p:nvSpPr>
            <p:spPr>
              <a:xfrm>
                <a:off x="5942425" y="4233082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3747133-BD2B-4B98-8A6A-2D4351D6CBF9}"/>
                  </a:ext>
                </a:extLst>
              </p:cNvPr>
              <p:cNvGrpSpPr/>
              <p:nvPr/>
            </p:nvGrpSpPr>
            <p:grpSpPr>
              <a:xfrm>
                <a:off x="4284174" y="3163193"/>
                <a:ext cx="1390409" cy="789842"/>
                <a:chOff x="2530710" y="1449922"/>
                <a:chExt cx="1390409" cy="789842"/>
              </a:xfrm>
            </p:grpSpPr>
            <p:sp>
              <p:nvSpPr>
                <p:cNvPr id="56" name="Oval 94">
                  <a:extLst>
                    <a:ext uri="{FF2B5EF4-FFF2-40B4-BE49-F238E27FC236}">
                      <a16:creationId xmlns:a16="http://schemas.microsoft.com/office/drawing/2014/main" id="{2C2B5F70-49F1-467F-935F-AFB7B9CB52F2}"/>
                    </a:ext>
                  </a:extLst>
                </p:cNvPr>
                <p:cNvSpPr/>
                <p:nvPr/>
              </p:nvSpPr>
              <p:spPr>
                <a:xfrm flipH="1">
                  <a:off x="2898502" y="1488016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57" name="Oval 94">
                  <a:extLst>
                    <a:ext uri="{FF2B5EF4-FFF2-40B4-BE49-F238E27FC236}">
                      <a16:creationId xmlns:a16="http://schemas.microsoft.com/office/drawing/2014/main" id="{98A22086-588E-4D62-8CEC-C975D5214FC6}"/>
                    </a:ext>
                  </a:extLst>
                </p:cNvPr>
                <p:cNvSpPr/>
                <p:nvPr/>
              </p:nvSpPr>
              <p:spPr>
                <a:xfrm>
                  <a:off x="3450190" y="1772175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58" name="Oval 94">
                  <a:extLst>
                    <a:ext uri="{FF2B5EF4-FFF2-40B4-BE49-F238E27FC236}">
                      <a16:creationId xmlns:a16="http://schemas.microsoft.com/office/drawing/2014/main" id="{623DD88F-95F3-499A-9792-08C6C25EFFCB}"/>
                    </a:ext>
                  </a:extLst>
                </p:cNvPr>
                <p:cNvSpPr/>
                <p:nvPr/>
              </p:nvSpPr>
              <p:spPr>
                <a:xfrm>
                  <a:off x="3266294" y="1634060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59" name="Oval 94">
                  <a:extLst>
                    <a:ext uri="{FF2B5EF4-FFF2-40B4-BE49-F238E27FC236}">
                      <a16:creationId xmlns:a16="http://schemas.microsoft.com/office/drawing/2014/main" id="{6312604E-EAC8-452C-A7D8-AF90E136FD1D}"/>
                    </a:ext>
                  </a:extLst>
                </p:cNvPr>
                <p:cNvSpPr/>
                <p:nvPr/>
              </p:nvSpPr>
              <p:spPr>
                <a:xfrm>
                  <a:off x="3082398" y="1537225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0" name="Oval 94">
                  <a:extLst>
                    <a:ext uri="{FF2B5EF4-FFF2-40B4-BE49-F238E27FC236}">
                      <a16:creationId xmlns:a16="http://schemas.microsoft.com/office/drawing/2014/main" id="{61FB1A4B-4385-4B10-8F68-9D28BB685288}"/>
                    </a:ext>
                  </a:extLst>
                </p:cNvPr>
                <p:cNvSpPr/>
                <p:nvPr/>
              </p:nvSpPr>
              <p:spPr>
                <a:xfrm>
                  <a:off x="2714606" y="1461033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7" name="Oval 94">
                  <a:extLst>
                    <a:ext uri="{FF2B5EF4-FFF2-40B4-BE49-F238E27FC236}">
                      <a16:creationId xmlns:a16="http://schemas.microsoft.com/office/drawing/2014/main" id="{374D813F-7021-4CEA-B04D-DC33149AE26F}"/>
                    </a:ext>
                  </a:extLst>
                </p:cNvPr>
                <p:cNvSpPr/>
                <p:nvPr/>
              </p:nvSpPr>
              <p:spPr>
                <a:xfrm>
                  <a:off x="2530710" y="1449922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8" name="Oval 94">
                  <a:extLst>
                    <a:ext uri="{FF2B5EF4-FFF2-40B4-BE49-F238E27FC236}">
                      <a16:creationId xmlns:a16="http://schemas.microsoft.com/office/drawing/2014/main" id="{97D8FD20-306D-493E-8CE3-F028B66577D0}"/>
                    </a:ext>
                  </a:extLst>
                </p:cNvPr>
                <p:cNvSpPr/>
                <p:nvPr/>
              </p:nvSpPr>
              <p:spPr>
                <a:xfrm rot="5400000">
                  <a:off x="3633676" y="1948390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  <p:sp>
              <p:nvSpPr>
                <p:cNvPr id="69" name="Oval 94">
                  <a:extLst>
                    <a:ext uri="{FF2B5EF4-FFF2-40B4-BE49-F238E27FC236}">
                      <a16:creationId xmlns:a16="http://schemas.microsoft.com/office/drawing/2014/main" id="{6D797C80-5E0F-4562-BDB0-884FD6C88CEE}"/>
                    </a:ext>
                  </a:extLst>
                </p:cNvPr>
                <p:cNvSpPr/>
                <p:nvPr/>
              </p:nvSpPr>
              <p:spPr>
                <a:xfrm rot="5400000">
                  <a:off x="3816753" y="2135399"/>
                  <a:ext cx="104775" cy="1039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306628-93F1-4D5A-A92A-15EFB403A287}"/>
                </a:ext>
              </a:extLst>
            </p:cNvPr>
            <p:cNvSpPr/>
            <p:nvPr/>
          </p:nvSpPr>
          <p:spPr>
            <a:xfrm>
              <a:off x="4329986" y="3213560"/>
              <a:ext cx="1671320" cy="1071880"/>
            </a:xfrm>
            <a:custGeom>
              <a:avLst/>
              <a:gdLst>
                <a:gd name="connsiteX0" fmla="*/ 0 w 1671320"/>
                <a:gd name="connsiteY0" fmla="*/ 0 h 1071880"/>
                <a:gd name="connsiteX1" fmla="*/ 193040 w 1671320"/>
                <a:gd name="connsiteY1" fmla="*/ 10160 h 1071880"/>
                <a:gd name="connsiteX2" fmla="*/ 381000 w 1671320"/>
                <a:gd name="connsiteY2" fmla="*/ 40640 h 1071880"/>
                <a:gd name="connsiteX3" fmla="*/ 563880 w 1671320"/>
                <a:gd name="connsiteY3" fmla="*/ 86360 h 1071880"/>
                <a:gd name="connsiteX4" fmla="*/ 746760 w 1671320"/>
                <a:gd name="connsiteY4" fmla="*/ 182880 h 1071880"/>
                <a:gd name="connsiteX5" fmla="*/ 929640 w 1671320"/>
                <a:gd name="connsiteY5" fmla="*/ 325120 h 1071880"/>
                <a:gd name="connsiteX6" fmla="*/ 1112520 w 1671320"/>
                <a:gd name="connsiteY6" fmla="*/ 502920 h 1071880"/>
                <a:gd name="connsiteX7" fmla="*/ 1300480 w 1671320"/>
                <a:gd name="connsiteY7" fmla="*/ 690880 h 1071880"/>
                <a:gd name="connsiteX8" fmla="*/ 1478280 w 1671320"/>
                <a:gd name="connsiteY8" fmla="*/ 873760 h 1071880"/>
                <a:gd name="connsiteX9" fmla="*/ 1671320 w 1671320"/>
                <a:gd name="connsiteY9" fmla="*/ 1071880 h 107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1320" h="1071880">
                  <a:moveTo>
                    <a:pt x="0" y="0"/>
                  </a:moveTo>
                  <a:cubicBezTo>
                    <a:pt x="64770" y="1693"/>
                    <a:pt x="129540" y="3387"/>
                    <a:pt x="193040" y="10160"/>
                  </a:cubicBezTo>
                  <a:cubicBezTo>
                    <a:pt x="256540" y="16933"/>
                    <a:pt x="319193" y="27940"/>
                    <a:pt x="381000" y="40640"/>
                  </a:cubicBezTo>
                  <a:cubicBezTo>
                    <a:pt x="442807" y="53340"/>
                    <a:pt x="502920" y="62653"/>
                    <a:pt x="563880" y="86360"/>
                  </a:cubicBezTo>
                  <a:cubicBezTo>
                    <a:pt x="624840" y="110067"/>
                    <a:pt x="685800" y="143087"/>
                    <a:pt x="746760" y="182880"/>
                  </a:cubicBezTo>
                  <a:cubicBezTo>
                    <a:pt x="807720" y="222673"/>
                    <a:pt x="868680" y="271780"/>
                    <a:pt x="929640" y="325120"/>
                  </a:cubicBezTo>
                  <a:cubicBezTo>
                    <a:pt x="990600" y="378460"/>
                    <a:pt x="1050713" y="441960"/>
                    <a:pt x="1112520" y="502920"/>
                  </a:cubicBezTo>
                  <a:cubicBezTo>
                    <a:pt x="1174327" y="563880"/>
                    <a:pt x="1239520" y="629073"/>
                    <a:pt x="1300480" y="690880"/>
                  </a:cubicBezTo>
                  <a:cubicBezTo>
                    <a:pt x="1361440" y="752687"/>
                    <a:pt x="1478280" y="873760"/>
                    <a:pt x="1478280" y="873760"/>
                  </a:cubicBezTo>
                  <a:lnTo>
                    <a:pt x="1671320" y="107188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AB10AE2-2E98-40D2-8F83-AF058E7D7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48" name="标题 8223">
            <a:extLst>
              <a:ext uri="{FF2B5EF4-FFF2-40B4-BE49-F238E27FC236}">
                <a16:creationId xmlns:a16="http://schemas.microsoft.com/office/drawing/2014/main" id="{933722C3-A45D-43D6-A0BC-F4D735D30BE6}"/>
              </a:ext>
            </a:extLst>
          </p:cNvPr>
          <p:cNvSpPr txBox="1">
            <a:spLocks/>
          </p:cNvSpPr>
          <p:nvPr/>
        </p:nvSpPr>
        <p:spPr>
          <a:xfrm>
            <a:off x="1082961" y="1183410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sp>
        <p:nvSpPr>
          <p:cNvPr id="44" name="标题 8223">
            <a:extLst>
              <a:ext uri="{FF2B5EF4-FFF2-40B4-BE49-F238E27FC236}">
                <a16:creationId xmlns:a16="http://schemas.microsoft.com/office/drawing/2014/main" id="{2A23218A-03C2-4CAC-8ED3-FBBAF5DBE090}"/>
              </a:ext>
            </a:extLst>
          </p:cNvPr>
          <p:cNvSpPr txBox="1">
            <a:spLocks/>
          </p:cNvSpPr>
          <p:nvPr/>
        </p:nvSpPr>
        <p:spPr>
          <a:xfrm>
            <a:off x="1074026" y="1188424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标题 8223">
            <a:extLst>
              <a:ext uri="{FF2B5EF4-FFF2-40B4-BE49-F238E27FC236}">
                <a16:creationId xmlns:a16="http://schemas.microsoft.com/office/drawing/2014/main" id="{4D0E3211-0F8E-40CA-A0E6-BE45D45F4038}"/>
              </a:ext>
            </a:extLst>
          </p:cNvPr>
          <p:cNvSpPr txBox="1">
            <a:spLocks/>
          </p:cNvSpPr>
          <p:nvPr/>
        </p:nvSpPr>
        <p:spPr>
          <a:xfrm>
            <a:off x="1067368" y="1168854"/>
            <a:ext cx="8176137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Oval 94">
            <a:extLst>
              <a:ext uri="{FF2B5EF4-FFF2-40B4-BE49-F238E27FC236}">
                <a16:creationId xmlns:a16="http://schemas.microsoft.com/office/drawing/2014/main" id="{78271DDB-E2EF-464F-B93A-ED475AB4E68A}"/>
              </a:ext>
            </a:extLst>
          </p:cNvPr>
          <p:cNvSpPr/>
          <p:nvPr/>
        </p:nvSpPr>
        <p:spPr>
          <a:xfrm>
            <a:off x="6203990" y="4148045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94">
            <a:extLst>
              <a:ext uri="{FF2B5EF4-FFF2-40B4-BE49-F238E27FC236}">
                <a16:creationId xmlns:a16="http://schemas.microsoft.com/office/drawing/2014/main" id="{CD6CDFC2-1B74-4ECF-80F8-FE0516313B02}"/>
              </a:ext>
            </a:extLst>
          </p:cNvPr>
          <p:cNvSpPr/>
          <p:nvPr/>
        </p:nvSpPr>
        <p:spPr>
          <a:xfrm>
            <a:off x="6394919" y="4089500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F2A492-2124-46D7-BDA8-74A8099A53EA}"/>
              </a:ext>
            </a:extLst>
          </p:cNvPr>
          <p:cNvGrpSpPr/>
          <p:nvPr/>
        </p:nvGrpSpPr>
        <p:grpSpPr>
          <a:xfrm rot="555850">
            <a:off x="4302404" y="3330513"/>
            <a:ext cx="1534620" cy="986851"/>
            <a:chOff x="4284174" y="3163193"/>
            <a:chExt cx="1534620" cy="986851"/>
          </a:xfrm>
        </p:grpSpPr>
        <p:sp>
          <p:nvSpPr>
            <p:cNvPr id="62" name="Oval 94">
              <a:extLst>
                <a:ext uri="{FF2B5EF4-FFF2-40B4-BE49-F238E27FC236}">
                  <a16:creationId xmlns:a16="http://schemas.microsoft.com/office/drawing/2014/main" id="{5B203368-0B97-42EC-B9D3-1BDD10DF92CB}"/>
                </a:ext>
              </a:extLst>
            </p:cNvPr>
            <p:cNvSpPr/>
            <p:nvPr/>
          </p:nvSpPr>
          <p:spPr>
            <a:xfrm>
              <a:off x="5714019" y="4046088"/>
              <a:ext cx="104775" cy="10395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1584588-9BBE-4C8F-AADE-BFC02BD0D314}"/>
                </a:ext>
              </a:extLst>
            </p:cNvPr>
            <p:cNvGrpSpPr/>
            <p:nvPr/>
          </p:nvGrpSpPr>
          <p:grpSpPr>
            <a:xfrm>
              <a:off x="4284174" y="3163193"/>
              <a:ext cx="1364087" cy="794135"/>
              <a:chOff x="2530710" y="1449922"/>
              <a:chExt cx="1364087" cy="794135"/>
            </a:xfrm>
          </p:grpSpPr>
          <p:sp>
            <p:nvSpPr>
              <p:cNvPr id="65" name="Oval 94">
                <a:extLst>
                  <a:ext uri="{FF2B5EF4-FFF2-40B4-BE49-F238E27FC236}">
                    <a16:creationId xmlns:a16="http://schemas.microsoft.com/office/drawing/2014/main" id="{7E564DA2-B078-438E-8E82-09D03848FBD5}"/>
                  </a:ext>
                </a:extLst>
              </p:cNvPr>
              <p:cNvSpPr/>
              <p:nvPr/>
            </p:nvSpPr>
            <p:spPr>
              <a:xfrm flipH="1">
                <a:off x="2898502" y="1488016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66" name="Oval 94">
                <a:extLst>
                  <a:ext uri="{FF2B5EF4-FFF2-40B4-BE49-F238E27FC236}">
                    <a16:creationId xmlns:a16="http://schemas.microsoft.com/office/drawing/2014/main" id="{7AB8D6FD-B2F0-4187-83E8-6D917554EF13}"/>
                  </a:ext>
                </a:extLst>
              </p:cNvPr>
              <p:cNvSpPr/>
              <p:nvPr/>
            </p:nvSpPr>
            <p:spPr>
              <a:xfrm>
                <a:off x="3416347" y="1777696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70" name="Oval 94">
                <a:extLst>
                  <a:ext uri="{FF2B5EF4-FFF2-40B4-BE49-F238E27FC236}">
                    <a16:creationId xmlns:a16="http://schemas.microsoft.com/office/drawing/2014/main" id="{7FBC0732-4B09-449D-AF48-054164CFAE7C}"/>
                  </a:ext>
                </a:extLst>
              </p:cNvPr>
              <p:cNvSpPr/>
              <p:nvPr/>
            </p:nvSpPr>
            <p:spPr>
              <a:xfrm>
                <a:off x="3243732" y="1637740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71" name="Oval 94">
                <a:extLst>
                  <a:ext uri="{FF2B5EF4-FFF2-40B4-BE49-F238E27FC236}">
                    <a16:creationId xmlns:a16="http://schemas.microsoft.com/office/drawing/2014/main" id="{AC9A8A97-4400-4371-AC0F-D21E80E91A70}"/>
                  </a:ext>
                </a:extLst>
              </p:cNvPr>
              <p:cNvSpPr/>
              <p:nvPr/>
            </p:nvSpPr>
            <p:spPr>
              <a:xfrm>
                <a:off x="3081091" y="1552880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74" name="Oval 94">
                <a:extLst>
                  <a:ext uri="{FF2B5EF4-FFF2-40B4-BE49-F238E27FC236}">
                    <a16:creationId xmlns:a16="http://schemas.microsoft.com/office/drawing/2014/main" id="{89C1BCE1-6A28-4F4B-8869-6D742E4A4631}"/>
                  </a:ext>
                </a:extLst>
              </p:cNvPr>
              <p:cNvSpPr/>
              <p:nvPr/>
            </p:nvSpPr>
            <p:spPr>
              <a:xfrm>
                <a:off x="2714606" y="1461033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75" name="Oval 94">
                <a:extLst>
                  <a:ext uri="{FF2B5EF4-FFF2-40B4-BE49-F238E27FC236}">
                    <a16:creationId xmlns:a16="http://schemas.microsoft.com/office/drawing/2014/main" id="{DA762DA9-152D-44EE-B1D0-098FE95D31A6}"/>
                  </a:ext>
                </a:extLst>
              </p:cNvPr>
              <p:cNvSpPr/>
              <p:nvPr/>
            </p:nvSpPr>
            <p:spPr>
              <a:xfrm>
                <a:off x="2530710" y="1449922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76" name="Oval 94">
                <a:extLst>
                  <a:ext uri="{FF2B5EF4-FFF2-40B4-BE49-F238E27FC236}">
                    <a16:creationId xmlns:a16="http://schemas.microsoft.com/office/drawing/2014/main" id="{4E1C279F-869B-48D7-9EFC-3CE7310E37F6}"/>
                  </a:ext>
                </a:extLst>
              </p:cNvPr>
              <p:cNvSpPr/>
              <p:nvPr/>
            </p:nvSpPr>
            <p:spPr>
              <a:xfrm rot="5400000">
                <a:off x="3607354" y="1952683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77" name="Oval 94">
                <a:extLst>
                  <a:ext uri="{FF2B5EF4-FFF2-40B4-BE49-F238E27FC236}">
                    <a16:creationId xmlns:a16="http://schemas.microsoft.com/office/drawing/2014/main" id="{E2D5CD0E-7B38-4B36-ADDE-18E0CEE0AE37}"/>
                  </a:ext>
                </a:extLst>
              </p:cNvPr>
              <p:cNvSpPr/>
              <p:nvPr/>
            </p:nvSpPr>
            <p:spPr>
              <a:xfrm rot="5400000">
                <a:off x="3790431" y="2139692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</p:grp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9661587-5A9A-4DA3-979B-C4D6AF219422}"/>
              </a:ext>
            </a:extLst>
          </p:cNvPr>
          <p:cNvSpPr/>
          <p:nvPr/>
        </p:nvSpPr>
        <p:spPr>
          <a:xfrm rot="555850">
            <a:off x="4347812" y="3380808"/>
            <a:ext cx="1442517" cy="891175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59427 w 1671320"/>
              <a:gd name="connsiteY3" fmla="*/ 106388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59427 w 1671320"/>
              <a:gd name="connsiteY3" fmla="*/ 106388 h 1071880"/>
              <a:gd name="connsiteX4" fmla="*/ 742920 w 1671320"/>
              <a:gd name="connsiteY4" fmla="*/ 206669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59427 w 1671320"/>
              <a:gd name="connsiteY3" fmla="*/ 106388 h 1071880"/>
              <a:gd name="connsiteX4" fmla="*/ 742920 w 1671320"/>
              <a:gd name="connsiteY4" fmla="*/ 206669 h 1071880"/>
              <a:gd name="connsiteX5" fmla="*/ 918892 w 1671320"/>
              <a:gd name="connsiteY5" fmla="*/ 353895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59427 w 1671320"/>
              <a:gd name="connsiteY3" fmla="*/ 106388 h 1071880"/>
              <a:gd name="connsiteX4" fmla="*/ 742920 w 1671320"/>
              <a:gd name="connsiteY4" fmla="*/ 206669 h 1071880"/>
              <a:gd name="connsiteX5" fmla="*/ 918892 w 1671320"/>
              <a:gd name="connsiteY5" fmla="*/ 353895 h 1071880"/>
              <a:gd name="connsiteX6" fmla="*/ 1100546 w 1671320"/>
              <a:gd name="connsiteY6" fmla="*/ 524175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59427 w 1671320"/>
              <a:gd name="connsiteY3" fmla="*/ 106388 h 1071880"/>
              <a:gd name="connsiteX4" fmla="*/ 742920 w 1671320"/>
              <a:gd name="connsiteY4" fmla="*/ 206669 h 1071880"/>
              <a:gd name="connsiteX5" fmla="*/ 918892 w 1671320"/>
              <a:gd name="connsiteY5" fmla="*/ 353895 h 1071880"/>
              <a:gd name="connsiteX6" fmla="*/ 1100546 w 1671320"/>
              <a:gd name="connsiteY6" fmla="*/ 524175 h 1071880"/>
              <a:gd name="connsiteX7" fmla="*/ 1284745 w 1671320"/>
              <a:gd name="connsiteY7" fmla="*/ 712747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59427 w 1671320"/>
              <a:gd name="connsiteY3" fmla="*/ 106388 h 1071880"/>
              <a:gd name="connsiteX4" fmla="*/ 742920 w 1671320"/>
              <a:gd name="connsiteY4" fmla="*/ 206669 h 1071880"/>
              <a:gd name="connsiteX5" fmla="*/ 918892 w 1671320"/>
              <a:gd name="connsiteY5" fmla="*/ 353895 h 1071880"/>
              <a:gd name="connsiteX6" fmla="*/ 1100546 w 1671320"/>
              <a:gd name="connsiteY6" fmla="*/ 524175 h 1071880"/>
              <a:gd name="connsiteX7" fmla="*/ 1284745 w 1671320"/>
              <a:gd name="connsiteY7" fmla="*/ 712747 h 1071880"/>
              <a:gd name="connsiteX8" fmla="*/ 1442517 w 1671320"/>
              <a:gd name="connsiteY8" fmla="*/ 891175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59427 w 1671320"/>
              <a:gd name="connsiteY3" fmla="*/ 106388 h 1071880"/>
              <a:gd name="connsiteX4" fmla="*/ 742920 w 1671320"/>
              <a:gd name="connsiteY4" fmla="*/ 206669 h 1071880"/>
              <a:gd name="connsiteX5" fmla="*/ 918892 w 1671320"/>
              <a:gd name="connsiteY5" fmla="*/ 353895 h 1071880"/>
              <a:gd name="connsiteX6" fmla="*/ 1100546 w 1671320"/>
              <a:gd name="connsiteY6" fmla="*/ 524175 h 1071880"/>
              <a:gd name="connsiteX7" fmla="*/ 1284745 w 1671320"/>
              <a:gd name="connsiteY7" fmla="*/ 712747 h 1071880"/>
              <a:gd name="connsiteX8" fmla="*/ 1442517 w 1671320"/>
              <a:gd name="connsiteY8" fmla="*/ 891175 h 1071880"/>
              <a:gd name="connsiteX9" fmla="*/ 1671320 w 1671320"/>
              <a:gd name="connsiteY9" fmla="*/ 1071880 h 1071880"/>
              <a:gd name="connsiteX0" fmla="*/ 0 w 1442517"/>
              <a:gd name="connsiteY0" fmla="*/ 0 h 891175"/>
              <a:gd name="connsiteX1" fmla="*/ 193040 w 1442517"/>
              <a:gd name="connsiteY1" fmla="*/ 10160 h 891175"/>
              <a:gd name="connsiteX2" fmla="*/ 381000 w 1442517"/>
              <a:gd name="connsiteY2" fmla="*/ 40640 h 891175"/>
              <a:gd name="connsiteX3" fmla="*/ 559427 w 1442517"/>
              <a:gd name="connsiteY3" fmla="*/ 106388 h 891175"/>
              <a:gd name="connsiteX4" fmla="*/ 742920 w 1442517"/>
              <a:gd name="connsiteY4" fmla="*/ 206669 h 891175"/>
              <a:gd name="connsiteX5" fmla="*/ 918892 w 1442517"/>
              <a:gd name="connsiteY5" fmla="*/ 353895 h 891175"/>
              <a:gd name="connsiteX6" fmla="*/ 1100546 w 1442517"/>
              <a:gd name="connsiteY6" fmla="*/ 524175 h 891175"/>
              <a:gd name="connsiteX7" fmla="*/ 1284745 w 1442517"/>
              <a:gd name="connsiteY7" fmla="*/ 712747 h 891175"/>
              <a:gd name="connsiteX8" fmla="*/ 1442517 w 1442517"/>
              <a:gd name="connsiteY8" fmla="*/ 891175 h 89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517" h="891175">
                <a:moveTo>
                  <a:pt x="0" y="0"/>
                </a:moveTo>
                <a:cubicBezTo>
                  <a:pt x="64770" y="1693"/>
                  <a:pt x="129540" y="3387"/>
                  <a:pt x="193040" y="10160"/>
                </a:cubicBezTo>
                <a:cubicBezTo>
                  <a:pt x="256540" y="16933"/>
                  <a:pt x="319936" y="24602"/>
                  <a:pt x="381000" y="40640"/>
                </a:cubicBezTo>
                <a:cubicBezTo>
                  <a:pt x="442064" y="56678"/>
                  <a:pt x="499107" y="78716"/>
                  <a:pt x="559427" y="106388"/>
                </a:cubicBezTo>
                <a:cubicBezTo>
                  <a:pt x="619747" y="134060"/>
                  <a:pt x="683009" y="165418"/>
                  <a:pt x="742920" y="206669"/>
                </a:cubicBezTo>
                <a:cubicBezTo>
                  <a:pt x="802831" y="247920"/>
                  <a:pt x="859288" y="300977"/>
                  <a:pt x="918892" y="353895"/>
                </a:cubicBezTo>
                <a:cubicBezTo>
                  <a:pt x="978496" y="406813"/>
                  <a:pt x="1039570" y="464366"/>
                  <a:pt x="1100546" y="524175"/>
                </a:cubicBezTo>
                <a:cubicBezTo>
                  <a:pt x="1161522" y="583984"/>
                  <a:pt x="1227750" y="651580"/>
                  <a:pt x="1284745" y="712747"/>
                </a:cubicBezTo>
                <a:cubicBezTo>
                  <a:pt x="1341740" y="773914"/>
                  <a:pt x="1442517" y="891175"/>
                  <a:pt x="1442517" y="891175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060AC8-D971-46DE-8402-BB2E0EFF6DBF}"/>
              </a:ext>
            </a:extLst>
          </p:cNvPr>
          <p:cNvCxnSpPr>
            <a:stCxn id="61" idx="8"/>
            <a:endCxn id="5" idx="9"/>
          </p:cNvCxnSpPr>
          <p:nvPr/>
        </p:nvCxnSpPr>
        <p:spPr>
          <a:xfrm flipV="1">
            <a:off x="5709188" y="4285440"/>
            <a:ext cx="292118" cy="968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D12A8A-E828-40C8-8E97-22C4A260D550}"/>
              </a:ext>
            </a:extLst>
          </p:cNvPr>
          <p:cNvGrpSpPr/>
          <p:nvPr/>
        </p:nvGrpSpPr>
        <p:grpSpPr>
          <a:xfrm rot="21448983">
            <a:off x="4232888" y="3097915"/>
            <a:ext cx="1651266" cy="836025"/>
            <a:chOff x="4243534" y="3267333"/>
            <a:chExt cx="1651266" cy="836025"/>
          </a:xfrm>
        </p:grpSpPr>
        <p:sp>
          <p:nvSpPr>
            <p:cNvPr id="81" name="Oval 94">
              <a:extLst>
                <a:ext uri="{FF2B5EF4-FFF2-40B4-BE49-F238E27FC236}">
                  <a16:creationId xmlns:a16="http://schemas.microsoft.com/office/drawing/2014/main" id="{A48E4479-BEC9-44F0-99AD-F873EE09AFE0}"/>
                </a:ext>
              </a:extLst>
            </p:cNvPr>
            <p:cNvSpPr/>
            <p:nvPr/>
          </p:nvSpPr>
          <p:spPr>
            <a:xfrm>
              <a:off x="5603589" y="3844467"/>
              <a:ext cx="104775" cy="103956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82" name="Oval 94">
              <a:extLst>
                <a:ext uri="{FF2B5EF4-FFF2-40B4-BE49-F238E27FC236}">
                  <a16:creationId xmlns:a16="http://schemas.microsoft.com/office/drawing/2014/main" id="{4A4566C7-F8F6-4BA2-B789-D428EB7B3C9E}"/>
                </a:ext>
              </a:extLst>
            </p:cNvPr>
            <p:cNvSpPr/>
            <p:nvPr/>
          </p:nvSpPr>
          <p:spPr>
            <a:xfrm>
              <a:off x="5790025" y="3999402"/>
              <a:ext cx="104775" cy="103956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A748E37-8C6D-4FDD-B272-C6DC1279A02C}"/>
                </a:ext>
              </a:extLst>
            </p:cNvPr>
            <p:cNvGrpSpPr/>
            <p:nvPr/>
          </p:nvGrpSpPr>
          <p:grpSpPr>
            <a:xfrm>
              <a:off x="4243534" y="3267333"/>
              <a:ext cx="1281189" cy="535842"/>
              <a:chOff x="2490070" y="1554062"/>
              <a:chExt cx="1281189" cy="535842"/>
            </a:xfrm>
          </p:grpSpPr>
          <p:sp>
            <p:nvSpPr>
              <p:cNvPr id="89" name="Oval 94">
                <a:extLst>
                  <a:ext uri="{FF2B5EF4-FFF2-40B4-BE49-F238E27FC236}">
                    <a16:creationId xmlns:a16="http://schemas.microsoft.com/office/drawing/2014/main" id="{EB52F86E-9C47-49DC-B6A8-82E420472DD6}"/>
                  </a:ext>
                </a:extLst>
              </p:cNvPr>
              <p:cNvSpPr/>
              <p:nvPr/>
            </p:nvSpPr>
            <p:spPr>
              <a:xfrm flipH="1">
                <a:off x="2913742" y="1589616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90" name="Oval 94">
                <a:extLst>
                  <a:ext uri="{FF2B5EF4-FFF2-40B4-BE49-F238E27FC236}">
                    <a16:creationId xmlns:a16="http://schemas.microsoft.com/office/drawing/2014/main" id="{60EBF6D8-1A48-4444-AC3D-CA0313287219}"/>
                  </a:ext>
                </a:extLst>
              </p:cNvPr>
              <p:cNvSpPr/>
              <p:nvPr/>
            </p:nvSpPr>
            <p:spPr>
              <a:xfrm>
                <a:off x="3297790" y="1731535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91" name="Oval 94">
                <a:extLst>
                  <a:ext uri="{FF2B5EF4-FFF2-40B4-BE49-F238E27FC236}">
                    <a16:creationId xmlns:a16="http://schemas.microsoft.com/office/drawing/2014/main" id="{F6C23F0B-EDD8-4F3C-9AEF-CA6F7E5209F9}"/>
                  </a:ext>
                </a:extLst>
              </p:cNvPr>
              <p:cNvSpPr/>
              <p:nvPr/>
            </p:nvSpPr>
            <p:spPr>
              <a:xfrm>
                <a:off x="3103734" y="1634060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93" name="Oval 94">
                <a:extLst>
                  <a:ext uri="{FF2B5EF4-FFF2-40B4-BE49-F238E27FC236}">
                    <a16:creationId xmlns:a16="http://schemas.microsoft.com/office/drawing/2014/main" id="{A82E8536-1826-4F72-AA33-31DA077D47BA}"/>
                  </a:ext>
                </a:extLst>
              </p:cNvPr>
              <p:cNvSpPr/>
              <p:nvPr/>
            </p:nvSpPr>
            <p:spPr>
              <a:xfrm>
                <a:off x="2714606" y="1572793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94" name="Oval 94">
                <a:extLst>
                  <a:ext uri="{FF2B5EF4-FFF2-40B4-BE49-F238E27FC236}">
                    <a16:creationId xmlns:a16="http://schemas.microsoft.com/office/drawing/2014/main" id="{3075740F-A483-4A8C-AC4E-C936EEC736CD}"/>
                  </a:ext>
                </a:extLst>
              </p:cNvPr>
              <p:cNvSpPr/>
              <p:nvPr/>
            </p:nvSpPr>
            <p:spPr>
              <a:xfrm>
                <a:off x="2490070" y="1554062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BA0DB2F-4350-477F-9607-62107F4F5E69}"/>
                  </a:ext>
                </a:extLst>
              </p:cNvPr>
              <p:cNvSpPr/>
              <p:nvPr/>
            </p:nvSpPr>
            <p:spPr>
              <a:xfrm rot="5400000">
                <a:off x="3483816" y="1854411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96" name="Oval 94">
                <a:extLst>
                  <a:ext uri="{FF2B5EF4-FFF2-40B4-BE49-F238E27FC236}">
                    <a16:creationId xmlns:a16="http://schemas.microsoft.com/office/drawing/2014/main" id="{C3535555-780A-4F9E-B9C6-F5794610D1E5}"/>
                  </a:ext>
                </a:extLst>
              </p:cNvPr>
              <p:cNvSpPr/>
              <p:nvPr/>
            </p:nvSpPr>
            <p:spPr>
              <a:xfrm rot="5400000">
                <a:off x="3666893" y="1985539"/>
                <a:ext cx="104775" cy="10395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E6E5027-D7BC-4E7F-828F-355E3BCB07C9}"/>
              </a:ext>
            </a:extLst>
          </p:cNvPr>
          <p:cNvSpPr/>
          <p:nvPr/>
        </p:nvSpPr>
        <p:spPr>
          <a:xfrm rot="21448983">
            <a:off x="4288498" y="3141842"/>
            <a:ext cx="1948287" cy="1092633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0570 w 1671320"/>
              <a:gd name="connsiteY4" fmla="*/ 16764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0570 w 1671320"/>
              <a:gd name="connsiteY4" fmla="*/ 167640 h 1071880"/>
              <a:gd name="connsiteX5" fmla="*/ 937260 w 1671320"/>
              <a:gd name="connsiteY5" fmla="*/ 292735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33475 w 1671320"/>
              <a:gd name="connsiteY6" fmla="*/ 4648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33475 w 1671320"/>
              <a:gd name="connsiteY6" fmla="*/ 464820 h 1071880"/>
              <a:gd name="connsiteX7" fmla="*/ 1315720 w 1671320"/>
              <a:gd name="connsiteY7" fmla="*/ 63754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41095 w 1671320"/>
              <a:gd name="connsiteY6" fmla="*/ 462280 h 1071880"/>
              <a:gd name="connsiteX7" fmla="*/ 1315720 w 1671320"/>
              <a:gd name="connsiteY7" fmla="*/ 63754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41095 w 1671320"/>
              <a:gd name="connsiteY6" fmla="*/ 462280 h 1071880"/>
              <a:gd name="connsiteX7" fmla="*/ 1333500 w 1671320"/>
              <a:gd name="connsiteY7" fmla="*/ 62230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41095 w 1671320"/>
              <a:gd name="connsiteY6" fmla="*/ 454660 h 1071880"/>
              <a:gd name="connsiteX7" fmla="*/ 1333500 w 1671320"/>
              <a:gd name="connsiteY7" fmla="*/ 62230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41095 w 1671320"/>
              <a:gd name="connsiteY6" fmla="*/ 454660 h 1071880"/>
              <a:gd name="connsiteX7" fmla="*/ 1333500 w 1671320"/>
              <a:gd name="connsiteY7" fmla="*/ 622300 h 1071880"/>
              <a:gd name="connsiteX8" fmla="*/ 1557020 w 1671320"/>
              <a:gd name="connsiteY8" fmla="*/ 79248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2905 w 1671320"/>
              <a:gd name="connsiteY2" fmla="*/ 33020 h 1071880"/>
              <a:gd name="connsiteX3" fmla="*/ 565785 w 1671320"/>
              <a:gd name="connsiteY3" fmla="*/ 74930 h 1071880"/>
              <a:gd name="connsiteX4" fmla="*/ 754380 w 1671320"/>
              <a:gd name="connsiteY4" fmla="*/ 158115 h 1071880"/>
              <a:gd name="connsiteX5" fmla="*/ 937260 w 1671320"/>
              <a:gd name="connsiteY5" fmla="*/ 292735 h 1071880"/>
              <a:gd name="connsiteX6" fmla="*/ 1141095 w 1671320"/>
              <a:gd name="connsiteY6" fmla="*/ 454660 h 1071880"/>
              <a:gd name="connsiteX7" fmla="*/ 1333500 w 1671320"/>
              <a:gd name="connsiteY7" fmla="*/ 622300 h 1071880"/>
              <a:gd name="connsiteX8" fmla="*/ 1546860 w 1671320"/>
              <a:gd name="connsiteY8" fmla="*/ 807720 h 1071880"/>
              <a:gd name="connsiteX9" fmla="*/ 1671320 w 1671320"/>
              <a:gd name="connsiteY9" fmla="*/ 1071880 h 1071880"/>
              <a:gd name="connsiteX0" fmla="*/ 0 w 1767840"/>
              <a:gd name="connsiteY0" fmla="*/ 0 h 988060"/>
              <a:gd name="connsiteX1" fmla="*/ 193040 w 1767840"/>
              <a:gd name="connsiteY1" fmla="*/ 10160 h 988060"/>
              <a:gd name="connsiteX2" fmla="*/ 382905 w 1767840"/>
              <a:gd name="connsiteY2" fmla="*/ 33020 h 988060"/>
              <a:gd name="connsiteX3" fmla="*/ 565785 w 1767840"/>
              <a:gd name="connsiteY3" fmla="*/ 74930 h 988060"/>
              <a:gd name="connsiteX4" fmla="*/ 754380 w 1767840"/>
              <a:gd name="connsiteY4" fmla="*/ 158115 h 988060"/>
              <a:gd name="connsiteX5" fmla="*/ 937260 w 1767840"/>
              <a:gd name="connsiteY5" fmla="*/ 292735 h 988060"/>
              <a:gd name="connsiteX6" fmla="*/ 1141095 w 1767840"/>
              <a:gd name="connsiteY6" fmla="*/ 454660 h 988060"/>
              <a:gd name="connsiteX7" fmla="*/ 1333500 w 1767840"/>
              <a:gd name="connsiteY7" fmla="*/ 622300 h 988060"/>
              <a:gd name="connsiteX8" fmla="*/ 1546860 w 1767840"/>
              <a:gd name="connsiteY8" fmla="*/ 807720 h 988060"/>
              <a:gd name="connsiteX9" fmla="*/ 1767840 w 1767840"/>
              <a:gd name="connsiteY9" fmla="*/ 988060 h 988060"/>
              <a:gd name="connsiteX0" fmla="*/ 0 w 1757680"/>
              <a:gd name="connsiteY0" fmla="*/ 0 h 1005840"/>
              <a:gd name="connsiteX1" fmla="*/ 193040 w 1757680"/>
              <a:gd name="connsiteY1" fmla="*/ 10160 h 1005840"/>
              <a:gd name="connsiteX2" fmla="*/ 382905 w 1757680"/>
              <a:gd name="connsiteY2" fmla="*/ 33020 h 1005840"/>
              <a:gd name="connsiteX3" fmla="*/ 565785 w 1757680"/>
              <a:gd name="connsiteY3" fmla="*/ 74930 h 1005840"/>
              <a:gd name="connsiteX4" fmla="*/ 754380 w 1757680"/>
              <a:gd name="connsiteY4" fmla="*/ 158115 h 1005840"/>
              <a:gd name="connsiteX5" fmla="*/ 937260 w 1757680"/>
              <a:gd name="connsiteY5" fmla="*/ 292735 h 1005840"/>
              <a:gd name="connsiteX6" fmla="*/ 1141095 w 1757680"/>
              <a:gd name="connsiteY6" fmla="*/ 454660 h 1005840"/>
              <a:gd name="connsiteX7" fmla="*/ 1333500 w 1757680"/>
              <a:gd name="connsiteY7" fmla="*/ 622300 h 1005840"/>
              <a:gd name="connsiteX8" fmla="*/ 1546860 w 1757680"/>
              <a:gd name="connsiteY8" fmla="*/ 807720 h 1005840"/>
              <a:gd name="connsiteX9" fmla="*/ 1757680 w 1757680"/>
              <a:gd name="connsiteY9" fmla="*/ 1005840 h 1005840"/>
              <a:gd name="connsiteX0" fmla="*/ 0 w 1770380"/>
              <a:gd name="connsiteY0" fmla="*/ 0 h 995680"/>
              <a:gd name="connsiteX1" fmla="*/ 193040 w 1770380"/>
              <a:gd name="connsiteY1" fmla="*/ 10160 h 995680"/>
              <a:gd name="connsiteX2" fmla="*/ 382905 w 1770380"/>
              <a:gd name="connsiteY2" fmla="*/ 33020 h 995680"/>
              <a:gd name="connsiteX3" fmla="*/ 565785 w 1770380"/>
              <a:gd name="connsiteY3" fmla="*/ 74930 h 995680"/>
              <a:gd name="connsiteX4" fmla="*/ 754380 w 1770380"/>
              <a:gd name="connsiteY4" fmla="*/ 158115 h 995680"/>
              <a:gd name="connsiteX5" fmla="*/ 937260 w 1770380"/>
              <a:gd name="connsiteY5" fmla="*/ 292735 h 995680"/>
              <a:gd name="connsiteX6" fmla="*/ 1141095 w 1770380"/>
              <a:gd name="connsiteY6" fmla="*/ 454660 h 995680"/>
              <a:gd name="connsiteX7" fmla="*/ 1333500 w 1770380"/>
              <a:gd name="connsiteY7" fmla="*/ 622300 h 995680"/>
              <a:gd name="connsiteX8" fmla="*/ 1546860 w 1770380"/>
              <a:gd name="connsiteY8" fmla="*/ 807720 h 995680"/>
              <a:gd name="connsiteX9" fmla="*/ 1770380 w 1770380"/>
              <a:gd name="connsiteY9" fmla="*/ 995680 h 995680"/>
              <a:gd name="connsiteX0" fmla="*/ 0 w 1770380"/>
              <a:gd name="connsiteY0" fmla="*/ 0 h 995680"/>
              <a:gd name="connsiteX1" fmla="*/ 193040 w 1770380"/>
              <a:gd name="connsiteY1" fmla="*/ 10160 h 995680"/>
              <a:gd name="connsiteX2" fmla="*/ 382905 w 1770380"/>
              <a:gd name="connsiteY2" fmla="*/ 33020 h 995680"/>
              <a:gd name="connsiteX3" fmla="*/ 565785 w 1770380"/>
              <a:gd name="connsiteY3" fmla="*/ 74930 h 995680"/>
              <a:gd name="connsiteX4" fmla="*/ 754380 w 1770380"/>
              <a:gd name="connsiteY4" fmla="*/ 158115 h 995680"/>
              <a:gd name="connsiteX5" fmla="*/ 952500 w 1770380"/>
              <a:gd name="connsiteY5" fmla="*/ 280035 h 995680"/>
              <a:gd name="connsiteX6" fmla="*/ 1141095 w 1770380"/>
              <a:gd name="connsiteY6" fmla="*/ 454660 h 995680"/>
              <a:gd name="connsiteX7" fmla="*/ 1333500 w 1770380"/>
              <a:gd name="connsiteY7" fmla="*/ 622300 h 995680"/>
              <a:gd name="connsiteX8" fmla="*/ 1546860 w 1770380"/>
              <a:gd name="connsiteY8" fmla="*/ 807720 h 995680"/>
              <a:gd name="connsiteX9" fmla="*/ 1770380 w 1770380"/>
              <a:gd name="connsiteY9" fmla="*/ 995680 h 995680"/>
              <a:gd name="connsiteX0" fmla="*/ 0 w 1770380"/>
              <a:gd name="connsiteY0" fmla="*/ 0 h 995680"/>
              <a:gd name="connsiteX1" fmla="*/ 193040 w 1770380"/>
              <a:gd name="connsiteY1" fmla="*/ 10160 h 995680"/>
              <a:gd name="connsiteX2" fmla="*/ 382905 w 1770380"/>
              <a:gd name="connsiteY2" fmla="*/ 33020 h 995680"/>
              <a:gd name="connsiteX3" fmla="*/ 565785 w 1770380"/>
              <a:gd name="connsiteY3" fmla="*/ 74930 h 995680"/>
              <a:gd name="connsiteX4" fmla="*/ 754380 w 1770380"/>
              <a:gd name="connsiteY4" fmla="*/ 158115 h 995680"/>
              <a:gd name="connsiteX5" fmla="*/ 952500 w 1770380"/>
              <a:gd name="connsiteY5" fmla="*/ 280035 h 995680"/>
              <a:gd name="connsiteX6" fmla="*/ 1153795 w 1770380"/>
              <a:gd name="connsiteY6" fmla="*/ 434340 h 995680"/>
              <a:gd name="connsiteX7" fmla="*/ 1333500 w 1770380"/>
              <a:gd name="connsiteY7" fmla="*/ 622300 h 995680"/>
              <a:gd name="connsiteX8" fmla="*/ 1546860 w 1770380"/>
              <a:gd name="connsiteY8" fmla="*/ 807720 h 995680"/>
              <a:gd name="connsiteX9" fmla="*/ 1770380 w 1770380"/>
              <a:gd name="connsiteY9" fmla="*/ 995680 h 995680"/>
              <a:gd name="connsiteX0" fmla="*/ 0 w 1770380"/>
              <a:gd name="connsiteY0" fmla="*/ 0 h 995680"/>
              <a:gd name="connsiteX1" fmla="*/ 193040 w 1770380"/>
              <a:gd name="connsiteY1" fmla="*/ 10160 h 995680"/>
              <a:gd name="connsiteX2" fmla="*/ 382905 w 1770380"/>
              <a:gd name="connsiteY2" fmla="*/ 33020 h 995680"/>
              <a:gd name="connsiteX3" fmla="*/ 565785 w 1770380"/>
              <a:gd name="connsiteY3" fmla="*/ 74930 h 995680"/>
              <a:gd name="connsiteX4" fmla="*/ 754380 w 1770380"/>
              <a:gd name="connsiteY4" fmla="*/ 158115 h 995680"/>
              <a:gd name="connsiteX5" fmla="*/ 952500 w 1770380"/>
              <a:gd name="connsiteY5" fmla="*/ 280035 h 995680"/>
              <a:gd name="connsiteX6" fmla="*/ 1153795 w 1770380"/>
              <a:gd name="connsiteY6" fmla="*/ 434340 h 995680"/>
              <a:gd name="connsiteX7" fmla="*/ 1366520 w 1770380"/>
              <a:gd name="connsiteY7" fmla="*/ 584200 h 995680"/>
              <a:gd name="connsiteX8" fmla="*/ 1546860 w 1770380"/>
              <a:gd name="connsiteY8" fmla="*/ 807720 h 995680"/>
              <a:gd name="connsiteX9" fmla="*/ 1770380 w 1770380"/>
              <a:gd name="connsiteY9" fmla="*/ 995680 h 995680"/>
              <a:gd name="connsiteX0" fmla="*/ 0 w 1770380"/>
              <a:gd name="connsiteY0" fmla="*/ 0 h 995680"/>
              <a:gd name="connsiteX1" fmla="*/ 193040 w 1770380"/>
              <a:gd name="connsiteY1" fmla="*/ 10160 h 995680"/>
              <a:gd name="connsiteX2" fmla="*/ 382905 w 1770380"/>
              <a:gd name="connsiteY2" fmla="*/ 33020 h 995680"/>
              <a:gd name="connsiteX3" fmla="*/ 565785 w 1770380"/>
              <a:gd name="connsiteY3" fmla="*/ 74930 h 995680"/>
              <a:gd name="connsiteX4" fmla="*/ 754380 w 1770380"/>
              <a:gd name="connsiteY4" fmla="*/ 158115 h 995680"/>
              <a:gd name="connsiteX5" fmla="*/ 952500 w 1770380"/>
              <a:gd name="connsiteY5" fmla="*/ 280035 h 995680"/>
              <a:gd name="connsiteX6" fmla="*/ 1153795 w 1770380"/>
              <a:gd name="connsiteY6" fmla="*/ 434340 h 995680"/>
              <a:gd name="connsiteX7" fmla="*/ 1366520 w 1770380"/>
              <a:gd name="connsiteY7" fmla="*/ 584200 h 995680"/>
              <a:gd name="connsiteX8" fmla="*/ 1569720 w 1770380"/>
              <a:gd name="connsiteY8" fmla="*/ 764540 h 995680"/>
              <a:gd name="connsiteX9" fmla="*/ 1770380 w 1770380"/>
              <a:gd name="connsiteY9" fmla="*/ 995680 h 995680"/>
              <a:gd name="connsiteX0" fmla="*/ 0 w 1770380"/>
              <a:gd name="connsiteY0" fmla="*/ 0 h 995680"/>
              <a:gd name="connsiteX1" fmla="*/ 193040 w 1770380"/>
              <a:gd name="connsiteY1" fmla="*/ 10160 h 995680"/>
              <a:gd name="connsiteX2" fmla="*/ 382905 w 1770380"/>
              <a:gd name="connsiteY2" fmla="*/ 33020 h 995680"/>
              <a:gd name="connsiteX3" fmla="*/ 565785 w 1770380"/>
              <a:gd name="connsiteY3" fmla="*/ 74930 h 995680"/>
              <a:gd name="connsiteX4" fmla="*/ 754380 w 1770380"/>
              <a:gd name="connsiteY4" fmla="*/ 158115 h 995680"/>
              <a:gd name="connsiteX5" fmla="*/ 952500 w 1770380"/>
              <a:gd name="connsiteY5" fmla="*/ 280035 h 995680"/>
              <a:gd name="connsiteX6" fmla="*/ 1153795 w 1770380"/>
              <a:gd name="connsiteY6" fmla="*/ 434340 h 995680"/>
              <a:gd name="connsiteX7" fmla="*/ 1358900 w 1770380"/>
              <a:gd name="connsiteY7" fmla="*/ 591820 h 995680"/>
              <a:gd name="connsiteX8" fmla="*/ 1569720 w 1770380"/>
              <a:gd name="connsiteY8" fmla="*/ 764540 h 995680"/>
              <a:gd name="connsiteX9" fmla="*/ 1770380 w 1770380"/>
              <a:gd name="connsiteY9" fmla="*/ 995680 h 995680"/>
              <a:gd name="connsiteX0" fmla="*/ 0 w 1816100"/>
              <a:gd name="connsiteY0" fmla="*/ 0 h 947420"/>
              <a:gd name="connsiteX1" fmla="*/ 193040 w 1816100"/>
              <a:gd name="connsiteY1" fmla="*/ 10160 h 947420"/>
              <a:gd name="connsiteX2" fmla="*/ 382905 w 1816100"/>
              <a:gd name="connsiteY2" fmla="*/ 33020 h 947420"/>
              <a:gd name="connsiteX3" fmla="*/ 565785 w 1816100"/>
              <a:gd name="connsiteY3" fmla="*/ 74930 h 947420"/>
              <a:gd name="connsiteX4" fmla="*/ 754380 w 1816100"/>
              <a:gd name="connsiteY4" fmla="*/ 158115 h 947420"/>
              <a:gd name="connsiteX5" fmla="*/ 952500 w 1816100"/>
              <a:gd name="connsiteY5" fmla="*/ 280035 h 947420"/>
              <a:gd name="connsiteX6" fmla="*/ 1153795 w 1816100"/>
              <a:gd name="connsiteY6" fmla="*/ 434340 h 947420"/>
              <a:gd name="connsiteX7" fmla="*/ 1358900 w 1816100"/>
              <a:gd name="connsiteY7" fmla="*/ 591820 h 947420"/>
              <a:gd name="connsiteX8" fmla="*/ 1569720 w 1816100"/>
              <a:gd name="connsiteY8" fmla="*/ 764540 h 947420"/>
              <a:gd name="connsiteX9" fmla="*/ 1816100 w 1816100"/>
              <a:gd name="connsiteY9" fmla="*/ 947420 h 947420"/>
              <a:gd name="connsiteX0" fmla="*/ 0 w 1811020"/>
              <a:gd name="connsiteY0" fmla="*/ 0 h 960120"/>
              <a:gd name="connsiteX1" fmla="*/ 193040 w 1811020"/>
              <a:gd name="connsiteY1" fmla="*/ 10160 h 960120"/>
              <a:gd name="connsiteX2" fmla="*/ 382905 w 1811020"/>
              <a:gd name="connsiteY2" fmla="*/ 33020 h 960120"/>
              <a:gd name="connsiteX3" fmla="*/ 565785 w 1811020"/>
              <a:gd name="connsiteY3" fmla="*/ 74930 h 960120"/>
              <a:gd name="connsiteX4" fmla="*/ 754380 w 1811020"/>
              <a:gd name="connsiteY4" fmla="*/ 158115 h 960120"/>
              <a:gd name="connsiteX5" fmla="*/ 952500 w 1811020"/>
              <a:gd name="connsiteY5" fmla="*/ 280035 h 960120"/>
              <a:gd name="connsiteX6" fmla="*/ 1153795 w 1811020"/>
              <a:gd name="connsiteY6" fmla="*/ 43434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3040 w 1811020"/>
              <a:gd name="connsiteY1" fmla="*/ 10160 h 960120"/>
              <a:gd name="connsiteX2" fmla="*/ 382905 w 1811020"/>
              <a:gd name="connsiteY2" fmla="*/ 33020 h 960120"/>
              <a:gd name="connsiteX3" fmla="*/ 565785 w 1811020"/>
              <a:gd name="connsiteY3" fmla="*/ 74930 h 960120"/>
              <a:gd name="connsiteX4" fmla="*/ 754380 w 1811020"/>
              <a:gd name="connsiteY4" fmla="*/ 145415 h 960120"/>
              <a:gd name="connsiteX5" fmla="*/ 952500 w 1811020"/>
              <a:gd name="connsiteY5" fmla="*/ 280035 h 960120"/>
              <a:gd name="connsiteX6" fmla="*/ 1153795 w 1811020"/>
              <a:gd name="connsiteY6" fmla="*/ 43434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3040 w 1811020"/>
              <a:gd name="connsiteY1" fmla="*/ 10160 h 960120"/>
              <a:gd name="connsiteX2" fmla="*/ 382905 w 1811020"/>
              <a:gd name="connsiteY2" fmla="*/ 33020 h 960120"/>
              <a:gd name="connsiteX3" fmla="*/ 570865 w 1811020"/>
              <a:gd name="connsiteY3" fmla="*/ 67310 h 960120"/>
              <a:gd name="connsiteX4" fmla="*/ 754380 w 1811020"/>
              <a:gd name="connsiteY4" fmla="*/ 145415 h 960120"/>
              <a:gd name="connsiteX5" fmla="*/ 952500 w 1811020"/>
              <a:gd name="connsiteY5" fmla="*/ 280035 h 960120"/>
              <a:gd name="connsiteX6" fmla="*/ 1153795 w 1811020"/>
              <a:gd name="connsiteY6" fmla="*/ 43434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3040 w 1811020"/>
              <a:gd name="connsiteY1" fmla="*/ 10160 h 960120"/>
              <a:gd name="connsiteX2" fmla="*/ 382905 w 1811020"/>
              <a:gd name="connsiteY2" fmla="*/ 25400 h 960120"/>
              <a:gd name="connsiteX3" fmla="*/ 570865 w 1811020"/>
              <a:gd name="connsiteY3" fmla="*/ 67310 h 960120"/>
              <a:gd name="connsiteX4" fmla="*/ 754380 w 1811020"/>
              <a:gd name="connsiteY4" fmla="*/ 145415 h 960120"/>
              <a:gd name="connsiteX5" fmla="*/ 952500 w 1811020"/>
              <a:gd name="connsiteY5" fmla="*/ 280035 h 960120"/>
              <a:gd name="connsiteX6" fmla="*/ 1153795 w 1811020"/>
              <a:gd name="connsiteY6" fmla="*/ 43434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1557 h 961677"/>
              <a:gd name="connsiteX1" fmla="*/ 193040 w 1811020"/>
              <a:gd name="connsiteY1" fmla="*/ 1557 h 961677"/>
              <a:gd name="connsiteX2" fmla="*/ 382905 w 1811020"/>
              <a:gd name="connsiteY2" fmla="*/ 26957 h 961677"/>
              <a:gd name="connsiteX3" fmla="*/ 570865 w 1811020"/>
              <a:gd name="connsiteY3" fmla="*/ 68867 h 961677"/>
              <a:gd name="connsiteX4" fmla="*/ 754380 w 1811020"/>
              <a:gd name="connsiteY4" fmla="*/ 146972 h 961677"/>
              <a:gd name="connsiteX5" fmla="*/ 952500 w 1811020"/>
              <a:gd name="connsiteY5" fmla="*/ 281592 h 961677"/>
              <a:gd name="connsiteX6" fmla="*/ 1153795 w 1811020"/>
              <a:gd name="connsiteY6" fmla="*/ 435897 h 961677"/>
              <a:gd name="connsiteX7" fmla="*/ 1358900 w 1811020"/>
              <a:gd name="connsiteY7" fmla="*/ 593377 h 961677"/>
              <a:gd name="connsiteX8" fmla="*/ 1569720 w 1811020"/>
              <a:gd name="connsiteY8" fmla="*/ 766097 h 961677"/>
              <a:gd name="connsiteX9" fmla="*/ 1811020 w 1811020"/>
              <a:gd name="connsiteY9" fmla="*/ 961677 h 961677"/>
              <a:gd name="connsiteX0" fmla="*/ 0 w 1811020"/>
              <a:gd name="connsiteY0" fmla="*/ 0 h 960120"/>
              <a:gd name="connsiteX1" fmla="*/ 190500 w 1811020"/>
              <a:gd name="connsiteY1" fmla="*/ 10160 h 960120"/>
              <a:gd name="connsiteX2" fmla="*/ 382905 w 1811020"/>
              <a:gd name="connsiteY2" fmla="*/ 25400 h 960120"/>
              <a:gd name="connsiteX3" fmla="*/ 570865 w 1811020"/>
              <a:gd name="connsiteY3" fmla="*/ 67310 h 960120"/>
              <a:gd name="connsiteX4" fmla="*/ 754380 w 1811020"/>
              <a:gd name="connsiteY4" fmla="*/ 145415 h 960120"/>
              <a:gd name="connsiteX5" fmla="*/ 952500 w 1811020"/>
              <a:gd name="connsiteY5" fmla="*/ 280035 h 960120"/>
              <a:gd name="connsiteX6" fmla="*/ 1153795 w 1811020"/>
              <a:gd name="connsiteY6" fmla="*/ 43434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0500 w 1811020"/>
              <a:gd name="connsiteY1" fmla="*/ 10160 h 960120"/>
              <a:gd name="connsiteX2" fmla="*/ 382905 w 1811020"/>
              <a:gd name="connsiteY2" fmla="*/ 25400 h 960120"/>
              <a:gd name="connsiteX3" fmla="*/ 570865 w 1811020"/>
              <a:gd name="connsiteY3" fmla="*/ 67310 h 960120"/>
              <a:gd name="connsiteX4" fmla="*/ 754380 w 1811020"/>
              <a:gd name="connsiteY4" fmla="*/ 145415 h 960120"/>
              <a:gd name="connsiteX5" fmla="*/ 952500 w 1811020"/>
              <a:gd name="connsiteY5" fmla="*/ 262255 h 960120"/>
              <a:gd name="connsiteX6" fmla="*/ 1153795 w 1811020"/>
              <a:gd name="connsiteY6" fmla="*/ 43434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0500 w 1811020"/>
              <a:gd name="connsiteY1" fmla="*/ 10160 h 960120"/>
              <a:gd name="connsiteX2" fmla="*/ 382905 w 1811020"/>
              <a:gd name="connsiteY2" fmla="*/ 25400 h 960120"/>
              <a:gd name="connsiteX3" fmla="*/ 570865 w 1811020"/>
              <a:gd name="connsiteY3" fmla="*/ 67310 h 960120"/>
              <a:gd name="connsiteX4" fmla="*/ 754380 w 1811020"/>
              <a:gd name="connsiteY4" fmla="*/ 140335 h 960120"/>
              <a:gd name="connsiteX5" fmla="*/ 952500 w 1811020"/>
              <a:gd name="connsiteY5" fmla="*/ 262255 h 960120"/>
              <a:gd name="connsiteX6" fmla="*/ 1153795 w 1811020"/>
              <a:gd name="connsiteY6" fmla="*/ 43434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0500 w 1811020"/>
              <a:gd name="connsiteY1" fmla="*/ 10160 h 960120"/>
              <a:gd name="connsiteX2" fmla="*/ 382905 w 1811020"/>
              <a:gd name="connsiteY2" fmla="*/ 25400 h 960120"/>
              <a:gd name="connsiteX3" fmla="*/ 570865 w 1811020"/>
              <a:gd name="connsiteY3" fmla="*/ 67310 h 960120"/>
              <a:gd name="connsiteX4" fmla="*/ 754380 w 1811020"/>
              <a:gd name="connsiteY4" fmla="*/ 140335 h 960120"/>
              <a:gd name="connsiteX5" fmla="*/ 952500 w 1811020"/>
              <a:gd name="connsiteY5" fmla="*/ 262255 h 960120"/>
              <a:gd name="connsiteX6" fmla="*/ 1163955 w 1811020"/>
              <a:gd name="connsiteY6" fmla="*/ 416560 h 960120"/>
              <a:gd name="connsiteX7" fmla="*/ 1358900 w 1811020"/>
              <a:gd name="connsiteY7" fmla="*/ 59182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0500 w 1811020"/>
              <a:gd name="connsiteY1" fmla="*/ 10160 h 960120"/>
              <a:gd name="connsiteX2" fmla="*/ 382905 w 1811020"/>
              <a:gd name="connsiteY2" fmla="*/ 25400 h 960120"/>
              <a:gd name="connsiteX3" fmla="*/ 570865 w 1811020"/>
              <a:gd name="connsiteY3" fmla="*/ 67310 h 960120"/>
              <a:gd name="connsiteX4" fmla="*/ 754380 w 1811020"/>
              <a:gd name="connsiteY4" fmla="*/ 140335 h 960120"/>
              <a:gd name="connsiteX5" fmla="*/ 952500 w 1811020"/>
              <a:gd name="connsiteY5" fmla="*/ 262255 h 960120"/>
              <a:gd name="connsiteX6" fmla="*/ 1163955 w 1811020"/>
              <a:gd name="connsiteY6" fmla="*/ 416560 h 960120"/>
              <a:gd name="connsiteX7" fmla="*/ 1363980 w 1811020"/>
              <a:gd name="connsiteY7" fmla="*/ 574040 h 960120"/>
              <a:gd name="connsiteX8" fmla="*/ 1569720 w 1811020"/>
              <a:gd name="connsiteY8" fmla="*/ 764540 h 960120"/>
              <a:gd name="connsiteX9" fmla="*/ 1811020 w 1811020"/>
              <a:gd name="connsiteY9" fmla="*/ 960120 h 960120"/>
              <a:gd name="connsiteX0" fmla="*/ 0 w 1811020"/>
              <a:gd name="connsiteY0" fmla="*/ 0 h 960120"/>
              <a:gd name="connsiteX1" fmla="*/ 190500 w 1811020"/>
              <a:gd name="connsiteY1" fmla="*/ 10160 h 960120"/>
              <a:gd name="connsiteX2" fmla="*/ 382905 w 1811020"/>
              <a:gd name="connsiteY2" fmla="*/ 25400 h 960120"/>
              <a:gd name="connsiteX3" fmla="*/ 570865 w 1811020"/>
              <a:gd name="connsiteY3" fmla="*/ 67310 h 960120"/>
              <a:gd name="connsiteX4" fmla="*/ 754380 w 1811020"/>
              <a:gd name="connsiteY4" fmla="*/ 140335 h 960120"/>
              <a:gd name="connsiteX5" fmla="*/ 952500 w 1811020"/>
              <a:gd name="connsiteY5" fmla="*/ 262255 h 960120"/>
              <a:gd name="connsiteX6" fmla="*/ 1163955 w 1811020"/>
              <a:gd name="connsiteY6" fmla="*/ 416560 h 960120"/>
              <a:gd name="connsiteX7" fmla="*/ 1363980 w 1811020"/>
              <a:gd name="connsiteY7" fmla="*/ 574040 h 960120"/>
              <a:gd name="connsiteX8" fmla="*/ 1577340 w 1811020"/>
              <a:gd name="connsiteY8" fmla="*/ 751840 h 960120"/>
              <a:gd name="connsiteX9" fmla="*/ 1811020 w 1811020"/>
              <a:gd name="connsiteY9" fmla="*/ 960120 h 960120"/>
              <a:gd name="connsiteX0" fmla="*/ 0 w 1828183"/>
              <a:gd name="connsiteY0" fmla="*/ 0 h 969034"/>
              <a:gd name="connsiteX1" fmla="*/ 190500 w 1828183"/>
              <a:gd name="connsiteY1" fmla="*/ 10160 h 969034"/>
              <a:gd name="connsiteX2" fmla="*/ 382905 w 1828183"/>
              <a:gd name="connsiteY2" fmla="*/ 25400 h 969034"/>
              <a:gd name="connsiteX3" fmla="*/ 570865 w 1828183"/>
              <a:gd name="connsiteY3" fmla="*/ 67310 h 969034"/>
              <a:gd name="connsiteX4" fmla="*/ 754380 w 1828183"/>
              <a:gd name="connsiteY4" fmla="*/ 140335 h 969034"/>
              <a:gd name="connsiteX5" fmla="*/ 952500 w 1828183"/>
              <a:gd name="connsiteY5" fmla="*/ 262255 h 969034"/>
              <a:gd name="connsiteX6" fmla="*/ 1163955 w 1828183"/>
              <a:gd name="connsiteY6" fmla="*/ 416560 h 969034"/>
              <a:gd name="connsiteX7" fmla="*/ 1363980 w 1828183"/>
              <a:gd name="connsiteY7" fmla="*/ 574040 h 969034"/>
              <a:gd name="connsiteX8" fmla="*/ 1577340 w 1828183"/>
              <a:gd name="connsiteY8" fmla="*/ 751840 h 969034"/>
              <a:gd name="connsiteX9" fmla="*/ 1811020 w 1828183"/>
              <a:gd name="connsiteY9" fmla="*/ 960120 h 969034"/>
              <a:gd name="connsiteX10" fmla="*/ 1810507 w 1828183"/>
              <a:gd name="connsiteY10" fmla="*/ 930047 h 969034"/>
              <a:gd name="connsiteX0" fmla="*/ 0 w 1948287"/>
              <a:gd name="connsiteY0" fmla="*/ 0 h 1092723"/>
              <a:gd name="connsiteX1" fmla="*/ 190500 w 1948287"/>
              <a:gd name="connsiteY1" fmla="*/ 10160 h 1092723"/>
              <a:gd name="connsiteX2" fmla="*/ 382905 w 1948287"/>
              <a:gd name="connsiteY2" fmla="*/ 25400 h 1092723"/>
              <a:gd name="connsiteX3" fmla="*/ 570865 w 1948287"/>
              <a:gd name="connsiteY3" fmla="*/ 67310 h 1092723"/>
              <a:gd name="connsiteX4" fmla="*/ 754380 w 1948287"/>
              <a:gd name="connsiteY4" fmla="*/ 140335 h 1092723"/>
              <a:gd name="connsiteX5" fmla="*/ 952500 w 1948287"/>
              <a:gd name="connsiteY5" fmla="*/ 262255 h 1092723"/>
              <a:gd name="connsiteX6" fmla="*/ 1163955 w 1948287"/>
              <a:gd name="connsiteY6" fmla="*/ 416560 h 1092723"/>
              <a:gd name="connsiteX7" fmla="*/ 1363980 w 1948287"/>
              <a:gd name="connsiteY7" fmla="*/ 574040 h 1092723"/>
              <a:gd name="connsiteX8" fmla="*/ 1577340 w 1948287"/>
              <a:gd name="connsiteY8" fmla="*/ 751840 h 1092723"/>
              <a:gd name="connsiteX9" fmla="*/ 1811020 w 1948287"/>
              <a:gd name="connsiteY9" fmla="*/ 960120 h 1092723"/>
              <a:gd name="connsiteX10" fmla="*/ 1948287 w 1948287"/>
              <a:gd name="connsiteY10" fmla="*/ 1092464 h 1092723"/>
              <a:gd name="connsiteX0" fmla="*/ 0 w 1948287"/>
              <a:gd name="connsiteY0" fmla="*/ 0 h 1092633"/>
              <a:gd name="connsiteX1" fmla="*/ 190500 w 1948287"/>
              <a:gd name="connsiteY1" fmla="*/ 10160 h 1092633"/>
              <a:gd name="connsiteX2" fmla="*/ 382905 w 1948287"/>
              <a:gd name="connsiteY2" fmla="*/ 25400 h 1092633"/>
              <a:gd name="connsiteX3" fmla="*/ 570865 w 1948287"/>
              <a:gd name="connsiteY3" fmla="*/ 67310 h 1092633"/>
              <a:gd name="connsiteX4" fmla="*/ 754380 w 1948287"/>
              <a:gd name="connsiteY4" fmla="*/ 140335 h 1092633"/>
              <a:gd name="connsiteX5" fmla="*/ 952500 w 1948287"/>
              <a:gd name="connsiteY5" fmla="*/ 262255 h 1092633"/>
              <a:gd name="connsiteX6" fmla="*/ 1163955 w 1948287"/>
              <a:gd name="connsiteY6" fmla="*/ 416560 h 1092633"/>
              <a:gd name="connsiteX7" fmla="*/ 1363980 w 1948287"/>
              <a:gd name="connsiteY7" fmla="*/ 574040 h 1092633"/>
              <a:gd name="connsiteX8" fmla="*/ 1577340 w 1948287"/>
              <a:gd name="connsiteY8" fmla="*/ 751840 h 1092633"/>
              <a:gd name="connsiteX9" fmla="*/ 1733597 w 1948287"/>
              <a:gd name="connsiteY9" fmla="*/ 899512 h 1092633"/>
              <a:gd name="connsiteX10" fmla="*/ 1948287 w 1948287"/>
              <a:gd name="connsiteY10" fmla="*/ 1092464 h 109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8287" h="1092633">
                <a:moveTo>
                  <a:pt x="0" y="0"/>
                </a:moveTo>
                <a:cubicBezTo>
                  <a:pt x="64770" y="1693"/>
                  <a:pt x="126683" y="5927"/>
                  <a:pt x="190500" y="10160"/>
                </a:cubicBezTo>
                <a:cubicBezTo>
                  <a:pt x="254318" y="14393"/>
                  <a:pt x="319511" y="15875"/>
                  <a:pt x="382905" y="25400"/>
                </a:cubicBezTo>
                <a:cubicBezTo>
                  <a:pt x="446299" y="34925"/>
                  <a:pt x="508952" y="48154"/>
                  <a:pt x="570865" y="67310"/>
                </a:cubicBezTo>
                <a:cubicBezTo>
                  <a:pt x="632778" y="86466"/>
                  <a:pt x="690774" y="107844"/>
                  <a:pt x="754380" y="140335"/>
                </a:cubicBezTo>
                <a:cubicBezTo>
                  <a:pt x="817986" y="172826"/>
                  <a:pt x="884238" y="216218"/>
                  <a:pt x="952500" y="262255"/>
                </a:cubicBezTo>
                <a:cubicBezTo>
                  <a:pt x="1020762" y="308292"/>
                  <a:pt x="1095375" y="364596"/>
                  <a:pt x="1163955" y="416560"/>
                </a:cubicBezTo>
                <a:cubicBezTo>
                  <a:pt x="1232535" y="468524"/>
                  <a:pt x="1295083" y="518160"/>
                  <a:pt x="1363980" y="574040"/>
                </a:cubicBezTo>
                <a:cubicBezTo>
                  <a:pt x="1432878" y="629920"/>
                  <a:pt x="1506220" y="690033"/>
                  <a:pt x="1577340" y="751840"/>
                </a:cubicBezTo>
                <a:lnTo>
                  <a:pt x="1733597" y="899512"/>
                </a:lnTo>
                <a:cubicBezTo>
                  <a:pt x="1772458" y="929213"/>
                  <a:pt x="1948394" y="1098729"/>
                  <a:pt x="1948287" y="1092464"/>
                </a:cubicBez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1" name="Oval 94">
            <a:extLst>
              <a:ext uri="{FF2B5EF4-FFF2-40B4-BE49-F238E27FC236}">
                <a16:creationId xmlns:a16="http://schemas.microsoft.com/office/drawing/2014/main" id="{F8126F44-3FFF-48FE-8DAE-62BFDAEDCEBB}"/>
              </a:ext>
            </a:extLst>
          </p:cNvPr>
          <p:cNvSpPr/>
          <p:nvPr/>
        </p:nvSpPr>
        <p:spPr>
          <a:xfrm rot="21448983">
            <a:off x="5985207" y="3948074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13F2F2-74DF-4E67-AE55-A2E4928450C4}"/>
                  </a:ext>
                </a:extLst>
              </p:cNvPr>
              <p:cNvSpPr/>
              <p:nvPr/>
            </p:nvSpPr>
            <p:spPr>
              <a:xfrm>
                <a:off x="5689679" y="3409249"/>
                <a:ext cx="10672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0" dirty="0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smaller </a:t>
                </a:r>
                <a14:m>
                  <m:oMath xmlns:m="http://schemas.openxmlformats.org/officeDocument/2006/math">
                    <m:r>
                      <a:rPr lang="en-US" altLang="zh-CN" sz="16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𝑝</m:t>
                    </m:r>
                  </m:oMath>
                </a14:m>
                <a:endParaRPr lang="en-NL" sz="16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13F2F2-74DF-4E67-AE55-A2E492845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79" y="3409249"/>
                <a:ext cx="1067215" cy="338554"/>
              </a:xfrm>
              <a:prstGeom prst="rect">
                <a:avLst/>
              </a:prstGeom>
              <a:blipFill>
                <a:blip r:embed="rId6"/>
                <a:stretch>
                  <a:fillRect l="-2857" t="-7143" b="-196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F02543E-1B47-415D-B7B5-12093F59E48D}"/>
                  </a:ext>
                </a:extLst>
              </p:cNvPr>
              <p:cNvSpPr/>
              <p:nvPr/>
            </p:nvSpPr>
            <p:spPr>
              <a:xfrm>
                <a:off x="4424038" y="3806092"/>
                <a:ext cx="9357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larger </a:t>
                </a:r>
                <a14:m>
                  <m:oMath xmlns:m="http://schemas.openxmlformats.org/officeDocument/2006/math">
                    <m:r>
                      <a:rPr lang="en-US" altLang="zh-CN" sz="16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𝑝</m:t>
                    </m:r>
                  </m:oMath>
                </a14:m>
                <a:endParaRPr lang="en-NL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F02543E-1B47-415D-B7B5-12093F59E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038" y="3806092"/>
                <a:ext cx="935769" cy="338554"/>
              </a:xfrm>
              <a:prstGeom prst="rect">
                <a:avLst/>
              </a:prstGeom>
              <a:blipFill>
                <a:blip r:embed="rId7"/>
                <a:stretch>
                  <a:fillRect l="-3922" t="-7143" b="-196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72">
            <a:extLst>
              <a:ext uri="{FF2B5EF4-FFF2-40B4-BE49-F238E27FC236}">
                <a16:creationId xmlns:a16="http://schemas.microsoft.com/office/drawing/2014/main" id="{AC740AD0-1E1B-45BD-BFF9-442B08352FC2}"/>
              </a:ext>
            </a:extLst>
          </p:cNvPr>
          <p:cNvCxnSpPr>
            <a:cxnSpLocks/>
          </p:cNvCxnSpPr>
          <p:nvPr/>
        </p:nvCxnSpPr>
        <p:spPr>
          <a:xfrm flipV="1">
            <a:off x="6256377" y="4074247"/>
            <a:ext cx="371118" cy="12342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9AB38DE-F2EB-4095-B61D-510C78092491}"/>
                  </a:ext>
                </a:extLst>
              </p:cNvPr>
              <p:cNvSpPr txBox="1"/>
              <p:nvPr/>
            </p:nvSpPr>
            <p:spPr>
              <a:xfrm>
                <a:off x="6792482" y="4584138"/>
                <a:ext cx="211045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9AB38DE-F2EB-4095-B61D-510C78092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82" y="4584138"/>
                <a:ext cx="211045" cy="210507"/>
              </a:xfrm>
              <a:prstGeom prst="rect">
                <a:avLst/>
              </a:prstGeom>
              <a:blipFill>
                <a:blip r:embed="rId8"/>
                <a:stretch>
                  <a:fillRect l="-31429" r="-11429" b="-3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Isosceles Triangle 14">
            <a:extLst>
              <a:ext uri="{FF2B5EF4-FFF2-40B4-BE49-F238E27FC236}">
                <a16:creationId xmlns:a16="http://schemas.microsoft.com/office/drawing/2014/main" id="{08931F74-CE68-48F1-A0D7-87408641319B}"/>
              </a:ext>
            </a:extLst>
          </p:cNvPr>
          <p:cNvSpPr/>
          <p:nvPr/>
        </p:nvSpPr>
        <p:spPr>
          <a:xfrm rot="5400000">
            <a:off x="6484183" y="4504246"/>
            <a:ext cx="128763" cy="420095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61B95A-508E-437D-8BE9-8178584912D1}"/>
              </a:ext>
            </a:extLst>
          </p:cNvPr>
          <p:cNvSpPr txBox="1"/>
          <p:nvPr/>
        </p:nvSpPr>
        <p:spPr>
          <a:xfrm>
            <a:off x="6455631" y="4723664"/>
            <a:ext cx="1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</p:spTree>
    <p:extLst>
      <p:ext uri="{BB962C8B-B14F-4D97-AF65-F5344CB8AC3E}">
        <p14:creationId xmlns:p14="http://schemas.microsoft.com/office/powerpoint/2010/main" val="134725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9">
            <a:extLst>
              <a:ext uri="{FF2B5EF4-FFF2-40B4-BE49-F238E27FC236}">
                <a16:creationId xmlns:a16="http://schemas.microsoft.com/office/drawing/2014/main" id="{004F7F99-9B9E-4018-8108-C30CD779DBAA}"/>
              </a:ext>
            </a:extLst>
          </p:cNvPr>
          <p:cNvCxnSpPr>
            <a:cxnSpLocks/>
          </p:cNvCxnSpPr>
          <p:nvPr/>
        </p:nvCxnSpPr>
        <p:spPr>
          <a:xfrm>
            <a:off x="4117163" y="5004490"/>
            <a:ext cx="3500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0">
            <a:extLst>
              <a:ext uri="{FF2B5EF4-FFF2-40B4-BE49-F238E27FC236}">
                <a16:creationId xmlns:a16="http://schemas.microsoft.com/office/drawing/2014/main" id="{A7320566-6998-43FD-B08D-E30F9A93DE69}"/>
              </a:ext>
            </a:extLst>
          </p:cNvPr>
          <p:cNvCxnSpPr>
            <a:cxnSpLocks/>
          </p:cNvCxnSpPr>
          <p:nvPr/>
        </p:nvCxnSpPr>
        <p:spPr>
          <a:xfrm flipV="1">
            <a:off x="4117163" y="2136600"/>
            <a:ext cx="0" cy="286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758529" y="4034967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3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942425" y="4233082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4105851" y="4285152"/>
            <a:ext cx="1896582" cy="5954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7016FA-21C4-43AD-90A2-A25088531F4D}"/>
              </a:ext>
            </a:extLst>
          </p:cNvPr>
          <p:cNvSpPr txBox="1"/>
          <p:nvPr/>
        </p:nvSpPr>
        <p:spPr>
          <a:xfrm rot="10800000">
            <a:off x="3311808" y="2767436"/>
            <a:ext cx="461665" cy="16471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Absolute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A48C5-9086-45E4-8747-AC5112ECDD7B}"/>
              </a:ext>
            </a:extLst>
          </p:cNvPr>
          <p:cNvSpPr txBox="1"/>
          <p:nvPr/>
        </p:nvSpPr>
        <p:spPr>
          <a:xfrm rot="16200000">
            <a:off x="5826877" y="4454782"/>
            <a:ext cx="461665" cy="20660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DoFs</a:t>
            </a:r>
            <a:endParaRPr lang="en-US" i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747133-BD2B-4B98-8A6A-2D4351D6CBF9}"/>
              </a:ext>
            </a:extLst>
          </p:cNvPr>
          <p:cNvGrpSpPr/>
          <p:nvPr/>
        </p:nvGrpSpPr>
        <p:grpSpPr>
          <a:xfrm>
            <a:off x="4284174" y="3163193"/>
            <a:ext cx="1390409" cy="789842"/>
            <a:chOff x="2530710" y="1449922"/>
            <a:chExt cx="1390409" cy="789842"/>
          </a:xfrm>
        </p:grpSpPr>
        <p:sp>
          <p:nvSpPr>
            <p:cNvPr id="56" name="Oval 94">
              <a:extLst>
                <a:ext uri="{FF2B5EF4-FFF2-40B4-BE49-F238E27FC236}">
                  <a16:creationId xmlns:a16="http://schemas.microsoft.com/office/drawing/2014/main" id="{2C2B5F70-49F1-467F-935F-AFB7B9CB52F2}"/>
                </a:ext>
              </a:extLst>
            </p:cNvPr>
            <p:cNvSpPr/>
            <p:nvPr/>
          </p:nvSpPr>
          <p:spPr>
            <a:xfrm flipH="1">
              <a:off x="2898502" y="1488016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7" name="Oval 94">
              <a:extLst>
                <a:ext uri="{FF2B5EF4-FFF2-40B4-BE49-F238E27FC236}">
                  <a16:creationId xmlns:a16="http://schemas.microsoft.com/office/drawing/2014/main" id="{98A22086-588E-4D62-8CEC-C975D5214FC6}"/>
                </a:ext>
              </a:extLst>
            </p:cNvPr>
            <p:cNvSpPr/>
            <p:nvPr/>
          </p:nvSpPr>
          <p:spPr>
            <a:xfrm>
              <a:off x="3450190" y="177217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8" name="Oval 94">
              <a:extLst>
                <a:ext uri="{FF2B5EF4-FFF2-40B4-BE49-F238E27FC236}">
                  <a16:creationId xmlns:a16="http://schemas.microsoft.com/office/drawing/2014/main" id="{623DD88F-95F3-499A-9792-08C6C25EFFCB}"/>
                </a:ext>
              </a:extLst>
            </p:cNvPr>
            <p:cNvSpPr/>
            <p:nvPr/>
          </p:nvSpPr>
          <p:spPr>
            <a:xfrm>
              <a:off x="3266294" y="163406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9" name="Oval 94">
              <a:extLst>
                <a:ext uri="{FF2B5EF4-FFF2-40B4-BE49-F238E27FC236}">
                  <a16:creationId xmlns:a16="http://schemas.microsoft.com/office/drawing/2014/main" id="{6312604E-EAC8-452C-A7D8-AF90E136FD1D}"/>
                </a:ext>
              </a:extLst>
            </p:cNvPr>
            <p:cNvSpPr/>
            <p:nvPr/>
          </p:nvSpPr>
          <p:spPr>
            <a:xfrm>
              <a:off x="3082398" y="153722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61FB1A4B-4385-4B10-8F68-9D28BB685288}"/>
                </a:ext>
              </a:extLst>
            </p:cNvPr>
            <p:cNvSpPr/>
            <p:nvPr/>
          </p:nvSpPr>
          <p:spPr>
            <a:xfrm>
              <a:off x="2714606" y="1461033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7" name="Oval 94">
              <a:extLst>
                <a:ext uri="{FF2B5EF4-FFF2-40B4-BE49-F238E27FC236}">
                  <a16:creationId xmlns:a16="http://schemas.microsoft.com/office/drawing/2014/main" id="{374D813F-7021-4CEA-B04D-DC33149AE26F}"/>
                </a:ext>
              </a:extLst>
            </p:cNvPr>
            <p:cNvSpPr/>
            <p:nvPr/>
          </p:nvSpPr>
          <p:spPr>
            <a:xfrm>
              <a:off x="2530710" y="1449922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8" name="Oval 94">
              <a:extLst>
                <a:ext uri="{FF2B5EF4-FFF2-40B4-BE49-F238E27FC236}">
                  <a16:creationId xmlns:a16="http://schemas.microsoft.com/office/drawing/2014/main" id="{97D8FD20-306D-493E-8CE3-F028B66577D0}"/>
                </a:ext>
              </a:extLst>
            </p:cNvPr>
            <p:cNvSpPr/>
            <p:nvPr/>
          </p:nvSpPr>
          <p:spPr>
            <a:xfrm rot="5400000">
              <a:off x="3633676" y="194839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9" name="Oval 94">
              <a:extLst>
                <a:ext uri="{FF2B5EF4-FFF2-40B4-BE49-F238E27FC236}">
                  <a16:creationId xmlns:a16="http://schemas.microsoft.com/office/drawing/2014/main" id="{6D797C80-5E0F-4562-BDB0-884FD6C88CEE}"/>
                </a:ext>
              </a:extLst>
            </p:cNvPr>
            <p:cNvSpPr/>
            <p:nvPr/>
          </p:nvSpPr>
          <p:spPr>
            <a:xfrm rot="5400000">
              <a:off x="3816753" y="2135399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cxnSp>
        <p:nvCxnSpPr>
          <p:cNvPr id="83" name="Straight Connector 72">
            <a:extLst>
              <a:ext uri="{FF2B5EF4-FFF2-40B4-BE49-F238E27FC236}">
                <a16:creationId xmlns:a16="http://schemas.microsoft.com/office/drawing/2014/main" id="{05989A46-B4F2-408C-8260-E8C7FAA3B6FF}"/>
              </a:ext>
            </a:extLst>
          </p:cNvPr>
          <p:cNvCxnSpPr>
            <a:cxnSpLocks/>
          </p:cNvCxnSpPr>
          <p:nvPr/>
        </p:nvCxnSpPr>
        <p:spPr>
          <a:xfrm flipV="1">
            <a:off x="5998676" y="4090437"/>
            <a:ext cx="606818" cy="190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/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x-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06628-93F1-4D5A-A92A-15EFB403A287}"/>
              </a:ext>
            </a:extLst>
          </p:cNvPr>
          <p:cNvSpPr/>
          <p:nvPr/>
        </p:nvSpPr>
        <p:spPr>
          <a:xfrm>
            <a:off x="4329986" y="3213560"/>
            <a:ext cx="1671320" cy="1071880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1320" h="1071880">
                <a:moveTo>
                  <a:pt x="0" y="0"/>
                </a:moveTo>
                <a:cubicBezTo>
                  <a:pt x="64770" y="1693"/>
                  <a:pt x="129540" y="3387"/>
                  <a:pt x="193040" y="10160"/>
                </a:cubicBezTo>
                <a:cubicBezTo>
                  <a:pt x="256540" y="16933"/>
                  <a:pt x="319193" y="27940"/>
                  <a:pt x="381000" y="40640"/>
                </a:cubicBezTo>
                <a:cubicBezTo>
                  <a:pt x="442807" y="53340"/>
                  <a:pt x="502920" y="62653"/>
                  <a:pt x="563880" y="86360"/>
                </a:cubicBezTo>
                <a:cubicBezTo>
                  <a:pt x="624840" y="110067"/>
                  <a:pt x="685800" y="143087"/>
                  <a:pt x="746760" y="182880"/>
                </a:cubicBezTo>
                <a:cubicBezTo>
                  <a:pt x="807720" y="222673"/>
                  <a:pt x="868680" y="271780"/>
                  <a:pt x="929640" y="325120"/>
                </a:cubicBezTo>
                <a:cubicBezTo>
                  <a:pt x="990600" y="378460"/>
                  <a:pt x="1050713" y="441960"/>
                  <a:pt x="1112520" y="502920"/>
                </a:cubicBezTo>
                <a:cubicBezTo>
                  <a:pt x="1174327" y="563880"/>
                  <a:pt x="1239520" y="629073"/>
                  <a:pt x="1300480" y="690880"/>
                </a:cubicBezTo>
                <a:cubicBezTo>
                  <a:pt x="1361440" y="752687"/>
                  <a:pt x="1478280" y="873760"/>
                  <a:pt x="1478280" y="873760"/>
                </a:cubicBezTo>
                <a:lnTo>
                  <a:pt x="1671320" y="107188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B10AE2-2E98-40D2-8F83-AF058E7D7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48" name="标题 8223">
            <a:extLst>
              <a:ext uri="{FF2B5EF4-FFF2-40B4-BE49-F238E27FC236}">
                <a16:creationId xmlns:a16="http://schemas.microsoft.com/office/drawing/2014/main" id="{933722C3-A45D-43D6-A0BC-F4D735D30BE6}"/>
              </a:ext>
            </a:extLst>
          </p:cNvPr>
          <p:cNvSpPr txBox="1">
            <a:spLocks/>
          </p:cNvSpPr>
          <p:nvPr/>
        </p:nvSpPr>
        <p:spPr>
          <a:xfrm>
            <a:off x="1082961" y="1183410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sp>
        <p:nvSpPr>
          <p:cNvPr id="44" name="标题 8223">
            <a:extLst>
              <a:ext uri="{FF2B5EF4-FFF2-40B4-BE49-F238E27FC236}">
                <a16:creationId xmlns:a16="http://schemas.microsoft.com/office/drawing/2014/main" id="{2A23218A-03C2-4CAC-8ED3-FBBAF5DBE090}"/>
              </a:ext>
            </a:extLst>
          </p:cNvPr>
          <p:cNvSpPr txBox="1">
            <a:spLocks/>
          </p:cNvSpPr>
          <p:nvPr/>
        </p:nvSpPr>
        <p:spPr>
          <a:xfrm>
            <a:off x="1074026" y="1188424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标题 8223">
            <a:extLst>
              <a:ext uri="{FF2B5EF4-FFF2-40B4-BE49-F238E27FC236}">
                <a16:creationId xmlns:a16="http://schemas.microsoft.com/office/drawing/2014/main" id="{4D0E3211-0F8E-40CA-A0E6-BE45D45F4038}"/>
              </a:ext>
            </a:extLst>
          </p:cNvPr>
          <p:cNvSpPr txBox="1">
            <a:spLocks/>
          </p:cNvSpPr>
          <p:nvPr/>
        </p:nvSpPr>
        <p:spPr>
          <a:xfrm>
            <a:off x="1067368" y="1168854"/>
            <a:ext cx="8176137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Oval 94">
            <a:extLst>
              <a:ext uri="{FF2B5EF4-FFF2-40B4-BE49-F238E27FC236}">
                <a16:creationId xmlns:a16="http://schemas.microsoft.com/office/drawing/2014/main" id="{78271DDB-E2EF-464F-B93A-ED475AB4E68A}"/>
              </a:ext>
            </a:extLst>
          </p:cNvPr>
          <p:cNvSpPr/>
          <p:nvPr/>
        </p:nvSpPr>
        <p:spPr>
          <a:xfrm>
            <a:off x="6162080" y="4159475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94">
            <a:extLst>
              <a:ext uri="{FF2B5EF4-FFF2-40B4-BE49-F238E27FC236}">
                <a16:creationId xmlns:a16="http://schemas.microsoft.com/office/drawing/2014/main" id="{CD6CDFC2-1B74-4ECF-80F8-FE0516313B02}"/>
              </a:ext>
            </a:extLst>
          </p:cNvPr>
          <p:cNvSpPr/>
          <p:nvPr/>
        </p:nvSpPr>
        <p:spPr>
          <a:xfrm>
            <a:off x="6394919" y="4089500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272B97-2F60-442B-B156-AC61B3E3001F}"/>
                  </a:ext>
                </a:extLst>
              </p:cNvPr>
              <p:cNvSpPr txBox="1"/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272B97-2F60-442B-B156-AC61B3E3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blipFill>
                <a:blip r:embed="rId6"/>
                <a:stretch>
                  <a:fillRect l="-31429" r="-11429" b="-382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Isosceles Triangle 14">
            <a:extLst>
              <a:ext uri="{FF2B5EF4-FFF2-40B4-BE49-F238E27FC236}">
                <a16:creationId xmlns:a16="http://schemas.microsoft.com/office/drawing/2014/main" id="{BF457734-8CA7-41F0-9AF2-777FDB176DA4}"/>
              </a:ext>
            </a:extLst>
          </p:cNvPr>
          <p:cNvSpPr/>
          <p:nvPr/>
        </p:nvSpPr>
        <p:spPr>
          <a:xfrm rot="5400000">
            <a:off x="6484183" y="4504246"/>
            <a:ext cx="128763" cy="420095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B93B3-EA0D-415B-8EC2-1EFD9A8B00A7}"/>
              </a:ext>
            </a:extLst>
          </p:cNvPr>
          <p:cNvSpPr txBox="1"/>
          <p:nvPr/>
        </p:nvSpPr>
        <p:spPr>
          <a:xfrm>
            <a:off x="6455631" y="4723664"/>
            <a:ext cx="1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  <p:sp>
        <p:nvSpPr>
          <p:cNvPr id="40" name="Oval 94">
            <a:extLst>
              <a:ext uri="{FF2B5EF4-FFF2-40B4-BE49-F238E27FC236}">
                <a16:creationId xmlns:a16="http://schemas.microsoft.com/office/drawing/2014/main" id="{6D989379-F7F8-4370-ABB4-12B867B09DE1}"/>
              </a:ext>
            </a:extLst>
          </p:cNvPr>
          <p:cNvSpPr/>
          <p:nvPr/>
        </p:nvSpPr>
        <p:spPr>
          <a:xfrm>
            <a:off x="5753701" y="3722299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1" name="Oval 94">
            <a:extLst>
              <a:ext uri="{FF2B5EF4-FFF2-40B4-BE49-F238E27FC236}">
                <a16:creationId xmlns:a16="http://schemas.microsoft.com/office/drawing/2014/main" id="{BC60F689-94F0-4970-9C4F-D614ECD5375A}"/>
              </a:ext>
            </a:extLst>
          </p:cNvPr>
          <p:cNvSpPr/>
          <p:nvPr/>
        </p:nvSpPr>
        <p:spPr>
          <a:xfrm>
            <a:off x="6156292" y="4023107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0" name="Oval 94">
            <a:extLst>
              <a:ext uri="{FF2B5EF4-FFF2-40B4-BE49-F238E27FC236}">
                <a16:creationId xmlns:a16="http://schemas.microsoft.com/office/drawing/2014/main" id="{5F60EF4C-8B90-40CF-AF9A-FE5190156C88}"/>
              </a:ext>
            </a:extLst>
          </p:cNvPr>
          <p:cNvSpPr/>
          <p:nvPr/>
        </p:nvSpPr>
        <p:spPr>
          <a:xfrm flipH="1">
            <a:off x="4650600" y="3157579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Oval 94">
            <a:extLst>
              <a:ext uri="{FF2B5EF4-FFF2-40B4-BE49-F238E27FC236}">
                <a16:creationId xmlns:a16="http://schemas.microsoft.com/office/drawing/2014/main" id="{FDCA51FC-1FCE-4DFD-B23C-3761D10AAAD3}"/>
              </a:ext>
            </a:extLst>
          </p:cNvPr>
          <p:cNvSpPr/>
          <p:nvPr/>
        </p:nvSpPr>
        <p:spPr>
          <a:xfrm>
            <a:off x="5203653" y="3333702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2" name="Oval 94">
            <a:extLst>
              <a:ext uri="{FF2B5EF4-FFF2-40B4-BE49-F238E27FC236}">
                <a16:creationId xmlns:a16="http://schemas.microsoft.com/office/drawing/2014/main" id="{59B255CE-1568-41CF-B06C-4362689914BC}"/>
              </a:ext>
            </a:extLst>
          </p:cNvPr>
          <p:cNvSpPr/>
          <p:nvPr/>
        </p:nvSpPr>
        <p:spPr>
          <a:xfrm>
            <a:off x="5022523" y="3249610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3" name="Oval 94">
            <a:extLst>
              <a:ext uri="{FF2B5EF4-FFF2-40B4-BE49-F238E27FC236}">
                <a16:creationId xmlns:a16="http://schemas.microsoft.com/office/drawing/2014/main" id="{C121D43C-1DBF-4442-8450-C3CD92322B83}"/>
              </a:ext>
            </a:extLst>
          </p:cNvPr>
          <p:cNvSpPr/>
          <p:nvPr/>
        </p:nvSpPr>
        <p:spPr>
          <a:xfrm>
            <a:off x="4834044" y="3184322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4" name="Oval 94">
            <a:extLst>
              <a:ext uri="{FF2B5EF4-FFF2-40B4-BE49-F238E27FC236}">
                <a16:creationId xmlns:a16="http://schemas.microsoft.com/office/drawing/2014/main" id="{EBBD3210-7E24-43D4-B644-C6C6561D4169}"/>
              </a:ext>
            </a:extLst>
          </p:cNvPr>
          <p:cNvSpPr/>
          <p:nvPr/>
        </p:nvSpPr>
        <p:spPr>
          <a:xfrm>
            <a:off x="4467387" y="3134064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5" name="Oval 94">
            <a:extLst>
              <a:ext uri="{FF2B5EF4-FFF2-40B4-BE49-F238E27FC236}">
                <a16:creationId xmlns:a16="http://schemas.microsoft.com/office/drawing/2014/main" id="{282B332B-702B-4FCF-AFE9-A90372F9C231}"/>
              </a:ext>
            </a:extLst>
          </p:cNvPr>
          <p:cNvSpPr/>
          <p:nvPr/>
        </p:nvSpPr>
        <p:spPr>
          <a:xfrm>
            <a:off x="4283403" y="3126790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1" name="Oval 94">
            <a:extLst>
              <a:ext uri="{FF2B5EF4-FFF2-40B4-BE49-F238E27FC236}">
                <a16:creationId xmlns:a16="http://schemas.microsoft.com/office/drawing/2014/main" id="{74B783E7-B64C-472E-B9C5-BCA9ACDEB97B}"/>
              </a:ext>
            </a:extLst>
          </p:cNvPr>
          <p:cNvSpPr/>
          <p:nvPr/>
        </p:nvSpPr>
        <p:spPr>
          <a:xfrm rot="5400000">
            <a:off x="5387139" y="3459096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2" name="Oval 94">
            <a:extLst>
              <a:ext uri="{FF2B5EF4-FFF2-40B4-BE49-F238E27FC236}">
                <a16:creationId xmlns:a16="http://schemas.microsoft.com/office/drawing/2014/main" id="{29643C85-2D8D-4F68-97D8-316F1FECD7BD}"/>
              </a:ext>
            </a:extLst>
          </p:cNvPr>
          <p:cNvSpPr/>
          <p:nvPr/>
        </p:nvSpPr>
        <p:spPr>
          <a:xfrm rot="5400000">
            <a:off x="5570216" y="3581918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63" name="Straight Connector 72">
            <a:extLst>
              <a:ext uri="{FF2B5EF4-FFF2-40B4-BE49-F238E27FC236}">
                <a16:creationId xmlns:a16="http://schemas.microsoft.com/office/drawing/2014/main" id="{16E5C632-C5DA-4385-98F9-CBAA559D68A1}"/>
              </a:ext>
            </a:extLst>
          </p:cNvPr>
          <p:cNvCxnSpPr>
            <a:cxnSpLocks/>
          </p:cNvCxnSpPr>
          <p:nvPr/>
        </p:nvCxnSpPr>
        <p:spPr>
          <a:xfrm flipV="1">
            <a:off x="6208679" y="3894606"/>
            <a:ext cx="606818" cy="1905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B3D5AA6-7CFD-4EC2-91DD-69E6BBB06C67}"/>
              </a:ext>
            </a:extLst>
          </p:cNvPr>
          <p:cNvSpPr/>
          <p:nvPr/>
        </p:nvSpPr>
        <p:spPr>
          <a:xfrm>
            <a:off x="4329497" y="3186042"/>
            <a:ext cx="1882520" cy="897814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727252"/>
              <a:gd name="connsiteY0" fmla="*/ 0 h 1139584"/>
              <a:gd name="connsiteX1" fmla="*/ 193040 w 1727252"/>
              <a:gd name="connsiteY1" fmla="*/ 10160 h 1139584"/>
              <a:gd name="connsiteX2" fmla="*/ 381000 w 1727252"/>
              <a:gd name="connsiteY2" fmla="*/ 40640 h 1139584"/>
              <a:gd name="connsiteX3" fmla="*/ 563880 w 1727252"/>
              <a:gd name="connsiteY3" fmla="*/ 86360 h 1139584"/>
              <a:gd name="connsiteX4" fmla="*/ 746760 w 1727252"/>
              <a:gd name="connsiteY4" fmla="*/ 182880 h 1139584"/>
              <a:gd name="connsiteX5" fmla="*/ 929640 w 1727252"/>
              <a:gd name="connsiteY5" fmla="*/ 325120 h 1139584"/>
              <a:gd name="connsiteX6" fmla="*/ 1112520 w 1727252"/>
              <a:gd name="connsiteY6" fmla="*/ 502920 h 1139584"/>
              <a:gd name="connsiteX7" fmla="*/ 1300480 w 1727252"/>
              <a:gd name="connsiteY7" fmla="*/ 690880 h 1139584"/>
              <a:gd name="connsiteX8" fmla="*/ 1478280 w 1727252"/>
              <a:gd name="connsiteY8" fmla="*/ 873760 h 1139584"/>
              <a:gd name="connsiteX9" fmla="*/ 1727252 w 1727252"/>
              <a:gd name="connsiteY9" fmla="*/ 1139584 h 113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252" h="1139584">
                <a:moveTo>
                  <a:pt x="0" y="0"/>
                </a:moveTo>
                <a:cubicBezTo>
                  <a:pt x="64770" y="1693"/>
                  <a:pt x="129540" y="3387"/>
                  <a:pt x="193040" y="10160"/>
                </a:cubicBezTo>
                <a:cubicBezTo>
                  <a:pt x="256540" y="16933"/>
                  <a:pt x="319193" y="27940"/>
                  <a:pt x="381000" y="40640"/>
                </a:cubicBezTo>
                <a:cubicBezTo>
                  <a:pt x="442807" y="53340"/>
                  <a:pt x="502920" y="62653"/>
                  <a:pt x="563880" y="86360"/>
                </a:cubicBezTo>
                <a:cubicBezTo>
                  <a:pt x="624840" y="110067"/>
                  <a:pt x="685800" y="143087"/>
                  <a:pt x="746760" y="182880"/>
                </a:cubicBezTo>
                <a:cubicBezTo>
                  <a:pt x="807720" y="222673"/>
                  <a:pt x="868680" y="271780"/>
                  <a:pt x="929640" y="325120"/>
                </a:cubicBezTo>
                <a:cubicBezTo>
                  <a:pt x="990600" y="378460"/>
                  <a:pt x="1050713" y="441960"/>
                  <a:pt x="1112520" y="502920"/>
                </a:cubicBezTo>
                <a:cubicBezTo>
                  <a:pt x="1174327" y="563880"/>
                  <a:pt x="1239520" y="629073"/>
                  <a:pt x="1300480" y="690880"/>
                </a:cubicBezTo>
                <a:cubicBezTo>
                  <a:pt x="1361440" y="752687"/>
                  <a:pt x="1478280" y="873760"/>
                  <a:pt x="1478280" y="873760"/>
                </a:cubicBezTo>
                <a:cubicBezTo>
                  <a:pt x="1542627" y="939800"/>
                  <a:pt x="1662905" y="1073544"/>
                  <a:pt x="1727252" y="1139584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5" name="Oval 94">
            <a:extLst>
              <a:ext uri="{FF2B5EF4-FFF2-40B4-BE49-F238E27FC236}">
                <a16:creationId xmlns:a16="http://schemas.microsoft.com/office/drawing/2014/main" id="{76E82478-3AEC-4892-98C1-D3A6D99F2261}"/>
              </a:ext>
            </a:extLst>
          </p:cNvPr>
          <p:cNvSpPr/>
          <p:nvPr/>
        </p:nvSpPr>
        <p:spPr>
          <a:xfrm>
            <a:off x="6391245" y="3956205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6" name="Oval 94">
            <a:extLst>
              <a:ext uri="{FF2B5EF4-FFF2-40B4-BE49-F238E27FC236}">
                <a16:creationId xmlns:a16="http://schemas.microsoft.com/office/drawing/2014/main" id="{AF72718D-6B65-4026-A00F-E4FD002250F9}"/>
              </a:ext>
            </a:extLst>
          </p:cNvPr>
          <p:cNvSpPr/>
          <p:nvPr/>
        </p:nvSpPr>
        <p:spPr>
          <a:xfrm>
            <a:off x="6630649" y="3877557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0" name="Oval 94">
            <a:extLst>
              <a:ext uri="{FF2B5EF4-FFF2-40B4-BE49-F238E27FC236}">
                <a16:creationId xmlns:a16="http://schemas.microsoft.com/office/drawing/2014/main" id="{6E474C28-94BA-4ABD-8D75-719E3DF3337D}"/>
              </a:ext>
            </a:extLst>
          </p:cNvPr>
          <p:cNvSpPr/>
          <p:nvPr/>
        </p:nvSpPr>
        <p:spPr>
          <a:xfrm>
            <a:off x="5940686" y="3858808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2553D3-F069-41BD-BD7D-562F4A539669}"/>
              </a:ext>
            </a:extLst>
          </p:cNvPr>
          <p:cNvSpPr/>
          <p:nvPr/>
        </p:nvSpPr>
        <p:spPr>
          <a:xfrm>
            <a:off x="6898004" y="3429911"/>
            <a:ext cx="1443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higher-order</a:t>
            </a:r>
          </a:p>
          <a:p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derivative</a:t>
            </a:r>
            <a:endParaRPr lang="en-NL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0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8223">
            <a:extLst>
              <a:ext uri="{FF2B5EF4-FFF2-40B4-BE49-F238E27FC236}">
                <a16:creationId xmlns:a16="http://schemas.microsoft.com/office/drawing/2014/main" id="{8C07BE96-9A4D-477A-8942-2CB185DBA00D}"/>
              </a:ext>
            </a:extLst>
          </p:cNvPr>
          <p:cNvSpPr txBox="1">
            <a:spLocks/>
          </p:cNvSpPr>
          <p:nvPr/>
        </p:nvSpPr>
        <p:spPr>
          <a:xfrm>
            <a:off x="1053767" y="1714206"/>
            <a:ext cx="5127166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</a:rPr>
              <a:t>Example equation: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803A0-C59A-4C54-8C6E-53C153D457A8}"/>
                  </a:ext>
                </a:extLst>
              </p:cNvPr>
              <p:cNvSpPr txBox="1"/>
              <p:nvPr/>
            </p:nvSpPr>
            <p:spPr>
              <a:xfrm>
                <a:off x="1360306" y="2313226"/>
                <a:ext cx="8801461" cy="743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0.01+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(1.01−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803A0-C59A-4C54-8C6E-53C153D4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06" y="2313226"/>
                <a:ext cx="8801461" cy="743217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67B4EB7-5BD1-4909-8F1F-154392C2D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52A6A70-8A5F-4DC2-B836-CC273A7F7F4E}"/>
                  </a:ext>
                </a:extLst>
              </p:cNvPr>
              <p:cNvSpPr/>
              <p:nvPr/>
            </p:nvSpPr>
            <p:spPr>
              <a:xfrm>
                <a:off x="2385088" y="3134009"/>
                <a:ext cx="271260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Variables: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𝑥𝑥</m:t>
                        </m:r>
                      </m:sub>
                    </m:sSub>
                  </m:oMath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NL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52A6A70-8A5F-4DC2-B836-CC273A7F7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88" y="3134009"/>
                <a:ext cx="2712602" cy="1200329"/>
              </a:xfrm>
              <a:prstGeom prst="rect">
                <a:avLst/>
              </a:prstGeom>
              <a:blipFill>
                <a:blip r:embed="rId5"/>
                <a:stretch>
                  <a:fillRect l="-1798" t="-253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1111C1-0364-4BBA-AF3D-FEEC88E1B6A9}"/>
                  </a:ext>
                </a:extLst>
              </p:cNvPr>
              <p:cNvSpPr/>
              <p:nvPr/>
            </p:nvSpPr>
            <p:spPr>
              <a:xfrm>
                <a:off x="2385088" y="3568440"/>
                <a:ext cx="4711786" cy="419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Element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dirty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𝑝</m:t>
                        </m:r>
                      </m:sub>
                    </m:sSub>
                    <m:r>
                      <a:rPr lang="en-GB" altLang="zh-CN" i="1" kern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/</m:t>
                    </m:r>
                    <m:sSubSup>
                      <m:sSubSupPr>
                        <m:ctrlPr>
                          <a:rPr lang="en-GB" altLang="zh-CN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en-US" altLang="zh-CN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𝑝</m:t>
                        </m:r>
                        <m:r>
                          <a:rPr lang="en-US" altLang="zh-CN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disc</m:t>
                        </m:r>
                      </m:sup>
                    </m:sSubSup>
                  </m:oMath>
                </a14:m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𝑝</m:t>
                    </m:r>
                  </m:oMath>
                </a14:m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=1, 2, …, 5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1111C1-0364-4BBA-AF3D-FEEC88E1B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88" y="3568440"/>
                <a:ext cx="4711786" cy="419025"/>
              </a:xfrm>
              <a:prstGeom prst="rect">
                <a:avLst/>
              </a:prstGeom>
              <a:blipFill>
                <a:blip r:embed="rId6"/>
                <a:stretch>
                  <a:fillRect l="-1035" t="-2899" b="-144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8223">
            <a:extLst>
              <a:ext uri="{FF2B5EF4-FFF2-40B4-BE49-F238E27FC236}">
                <a16:creationId xmlns:a16="http://schemas.microsoft.com/office/drawing/2014/main" id="{39223108-B5D8-4EFE-9FDA-9A6B608B2E4E}"/>
              </a:ext>
            </a:extLst>
          </p:cNvPr>
          <p:cNvSpPr txBox="1">
            <a:spLocks/>
          </p:cNvSpPr>
          <p:nvPr/>
        </p:nvSpPr>
        <p:spPr>
          <a:xfrm>
            <a:off x="291929" y="341417"/>
            <a:ext cx="9611522" cy="910999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kern="0" dirty="0">
                <a:latin typeface="微软雅黑" panose="020B0503020204020204" charset="-122"/>
                <a:ea typeface="微软雅黑" panose="020B0503020204020204" charset="-122"/>
              </a:rPr>
              <a:t>Validation</a:t>
            </a:r>
            <a:endParaRPr lang="en-US" altLang="zh-CN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5990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CE2F60-A145-4079-8A8C-DD56AF33D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F95EE4-F7F3-4B9F-AAE9-B4BDB91AC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06" y="88759"/>
            <a:ext cx="9621699" cy="2650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B002F-D451-406A-A39B-7505EEE78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20" y="2902155"/>
            <a:ext cx="9529385" cy="2630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7536E-8566-4C00-9EE5-703B6799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92" y="118928"/>
            <a:ext cx="9621699" cy="26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CE2F60-A145-4079-8A8C-DD56AF33D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983A89-26A9-4FC9-B169-14490C26D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857" y="3721433"/>
            <a:ext cx="7507801" cy="411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80A989-0C0F-4430-A0C4-A29D2EED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856" y="3152944"/>
            <a:ext cx="7507801" cy="643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388BC6-BE61-4978-A610-E3044873D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06" y="88759"/>
            <a:ext cx="9621699" cy="26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8223">
            <a:extLst>
              <a:ext uri="{FF2B5EF4-FFF2-40B4-BE49-F238E27FC236}">
                <a16:creationId xmlns:a16="http://schemas.microsoft.com/office/drawing/2014/main" id="{FDEEABDA-6734-4F2A-B28D-29643E930B8D}"/>
              </a:ext>
            </a:extLst>
          </p:cNvPr>
          <p:cNvSpPr txBox="1">
            <a:spLocks/>
          </p:cNvSpPr>
          <p:nvPr/>
        </p:nvSpPr>
        <p:spPr>
          <a:xfrm>
            <a:off x="1002037" y="1652609"/>
            <a:ext cx="9819598" cy="3505717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marL="342900" indent="-342900" defTabSz="0">
              <a:spcAft>
                <a:spcPts val="1200"/>
              </a:spcAft>
              <a:buSzPct val="140000"/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propose a novel strategy to indicate whether the required accuracy can be reached and predict the optimal number of </a:t>
            </a:r>
            <a:r>
              <a:rPr lang="en-GB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DoFs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it exists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0">
              <a:spcAft>
                <a:spcPts val="1200"/>
              </a:spcAft>
              <a:buSzPct val="140000"/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strategy makes use of the theoretical order of convergence of the truncation error and the bound of the round-off error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342900" indent="-342900" defTabSz="0">
              <a:spcAft>
                <a:spcPts val="1200"/>
              </a:spcAft>
              <a:buSzPct val="140000"/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obtain higher accuracy, higher-order elements or the mixed FEM are recommended.</a:t>
            </a:r>
          </a:p>
          <a:p>
            <a:pPr marL="342900" indent="-342900" defTabSz="0">
              <a:spcAft>
                <a:spcPts val="1200"/>
              </a:spcAft>
              <a:buSzPct val="140000"/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strategy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able to indicate if the required accuracy can be reached efficiently and give the optimal number of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DoFs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accurately if it exists.</a:t>
            </a:r>
            <a:endParaRPr lang="en-US" altLang="zh-CN" baseline="-25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4E33B-529D-4B84-8B7E-11A9494CD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5" name="标题 8223">
            <a:extLst>
              <a:ext uri="{FF2B5EF4-FFF2-40B4-BE49-F238E27FC236}">
                <a16:creationId xmlns:a16="http://schemas.microsoft.com/office/drawing/2014/main" id="{2BC04CFC-7CC7-4C55-8AF8-526D34CA6FB1}"/>
              </a:ext>
            </a:extLst>
          </p:cNvPr>
          <p:cNvSpPr txBox="1">
            <a:spLocks/>
          </p:cNvSpPr>
          <p:nvPr/>
        </p:nvSpPr>
        <p:spPr>
          <a:xfrm>
            <a:off x="291929" y="341417"/>
            <a:ext cx="9611522" cy="910999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kern="0" dirty="0">
                <a:latin typeface="微软雅黑" panose="020B0503020204020204" charset="-122"/>
                <a:ea typeface="微软雅黑" panose="020B0503020204020204" charset="-122"/>
              </a:rPr>
              <a:t>Conclusions</a:t>
            </a:r>
            <a:endParaRPr lang="en-US" altLang="zh-CN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4431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048542" y="2936288"/>
            <a:ext cx="6403975" cy="1179083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90000"/>
              </a:lnSpc>
            </a:pPr>
            <a:r>
              <a:rPr lang="en-US" sz="8000" i="1" strike="noStrike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D67D-4349-48FF-B79B-C274860D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C57902-26F2-469B-B6CE-886FB0ED4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08"/>
          <a:stretch/>
        </p:blipFill>
        <p:spPr>
          <a:xfrm>
            <a:off x="1187857" y="1689652"/>
            <a:ext cx="4472717" cy="3453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BB7091-B88D-4FCE-8BB5-BEF3D246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2F9D21-440A-43CC-A4D9-041A0752585A}"/>
              </a:ext>
            </a:extLst>
          </p:cNvPr>
          <p:cNvSpPr/>
          <p:nvPr/>
        </p:nvSpPr>
        <p:spPr>
          <a:xfrm>
            <a:off x="2463934" y="5590194"/>
            <a:ext cx="8766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arXiv:submit</a:t>
            </a: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/2866701 [math.NA] 1 Oct 2019</a:t>
            </a:r>
            <a:endParaRPr lang="en-NL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98B90A-F67C-46C7-BBEB-DF63BE5A1D2D}"/>
              </a:ext>
            </a:extLst>
          </p:cNvPr>
          <p:cNvSpPr/>
          <p:nvPr/>
        </p:nvSpPr>
        <p:spPr>
          <a:xfrm>
            <a:off x="3856383" y="2087217"/>
            <a:ext cx="1510747" cy="2435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94EFC5-4FED-4361-A124-FC068B4F1395}"/>
                  </a:ext>
                </a:extLst>
              </p:cNvPr>
              <p:cNvSpPr txBox="1"/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</m:oMath>
                  </m:oMathPara>
                </a14:m>
                <a:endParaRPr lang="x-none" baseline="-25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94EFC5-4FED-4361-A124-FC068B4F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blipFill>
                <a:blip r:embed="rId5"/>
                <a:stretch>
                  <a:fillRect l="-24138" r="-41379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E4B29E3-8F5F-4150-BFD4-006B580E7936}"/>
              </a:ext>
            </a:extLst>
          </p:cNvPr>
          <p:cNvSpPr/>
          <p:nvPr/>
        </p:nvSpPr>
        <p:spPr>
          <a:xfrm>
            <a:off x="2116367" y="2007296"/>
            <a:ext cx="1740016" cy="2435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80F69F-CBF1-482A-B2D6-E05216AE391F}"/>
              </a:ext>
            </a:extLst>
          </p:cNvPr>
          <p:cNvCxnSpPr>
            <a:cxnSpLocks/>
          </p:cNvCxnSpPr>
          <p:nvPr/>
        </p:nvCxnSpPr>
        <p:spPr>
          <a:xfrm>
            <a:off x="1862949" y="3674411"/>
            <a:ext cx="3543938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38BC90-A688-45D0-856C-10A6562BEBEF}"/>
                  </a:ext>
                </a:extLst>
              </p:cNvPr>
              <p:cNvSpPr txBox="1"/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38BC90-A688-45D0-856C-10A6562BE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948A3-5D6C-486C-A789-14D4B17BE967}"/>
              </a:ext>
            </a:extLst>
          </p:cNvPr>
          <p:cNvCxnSpPr>
            <a:cxnSpLocks/>
          </p:cNvCxnSpPr>
          <p:nvPr/>
        </p:nvCxnSpPr>
        <p:spPr>
          <a:xfrm flipH="1" flipV="1">
            <a:off x="3629479" y="3636829"/>
            <a:ext cx="5439" cy="101645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C57902-26F2-469B-B6CE-886FB0ED4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08"/>
          <a:stretch/>
        </p:blipFill>
        <p:spPr>
          <a:xfrm>
            <a:off x="1187857" y="1689652"/>
            <a:ext cx="4472717" cy="3453848"/>
          </a:xfrm>
          <a:prstGeom prst="rect">
            <a:avLst/>
          </a:prstGeom>
        </p:spPr>
      </p:pic>
      <p:sp>
        <p:nvSpPr>
          <p:cNvPr id="64" name="标题 8223">
            <a:extLst>
              <a:ext uri="{FF2B5EF4-FFF2-40B4-BE49-F238E27FC236}">
                <a16:creationId xmlns:a16="http://schemas.microsoft.com/office/drawing/2014/main" id="{EBA71C25-F2DB-42DE-9349-7612DF7F2900}"/>
              </a:ext>
            </a:extLst>
          </p:cNvPr>
          <p:cNvSpPr txBox="1">
            <a:spLocks/>
          </p:cNvSpPr>
          <p:nvPr/>
        </p:nvSpPr>
        <p:spPr>
          <a:xfrm>
            <a:off x="1007486" y="1829762"/>
            <a:ext cx="9507102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B7091-B88D-4FCE-8BB5-BEF3D246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D0463C-4AEF-45E4-A7DE-2D2A91233CC8}"/>
              </a:ext>
            </a:extLst>
          </p:cNvPr>
          <p:cNvCxnSpPr>
            <a:cxnSpLocks/>
          </p:cNvCxnSpPr>
          <p:nvPr/>
        </p:nvCxnSpPr>
        <p:spPr>
          <a:xfrm>
            <a:off x="1862949" y="4197872"/>
            <a:ext cx="3543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C9B1F-6F14-4960-B6DA-94CA7DB6593F}"/>
              </a:ext>
            </a:extLst>
          </p:cNvPr>
          <p:cNvCxnSpPr>
            <a:cxnSpLocks/>
          </p:cNvCxnSpPr>
          <p:nvPr/>
        </p:nvCxnSpPr>
        <p:spPr>
          <a:xfrm>
            <a:off x="1862949" y="3674411"/>
            <a:ext cx="3543938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F9D21-440A-43CC-A4D9-041A0752585A}"/>
              </a:ext>
            </a:extLst>
          </p:cNvPr>
          <p:cNvSpPr/>
          <p:nvPr/>
        </p:nvSpPr>
        <p:spPr>
          <a:xfrm>
            <a:off x="2463934" y="5590194"/>
            <a:ext cx="8766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arXiv:submit</a:t>
            </a: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/2866701 [math.NA] 1 Oct 2019</a:t>
            </a:r>
            <a:endParaRPr lang="en-NL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6F5E14-1DB9-42A8-9BF9-D48F36E2468C}"/>
                  </a:ext>
                </a:extLst>
              </p:cNvPr>
              <p:cNvSpPr txBox="1"/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6F5E14-1DB9-42A8-9BF9-D48F36E2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49AFD-2EDA-48F1-BC17-B3BB5733479E}"/>
              </a:ext>
            </a:extLst>
          </p:cNvPr>
          <p:cNvCxnSpPr>
            <a:cxnSpLocks/>
          </p:cNvCxnSpPr>
          <p:nvPr/>
        </p:nvCxnSpPr>
        <p:spPr>
          <a:xfrm flipH="1" flipV="1">
            <a:off x="3629479" y="3636829"/>
            <a:ext cx="5439" cy="101645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28FC7C-2B0D-4E79-A506-283F983E3F2E}"/>
                  </a:ext>
                </a:extLst>
              </p:cNvPr>
              <p:cNvSpPr txBox="1"/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</m:oMath>
                  </m:oMathPara>
                </a14:m>
                <a:endParaRPr lang="x-none" baseline="-25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28FC7C-2B0D-4E79-A506-283F983E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blipFill>
                <a:blip r:embed="rId6"/>
                <a:stretch>
                  <a:fillRect l="-24138" r="-41379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F96181-5932-4EF0-B21D-789F84F460B6}"/>
              </a:ext>
            </a:extLst>
          </p:cNvPr>
          <p:cNvCxnSpPr>
            <a:cxnSpLocks/>
          </p:cNvCxnSpPr>
          <p:nvPr/>
        </p:nvCxnSpPr>
        <p:spPr>
          <a:xfrm>
            <a:off x="1857510" y="3982524"/>
            <a:ext cx="1923545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2F3B316-5E6D-45ED-9365-D0C3675AB15B}"/>
                  </a:ext>
                </a:extLst>
              </p:cNvPr>
              <p:cNvSpPr/>
              <p:nvPr/>
            </p:nvSpPr>
            <p:spPr>
              <a:xfrm>
                <a:off x="5660574" y="2362363"/>
                <a:ext cx="55758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Can we know the highest attainable accuracy for a fixed </a:t>
                </a:r>
                <a14:m>
                  <m:oMath xmlns:m="http://schemas.openxmlformats.org/officeDocument/2006/math">
                    <m:r>
                      <a:rPr lang="en-US" altLang="zh-CN" ker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𝑝</m:t>
                    </m:r>
                  </m:oMath>
                </a14:m>
                <a:r>
                  <a:rPr lang="en-US" kern="0" dirty="0">
                    <a:latin typeface="微软雅黑" panose="020B0503020204020204" charset="-122"/>
                    <a:ea typeface="微软雅黑" panose="020B0503020204020204" charset="-122"/>
                  </a:rPr>
                  <a:t> without performing</a:t>
                </a: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h</m:t>
                    </m:r>
                  </m:oMath>
                </a14:m>
                <a:r>
                  <a:rPr lang="en-US" kern="0" dirty="0">
                    <a:latin typeface="微软雅黑" panose="020B0503020204020204" charset="-122"/>
                    <a:ea typeface="微软雅黑" panose="020B0503020204020204" charset="-122"/>
                  </a:rPr>
                  <a:t>-refinements until the error starts increasing?</a:t>
                </a:r>
                <a:endParaRPr lang="en-NL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2F3B316-5E6D-45ED-9365-D0C3675AB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4" y="2362363"/>
                <a:ext cx="5575843" cy="923330"/>
              </a:xfrm>
              <a:prstGeom prst="rect">
                <a:avLst/>
              </a:prstGeom>
              <a:blipFill>
                <a:blip r:embed="rId7"/>
                <a:stretch>
                  <a:fillRect l="-985" t="-3974" r="-875" b="-99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2B4177-F317-48DB-929A-F400EC786928}"/>
                  </a:ext>
                </a:extLst>
              </p:cNvPr>
              <p:cNvSpPr txBox="1"/>
              <p:nvPr/>
            </p:nvSpPr>
            <p:spPr>
              <a:xfrm>
                <a:off x="1354533" y="3811797"/>
                <a:ext cx="356840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x-none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2B4177-F317-48DB-929A-F400EC786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3" y="3811797"/>
                <a:ext cx="356840" cy="270652"/>
              </a:xfrm>
              <a:prstGeom prst="rect">
                <a:avLst/>
              </a:prstGeom>
              <a:blipFill>
                <a:blip r:embed="rId8"/>
                <a:stretch>
                  <a:fillRect l="-22034" r="-44068" b="-222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D1AAE35-1F8A-43B3-B48A-13EC2881D0C8}"/>
              </a:ext>
            </a:extLst>
          </p:cNvPr>
          <p:cNvSpPr txBox="1"/>
          <p:nvPr/>
        </p:nvSpPr>
        <p:spPr>
          <a:xfrm>
            <a:off x="4099018" y="4197872"/>
            <a:ext cx="13809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b="0" dirty="0">
                <a:solidFill>
                  <a:srgbClr val="FF0000"/>
                </a:solidFill>
                <a:ea typeface="Cambria Math" panose="02040503050406030204" pitchFamily="18" charset="0"/>
              </a:rPr>
              <a:t>Not possible</a:t>
            </a:r>
            <a:endParaRPr lang="x-none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C57902-26F2-469B-B6CE-886FB0ED4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08"/>
          <a:stretch/>
        </p:blipFill>
        <p:spPr>
          <a:xfrm>
            <a:off x="1187857" y="1689652"/>
            <a:ext cx="4472717" cy="3453848"/>
          </a:xfrm>
          <a:prstGeom prst="rect">
            <a:avLst/>
          </a:prstGeom>
        </p:spPr>
      </p:pic>
      <p:sp>
        <p:nvSpPr>
          <p:cNvPr id="64" name="标题 8223">
            <a:extLst>
              <a:ext uri="{FF2B5EF4-FFF2-40B4-BE49-F238E27FC236}">
                <a16:creationId xmlns:a16="http://schemas.microsoft.com/office/drawing/2014/main" id="{EBA71C25-F2DB-42DE-9349-7612DF7F2900}"/>
              </a:ext>
            </a:extLst>
          </p:cNvPr>
          <p:cNvSpPr txBox="1">
            <a:spLocks/>
          </p:cNvSpPr>
          <p:nvPr/>
        </p:nvSpPr>
        <p:spPr>
          <a:xfrm>
            <a:off x="1007486" y="1829762"/>
            <a:ext cx="9507102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B7091-B88D-4FCE-8BB5-BEF3D246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D0463C-4AEF-45E4-A7DE-2D2A91233CC8}"/>
              </a:ext>
            </a:extLst>
          </p:cNvPr>
          <p:cNvCxnSpPr>
            <a:cxnSpLocks/>
          </p:cNvCxnSpPr>
          <p:nvPr/>
        </p:nvCxnSpPr>
        <p:spPr>
          <a:xfrm>
            <a:off x="1862949" y="4197872"/>
            <a:ext cx="3543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7498-EB64-4974-AE52-97EFE77BFAF1}"/>
                  </a:ext>
                </a:extLst>
              </p:cNvPr>
              <p:cNvSpPr/>
              <p:nvPr/>
            </p:nvSpPr>
            <p:spPr>
              <a:xfrm>
                <a:off x="5660574" y="2362363"/>
                <a:ext cx="55758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Can we know the highest attainable accuracy for a fixed </a:t>
                </a:r>
                <a14:m>
                  <m:oMath xmlns:m="http://schemas.openxmlformats.org/officeDocument/2006/math">
                    <m:r>
                      <a:rPr lang="en-US" altLang="zh-CN" ker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𝑝</m:t>
                    </m:r>
                  </m:oMath>
                </a14:m>
                <a:r>
                  <a:rPr lang="en-US" kern="0" dirty="0">
                    <a:latin typeface="微软雅黑" panose="020B0503020204020204" charset="-122"/>
                    <a:ea typeface="微软雅黑" panose="020B0503020204020204" charset="-122"/>
                  </a:rPr>
                  <a:t> without performing</a:t>
                </a: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h</m:t>
                    </m:r>
                  </m:oMath>
                </a14:m>
                <a:r>
                  <a:rPr lang="en-US" kern="0" dirty="0">
                    <a:latin typeface="微软雅黑" panose="020B0503020204020204" charset="-122"/>
                    <a:ea typeface="微软雅黑" panose="020B0503020204020204" charset="-122"/>
                  </a:rPr>
                  <a:t>-refinements until the error starts increasing?</a:t>
                </a:r>
                <a:endParaRPr lang="en-NL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7498-EB64-4974-AE52-97EFE77BF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4" y="2362363"/>
                <a:ext cx="5575843" cy="923330"/>
              </a:xfrm>
              <a:prstGeom prst="rect">
                <a:avLst/>
              </a:prstGeom>
              <a:blipFill>
                <a:blip r:embed="rId5"/>
                <a:stretch>
                  <a:fillRect l="-985" t="-3974" r="-875" b="-99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BAA1B3-2205-4B92-AF8A-99EE30CDF643}"/>
                  </a:ext>
                </a:extLst>
              </p:cNvPr>
              <p:cNvSpPr txBox="1"/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BAA1B3-2205-4B92-AF8A-99EE30CD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C9B1F-6F14-4960-B6DA-94CA7DB6593F}"/>
              </a:ext>
            </a:extLst>
          </p:cNvPr>
          <p:cNvCxnSpPr>
            <a:cxnSpLocks/>
          </p:cNvCxnSpPr>
          <p:nvPr/>
        </p:nvCxnSpPr>
        <p:spPr>
          <a:xfrm>
            <a:off x="1862949" y="3674411"/>
            <a:ext cx="3543938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BA14CE-C542-4809-A520-BCFEF6828297}"/>
                  </a:ext>
                </a:extLst>
              </p:cNvPr>
              <p:cNvSpPr txBox="1"/>
              <p:nvPr/>
            </p:nvSpPr>
            <p:spPr>
              <a:xfrm>
                <a:off x="4000886" y="3768082"/>
                <a:ext cx="1537424" cy="365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BA14CE-C542-4809-A520-BCFEF682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86" y="3768082"/>
                <a:ext cx="1537424" cy="365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30CA62-2F43-4787-BCE3-29C491FB2147}"/>
              </a:ext>
            </a:extLst>
          </p:cNvPr>
          <p:cNvCxnSpPr>
            <a:cxnSpLocks/>
          </p:cNvCxnSpPr>
          <p:nvPr/>
        </p:nvCxnSpPr>
        <p:spPr>
          <a:xfrm>
            <a:off x="1862949" y="4197872"/>
            <a:ext cx="3543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F8DB00-BEBE-457B-AAFA-1825376CA34B}"/>
              </a:ext>
            </a:extLst>
          </p:cNvPr>
          <p:cNvCxnSpPr>
            <a:cxnSpLocks/>
          </p:cNvCxnSpPr>
          <p:nvPr/>
        </p:nvCxnSpPr>
        <p:spPr>
          <a:xfrm flipH="1" flipV="1">
            <a:off x="3629479" y="3636829"/>
            <a:ext cx="5439" cy="101645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AFB245-3A7C-478C-A283-350B088CA33F}"/>
                  </a:ext>
                </a:extLst>
              </p:cNvPr>
              <p:cNvSpPr txBox="1"/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</m:oMath>
                  </m:oMathPara>
                </a14:m>
                <a:endParaRPr lang="x-none" baseline="-25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AFB245-3A7C-478C-A283-350B088C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blipFill>
                <a:blip r:embed="rId8"/>
                <a:stretch>
                  <a:fillRect l="-24138" r="-41379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F52BB54-312D-4E28-8010-79035CBDBBA2}"/>
              </a:ext>
            </a:extLst>
          </p:cNvPr>
          <p:cNvSpPr txBox="1"/>
          <p:nvPr/>
        </p:nvSpPr>
        <p:spPr>
          <a:xfrm>
            <a:off x="4099018" y="4197872"/>
            <a:ext cx="13809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b="0" dirty="0">
                <a:solidFill>
                  <a:srgbClr val="FF0000"/>
                </a:solidFill>
                <a:ea typeface="Cambria Math" panose="02040503050406030204" pitchFamily="18" charset="0"/>
              </a:rPr>
              <a:t>Not possible</a:t>
            </a:r>
            <a:endParaRPr lang="x-none" baseline="-25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437E77-74F6-488F-A1E8-1CAFAB02D037}"/>
              </a:ext>
            </a:extLst>
          </p:cNvPr>
          <p:cNvCxnSpPr>
            <a:cxnSpLocks/>
          </p:cNvCxnSpPr>
          <p:nvPr/>
        </p:nvCxnSpPr>
        <p:spPr>
          <a:xfrm>
            <a:off x="1857510" y="3982524"/>
            <a:ext cx="1923545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BD4D69-F6DE-43DD-9220-CCD3A12375DD}"/>
                  </a:ext>
                </a:extLst>
              </p:cNvPr>
              <p:cNvSpPr txBox="1"/>
              <p:nvPr/>
            </p:nvSpPr>
            <p:spPr>
              <a:xfrm>
                <a:off x="1354533" y="3811797"/>
                <a:ext cx="356840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x-none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BD4D69-F6DE-43DD-9220-CCD3A123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3" y="3811797"/>
                <a:ext cx="356840" cy="270652"/>
              </a:xfrm>
              <a:prstGeom prst="rect">
                <a:avLst/>
              </a:prstGeom>
              <a:blipFill>
                <a:blip r:embed="rId9"/>
                <a:stretch>
                  <a:fillRect l="-22034" r="-44068" b="-222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531D7E1-C8A4-40E6-9E13-C0C673E66095}"/>
              </a:ext>
            </a:extLst>
          </p:cNvPr>
          <p:cNvSpPr/>
          <p:nvPr/>
        </p:nvSpPr>
        <p:spPr>
          <a:xfrm>
            <a:off x="2463934" y="5590194"/>
            <a:ext cx="8766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arXiv:submit</a:t>
            </a: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/2866701 [math.NA] 1 Oct 2019</a:t>
            </a:r>
            <a:endParaRPr lang="en-NL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67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855E20-F12D-4555-BECD-EF3CABB3FA6F}"/>
              </a:ext>
            </a:extLst>
          </p:cNvPr>
          <p:cNvSpPr/>
          <p:nvPr/>
        </p:nvSpPr>
        <p:spPr>
          <a:xfrm>
            <a:off x="3325888" y="3160154"/>
            <a:ext cx="453247" cy="92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C57902-26F2-469B-B6CE-886FB0ED4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08"/>
          <a:stretch/>
        </p:blipFill>
        <p:spPr>
          <a:xfrm>
            <a:off x="1187857" y="1689652"/>
            <a:ext cx="4472717" cy="3453848"/>
          </a:xfrm>
          <a:prstGeom prst="rect">
            <a:avLst/>
          </a:prstGeom>
        </p:spPr>
      </p:pic>
      <p:sp>
        <p:nvSpPr>
          <p:cNvPr id="64" name="标题 8223">
            <a:extLst>
              <a:ext uri="{FF2B5EF4-FFF2-40B4-BE49-F238E27FC236}">
                <a16:creationId xmlns:a16="http://schemas.microsoft.com/office/drawing/2014/main" id="{EBA71C25-F2DB-42DE-9349-7612DF7F2900}"/>
              </a:ext>
            </a:extLst>
          </p:cNvPr>
          <p:cNvSpPr txBox="1">
            <a:spLocks/>
          </p:cNvSpPr>
          <p:nvPr/>
        </p:nvSpPr>
        <p:spPr>
          <a:xfrm>
            <a:off x="1007486" y="1829762"/>
            <a:ext cx="9507102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B7091-B88D-4FCE-8BB5-BEF3D246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D0463C-4AEF-45E4-A7DE-2D2A91233CC8}"/>
              </a:ext>
            </a:extLst>
          </p:cNvPr>
          <p:cNvCxnSpPr>
            <a:cxnSpLocks/>
          </p:cNvCxnSpPr>
          <p:nvPr/>
        </p:nvCxnSpPr>
        <p:spPr>
          <a:xfrm>
            <a:off x="1862949" y="4197872"/>
            <a:ext cx="3543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7498-EB64-4974-AE52-97EFE77BFAF1}"/>
                  </a:ext>
                </a:extLst>
              </p:cNvPr>
              <p:cNvSpPr/>
              <p:nvPr/>
            </p:nvSpPr>
            <p:spPr>
              <a:xfrm>
                <a:off x="5660574" y="2362363"/>
                <a:ext cx="55758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Can we know the highest attainable accuracy for a fixed </a:t>
                </a:r>
                <a14:m>
                  <m:oMath xmlns:m="http://schemas.openxmlformats.org/officeDocument/2006/math">
                    <m:r>
                      <a:rPr lang="en-US" altLang="zh-CN" ker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𝑝</m:t>
                    </m:r>
                  </m:oMath>
                </a14:m>
                <a:r>
                  <a:rPr lang="en-US" kern="0" dirty="0">
                    <a:latin typeface="微软雅黑" panose="020B0503020204020204" charset="-122"/>
                    <a:ea typeface="微软雅黑" panose="020B0503020204020204" charset="-122"/>
                  </a:rPr>
                  <a:t> without performing</a:t>
                </a:r>
                <a:r>
                  <a:rPr lang="en-US" altLang="zh-CN" kern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h</m:t>
                    </m:r>
                  </m:oMath>
                </a14:m>
                <a:r>
                  <a:rPr lang="en-US" kern="0" dirty="0">
                    <a:latin typeface="微软雅黑" panose="020B0503020204020204" charset="-122"/>
                    <a:ea typeface="微软雅黑" panose="020B0503020204020204" charset="-122"/>
                  </a:rPr>
                  <a:t>-refinements until the error starts increasing?</a:t>
                </a:r>
                <a:endParaRPr lang="en-NL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7498-EB64-4974-AE52-97EFE77BF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4" y="2362363"/>
                <a:ext cx="5575843" cy="923330"/>
              </a:xfrm>
              <a:prstGeom prst="rect">
                <a:avLst/>
              </a:prstGeom>
              <a:blipFill>
                <a:blip r:embed="rId5"/>
                <a:stretch>
                  <a:fillRect l="-985" t="-3974" r="-875" b="-99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BAA1B3-2205-4B92-AF8A-99EE30CDF643}"/>
                  </a:ext>
                </a:extLst>
              </p:cNvPr>
              <p:cNvSpPr txBox="1"/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BAA1B3-2205-4B92-AF8A-99EE30CD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37" y="2527999"/>
                <a:ext cx="1574953" cy="364331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C9B1F-6F14-4960-B6DA-94CA7DB6593F}"/>
              </a:ext>
            </a:extLst>
          </p:cNvPr>
          <p:cNvCxnSpPr>
            <a:cxnSpLocks/>
          </p:cNvCxnSpPr>
          <p:nvPr/>
        </p:nvCxnSpPr>
        <p:spPr>
          <a:xfrm>
            <a:off x="1862949" y="3674411"/>
            <a:ext cx="3543938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BA14CE-C542-4809-A520-BCFEF6828297}"/>
                  </a:ext>
                </a:extLst>
              </p:cNvPr>
              <p:cNvSpPr txBox="1"/>
              <p:nvPr/>
            </p:nvSpPr>
            <p:spPr>
              <a:xfrm>
                <a:off x="4000886" y="3768082"/>
                <a:ext cx="1537424" cy="365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BA14CE-C542-4809-A520-BCFEF682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86" y="3768082"/>
                <a:ext cx="1537424" cy="365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30CA62-2F43-4787-BCE3-29C491FB2147}"/>
              </a:ext>
            </a:extLst>
          </p:cNvPr>
          <p:cNvCxnSpPr>
            <a:cxnSpLocks/>
          </p:cNvCxnSpPr>
          <p:nvPr/>
        </p:nvCxnSpPr>
        <p:spPr>
          <a:xfrm>
            <a:off x="1862949" y="4197872"/>
            <a:ext cx="3543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F8DB00-BEBE-457B-AAFA-1825376CA34B}"/>
              </a:ext>
            </a:extLst>
          </p:cNvPr>
          <p:cNvCxnSpPr>
            <a:cxnSpLocks/>
          </p:cNvCxnSpPr>
          <p:nvPr/>
        </p:nvCxnSpPr>
        <p:spPr>
          <a:xfrm flipH="1" flipV="1">
            <a:off x="3629479" y="3636829"/>
            <a:ext cx="5439" cy="101645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AFB245-3A7C-478C-A283-350B088CA33F}"/>
                  </a:ext>
                </a:extLst>
              </p:cNvPr>
              <p:cNvSpPr txBox="1"/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</m:oMath>
                  </m:oMathPara>
                </a14:m>
                <a:endParaRPr lang="x-none" baseline="-25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AFB245-3A7C-478C-A283-350B088C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15" y="4653280"/>
                <a:ext cx="356840" cy="301686"/>
              </a:xfrm>
              <a:prstGeom prst="rect">
                <a:avLst/>
              </a:prstGeom>
              <a:blipFill>
                <a:blip r:embed="rId8"/>
                <a:stretch>
                  <a:fillRect l="-24138" r="-41379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F52BB54-312D-4E28-8010-79035CBDBBA2}"/>
              </a:ext>
            </a:extLst>
          </p:cNvPr>
          <p:cNvSpPr txBox="1"/>
          <p:nvPr/>
        </p:nvSpPr>
        <p:spPr>
          <a:xfrm>
            <a:off x="4099018" y="4197872"/>
            <a:ext cx="13809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b="0" dirty="0">
                <a:solidFill>
                  <a:srgbClr val="FF0000"/>
                </a:solidFill>
                <a:ea typeface="Cambria Math" panose="02040503050406030204" pitchFamily="18" charset="0"/>
              </a:rPr>
              <a:t>Not possible</a:t>
            </a:r>
            <a:endParaRPr lang="x-none" baseline="-25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437E77-74F6-488F-A1E8-1CAFAB02D037}"/>
              </a:ext>
            </a:extLst>
          </p:cNvPr>
          <p:cNvCxnSpPr>
            <a:cxnSpLocks/>
          </p:cNvCxnSpPr>
          <p:nvPr/>
        </p:nvCxnSpPr>
        <p:spPr>
          <a:xfrm>
            <a:off x="1857510" y="3982524"/>
            <a:ext cx="1923545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BD4D69-F6DE-43DD-9220-CCD3A12375DD}"/>
                  </a:ext>
                </a:extLst>
              </p:cNvPr>
              <p:cNvSpPr txBox="1"/>
              <p:nvPr/>
            </p:nvSpPr>
            <p:spPr>
              <a:xfrm>
                <a:off x="1354533" y="3811797"/>
                <a:ext cx="356840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x-none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BD4D69-F6DE-43DD-9220-CCD3A123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3" y="3811797"/>
                <a:ext cx="356840" cy="270652"/>
              </a:xfrm>
              <a:prstGeom prst="rect">
                <a:avLst/>
              </a:prstGeom>
              <a:blipFill>
                <a:blip r:embed="rId9"/>
                <a:stretch>
                  <a:fillRect l="-22034" r="-44068" b="-222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531D7E1-C8A4-40E6-9E13-C0C673E66095}"/>
              </a:ext>
            </a:extLst>
          </p:cNvPr>
          <p:cNvSpPr/>
          <p:nvPr/>
        </p:nvSpPr>
        <p:spPr>
          <a:xfrm>
            <a:off x="2463934" y="5590194"/>
            <a:ext cx="8766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arXiv:submit</a:t>
            </a: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/2866701 [math.NA] 1 Oct 2019</a:t>
            </a:r>
            <a:endParaRPr lang="en-NL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2F034-E93A-404F-BE47-603B5DC2429D}"/>
              </a:ext>
            </a:extLst>
          </p:cNvPr>
          <p:cNvCxnSpPr>
            <a:cxnSpLocks/>
          </p:cNvCxnSpPr>
          <p:nvPr/>
        </p:nvCxnSpPr>
        <p:spPr>
          <a:xfrm>
            <a:off x="3255619" y="3028111"/>
            <a:ext cx="681667" cy="1169761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83">
            <a:extLst>
              <a:ext uri="{FF2B5EF4-FFF2-40B4-BE49-F238E27FC236}">
                <a16:creationId xmlns:a16="http://schemas.microsoft.com/office/drawing/2014/main" id="{2E7F3323-F4BF-494E-9E32-6425074C1951}"/>
              </a:ext>
            </a:extLst>
          </p:cNvPr>
          <p:cNvCxnSpPr>
            <a:cxnSpLocks/>
          </p:cNvCxnSpPr>
          <p:nvPr/>
        </p:nvCxnSpPr>
        <p:spPr>
          <a:xfrm flipH="1">
            <a:off x="2729831" y="3962069"/>
            <a:ext cx="1119029" cy="6229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72">
            <a:extLst>
              <a:ext uri="{FF2B5EF4-FFF2-40B4-BE49-F238E27FC236}">
                <a16:creationId xmlns:a16="http://schemas.microsoft.com/office/drawing/2014/main" id="{7FC241DC-FDBA-4721-9817-F16F691B2466}"/>
              </a:ext>
            </a:extLst>
          </p:cNvPr>
          <p:cNvCxnSpPr>
            <a:cxnSpLocks/>
          </p:cNvCxnSpPr>
          <p:nvPr/>
        </p:nvCxnSpPr>
        <p:spPr>
          <a:xfrm flipV="1">
            <a:off x="3847835" y="3132304"/>
            <a:ext cx="1409595" cy="8343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689B06-BDF4-46CA-AEA9-ED070F1BF2C4}"/>
                  </a:ext>
                </a:extLst>
              </p:cNvPr>
              <p:cNvSpPr txBox="1"/>
              <p:nvPr/>
            </p:nvSpPr>
            <p:spPr>
              <a:xfrm>
                <a:off x="1148114" y="2109949"/>
                <a:ext cx="5366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689B06-BDF4-46CA-AEA9-ED070F1BF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14" y="2109949"/>
                <a:ext cx="536691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1BB7091-B88D-4FCE-8BB5-BEF3D246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3A733-7763-4F11-89AE-EE7A228EB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88" y="3240087"/>
            <a:ext cx="2415085" cy="5796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C9DF87-C319-4AF0-9024-E730A44CF253}"/>
              </a:ext>
            </a:extLst>
          </p:cNvPr>
          <p:cNvSpPr/>
          <p:nvPr/>
        </p:nvSpPr>
        <p:spPr>
          <a:xfrm>
            <a:off x="6515031" y="5690545"/>
            <a:ext cx="4886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[1] J. H. Wilkinson Prize 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numerical software in 2007</a:t>
            </a:r>
            <a:endParaRPr lang="en" sz="1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23FC1-01C1-49AE-A0EF-9D9009D1C906}"/>
              </a:ext>
            </a:extLst>
          </p:cNvPr>
          <p:cNvSpPr/>
          <p:nvPr/>
        </p:nvSpPr>
        <p:spPr>
          <a:xfrm>
            <a:off x="3831572" y="3171177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sz="1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60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9">
            <a:extLst>
              <a:ext uri="{FF2B5EF4-FFF2-40B4-BE49-F238E27FC236}">
                <a16:creationId xmlns:a16="http://schemas.microsoft.com/office/drawing/2014/main" id="{004F7F99-9B9E-4018-8108-C30CD779DBAA}"/>
              </a:ext>
            </a:extLst>
          </p:cNvPr>
          <p:cNvCxnSpPr>
            <a:cxnSpLocks/>
          </p:cNvCxnSpPr>
          <p:nvPr/>
        </p:nvCxnSpPr>
        <p:spPr>
          <a:xfrm>
            <a:off x="4117163" y="5004490"/>
            <a:ext cx="3500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0">
            <a:extLst>
              <a:ext uri="{FF2B5EF4-FFF2-40B4-BE49-F238E27FC236}">
                <a16:creationId xmlns:a16="http://schemas.microsoft.com/office/drawing/2014/main" id="{A7320566-6998-43FD-B08D-E30F9A93DE69}"/>
              </a:ext>
            </a:extLst>
          </p:cNvPr>
          <p:cNvCxnSpPr>
            <a:cxnSpLocks/>
          </p:cNvCxnSpPr>
          <p:nvPr/>
        </p:nvCxnSpPr>
        <p:spPr>
          <a:xfrm flipV="1">
            <a:off x="4117163" y="2136600"/>
            <a:ext cx="0" cy="286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758529" y="4034967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3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942425" y="4233082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4105851" y="4285152"/>
            <a:ext cx="1896582" cy="5954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7016FA-21C4-43AD-90A2-A25088531F4D}"/>
              </a:ext>
            </a:extLst>
          </p:cNvPr>
          <p:cNvSpPr txBox="1"/>
          <p:nvPr/>
        </p:nvSpPr>
        <p:spPr>
          <a:xfrm rot="10800000">
            <a:off x="3311808" y="2767436"/>
            <a:ext cx="461665" cy="16471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Absolute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A48C5-9086-45E4-8747-AC5112ECDD7B}"/>
              </a:ext>
            </a:extLst>
          </p:cNvPr>
          <p:cNvSpPr txBox="1"/>
          <p:nvPr/>
        </p:nvSpPr>
        <p:spPr>
          <a:xfrm rot="16200000">
            <a:off x="5826877" y="4454782"/>
            <a:ext cx="461665" cy="20660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DoFs</a:t>
            </a:r>
            <a:endParaRPr lang="en-US" i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747133-BD2B-4B98-8A6A-2D4351D6CBF9}"/>
              </a:ext>
            </a:extLst>
          </p:cNvPr>
          <p:cNvGrpSpPr/>
          <p:nvPr/>
        </p:nvGrpSpPr>
        <p:grpSpPr>
          <a:xfrm>
            <a:off x="4284174" y="3163193"/>
            <a:ext cx="1390409" cy="789842"/>
            <a:chOff x="2530710" y="1449922"/>
            <a:chExt cx="1390409" cy="789842"/>
          </a:xfrm>
        </p:grpSpPr>
        <p:sp>
          <p:nvSpPr>
            <p:cNvPr id="56" name="Oval 94">
              <a:extLst>
                <a:ext uri="{FF2B5EF4-FFF2-40B4-BE49-F238E27FC236}">
                  <a16:creationId xmlns:a16="http://schemas.microsoft.com/office/drawing/2014/main" id="{2C2B5F70-49F1-467F-935F-AFB7B9CB52F2}"/>
                </a:ext>
              </a:extLst>
            </p:cNvPr>
            <p:cNvSpPr/>
            <p:nvPr/>
          </p:nvSpPr>
          <p:spPr>
            <a:xfrm flipH="1">
              <a:off x="2898502" y="1488016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7" name="Oval 94">
              <a:extLst>
                <a:ext uri="{FF2B5EF4-FFF2-40B4-BE49-F238E27FC236}">
                  <a16:creationId xmlns:a16="http://schemas.microsoft.com/office/drawing/2014/main" id="{98A22086-588E-4D62-8CEC-C975D5214FC6}"/>
                </a:ext>
              </a:extLst>
            </p:cNvPr>
            <p:cNvSpPr/>
            <p:nvPr/>
          </p:nvSpPr>
          <p:spPr>
            <a:xfrm>
              <a:off x="3450190" y="177217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8" name="Oval 94">
              <a:extLst>
                <a:ext uri="{FF2B5EF4-FFF2-40B4-BE49-F238E27FC236}">
                  <a16:creationId xmlns:a16="http://schemas.microsoft.com/office/drawing/2014/main" id="{623DD88F-95F3-499A-9792-08C6C25EFFCB}"/>
                </a:ext>
              </a:extLst>
            </p:cNvPr>
            <p:cNvSpPr/>
            <p:nvPr/>
          </p:nvSpPr>
          <p:spPr>
            <a:xfrm>
              <a:off x="3266294" y="163406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9" name="Oval 94">
              <a:extLst>
                <a:ext uri="{FF2B5EF4-FFF2-40B4-BE49-F238E27FC236}">
                  <a16:creationId xmlns:a16="http://schemas.microsoft.com/office/drawing/2014/main" id="{6312604E-EAC8-452C-A7D8-AF90E136FD1D}"/>
                </a:ext>
              </a:extLst>
            </p:cNvPr>
            <p:cNvSpPr/>
            <p:nvPr/>
          </p:nvSpPr>
          <p:spPr>
            <a:xfrm>
              <a:off x="3082398" y="153722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61FB1A4B-4385-4B10-8F68-9D28BB685288}"/>
                </a:ext>
              </a:extLst>
            </p:cNvPr>
            <p:cNvSpPr/>
            <p:nvPr/>
          </p:nvSpPr>
          <p:spPr>
            <a:xfrm>
              <a:off x="2714606" y="1461033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7" name="Oval 94">
              <a:extLst>
                <a:ext uri="{FF2B5EF4-FFF2-40B4-BE49-F238E27FC236}">
                  <a16:creationId xmlns:a16="http://schemas.microsoft.com/office/drawing/2014/main" id="{374D813F-7021-4CEA-B04D-DC33149AE26F}"/>
                </a:ext>
              </a:extLst>
            </p:cNvPr>
            <p:cNvSpPr/>
            <p:nvPr/>
          </p:nvSpPr>
          <p:spPr>
            <a:xfrm>
              <a:off x="2530710" y="1449922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8" name="Oval 94">
              <a:extLst>
                <a:ext uri="{FF2B5EF4-FFF2-40B4-BE49-F238E27FC236}">
                  <a16:creationId xmlns:a16="http://schemas.microsoft.com/office/drawing/2014/main" id="{97D8FD20-306D-493E-8CE3-F028B66577D0}"/>
                </a:ext>
              </a:extLst>
            </p:cNvPr>
            <p:cNvSpPr/>
            <p:nvPr/>
          </p:nvSpPr>
          <p:spPr>
            <a:xfrm rot="5400000">
              <a:off x="3633676" y="194839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9" name="Oval 94">
              <a:extLst>
                <a:ext uri="{FF2B5EF4-FFF2-40B4-BE49-F238E27FC236}">
                  <a16:creationId xmlns:a16="http://schemas.microsoft.com/office/drawing/2014/main" id="{6D797C80-5E0F-4562-BDB0-884FD6C88CEE}"/>
                </a:ext>
              </a:extLst>
            </p:cNvPr>
            <p:cNvSpPr/>
            <p:nvPr/>
          </p:nvSpPr>
          <p:spPr>
            <a:xfrm rot="5400000">
              <a:off x="3816753" y="2135399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cxnSp>
        <p:nvCxnSpPr>
          <p:cNvPr id="83" name="Straight Connector 72">
            <a:extLst>
              <a:ext uri="{FF2B5EF4-FFF2-40B4-BE49-F238E27FC236}">
                <a16:creationId xmlns:a16="http://schemas.microsoft.com/office/drawing/2014/main" id="{05989A46-B4F2-408C-8260-E8C7FAA3B6FF}"/>
              </a:ext>
            </a:extLst>
          </p:cNvPr>
          <p:cNvCxnSpPr>
            <a:cxnSpLocks/>
          </p:cNvCxnSpPr>
          <p:nvPr/>
        </p:nvCxnSpPr>
        <p:spPr>
          <a:xfrm flipV="1">
            <a:off x="5998676" y="4090437"/>
            <a:ext cx="606818" cy="190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/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x-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06628-93F1-4D5A-A92A-15EFB403A287}"/>
              </a:ext>
            </a:extLst>
          </p:cNvPr>
          <p:cNvSpPr/>
          <p:nvPr/>
        </p:nvSpPr>
        <p:spPr>
          <a:xfrm>
            <a:off x="4329986" y="3213560"/>
            <a:ext cx="1671320" cy="1071880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1320" h="1071880">
                <a:moveTo>
                  <a:pt x="0" y="0"/>
                </a:moveTo>
                <a:cubicBezTo>
                  <a:pt x="64770" y="1693"/>
                  <a:pt x="129540" y="3387"/>
                  <a:pt x="193040" y="10160"/>
                </a:cubicBezTo>
                <a:cubicBezTo>
                  <a:pt x="256540" y="16933"/>
                  <a:pt x="319193" y="27940"/>
                  <a:pt x="381000" y="40640"/>
                </a:cubicBezTo>
                <a:cubicBezTo>
                  <a:pt x="442807" y="53340"/>
                  <a:pt x="502920" y="62653"/>
                  <a:pt x="563880" y="86360"/>
                </a:cubicBezTo>
                <a:cubicBezTo>
                  <a:pt x="624840" y="110067"/>
                  <a:pt x="685800" y="143087"/>
                  <a:pt x="746760" y="182880"/>
                </a:cubicBezTo>
                <a:cubicBezTo>
                  <a:pt x="807720" y="222673"/>
                  <a:pt x="868680" y="271780"/>
                  <a:pt x="929640" y="325120"/>
                </a:cubicBezTo>
                <a:cubicBezTo>
                  <a:pt x="990600" y="378460"/>
                  <a:pt x="1050713" y="441960"/>
                  <a:pt x="1112520" y="502920"/>
                </a:cubicBezTo>
                <a:cubicBezTo>
                  <a:pt x="1174327" y="563880"/>
                  <a:pt x="1239520" y="629073"/>
                  <a:pt x="1300480" y="690880"/>
                </a:cubicBezTo>
                <a:cubicBezTo>
                  <a:pt x="1361440" y="752687"/>
                  <a:pt x="1478280" y="873760"/>
                  <a:pt x="1478280" y="873760"/>
                </a:cubicBezTo>
                <a:lnTo>
                  <a:pt x="1671320" y="107188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B10AE2-2E98-40D2-8F83-AF058E7D7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48" name="标题 8223">
            <a:extLst>
              <a:ext uri="{FF2B5EF4-FFF2-40B4-BE49-F238E27FC236}">
                <a16:creationId xmlns:a16="http://schemas.microsoft.com/office/drawing/2014/main" id="{933722C3-A45D-43D6-A0BC-F4D735D30BE6}"/>
              </a:ext>
            </a:extLst>
          </p:cNvPr>
          <p:cNvSpPr txBox="1">
            <a:spLocks/>
          </p:cNvSpPr>
          <p:nvPr/>
        </p:nvSpPr>
        <p:spPr>
          <a:xfrm>
            <a:off x="1082961" y="1183410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sp>
        <p:nvSpPr>
          <p:cNvPr id="44" name="标题 8223">
            <a:extLst>
              <a:ext uri="{FF2B5EF4-FFF2-40B4-BE49-F238E27FC236}">
                <a16:creationId xmlns:a16="http://schemas.microsoft.com/office/drawing/2014/main" id="{2A23218A-03C2-4CAC-8ED3-FBBAF5DBE090}"/>
              </a:ext>
            </a:extLst>
          </p:cNvPr>
          <p:cNvSpPr txBox="1">
            <a:spLocks/>
          </p:cNvSpPr>
          <p:nvPr/>
        </p:nvSpPr>
        <p:spPr>
          <a:xfrm>
            <a:off x="1074026" y="1188424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标题 8223">
            <a:extLst>
              <a:ext uri="{FF2B5EF4-FFF2-40B4-BE49-F238E27FC236}">
                <a16:creationId xmlns:a16="http://schemas.microsoft.com/office/drawing/2014/main" id="{4D0E3211-0F8E-40CA-A0E6-BE45D45F4038}"/>
              </a:ext>
            </a:extLst>
          </p:cNvPr>
          <p:cNvSpPr txBox="1">
            <a:spLocks/>
          </p:cNvSpPr>
          <p:nvPr/>
        </p:nvSpPr>
        <p:spPr>
          <a:xfrm>
            <a:off x="1067368" y="1168854"/>
            <a:ext cx="8176137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Oval 94">
            <a:extLst>
              <a:ext uri="{FF2B5EF4-FFF2-40B4-BE49-F238E27FC236}">
                <a16:creationId xmlns:a16="http://schemas.microsoft.com/office/drawing/2014/main" id="{78271DDB-E2EF-464F-B93A-ED475AB4E68A}"/>
              </a:ext>
            </a:extLst>
          </p:cNvPr>
          <p:cNvSpPr/>
          <p:nvPr/>
        </p:nvSpPr>
        <p:spPr>
          <a:xfrm>
            <a:off x="6162080" y="4159475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94">
            <a:extLst>
              <a:ext uri="{FF2B5EF4-FFF2-40B4-BE49-F238E27FC236}">
                <a16:creationId xmlns:a16="http://schemas.microsoft.com/office/drawing/2014/main" id="{CD6CDFC2-1B74-4ECF-80F8-FE0516313B02}"/>
              </a:ext>
            </a:extLst>
          </p:cNvPr>
          <p:cNvSpPr/>
          <p:nvPr/>
        </p:nvSpPr>
        <p:spPr>
          <a:xfrm>
            <a:off x="6394919" y="4089500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272B97-2F60-442B-B156-AC61B3E3001F}"/>
                  </a:ext>
                </a:extLst>
              </p:cNvPr>
              <p:cNvSpPr txBox="1"/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272B97-2F60-442B-B156-AC61B3E3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blipFill>
                <a:blip r:embed="rId6"/>
                <a:stretch>
                  <a:fillRect l="-31429" r="-11429" b="-382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Isosceles Triangle 14">
            <a:extLst>
              <a:ext uri="{FF2B5EF4-FFF2-40B4-BE49-F238E27FC236}">
                <a16:creationId xmlns:a16="http://schemas.microsoft.com/office/drawing/2014/main" id="{BF457734-8CA7-41F0-9AF2-777FDB176DA4}"/>
              </a:ext>
            </a:extLst>
          </p:cNvPr>
          <p:cNvSpPr/>
          <p:nvPr/>
        </p:nvSpPr>
        <p:spPr>
          <a:xfrm rot="5400000">
            <a:off x="6484183" y="4504246"/>
            <a:ext cx="128763" cy="420095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B93B3-EA0D-415B-8EC2-1EFD9A8B00A7}"/>
              </a:ext>
            </a:extLst>
          </p:cNvPr>
          <p:cNvSpPr txBox="1"/>
          <p:nvPr/>
        </p:nvSpPr>
        <p:spPr>
          <a:xfrm>
            <a:off x="6455631" y="4723664"/>
            <a:ext cx="1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</p:spTree>
    <p:extLst>
      <p:ext uri="{BB962C8B-B14F-4D97-AF65-F5344CB8AC3E}">
        <p14:creationId xmlns:p14="http://schemas.microsoft.com/office/powerpoint/2010/main" val="173954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9">
            <a:extLst>
              <a:ext uri="{FF2B5EF4-FFF2-40B4-BE49-F238E27FC236}">
                <a16:creationId xmlns:a16="http://schemas.microsoft.com/office/drawing/2014/main" id="{004F7F99-9B9E-4018-8108-C30CD779DBAA}"/>
              </a:ext>
            </a:extLst>
          </p:cNvPr>
          <p:cNvCxnSpPr>
            <a:cxnSpLocks/>
          </p:cNvCxnSpPr>
          <p:nvPr/>
        </p:nvCxnSpPr>
        <p:spPr>
          <a:xfrm>
            <a:off x="4117163" y="5004490"/>
            <a:ext cx="3500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0">
            <a:extLst>
              <a:ext uri="{FF2B5EF4-FFF2-40B4-BE49-F238E27FC236}">
                <a16:creationId xmlns:a16="http://schemas.microsoft.com/office/drawing/2014/main" id="{A7320566-6998-43FD-B08D-E30F9A93DE69}"/>
              </a:ext>
            </a:extLst>
          </p:cNvPr>
          <p:cNvCxnSpPr>
            <a:cxnSpLocks/>
          </p:cNvCxnSpPr>
          <p:nvPr/>
        </p:nvCxnSpPr>
        <p:spPr>
          <a:xfrm flipV="1">
            <a:off x="4117163" y="2136600"/>
            <a:ext cx="0" cy="312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758529" y="4034967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3" name="Oval 94">
            <a:extLst>
              <a:ext uri="{FF2B5EF4-FFF2-40B4-BE49-F238E27FC236}">
                <a16:creationId xmlns:a16="http://schemas.microsoft.com/office/drawing/2014/main" id="{164ADEEC-ECD8-45A2-B22E-9BBDA0DD9286}"/>
              </a:ext>
            </a:extLst>
          </p:cNvPr>
          <p:cNvSpPr/>
          <p:nvPr/>
        </p:nvSpPr>
        <p:spPr>
          <a:xfrm>
            <a:off x="5942425" y="4233082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4105851" y="4285152"/>
            <a:ext cx="1896582" cy="5954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7016FA-21C4-43AD-90A2-A25088531F4D}"/>
              </a:ext>
            </a:extLst>
          </p:cNvPr>
          <p:cNvSpPr txBox="1"/>
          <p:nvPr/>
        </p:nvSpPr>
        <p:spPr>
          <a:xfrm rot="10800000">
            <a:off x="3311808" y="2767436"/>
            <a:ext cx="461665" cy="16471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Absolute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A48C5-9086-45E4-8747-AC5112ECDD7B}"/>
              </a:ext>
            </a:extLst>
          </p:cNvPr>
          <p:cNvSpPr txBox="1"/>
          <p:nvPr/>
        </p:nvSpPr>
        <p:spPr>
          <a:xfrm rot="16200000">
            <a:off x="5826877" y="4454782"/>
            <a:ext cx="461665" cy="20660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DoFs</a:t>
            </a:r>
            <a:endParaRPr lang="en-US" i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747133-BD2B-4B98-8A6A-2D4351D6CBF9}"/>
              </a:ext>
            </a:extLst>
          </p:cNvPr>
          <p:cNvGrpSpPr/>
          <p:nvPr/>
        </p:nvGrpSpPr>
        <p:grpSpPr>
          <a:xfrm>
            <a:off x="4284174" y="3163193"/>
            <a:ext cx="1390409" cy="789842"/>
            <a:chOff x="2530710" y="1449922"/>
            <a:chExt cx="1390409" cy="789842"/>
          </a:xfrm>
        </p:grpSpPr>
        <p:sp>
          <p:nvSpPr>
            <p:cNvPr id="56" name="Oval 94">
              <a:extLst>
                <a:ext uri="{FF2B5EF4-FFF2-40B4-BE49-F238E27FC236}">
                  <a16:creationId xmlns:a16="http://schemas.microsoft.com/office/drawing/2014/main" id="{2C2B5F70-49F1-467F-935F-AFB7B9CB52F2}"/>
                </a:ext>
              </a:extLst>
            </p:cNvPr>
            <p:cNvSpPr/>
            <p:nvPr/>
          </p:nvSpPr>
          <p:spPr>
            <a:xfrm flipH="1">
              <a:off x="2898502" y="1488016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7" name="Oval 94">
              <a:extLst>
                <a:ext uri="{FF2B5EF4-FFF2-40B4-BE49-F238E27FC236}">
                  <a16:creationId xmlns:a16="http://schemas.microsoft.com/office/drawing/2014/main" id="{98A22086-588E-4D62-8CEC-C975D5214FC6}"/>
                </a:ext>
              </a:extLst>
            </p:cNvPr>
            <p:cNvSpPr/>
            <p:nvPr/>
          </p:nvSpPr>
          <p:spPr>
            <a:xfrm>
              <a:off x="3450190" y="177217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8" name="Oval 94">
              <a:extLst>
                <a:ext uri="{FF2B5EF4-FFF2-40B4-BE49-F238E27FC236}">
                  <a16:creationId xmlns:a16="http://schemas.microsoft.com/office/drawing/2014/main" id="{623DD88F-95F3-499A-9792-08C6C25EFFCB}"/>
                </a:ext>
              </a:extLst>
            </p:cNvPr>
            <p:cNvSpPr/>
            <p:nvPr/>
          </p:nvSpPr>
          <p:spPr>
            <a:xfrm>
              <a:off x="3266294" y="163406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9" name="Oval 94">
              <a:extLst>
                <a:ext uri="{FF2B5EF4-FFF2-40B4-BE49-F238E27FC236}">
                  <a16:creationId xmlns:a16="http://schemas.microsoft.com/office/drawing/2014/main" id="{6312604E-EAC8-452C-A7D8-AF90E136FD1D}"/>
                </a:ext>
              </a:extLst>
            </p:cNvPr>
            <p:cNvSpPr/>
            <p:nvPr/>
          </p:nvSpPr>
          <p:spPr>
            <a:xfrm>
              <a:off x="3082398" y="153722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61FB1A4B-4385-4B10-8F68-9D28BB685288}"/>
                </a:ext>
              </a:extLst>
            </p:cNvPr>
            <p:cNvSpPr/>
            <p:nvPr/>
          </p:nvSpPr>
          <p:spPr>
            <a:xfrm>
              <a:off x="2714606" y="1461033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7" name="Oval 94">
              <a:extLst>
                <a:ext uri="{FF2B5EF4-FFF2-40B4-BE49-F238E27FC236}">
                  <a16:creationId xmlns:a16="http://schemas.microsoft.com/office/drawing/2014/main" id="{374D813F-7021-4CEA-B04D-DC33149AE26F}"/>
                </a:ext>
              </a:extLst>
            </p:cNvPr>
            <p:cNvSpPr/>
            <p:nvPr/>
          </p:nvSpPr>
          <p:spPr>
            <a:xfrm>
              <a:off x="2530710" y="1449922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8" name="Oval 94">
              <a:extLst>
                <a:ext uri="{FF2B5EF4-FFF2-40B4-BE49-F238E27FC236}">
                  <a16:creationId xmlns:a16="http://schemas.microsoft.com/office/drawing/2014/main" id="{97D8FD20-306D-493E-8CE3-F028B66577D0}"/>
                </a:ext>
              </a:extLst>
            </p:cNvPr>
            <p:cNvSpPr/>
            <p:nvPr/>
          </p:nvSpPr>
          <p:spPr>
            <a:xfrm rot="5400000">
              <a:off x="3633676" y="194839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9" name="Oval 94">
              <a:extLst>
                <a:ext uri="{FF2B5EF4-FFF2-40B4-BE49-F238E27FC236}">
                  <a16:creationId xmlns:a16="http://schemas.microsoft.com/office/drawing/2014/main" id="{6D797C80-5E0F-4562-BDB0-884FD6C88CEE}"/>
                </a:ext>
              </a:extLst>
            </p:cNvPr>
            <p:cNvSpPr/>
            <p:nvPr/>
          </p:nvSpPr>
          <p:spPr>
            <a:xfrm rot="5400000">
              <a:off x="3816753" y="2135399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cxnSp>
        <p:nvCxnSpPr>
          <p:cNvPr id="83" name="Straight Connector 72">
            <a:extLst>
              <a:ext uri="{FF2B5EF4-FFF2-40B4-BE49-F238E27FC236}">
                <a16:creationId xmlns:a16="http://schemas.microsoft.com/office/drawing/2014/main" id="{05989A46-B4F2-408C-8260-E8C7FAA3B6FF}"/>
              </a:ext>
            </a:extLst>
          </p:cNvPr>
          <p:cNvCxnSpPr>
            <a:cxnSpLocks/>
          </p:cNvCxnSpPr>
          <p:nvPr/>
        </p:nvCxnSpPr>
        <p:spPr>
          <a:xfrm flipV="1">
            <a:off x="5998676" y="4090437"/>
            <a:ext cx="606818" cy="190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/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x-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28A59645-5D02-4FE1-B9FB-8E3D2D2D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94">
            <a:extLst>
              <a:ext uri="{FF2B5EF4-FFF2-40B4-BE49-F238E27FC236}">
                <a16:creationId xmlns:a16="http://schemas.microsoft.com/office/drawing/2014/main" id="{C18FD85E-BD3F-4B86-AA22-87E89B3E3CA2}"/>
              </a:ext>
            </a:extLst>
          </p:cNvPr>
          <p:cNvSpPr/>
          <p:nvPr/>
        </p:nvSpPr>
        <p:spPr>
          <a:xfrm>
            <a:off x="6162080" y="4159475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94">
            <a:extLst>
              <a:ext uri="{FF2B5EF4-FFF2-40B4-BE49-F238E27FC236}">
                <a16:creationId xmlns:a16="http://schemas.microsoft.com/office/drawing/2014/main" id="{2A770110-3B76-46ED-B4B0-40C85A8DE615}"/>
              </a:ext>
            </a:extLst>
          </p:cNvPr>
          <p:cNvSpPr/>
          <p:nvPr/>
        </p:nvSpPr>
        <p:spPr>
          <a:xfrm>
            <a:off x="6394919" y="4089500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06628-93F1-4D5A-A92A-15EFB403A287}"/>
              </a:ext>
            </a:extLst>
          </p:cNvPr>
          <p:cNvSpPr/>
          <p:nvPr/>
        </p:nvSpPr>
        <p:spPr>
          <a:xfrm>
            <a:off x="4329986" y="3213560"/>
            <a:ext cx="1668859" cy="1071420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08534 w 1671320"/>
              <a:gd name="connsiteY9" fmla="*/ 1002840 h 1071880"/>
              <a:gd name="connsiteX10" fmla="*/ 1671320 w 1671320"/>
              <a:gd name="connsiteY10" fmla="*/ 1071880 h 1071880"/>
              <a:gd name="connsiteX0" fmla="*/ 0 w 1838960"/>
              <a:gd name="connsiteY0" fmla="*/ 0 h 1244600"/>
              <a:gd name="connsiteX1" fmla="*/ 193040 w 1838960"/>
              <a:gd name="connsiteY1" fmla="*/ 10160 h 1244600"/>
              <a:gd name="connsiteX2" fmla="*/ 381000 w 1838960"/>
              <a:gd name="connsiteY2" fmla="*/ 40640 h 1244600"/>
              <a:gd name="connsiteX3" fmla="*/ 563880 w 1838960"/>
              <a:gd name="connsiteY3" fmla="*/ 86360 h 1244600"/>
              <a:gd name="connsiteX4" fmla="*/ 746760 w 1838960"/>
              <a:gd name="connsiteY4" fmla="*/ 182880 h 1244600"/>
              <a:gd name="connsiteX5" fmla="*/ 929640 w 1838960"/>
              <a:gd name="connsiteY5" fmla="*/ 325120 h 1244600"/>
              <a:gd name="connsiteX6" fmla="*/ 1112520 w 1838960"/>
              <a:gd name="connsiteY6" fmla="*/ 502920 h 1244600"/>
              <a:gd name="connsiteX7" fmla="*/ 1300480 w 1838960"/>
              <a:gd name="connsiteY7" fmla="*/ 690880 h 1244600"/>
              <a:gd name="connsiteX8" fmla="*/ 1478280 w 1838960"/>
              <a:gd name="connsiteY8" fmla="*/ 873760 h 1244600"/>
              <a:gd name="connsiteX9" fmla="*/ 1608534 w 1838960"/>
              <a:gd name="connsiteY9" fmla="*/ 1002840 h 1244600"/>
              <a:gd name="connsiteX10" fmla="*/ 1838960 w 1838960"/>
              <a:gd name="connsiteY10" fmla="*/ 1244600 h 1244600"/>
              <a:gd name="connsiteX0" fmla="*/ 0 w 1838960"/>
              <a:gd name="connsiteY0" fmla="*/ 0 h 1244600"/>
              <a:gd name="connsiteX1" fmla="*/ 193040 w 1838960"/>
              <a:gd name="connsiteY1" fmla="*/ 10160 h 1244600"/>
              <a:gd name="connsiteX2" fmla="*/ 381000 w 1838960"/>
              <a:gd name="connsiteY2" fmla="*/ 40640 h 1244600"/>
              <a:gd name="connsiteX3" fmla="*/ 563880 w 1838960"/>
              <a:gd name="connsiteY3" fmla="*/ 86360 h 1244600"/>
              <a:gd name="connsiteX4" fmla="*/ 746760 w 1838960"/>
              <a:gd name="connsiteY4" fmla="*/ 182880 h 1244600"/>
              <a:gd name="connsiteX5" fmla="*/ 929640 w 1838960"/>
              <a:gd name="connsiteY5" fmla="*/ 325120 h 1244600"/>
              <a:gd name="connsiteX6" fmla="*/ 1112520 w 1838960"/>
              <a:gd name="connsiteY6" fmla="*/ 502920 h 1244600"/>
              <a:gd name="connsiteX7" fmla="*/ 1300480 w 1838960"/>
              <a:gd name="connsiteY7" fmla="*/ 690880 h 1244600"/>
              <a:gd name="connsiteX8" fmla="*/ 1478280 w 1838960"/>
              <a:gd name="connsiteY8" fmla="*/ 873760 h 1244600"/>
              <a:gd name="connsiteX9" fmla="*/ 1659334 w 1838960"/>
              <a:gd name="connsiteY9" fmla="*/ 1079040 h 1244600"/>
              <a:gd name="connsiteX10" fmla="*/ 1838960 w 1838960"/>
              <a:gd name="connsiteY10" fmla="*/ 1244600 h 1244600"/>
              <a:gd name="connsiteX0" fmla="*/ 0 w 1869440"/>
              <a:gd name="connsiteY0" fmla="*/ 0 h 1320800"/>
              <a:gd name="connsiteX1" fmla="*/ 193040 w 1869440"/>
              <a:gd name="connsiteY1" fmla="*/ 10160 h 1320800"/>
              <a:gd name="connsiteX2" fmla="*/ 381000 w 1869440"/>
              <a:gd name="connsiteY2" fmla="*/ 40640 h 1320800"/>
              <a:gd name="connsiteX3" fmla="*/ 563880 w 1869440"/>
              <a:gd name="connsiteY3" fmla="*/ 86360 h 1320800"/>
              <a:gd name="connsiteX4" fmla="*/ 746760 w 1869440"/>
              <a:gd name="connsiteY4" fmla="*/ 182880 h 1320800"/>
              <a:gd name="connsiteX5" fmla="*/ 929640 w 1869440"/>
              <a:gd name="connsiteY5" fmla="*/ 325120 h 1320800"/>
              <a:gd name="connsiteX6" fmla="*/ 1112520 w 1869440"/>
              <a:gd name="connsiteY6" fmla="*/ 502920 h 1320800"/>
              <a:gd name="connsiteX7" fmla="*/ 1300480 w 1869440"/>
              <a:gd name="connsiteY7" fmla="*/ 690880 h 1320800"/>
              <a:gd name="connsiteX8" fmla="*/ 1478280 w 1869440"/>
              <a:gd name="connsiteY8" fmla="*/ 873760 h 1320800"/>
              <a:gd name="connsiteX9" fmla="*/ 1659334 w 1869440"/>
              <a:gd name="connsiteY9" fmla="*/ 1079040 h 1320800"/>
              <a:gd name="connsiteX10" fmla="*/ 1869440 w 1869440"/>
              <a:gd name="connsiteY10" fmla="*/ 1320800 h 1320800"/>
              <a:gd name="connsiteX0" fmla="*/ 0 w 1859280"/>
              <a:gd name="connsiteY0" fmla="*/ 0 h 1295400"/>
              <a:gd name="connsiteX1" fmla="*/ 193040 w 1859280"/>
              <a:gd name="connsiteY1" fmla="*/ 10160 h 1295400"/>
              <a:gd name="connsiteX2" fmla="*/ 381000 w 1859280"/>
              <a:gd name="connsiteY2" fmla="*/ 40640 h 1295400"/>
              <a:gd name="connsiteX3" fmla="*/ 563880 w 1859280"/>
              <a:gd name="connsiteY3" fmla="*/ 86360 h 1295400"/>
              <a:gd name="connsiteX4" fmla="*/ 746760 w 1859280"/>
              <a:gd name="connsiteY4" fmla="*/ 182880 h 1295400"/>
              <a:gd name="connsiteX5" fmla="*/ 929640 w 1859280"/>
              <a:gd name="connsiteY5" fmla="*/ 325120 h 1295400"/>
              <a:gd name="connsiteX6" fmla="*/ 1112520 w 1859280"/>
              <a:gd name="connsiteY6" fmla="*/ 502920 h 1295400"/>
              <a:gd name="connsiteX7" fmla="*/ 1300480 w 1859280"/>
              <a:gd name="connsiteY7" fmla="*/ 690880 h 1295400"/>
              <a:gd name="connsiteX8" fmla="*/ 1478280 w 1859280"/>
              <a:gd name="connsiteY8" fmla="*/ 873760 h 1295400"/>
              <a:gd name="connsiteX9" fmla="*/ 1659334 w 1859280"/>
              <a:gd name="connsiteY9" fmla="*/ 1079040 h 1295400"/>
              <a:gd name="connsiteX10" fmla="*/ 1859280 w 1859280"/>
              <a:gd name="connsiteY10" fmla="*/ 1295400 h 1295400"/>
              <a:gd name="connsiteX0" fmla="*/ 0 w 1840230"/>
              <a:gd name="connsiteY0" fmla="*/ 0 h 1272540"/>
              <a:gd name="connsiteX1" fmla="*/ 193040 w 1840230"/>
              <a:gd name="connsiteY1" fmla="*/ 10160 h 1272540"/>
              <a:gd name="connsiteX2" fmla="*/ 381000 w 1840230"/>
              <a:gd name="connsiteY2" fmla="*/ 40640 h 1272540"/>
              <a:gd name="connsiteX3" fmla="*/ 563880 w 1840230"/>
              <a:gd name="connsiteY3" fmla="*/ 86360 h 1272540"/>
              <a:gd name="connsiteX4" fmla="*/ 746760 w 1840230"/>
              <a:gd name="connsiteY4" fmla="*/ 182880 h 1272540"/>
              <a:gd name="connsiteX5" fmla="*/ 929640 w 1840230"/>
              <a:gd name="connsiteY5" fmla="*/ 325120 h 1272540"/>
              <a:gd name="connsiteX6" fmla="*/ 1112520 w 1840230"/>
              <a:gd name="connsiteY6" fmla="*/ 502920 h 1272540"/>
              <a:gd name="connsiteX7" fmla="*/ 1300480 w 1840230"/>
              <a:gd name="connsiteY7" fmla="*/ 690880 h 1272540"/>
              <a:gd name="connsiteX8" fmla="*/ 1478280 w 1840230"/>
              <a:gd name="connsiteY8" fmla="*/ 873760 h 1272540"/>
              <a:gd name="connsiteX9" fmla="*/ 1659334 w 1840230"/>
              <a:gd name="connsiteY9" fmla="*/ 1079040 h 1272540"/>
              <a:gd name="connsiteX10" fmla="*/ 1840230 w 1840230"/>
              <a:gd name="connsiteY10" fmla="*/ 1272540 h 1272540"/>
              <a:gd name="connsiteX0" fmla="*/ 0 w 1659334"/>
              <a:gd name="connsiteY0" fmla="*/ 0 h 1079040"/>
              <a:gd name="connsiteX1" fmla="*/ 193040 w 1659334"/>
              <a:gd name="connsiteY1" fmla="*/ 10160 h 1079040"/>
              <a:gd name="connsiteX2" fmla="*/ 381000 w 1659334"/>
              <a:gd name="connsiteY2" fmla="*/ 40640 h 1079040"/>
              <a:gd name="connsiteX3" fmla="*/ 563880 w 1659334"/>
              <a:gd name="connsiteY3" fmla="*/ 86360 h 1079040"/>
              <a:gd name="connsiteX4" fmla="*/ 746760 w 1659334"/>
              <a:gd name="connsiteY4" fmla="*/ 182880 h 1079040"/>
              <a:gd name="connsiteX5" fmla="*/ 929640 w 1659334"/>
              <a:gd name="connsiteY5" fmla="*/ 325120 h 1079040"/>
              <a:gd name="connsiteX6" fmla="*/ 1112520 w 1659334"/>
              <a:gd name="connsiteY6" fmla="*/ 502920 h 1079040"/>
              <a:gd name="connsiteX7" fmla="*/ 1300480 w 1659334"/>
              <a:gd name="connsiteY7" fmla="*/ 690880 h 1079040"/>
              <a:gd name="connsiteX8" fmla="*/ 1478280 w 1659334"/>
              <a:gd name="connsiteY8" fmla="*/ 873760 h 1079040"/>
              <a:gd name="connsiteX9" fmla="*/ 1659334 w 1659334"/>
              <a:gd name="connsiteY9" fmla="*/ 1079040 h 1079040"/>
              <a:gd name="connsiteX0" fmla="*/ 0 w 1668859"/>
              <a:gd name="connsiteY0" fmla="*/ 0 h 1071420"/>
              <a:gd name="connsiteX1" fmla="*/ 193040 w 1668859"/>
              <a:gd name="connsiteY1" fmla="*/ 10160 h 1071420"/>
              <a:gd name="connsiteX2" fmla="*/ 381000 w 1668859"/>
              <a:gd name="connsiteY2" fmla="*/ 40640 h 1071420"/>
              <a:gd name="connsiteX3" fmla="*/ 563880 w 1668859"/>
              <a:gd name="connsiteY3" fmla="*/ 86360 h 1071420"/>
              <a:gd name="connsiteX4" fmla="*/ 746760 w 1668859"/>
              <a:gd name="connsiteY4" fmla="*/ 182880 h 1071420"/>
              <a:gd name="connsiteX5" fmla="*/ 929640 w 1668859"/>
              <a:gd name="connsiteY5" fmla="*/ 325120 h 1071420"/>
              <a:gd name="connsiteX6" fmla="*/ 1112520 w 1668859"/>
              <a:gd name="connsiteY6" fmla="*/ 502920 h 1071420"/>
              <a:gd name="connsiteX7" fmla="*/ 1300480 w 1668859"/>
              <a:gd name="connsiteY7" fmla="*/ 690880 h 1071420"/>
              <a:gd name="connsiteX8" fmla="*/ 1478280 w 1668859"/>
              <a:gd name="connsiteY8" fmla="*/ 873760 h 1071420"/>
              <a:gd name="connsiteX9" fmla="*/ 1668859 w 1668859"/>
              <a:gd name="connsiteY9" fmla="*/ 1071420 h 107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8859" h="1071420">
                <a:moveTo>
                  <a:pt x="0" y="0"/>
                </a:moveTo>
                <a:cubicBezTo>
                  <a:pt x="64770" y="1693"/>
                  <a:pt x="129540" y="3387"/>
                  <a:pt x="193040" y="10160"/>
                </a:cubicBezTo>
                <a:cubicBezTo>
                  <a:pt x="256540" y="16933"/>
                  <a:pt x="319193" y="27940"/>
                  <a:pt x="381000" y="40640"/>
                </a:cubicBezTo>
                <a:cubicBezTo>
                  <a:pt x="442807" y="53340"/>
                  <a:pt x="502920" y="62653"/>
                  <a:pt x="563880" y="86360"/>
                </a:cubicBezTo>
                <a:cubicBezTo>
                  <a:pt x="624840" y="110067"/>
                  <a:pt x="685800" y="143087"/>
                  <a:pt x="746760" y="182880"/>
                </a:cubicBezTo>
                <a:cubicBezTo>
                  <a:pt x="807720" y="222673"/>
                  <a:pt x="868680" y="271780"/>
                  <a:pt x="929640" y="325120"/>
                </a:cubicBezTo>
                <a:cubicBezTo>
                  <a:pt x="990600" y="378460"/>
                  <a:pt x="1050713" y="441960"/>
                  <a:pt x="1112520" y="502920"/>
                </a:cubicBezTo>
                <a:cubicBezTo>
                  <a:pt x="1174327" y="563880"/>
                  <a:pt x="1239520" y="629073"/>
                  <a:pt x="1300480" y="690880"/>
                </a:cubicBezTo>
                <a:cubicBezTo>
                  <a:pt x="1361440" y="752687"/>
                  <a:pt x="1426938" y="821767"/>
                  <a:pt x="1478280" y="873760"/>
                </a:cubicBezTo>
                <a:lnTo>
                  <a:pt x="1668859" y="107142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B10AE2-2E98-40D2-8F83-AF058E7D7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48" name="标题 8223">
            <a:extLst>
              <a:ext uri="{FF2B5EF4-FFF2-40B4-BE49-F238E27FC236}">
                <a16:creationId xmlns:a16="http://schemas.microsoft.com/office/drawing/2014/main" id="{933722C3-A45D-43D6-A0BC-F4D735D30BE6}"/>
              </a:ext>
            </a:extLst>
          </p:cNvPr>
          <p:cNvSpPr txBox="1">
            <a:spLocks/>
          </p:cNvSpPr>
          <p:nvPr/>
        </p:nvSpPr>
        <p:spPr>
          <a:xfrm>
            <a:off x="1082961" y="1183410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sp>
        <p:nvSpPr>
          <p:cNvPr id="44" name="标题 8223">
            <a:extLst>
              <a:ext uri="{FF2B5EF4-FFF2-40B4-BE49-F238E27FC236}">
                <a16:creationId xmlns:a16="http://schemas.microsoft.com/office/drawing/2014/main" id="{2A23218A-03C2-4CAC-8ED3-FBBAF5DBE090}"/>
              </a:ext>
            </a:extLst>
          </p:cNvPr>
          <p:cNvSpPr txBox="1">
            <a:spLocks/>
          </p:cNvSpPr>
          <p:nvPr/>
        </p:nvSpPr>
        <p:spPr>
          <a:xfrm>
            <a:off x="1074026" y="1188424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接连接符 83">
            <a:extLst>
              <a:ext uri="{FF2B5EF4-FFF2-40B4-BE49-F238E27FC236}">
                <a16:creationId xmlns:a16="http://schemas.microsoft.com/office/drawing/2014/main" id="{427B0317-BC58-43A7-AC28-3FF85676118F}"/>
              </a:ext>
            </a:extLst>
          </p:cNvPr>
          <p:cNvCxnSpPr>
            <a:cxnSpLocks/>
            <a:stCxn id="5" idx="10"/>
          </p:cNvCxnSpPr>
          <p:nvPr/>
        </p:nvCxnSpPr>
        <p:spPr>
          <a:xfrm flipH="1">
            <a:off x="4119106" y="4486100"/>
            <a:ext cx="2051110" cy="64337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2">
            <a:extLst>
              <a:ext uri="{FF2B5EF4-FFF2-40B4-BE49-F238E27FC236}">
                <a16:creationId xmlns:a16="http://schemas.microsoft.com/office/drawing/2014/main" id="{50E4A71C-2FFF-44DA-B114-A2675D84287E}"/>
              </a:ext>
            </a:extLst>
          </p:cNvPr>
          <p:cNvCxnSpPr>
            <a:cxnSpLocks/>
          </p:cNvCxnSpPr>
          <p:nvPr/>
        </p:nvCxnSpPr>
        <p:spPr>
          <a:xfrm flipV="1">
            <a:off x="6170216" y="4300116"/>
            <a:ext cx="588396" cy="18598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83">
            <a:extLst>
              <a:ext uri="{FF2B5EF4-FFF2-40B4-BE49-F238E27FC236}">
                <a16:creationId xmlns:a16="http://schemas.microsoft.com/office/drawing/2014/main" id="{E6D640D3-C73D-4DFC-8537-034E52A52380}"/>
              </a:ext>
            </a:extLst>
          </p:cNvPr>
          <p:cNvCxnSpPr>
            <a:cxnSpLocks/>
            <a:stCxn id="5" idx="8"/>
          </p:cNvCxnSpPr>
          <p:nvPr/>
        </p:nvCxnSpPr>
        <p:spPr>
          <a:xfrm flipH="1">
            <a:off x="4119106" y="4087320"/>
            <a:ext cx="1689160" cy="5281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72">
            <a:extLst>
              <a:ext uri="{FF2B5EF4-FFF2-40B4-BE49-F238E27FC236}">
                <a16:creationId xmlns:a16="http://schemas.microsoft.com/office/drawing/2014/main" id="{A39975C3-86E9-4704-B7DE-88F9C982E71C}"/>
              </a:ext>
            </a:extLst>
          </p:cNvPr>
          <p:cNvCxnSpPr>
            <a:cxnSpLocks/>
            <a:stCxn id="5" idx="8"/>
          </p:cNvCxnSpPr>
          <p:nvPr/>
        </p:nvCxnSpPr>
        <p:spPr>
          <a:xfrm flipV="1">
            <a:off x="5808266" y="3864806"/>
            <a:ext cx="691428" cy="2225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94">
            <a:extLst>
              <a:ext uri="{FF2B5EF4-FFF2-40B4-BE49-F238E27FC236}">
                <a16:creationId xmlns:a16="http://schemas.microsoft.com/office/drawing/2014/main" id="{1BCE08CD-75F1-47AE-95C2-36AD6B991E03}"/>
              </a:ext>
            </a:extLst>
          </p:cNvPr>
          <p:cNvSpPr/>
          <p:nvPr/>
        </p:nvSpPr>
        <p:spPr>
          <a:xfrm>
            <a:off x="6112398" y="4425907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0" name="Oval 94">
            <a:extLst>
              <a:ext uri="{FF2B5EF4-FFF2-40B4-BE49-F238E27FC236}">
                <a16:creationId xmlns:a16="http://schemas.microsoft.com/office/drawing/2014/main" id="{72804F2D-B036-4349-88A5-57AFCAF4A352}"/>
              </a:ext>
            </a:extLst>
          </p:cNvPr>
          <p:cNvSpPr/>
          <p:nvPr/>
        </p:nvSpPr>
        <p:spPr>
          <a:xfrm>
            <a:off x="6342043" y="4366281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Oval 94">
            <a:extLst>
              <a:ext uri="{FF2B5EF4-FFF2-40B4-BE49-F238E27FC236}">
                <a16:creationId xmlns:a16="http://schemas.microsoft.com/office/drawing/2014/main" id="{9C4E3DFC-5A8B-4044-8F8E-AAE3145E49B5}"/>
              </a:ext>
            </a:extLst>
          </p:cNvPr>
          <p:cNvSpPr/>
          <p:nvPr/>
        </p:nvSpPr>
        <p:spPr>
          <a:xfrm>
            <a:off x="6565357" y="4300116"/>
            <a:ext cx="104775" cy="103956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2" name="Oval 94">
            <a:extLst>
              <a:ext uri="{FF2B5EF4-FFF2-40B4-BE49-F238E27FC236}">
                <a16:creationId xmlns:a16="http://schemas.microsoft.com/office/drawing/2014/main" id="{65EDE11F-8280-4FCF-94C7-EB325C214CA4}"/>
              </a:ext>
            </a:extLst>
          </p:cNvPr>
          <p:cNvSpPr/>
          <p:nvPr/>
        </p:nvSpPr>
        <p:spPr>
          <a:xfrm>
            <a:off x="5975880" y="3958435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3" name="Oval 94">
            <a:extLst>
              <a:ext uri="{FF2B5EF4-FFF2-40B4-BE49-F238E27FC236}">
                <a16:creationId xmlns:a16="http://schemas.microsoft.com/office/drawing/2014/main" id="{E6BA9914-AC14-4E48-84D3-F1A85D47C4EA}"/>
              </a:ext>
            </a:extLst>
          </p:cNvPr>
          <p:cNvSpPr/>
          <p:nvPr/>
        </p:nvSpPr>
        <p:spPr>
          <a:xfrm>
            <a:off x="6208719" y="3888460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DBE0C1-0A5E-469F-A936-42062AAE6160}"/>
              </a:ext>
            </a:extLst>
          </p:cNvPr>
          <p:cNvCxnSpPr>
            <a:cxnSpLocks/>
          </p:cNvCxnSpPr>
          <p:nvPr/>
        </p:nvCxnSpPr>
        <p:spPr>
          <a:xfrm>
            <a:off x="5986114" y="4274277"/>
            <a:ext cx="196246" cy="2062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CD2B636-C5EA-4A7D-B7EF-60E84C6EA995}"/>
                  </a:ext>
                </a:extLst>
              </p:cNvPr>
              <p:cNvSpPr txBox="1"/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CD2B636-C5EA-4A7D-B7EF-60E84C6E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blipFill>
                <a:blip r:embed="rId6"/>
                <a:stretch>
                  <a:fillRect l="-31429" r="-11429" b="-382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Isosceles Triangle 14">
            <a:extLst>
              <a:ext uri="{FF2B5EF4-FFF2-40B4-BE49-F238E27FC236}">
                <a16:creationId xmlns:a16="http://schemas.microsoft.com/office/drawing/2014/main" id="{97394A83-E7EA-45DA-A170-3F2A09FEB71A}"/>
              </a:ext>
            </a:extLst>
          </p:cNvPr>
          <p:cNvSpPr/>
          <p:nvPr/>
        </p:nvSpPr>
        <p:spPr>
          <a:xfrm rot="5400000">
            <a:off x="6484183" y="4504246"/>
            <a:ext cx="128763" cy="420095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9FEAE-CC02-4E3F-BD2C-4FFB7FBAB99A}"/>
              </a:ext>
            </a:extLst>
          </p:cNvPr>
          <p:cNvSpPr txBox="1"/>
          <p:nvPr/>
        </p:nvSpPr>
        <p:spPr>
          <a:xfrm>
            <a:off x="6455631" y="4723664"/>
            <a:ext cx="1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26D8DEA-15F3-4F0B-9EC8-2968B31D546B}"/>
                  </a:ext>
                </a:extLst>
              </p:cNvPr>
              <p:cNvSpPr/>
              <p:nvPr/>
            </p:nvSpPr>
            <p:spPr>
              <a:xfrm>
                <a:off x="6522387" y="3531604"/>
                <a:ext cx="129125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x-none" sz="16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26D8DEA-15F3-4F0B-9EC8-2968B31D5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87" y="3531604"/>
                <a:ext cx="1291251" cy="338554"/>
              </a:xfrm>
              <a:prstGeom prst="rect">
                <a:avLst/>
              </a:prstGeom>
              <a:blipFill>
                <a:blip r:embed="rId7"/>
                <a:stretch>
                  <a:fillRect l="-2830" t="-5357" b="-2142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588092-73A6-4C0F-8395-ABD3D5163167}"/>
                  </a:ext>
                </a:extLst>
              </p:cNvPr>
              <p:cNvSpPr/>
              <p:nvPr/>
            </p:nvSpPr>
            <p:spPr>
              <a:xfrm>
                <a:off x="6898307" y="4151364"/>
                <a:ext cx="14226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0" dirty="0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x-none" sz="16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588092-73A6-4C0F-8395-ABD3D5163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07" y="4151364"/>
                <a:ext cx="1422697" cy="338554"/>
              </a:xfrm>
              <a:prstGeom prst="rect">
                <a:avLst/>
              </a:prstGeom>
              <a:blipFill>
                <a:blip r:embed="rId8"/>
                <a:stretch>
                  <a:fillRect l="-2575" t="-5357" b="-2142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7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AB10AE2-2E98-40D2-8F83-AF058E7D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" y="5055848"/>
            <a:ext cx="2332102" cy="1438025"/>
          </a:xfrm>
          <a:prstGeom prst="rect">
            <a:avLst/>
          </a:prstGeom>
        </p:spPr>
      </p:pic>
      <p:sp>
        <p:nvSpPr>
          <p:cNvPr id="48" name="标题 8223">
            <a:extLst>
              <a:ext uri="{FF2B5EF4-FFF2-40B4-BE49-F238E27FC236}">
                <a16:creationId xmlns:a16="http://schemas.microsoft.com/office/drawing/2014/main" id="{933722C3-A45D-43D6-A0BC-F4D735D30BE6}"/>
              </a:ext>
            </a:extLst>
          </p:cNvPr>
          <p:cNvSpPr txBox="1">
            <a:spLocks/>
          </p:cNvSpPr>
          <p:nvPr/>
        </p:nvSpPr>
        <p:spPr>
          <a:xfrm>
            <a:off x="1082961" y="1183410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pPr defTabSz="0">
              <a:spcAft>
                <a:spcPts val="1200"/>
              </a:spcAft>
              <a:buClr>
                <a:srgbClr val="0075B0"/>
              </a:buClr>
              <a:buSzPct val="14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/>
          </a:p>
        </p:txBody>
      </p:sp>
      <p:sp>
        <p:nvSpPr>
          <p:cNvPr id="44" name="标题 8223">
            <a:extLst>
              <a:ext uri="{FF2B5EF4-FFF2-40B4-BE49-F238E27FC236}">
                <a16:creationId xmlns:a16="http://schemas.microsoft.com/office/drawing/2014/main" id="{2A23218A-03C2-4CAC-8ED3-FBBAF5DBE090}"/>
              </a:ext>
            </a:extLst>
          </p:cNvPr>
          <p:cNvSpPr txBox="1">
            <a:spLocks/>
          </p:cNvSpPr>
          <p:nvPr/>
        </p:nvSpPr>
        <p:spPr>
          <a:xfrm>
            <a:off x="1074026" y="1188424"/>
            <a:ext cx="9611518" cy="521454"/>
          </a:xfrm>
          <a:prstGeom prst="rect">
            <a:avLst/>
          </a:prstGeom>
        </p:spPr>
        <p:txBody>
          <a:bodyPr wrap="square" lIns="85041" tIns="44221" rIns="85041" bIns="44221" anchor="ctr"/>
          <a:lstStyle/>
          <a:p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Straight Arrow Connector 89">
            <a:extLst>
              <a:ext uri="{FF2B5EF4-FFF2-40B4-BE49-F238E27FC236}">
                <a16:creationId xmlns:a16="http://schemas.microsoft.com/office/drawing/2014/main" id="{63291132-FFD1-46D0-BD47-3C0A28125D80}"/>
              </a:ext>
            </a:extLst>
          </p:cNvPr>
          <p:cNvCxnSpPr>
            <a:cxnSpLocks/>
          </p:cNvCxnSpPr>
          <p:nvPr/>
        </p:nvCxnSpPr>
        <p:spPr>
          <a:xfrm>
            <a:off x="4117163" y="5004490"/>
            <a:ext cx="3500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90">
            <a:extLst>
              <a:ext uri="{FF2B5EF4-FFF2-40B4-BE49-F238E27FC236}">
                <a16:creationId xmlns:a16="http://schemas.microsoft.com/office/drawing/2014/main" id="{55D15A77-BD8D-43B3-8C7E-6AC9B8BA9B93}"/>
              </a:ext>
            </a:extLst>
          </p:cNvPr>
          <p:cNvCxnSpPr>
            <a:cxnSpLocks/>
          </p:cNvCxnSpPr>
          <p:nvPr/>
        </p:nvCxnSpPr>
        <p:spPr>
          <a:xfrm flipV="1">
            <a:off x="4117163" y="2136600"/>
            <a:ext cx="0" cy="312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94">
            <a:extLst>
              <a:ext uri="{FF2B5EF4-FFF2-40B4-BE49-F238E27FC236}">
                <a16:creationId xmlns:a16="http://schemas.microsoft.com/office/drawing/2014/main" id="{BCA7D43F-3181-425B-89B5-F3BAD3EC6C2F}"/>
              </a:ext>
            </a:extLst>
          </p:cNvPr>
          <p:cNvSpPr/>
          <p:nvPr/>
        </p:nvSpPr>
        <p:spPr>
          <a:xfrm>
            <a:off x="5758529" y="4034967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9" name="Oval 94">
            <a:extLst>
              <a:ext uri="{FF2B5EF4-FFF2-40B4-BE49-F238E27FC236}">
                <a16:creationId xmlns:a16="http://schemas.microsoft.com/office/drawing/2014/main" id="{09505D15-72D3-484F-A7C1-1CE39D311F7D}"/>
              </a:ext>
            </a:extLst>
          </p:cNvPr>
          <p:cNvSpPr/>
          <p:nvPr/>
        </p:nvSpPr>
        <p:spPr>
          <a:xfrm>
            <a:off x="5942425" y="4233082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140" name="直接连接符 83">
            <a:extLst>
              <a:ext uri="{FF2B5EF4-FFF2-40B4-BE49-F238E27FC236}">
                <a16:creationId xmlns:a16="http://schemas.microsoft.com/office/drawing/2014/main" id="{0D3B5F0E-22A3-4BC5-B571-A5B92C725974}"/>
              </a:ext>
            </a:extLst>
          </p:cNvPr>
          <p:cNvCxnSpPr/>
          <p:nvPr/>
        </p:nvCxnSpPr>
        <p:spPr>
          <a:xfrm flipH="1">
            <a:off x="4105851" y="4285152"/>
            <a:ext cx="1896582" cy="5954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C882F2C-2F5D-4007-A810-A52DBDC36DF7}"/>
                  </a:ext>
                </a:extLst>
              </p:cNvPr>
              <p:cNvSpPr txBox="1"/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1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x-none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C882F2C-2F5D-4007-A810-A52DBDC3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82" y="4583864"/>
                <a:ext cx="211045" cy="210507"/>
              </a:xfrm>
              <a:prstGeom prst="rect">
                <a:avLst/>
              </a:prstGeom>
              <a:blipFill>
                <a:blip r:embed="rId4"/>
                <a:stretch>
                  <a:fillRect l="-31429" r="-11429" b="-382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Isosceles Triangle 14">
            <a:extLst>
              <a:ext uri="{FF2B5EF4-FFF2-40B4-BE49-F238E27FC236}">
                <a16:creationId xmlns:a16="http://schemas.microsoft.com/office/drawing/2014/main" id="{919EDC21-247C-4079-8D60-BEBF7BFEE5D1}"/>
              </a:ext>
            </a:extLst>
          </p:cNvPr>
          <p:cNvSpPr/>
          <p:nvPr/>
        </p:nvSpPr>
        <p:spPr>
          <a:xfrm rot="5400000">
            <a:off x="6484183" y="4504246"/>
            <a:ext cx="128763" cy="420095"/>
          </a:xfrm>
          <a:custGeom>
            <a:avLst/>
            <a:gdLst>
              <a:gd name="connsiteX0" fmla="*/ 0 w 260648"/>
              <a:gd name="connsiteY0" fmla="*/ 210507 h 210507"/>
              <a:gd name="connsiteX1" fmla="*/ 130324 w 260648"/>
              <a:gd name="connsiteY1" fmla="*/ 0 h 210507"/>
              <a:gd name="connsiteX2" fmla="*/ 260648 w 260648"/>
              <a:gd name="connsiteY2" fmla="*/ 210507 h 210507"/>
              <a:gd name="connsiteX3" fmla="*/ 0 w 260648"/>
              <a:gd name="connsiteY3" fmla="*/ 210507 h 210507"/>
              <a:gd name="connsiteX0" fmla="*/ 123676 w 384324"/>
              <a:gd name="connsiteY0" fmla="*/ 195267 h 195267"/>
              <a:gd name="connsiteX1" fmla="*/ 0 w 384324"/>
              <a:gd name="connsiteY1" fmla="*/ 0 h 195267"/>
              <a:gd name="connsiteX2" fmla="*/ 384324 w 384324"/>
              <a:gd name="connsiteY2" fmla="*/ 195267 h 195267"/>
              <a:gd name="connsiteX3" fmla="*/ 123676 w 384324"/>
              <a:gd name="connsiteY3" fmla="*/ 195267 h 195267"/>
              <a:gd name="connsiteX0" fmla="*/ 123676 w 135404"/>
              <a:gd name="connsiteY0" fmla="*/ 264160 h 264160"/>
              <a:gd name="connsiteX1" fmla="*/ 0 w 135404"/>
              <a:gd name="connsiteY1" fmla="*/ 68893 h 264160"/>
              <a:gd name="connsiteX2" fmla="*/ 135404 w 135404"/>
              <a:gd name="connsiteY2" fmla="*/ 0 h 264160"/>
              <a:gd name="connsiteX3" fmla="*/ 123676 w 135404"/>
              <a:gd name="connsiteY3" fmla="*/ 264160 h 264160"/>
              <a:gd name="connsiteX0" fmla="*/ 196066 w 207794"/>
              <a:gd name="connsiteY0" fmla="*/ 264160 h 264160"/>
              <a:gd name="connsiteX1" fmla="*/ 0 w 207794"/>
              <a:gd name="connsiteY1" fmla="*/ 110803 h 264160"/>
              <a:gd name="connsiteX2" fmla="*/ 207794 w 207794"/>
              <a:gd name="connsiteY2" fmla="*/ 0 h 264160"/>
              <a:gd name="connsiteX3" fmla="*/ 196066 w 207794"/>
              <a:gd name="connsiteY3" fmla="*/ 264160 h 264160"/>
              <a:gd name="connsiteX0" fmla="*/ 196066 w 198269"/>
              <a:gd name="connsiteY0" fmla="*/ 153670 h 153670"/>
              <a:gd name="connsiteX1" fmla="*/ 0 w 198269"/>
              <a:gd name="connsiteY1" fmla="*/ 313 h 153670"/>
              <a:gd name="connsiteX2" fmla="*/ 198269 w 198269"/>
              <a:gd name="connsiteY2" fmla="*/ 0 h 153670"/>
              <a:gd name="connsiteX3" fmla="*/ 196066 w 198269"/>
              <a:gd name="connsiteY3" fmla="*/ 153670 h 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69" h="153670">
                <a:moveTo>
                  <a:pt x="196066" y="153670"/>
                </a:moveTo>
                <a:lnTo>
                  <a:pt x="0" y="313"/>
                </a:lnTo>
                <a:lnTo>
                  <a:pt x="198269" y="0"/>
                </a:lnTo>
                <a:cubicBezTo>
                  <a:pt x="197535" y="51223"/>
                  <a:pt x="196800" y="102447"/>
                  <a:pt x="196066" y="1536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848BED3-93BF-40B1-A7AE-5561D71CBC54}"/>
              </a:ext>
            </a:extLst>
          </p:cNvPr>
          <p:cNvSpPr txBox="1"/>
          <p:nvPr/>
        </p:nvSpPr>
        <p:spPr>
          <a:xfrm>
            <a:off x="6455631" y="4723664"/>
            <a:ext cx="1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58ACCEC-A292-4940-B009-37D07E97CC16}"/>
              </a:ext>
            </a:extLst>
          </p:cNvPr>
          <p:cNvSpPr txBox="1"/>
          <p:nvPr/>
        </p:nvSpPr>
        <p:spPr>
          <a:xfrm rot="10800000">
            <a:off x="3311808" y="2767436"/>
            <a:ext cx="461665" cy="16471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Absolute error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27A848-46B4-4667-B45C-FE08BCA7CB6D}"/>
              </a:ext>
            </a:extLst>
          </p:cNvPr>
          <p:cNvSpPr txBox="1"/>
          <p:nvPr/>
        </p:nvSpPr>
        <p:spPr>
          <a:xfrm rot="16200000">
            <a:off x="5826877" y="4454782"/>
            <a:ext cx="461665" cy="20660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DoFs</a:t>
            </a:r>
            <a:endParaRPr lang="en-US" i="1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A3049AD-3DBB-4029-B85F-E9C00B99879B}"/>
              </a:ext>
            </a:extLst>
          </p:cNvPr>
          <p:cNvGrpSpPr/>
          <p:nvPr/>
        </p:nvGrpSpPr>
        <p:grpSpPr>
          <a:xfrm>
            <a:off x="4284174" y="3163193"/>
            <a:ext cx="1390409" cy="789842"/>
            <a:chOff x="2530710" y="1449922"/>
            <a:chExt cx="1390409" cy="789842"/>
          </a:xfrm>
        </p:grpSpPr>
        <p:sp>
          <p:nvSpPr>
            <p:cNvPr id="147" name="Oval 94">
              <a:extLst>
                <a:ext uri="{FF2B5EF4-FFF2-40B4-BE49-F238E27FC236}">
                  <a16:creationId xmlns:a16="http://schemas.microsoft.com/office/drawing/2014/main" id="{DE6281FD-82A4-4539-89DF-4A3A81CB6615}"/>
                </a:ext>
              </a:extLst>
            </p:cNvPr>
            <p:cNvSpPr/>
            <p:nvPr/>
          </p:nvSpPr>
          <p:spPr>
            <a:xfrm flipH="1">
              <a:off x="2898502" y="1488016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8" name="Oval 94">
              <a:extLst>
                <a:ext uri="{FF2B5EF4-FFF2-40B4-BE49-F238E27FC236}">
                  <a16:creationId xmlns:a16="http://schemas.microsoft.com/office/drawing/2014/main" id="{279FB694-AF38-46AE-9014-E04D114F701E}"/>
                </a:ext>
              </a:extLst>
            </p:cNvPr>
            <p:cNvSpPr/>
            <p:nvPr/>
          </p:nvSpPr>
          <p:spPr>
            <a:xfrm>
              <a:off x="3450190" y="177217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9" name="Oval 94">
              <a:extLst>
                <a:ext uri="{FF2B5EF4-FFF2-40B4-BE49-F238E27FC236}">
                  <a16:creationId xmlns:a16="http://schemas.microsoft.com/office/drawing/2014/main" id="{1DA80BAD-4316-4BF9-92AA-63437640B33B}"/>
                </a:ext>
              </a:extLst>
            </p:cNvPr>
            <p:cNvSpPr/>
            <p:nvPr/>
          </p:nvSpPr>
          <p:spPr>
            <a:xfrm>
              <a:off x="3266294" y="163406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0" name="Oval 94">
              <a:extLst>
                <a:ext uri="{FF2B5EF4-FFF2-40B4-BE49-F238E27FC236}">
                  <a16:creationId xmlns:a16="http://schemas.microsoft.com/office/drawing/2014/main" id="{B7A56562-ADF6-4958-AD5A-0BE7C32CC3AE}"/>
                </a:ext>
              </a:extLst>
            </p:cNvPr>
            <p:cNvSpPr/>
            <p:nvPr/>
          </p:nvSpPr>
          <p:spPr>
            <a:xfrm>
              <a:off x="3082398" y="1537225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1" name="Oval 94">
              <a:extLst>
                <a:ext uri="{FF2B5EF4-FFF2-40B4-BE49-F238E27FC236}">
                  <a16:creationId xmlns:a16="http://schemas.microsoft.com/office/drawing/2014/main" id="{BD656C9F-DF35-482A-9931-84E0B79AD62D}"/>
                </a:ext>
              </a:extLst>
            </p:cNvPr>
            <p:cNvSpPr/>
            <p:nvPr/>
          </p:nvSpPr>
          <p:spPr>
            <a:xfrm>
              <a:off x="2714606" y="1461033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2" name="Oval 94">
              <a:extLst>
                <a:ext uri="{FF2B5EF4-FFF2-40B4-BE49-F238E27FC236}">
                  <a16:creationId xmlns:a16="http://schemas.microsoft.com/office/drawing/2014/main" id="{EE2B1549-4E5E-4FF3-836E-1713947B916F}"/>
                </a:ext>
              </a:extLst>
            </p:cNvPr>
            <p:cNvSpPr/>
            <p:nvPr/>
          </p:nvSpPr>
          <p:spPr>
            <a:xfrm>
              <a:off x="2530710" y="1449922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3" name="Oval 94">
              <a:extLst>
                <a:ext uri="{FF2B5EF4-FFF2-40B4-BE49-F238E27FC236}">
                  <a16:creationId xmlns:a16="http://schemas.microsoft.com/office/drawing/2014/main" id="{0C23510C-E8BB-48AC-B680-1EAACB6EB44F}"/>
                </a:ext>
              </a:extLst>
            </p:cNvPr>
            <p:cNvSpPr/>
            <p:nvPr/>
          </p:nvSpPr>
          <p:spPr>
            <a:xfrm rot="5400000">
              <a:off x="3633676" y="1948390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4" name="Oval 94">
              <a:extLst>
                <a:ext uri="{FF2B5EF4-FFF2-40B4-BE49-F238E27FC236}">
                  <a16:creationId xmlns:a16="http://schemas.microsoft.com/office/drawing/2014/main" id="{5C853347-EABD-4EFA-BB38-E057F770971C}"/>
                </a:ext>
              </a:extLst>
            </p:cNvPr>
            <p:cNvSpPr/>
            <p:nvPr/>
          </p:nvSpPr>
          <p:spPr>
            <a:xfrm rot="5400000">
              <a:off x="3816753" y="2135399"/>
              <a:ext cx="104775" cy="1039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cxnSp>
        <p:nvCxnSpPr>
          <p:cNvPr id="155" name="Straight Connector 72">
            <a:extLst>
              <a:ext uri="{FF2B5EF4-FFF2-40B4-BE49-F238E27FC236}">
                <a16:creationId xmlns:a16="http://schemas.microsoft.com/office/drawing/2014/main" id="{F320C471-ABF4-432E-B0F1-9A0BC5406603}"/>
              </a:ext>
            </a:extLst>
          </p:cNvPr>
          <p:cNvCxnSpPr>
            <a:cxnSpLocks/>
          </p:cNvCxnSpPr>
          <p:nvPr/>
        </p:nvCxnSpPr>
        <p:spPr>
          <a:xfrm flipV="1">
            <a:off x="5998676" y="4090437"/>
            <a:ext cx="606818" cy="190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32">
                <a:extLst>
                  <a:ext uri="{FF2B5EF4-FFF2-40B4-BE49-F238E27FC236}">
                    <a16:creationId xmlns:a16="http://schemas.microsoft.com/office/drawing/2014/main" id="{5652BED7-8BBA-49FA-972E-9E17B2A42A6F}"/>
                  </a:ext>
                </a:extLst>
              </p:cNvPr>
              <p:cNvSpPr/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x-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32">
                <a:extLst>
                  <a:ext uri="{FF2B5EF4-FFF2-40B4-BE49-F238E27FC236}">
                    <a16:creationId xmlns:a16="http://schemas.microsoft.com/office/drawing/2014/main" id="{5652BED7-8BBA-49FA-972E-9E17B2A42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1" y="4665982"/>
                <a:ext cx="5006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94">
            <a:extLst>
              <a:ext uri="{FF2B5EF4-FFF2-40B4-BE49-F238E27FC236}">
                <a16:creationId xmlns:a16="http://schemas.microsoft.com/office/drawing/2014/main" id="{1581119E-E8DE-4499-8B4F-9F61EF4B7923}"/>
              </a:ext>
            </a:extLst>
          </p:cNvPr>
          <p:cNvSpPr/>
          <p:nvPr/>
        </p:nvSpPr>
        <p:spPr>
          <a:xfrm>
            <a:off x="6162080" y="4159475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8" name="Oval 94">
            <a:extLst>
              <a:ext uri="{FF2B5EF4-FFF2-40B4-BE49-F238E27FC236}">
                <a16:creationId xmlns:a16="http://schemas.microsoft.com/office/drawing/2014/main" id="{486B3E8B-4233-4BF1-99CD-C6910914D7A7}"/>
              </a:ext>
            </a:extLst>
          </p:cNvPr>
          <p:cNvSpPr/>
          <p:nvPr/>
        </p:nvSpPr>
        <p:spPr>
          <a:xfrm>
            <a:off x="6394919" y="4089500"/>
            <a:ext cx="104775" cy="1039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2F605957-9914-4C17-A8C4-C99F18332E5E}"/>
              </a:ext>
            </a:extLst>
          </p:cNvPr>
          <p:cNvSpPr/>
          <p:nvPr/>
        </p:nvSpPr>
        <p:spPr>
          <a:xfrm>
            <a:off x="4329986" y="3213560"/>
            <a:ext cx="1668859" cy="1071420"/>
          </a:xfrm>
          <a:custGeom>
            <a:avLst/>
            <a:gdLst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71320 w 1671320"/>
              <a:gd name="connsiteY9" fmla="*/ 1071880 h 1071880"/>
              <a:gd name="connsiteX0" fmla="*/ 0 w 1671320"/>
              <a:gd name="connsiteY0" fmla="*/ 0 h 1071880"/>
              <a:gd name="connsiteX1" fmla="*/ 193040 w 1671320"/>
              <a:gd name="connsiteY1" fmla="*/ 10160 h 1071880"/>
              <a:gd name="connsiteX2" fmla="*/ 381000 w 1671320"/>
              <a:gd name="connsiteY2" fmla="*/ 40640 h 1071880"/>
              <a:gd name="connsiteX3" fmla="*/ 563880 w 1671320"/>
              <a:gd name="connsiteY3" fmla="*/ 86360 h 1071880"/>
              <a:gd name="connsiteX4" fmla="*/ 746760 w 1671320"/>
              <a:gd name="connsiteY4" fmla="*/ 182880 h 1071880"/>
              <a:gd name="connsiteX5" fmla="*/ 929640 w 1671320"/>
              <a:gd name="connsiteY5" fmla="*/ 325120 h 1071880"/>
              <a:gd name="connsiteX6" fmla="*/ 1112520 w 1671320"/>
              <a:gd name="connsiteY6" fmla="*/ 502920 h 1071880"/>
              <a:gd name="connsiteX7" fmla="*/ 1300480 w 1671320"/>
              <a:gd name="connsiteY7" fmla="*/ 690880 h 1071880"/>
              <a:gd name="connsiteX8" fmla="*/ 1478280 w 1671320"/>
              <a:gd name="connsiteY8" fmla="*/ 873760 h 1071880"/>
              <a:gd name="connsiteX9" fmla="*/ 1608534 w 1671320"/>
              <a:gd name="connsiteY9" fmla="*/ 1002840 h 1071880"/>
              <a:gd name="connsiteX10" fmla="*/ 1671320 w 1671320"/>
              <a:gd name="connsiteY10" fmla="*/ 1071880 h 1071880"/>
              <a:gd name="connsiteX0" fmla="*/ 0 w 1838960"/>
              <a:gd name="connsiteY0" fmla="*/ 0 h 1244600"/>
              <a:gd name="connsiteX1" fmla="*/ 193040 w 1838960"/>
              <a:gd name="connsiteY1" fmla="*/ 10160 h 1244600"/>
              <a:gd name="connsiteX2" fmla="*/ 381000 w 1838960"/>
              <a:gd name="connsiteY2" fmla="*/ 40640 h 1244600"/>
              <a:gd name="connsiteX3" fmla="*/ 563880 w 1838960"/>
              <a:gd name="connsiteY3" fmla="*/ 86360 h 1244600"/>
              <a:gd name="connsiteX4" fmla="*/ 746760 w 1838960"/>
              <a:gd name="connsiteY4" fmla="*/ 182880 h 1244600"/>
              <a:gd name="connsiteX5" fmla="*/ 929640 w 1838960"/>
              <a:gd name="connsiteY5" fmla="*/ 325120 h 1244600"/>
              <a:gd name="connsiteX6" fmla="*/ 1112520 w 1838960"/>
              <a:gd name="connsiteY6" fmla="*/ 502920 h 1244600"/>
              <a:gd name="connsiteX7" fmla="*/ 1300480 w 1838960"/>
              <a:gd name="connsiteY7" fmla="*/ 690880 h 1244600"/>
              <a:gd name="connsiteX8" fmla="*/ 1478280 w 1838960"/>
              <a:gd name="connsiteY8" fmla="*/ 873760 h 1244600"/>
              <a:gd name="connsiteX9" fmla="*/ 1608534 w 1838960"/>
              <a:gd name="connsiteY9" fmla="*/ 1002840 h 1244600"/>
              <a:gd name="connsiteX10" fmla="*/ 1838960 w 1838960"/>
              <a:gd name="connsiteY10" fmla="*/ 1244600 h 1244600"/>
              <a:gd name="connsiteX0" fmla="*/ 0 w 1838960"/>
              <a:gd name="connsiteY0" fmla="*/ 0 h 1244600"/>
              <a:gd name="connsiteX1" fmla="*/ 193040 w 1838960"/>
              <a:gd name="connsiteY1" fmla="*/ 10160 h 1244600"/>
              <a:gd name="connsiteX2" fmla="*/ 381000 w 1838960"/>
              <a:gd name="connsiteY2" fmla="*/ 40640 h 1244600"/>
              <a:gd name="connsiteX3" fmla="*/ 563880 w 1838960"/>
              <a:gd name="connsiteY3" fmla="*/ 86360 h 1244600"/>
              <a:gd name="connsiteX4" fmla="*/ 746760 w 1838960"/>
              <a:gd name="connsiteY4" fmla="*/ 182880 h 1244600"/>
              <a:gd name="connsiteX5" fmla="*/ 929640 w 1838960"/>
              <a:gd name="connsiteY5" fmla="*/ 325120 h 1244600"/>
              <a:gd name="connsiteX6" fmla="*/ 1112520 w 1838960"/>
              <a:gd name="connsiteY6" fmla="*/ 502920 h 1244600"/>
              <a:gd name="connsiteX7" fmla="*/ 1300480 w 1838960"/>
              <a:gd name="connsiteY7" fmla="*/ 690880 h 1244600"/>
              <a:gd name="connsiteX8" fmla="*/ 1478280 w 1838960"/>
              <a:gd name="connsiteY8" fmla="*/ 873760 h 1244600"/>
              <a:gd name="connsiteX9" fmla="*/ 1659334 w 1838960"/>
              <a:gd name="connsiteY9" fmla="*/ 1079040 h 1244600"/>
              <a:gd name="connsiteX10" fmla="*/ 1838960 w 1838960"/>
              <a:gd name="connsiteY10" fmla="*/ 1244600 h 1244600"/>
              <a:gd name="connsiteX0" fmla="*/ 0 w 1869440"/>
              <a:gd name="connsiteY0" fmla="*/ 0 h 1320800"/>
              <a:gd name="connsiteX1" fmla="*/ 193040 w 1869440"/>
              <a:gd name="connsiteY1" fmla="*/ 10160 h 1320800"/>
              <a:gd name="connsiteX2" fmla="*/ 381000 w 1869440"/>
              <a:gd name="connsiteY2" fmla="*/ 40640 h 1320800"/>
              <a:gd name="connsiteX3" fmla="*/ 563880 w 1869440"/>
              <a:gd name="connsiteY3" fmla="*/ 86360 h 1320800"/>
              <a:gd name="connsiteX4" fmla="*/ 746760 w 1869440"/>
              <a:gd name="connsiteY4" fmla="*/ 182880 h 1320800"/>
              <a:gd name="connsiteX5" fmla="*/ 929640 w 1869440"/>
              <a:gd name="connsiteY5" fmla="*/ 325120 h 1320800"/>
              <a:gd name="connsiteX6" fmla="*/ 1112520 w 1869440"/>
              <a:gd name="connsiteY6" fmla="*/ 502920 h 1320800"/>
              <a:gd name="connsiteX7" fmla="*/ 1300480 w 1869440"/>
              <a:gd name="connsiteY7" fmla="*/ 690880 h 1320800"/>
              <a:gd name="connsiteX8" fmla="*/ 1478280 w 1869440"/>
              <a:gd name="connsiteY8" fmla="*/ 873760 h 1320800"/>
              <a:gd name="connsiteX9" fmla="*/ 1659334 w 1869440"/>
              <a:gd name="connsiteY9" fmla="*/ 1079040 h 1320800"/>
              <a:gd name="connsiteX10" fmla="*/ 1869440 w 1869440"/>
              <a:gd name="connsiteY10" fmla="*/ 1320800 h 1320800"/>
              <a:gd name="connsiteX0" fmla="*/ 0 w 1859280"/>
              <a:gd name="connsiteY0" fmla="*/ 0 h 1295400"/>
              <a:gd name="connsiteX1" fmla="*/ 193040 w 1859280"/>
              <a:gd name="connsiteY1" fmla="*/ 10160 h 1295400"/>
              <a:gd name="connsiteX2" fmla="*/ 381000 w 1859280"/>
              <a:gd name="connsiteY2" fmla="*/ 40640 h 1295400"/>
              <a:gd name="connsiteX3" fmla="*/ 563880 w 1859280"/>
              <a:gd name="connsiteY3" fmla="*/ 86360 h 1295400"/>
              <a:gd name="connsiteX4" fmla="*/ 746760 w 1859280"/>
              <a:gd name="connsiteY4" fmla="*/ 182880 h 1295400"/>
              <a:gd name="connsiteX5" fmla="*/ 929640 w 1859280"/>
              <a:gd name="connsiteY5" fmla="*/ 325120 h 1295400"/>
              <a:gd name="connsiteX6" fmla="*/ 1112520 w 1859280"/>
              <a:gd name="connsiteY6" fmla="*/ 502920 h 1295400"/>
              <a:gd name="connsiteX7" fmla="*/ 1300480 w 1859280"/>
              <a:gd name="connsiteY7" fmla="*/ 690880 h 1295400"/>
              <a:gd name="connsiteX8" fmla="*/ 1478280 w 1859280"/>
              <a:gd name="connsiteY8" fmla="*/ 873760 h 1295400"/>
              <a:gd name="connsiteX9" fmla="*/ 1659334 w 1859280"/>
              <a:gd name="connsiteY9" fmla="*/ 1079040 h 1295400"/>
              <a:gd name="connsiteX10" fmla="*/ 1859280 w 1859280"/>
              <a:gd name="connsiteY10" fmla="*/ 1295400 h 1295400"/>
              <a:gd name="connsiteX0" fmla="*/ 0 w 1840230"/>
              <a:gd name="connsiteY0" fmla="*/ 0 h 1272540"/>
              <a:gd name="connsiteX1" fmla="*/ 193040 w 1840230"/>
              <a:gd name="connsiteY1" fmla="*/ 10160 h 1272540"/>
              <a:gd name="connsiteX2" fmla="*/ 381000 w 1840230"/>
              <a:gd name="connsiteY2" fmla="*/ 40640 h 1272540"/>
              <a:gd name="connsiteX3" fmla="*/ 563880 w 1840230"/>
              <a:gd name="connsiteY3" fmla="*/ 86360 h 1272540"/>
              <a:gd name="connsiteX4" fmla="*/ 746760 w 1840230"/>
              <a:gd name="connsiteY4" fmla="*/ 182880 h 1272540"/>
              <a:gd name="connsiteX5" fmla="*/ 929640 w 1840230"/>
              <a:gd name="connsiteY5" fmla="*/ 325120 h 1272540"/>
              <a:gd name="connsiteX6" fmla="*/ 1112520 w 1840230"/>
              <a:gd name="connsiteY6" fmla="*/ 502920 h 1272540"/>
              <a:gd name="connsiteX7" fmla="*/ 1300480 w 1840230"/>
              <a:gd name="connsiteY7" fmla="*/ 690880 h 1272540"/>
              <a:gd name="connsiteX8" fmla="*/ 1478280 w 1840230"/>
              <a:gd name="connsiteY8" fmla="*/ 873760 h 1272540"/>
              <a:gd name="connsiteX9" fmla="*/ 1659334 w 1840230"/>
              <a:gd name="connsiteY9" fmla="*/ 1079040 h 1272540"/>
              <a:gd name="connsiteX10" fmla="*/ 1840230 w 1840230"/>
              <a:gd name="connsiteY10" fmla="*/ 1272540 h 1272540"/>
              <a:gd name="connsiteX0" fmla="*/ 0 w 1659334"/>
              <a:gd name="connsiteY0" fmla="*/ 0 h 1079040"/>
              <a:gd name="connsiteX1" fmla="*/ 193040 w 1659334"/>
              <a:gd name="connsiteY1" fmla="*/ 10160 h 1079040"/>
              <a:gd name="connsiteX2" fmla="*/ 381000 w 1659334"/>
              <a:gd name="connsiteY2" fmla="*/ 40640 h 1079040"/>
              <a:gd name="connsiteX3" fmla="*/ 563880 w 1659334"/>
              <a:gd name="connsiteY3" fmla="*/ 86360 h 1079040"/>
              <a:gd name="connsiteX4" fmla="*/ 746760 w 1659334"/>
              <a:gd name="connsiteY4" fmla="*/ 182880 h 1079040"/>
              <a:gd name="connsiteX5" fmla="*/ 929640 w 1659334"/>
              <a:gd name="connsiteY5" fmla="*/ 325120 h 1079040"/>
              <a:gd name="connsiteX6" fmla="*/ 1112520 w 1659334"/>
              <a:gd name="connsiteY6" fmla="*/ 502920 h 1079040"/>
              <a:gd name="connsiteX7" fmla="*/ 1300480 w 1659334"/>
              <a:gd name="connsiteY7" fmla="*/ 690880 h 1079040"/>
              <a:gd name="connsiteX8" fmla="*/ 1478280 w 1659334"/>
              <a:gd name="connsiteY8" fmla="*/ 873760 h 1079040"/>
              <a:gd name="connsiteX9" fmla="*/ 1659334 w 1659334"/>
              <a:gd name="connsiteY9" fmla="*/ 1079040 h 1079040"/>
              <a:gd name="connsiteX0" fmla="*/ 0 w 1668859"/>
              <a:gd name="connsiteY0" fmla="*/ 0 h 1071420"/>
              <a:gd name="connsiteX1" fmla="*/ 193040 w 1668859"/>
              <a:gd name="connsiteY1" fmla="*/ 10160 h 1071420"/>
              <a:gd name="connsiteX2" fmla="*/ 381000 w 1668859"/>
              <a:gd name="connsiteY2" fmla="*/ 40640 h 1071420"/>
              <a:gd name="connsiteX3" fmla="*/ 563880 w 1668859"/>
              <a:gd name="connsiteY3" fmla="*/ 86360 h 1071420"/>
              <a:gd name="connsiteX4" fmla="*/ 746760 w 1668859"/>
              <a:gd name="connsiteY4" fmla="*/ 182880 h 1071420"/>
              <a:gd name="connsiteX5" fmla="*/ 929640 w 1668859"/>
              <a:gd name="connsiteY5" fmla="*/ 325120 h 1071420"/>
              <a:gd name="connsiteX6" fmla="*/ 1112520 w 1668859"/>
              <a:gd name="connsiteY6" fmla="*/ 502920 h 1071420"/>
              <a:gd name="connsiteX7" fmla="*/ 1300480 w 1668859"/>
              <a:gd name="connsiteY7" fmla="*/ 690880 h 1071420"/>
              <a:gd name="connsiteX8" fmla="*/ 1478280 w 1668859"/>
              <a:gd name="connsiteY8" fmla="*/ 873760 h 1071420"/>
              <a:gd name="connsiteX9" fmla="*/ 1668859 w 1668859"/>
              <a:gd name="connsiteY9" fmla="*/ 1071420 h 107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8859" h="1071420">
                <a:moveTo>
                  <a:pt x="0" y="0"/>
                </a:moveTo>
                <a:cubicBezTo>
                  <a:pt x="64770" y="1693"/>
                  <a:pt x="129540" y="3387"/>
                  <a:pt x="193040" y="10160"/>
                </a:cubicBezTo>
                <a:cubicBezTo>
                  <a:pt x="256540" y="16933"/>
                  <a:pt x="319193" y="27940"/>
                  <a:pt x="381000" y="40640"/>
                </a:cubicBezTo>
                <a:cubicBezTo>
                  <a:pt x="442807" y="53340"/>
                  <a:pt x="502920" y="62653"/>
                  <a:pt x="563880" y="86360"/>
                </a:cubicBezTo>
                <a:cubicBezTo>
                  <a:pt x="624840" y="110067"/>
                  <a:pt x="685800" y="143087"/>
                  <a:pt x="746760" y="182880"/>
                </a:cubicBezTo>
                <a:cubicBezTo>
                  <a:pt x="807720" y="222673"/>
                  <a:pt x="868680" y="271780"/>
                  <a:pt x="929640" y="325120"/>
                </a:cubicBezTo>
                <a:cubicBezTo>
                  <a:pt x="990600" y="378460"/>
                  <a:pt x="1050713" y="441960"/>
                  <a:pt x="1112520" y="502920"/>
                </a:cubicBezTo>
                <a:cubicBezTo>
                  <a:pt x="1174327" y="563880"/>
                  <a:pt x="1239520" y="629073"/>
                  <a:pt x="1300480" y="690880"/>
                </a:cubicBezTo>
                <a:cubicBezTo>
                  <a:pt x="1361440" y="752687"/>
                  <a:pt x="1426938" y="821767"/>
                  <a:pt x="1478280" y="873760"/>
                </a:cubicBezTo>
                <a:lnTo>
                  <a:pt x="1668859" y="107142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160" name="直接连接符 83">
            <a:extLst>
              <a:ext uri="{FF2B5EF4-FFF2-40B4-BE49-F238E27FC236}">
                <a16:creationId xmlns:a16="http://schemas.microsoft.com/office/drawing/2014/main" id="{8F1C3BDA-DA58-41AA-AE34-2DF5AE5AD8E9}"/>
              </a:ext>
            </a:extLst>
          </p:cNvPr>
          <p:cNvCxnSpPr>
            <a:cxnSpLocks/>
            <a:stCxn id="159" idx="10"/>
          </p:cNvCxnSpPr>
          <p:nvPr/>
        </p:nvCxnSpPr>
        <p:spPr>
          <a:xfrm flipH="1">
            <a:off x="4119106" y="4486100"/>
            <a:ext cx="2051110" cy="64337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72">
            <a:extLst>
              <a:ext uri="{FF2B5EF4-FFF2-40B4-BE49-F238E27FC236}">
                <a16:creationId xmlns:a16="http://schemas.microsoft.com/office/drawing/2014/main" id="{28C202F2-F64A-4B0C-B080-393D8C6A3755}"/>
              </a:ext>
            </a:extLst>
          </p:cNvPr>
          <p:cNvCxnSpPr>
            <a:cxnSpLocks/>
          </p:cNvCxnSpPr>
          <p:nvPr/>
        </p:nvCxnSpPr>
        <p:spPr>
          <a:xfrm flipV="1">
            <a:off x="6170216" y="4300116"/>
            <a:ext cx="588396" cy="18598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83">
            <a:extLst>
              <a:ext uri="{FF2B5EF4-FFF2-40B4-BE49-F238E27FC236}">
                <a16:creationId xmlns:a16="http://schemas.microsoft.com/office/drawing/2014/main" id="{851A65EC-B15F-426C-A328-2D79B81F46A7}"/>
              </a:ext>
            </a:extLst>
          </p:cNvPr>
          <p:cNvCxnSpPr>
            <a:cxnSpLocks/>
            <a:stCxn id="159" idx="8"/>
          </p:cNvCxnSpPr>
          <p:nvPr/>
        </p:nvCxnSpPr>
        <p:spPr>
          <a:xfrm flipH="1">
            <a:off x="4119106" y="4087320"/>
            <a:ext cx="1689160" cy="5281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72">
            <a:extLst>
              <a:ext uri="{FF2B5EF4-FFF2-40B4-BE49-F238E27FC236}">
                <a16:creationId xmlns:a16="http://schemas.microsoft.com/office/drawing/2014/main" id="{60575561-67DB-46E6-AF2F-61FD5C8F43AD}"/>
              </a:ext>
            </a:extLst>
          </p:cNvPr>
          <p:cNvCxnSpPr>
            <a:cxnSpLocks/>
            <a:stCxn id="159" idx="8"/>
          </p:cNvCxnSpPr>
          <p:nvPr/>
        </p:nvCxnSpPr>
        <p:spPr>
          <a:xfrm flipV="1">
            <a:off x="5808266" y="3864806"/>
            <a:ext cx="691428" cy="2225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94">
            <a:extLst>
              <a:ext uri="{FF2B5EF4-FFF2-40B4-BE49-F238E27FC236}">
                <a16:creationId xmlns:a16="http://schemas.microsoft.com/office/drawing/2014/main" id="{36CA8DBE-27EC-4E70-A98E-B6F13D6397A7}"/>
              </a:ext>
            </a:extLst>
          </p:cNvPr>
          <p:cNvSpPr/>
          <p:nvPr/>
        </p:nvSpPr>
        <p:spPr>
          <a:xfrm>
            <a:off x="6112398" y="4425907"/>
            <a:ext cx="104775" cy="103956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5" name="Oval 94">
            <a:extLst>
              <a:ext uri="{FF2B5EF4-FFF2-40B4-BE49-F238E27FC236}">
                <a16:creationId xmlns:a16="http://schemas.microsoft.com/office/drawing/2014/main" id="{B5A4B54F-0F06-4C12-A8E3-30313F690A05}"/>
              </a:ext>
            </a:extLst>
          </p:cNvPr>
          <p:cNvSpPr/>
          <p:nvPr/>
        </p:nvSpPr>
        <p:spPr>
          <a:xfrm>
            <a:off x="6342043" y="4366281"/>
            <a:ext cx="104775" cy="103956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6" name="Oval 94">
            <a:extLst>
              <a:ext uri="{FF2B5EF4-FFF2-40B4-BE49-F238E27FC236}">
                <a16:creationId xmlns:a16="http://schemas.microsoft.com/office/drawing/2014/main" id="{4FBEA442-0B0F-4EC3-A1CA-A2DF40AA3251}"/>
              </a:ext>
            </a:extLst>
          </p:cNvPr>
          <p:cNvSpPr/>
          <p:nvPr/>
        </p:nvSpPr>
        <p:spPr>
          <a:xfrm>
            <a:off x="6565357" y="4300116"/>
            <a:ext cx="104775" cy="103956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67" name="Oval 94">
            <a:extLst>
              <a:ext uri="{FF2B5EF4-FFF2-40B4-BE49-F238E27FC236}">
                <a16:creationId xmlns:a16="http://schemas.microsoft.com/office/drawing/2014/main" id="{59E8E279-4FBB-480D-B36F-0CCFAE6F3EFB}"/>
              </a:ext>
            </a:extLst>
          </p:cNvPr>
          <p:cNvSpPr/>
          <p:nvPr/>
        </p:nvSpPr>
        <p:spPr>
          <a:xfrm>
            <a:off x="5975880" y="3958435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8" name="Oval 94">
            <a:extLst>
              <a:ext uri="{FF2B5EF4-FFF2-40B4-BE49-F238E27FC236}">
                <a16:creationId xmlns:a16="http://schemas.microsoft.com/office/drawing/2014/main" id="{33D2B100-2844-4ACA-AE1E-D8D21C4BCE95}"/>
              </a:ext>
            </a:extLst>
          </p:cNvPr>
          <p:cNvSpPr/>
          <p:nvPr/>
        </p:nvSpPr>
        <p:spPr>
          <a:xfrm>
            <a:off x="6208719" y="3888460"/>
            <a:ext cx="104775" cy="1039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5647FF4-4B3B-4482-AAF9-6EC624DB9B0E}"/>
              </a:ext>
            </a:extLst>
          </p:cNvPr>
          <p:cNvCxnSpPr>
            <a:cxnSpLocks/>
          </p:cNvCxnSpPr>
          <p:nvPr/>
        </p:nvCxnSpPr>
        <p:spPr>
          <a:xfrm>
            <a:off x="5986114" y="4274277"/>
            <a:ext cx="196246" cy="2062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529B762-9E5F-43FF-8DEB-1EBEB1C6243D}"/>
              </a:ext>
            </a:extLst>
          </p:cNvPr>
          <p:cNvSpPr/>
          <p:nvPr/>
        </p:nvSpPr>
        <p:spPr>
          <a:xfrm>
            <a:off x="6573187" y="3612884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single</a:t>
            </a:r>
            <a:endParaRPr lang="x-none" sz="1600" baseline="-25000" dirty="0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C28A9B8-8C81-4045-A085-49B3BA97992B}"/>
              </a:ext>
            </a:extLst>
          </p:cNvPr>
          <p:cNvSpPr/>
          <p:nvPr/>
        </p:nvSpPr>
        <p:spPr>
          <a:xfrm>
            <a:off x="6847507" y="4090404"/>
            <a:ext cx="119616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quadruple</a:t>
            </a:r>
            <a:endParaRPr lang="x-none" sz="16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23088</TotalTime>
  <Words>785</Words>
  <Application>Microsoft Office PowerPoint</Application>
  <PresentationFormat>Custom</PresentationFormat>
  <Paragraphs>154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微软雅黑</vt:lpstr>
      <vt:lpstr>微软雅黑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Jie Liu</cp:lastModifiedBy>
  <cp:revision>732</cp:revision>
  <dcterms:created xsi:type="dcterms:W3CDTF">2017-01-07T10:01:00Z</dcterms:created>
  <dcterms:modified xsi:type="dcterms:W3CDTF">2019-10-02T12:24:36Z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