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5DFE1-CA1B-46D1-9057-2B2F55C5C07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6676-8F82-4DD6-B89D-93C02972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E6676-8F82-4DD6-B89D-93C02972A4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0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8310" y="688932"/>
            <a:ext cx="9188263" cy="5476372"/>
            <a:chOff x="-58310" y="688932"/>
            <a:chExt cx="9188263" cy="5476372"/>
          </a:xfrm>
        </p:grpSpPr>
        <p:grpSp>
          <p:nvGrpSpPr>
            <p:cNvPr id="84" name="グループ化 83"/>
            <p:cNvGrpSpPr/>
            <p:nvPr/>
          </p:nvGrpSpPr>
          <p:grpSpPr>
            <a:xfrm>
              <a:off x="-58310" y="688932"/>
              <a:ext cx="9188263" cy="5476372"/>
              <a:chOff x="-58310" y="688932"/>
              <a:chExt cx="9188263" cy="5476372"/>
            </a:xfrm>
          </p:grpSpPr>
          <p:grpSp>
            <p:nvGrpSpPr>
              <p:cNvPr id="1053" name="グループ化 1052"/>
              <p:cNvGrpSpPr/>
              <p:nvPr/>
            </p:nvGrpSpPr>
            <p:grpSpPr>
              <a:xfrm>
                <a:off x="-58310" y="688932"/>
                <a:ext cx="9188263" cy="5476372"/>
                <a:chOff x="-44263" y="689149"/>
                <a:chExt cx="9188263" cy="5476372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-22465" y="692913"/>
                  <a:ext cx="9144000" cy="547260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" name="直線コネクタ 5"/>
                <p:cNvCxnSpPr/>
                <p:nvPr/>
              </p:nvCxnSpPr>
              <p:spPr>
                <a:xfrm>
                  <a:off x="0" y="3425453"/>
                  <a:ext cx="9144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0" y="2492896"/>
                  <a:ext cx="9144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/>
                <p:nvPr/>
              </p:nvCxnSpPr>
              <p:spPr>
                <a:xfrm>
                  <a:off x="0" y="1556792"/>
                  <a:ext cx="9144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0" y="4293096"/>
                  <a:ext cx="9144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0" y="5229200"/>
                  <a:ext cx="9144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541418" y="689149"/>
                  <a:ext cx="0" cy="54726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464" y="903040"/>
                  <a:ext cx="64807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/>
                    <a:t>Abstraction </a:t>
                  </a:r>
                  <a:r>
                    <a:rPr lang="en-US" altLang="ja-JP" sz="2400" dirty="0" smtClean="0"/>
                    <a:t>Hierarchy of Cooking Rice with </a:t>
                  </a:r>
                  <a:r>
                    <a:rPr lang="en-US" altLang="ja-JP" sz="2400" dirty="0"/>
                    <a:t>Hangou</a:t>
                  </a:r>
                  <a:endParaRPr kumimoji="1" lang="ja-JP" altLang="en-US" sz="2400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1359" y="1821905"/>
                  <a:ext cx="539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PF</a:t>
                  </a:r>
                  <a:endParaRPr kumimoji="1" lang="ja-JP" altLang="en-US" sz="2400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1359" y="2780928"/>
                  <a:ext cx="539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/>
                    <a:t>A</a:t>
                  </a:r>
                  <a:r>
                    <a:rPr kumimoji="1" lang="en-US" altLang="ja-JP" sz="2400" dirty="0" smtClean="0"/>
                    <a:t>F</a:t>
                  </a:r>
                  <a:endParaRPr kumimoji="1" lang="ja-JP" altLang="en-US" sz="2400" dirty="0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1359" y="3644974"/>
                  <a:ext cx="539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GF</a:t>
                  </a:r>
                  <a:endParaRPr kumimoji="1" lang="ja-JP" altLang="en-US" sz="2400" dirty="0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-44263" y="5445224"/>
                  <a:ext cx="7030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PFo</a:t>
                  </a:r>
                  <a:endParaRPr kumimoji="1" lang="ja-JP" altLang="en-US" sz="2400" dirty="0"/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-36512" y="4509120"/>
                  <a:ext cx="695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PFn</a:t>
                  </a:r>
                  <a:endParaRPr kumimoji="1" lang="ja-JP" altLang="en-US" sz="2400" dirty="0"/>
                </a:p>
              </p:txBody>
            </p: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809582" y="5450855"/>
                  <a:ext cx="81009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Base </a:t>
                  </a:r>
                  <a:r>
                    <a:rPr kumimoji="1" lang="en-US" altLang="zh-CN" dirty="0" smtClean="0"/>
                    <a:t> </a:t>
                  </a:r>
                  <a:endParaRPr kumimoji="1" lang="ja-JP" altLang="en-US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4946087" y="5445222"/>
                  <a:ext cx="576064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dirty="0" smtClean="0"/>
                    <a:t>Lip</a:t>
                  </a:r>
                  <a:r>
                    <a:rPr kumimoji="1" lang="en-US" altLang="zh-CN" dirty="0" smtClean="0"/>
                    <a:t> </a:t>
                  </a:r>
                  <a:endParaRPr kumimoji="1"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882191" y="5445441"/>
                  <a:ext cx="298884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L-Shaped Wire Handle </a:t>
                  </a:r>
                  <a:r>
                    <a:rPr kumimoji="1" lang="en-US" altLang="zh-CN" dirty="0" smtClean="0"/>
                    <a:t> </a:t>
                  </a:r>
                  <a:endParaRPr kumimoji="1" lang="ja-JP" altLang="en-US" dirty="0"/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1921751" y="5450854"/>
                  <a:ext cx="1656184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Bail Handle </a:t>
                  </a:r>
                  <a:r>
                    <a:rPr kumimoji="1" lang="en-US" altLang="zh-CN" dirty="0" smtClean="0"/>
                    <a:t> </a:t>
                  </a:r>
                  <a:endParaRPr kumimoji="1" lang="ja-JP" altLang="en-US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937975" y="5445223"/>
                  <a:ext cx="72008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Cap </a:t>
                  </a:r>
                  <a:r>
                    <a:rPr kumimoji="1" lang="en-US" altLang="zh-CN" dirty="0" smtClean="0"/>
                    <a:t> </a:t>
                  </a:r>
                  <a:endParaRPr kumimoji="1" lang="ja-JP" altLang="en-US" dirty="0"/>
                </a:p>
              </p:txBody>
            </p: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953344" y="4509120"/>
                  <a:ext cx="1872208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Heat Transfer</a:t>
                  </a:r>
                  <a:endParaRPr kumimoji="1" lang="ja-JP" altLang="en-US" sz="2400" dirty="0"/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3491880" y="4509120"/>
                  <a:ext cx="1967036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Heat Preserve</a:t>
                  </a:r>
                  <a:endParaRPr kumimoji="1" lang="ja-JP" altLang="en-US" sz="24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6065912" y="4509120"/>
                  <a:ext cx="2682552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Handle &amp; Operation</a:t>
                  </a:r>
                  <a:endParaRPr kumimoji="1" lang="ja-JP" altLang="en-US" sz="2400" dirty="0"/>
                </a:p>
              </p:txBody>
            </p:sp>
            <p:cxnSp>
              <p:nvCxnSpPr>
                <p:cNvPr id="28" name="直線コネクタ 27"/>
                <p:cNvCxnSpPr>
                  <a:stCxn id="16" idx="2"/>
                  <a:endCxn id="23" idx="0"/>
                </p:cNvCxnSpPr>
                <p:nvPr/>
              </p:nvCxnSpPr>
              <p:spPr>
                <a:xfrm flipH="1">
                  <a:off x="1214627" y="4970785"/>
                  <a:ext cx="674821" cy="480070"/>
                </a:xfrm>
                <a:prstGeom prst="line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/>
                <p:cNvCxnSpPr>
                  <a:stCxn id="16" idx="2"/>
                  <a:endCxn id="27" idx="0"/>
                </p:cNvCxnSpPr>
                <p:nvPr/>
              </p:nvCxnSpPr>
              <p:spPr>
                <a:xfrm>
                  <a:off x="1889448" y="4970785"/>
                  <a:ext cx="2408567" cy="474438"/>
                </a:xfrm>
                <a:prstGeom prst="line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/>
                <p:cNvCxnSpPr>
                  <a:stCxn id="29" idx="2"/>
                  <a:endCxn id="24" idx="0"/>
                </p:cNvCxnSpPr>
                <p:nvPr/>
              </p:nvCxnSpPr>
              <p:spPr>
                <a:xfrm>
                  <a:off x="4475398" y="4970785"/>
                  <a:ext cx="758721" cy="474437"/>
                </a:xfrm>
                <a:prstGeom prst="line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/>
                <p:cNvCxnSpPr>
                  <a:stCxn id="29" idx="2"/>
                  <a:endCxn id="26" idx="0"/>
                </p:cNvCxnSpPr>
                <p:nvPr/>
              </p:nvCxnSpPr>
              <p:spPr>
                <a:xfrm flipH="1">
                  <a:off x="2749843" y="4970785"/>
                  <a:ext cx="1725555" cy="480069"/>
                </a:xfrm>
                <a:prstGeom prst="line">
                  <a:avLst/>
                </a:prstGeom>
                <a:ln w="38100"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>
                  <a:stCxn id="30" idx="2"/>
                  <a:endCxn id="26" idx="0"/>
                </p:cNvCxnSpPr>
                <p:nvPr/>
              </p:nvCxnSpPr>
              <p:spPr>
                <a:xfrm flipH="1">
                  <a:off x="2749843" y="4970785"/>
                  <a:ext cx="4657345" cy="480069"/>
                </a:xfrm>
                <a:prstGeom prst="line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>
                  <a:stCxn id="30" idx="2"/>
                  <a:endCxn id="25" idx="0"/>
                </p:cNvCxnSpPr>
                <p:nvPr/>
              </p:nvCxnSpPr>
              <p:spPr>
                <a:xfrm flipH="1">
                  <a:off x="7376611" y="4970785"/>
                  <a:ext cx="30577" cy="474656"/>
                </a:xfrm>
                <a:prstGeom prst="line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2230099" y="3619919"/>
                  <a:ext cx="1202048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Heating</a:t>
                  </a:r>
                  <a:endParaRPr kumimoji="1" lang="ja-JP" altLang="en-US" sz="2400" dirty="0"/>
                </a:p>
              </p:txBody>
            </p:sp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4283968" y="3634429"/>
                  <a:ext cx="432048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P</a:t>
                  </a:r>
                  <a:r>
                    <a:rPr kumimoji="1" lang="en-US" altLang="ja-JP" sz="2400" dirty="0" smtClean="0"/>
                    <a:t>re-processing &amp; Post</a:t>
                  </a:r>
                  <a:r>
                    <a:rPr lang="en-US" altLang="ja-JP" sz="2400" dirty="0"/>
                    <a:t>-processing</a:t>
                  </a:r>
                  <a:endParaRPr kumimoji="1" lang="ja-JP" altLang="en-US" sz="2400" dirty="0"/>
                </a:p>
              </p:txBody>
            </p:sp>
            <p:cxnSp>
              <p:nvCxnSpPr>
                <p:cNvPr id="53" name="直線矢印コネクタ 52"/>
                <p:cNvCxnSpPr>
                  <a:stCxn id="16" idx="0"/>
                  <a:endCxn id="51" idx="2"/>
                </p:cNvCxnSpPr>
                <p:nvPr/>
              </p:nvCxnSpPr>
              <p:spPr>
                <a:xfrm flipV="1">
                  <a:off x="1889448" y="4081584"/>
                  <a:ext cx="941675" cy="427536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矢印コネクタ 56"/>
                <p:cNvCxnSpPr>
                  <a:stCxn id="29" idx="0"/>
                  <a:endCxn id="51" idx="2"/>
                </p:cNvCxnSpPr>
                <p:nvPr/>
              </p:nvCxnSpPr>
              <p:spPr>
                <a:xfrm flipH="1" flipV="1">
                  <a:off x="2831123" y="4081584"/>
                  <a:ext cx="1644275" cy="427536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/>
                <p:cNvCxnSpPr>
                  <a:stCxn id="30" idx="0"/>
                  <a:endCxn id="54" idx="2"/>
                </p:cNvCxnSpPr>
                <p:nvPr/>
              </p:nvCxnSpPr>
              <p:spPr>
                <a:xfrm flipH="1" flipV="1">
                  <a:off x="6444208" y="4096094"/>
                  <a:ext cx="962980" cy="41302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直線矢印コネクタ 1028"/>
                <p:cNvCxnSpPr>
                  <a:endCxn id="29" idx="0"/>
                </p:cNvCxnSpPr>
                <p:nvPr/>
              </p:nvCxnSpPr>
              <p:spPr>
                <a:xfrm flipH="1">
                  <a:off x="4475398" y="4106639"/>
                  <a:ext cx="1968810" cy="402481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2" name="テキスト ボックス 1031"/>
                <p:cNvSpPr txBox="1"/>
                <p:nvPr/>
              </p:nvSpPr>
              <p:spPr>
                <a:xfrm>
                  <a:off x="1877271" y="2636912"/>
                  <a:ext cx="1907704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Taste </a:t>
                  </a:r>
                  <a:r>
                    <a:rPr lang="en-US" altLang="ja-JP" sz="2400" dirty="0"/>
                    <a:t>of </a:t>
                  </a:r>
                  <a:r>
                    <a:rPr lang="en-US" altLang="ja-JP" sz="2400" dirty="0" smtClean="0"/>
                    <a:t>Rice</a:t>
                  </a:r>
                  <a:endParaRPr kumimoji="1" lang="ja-JP" altLang="en-US" sz="2400" dirty="0"/>
                </a:p>
              </p:txBody>
            </p:sp>
            <p:sp>
              <p:nvSpPr>
                <p:cNvPr id="1033" name="テキスト ボックス 1032"/>
                <p:cNvSpPr txBox="1"/>
                <p:nvPr/>
              </p:nvSpPr>
              <p:spPr>
                <a:xfrm>
                  <a:off x="5226854" y="2636912"/>
                  <a:ext cx="2410113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/>
                    <a:t>Effort of Cooking</a:t>
                  </a:r>
                  <a:endParaRPr kumimoji="1" lang="ja-JP" altLang="en-US" sz="2400" dirty="0"/>
                </a:p>
              </p:txBody>
            </p:sp>
            <p:cxnSp>
              <p:nvCxnSpPr>
                <p:cNvPr id="1035" name="直線コネクタ 1034"/>
                <p:cNvCxnSpPr>
                  <a:stCxn id="1032" idx="2"/>
                </p:cNvCxnSpPr>
                <p:nvPr/>
              </p:nvCxnSpPr>
              <p:spPr>
                <a:xfrm>
                  <a:off x="2831123" y="3098577"/>
                  <a:ext cx="0" cy="521342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>
                  <a:stCxn id="1033" idx="2"/>
                  <a:endCxn id="54" idx="0"/>
                </p:cNvCxnSpPr>
                <p:nvPr/>
              </p:nvCxnSpPr>
              <p:spPr>
                <a:xfrm>
                  <a:off x="6431911" y="3098577"/>
                  <a:ext cx="12297" cy="535852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" name="テキスト ボックス 1047"/>
                <p:cNvSpPr txBox="1"/>
                <p:nvPr/>
              </p:nvSpPr>
              <p:spPr>
                <a:xfrm>
                  <a:off x="3312704" y="1732165"/>
                  <a:ext cx="2518591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Enjoyment of Rice</a:t>
                  </a:r>
                  <a:endParaRPr kumimoji="1" lang="ja-JP" altLang="en-US" sz="2400" dirty="0"/>
                </a:p>
              </p:txBody>
            </p:sp>
            <p:cxnSp>
              <p:nvCxnSpPr>
                <p:cNvPr id="1050" name="直線矢印コネクタ 1049"/>
                <p:cNvCxnSpPr>
                  <a:stCxn id="1048" idx="2"/>
                  <a:endCxn id="1032" idx="0"/>
                </p:cNvCxnSpPr>
                <p:nvPr/>
              </p:nvCxnSpPr>
              <p:spPr>
                <a:xfrm flipH="1">
                  <a:off x="2831123" y="2193830"/>
                  <a:ext cx="1740877" cy="443082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/>
                <p:cNvCxnSpPr>
                  <a:endCxn id="1033" idx="0"/>
                </p:cNvCxnSpPr>
                <p:nvPr/>
              </p:nvCxnSpPr>
              <p:spPr>
                <a:xfrm>
                  <a:off x="4558824" y="2193830"/>
                  <a:ext cx="1873087" cy="443082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線コネクタ 95"/>
              <p:cNvCxnSpPr>
                <a:stCxn id="30" idx="2"/>
                <a:endCxn id="24" idx="0"/>
              </p:cNvCxnSpPr>
              <p:nvPr/>
            </p:nvCxnSpPr>
            <p:spPr>
              <a:xfrm flipH="1">
                <a:off x="5220072" y="4970568"/>
                <a:ext cx="2173069" cy="474437"/>
              </a:xfrm>
              <a:prstGeom prst="line">
                <a:avLst/>
              </a:prstGeom>
              <a:ln w="38100"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29" idx="2"/>
                <a:endCxn id="27" idx="0"/>
              </p:cNvCxnSpPr>
              <p:nvPr/>
            </p:nvCxnSpPr>
            <p:spPr>
              <a:xfrm flipH="1">
                <a:off x="4283968" y="4970568"/>
                <a:ext cx="177383" cy="474438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線コネクタ 1034"/>
            <p:cNvCxnSpPr/>
            <p:nvPr/>
          </p:nvCxnSpPr>
          <p:spPr>
            <a:xfrm>
              <a:off x="2811505" y="3118822"/>
              <a:ext cx="3632703" cy="49524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65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280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0" y="980728"/>
            <a:ext cx="1549194" cy="48965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12478" y="10812"/>
            <a:ext cx="2369432" cy="30882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6443395"/>
            <a:ext cx="2261838" cy="334000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03097" y="-8692"/>
            <a:ext cx="1136655" cy="3413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1090" y="324433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Buttons	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90910" y="638068"/>
            <a:ext cx="1358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Breadcrumb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0032" y="6118189"/>
            <a:ext cx="2549870" cy="26313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69707" y="2581999"/>
            <a:ext cx="186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Dropdown Button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824026" y="1275566"/>
            <a:ext cx="1314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Search Field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21" idx="1"/>
            <a:endCxn id="6" idx="1"/>
          </p:cNvCxnSpPr>
          <p:nvPr/>
        </p:nvCxnSpPr>
        <p:spPr>
          <a:xfrm flipH="1">
            <a:off x="1549194" y="2092206"/>
            <a:ext cx="6033740" cy="13367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3" idx="0"/>
          </p:cNvCxnSpPr>
          <p:nvPr/>
        </p:nvCxnSpPr>
        <p:spPr>
          <a:xfrm flipH="1">
            <a:off x="6134967" y="2766665"/>
            <a:ext cx="1134740" cy="33515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8" idx="0"/>
          </p:cNvCxnSpPr>
          <p:nvPr/>
        </p:nvCxnSpPr>
        <p:spPr>
          <a:xfrm flipH="1">
            <a:off x="6350991" y="3429000"/>
            <a:ext cx="1670099" cy="30143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9" idx="3"/>
          </p:cNvCxnSpPr>
          <p:nvPr/>
        </p:nvCxnSpPr>
        <p:spPr>
          <a:xfrm flipH="1" flipV="1">
            <a:off x="2339752" y="161982"/>
            <a:ext cx="5451158" cy="6607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1"/>
            <a:endCxn id="7" idx="2"/>
          </p:cNvCxnSpPr>
          <p:nvPr/>
        </p:nvCxnSpPr>
        <p:spPr>
          <a:xfrm flipH="1" flipV="1">
            <a:off x="6297194" y="319635"/>
            <a:ext cx="1526832" cy="114059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82934" y="1907540"/>
            <a:ext cx="1589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Dropdown lists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35486" y="50067"/>
            <a:ext cx="252538" cy="2695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14" idx="1"/>
            <a:endCxn id="73" idx="2"/>
          </p:cNvCxnSpPr>
          <p:nvPr/>
        </p:nvCxnSpPr>
        <p:spPr>
          <a:xfrm flipH="1" flipV="1">
            <a:off x="4661755" y="319635"/>
            <a:ext cx="2607952" cy="24470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66054" y="6093296"/>
            <a:ext cx="2946424" cy="32648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15" idx="1"/>
            <a:endCxn id="79" idx="0"/>
          </p:cNvCxnSpPr>
          <p:nvPr/>
        </p:nvCxnSpPr>
        <p:spPr>
          <a:xfrm flipH="1">
            <a:off x="3639266" y="1460232"/>
            <a:ext cx="4184760" cy="463306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156176" y="424370"/>
            <a:ext cx="455195" cy="27305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14" idx="1"/>
            <a:endCxn id="83" idx="2"/>
          </p:cNvCxnSpPr>
          <p:nvPr/>
        </p:nvCxnSpPr>
        <p:spPr>
          <a:xfrm flipH="1" flipV="1">
            <a:off x="6383774" y="697426"/>
            <a:ext cx="885933" cy="20692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0" idx="1"/>
            <a:endCxn id="91" idx="2"/>
          </p:cNvCxnSpPr>
          <p:nvPr/>
        </p:nvCxnSpPr>
        <p:spPr>
          <a:xfrm flipH="1" flipV="1">
            <a:off x="573848" y="332656"/>
            <a:ext cx="7447242" cy="30963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5495" y="11992"/>
            <a:ext cx="1076705" cy="320664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8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7" b="6505"/>
          <a:stretch/>
        </p:blipFill>
        <p:spPr>
          <a:xfrm>
            <a:off x="0" y="0"/>
            <a:ext cx="9144000" cy="2620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144000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24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jpbushcraft.com/resources/upload/products/113389624_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48072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/>
        </p:nvCxnSpPr>
        <p:spPr>
          <a:xfrm flipV="1">
            <a:off x="5292080" y="2996952"/>
            <a:ext cx="1656184" cy="100811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292080" y="927629"/>
            <a:ext cx="1440160" cy="156526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1871700" y="1414010"/>
            <a:ext cx="1620180" cy="43081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3240360" y="548680"/>
            <a:ext cx="1691680" cy="93610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899592" y="2348880"/>
            <a:ext cx="1944216" cy="165618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444208" y="45414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Lip</a:t>
            </a:r>
            <a:r>
              <a:rPr kumimoji="1" lang="en-US" altLang="zh-CN" dirty="0" smtClean="0"/>
              <a:t> 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32240" y="249289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Cap </a:t>
            </a:r>
            <a:r>
              <a:rPr kumimoji="1" lang="en-US" altLang="zh-CN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5940" y="79182"/>
            <a:ext cx="298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L-Shaped Wire Handle </a:t>
            </a:r>
            <a:r>
              <a:rPr kumimoji="1" lang="en-US" altLang="zh-CN" dirty="0" smtClean="0"/>
              <a:t> 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5606" y="92762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Bail Handle </a:t>
            </a:r>
            <a:r>
              <a:rPr kumimoji="1" lang="en-US" altLang="zh-CN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4547" y="1844824"/>
            <a:ext cx="81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Base </a:t>
            </a:r>
            <a:r>
              <a:rPr kumimoji="1" lang="en-US" altLang="zh-CN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38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5736" y="836712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Raw rice and water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01770" y="2348880"/>
            <a:ext cx="14041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Boiling water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>
            <a:off x="3203848" y="188640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3203848" y="1206044"/>
            <a:ext cx="0" cy="11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55197" y="163780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Increase the heat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56765" y="3861048"/>
            <a:ext cx="1494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Water dry out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14" idx="0"/>
          </p:cNvCxnSpPr>
          <p:nvPr/>
        </p:nvCxnSpPr>
        <p:spPr>
          <a:xfrm>
            <a:off x="3203848" y="2718212"/>
            <a:ext cx="0" cy="11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55197" y="46906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Reduce the heat and switch to insulation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7629" y="2357882"/>
            <a:ext cx="2911759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temperature </a:t>
            </a:r>
            <a:r>
              <a:rPr lang="en-US" altLang="zh-CN" dirty="0"/>
              <a:t>stay near 100°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231291" y="3861048"/>
            <a:ext cx="2864439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temperature  increase again 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5" idx="3"/>
            <a:endCxn id="23" idx="1"/>
          </p:cNvCxnSpPr>
          <p:nvPr/>
        </p:nvCxnSpPr>
        <p:spPr>
          <a:xfrm>
            <a:off x="3905926" y="2533546"/>
            <a:ext cx="1301703" cy="90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27" idx="1"/>
          </p:cNvCxnSpPr>
          <p:nvPr/>
        </p:nvCxnSpPr>
        <p:spPr>
          <a:xfrm>
            <a:off x="3950931" y="4045714"/>
            <a:ext cx="128036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55197" y="31655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Keep the heat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4" idx="2"/>
            <a:endCxn id="39" idx="0"/>
          </p:cNvCxnSpPr>
          <p:nvPr/>
        </p:nvCxnSpPr>
        <p:spPr>
          <a:xfrm>
            <a:off x="3203848" y="4230380"/>
            <a:ext cx="0" cy="121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830306" y="5445224"/>
            <a:ext cx="7470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Done 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615561" y="836781"/>
            <a:ext cx="209589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temperature sensor 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" idx="3"/>
            <a:endCxn id="43" idx="1"/>
          </p:cNvCxnSpPr>
          <p:nvPr/>
        </p:nvCxnSpPr>
        <p:spPr>
          <a:xfrm>
            <a:off x="4211960" y="1021378"/>
            <a:ext cx="1403601" cy="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2"/>
            <a:endCxn id="23" idx="0"/>
          </p:cNvCxnSpPr>
          <p:nvPr/>
        </p:nvCxnSpPr>
        <p:spPr>
          <a:xfrm>
            <a:off x="6663508" y="1206113"/>
            <a:ext cx="1" cy="11517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" idx="2"/>
            <a:endCxn id="27" idx="0"/>
          </p:cNvCxnSpPr>
          <p:nvPr/>
        </p:nvCxnSpPr>
        <p:spPr>
          <a:xfrm>
            <a:off x="6663509" y="2727214"/>
            <a:ext cx="2" cy="11338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3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5736" y="836712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Raw rice and water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01770" y="2348880"/>
            <a:ext cx="14041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Boiling water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>
            <a:off x="3203848" y="188640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3203848" y="1206044"/>
            <a:ext cx="0" cy="11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55197" y="163780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Increase the heat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56765" y="3861048"/>
            <a:ext cx="1494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Water dry out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14" idx="0"/>
          </p:cNvCxnSpPr>
          <p:nvPr/>
        </p:nvCxnSpPr>
        <p:spPr>
          <a:xfrm>
            <a:off x="3203848" y="2718212"/>
            <a:ext cx="0" cy="11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55197" y="46906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Reduce the heat and switch to insulation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36318" y="2357882"/>
            <a:ext cx="2654381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bubbles </a:t>
            </a:r>
            <a:r>
              <a:rPr lang="en-US" altLang="zh-CN" dirty="0"/>
              <a:t>through </a:t>
            </a:r>
            <a:r>
              <a:rPr lang="en-US" altLang="zh-CN" dirty="0" smtClean="0"/>
              <a:t>the holes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59531" y="3861048"/>
            <a:ext cx="2607958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/>
              <a:t>bubbles dry out on the lip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5" idx="3"/>
            <a:endCxn id="23" idx="1"/>
          </p:cNvCxnSpPr>
          <p:nvPr/>
        </p:nvCxnSpPr>
        <p:spPr>
          <a:xfrm>
            <a:off x="3905926" y="2533546"/>
            <a:ext cx="1430392" cy="90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27" idx="1"/>
          </p:cNvCxnSpPr>
          <p:nvPr/>
        </p:nvCxnSpPr>
        <p:spPr>
          <a:xfrm>
            <a:off x="3950931" y="4045714"/>
            <a:ext cx="14086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55197" y="31655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Keep the heat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4" idx="2"/>
            <a:endCxn id="39" idx="0"/>
          </p:cNvCxnSpPr>
          <p:nvPr/>
        </p:nvCxnSpPr>
        <p:spPr>
          <a:xfrm>
            <a:off x="3203848" y="4230380"/>
            <a:ext cx="0" cy="121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830306" y="5445224"/>
            <a:ext cx="7470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Done 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26087" y="836781"/>
            <a:ext cx="227485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everal holes in the lip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" idx="3"/>
            <a:endCxn id="43" idx="1"/>
          </p:cNvCxnSpPr>
          <p:nvPr/>
        </p:nvCxnSpPr>
        <p:spPr>
          <a:xfrm>
            <a:off x="4211960" y="1021378"/>
            <a:ext cx="1314127" cy="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2"/>
            <a:endCxn id="23" idx="0"/>
          </p:cNvCxnSpPr>
          <p:nvPr/>
        </p:nvCxnSpPr>
        <p:spPr>
          <a:xfrm flipH="1">
            <a:off x="6663509" y="1206113"/>
            <a:ext cx="5" cy="11517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" idx="2"/>
            <a:endCxn id="27" idx="0"/>
          </p:cNvCxnSpPr>
          <p:nvPr/>
        </p:nvCxnSpPr>
        <p:spPr>
          <a:xfrm>
            <a:off x="6663509" y="2727214"/>
            <a:ext cx="1" cy="11338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201" r="1176" b="9051"/>
          <a:stretch/>
        </p:blipFill>
        <p:spPr>
          <a:xfrm>
            <a:off x="0" y="1032557"/>
            <a:ext cx="9144001" cy="56612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04" y="332656"/>
            <a:ext cx="1224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Search box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332656"/>
            <a:ext cx="10900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List boxes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332656"/>
            <a:ext cx="913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Buttons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7293" y="313275"/>
            <a:ext cx="1624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Image Carousel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61" idx="0"/>
          </p:cNvCxnSpPr>
          <p:nvPr/>
        </p:nvCxnSpPr>
        <p:spPr>
          <a:xfrm flipH="1">
            <a:off x="1525310" y="701988"/>
            <a:ext cx="639383" cy="40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36" idx="0"/>
          </p:cNvCxnSpPr>
          <p:nvPr/>
        </p:nvCxnSpPr>
        <p:spPr>
          <a:xfrm flipH="1">
            <a:off x="1645435" y="701988"/>
            <a:ext cx="519258" cy="898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</p:cNvCxnSpPr>
          <p:nvPr/>
        </p:nvCxnSpPr>
        <p:spPr>
          <a:xfrm>
            <a:off x="2164693" y="701988"/>
            <a:ext cx="4384732" cy="898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40" idx="0"/>
          </p:cNvCxnSpPr>
          <p:nvPr/>
        </p:nvCxnSpPr>
        <p:spPr>
          <a:xfrm>
            <a:off x="2164693" y="701988"/>
            <a:ext cx="4321999" cy="86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</p:cNvCxnSpPr>
          <p:nvPr/>
        </p:nvCxnSpPr>
        <p:spPr>
          <a:xfrm>
            <a:off x="3588504" y="701988"/>
            <a:ext cx="2503721" cy="53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38" idx="0"/>
          </p:cNvCxnSpPr>
          <p:nvPr/>
        </p:nvCxnSpPr>
        <p:spPr>
          <a:xfrm flipH="1">
            <a:off x="3508850" y="701988"/>
            <a:ext cx="79654" cy="86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31640" y="1600200"/>
            <a:ext cx="627589" cy="316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85660" y="1567971"/>
            <a:ext cx="2846380" cy="34886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96136" y="1567971"/>
            <a:ext cx="1381112" cy="348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236296" y="1567971"/>
            <a:ext cx="398152" cy="34886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693497" y="1567970"/>
            <a:ext cx="622920" cy="348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7" idx="2"/>
            <a:endCxn id="56" idx="0"/>
          </p:cNvCxnSpPr>
          <p:nvPr/>
        </p:nvCxnSpPr>
        <p:spPr>
          <a:xfrm>
            <a:off x="2164693" y="701988"/>
            <a:ext cx="5840264" cy="865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  <a:endCxn id="42" idx="0"/>
          </p:cNvCxnSpPr>
          <p:nvPr/>
        </p:nvCxnSpPr>
        <p:spPr>
          <a:xfrm>
            <a:off x="3588504" y="701988"/>
            <a:ext cx="3846868" cy="86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259632" y="1110444"/>
            <a:ext cx="531355" cy="302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845000" y="1079086"/>
            <a:ext cx="4383183" cy="3488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2"/>
            <a:endCxn id="65" idx="0"/>
          </p:cNvCxnSpPr>
          <p:nvPr/>
        </p:nvCxnSpPr>
        <p:spPr>
          <a:xfrm>
            <a:off x="719572" y="701988"/>
            <a:ext cx="3317020" cy="37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9" idx="2"/>
            <a:endCxn id="71" idx="1"/>
          </p:cNvCxnSpPr>
          <p:nvPr/>
        </p:nvCxnSpPr>
        <p:spPr>
          <a:xfrm>
            <a:off x="5279759" y="682607"/>
            <a:ext cx="3407041" cy="26383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686800" y="2996952"/>
            <a:ext cx="385803" cy="6480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9027" y="1052736"/>
            <a:ext cx="1158597" cy="8243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8" idx="2"/>
            <a:endCxn id="74" idx="0"/>
          </p:cNvCxnSpPr>
          <p:nvPr/>
        </p:nvCxnSpPr>
        <p:spPr>
          <a:xfrm flipH="1">
            <a:off x="608326" y="701988"/>
            <a:ext cx="2980178" cy="3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06" r="13755" b="10358"/>
          <a:stretch/>
        </p:blipFill>
        <p:spPr>
          <a:xfrm>
            <a:off x="-1" y="1340768"/>
            <a:ext cx="9144001" cy="5146288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9753" y="1355208"/>
            <a:ext cx="8954735" cy="3297928"/>
            <a:chOff x="9753" y="1355208"/>
            <a:chExt cx="8954735" cy="3297928"/>
          </a:xfrm>
        </p:grpSpPr>
        <p:sp>
          <p:nvSpPr>
            <p:cNvPr id="6" name="矩形 5"/>
            <p:cNvSpPr/>
            <p:nvPr/>
          </p:nvSpPr>
          <p:spPr>
            <a:xfrm>
              <a:off x="5125234" y="1975948"/>
              <a:ext cx="1090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/>
                <a:t>List boxes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919359" y="1975948"/>
              <a:ext cx="91332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/>
                <a:t>Buttons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6" idx="0"/>
              <a:endCxn id="11" idx="2"/>
            </p:cNvCxnSpPr>
            <p:nvPr/>
          </p:nvCxnSpPr>
          <p:spPr>
            <a:xfrm flipH="1" flipV="1">
              <a:off x="4384066" y="1647962"/>
              <a:ext cx="1286189" cy="32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  <a:endCxn id="12" idx="0"/>
            </p:cNvCxnSpPr>
            <p:nvPr/>
          </p:nvCxnSpPr>
          <p:spPr>
            <a:xfrm>
              <a:off x="2376023" y="2345280"/>
              <a:ext cx="3024356" cy="40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955771" y="1355208"/>
              <a:ext cx="6856589" cy="29275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36270" y="2748138"/>
              <a:ext cx="7128218" cy="1112910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53" y="3042598"/>
              <a:ext cx="1647005" cy="161053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7" idx="2"/>
              <a:endCxn id="26" idx="0"/>
            </p:cNvCxnSpPr>
            <p:nvPr/>
          </p:nvCxnSpPr>
          <p:spPr>
            <a:xfrm flipH="1">
              <a:off x="833256" y="2345280"/>
              <a:ext cx="1542767" cy="69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673746"/>
            <a:ext cx="7956376" cy="2039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4446"/>
            <a:ext cx="7956376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1978"/>
            <a:ext cx="9144000" cy="81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050" y="-54445"/>
            <a:ext cx="1123950" cy="3767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0" y="-45632"/>
            <a:ext cx="913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Buttons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0204" y="1703331"/>
            <a:ext cx="1624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Image Carousel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3770406"/>
            <a:ext cx="913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Buttons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28384" y="-61179"/>
            <a:ext cx="776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+mj-lt"/>
              </a:rPr>
              <a:t>Check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+mj-lt"/>
              </a:rPr>
              <a:t>boxes</a:t>
            </a:r>
            <a:endParaRPr lang="zh-CN" altLang="en-US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3334" y="4907903"/>
            <a:ext cx="1174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Pagination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347" y="4844518"/>
            <a:ext cx="2753549" cy="496102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513" y="5517232"/>
            <a:ext cx="2087359" cy="496102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-20204" y="5601513"/>
            <a:ext cx="1340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Breadcrumb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0"/>
          <a:srcRect b="9096"/>
          <a:stretch/>
        </p:blipFill>
        <p:spPr>
          <a:xfrm>
            <a:off x="1421160" y="6201795"/>
            <a:ext cx="990600" cy="467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0" y="6274304"/>
            <a:ext cx="13764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Notifications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1"/>
          <a:srcRect l="6156" t="44950" r="5645" b="11281"/>
          <a:stretch/>
        </p:blipFill>
        <p:spPr>
          <a:xfrm>
            <a:off x="6106918" y="4725144"/>
            <a:ext cx="3024337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矩形 22"/>
          <p:cNvSpPr/>
          <p:nvPr/>
        </p:nvSpPr>
        <p:spPr>
          <a:xfrm>
            <a:off x="4427984" y="4797152"/>
            <a:ext cx="162967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lt"/>
              </a:rPr>
              <a:t>Modal </a:t>
            </a:r>
            <a:r>
              <a:rPr lang="en-US" altLang="zh-CN" dirty="0" smtClean="0">
                <a:solidFill>
                  <a:srgbClr val="333333"/>
                </a:solidFill>
                <a:latin typeface="+mj-lt"/>
              </a:rPr>
              <a:t>Window</a:t>
            </a:r>
          </a:p>
          <a:p>
            <a:endParaRPr lang="en-US" altLang="zh-CN" dirty="0" smtClean="0">
              <a:solidFill>
                <a:srgbClr val="333333"/>
              </a:solidFill>
              <a:latin typeface="+mj-lt"/>
            </a:endParaRPr>
          </a:p>
          <a:p>
            <a:endParaRPr lang="en-US" altLang="zh-CN" b="1" dirty="0">
              <a:solidFill>
                <a:srgbClr val="333333"/>
              </a:solidFill>
              <a:latin typeface="+mj-lt"/>
            </a:endParaRPr>
          </a:p>
          <a:p>
            <a:endParaRPr lang="en-US" altLang="zh-CN" b="1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82027" y="5228286"/>
            <a:ext cx="1121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Text fields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95212" y="5732342"/>
            <a:ext cx="1495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Radio buttons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4925" y="6453336"/>
            <a:ext cx="4029075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矩形 27"/>
          <p:cNvSpPr/>
          <p:nvPr/>
        </p:nvSpPr>
        <p:spPr>
          <a:xfrm>
            <a:off x="3638931" y="6556656"/>
            <a:ext cx="1437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Progress Bars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71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4406" r="2376" b="5704"/>
          <a:stretch/>
        </p:blipFill>
        <p:spPr>
          <a:xfrm>
            <a:off x="-7539" y="1052736"/>
            <a:ext cx="9208471" cy="40324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476672"/>
            <a:ext cx="1340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Breadcrumb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52736"/>
            <a:ext cx="1331640" cy="216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3728" y="2276872"/>
            <a:ext cx="4176464" cy="12241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8304" y="3789040"/>
            <a:ext cx="1835696" cy="8959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98" t="12594" r="2958" b="42470"/>
          <a:stretch/>
        </p:blipFill>
        <p:spPr>
          <a:xfrm>
            <a:off x="0" y="620688"/>
            <a:ext cx="9144000" cy="2376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268760"/>
            <a:ext cx="1403648" cy="1368152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1619672" y="1268760"/>
            <a:ext cx="216024" cy="17281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1556792"/>
            <a:ext cx="1152128" cy="1368152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4248" y="836712"/>
            <a:ext cx="1584176" cy="2880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96336" y="1412776"/>
            <a:ext cx="1440160" cy="1224136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48264" y="1556792"/>
            <a:ext cx="288032" cy="13681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15066" y="120247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Buttons	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85672" y="120247"/>
            <a:ext cx="186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Dropdown Button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2994" y="143344"/>
            <a:ext cx="1284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Checkboxes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59832" y="1628800"/>
            <a:ext cx="144016" cy="2118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66801" y="123667"/>
            <a:ext cx="1495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Radio buttons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16923" y="107340"/>
            <a:ext cx="1314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Search Field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6" idx="0"/>
          </p:cNvCxnSpPr>
          <p:nvPr/>
        </p:nvCxnSpPr>
        <p:spPr>
          <a:xfrm>
            <a:off x="1015478" y="512676"/>
            <a:ext cx="712206" cy="7560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5" idx="0"/>
          </p:cNvCxnSpPr>
          <p:nvPr/>
        </p:nvCxnSpPr>
        <p:spPr>
          <a:xfrm>
            <a:off x="2714410" y="492999"/>
            <a:ext cx="417430" cy="11358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5" idx="0"/>
          </p:cNvCxnSpPr>
          <p:nvPr/>
        </p:nvCxnSpPr>
        <p:spPr>
          <a:xfrm flipH="1">
            <a:off x="701824" y="489579"/>
            <a:ext cx="3667240" cy="77918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8" idx="0"/>
          </p:cNvCxnSpPr>
          <p:nvPr/>
        </p:nvCxnSpPr>
        <p:spPr>
          <a:xfrm flipH="1">
            <a:off x="2771800" y="489579"/>
            <a:ext cx="1597264" cy="10672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10" idx="0"/>
          </p:cNvCxnSpPr>
          <p:nvPr/>
        </p:nvCxnSpPr>
        <p:spPr>
          <a:xfrm>
            <a:off x="4369064" y="489579"/>
            <a:ext cx="3947352" cy="9231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2"/>
            <a:endCxn id="11" idx="0"/>
          </p:cNvCxnSpPr>
          <p:nvPr/>
        </p:nvCxnSpPr>
        <p:spPr>
          <a:xfrm>
            <a:off x="6220127" y="489579"/>
            <a:ext cx="872153" cy="106721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9" idx="0"/>
          </p:cNvCxnSpPr>
          <p:nvPr/>
        </p:nvCxnSpPr>
        <p:spPr>
          <a:xfrm flipH="1">
            <a:off x="7596336" y="476672"/>
            <a:ext cx="577883" cy="3600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/>
          <a:srcRect l="-3944" t="-114870" r="-3944" b="114870"/>
          <a:stretch/>
        </p:blipFill>
        <p:spPr>
          <a:xfrm>
            <a:off x="-400050" y="1985962"/>
            <a:ext cx="9944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164</Words>
  <Application>Microsoft Office PowerPoint</Application>
  <PresentationFormat>全屏显示(4:3)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MS PGothic</vt:lpstr>
      <vt:lpstr>宋体</vt:lpstr>
      <vt:lpstr>Arial</vt:lpstr>
      <vt:lpstr>Calibri</vt:lpstr>
      <vt:lpstr>Helvetica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JIE MEI</dc:creator>
  <cp:lastModifiedBy>JIE MEI</cp:lastModifiedBy>
  <cp:revision>47</cp:revision>
  <dcterms:created xsi:type="dcterms:W3CDTF">2018-02-01T06:14:00Z</dcterms:created>
  <dcterms:modified xsi:type="dcterms:W3CDTF">2018-02-02T07:10:36Z</dcterms:modified>
</cp:coreProperties>
</file>