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336284" y="5553236"/>
            <a:ext cx="7692099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Plants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6285" y="4681031"/>
            <a:ext cx="1008112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Rabbits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78464" y="4681031"/>
            <a:ext cx="1077312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Squirrels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699792" y="4681031"/>
            <a:ext cx="720080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Mice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904147" y="4672647"/>
            <a:ext cx="2052229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Herbivorous insects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508993" y="3146063"/>
            <a:ext cx="1008112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Spiders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983472" y="3157331"/>
            <a:ext cx="2016224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Predaceous insects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020272" y="1931643"/>
            <a:ext cx="1008112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Toads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861654" y="1927441"/>
            <a:ext cx="1996756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Insectivorous birds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300192" y="1206044"/>
            <a:ext cx="864096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Snakes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27784" y="1206044"/>
            <a:ext cx="1728192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Hawks and owls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6285" y="1206044"/>
            <a:ext cx="838581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Foxes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655364" y="4681031"/>
            <a:ext cx="1996756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Insectivorous birds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7" idx="0"/>
            <a:endCxn id="8" idx="2"/>
          </p:cNvCxnSpPr>
          <p:nvPr/>
        </p:nvCxnSpPr>
        <p:spPr>
          <a:xfrm flipH="1" flipV="1">
            <a:off x="840341" y="4969063"/>
            <a:ext cx="3341993" cy="58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0"/>
            <a:endCxn id="9" idx="2"/>
          </p:cNvCxnSpPr>
          <p:nvPr/>
        </p:nvCxnSpPr>
        <p:spPr>
          <a:xfrm flipH="1" flipV="1">
            <a:off x="2017120" y="4969063"/>
            <a:ext cx="2165214" cy="58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7" idx="0"/>
            <a:endCxn id="10" idx="2"/>
          </p:cNvCxnSpPr>
          <p:nvPr/>
        </p:nvCxnSpPr>
        <p:spPr>
          <a:xfrm flipH="1" flipV="1">
            <a:off x="3059832" y="4969063"/>
            <a:ext cx="1122502" cy="58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7" idx="0"/>
            <a:endCxn id="19" idx="2"/>
          </p:cNvCxnSpPr>
          <p:nvPr/>
        </p:nvCxnSpPr>
        <p:spPr>
          <a:xfrm flipV="1">
            <a:off x="4182334" y="4969063"/>
            <a:ext cx="471408" cy="58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0"/>
            <a:endCxn id="11" idx="2"/>
          </p:cNvCxnSpPr>
          <p:nvPr/>
        </p:nvCxnSpPr>
        <p:spPr>
          <a:xfrm flipV="1">
            <a:off x="4182334" y="4960679"/>
            <a:ext cx="2747928" cy="59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8" idx="0"/>
            <a:endCxn id="18" idx="2"/>
          </p:cNvCxnSpPr>
          <p:nvPr/>
        </p:nvCxnSpPr>
        <p:spPr>
          <a:xfrm flipH="1" flipV="1">
            <a:off x="755576" y="1494076"/>
            <a:ext cx="84765" cy="318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9" idx="0"/>
            <a:endCxn id="18" idx="2"/>
          </p:cNvCxnSpPr>
          <p:nvPr/>
        </p:nvCxnSpPr>
        <p:spPr>
          <a:xfrm flipH="1" flipV="1">
            <a:off x="755576" y="1494076"/>
            <a:ext cx="1261544" cy="318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0" idx="0"/>
            <a:endCxn id="18" idx="2"/>
          </p:cNvCxnSpPr>
          <p:nvPr/>
        </p:nvCxnSpPr>
        <p:spPr>
          <a:xfrm flipH="1" flipV="1">
            <a:off x="755576" y="1494076"/>
            <a:ext cx="2304256" cy="318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8" idx="0"/>
            <a:endCxn id="17" idx="2"/>
          </p:cNvCxnSpPr>
          <p:nvPr/>
        </p:nvCxnSpPr>
        <p:spPr>
          <a:xfrm flipV="1">
            <a:off x="840341" y="1494076"/>
            <a:ext cx="2651539" cy="318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9" idx="0"/>
            <a:endCxn id="17" idx="2"/>
          </p:cNvCxnSpPr>
          <p:nvPr/>
        </p:nvCxnSpPr>
        <p:spPr>
          <a:xfrm flipV="1">
            <a:off x="2017120" y="1494076"/>
            <a:ext cx="1474760" cy="318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0" idx="0"/>
          </p:cNvCxnSpPr>
          <p:nvPr/>
        </p:nvCxnSpPr>
        <p:spPr>
          <a:xfrm flipV="1">
            <a:off x="3059832" y="1566084"/>
            <a:ext cx="3744416" cy="311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9" idx="0"/>
            <a:endCxn id="18" idx="2"/>
          </p:cNvCxnSpPr>
          <p:nvPr/>
        </p:nvCxnSpPr>
        <p:spPr>
          <a:xfrm flipH="1" flipV="1">
            <a:off x="755576" y="1494076"/>
            <a:ext cx="3898166" cy="318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9" idx="0"/>
            <a:endCxn id="17" idx="2"/>
          </p:cNvCxnSpPr>
          <p:nvPr/>
        </p:nvCxnSpPr>
        <p:spPr>
          <a:xfrm flipH="1" flipV="1">
            <a:off x="3491880" y="1494076"/>
            <a:ext cx="1161862" cy="318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9" idx="0"/>
            <a:endCxn id="16" idx="2"/>
          </p:cNvCxnSpPr>
          <p:nvPr/>
        </p:nvCxnSpPr>
        <p:spPr>
          <a:xfrm flipV="1">
            <a:off x="4653742" y="1494076"/>
            <a:ext cx="2078498" cy="318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12" idx="0"/>
            <a:endCxn id="15" idx="2"/>
          </p:cNvCxnSpPr>
          <p:nvPr/>
        </p:nvCxnSpPr>
        <p:spPr>
          <a:xfrm flipH="1" flipV="1">
            <a:off x="4860032" y="2215473"/>
            <a:ext cx="153017" cy="930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11" idx="0"/>
            <a:endCxn id="12" idx="2"/>
          </p:cNvCxnSpPr>
          <p:nvPr/>
        </p:nvCxnSpPr>
        <p:spPr>
          <a:xfrm flipH="1" flipV="1">
            <a:off x="5013049" y="3434095"/>
            <a:ext cx="1917213" cy="1238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11" idx="0"/>
            <a:endCxn id="13" idx="2"/>
          </p:cNvCxnSpPr>
          <p:nvPr/>
        </p:nvCxnSpPr>
        <p:spPr>
          <a:xfrm flipV="1">
            <a:off x="6930262" y="3445363"/>
            <a:ext cx="61322" cy="122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3" idx="0"/>
            <a:endCxn id="14" idx="2"/>
          </p:cNvCxnSpPr>
          <p:nvPr/>
        </p:nvCxnSpPr>
        <p:spPr>
          <a:xfrm flipV="1">
            <a:off x="6991584" y="2219675"/>
            <a:ext cx="532744" cy="937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14" idx="0"/>
            <a:endCxn id="16" idx="2"/>
          </p:cNvCxnSpPr>
          <p:nvPr/>
        </p:nvCxnSpPr>
        <p:spPr>
          <a:xfrm flipH="1" flipV="1">
            <a:off x="6732240" y="1494076"/>
            <a:ext cx="792088" cy="437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3" idx="0"/>
            <a:endCxn id="15" idx="2"/>
          </p:cNvCxnSpPr>
          <p:nvPr/>
        </p:nvCxnSpPr>
        <p:spPr>
          <a:xfrm flipH="1" flipV="1">
            <a:off x="4860032" y="2215473"/>
            <a:ext cx="2131552" cy="941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13" idx="0"/>
            <a:endCxn id="16" idx="2"/>
          </p:cNvCxnSpPr>
          <p:nvPr/>
        </p:nvCxnSpPr>
        <p:spPr>
          <a:xfrm flipH="1" flipV="1">
            <a:off x="6732240" y="1494076"/>
            <a:ext cx="259344" cy="166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17" idx="3"/>
            <a:endCxn id="16" idx="1"/>
          </p:cNvCxnSpPr>
          <p:nvPr/>
        </p:nvCxnSpPr>
        <p:spPr>
          <a:xfrm>
            <a:off x="4355976" y="135006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12" idx="3"/>
            <a:endCxn id="13" idx="1"/>
          </p:cNvCxnSpPr>
          <p:nvPr/>
        </p:nvCxnSpPr>
        <p:spPr>
          <a:xfrm>
            <a:off x="5517105" y="3290079"/>
            <a:ext cx="466367" cy="1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1" idx="0"/>
          </p:cNvCxnSpPr>
          <p:nvPr/>
        </p:nvCxnSpPr>
        <p:spPr>
          <a:xfrm flipH="1" flipV="1">
            <a:off x="4860032" y="2287481"/>
            <a:ext cx="2070230" cy="2385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15" idx="0"/>
            <a:endCxn id="17" idx="2"/>
          </p:cNvCxnSpPr>
          <p:nvPr/>
        </p:nvCxnSpPr>
        <p:spPr>
          <a:xfrm flipH="1" flipV="1">
            <a:off x="3491880" y="1494076"/>
            <a:ext cx="1368152" cy="43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15" idx="0"/>
            <a:endCxn id="18" idx="2"/>
          </p:cNvCxnSpPr>
          <p:nvPr/>
        </p:nvCxnSpPr>
        <p:spPr>
          <a:xfrm flipH="1" flipV="1">
            <a:off x="755576" y="1494076"/>
            <a:ext cx="4104456" cy="43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10" idx="0"/>
          </p:cNvCxnSpPr>
          <p:nvPr/>
        </p:nvCxnSpPr>
        <p:spPr>
          <a:xfrm flipV="1">
            <a:off x="3059832" y="1566084"/>
            <a:ext cx="720080" cy="311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5" idx="0"/>
            <a:endCxn id="16" idx="2"/>
          </p:cNvCxnSpPr>
          <p:nvPr/>
        </p:nvCxnSpPr>
        <p:spPr>
          <a:xfrm flipV="1">
            <a:off x="4860032" y="1494076"/>
            <a:ext cx="1872208" cy="43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3401870" y="620688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Ecosystem </a:t>
            </a:r>
            <a:r>
              <a:rPr lang="en-US" altLang="ja-JP" sz="1050" dirty="0" smtClean="0"/>
              <a:t>from Wikipedia </a:t>
            </a:r>
            <a:endParaRPr kumimoji="1" lang="ja-JP" altLang="en-US" sz="1050" dirty="0"/>
          </a:p>
        </p:txBody>
      </p:sp>
      <p:sp>
        <p:nvSpPr>
          <p:cNvPr id="109" name="角丸四角形 108"/>
          <p:cNvSpPr/>
          <p:nvPr/>
        </p:nvSpPr>
        <p:spPr>
          <a:xfrm>
            <a:off x="107504" y="548680"/>
            <a:ext cx="8928992" cy="5976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51520" y="1052736"/>
            <a:ext cx="8640959" cy="316835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51519" y="4437112"/>
            <a:ext cx="8640959" cy="7920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251520" y="5373215"/>
            <a:ext cx="8640959" cy="64807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524328" y="4016097"/>
            <a:ext cx="136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Predaceous </a:t>
            </a:r>
            <a:r>
              <a:rPr lang="en-US" altLang="zh-CN" sz="1200" dirty="0" smtClean="0"/>
              <a:t>animal</a:t>
            </a:r>
            <a:endParaRPr kumimoji="1" lang="ja-JP" altLang="en-US" sz="1200" dirty="0"/>
          </a:p>
        </p:txBody>
      </p:sp>
      <p:sp>
        <p:nvSpPr>
          <p:cNvPr id="106" name="正方形/長方形 105"/>
          <p:cNvSpPr/>
          <p:nvPr/>
        </p:nvSpPr>
        <p:spPr>
          <a:xfrm>
            <a:off x="7487031" y="5024209"/>
            <a:ext cx="1405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Herbivorous</a:t>
            </a:r>
            <a:r>
              <a:rPr lang="en-US" altLang="ja-JP" sz="1200" dirty="0" smtClean="0"/>
              <a:t> </a:t>
            </a:r>
            <a:r>
              <a:rPr lang="en-US" altLang="zh-CN" sz="1200" dirty="0" smtClean="0"/>
              <a:t>animal</a:t>
            </a:r>
            <a:endParaRPr lang="ja-JP" altLang="en-US" sz="12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8327710" y="5816297"/>
            <a:ext cx="564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Plants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023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JIE MEI</dc:creator>
  <cp:lastModifiedBy>Jie MEI</cp:lastModifiedBy>
  <cp:revision>4</cp:revision>
  <dcterms:created xsi:type="dcterms:W3CDTF">2017-11-16T02:45:22Z</dcterms:created>
  <dcterms:modified xsi:type="dcterms:W3CDTF">2017-11-16T03:24:39Z</dcterms:modified>
</cp:coreProperties>
</file>