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</p:sldIdLst>
  <p:sldSz cx="9144000" cy="6858000" type="overhead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0000"/>
    <a:srgbClr val="FFFFFF"/>
    <a:srgbClr val="99FF33"/>
    <a:srgbClr val="00CC66"/>
    <a:srgbClr val="FFFF00"/>
    <a:srgbClr val="FFCC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754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024"/>
    </p:cViewPr>
  </p:sorterViewPr>
  <p:notesViewPr>
    <p:cSldViewPr>
      <p:cViewPr varScale="1">
        <p:scale>
          <a:sx n="58" d="100"/>
          <a:sy n="58" d="100"/>
        </p:scale>
        <p:origin x="-582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66288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666288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87870CF-FEDF-4BF3-8560-E207A61764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6313" y="796925"/>
            <a:ext cx="5154612" cy="3865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91088"/>
            <a:ext cx="52070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6288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666288"/>
            <a:ext cx="3076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71" tIns="47386" rIns="94771" bIns="4738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16943231-A4DB-4836-9D65-A8CBF8AA794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ECC14-7519-45E6-BDD0-D3059D7B31DC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EBBD0-822D-473D-A303-C22BEDB65F6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6E1AD8-1D46-49F6-99DF-4ACACE67A3B4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4686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8F4C95-45B7-4F53-AA24-05ADDF68C0A5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84416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19C8C8-74EF-4604-B346-F626FD53F95E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44525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F8511-61C1-4EF4-BA57-35B3F6B52626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0347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15BDA-A85B-4F56-A7A0-44A80A227553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18460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A0F7CE-1754-4B76-8B24-D923F794C242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747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E3179B-8B28-487B-B38A-9ED718C66F75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69723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89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0F183-3F15-4CB6-A042-FA87C3D83116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89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54664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634FC9-DCA2-49D5-80A4-B457B41D5449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22827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C7E75-B74E-4013-A7AF-A4B831A60C93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168A5-DF9C-4D27-B3EF-719E1BA0EF3B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0C0DF-4F19-4D38-B552-8C7D45C75C77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D60B2-6C6A-4AFD-98C7-499392C9EFBE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16E06-A9A9-42CF-8B67-9E708FFF073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D53D6-D13E-43A6-95F6-DC2E88F70415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EB4C3-FE34-4C8D-B0CE-9E3A7EA8FDEC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DC5B6-CA10-4467-B4A3-394CA483217F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21275" cy="3840162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692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3B2C2-BFEC-4EBE-B0C4-DC016508A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94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49CC4-338E-4CD0-84D3-2E270936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0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C869B-9673-40BC-A5EB-C64527C58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38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DBCB4-9FEC-49E1-A38D-38A2BFD6C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88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2DEB-AC56-4998-9425-76C5E260F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74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D9880-2B64-43E9-B38A-65BC86A3CE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54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CD6CE-0286-4A4A-B03E-AEDD7BF281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4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6E5BD-4C65-41D5-8F2E-5A5D7F7A6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84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ED4BD-99B0-4ED9-9996-0472E35293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851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942C1-32E9-4247-BF54-8CDEFCC38B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54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4387D-9365-45CB-AB44-BAE04EC8E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798AC-9DBD-4BDD-91AF-E39D065CA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383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D39C-E3EC-4AA5-AE44-6411FD70E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28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06049-FD94-4DD8-859C-7D0A42239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43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30297-448C-4486-BC0B-1A2BC56AC0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7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2EDEF-4534-4F27-B32F-97AB3FA8E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3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09978-45FD-456D-91A7-EDA317E13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7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AC3EE-B1B1-412C-B954-A3113A91A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D4ED3-62FE-4608-A29E-4FB23EFAA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83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F9DE0-E091-4E69-90F8-CD5FD0288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3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FB554-3AA9-4F8F-9858-9C657E5E3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34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381B3-B75A-4B4C-96F9-ADA754B40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1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462857C7-5137-417B-8508-94C4D5065B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Klicken Sie, um das Format des Titel-Masters zu bearbeiten.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Klicken Sie, um die Textformatierung des Masters zu bearbeiten.</a:t>
            </a:r>
          </a:p>
          <a:p>
            <a:pPr lvl="1"/>
            <a:r>
              <a:rPr lang="en-US" altLang="en-US" smtClean="0"/>
              <a:t>Zweite Ebene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  <a:p>
            <a:pPr lvl="4"/>
            <a:r>
              <a:rPr lang="en-US" alt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5CAA1C-A821-4B4F-8B5D-741916052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5.wmf"/><Relationship Id="rId11" Type="http://schemas.openxmlformats.org/officeDocument/2006/relationships/image" Target="../media/image109.wmf"/><Relationship Id="rId5" Type="http://schemas.openxmlformats.org/officeDocument/2006/relationships/image" Target="../media/image104.wmf"/><Relationship Id="rId10" Type="http://schemas.openxmlformats.org/officeDocument/2006/relationships/hyperlink" Target="queens_speech.wmv" TargetMode="External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4565-49DC-44BE-BB5E-F8B1ECFBDF3A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353282" name="Picture 2" descr="01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36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283" name="Picture 3" descr="01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92138"/>
            <a:ext cx="8845550" cy="291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284" name="Picture 4" descr="01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5163"/>
            <a:ext cx="8610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285" name="Picture 5" descr="01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886200"/>
            <a:ext cx="4090987" cy="2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286" name="Picture 6" descr="01_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783013"/>
            <a:ext cx="4965700" cy="29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3287" name="Group 7"/>
          <p:cNvGrpSpPr>
            <a:grpSpLocks/>
          </p:cNvGrpSpPr>
          <p:nvPr/>
        </p:nvGrpSpPr>
        <p:grpSpPr bwMode="auto">
          <a:xfrm>
            <a:off x="4716463" y="3733800"/>
            <a:ext cx="4732337" cy="2951163"/>
            <a:chOff x="2971" y="2352"/>
            <a:chExt cx="2981" cy="1859"/>
          </a:xfrm>
        </p:grpSpPr>
        <p:pic>
          <p:nvPicPr>
            <p:cNvPr id="353288" name="Picture 8" descr="01_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352"/>
              <a:ext cx="2981" cy="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3289" name="Picture 9" descr="01_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640"/>
              <a:ext cx="95" cy="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3B18-CCAD-4B00-85E7-C33DF2007C4F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371714" name="Picture 2" descr="10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260350"/>
            <a:ext cx="8975725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5" name="Picture 3" descr="10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600200"/>
            <a:ext cx="7045325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10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3484563" cy="12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7" name="Picture 5" descr="10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083050"/>
            <a:ext cx="87185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8" name="Picture 6" descr="10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8121650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A44FD6-1638-4939-BD94-32B2FB87872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075" name="Picture 2" descr="20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52400"/>
            <a:ext cx="89757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20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72586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20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838200"/>
            <a:ext cx="554831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20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530600"/>
            <a:ext cx="8970963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20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76800"/>
            <a:ext cx="2474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 descr="20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70388"/>
            <a:ext cx="550386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 descr="20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1965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01B9D5-9E4D-480C-B4BA-21998580487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099" name="Picture 2" descr="2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6200"/>
            <a:ext cx="8975725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21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599488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21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590800"/>
            <a:ext cx="89709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21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88" y="3870325"/>
            <a:ext cx="9275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21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524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21_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5057775"/>
            <a:ext cx="930433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21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00800"/>
            <a:ext cx="42037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3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18F68-19C4-4B3C-A659-DC35262868E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1266" name="Picture 2" descr="2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3675"/>
            <a:ext cx="1905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2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1905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2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1905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2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1905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2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1905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7" descr="22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6200"/>
            <a:ext cx="8975725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22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363663"/>
            <a:ext cx="8323263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22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762000"/>
            <a:ext cx="57372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 descr="22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97338"/>
            <a:ext cx="8234363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1" descr="22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783138"/>
            <a:ext cx="81724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2" descr="22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81600"/>
            <a:ext cx="38639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3" descr="22_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83250"/>
            <a:ext cx="8970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30BD07-0B55-42C4-BEC8-90FF983CB32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147" name="Picture 2" descr="23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8750"/>
            <a:ext cx="8867775" cy="653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23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63575"/>
            <a:ext cx="8270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23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680075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23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77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23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178050"/>
            <a:ext cx="47339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23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76400"/>
            <a:ext cx="1824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23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5495925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23_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586413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 descr="23_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14825"/>
            <a:ext cx="56673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1" descr="23_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58181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 descr="23_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324600"/>
            <a:ext cx="41005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 descr="23_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99125"/>
            <a:ext cx="86233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019D37-2F6C-4C26-81D4-D5AE3A75648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171" name="Picture 2" descr="24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179388"/>
            <a:ext cx="9024937" cy="652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24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4538"/>
            <a:ext cx="865663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24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77803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24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25688"/>
            <a:ext cx="300196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24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97175"/>
            <a:ext cx="36052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24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935288"/>
            <a:ext cx="17351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 descr="24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47275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 descr="24_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27670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 descr="24_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257800"/>
            <a:ext cx="62706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 descr="24_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181600"/>
            <a:ext cx="8778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 descr="24_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562600"/>
            <a:ext cx="3260725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 descr="24_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867400"/>
            <a:ext cx="2019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3B29C5-BB5C-4589-8AAD-B09959DF9D1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4338" name="Picture 2" descr="25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805021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25_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4267200"/>
            <a:ext cx="77565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25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76200"/>
            <a:ext cx="9024937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25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588963"/>
            <a:ext cx="49117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25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289718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25_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46291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 descr="25_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4038"/>
            <a:ext cx="305117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 descr="25_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1560513"/>
            <a:ext cx="2632075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 descr="25_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3200400"/>
            <a:ext cx="9024937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1" descr="25_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3400"/>
            <a:ext cx="58483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25_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378575"/>
            <a:ext cx="87931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3" descr="25_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7413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045AF9-E35E-420C-80DB-1231ABC7487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9219" name="Picture 2" descr="26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76200"/>
            <a:ext cx="9024937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6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295400"/>
            <a:ext cx="842962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26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981200"/>
            <a:ext cx="87868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26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2362200"/>
            <a:ext cx="84455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26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817938"/>
            <a:ext cx="9015413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26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28257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 descr="26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02338"/>
            <a:ext cx="82438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3" descr="xxx">
            <a:hlinkClick r:id="rId10" action="ppaction://hlinkfile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38600"/>
            <a:ext cx="20574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5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77DA2-DFF4-4A2F-A20B-240DFD7AE57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0243" name="Picture 3" descr="26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125413"/>
            <a:ext cx="9024937" cy="66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26a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44529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26a_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06638"/>
            <a:ext cx="587057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26a_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97525"/>
            <a:ext cx="39639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26a_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5105400"/>
            <a:ext cx="103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26a_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4438"/>
            <a:ext cx="57912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26a_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600200"/>
            <a:ext cx="48021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>
            <a:grpSpLocks/>
          </p:cNvGrpSpPr>
          <p:nvPr/>
        </p:nvGrpSpPr>
        <p:grpSpPr bwMode="auto">
          <a:xfrm>
            <a:off x="6410325" y="4646613"/>
            <a:ext cx="2749550" cy="1878012"/>
            <a:chOff x="6666943" y="1473626"/>
            <a:chExt cx="2748725" cy="1879174"/>
          </a:xfrm>
        </p:grpSpPr>
        <p:sp>
          <p:nvSpPr>
            <p:cNvPr id="10316" name="Ellipse 1"/>
            <p:cNvSpPr>
              <a:spLocks noChangeArrowheads="1"/>
            </p:cNvSpPr>
            <p:nvPr/>
          </p:nvSpPr>
          <p:spPr bwMode="auto">
            <a:xfrm>
              <a:off x="7394344" y="1637097"/>
              <a:ext cx="504056" cy="504056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7" name="Ellipse 12"/>
            <p:cNvSpPr>
              <a:spLocks noChangeArrowheads="1"/>
            </p:cNvSpPr>
            <p:nvPr/>
          </p:nvSpPr>
          <p:spPr bwMode="auto">
            <a:xfrm>
              <a:off x="6666943" y="2848744"/>
              <a:ext cx="504056" cy="504056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8" name="Ellipse 13"/>
            <p:cNvSpPr>
              <a:spLocks noChangeArrowheads="1"/>
            </p:cNvSpPr>
            <p:nvPr/>
          </p:nvSpPr>
          <p:spPr bwMode="auto">
            <a:xfrm>
              <a:off x="8128456" y="2848744"/>
              <a:ext cx="504056" cy="504056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9" name="Gleichschenkliges Dreieck 2"/>
            <p:cNvSpPr>
              <a:spLocks noChangeArrowheads="1"/>
            </p:cNvSpPr>
            <p:nvPr/>
          </p:nvSpPr>
          <p:spPr bwMode="auto">
            <a:xfrm>
              <a:off x="6912260" y="1826611"/>
              <a:ext cx="1468224" cy="126571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20" name="Textfeld 3"/>
            <p:cNvSpPr txBox="1">
              <a:spLocks noChangeArrowheads="1"/>
            </p:cNvSpPr>
            <p:nvPr/>
          </p:nvSpPr>
          <p:spPr bwMode="auto">
            <a:xfrm>
              <a:off x="8128456" y="1473626"/>
              <a:ext cx="128721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Kaniza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Triangle</a:t>
              </a:r>
            </a:p>
          </p:txBody>
        </p:sp>
      </p:grp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410325" y="4206875"/>
            <a:ext cx="2324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Law of Closure:</a:t>
            </a:r>
          </a:p>
        </p:txBody>
      </p:sp>
      <p:grpSp>
        <p:nvGrpSpPr>
          <p:cNvPr id="13324" name="Group 14"/>
          <p:cNvGrpSpPr>
            <a:grpSpLocks noChangeAspect="1"/>
          </p:cNvGrpSpPr>
          <p:nvPr/>
        </p:nvGrpSpPr>
        <p:grpSpPr bwMode="auto">
          <a:xfrm>
            <a:off x="241300" y="3775075"/>
            <a:ext cx="5778500" cy="1055688"/>
            <a:chOff x="152" y="2378"/>
            <a:chExt cx="3640" cy="665"/>
          </a:xfrm>
        </p:grpSpPr>
        <p:sp>
          <p:nvSpPr>
            <p:cNvPr id="10253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52" y="2378"/>
              <a:ext cx="3640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54" name="Freeform 15"/>
            <p:cNvSpPr>
              <a:spLocks/>
            </p:cNvSpPr>
            <p:nvPr/>
          </p:nvSpPr>
          <p:spPr bwMode="auto">
            <a:xfrm>
              <a:off x="161" y="2542"/>
              <a:ext cx="104" cy="124"/>
            </a:xfrm>
            <a:custGeom>
              <a:avLst/>
              <a:gdLst>
                <a:gd name="T0" fmla="*/ 104 w 104"/>
                <a:gd name="T1" fmla="*/ 61 h 124"/>
                <a:gd name="T2" fmla="*/ 98 w 104"/>
                <a:gd name="T3" fmla="*/ 109 h 124"/>
                <a:gd name="T4" fmla="*/ 89 w 104"/>
                <a:gd name="T5" fmla="*/ 115 h 124"/>
                <a:gd name="T6" fmla="*/ 81 w 104"/>
                <a:gd name="T7" fmla="*/ 119 h 124"/>
                <a:gd name="T8" fmla="*/ 72 w 104"/>
                <a:gd name="T9" fmla="*/ 122 h 124"/>
                <a:gd name="T10" fmla="*/ 63 w 104"/>
                <a:gd name="T11" fmla="*/ 122 h 124"/>
                <a:gd name="T12" fmla="*/ 52 w 104"/>
                <a:gd name="T13" fmla="*/ 124 h 124"/>
                <a:gd name="T14" fmla="*/ 41 w 104"/>
                <a:gd name="T15" fmla="*/ 122 h 124"/>
                <a:gd name="T16" fmla="*/ 30 w 104"/>
                <a:gd name="T17" fmla="*/ 119 h 124"/>
                <a:gd name="T18" fmla="*/ 21 w 104"/>
                <a:gd name="T19" fmla="*/ 111 h 124"/>
                <a:gd name="T20" fmla="*/ 13 w 104"/>
                <a:gd name="T21" fmla="*/ 104 h 124"/>
                <a:gd name="T22" fmla="*/ 6 w 104"/>
                <a:gd name="T23" fmla="*/ 95 h 124"/>
                <a:gd name="T24" fmla="*/ 2 w 104"/>
                <a:gd name="T25" fmla="*/ 84 h 124"/>
                <a:gd name="T26" fmla="*/ 0 w 104"/>
                <a:gd name="T27" fmla="*/ 71 h 124"/>
                <a:gd name="T28" fmla="*/ 0 w 104"/>
                <a:gd name="T29" fmla="*/ 58 h 124"/>
                <a:gd name="T30" fmla="*/ 0 w 104"/>
                <a:gd name="T31" fmla="*/ 47 h 124"/>
                <a:gd name="T32" fmla="*/ 4 w 104"/>
                <a:gd name="T33" fmla="*/ 34 h 124"/>
                <a:gd name="T34" fmla="*/ 9 w 104"/>
                <a:gd name="T35" fmla="*/ 23 h 124"/>
                <a:gd name="T36" fmla="*/ 17 w 104"/>
                <a:gd name="T37" fmla="*/ 15 h 124"/>
                <a:gd name="T38" fmla="*/ 26 w 104"/>
                <a:gd name="T39" fmla="*/ 8 h 124"/>
                <a:gd name="T40" fmla="*/ 35 w 104"/>
                <a:gd name="T41" fmla="*/ 4 h 124"/>
                <a:gd name="T42" fmla="*/ 48 w 104"/>
                <a:gd name="T43" fmla="*/ 0 h 124"/>
                <a:gd name="T44" fmla="*/ 59 w 104"/>
                <a:gd name="T45" fmla="*/ 0 h 124"/>
                <a:gd name="T46" fmla="*/ 67 w 104"/>
                <a:gd name="T47" fmla="*/ 2 h 124"/>
                <a:gd name="T48" fmla="*/ 76 w 104"/>
                <a:gd name="T49" fmla="*/ 4 h 124"/>
                <a:gd name="T50" fmla="*/ 81 w 104"/>
                <a:gd name="T51" fmla="*/ 8 h 124"/>
                <a:gd name="T52" fmla="*/ 89 w 104"/>
                <a:gd name="T53" fmla="*/ 11 h 124"/>
                <a:gd name="T54" fmla="*/ 93 w 104"/>
                <a:gd name="T55" fmla="*/ 17 h 124"/>
                <a:gd name="T56" fmla="*/ 96 w 104"/>
                <a:gd name="T57" fmla="*/ 23 h 124"/>
                <a:gd name="T58" fmla="*/ 100 w 104"/>
                <a:gd name="T59" fmla="*/ 30 h 124"/>
                <a:gd name="T60" fmla="*/ 89 w 104"/>
                <a:gd name="T61" fmla="*/ 39 h 124"/>
                <a:gd name="T62" fmla="*/ 87 w 104"/>
                <a:gd name="T63" fmla="*/ 34 h 124"/>
                <a:gd name="T64" fmla="*/ 83 w 104"/>
                <a:gd name="T65" fmla="*/ 28 h 124"/>
                <a:gd name="T66" fmla="*/ 81 w 104"/>
                <a:gd name="T67" fmla="*/ 24 h 124"/>
                <a:gd name="T68" fmla="*/ 78 w 104"/>
                <a:gd name="T69" fmla="*/ 21 h 124"/>
                <a:gd name="T70" fmla="*/ 72 w 104"/>
                <a:gd name="T71" fmla="*/ 17 h 124"/>
                <a:gd name="T72" fmla="*/ 67 w 104"/>
                <a:gd name="T73" fmla="*/ 15 h 124"/>
                <a:gd name="T74" fmla="*/ 61 w 104"/>
                <a:gd name="T75" fmla="*/ 15 h 124"/>
                <a:gd name="T76" fmla="*/ 56 w 104"/>
                <a:gd name="T77" fmla="*/ 13 h 124"/>
                <a:gd name="T78" fmla="*/ 48 w 104"/>
                <a:gd name="T79" fmla="*/ 15 h 124"/>
                <a:gd name="T80" fmla="*/ 43 w 104"/>
                <a:gd name="T81" fmla="*/ 15 h 124"/>
                <a:gd name="T82" fmla="*/ 37 w 104"/>
                <a:gd name="T83" fmla="*/ 19 h 124"/>
                <a:gd name="T84" fmla="*/ 32 w 104"/>
                <a:gd name="T85" fmla="*/ 21 h 124"/>
                <a:gd name="T86" fmla="*/ 28 w 104"/>
                <a:gd name="T87" fmla="*/ 24 h 124"/>
                <a:gd name="T88" fmla="*/ 24 w 104"/>
                <a:gd name="T89" fmla="*/ 28 h 124"/>
                <a:gd name="T90" fmla="*/ 21 w 104"/>
                <a:gd name="T91" fmla="*/ 34 h 124"/>
                <a:gd name="T92" fmla="*/ 19 w 104"/>
                <a:gd name="T93" fmla="*/ 37 h 124"/>
                <a:gd name="T94" fmla="*/ 17 w 104"/>
                <a:gd name="T95" fmla="*/ 47 h 124"/>
                <a:gd name="T96" fmla="*/ 15 w 104"/>
                <a:gd name="T97" fmla="*/ 56 h 124"/>
                <a:gd name="T98" fmla="*/ 15 w 104"/>
                <a:gd name="T99" fmla="*/ 65 h 124"/>
                <a:gd name="T100" fmla="*/ 17 w 104"/>
                <a:gd name="T101" fmla="*/ 76 h 124"/>
                <a:gd name="T102" fmla="*/ 19 w 104"/>
                <a:gd name="T103" fmla="*/ 85 h 124"/>
                <a:gd name="T104" fmla="*/ 22 w 104"/>
                <a:gd name="T105" fmla="*/ 93 h 124"/>
                <a:gd name="T106" fmla="*/ 28 w 104"/>
                <a:gd name="T107" fmla="*/ 100 h 124"/>
                <a:gd name="T108" fmla="*/ 35 w 104"/>
                <a:gd name="T109" fmla="*/ 104 h 124"/>
                <a:gd name="T110" fmla="*/ 43 w 104"/>
                <a:gd name="T111" fmla="*/ 108 h 124"/>
                <a:gd name="T112" fmla="*/ 50 w 104"/>
                <a:gd name="T113" fmla="*/ 109 h 124"/>
                <a:gd name="T114" fmla="*/ 57 w 104"/>
                <a:gd name="T115" fmla="*/ 109 h 124"/>
                <a:gd name="T116" fmla="*/ 65 w 104"/>
                <a:gd name="T117" fmla="*/ 108 h 124"/>
                <a:gd name="T118" fmla="*/ 72 w 104"/>
                <a:gd name="T119" fmla="*/ 106 h 124"/>
                <a:gd name="T120" fmla="*/ 80 w 104"/>
                <a:gd name="T121" fmla="*/ 104 h 124"/>
                <a:gd name="T122" fmla="*/ 85 w 104"/>
                <a:gd name="T123" fmla="*/ 100 h 124"/>
                <a:gd name="T124" fmla="*/ 89 w 104"/>
                <a:gd name="T125" fmla="*/ 96 h 1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4" h="124">
                  <a:moveTo>
                    <a:pt x="56" y="74"/>
                  </a:moveTo>
                  <a:lnTo>
                    <a:pt x="56" y="61"/>
                  </a:lnTo>
                  <a:lnTo>
                    <a:pt x="104" y="61"/>
                  </a:lnTo>
                  <a:lnTo>
                    <a:pt x="104" y="106"/>
                  </a:lnTo>
                  <a:lnTo>
                    <a:pt x="100" y="108"/>
                  </a:lnTo>
                  <a:lnTo>
                    <a:pt x="98" y="109"/>
                  </a:lnTo>
                  <a:lnTo>
                    <a:pt x="94" y="111"/>
                  </a:lnTo>
                  <a:lnTo>
                    <a:pt x="93" y="113"/>
                  </a:lnTo>
                  <a:lnTo>
                    <a:pt x="89" y="115"/>
                  </a:lnTo>
                  <a:lnTo>
                    <a:pt x="87" y="117"/>
                  </a:lnTo>
                  <a:lnTo>
                    <a:pt x="83" y="117"/>
                  </a:lnTo>
                  <a:lnTo>
                    <a:pt x="81" y="119"/>
                  </a:lnTo>
                  <a:lnTo>
                    <a:pt x="78" y="120"/>
                  </a:lnTo>
                  <a:lnTo>
                    <a:pt x="74" y="120"/>
                  </a:lnTo>
                  <a:lnTo>
                    <a:pt x="72" y="122"/>
                  </a:lnTo>
                  <a:lnTo>
                    <a:pt x="69" y="122"/>
                  </a:lnTo>
                  <a:lnTo>
                    <a:pt x="67" y="122"/>
                  </a:lnTo>
                  <a:lnTo>
                    <a:pt x="63" y="122"/>
                  </a:lnTo>
                  <a:lnTo>
                    <a:pt x="59" y="124"/>
                  </a:lnTo>
                  <a:lnTo>
                    <a:pt x="57" y="124"/>
                  </a:lnTo>
                  <a:lnTo>
                    <a:pt x="52" y="124"/>
                  </a:lnTo>
                  <a:lnTo>
                    <a:pt x="48" y="122"/>
                  </a:lnTo>
                  <a:lnTo>
                    <a:pt x="45" y="122"/>
                  </a:lnTo>
                  <a:lnTo>
                    <a:pt x="41" y="122"/>
                  </a:lnTo>
                  <a:lnTo>
                    <a:pt x="37" y="120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6" y="117"/>
                  </a:lnTo>
                  <a:lnTo>
                    <a:pt x="24" y="115"/>
                  </a:lnTo>
                  <a:lnTo>
                    <a:pt x="21" y="111"/>
                  </a:lnTo>
                  <a:lnTo>
                    <a:pt x="17" y="109"/>
                  </a:lnTo>
                  <a:lnTo>
                    <a:pt x="15" y="108"/>
                  </a:lnTo>
                  <a:lnTo>
                    <a:pt x="13" y="104"/>
                  </a:lnTo>
                  <a:lnTo>
                    <a:pt x="9" y="100"/>
                  </a:lnTo>
                  <a:lnTo>
                    <a:pt x="8" y="98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2" y="41"/>
                  </a:lnTo>
                  <a:lnTo>
                    <a:pt x="4" y="37"/>
                  </a:lnTo>
                  <a:lnTo>
                    <a:pt x="4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9" y="23"/>
                  </a:lnTo>
                  <a:lnTo>
                    <a:pt x="11" y="21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21" y="11"/>
                  </a:lnTo>
                  <a:lnTo>
                    <a:pt x="22" y="10"/>
                  </a:lnTo>
                  <a:lnTo>
                    <a:pt x="26" y="8"/>
                  </a:lnTo>
                  <a:lnTo>
                    <a:pt x="30" y="6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3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7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1" y="8"/>
                  </a:lnTo>
                  <a:lnTo>
                    <a:pt x="85" y="8"/>
                  </a:lnTo>
                  <a:lnTo>
                    <a:pt x="87" y="10"/>
                  </a:lnTo>
                  <a:lnTo>
                    <a:pt x="89" y="11"/>
                  </a:lnTo>
                  <a:lnTo>
                    <a:pt x="91" y="13"/>
                  </a:lnTo>
                  <a:lnTo>
                    <a:pt x="93" y="15"/>
                  </a:lnTo>
                  <a:lnTo>
                    <a:pt x="93" y="17"/>
                  </a:lnTo>
                  <a:lnTo>
                    <a:pt x="94" y="19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8" y="24"/>
                  </a:lnTo>
                  <a:lnTo>
                    <a:pt x="100" y="28"/>
                  </a:lnTo>
                  <a:lnTo>
                    <a:pt x="100" y="30"/>
                  </a:lnTo>
                  <a:lnTo>
                    <a:pt x="100" y="34"/>
                  </a:lnTo>
                  <a:lnTo>
                    <a:pt x="102" y="36"/>
                  </a:lnTo>
                  <a:lnTo>
                    <a:pt x="89" y="39"/>
                  </a:lnTo>
                  <a:lnTo>
                    <a:pt x="87" y="37"/>
                  </a:lnTo>
                  <a:lnTo>
                    <a:pt x="87" y="36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5" y="30"/>
                  </a:lnTo>
                  <a:lnTo>
                    <a:pt x="83" y="28"/>
                  </a:lnTo>
                  <a:lnTo>
                    <a:pt x="83" y="26"/>
                  </a:lnTo>
                  <a:lnTo>
                    <a:pt x="81" y="26"/>
                  </a:lnTo>
                  <a:lnTo>
                    <a:pt x="81" y="24"/>
                  </a:lnTo>
                  <a:lnTo>
                    <a:pt x="80" y="23"/>
                  </a:lnTo>
                  <a:lnTo>
                    <a:pt x="78" y="23"/>
                  </a:lnTo>
                  <a:lnTo>
                    <a:pt x="78" y="21"/>
                  </a:lnTo>
                  <a:lnTo>
                    <a:pt x="76" y="19"/>
                  </a:lnTo>
                  <a:lnTo>
                    <a:pt x="74" y="19"/>
                  </a:lnTo>
                  <a:lnTo>
                    <a:pt x="72" y="17"/>
                  </a:lnTo>
                  <a:lnTo>
                    <a:pt x="70" y="17"/>
                  </a:lnTo>
                  <a:lnTo>
                    <a:pt x="69" y="17"/>
                  </a:lnTo>
                  <a:lnTo>
                    <a:pt x="67" y="15"/>
                  </a:lnTo>
                  <a:lnTo>
                    <a:pt x="65" y="15"/>
                  </a:lnTo>
                  <a:lnTo>
                    <a:pt x="63" y="15"/>
                  </a:lnTo>
                  <a:lnTo>
                    <a:pt x="61" y="15"/>
                  </a:lnTo>
                  <a:lnTo>
                    <a:pt x="59" y="13"/>
                  </a:lnTo>
                  <a:lnTo>
                    <a:pt x="57" y="13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0" y="13"/>
                  </a:lnTo>
                  <a:lnTo>
                    <a:pt x="48" y="15"/>
                  </a:lnTo>
                  <a:lnTo>
                    <a:pt x="46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1" y="17"/>
                  </a:lnTo>
                  <a:lnTo>
                    <a:pt x="37" y="17"/>
                  </a:lnTo>
                  <a:lnTo>
                    <a:pt x="37" y="19"/>
                  </a:lnTo>
                  <a:lnTo>
                    <a:pt x="35" y="19"/>
                  </a:lnTo>
                  <a:lnTo>
                    <a:pt x="33" y="21"/>
                  </a:lnTo>
                  <a:lnTo>
                    <a:pt x="32" y="21"/>
                  </a:lnTo>
                  <a:lnTo>
                    <a:pt x="30" y="23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19" y="37"/>
                  </a:lnTo>
                  <a:lnTo>
                    <a:pt x="19" y="41"/>
                  </a:lnTo>
                  <a:lnTo>
                    <a:pt x="17" y="43"/>
                  </a:lnTo>
                  <a:lnTo>
                    <a:pt x="17" y="47"/>
                  </a:lnTo>
                  <a:lnTo>
                    <a:pt x="15" y="48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5" y="58"/>
                  </a:lnTo>
                  <a:lnTo>
                    <a:pt x="15" y="61"/>
                  </a:lnTo>
                  <a:lnTo>
                    <a:pt x="15" y="65"/>
                  </a:lnTo>
                  <a:lnTo>
                    <a:pt x="15" y="69"/>
                  </a:lnTo>
                  <a:lnTo>
                    <a:pt x="15" y="72"/>
                  </a:lnTo>
                  <a:lnTo>
                    <a:pt x="17" y="76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9" y="85"/>
                  </a:lnTo>
                  <a:lnTo>
                    <a:pt x="21" y="89"/>
                  </a:lnTo>
                  <a:lnTo>
                    <a:pt x="21" y="91"/>
                  </a:lnTo>
                  <a:lnTo>
                    <a:pt x="22" y="93"/>
                  </a:lnTo>
                  <a:lnTo>
                    <a:pt x="24" y="95"/>
                  </a:lnTo>
                  <a:lnTo>
                    <a:pt x="26" y="98"/>
                  </a:lnTo>
                  <a:lnTo>
                    <a:pt x="28" y="100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5" y="104"/>
                  </a:lnTo>
                  <a:lnTo>
                    <a:pt x="37" y="106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8" y="109"/>
                  </a:lnTo>
                  <a:lnTo>
                    <a:pt x="50" y="109"/>
                  </a:lnTo>
                  <a:lnTo>
                    <a:pt x="54" y="109"/>
                  </a:lnTo>
                  <a:lnTo>
                    <a:pt x="56" y="109"/>
                  </a:lnTo>
                  <a:lnTo>
                    <a:pt x="57" y="109"/>
                  </a:lnTo>
                  <a:lnTo>
                    <a:pt x="61" y="109"/>
                  </a:lnTo>
                  <a:lnTo>
                    <a:pt x="63" y="109"/>
                  </a:lnTo>
                  <a:lnTo>
                    <a:pt x="65" y="108"/>
                  </a:lnTo>
                  <a:lnTo>
                    <a:pt x="69" y="108"/>
                  </a:lnTo>
                  <a:lnTo>
                    <a:pt x="70" y="108"/>
                  </a:lnTo>
                  <a:lnTo>
                    <a:pt x="72" y="106"/>
                  </a:lnTo>
                  <a:lnTo>
                    <a:pt x="74" y="106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1" y="102"/>
                  </a:lnTo>
                  <a:lnTo>
                    <a:pt x="83" y="102"/>
                  </a:lnTo>
                  <a:lnTo>
                    <a:pt x="85" y="100"/>
                  </a:lnTo>
                  <a:lnTo>
                    <a:pt x="87" y="98"/>
                  </a:lnTo>
                  <a:lnTo>
                    <a:pt x="89" y="96"/>
                  </a:lnTo>
                  <a:lnTo>
                    <a:pt x="89" y="74"/>
                  </a:lnTo>
                  <a:lnTo>
                    <a:pt x="5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55" name="Freeform 16"/>
            <p:cNvSpPr>
              <a:spLocks noEditPoints="1"/>
            </p:cNvSpPr>
            <p:nvPr/>
          </p:nvSpPr>
          <p:spPr bwMode="auto">
            <a:xfrm>
              <a:off x="279" y="2576"/>
              <a:ext cx="76" cy="90"/>
            </a:xfrm>
            <a:custGeom>
              <a:avLst/>
              <a:gdLst>
                <a:gd name="T0" fmla="*/ 0 w 76"/>
                <a:gd name="T1" fmla="*/ 33 h 90"/>
                <a:gd name="T2" fmla="*/ 6 w 76"/>
                <a:gd name="T3" fmla="*/ 20 h 90"/>
                <a:gd name="T4" fmla="*/ 13 w 76"/>
                <a:gd name="T5" fmla="*/ 9 h 90"/>
                <a:gd name="T6" fmla="*/ 21 w 76"/>
                <a:gd name="T7" fmla="*/ 3 h 90"/>
                <a:gd name="T8" fmla="*/ 32 w 76"/>
                <a:gd name="T9" fmla="*/ 0 h 90"/>
                <a:gd name="T10" fmla="*/ 43 w 76"/>
                <a:gd name="T11" fmla="*/ 0 h 90"/>
                <a:gd name="T12" fmla="*/ 54 w 76"/>
                <a:gd name="T13" fmla="*/ 2 h 90"/>
                <a:gd name="T14" fmla="*/ 63 w 76"/>
                <a:gd name="T15" fmla="*/ 9 h 90"/>
                <a:gd name="T16" fmla="*/ 71 w 76"/>
                <a:gd name="T17" fmla="*/ 18 h 90"/>
                <a:gd name="T18" fmla="*/ 74 w 76"/>
                <a:gd name="T19" fmla="*/ 29 h 90"/>
                <a:gd name="T20" fmla="*/ 76 w 76"/>
                <a:gd name="T21" fmla="*/ 44 h 90"/>
                <a:gd name="T22" fmla="*/ 76 w 76"/>
                <a:gd name="T23" fmla="*/ 55 h 90"/>
                <a:gd name="T24" fmla="*/ 74 w 76"/>
                <a:gd name="T25" fmla="*/ 64 h 90"/>
                <a:gd name="T26" fmla="*/ 71 w 76"/>
                <a:gd name="T27" fmla="*/ 72 h 90"/>
                <a:gd name="T28" fmla="*/ 67 w 76"/>
                <a:gd name="T29" fmla="*/ 77 h 90"/>
                <a:gd name="T30" fmla="*/ 59 w 76"/>
                <a:gd name="T31" fmla="*/ 83 h 90"/>
                <a:gd name="T32" fmla="*/ 54 w 76"/>
                <a:gd name="T33" fmla="*/ 86 h 90"/>
                <a:gd name="T34" fmla="*/ 47 w 76"/>
                <a:gd name="T35" fmla="*/ 88 h 90"/>
                <a:gd name="T36" fmla="*/ 39 w 76"/>
                <a:gd name="T37" fmla="*/ 90 h 90"/>
                <a:gd name="T38" fmla="*/ 26 w 76"/>
                <a:gd name="T39" fmla="*/ 88 h 90"/>
                <a:gd name="T40" fmla="*/ 17 w 76"/>
                <a:gd name="T41" fmla="*/ 83 h 90"/>
                <a:gd name="T42" fmla="*/ 8 w 76"/>
                <a:gd name="T43" fmla="*/ 75 h 90"/>
                <a:gd name="T44" fmla="*/ 2 w 76"/>
                <a:gd name="T45" fmla="*/ 64 h 90"/>
                <a:gd name="T46" fmla="*/ 0 w 76"/>
                <a:gd name="T47" fmla="*/ 50 h 90"/>
                <a:gd name="T48" fmla="*/ 15 w 76"/>
                <a:gd name="T49" fmla="*/ 48 h 90"/>
                <a:gd name="T50" fmla="*/ 17 w 76"/>
                <a:gd name="T51" fmla="*/ 59 h 90"/>
                <a:gd name="T52" fmla="*/ 19 w 76"/>
                <a:gd name="T53" fmla="*/ 66 h 90"/>
                <a:gd name="T54" fmla="*/ 24 w 76"/>
                <a:gd name="T55" fmla="*/ 74 h 90"/>
                <a:gd name="T56" fmla="*/ 32 w 76"/>
                <a:gd name="T57" fmla="*/ 75 h 90"/>
                <a:gd name="T58" fmla="*/ 39 w 76"/>
                <a:gd name="T59" fmla="*/ 77 h 90"/>
                <a:gd name="T60" fmla="*/ 47 w 76"/>
                <a:gd name="T61" fmla="*/ 75 h 90"/>
                <a:gd name="T62" fmla="*/ 52 w 76"/>
                <a:gd name="T63" fmla="*/ 74 h 90"/>
                <a:gd name="T64" fmla="*/ 58 w 76"/>
                <a:gd name="T65" fmla="*/ 66 h 90"/>
                <a:gd name="T66" fmla="*/ 61 w 76"/>
                <a:gd name="T67" fmla="*/ 59 h 90"/>
                <a:gd name="T68" fmla="*/ 63 w 76"/>
                <a:gd name="T69" fmla="*/ 48 h 90"/>
                <a:gd name="T70" fmla="*/ 61 w 76"/>
                <a:gd name="T71" fmla="*/ 37 h 90"/>
                <a:gd name="T72" fmla="*/ 59 w 76"/>
                <a:gd name="T73" fmla="*/ 27 h 90"/>
                <a:gd name="T74" fmla="*/ 56 w 76"/>
                <a:gd name="T75" fmla="*/ 20 h 90"/>
                <a:gd name="T76" fmla="*/ 50 w 76"/>
                <a:gd name="T77" fmla="*/ 14 h 90"/>
                <a:gd name="T78" fmla="*/ 43 w 76"/>
                <a:gd name="T79" fmla="*/ 13 h 90"/>
                <a:gd name="T80" fmla="*/ 35 w 76"/>
                <a:gd name="T81" fmla="*/ 11 h 90"/>
                <a:gd name="T82" fmla="*/ 30 w 76"/>
                <a:gd name="T83" fmla="*/ 13 h 90"/>
                <a:gd name="T84" fmla="*/ 23 w 76"/>
                <a:gd name="T85" fmla="*/ 18 h 90"/>
                <a:gd name="T86" fmla="*/ 19 w 76"/>
                <a:gd name="T87" fmla="*/ 24 h 90"/>
                <a:gd name="T88" fmla="*/ 15 w 76"/>
                <a:gd name="T89" fmla="*/ 33 h 90"/>
                <a:gd name="T90" fmla="*/ 15 w 76"/>
                <a:gd name="T91" fmla="*/ 44 h 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90">
                  <a:moveTo>
                    <a:pt x="0" y="44"/>
                  </a:moveTo>
                  <a:lnTo>
                    <a:pt x="0" y="38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59" y="5"/>
                  </a:lnTo>
                  <a:lnTo>
                    <a:pt x="63" y="9"/>
                  </a:lnTo>
                  <a:lnTo>
                    <a:pt x="67" y="11"/>
                  </a:lnTo>
                  <a:lnTo>
                    <a:pt x="69" y="14"/>
                  </a:lnTo>
                  <a:lnTo>
                    <a:pt x="71" y="18"/>
                  </a:lnTo>
                  <a:lnTo>
                    <a:pt x="72" y="22"/>
                  </a:lnTo>
                  <a:lnTo>
                    <a:pt x="74" y="26"/>
                  </a:lnTo>
                  <a:lnTo>
                    <a:pt x="74" y="29"/>
                  </a:lnTo>
                  <a:lnTo>
                    <a:pt x="76" y="33"/>
                  </a:lnTo>
                  <a:lnTo>
                    <a:pt x="76" y="38"/>
                  </a:lnTo>
                  <a:lnTo>
                    <a:pt x="76" y="44"/>
                  </a:lnTo>
                  <a:lnTo>
                    <a:pt x="76" y="48"/>
                  </a:lnTo>
                  <a:lnTo>
                    <a:pt x="76" y="51"/>
                  </a:lnTo>
                  <a:lnTo>
                    <a:pt x="76" y="55"/>
                  </a:lnTo>
                  <a:lnTo>
                    <a:pt x="76" y="59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2" y="66"/>
                  </a:lnTo>
                  <a:lnTo>
                    <a:pt x="72" y="70"/>
                  </a:lnTo>
                  <a:lnTo>
                    <a:pt x="71" y="72"/>
                  </a:lnTo>
                  <a:lnTo>
                    <a:pt x="69" y="74"/>
                  </a:lnTo>
                  <a:lnTo>
                    <a:pt x="67" y="75"/>
                  </a:lnTo>
                  <a:lnTo>
                    <a:pt x="67" y="77"/>
                  </a:lnTo>
                  <a:lnTo>
                    <a:pt x="65" y="79"/>
                  </a:lnTo>
                  <a:lnTo>
                    <a:pt x="63" y="81"/>
                  </a:lnTo>
                  <a:lnTo>
                    <a:pt x="59" y="83"/>
                  </a:lnTo>
                  <a:lnTo>
                    <a:pt x="58" y="85"/>
                  </a:lnTo>
                  <a:lnTo>
                    <a:pt x="56" y="85"/>
                  </a:lnTo>
                  <a:lnTo>
                    <a:pt x="54" y="86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41" y="90"/>
                  </a:lnTo>
                  <a:lnTo>
                    <a:pt x="39" y="90"/>
                  </a:lnTo>
                  <a:lnTo>
                    <a:pt x="34" y="90"/>
                  </a:lnTo>
                  <a:lnTo>
                    <a:pt x="30" y="88"/>
                  </a:lnTo>
                  <a:lnTo>
                    <a:pt x="26" y="88"/>
                  </a:lnTo>
                  <a:lnTo>
                    <a:pt x="23" y="86"/>
                  </a:lnTo>
                  <a:lnTo>
                    <a:pt x="19" y="85"/>
                  </a:lnTo>
                  <a:lnTo>
                    <a:pt x="17" y="83"/>
                  </a:lnTo>
                  <a:lnTo>
                    <a:pt x="13" y="81"/>
                  </a:lnTo>
                  <a:lnTo>
                    <a:pt x="11" y="77"/>
                  </a:lnTo>
                  <a:lnTo>
                    <a:pt x="8" y="75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2" y="64"/>
                  </a:lnTo>
                  <a:lnTo>
                    <a:pt x="2" y="59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0" y="44"/>
                  </a:lnTo>
                  <a:close/>
                  <a:moveTo>
                    <a:pt x="15" y="44"/>
                  </a:moveTo>
                  <a:lnTo>
                    <a:pt x="15" y="48"/>
                  </a:lnTo>
                  <a:lnTo>
                    <a:pt x="15" y="51"/>
                  </a:lnTo>
                  <a:lnTo>
                    <a:pt x="15" y="55"/>
                  </a:lnTo>
                  <a:lnTo>
                    <a:pt x="17" y="59"/>
                  </a:lnTo>
                  <a:lnTo>
                    <a:pt x="17" y="62"/>
                  </a:lnTo>
                  <a:lnTo>
                    <a:pt x="19" y="64"/>
                  </a:lnTo>
                  <a:lnTo>
                    <a:pt x="19" y="66"/>
                  </a:lnTo>
                  <a:lnTo>
                    <a:pt x="21" y="70"/>
                  </a:lnTo>
                  <a:lnTo>
                    <a:pt x="23" y="72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30" y="75"/>
                  </a:lnTo>
                  <a:lnTo>
                    <a:pt x="32" y="75"/>
                  </a:lnTo>
                  <a:lnTo>
                    <a:pt x="34" y="77"/>
                  </a:lnTo>
                  <a:lnTo>
                    <a:pt x="35" y="77"/>
                  </a:lnTo>
                  <a:lnTo>
                    <a:pt x="39" y="77"/>
                  </a:lnTo>
                  <a:lnTo>
                    <a:pt x="41" y="77"/>
                  </a:lnTo>
                  <a:lnTo>
                    <a:pt x="43" y="77"/>
                  </a:lnTo>
                  <a:lnTo>
                    <a:pt x="47" y="75"/>
                  </a:lnTo>
                  <a:lnTo>
                    <a:pt x="48" y="75"/>
                  </a:lnTo>
                  <a:lnTo>
                    <a:pt x="50" y="74"/>
                  </a:lnTo>
                  <a:lnTo>
                    <a:pt x="52" y="74"/>
                  </a:lnTo>
                  <a:lnTo>
                    <a:pt x="54" y="72"/>
                  </a:lnTo>
                  <a:lnTo>
                    <a:pt x="56" y="70"/>
                  </a:lnTo>
                  <a:lnTo>
                    <a:pt x="58" y="66"/>
                  </a:lnTo>
                  <a:lnTo>
                    <a:pt x="59" y="64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63" y="48"/>
                  </a:lnTo>
                  <a:lnTo>
                    <a:pt x="63" y="44"/>
                  </a:lnTo>
                  <a:lnTo>
                    <a:pt x="63" y="40"/>
                  </a:lnTo>
                  <a:lnTo>
                    <a:pt x="61" y="37"/>
                  </a:lnTo>
                  <a:lnTo>
                    <a:pt x="61" y="33"/>
                  </a:lnTo>
                  <a:lnTo>
                    <a:pt x="61" y="29"/>
                  </a:lnTo>
                  <a:lnTo>
                    <a:pt x="59" y="27"/>
                  </a:lnTo>
                  <a:lnTo>
                    <a:pt x="59" y="24"/>
                  </a:lnTo>
                  <a:lnTo>
                    <a:pt x="58" y="22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50" y="14"/>
                  </a:lnTo>
                  <a:lnTo>
                    <a:pt x="48" y="13"/>
                  </a:lnTo>
                  <a:lnTo>
                    <a:pt x="47" y="13"/>
                  </a:lnTo>
                  <a:lnTo>
                    <a:pt x="43" y="13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4" y="13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3" y="18"/>
                  </a:lnTo>
                  <a:lnTo>
                    <a:pt x="21" y="20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56" name="Freeform 17"/>
            <p:cNvSpPr>
              <a:spLocks noEditPoints="1"/>
            </p:cNvSpPr>
            <p:nvPr/>
          </p:nvSpPr>
          <p:spPr bwMode="auto">
            <a:xfrm>
              <a:off x="366" y="2576"/>
              <a:ext cx="78" cy="90"/>
            </a:xfrm>
            <a:custGeom>
              <a:avLst/>
              <a:gdLst>
                <a:gd name="T0" fmla="*/ 2 w 78"/>
                <a:gd name="T1" fmla="*/ 33 h 90"/>
                <a:gd name="T2" fmla="*/ 6 w 78"/>
                <a:gd name="T3" fmla="*/ 20 h 90"/>
                <a:gd name="T4" fmla="*/ 13 w 78"/>
                <a:gd name="T5" fmla="*/ 9 h 90"/>
                <a:gd name="T6" fmla="*/ 22 w 78"/>
                <a:gd name="T7" fmla="*/ 3 h 90"/>
                <a:gd name="T8" fmla="*/ 31 w 78"/>
                <a:gd name="T9" fmla="*/ 0 h 90"/>
                <a:gd name="T10" fmla="*/ 43 w 78"/>
                <a:gd name="T11" fmla="*/ 0 h 90"/>
                <a:gd name="T12" fmla="*/ 54 w 78"/>
                <a:gd name="T13" fmla="*/ 2 h 90"/>
                <a:gd name="T14" fmla="*/ 63 w 78"/>
                <a:gd name="T15" fmla="*/ 9 h 90"/>
                <a:gd name="T16" fmla="*/ 70 w 78"/>
                <a:gd name="T17" fmla="*/ 18 h 90"/>
                <a:gd name="T18" fmla="*/ 76 w 78"/>
                <a:gd name="T19" fmla="*/ 29 h 90"/>
                <a:gd name="T20" fmla="*/ 78 w 78"/>
                <a:gd name="T21" fmla="*/ 44 h 90"/>
                <a:gd name="T22" fmla="*/ 76 w 78"/>
                <a:gd name="T23" fmla="*/ 55 h 90"/>
                <a:gd name="T24" fmla="*/ 74 w 78"/>
                <a:gd name="T25" fmla="*/ 64 h 90"/>
                <a:gd name="T26" fmla="*/ 70 w 78"/>
                <a:gd name="T27" fmla="*/ 72 h 90"/>
                <a:gd name="T28" fmla="*/ 67 w 78"/>
                <a:gd name="T29" fmla="*/ 77 h 90"/>
                <a:gd name="T30" fmla="*/ 61 w 78"/>
                <a:gd name="T31" fmla="*/ 83 h 90"/>
                <a:gd name="T32" fmla="*/ 54 w 78"/>
                <a:gd name="T33" fmla="*/ 86 h 90"/>
                <a:gd name="T34" fmla="*/ 46 w 78"/>
                <a:gd name="T35" fmla="*/ 88 h 90"/>
                <a:gd name="T36" fmla="*/ 39 w 78"/>
                <a:gd name="T37" fmla="*/ 90 h 90"/>
                <a:gd name="T38" fmla="*/ 26 w 78"/>
                <a:gd name="T39" fmla="*/ 88 h 90"/>
                <a:gd name="T40" fmla="*/ 17 w 78"/>
                <a:gd name="T41" fmla="*/ 83 h 90"/>
                <a:gd name="T42" fmla="*/ 9 w 78"/>
                <a:gd name="T43" fmla="*/ 75 h 90"/>
                <a:gd name="T44" fmla="*/ 4 w 78"/>
                <a:gd name="T45" fmla="*/ 64 h 90"/>
                <a:gd name="T46" fmla="*/ 0 w 78"/>
                <a:gd name="T47" fmla="*/ 50 h 90"/>
                <a:gd name="T48" fmla="*/ 15 w 78"/>
                <a:gd name="T49" fmla="*/ 48 h 90"/>
                <a:gd name="T50" fmla="*/ 17 w 78"/>
                <a:gd name="T51" fmla="*/ 59 h 90"/>
                <a:gd name="T52" fmla="*/ 20 w 78"/>
                <a:gd name="T53" fmla="*/ 66 h 90"/>
                <a:gd name="T54" fmla="*/ 26 w 78"/>
                <a:gd name="T55" fmla="*/ 74 h 90"/>
                <a:gd name="T56" fmla="*/ 31 w 78"/>
                <a:gd name="T57" fmla="*/ 75 h 90"/>
                <a:gd name="T58" fmla="*/ 39 w 78"/>
                <a:gd name="T59" fmla="*/ 77 h 90"/>
                <a:gd name="T60" fmla="*/ 46 w 78"/>
                <a:gd name="T61" fmla="*/ 75 h 90"/>
                <a:gd name="T62" fmla="*/ 52 w 78"/>
                <a:gd name="T63" fmla="*/ 74 h 90"/>
                <a:gd name="T64" fmla="*/ 57 w 78"/>
                <a:gd name="T65" fmla="*/ 66 h 90"/>
                <a:gd name="T66" fmla="*/ 61 w 78"/>
                <a:gd name="T67" fmla="*/ 59 h 90"/>
                <a:gd name="T68" fmla="*/ 63 w 78"/>
                <a:gd name="T69" fmla="*/ 48 h 90"/>
                <a:gd name="T70" fmla="*/ 63 w 78"/>
                <a:gd name="T71" fmla="*/ 37 h 90"/>
                <a:gd name="T72" fmla="*/ 59 w 78"/>
                <a:gd name="T73" fmla="*/ 27 h 90"/>
                <a:gd name="T74" fmla="*/ 55 w 78"/>
                <a:gd name="T75" fmla="*/ 20 h 90"/>
                <a:gd name="T76" fmla="*/ 50 w 78"/>
                <a:gd name="T77" fmla="*/ 14 h 90"/>
                <a:gd name="T78" fmla="*/ 44 w 78"/>
                <a:gd name="T79" fmla="*/ 13 h 90"/>
                <a:gd name="T80" fmla="*/ 37 w 78"/>
                <a:gd name="T81" fmla="*/ 11 h 90"/>
                <a:gd name="T82" fmla="*/ 30 w 78"/>
                <a:gd name="T83" fmla="*/ 13 h 90"/>
                <a:gd name="T84" fmla="*/ 24 w 78"/>
                <a:gd name="T85" fmla="*/ 18 h 90"/>
                <a:gd name="T86" fmla="*/ 19 w 78"/>
                <a:gd name="T87" fmla="*/ 24 h 90"/>
                <a:gd name="T88" fmla="*/ 15 w 78"/>
                <a:gd name="T89" fmla="*/ 33 h 90"/>
                <a:gd name="T90" fmla="*/ 15 w 78"/>
                <a:gd name="T91" fmla="*/ 44 h 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lnTo>
                    <a:pt x="0" y="38"/>
                  </a:lnTo>
                  <a:lnTo>
                    <a:pt x="2" y="33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9" y="13"/>
                  </a:lnTo>
                  <a:lnTo>
                    <a:pt x="13" y="9"/>
                  </a:lnTo>
                  <a:lnTo>
                    <a:pt x="17" y="7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7" y="3"/>
                  </a:lnTo>
                  <a:lnTo>
                    <a:pt x="61" y="5"/>
                  </a:lnTo>
                  <a:lnTo>
                    <a:pt x="63" y="9"/>
                  </a:lnTo>
                  <a:lnTo>
                    <a:pt x="67" y="11"/>
                  </a:lnTo>
                  <a:lnTo>
                    <a:pt x="68" y="14"/>
                  </a:lnTo>
                  <a:lnTo>
                    <a:pt x="70" y="18"/>
                  </a:lnTo>
                  <a:lnTo>
                    <a:pt x="72" y="22"/>
                  </a:lnTo>
                  <a:lnTo>
                    <a:pt x="74" y="26"/>
                  </a:lnTo>
                  <a:lnTo>
                    <a:pt x="76" y="29"/>
                  </a:lnTo>
                  <a:lnTo>
                    <a:pt x="76" y="33"/>
                  </a:lnTo>
                  <a:lnTo>
                    <a:pt x="76" y="38"/>
                  </a:lnTo>
                  <a:lnTo>
                    <a:pt x="78" y="44"/>
                  </a:lnTo>
                  <a:lnTo>
                    <a:pt x="78" y="48"/>
                  </a:lnTo>
                  <a:lnTo>
                    <a:pt x="76" y="51"/>
                  </a:lnTo>
                  <a:lnTo>
                    <a:pt x="76" y="55"/>
                  </a:lnTo>
                  <a:lnTo>
                    <a:pt x="76" y="59"/>
                  </a:lnTo>
                  <a:lnTo>
                    <a:pt x="76" y="61"/>
                  </a:lnTo>
                  <a:lnTo>
                    <a:pt x="74" y="64"/>
                  </a:lnTo>
                  <a:lnTo>
                    <a:pt x="74" y="66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70" y="74"/>
                  </a:lnTo>
                  <a:lnTo>
                    <a:pt x="68" y="75"/>
                  </a:lnTo>
                  <a:lnTo>
                    <a:pt x="67" y="77"/>
                  </a:lnTo>
                  <a:lnTo>
                    <a:pt x="65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4" y="86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1" y="90"/>
                  </a:lnTo>
                  <a:lnTo>
                    <a:pt x="39" y="90"/>
                  </a:lnTo>
                  <a:lnTo>
                    <a:pt x="35" y="90"/>
                  </a:lnTo>
                  <a:lnTo>
                    <a:pt x="31" y="88"/>
                  </a:lnTo>
                  <a:lnTo>
                    <a:pt x="26" y="88"/>
                  </a:lnTo>
                  <a:lnTo>
                    <a:pt x="24" y="86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3" y="81"/>
                  </a:lnTo>
                  <a:lnTo>
                    <a:pt x="11" y="77"/>
                  </a:lnTo>
                  <a:lnTo>
                    <a:pt x="9" y="75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4"/>
                  </a:lnTo>
                  <a:lnTo>
                    <a:pt x="2" y="59"/>
                  </a:lnTo>
                  <a:lnTo>
                    <a:pt x="2" y="55"/>
                  </a:lnTo>
                  <a:lnTo>
                    <a:pt x="0" y="50"/>
                  </a:lnTo>
                  <a:lnTo>
                    <a:pt x="0" y="44"/>
                  </a:lnTo>
                  <a:close/>
                  <a:moveTo>
                    <a:pt x="15" y="44"/>
                  </a:moveTo>
                  <a:lnTo>
                    <a:pt x="15" y="48"/>
                  </a:lnTo>
                  <a:lnTo>
                    <a:pt x="15" y="51"/>
                  </a:lnTo>
                  <a:lnTo>
                    <a:pt x="15" y="55"/>
                  </a:lnTo>
                  <a:lnTo>
                    <a:pt x="17" y="59"/>
                  </a:lnTo>
                  <a:lnTo>
                    <a:pt x="17" y="62"/>
                  </a:lnTo>
                  <a:lnTo>
                    <a:pt x="19" y="64"/>
                  </a:lnTo>
                  <a:lnTo>
                    <a:pt x="20" y="66"/>
                  </a:lnTo>
                  <a:lnTo>
                    <a:pt x="22" y="70"/>
                  </a:lnTo>
                  <a:lnTo>
                    <a:pt x="24" y="72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30" y="75"/>
                  </a:lnTo>
                  <a:lnTo>
                    <a:pt x="31" y="75"/>
                  </a:lnTo>
                  <a:lnTo>
                    <a:pt x="33" y="77"/>
                  </a:lnTo>
                  <a:lnTo>
                    <a:pt x="37" y="77"/>
                  </a:lnTo>
                  <a:lnTo>
                    <a:pt x="39" y="77"/>
                  </a:lnTo>
                  <a:lnTo>
                    <a:pt x="41" y="77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5"/>
                  </a:lnTo>
                  <a:lnTo>
                    <a:pt x="50" y="74"/>
                  </a:lnTo>
                  <a:lnTo>
                    <a:pt x="52" y="74"/>
                  </a:lnTo>
                  <a:lnTo>
                    <a:pt x="54" y="72"/>
                  </a:lnTo>
                  <a:lnTo>
                    <a:pt x="55" y="70"/>
                  </a:lnTo>
                  <a:lnTo>
                    <a:pt x="57" y="66"/>
                  </a:lnTo>
                  <a:lnTo>
                    <a:pt x="59" y="64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61" y="55"/>
                  </a:lnTo>
                  <a:lnTo>
                    <a:pt x="63" y="51"/>
                  </a:lnTo>
                  <a:lnTo>
                    <a:pt x="63" y="48"/>
                  </a:lnTo>
                  <a:lnTo>
                    <a:pt x="63" y="44"/>
                  </a:lnTo>
                  <a:lnTo>
                    <a:pt x="63" y="40"/>
                  </a:lnTo>
                  <a:lnTo>
                    <a:pt x="63" y="37"/>
                  </a:lnTo>
                  <a:lnTo>
                    <a:pt x="61" y="33"/>
                  </a:lnTo>
                  <a:lnTo>
                    <a:pt x="61" y="29"/>
                  </a:lnTo>
                  <a:lnTo>
                    <a:pt x="59" y="27"/>
                  </a:lnTo>
                  <a:lnTo>
                    <a:pt x="59" y="24"/>
                  </a:lnTo>
                  <a:lnTo>
                    <a:pt x="57" y="22"/>
                  </a:lnTo>
                  <a:lnTo>
                    <a:pt x="55" y="20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50" y="14"/>
                  </a:lnTo>
                  <a:lnTo>
                    <a:pt x="48" y="13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30" y="13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2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57" name="Freeform 18"/>
            <p:cNvSpPr>
              <a:spLocks noEditPoints="1"/>
            </p:cNvSpPr>
            <p:nvPr/>
          </p:nvSpPr>
          <p:spPr bwMode="auto">
            <a:xfrm>
              <a:off x="455" y="2544"/>
              <a:ext cx="70" cy="122"/>
            </a:xfrm>
            <a:custGeom>
              <a:avLst/>
              <a:gdLst>
                <a:gd name="T0" fmla="*/ 55 w 70"/>
                <a:gd name="T1" fmla="*/ 111 h 122"/>
                <a:gd name="T2" fmla="*/ 48 w 70"/>
                <a:gd name="T3" fmla="*/ 118 h 122"/>
                <a:gd name="T4" fmla="*/ 38 w 70"/>
                <a:gd name="T5" fmla="*/ 120 h 122"/>
                <a:gd name="T6" fmla="*/ 29 w 70"/>
                <a:gd name="T7" fmla="*/ 120 h 122"/>
                <a:gd name="T8" fmla="*/ 22 w 70"/>
                <a:gd name="T9" fmla="*/ 118 h 122"/>
                <a:gd name="T10" fmla="*/ 16 w 70"/>
                <a:gd name="T11" fmla="*/ 117 h 122"/>
                <a:gd name="T12" fmla="*/ 11 w 70"/>
                <a:gd name="T13" fmla="*/ 111 h 122"/>
                <a:gd name="T14" fmla="*/ 5 w 70"/>
                <a:gd name="T15" fmla="*/ 106 h 122"/>
                <a:gd name="T16" fmla="*/ 2 w 70"/>
                <a:gd name="T17" fmla="*/ 98 h 122"/>
                <a:gd name="T18" fmla="*/ 0 w 70"/>
                <a:gd name="T19" fmla="*/ 89 h 122"/>
                <a:gd name="T20" fmla="*/ 0 w 70"/>
                <a:gd name="T21" fmla="*/ 80 h 122"/>
                <a:gd name="T22" fmla="*/ 0 w 70"/>
                <a:gd name="T23" fmla="*/ 70 h 122"/>
                <a:gd name="T24" fmla="*/ 0 w 70"/>
                <a:gd name="T25" fmla="*/ 61 h 122"/>
                <a:gd name="T26" fmla="*/ 3 w 70"/>
                <a:gd name="T27" fmla="*/ 54 h 122"/>
                <a:gd name="T28" fmla="*/ 7 w 70"/>
                <a:gd name="T29" fmla="*/ 46 h 122"/>
                <a:gd name="T30" fmla="*/ 11 w 70"/>
                <a:gd name="T31" fmla="*/ 41 h 122"/>
                <a:gd name="T32" fmla="*/ 18 w 70"/>
                <a:gd name="T33" fmla="*/ 35 h 122"/>
                <a:gd name="T34" fmla="*/ 24 w 70"/>
                <a:gd name="T35" fmla="*/ 34 h 122"/>
                <a:gd name="T36" fmla="*/ 31 w 70"/>
                <a:gd name="T37" fmla="*/ 32 h 122"/>
                <a:gd name="T38" fmla="*/ 37 w 70"/>
                <a:gd name="T39" fmla="*/ 32 h 122"/>
                <a:gd name="T40" fmla="*/ 42 w 70"/>
                <a:gd name="T41" fmla="*/ 34 h 122"/>
                <a:gd name="T42" fmla="*/ 46 w 70"/>
                <a:gd name="T43" fmla="*/ 35 h 122"/>
                <a:gd name="T44" fmla="*/ 51 w 70"/>
                <a:gd name="T45" fmla="*/ 37 h 122"/>
                <a:gd name="T46" fmla="*/ 53 w 70"/>
                <a:gd name="T47" fmla="*/ 41 h 122"/>
                <a:gd name="T48" fmla="*/ 55 w 70"/>
                <a:gd name="T49" fmla="*/ 0 h 122"/>
                <a:gd name="T50" fmla="*/ 57 w 70"/>
                <a:gd name="T51" fmla="*/ 120 h 122"/>
                <a:gd name="T52" fmla="*/ 14 w 70"/>
                <a:gd name="T53" fmla="*/ 83 h 122"/>
                <a:gd name="T54" fmla="*/ 16 w 70"/>
                <a:gd name="T55" fmla="*/ 94 h 122"/>
                <a:gd name="T56" fmla="*/ 20 w 70"/>
                <a:gd name="T57" fmla="*/ 102 h 122"/>
                <a:gd name="T58" fmla="*/ 26 w 70"/>
                <a:gd name="T59" fmla="*/ 106 h 122"/>
                <a:gd name="T60" fmla="*/ 31 w 70"/>
                <a:gd name="T61" fmla="*/ 109 h 122"/>
                <a:gd name="T62" fmla="*/ 38 w 70"/>
                <a:gd name="T63" fmla="*/ 109 h 122"/>
                <a:gd name="T64" fmla="*/ 44 w 70"/>
                <a:gd name="T65" fmla="*/ 107 h 122"/>
                <a:gd name="T66" fmla="*/ 50 w 70"/>
                <a:gd name="T67" fmla="*/ 104 h 122"/>
                <a:gd name="T68" fmla="*/ 53 w 70"/>
                <a:gd name="T69" fmla="*/ 96 h 122"/>
                <a:gd name="T70" fmla="*/ 57 w 70"/>
                <a:gd name="T71" fmla="*/ 89 h 122"/>
                <a:gd name="T72" fmla="*/ 57 w 70"/>
                <a:gd name="T73" fmla="*/ 78 h 122"/>
                <a:gd name="T74" fmla="*/ 57 w 70"/>
                <a:gd name="T75" fmla="*/ 65 h 122"/>
                <a:gd name="T76" fmla="*/ 53 w 70"/>
                <a:gd name="T77" fmla="*/ 56 h 122"/>
                <a:gd name="T78" fmla="*/ 50 w 70"/>
                <a:gd name="T79" fmla="*/ 50 h 122"/>
                <a:gd name="T80" fmla="*/ 44 w 70"/>
                <a:gd name="T81" fmla="*/ 45 h 122"/>
                <a:gd name="T82" fmla="*/ 37 w 70"/>
                <a:gd name="T83" fmla="*/ 43 h 122"/>
                <a:gd name="T84" fmla="*/ 31 w 70"/>
                <a:gd name="T85" fmla="*/ 45 h 122"/>
                <a:gd name="T86" fmla="*/ 24 w 70"/>
                <a:gd name="T87" fmla="*/ 46 h 122"/>
                <a:gd name="T88" fmla="*/ 20 w 70"/>
                <a:gd name="T89" fmla="*/ 52 h 122"/>
                <a:gd name="T90" fmla="*/ 16 w 70"/>
                <a:gd name="T91" fmla="*/ 59 h 122"/>
                <a:gd name="T92" fmla="*/ 14 w 70"/>
                <a:gd name="T93" fmla="*/ 69 h 1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" h="122">
                  <a:moveTo>
                    <a:pt x="57" y="120"/>
                  </a:moveTo>
                  <a:lnTo>
                    <a:pt x="57" y="109"/>
                  </a:lnTo>
                  <a:lnTo>
                    <a:pt x="55" y="111"/>
                  </a:lnTo>
                  <a:lnTo>
                    <a:pt x="53" y="115"/>
                  </a:lnTo>
                  <a:lnTo>
                    <a:pt x="50" y="117"/>
                  </a:lnTo>
                  <a:lnTo>
                    <a:pt x="48" y="118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5" y="122"/>
                  </a:lnTo>
                  <a:lnTo>
                    <a:pt x="31" y="122"/>
                  </a:lnTo>
                  <a:lnTo>
                    <a:pt x="29" y="120"/>
                  </a:lnTo>
                  <a:lnTo>
                    <a:pt x="27" y="120"/>
                  </a:lnTo>
                  <a:lnTo>
                    <a:pt x="26" y="120"/>
                  </a:lnTo>
                  <a:lnTo>
                    <a:pt x="22" y="118"/>
                  </a:lnTo>
                  <a:lnTo>
                    <a:pt x="20" y="118"/>
                  </a:lnTo>
                  <a:lnTo>
                    <a:pt x="18" y="117"/>
                  </a:lnTo>
                  <a:lnTo>
                    <a:pt x="16" y="117"/>
                  </a:lnTo>
                  <a:lnTo>
                    <a:pt x="14" y="115"/>
                  </a:lnTo>
                  <a:lnTo>
                    <a:pt x="13" y="113"/>
                  </a:lnTo>
                  <a:lnTo>
                    <a:pt x="11" y="111"/>
                  </a:lnTo>
                  <a:lnTo>
                    <a:pt x="9" y="109"/>
                  </a:lnTo>
                  <a:lnTo>
                    <a:pt x="7" y="107"/>
                  </a:lnTo>
                  <a:lnTo>
                    <a:pt x="5" y="106"/>
                  </a:lnTo>
                  <a:lnTo>
                    <a:pt x="5" y="102"/>
                  </a:lnTo>
                  <a:lnTo>
                    <a:pt x="3" y="100"/>
                  </a:lnTo>
                  <a:lnTo>
                    <a:pt x="2" y="98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2" y="59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3" y="50"/>
                  </a:lnTo>
                  <a:lnTo>
                    <a:pt x="5" y="48"/>
                  </a:lnTo>
                  <a:lnTo>
                    <a:pt x="7" y="46"/>
                  </a:lnTo>
                  <a:lnTo>
                    <a:pt x="9" y="45"/>
                  </a:lnTo>
                  <a:lnTo>
                    <a:pt x="9" y="41"/>
                  </a:lnTo>
                  <a:lnTo>
                    <a:pt x="11" y="41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8" y="35"/>
                  </a:lnTo>
                  <a:lnTo>
                    <a:pt x="20" y="35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26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40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6" y="35"/>
                  </a:lnTo>
                  <a:lnTo>
                    <a:pt x="48" y="35"/>
                  </a:lnTo>
                  <a:lnTo>
                    <a:pt x="50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3" y="39"/>
                  </a:lnTo>
                  <a:lnTo>
                    <a:pt x="53" y="41"/>
                  </a:lnTo>
                  <a:lnTo>
                    <a:pt x="55" y="43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120"/>
                  </a:lnTo>
                  <a:lnTo>
                    <a:pt x="57" y="120"/>
                  </a:lnTo>
                  <a:close/>
                  <a:moveTo>
                    <a:pt x="13" y="76"/>
                  </a:moveTo>
                  <a:lnTo>
                    <a:pt x="13" y="80"/>
                  </a:lnTo>
                  <a:lnTo>
                    <a:pt x="14" y="83"/>
                  </a:lnTo>
                  <a:lnTo>
                    <a:pt x="14" y="87"/>
                  </a:lnTo>
                  <a:lnTo>
                    <a:pt x="14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6"/>
                  </a:lnTo>
                  <a:lnTo>
                    <a:pt x="27" y="107"/>
                  </a:lnTo>
                  <a:lnTo>
                    <a:pt x="29" y="107"/>
                  </a:lnTo>
                  <a:lnTo>
                    <a:pt x="31" y="109"/>
                  </a:lnTo>
                  <a:lnTo>
                    <a:pt x="33" y="109"/>
                  </a:lnTo>
                  <a:lnTo>
                    <a:pt x="35" y="109"/>
                  </a:lnTo>
                  <a:lnTo>
                    <a:pt x="38" y="109"/>
                  </a:lnTo>
                  <a:lnTo>
                    <a:pt x="40" y="109"/>
                  </a:lnTo>
                  <a:lnTo>
                    <a:pt x="42" y="109"/>
                  </a:lnTo>
                  <a:lnTo>
                    <a:pt x="44" y="107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4"/>
                  </a:lnTo>
                  <a:lnTo>
                    <a:pt x="51" y="102"/>
                  </a:lnTo>
                  <a:lnTo>
                    <a:pt x="51" y="100"/>
                  </a:lnTo>
                  <a:lnTo>
                    <a:pt x="53" y="96"/>
                  </a:lnTo>
                  <a:lnTo>
                    <a:pt x="55" y="94"/>
                  </a:lnTo>
                  <a:lnTo>
                    <a:pt x="55" y="91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7" y="82"/>
                  </a:lnTo>
                  <a:lnTo>
                    <a:pt x="57" y="78"/>
                  </a:lnTo>
                  <a:lnTo>
                    <a:pt x="57" y="74"/>
                  </a:lnTo>
                  <a:lnTo>
                    <a:pt x="57" y="69"/>
                  </a:lnTo>
                  <a:lnTo>
                    <a:pt x="57" y="65"/>
                  </a:lnTo>
                  <a:lnTo>
                    <a:pt x="55" y="63"/>
                  </a:lnTo>
                  <a:lnTo>
                    <a:pt x="55" y="59"/>
                  </a:lnTo>
                  <a:lnTo>
                    <a:pt x="53" y="56"/>
                  </a:lnTo>
                  <a:lnTo>
                    <a:pt x="51" y="54"/>
                  </a:lnTo>
                  <a:lnTo>
                    <a:pt x="51" y="52"/>
                  </a:lnTo>
                  <a:lnTo>
                    <a:pt x="50" y="50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4" y="45"/>
                  </a:lnTo>
                  <a:lnTo>
                    <a:pt x="42" y="45"/>
                  </a:lnTo>
                  <a:lnTo>
                    <a:pt x="38" y="45"/>
                  </a:lnTo>
                  <a:lnTo>
                    <a:pt x="37" y="43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1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2" y="50"/>
                  </a:lnTo>
                  <a:lnTo>
                    <a:pt x="20" y="52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6" y="59"/>
                  </a:lnTo>
                  <a:lnTo>
                    <a:pt x="14" y="61"/>
                  </a:lnTo>
                  <a:lnTo>
                    <a:pt x="14" y="65"/>
                  </a:lnTo>
                  <a:lnTo>
                    <a:pt x="14" y="69"/>
                  </a:lnTo>
                  <a:lnTo>
                    <a:pt x="13" y="72"/>
                  </a:lnTo>
                  <a:lnTo>
                    <a:pt x="13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58" name="Freeform 19"/>
            <p:cNvSpPr>
              <a:spLocks/>
            </p:cNvSpPr>
            <p:nvPr/>
          </p:nvSpPr>
          <p:spPr bwMode="auto">
            <a:xfrm>
              <a:off x="586" y="2576"/>
              <a:ext cx="70" cy="90"/>
            </a:xfrm>
            <a:custGeom>
              <a:avLst/>
              <a:gdLst>
                <a:gd name="T0" fmla="*/ 70 w 70"/>
                <a:gd name="T1" fmla="*/ 61 h 90"/>
                <a:gd name="T2" fmla="*/ 66 w 70"/>
                <a:gd name="T3" fmla="*/ 72 h 90"/>
                <a:gd name="T4" fmla="*/ 61 w 70"/>
                <a:gd name="T5" fmla="*/ 79 h 90"/>
                <a:gd name="T6" fmla="*/ 55 w 70"/>
                <a:gd name="T7" fmla="*/ 85 h 90"/>
                <a:gd name="T8" fmla="*/ 46 w 70"/>
                <a:gd name="T9" fmla="*/ 88 h 90"/>
                <a:gd name="T10" fmla="*/ 37 w 70"/>
                <a:gd name="T11" fmla="*/ 90 h 90"/>
                <a:gd name="T12" fmla="*/ 26 w 70"/>
                <a:gd name="T13" fmla="*/ 88 h 90"/>
                <a:gd name="T14" fmla="*/ 15 w 70"/>
                <a:gd name="T15" fmla="*/ 83 h 90"/>
                <a:gd name="T16" fmla="*/ 7 w 70"/>
                <a:gd name="T17" fmla="*/ 75 h 90"/>
                <a:gd name="T18" fmla="*/ 2 w 70"/>
                <a:gd name="T19" fmla="*/ 64 h 90"/>
                <a:gd name="T20" fmla="*/ 0 w 70"/>
                <a:gd name="T21" fmla="*/ 50 h 90"/>
                <a:gd name="T22" fmla="*/ 0 w 70"/>
                <a:gd name="T23" fmla="*/ 38 h 90"/>
                <a:gd name="T24" fmla="*/ 2 w 70"/>
                <a:gd name="T25" fmla="*/ 29 h 90"/>
                <a:gd name="T26" fmla="*/ 3 w 70"/>
                <a:gd name="T27" fmla="*/ 20 h 90"/>
                <a:gd name="T28" fmla="*/ 7 w 70"/>
                <a:gd name="T29" fmla="*/ 13 h 90"/>
                <a:gd name="T30" fmla="*/ 13 w 70"/>
                <a:gd name="T31" fmla="*/ 7 h 90"/>
                <a:gd name="T32" fmla="*/ 20 w 70"/>
                <a:gd name="T33" fmla="*/ 3 h 90"/>
                <a:gd name="T34" fmla="*/ 27 w 70"/>
                <a:gd name="T35" fmla="*/ 2 h 90"/>
                <a:gd name="T36" fmla="*/ 35 w 70"/>
                <a:gd name="T37" fmla="*/ 0 h 90"/>
                <a:gd name="T38" fmla="*/ 44 w 70"/>
                <a:gd name="T39" fmla="*/ 0 h 90"/>
                <a:gd name="T40" fmla="*/ 51 w 70"/>
                <a:gd name="T41" fmla="*/ 2 h 90"/>
                <a:gd name="T42" fmla="*/ 59 w 70"/>
                <a:gd name="T43" fmla="*/ 7 h 90"/>
                <a:gd name="T44" fmla="*/ 64 w 70"/>
                <a:gd name="T45" fmla="*/ 13 h 90"/>
                <a:gd name="T46" fmla="*/ 68 w 70"/>
                <a:gd name="T47" fmla="*/ 20 h 90"/>
                <a:gd name="T48" fmla="*/ 55 w 70"/>
                <a:gd name="T49" fmla="*/ 29 h 90"/>
                <a:gd name="T50" fmla="*/ 53 w 70"/>
                <a:gd name="T51" fmla="*/ 24 h 90"/>
                <a:gd name="T52" fmla="*/ 51 w 70"/>
                <a:gd name="T53" fmla="*/ 18 h 90"/>
                <a:gd name="T54" fmla="*/ 48 w 70"/>
                <a:gd name="T55" fmla="*/ 14 h 90"/>
                <a:gd name="T56" fmla="*/ 44 w 70"/>
                <a:gd name="T57" fmla="*/ 13 h 90"/>
                <a:gd name="T58" fmla="*/ 39 w 70"/>
                <a:gd name="T59" fmla="*/ 11 h 90"/>
                <a:gd name="T60" fmla="*/ 33 w 70"/>
                <a:gd name="T61" fmla="*/ 13 h 90"/>
                <a:gd name="T62" fmla="*/ 26 w 70"/>
                <a:gd name="T63" fmla="*/ 14 h 90"/>
                <a:gd name="T64" fmla="*/ 20 w 70"/>
                <a:gd name="T65" fmla="*/ 20 h 90"/>
                <a:gd name="T66" fmla="*/ 16 w 70"/>
                <a:gd name="T67" fmla="*/ 27 h 90"/>
                <a:gd name="T68" fmla="*/ 15 w 70"/>
                <a:gd name="T69" fmla="*/ 37 h 90"/>
                <a:gd name="T70" fmla="*/ 15 w 70"/>
                <a:gd name="T71" fmla="*/ 48 h 90"/>
                <a:gd name="T72" fmla="*/ 16 w 70"/>
                <a:gd name="T73" fmla="*/ 59 h 90"/>
                <a:gd name="T74" fmla="*/ 18 w 70"/>
                <a:gd name="T75" fmla="*/ 68 h 90"/>
                <a:gd name="T76" fmla="*/ 24 w 70"/>
                <a:gd name="T77" fmla="*/ 74 h 90"/>
                <a:gd name="T78" fmla="*/ 29 w 70"/>
                <a:gd name="T79" fmla="*/ 75 h 90"/>
                <a:gd name="T80" fmla="*/ 37 w 70"/>
                <a:gd name="T81" fmla="*/ 77 h 90"/>
                <a:gd name="T82" fmla="*/ 42 w 70"/>
                <a:gd name="T83" fmla="*/ 77 h 90"/>
                <a:gd name="T84" fmla="*/ 48 w 70"/>
                <a:gd name="T85" fmla="*/ 74 h 90"/>
                <a:gd name="T86" fmla="*/ 51 w 70"/>
                <a:gd name="T87" fmla="*/ 70 h 90"/>
                <a:gd name="T88" fmla="*/ 55 w 70"/>
                <a:gd name="T89" fmla="*/ 66 h 90"/>
                <a:gd name="T90" fmla="*/ 57 w 70"/>
                <a:gd name="T91" fmla="*/ 59 h 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0" h="90">
                  <a:moveTo>
                    <a:pt x="57" y="55"/>
                  </a:moveTo>
                  <a:lnTo>
                    <a:pt x="70" y="57"/>
                  </a:lnTo>
                  <a:lnTo>
                    <a:pt x="70" y="61"/>
                  </a:lnTo>
                  <a:lnTo>
                    <a:pt x="70" y="64"/>
                  </a:lnTo>
                  <a:lnTo>
                    <a:pt x="68" y="68"/>
                  </a:lnTo>
                  <a:lnTo>
                    <a:pt x="66" y="72"/>
                  </a:lnTo>
                  <a:lnTo>
                    <a:pt x="64" y="74"/>
                  </a:lnTo>
                  <a:lnTo>
                    <a:pt x="63" y="77"/>
                  </a:lnTo>
                  <a:lnTo>
                    <a:pt x="61" y="79"/>
                  </a:lnTo>
                  <a:lnTo>
                    <a:pt x="59" y="81"/>
                  </a:lnTo>
                  <a:lnTo>
                    <a:pt x="57" y="83"/>
                  </a:lnTo>
                  <a:lnTo>
                    <a:pt x="55" y="85"/>
                  </a:lnTo>
                  <a:lnTo>
                    <a:pt x="51" y="86"/>
                  </a:lnTo>
                  <a:lnTo>
                    <a:pt x="50" y="86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0" y="90"/>
                  </a:lnTo>
                  <a:lnTo>
                    <a:pt x="37" y="90"/>
                  </a:lnTo>
                  <a:lnTo>
                    <a:pt x="33" y="90"/>
                  </a:lnTo>
                  <a:lnTo>
                    <a:pt x="29" y="88"/>
                  </a:lnTo>
                  <a:lnTo>
                    <a:pt x="26" y="88"/>
                  </a:lnTo>
                  <a:lnTo>
                    <a:pt x="22" y="86"/>
                  </a:lnTo>
                  <a:lnTo>
                    <a:pt x="18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9" y="77"/>
                  </a:lnTo>
                  <a:lnTo>
                    <a:pt x="7" y="75"/>
                  </a:lnTo>
                  <a:lnTo>
                    <a:pt x="5" y="72"/>
                  </a:lnTo>
                  <a:lnTo>
                    <a:pt x="3" y="68"/>
                  </a:lnTo>
                  <a:lnTo>
                    <a:pt x="2" y="64"/>
                  </a:lnTo>
                  <a:lnTo>
                    <a:pt x="2" y="59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3" y="24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8" y="5"/>
                  </a:lnTo>
                  <a:lnTo>
                    <a:pt x="20" y="3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1" y="2"/>
                  </a:lnTo>
                  <a:lnTo>
                    <a:pt x="53" y="3"/>
                  </a:lnTo>
                  <a:lnTo>
                    <a:pt x="57" y="5"/>
                  </a:lnTo>
                  <a:lnTo>
                    <a:pt x="59" y="7"/>
                  </a:lnTo>
                  <a:lnTo>
                    <a:pt x="61" y="9"/>
                  </a:lnTo>
                  <a:lnTo>
                    <a:pt x="63" y="11"/>
                  </a:lnTo>
                  <a:lnTo>
                    <a:pt x="64" y="13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8" y="20"/>
                  </a:lnTo>
                  <a:lnTo>
                    <a:pt x="68" y="24"/>
                  </a:lnTo>
                  <a:lnTo>
                    <a:pt x="70" y="27"/>
                  </a:lnTo>
                  <a:lnTo>
                    <a:pt x="55" y="29"/>
                  </a:lnTo>
                  <a:lnTo>
                    <a:pt x="55" y="27"/>
                  </a:lnTo>
                  <a:lnTo>
                    <a:pt x="55" y="26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8"/>
                  </a:lnTo>
                  <a:lnTo>
                    <a:pt x="50" y="16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40" y="11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3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2"/>
                  </a:lnTo>
                  <a:lnTo>
                    <a:pt x="18" y="24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5" y="44"/>
                  </a:lnTo>
                  <a:lnTo>
                    <a:pt x="15" y="48"/>
                  </a:lnTo>
                  <a:lnTo>
                    <a:pt x="15" y="53"/>
                  </a:lnTo>
                  <a:lnTo>
                    <a:pt x="15" y="55"/>
                  </a:lnTo>
                  <a:lnTo>
                    <a:pt x="16" y="59"/>
                  </a:lnTo>
                  <a:lnTo>
                    <a:pt x="16" y="62"/>
                  </a:lnTo>
                  <a:lnTo>
                    <a:pt x="18" y="64"/>
                  </a:lnTo>
                  <a:lnTo>
                    <a:pt x="18" y="68"/>
                  </a:lnTo>
                  <a:lnTo>
                    <a:pt x="20" y="70"/>
                  </a:lnTo>
                  <a:lnTo>
                    <a:pt x="22" y="72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27" y="75"/>
                  </a:lnTo>
                  <a:lnTo>
                    <a:pt x="29" y="75"/>
                  </a:lnTo>
                  <a:lnTo>
                    <a:pt x="31" y="77"/>
                  </a:lnTo>
                  <a:lnTo>
                    <a:pt x="35" y="77"/>
                  </a:lnTo>
                  <a:lnTo>
                    <a:pt x="37" y="77"/>
                  </a:lnTo>
                  <a:lnTo>
                    <a:pt x="39" y="77"/>
                  </a:lnTo>
                  <a:lnTo>
                    <a:pt x="40" y="77"/>
                  </a:lnTo>
                  <a:lnTo>
                    <a:pt x="42" y="77"/>
                  </a:lnTo>
                  <a:lnTo>
                    <a:pt x="44" y="75"/>
                  </a:lnTo>
                  <a:lnTo>
                    <a:pt x="46" y="75"/>
                  </a:lnTo>
                  <a:lnTo>
                    <a:pt x="48" y="74"/>
                  </a:lnTo>
                  <a:lnTo>
                    <a:pt x="50" y="74"/>
                  </a:lnTo>
                  <a:lnTo>
                    <a:pt x="50" y="72"/>
                  </a:lnTo>
                  <a:lnTo>
                    <a:pt x="51" y="70"/>
                  </a:lnTo>
                  <a:lnTo>
                    <a:pt x="53" y="70"/>
                  </a:lnTo>
                  <a:lnTo>
                    <a:pt x="53" y="68"/>
                  </a:lnTo>
                  <a:lnTo>
                    <a:pt x="55" y="66"/>
                  </a:lnTo>
                  <a:lnTo>
                    <a:pt x="55" y="62"/>
                  </a:lnTo>
                  <a:lnTo>
                    <a:pt x="57" y="61"/>
                  </a:lnTo>
                  <a:lnTo>
                    <a:pt x="57" y="59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59" name="Freeform 20"/>
            <p:cNvSpPr>
              <a:spLocks noEditPoints="1"/>
            </p:cNvSpPr>
            <p:nvPr/>
          </p:nvSpPr>
          <p:spPr bwMode="auto">
            <a:xfrm>
              <a:off x="663" y="2576"/>
              <a:ext cx="76" cy="90"/>
            </a:xfrm>
            <a:custGeom>
              <a:avLst/>
              <a:gdLst>
                <a:gd name="T0" fmla="*/ 0 w 76"/>
                <a:gd name="T1" fmla="*/ 33 h 90"/>
                <a:gd name="T2" fmla="*/ 6 w 76"/>
                <a:gd name="T3" fmla="*/ 20 h 90"/>
                <a:gd name="T4" fmla="*/ 13 w 76"/>
                <a:gd name="T5" fmla="*/ 9 h 90"/>
                <a:gd name="T6" fmla="*/ 21 w 76"/>
                <a:gd name="T7" fmla="*/ 3 h 90"/>
                <a:gd name="T8" fmla="*/ 32 w 76"/>
                <a:gd name="T9" fmla="*/ 0 h 90"/>
                <a:gd name="T10" fmla="*/ 43 w 76"/>
                <a:gd name="T11" fmla="*/ 0 h 90"/>
                <a:gd name="T12" fmla="*/ 54 w 76"/>
                <a:gd name="T13" fmla="*/ 2 h 90"/>
                <a:gd name="T14" fmla="*/ 63 w 76"/>
                <a:gd name="T15" fmla="*/ 9 h 90"/>
                <a:gd name="T16" fmla="*/ 70 w 76"/>
                <a:gd name="T17" fmla="*/ 18 h 90"/>
                <a:gd name="T18" fmla="*/ 74 w 76"/>
                <a:gd name="T19" fmla="*/ 29 h 90"/>
                <a:gd name="T20" fmla="*/ 76 w 76"/>
                <a:gd name="T21" fmla="*/ 44 h 90"/>
                <a:gd name="T22" fmla="*/ 76 w 76"/>
                <a:gd name="T23" fmla="*/ 55 h 90"/>
                <a:gd name="T24" fmla="*/ 74 w 76"/>
                <a:gd name="T25" fmla="*/ 64 h 90"/>
                <a:gd name="T26" fmla="*/ 70 w 76"/>
                <a:gd name="T27" fmla="*/ 72 h 90"/>
                <a:gd name="T28" fmla="*/ 67 w 76"/>
                <a:gd name="T29" fmla="*/ 77 h 90"/>
                <a:gd name="T30" fmla="*/ 61 w 76"/>
                <a:gd name="T31" fmla="*/ 83 h 90"/>
                <a:gd name="T32" fmla="*/ 54 w 76"/>
                <a:gd name="T33" fmla="*/ 86 h 90"/>
                <a:gd name="T34" fmla="*/ 46 w 76"/>
                <a:gd name="T35" fmla="*/ 88 h 90"/>
                <a:gd name="T36" fmla="*/ 39 w 76"/>
                <a:gd name="T37" fmla="*/ 90 h 90"/>
                <a:gd name="T38" fmla="*/ 26 w 76"/>
                <a:gd name="T39" fmla="*/ 88 h 90"/>
                <a:gd name="T40" fmla="*/ 17 w 76"/>
                <a:gd name="T41" fmla="*/ 83 h 90"/>
                <a:gd name="T42" fmla="*/ 8 w 76"/>
                <a:gd name="T43" fmla="*/ 75 h 90"/>
                <a:gd name="T44" fmla="*/ 2 w 76"/>
                <a:gd name="T45" fmla="*/ 64 h 90"/>
                <a:gd name="T46" fmla="*/ 0 w 76"/>
                <a:gd name="T47" fmla="*/ 50 h 90"/>
                <a:gd name="T48" fmla="*/ 15 w 76"/>
                <a:gd name="T49" fmla="*/ 48 h 90"/>
                <a:gd name="T50" fmla="*/ 17 w 76"/>
                <a:gd name="T51" fmla="*/ 59 h 90"/>
                <a:gd name="T52" fmla="*/ 21 w 76"/>
                <a:gd name="T53" fmla="*/ 66 h 90"/>
                <a:gd name="T54" fmla="*/ 24 w 76"/>
                <a:gd name="T55" fmla="*/ 74 h 90"/>
                <a:gd name="T56" fmla="*/ 32 w 76"/>
                <a:gd name="T57" fmla="*/ 75 h 90"/>
                <a:gd name="T58" fmla="*/ 39 w 76"/>
                <a:gd name="T59" fmla="*/ 77 h 90"/>
                <a:gd name="T60" fmla="*/ 46 w 76"/>
                <a:gd name="T61" fmla="*/ 75 h 90"/>
                <a:gd name="T62" fmla="*/ 52 w 76"/>
                <a:gd name="T63" fmla="*/ 74 h 90"/>
                <a:gd name="T64" fmla="*/ 58 w 76"/>
                <a:gd name="T65" fmla="*/ 66 h 90"/>
                <a:gd name="T66" fmla="*/ 61 w 76"/>
                <a:gd name="T67" fmla="*/ 59 h 90"/>
                <a:gd name="T68" fmla="*/ 63 w 76"/>
                <a:gd name="T69" fmla="*/ 48 h 90"/>
                <a:gd name="T70" fmla="*/ 61 w 76"/>
                <a:gd name="T71" fmla="*/ 37 h 90"/>
                <a:gd name="T72" fmla="*/ 59 w 76"/>
                <a:gd name="T73" fmla="*/ 27 h 90"/>
                <a:gd name="T74" fmla="*/ 56 w 76"/>
                <a:gd name="T75" fmla="*/ 20 h 90"/>
                <a:gd name="T76" fmla="*/ 50 w 76"/>
                <a:gd name="T77" fmla="*/ 14 h 90"/>
                <a:gd name="T78" fmla="*/ 43 w 76"/>
                <a:gd name="T79" fmla="*/ 13 h 90"/>
                <a:gd name="T80" fmla="*/ 35 w 76"/>
                <a:gd name="T81" fmla="*/ 11 h 90"/>
                <a:gd name="T82" fmla="*/ 30 w 76"/>
                <a:gd name="T83" fmla="*/ 13 h 90"/>
                <a:gd name="T84" fmla="*/ 22 w 76"/>
                <a:gd name="T85" fmla="*/ 18 h 90"/>
                <a:gd name="T86" fmla="*/ 19 w 76"/>
                <a:gd name="T87" fmla="*/ 24 h 90"/>
                <a:gd name="T88" fmla="*/ 15 w 76"/>
                <a:gd name="T89" fmla="*/ 33 h 90"/>
                <a:gd name="T90" fmla="*/ 15 w 76"/>
                <a:gd name="T91" fmla="*/ 44 h 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90">
                  <a:moveTo>
                    <a:pt x="0" y="44"/>
                  </a:moveTo>
                  <a:lnTo>
                    <a:pt x="0" y="38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59" y="5"/>
                  </a:lnTo>
                  <a:lnTo>
                    <a:pt x="63" y="9"/>
                  </a:lnTo>
                  <a:lnTo>
                    <a:pt x="67" y="11"/>
                  </a:lnTo>
                  <a:lnTo>
                    <a:pt x="69" y="14"/>
                  </a:lnTo>
                  <a:lnTo>
                    <a:pt x="70" y="18"/>
                  </a:lnTo>
                  <a:lnTo>
                    <a:pt x="72" y="22"/>
                  </a:lnTo>
                  <a:lnTo>
                    <a:pt x="74" y="26"/>
                  </a:lnTo>
                  <a:lnTo>
                    <a:pt x="74" y="29"/>
                  </a:lnTo>
                  <a:lnTo>
                    <a:pt x="76" y="33"/>
                  </a:lnTo>
                  <a:lnTo>
                    <a:pt x="76" y="38"/>
                  </a:lnTo>
                  <a:lnTo>
                    <a:pt x="76" y="44"/>
                  </a:lnTo>
                  <a:lnTo>
                    <a:pt x="76" y="48"/>
                  </a:lnTo>
                  <a:lnTo>
                    <a:pt x="76" y="51"/>
                  </a:lnTo>
                  <a:lnTo>
                    <a:pt x="76" y="55"/>
                  </a:lnTo>
                  <a:lnTo>
                    <a:pt x="76" y="59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2" y="66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67" y="77"/>
                  </a:lnTo>
                  <a:lnTo>
                    <a:pt x="65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8" y="85"/>
                  </a:lnTo>
                  <a:lnTo>
                    <a:pt x="56" y="85"/>
                  </a:lnTo>
                  <a:lnTo>
                    <a:pt x="54" y="86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88"/>
                  </a:lnTo>
                  <a:lnTo>
                    <a:pt x="45" y="88"/>
                  </a:lnTo>
                  <a:lnTo>
                    <a:pt x="41" y="90"/>
                  </a:lnTo>
                  <a:lnTo>
                    <a:pt x="39" y="90"/>
                  </a:lnTo>
                  <a:lnTo>
                    <a:pt x="34" y="90"/>
                  </a:lnTo>
                  <a:lnTo>
                    <a:pt x="30" y="88"/>
                  </a:lnTo>
                  <a:lnTo>
                    <a:pt x="26" y="88"/>
                  </a:lnTo>
                  <a:lnTo>
                    <a:pt x="22" y="86"/>
                  </a:lnTo>
                  <a:lnTo>
                    <a:pt x="19" y="85"/>
                  </a:lnTo>
                  <a:lnTo>
                    <a:pt x="17" y="83"/>
                  </a:lnTo>
                  <a:lnTo>
                    <a:pt x="13" y="81"/>
                  </a:lnTo>
                  <a:lnTo>
                    <a:pt x="11" y="77"/>
                  </a:lnTo>
                  <a:lnTo>
                    <a:pt x="8" y="75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2" y="64"/>
                  </a:lnTo>
                  <a:lnTo>
                    <a:pt x="2" y="59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0" y="44"/>
                  </a:lnTo>
                  <a:close/>
                  <a:moveTo>
                    <a:pt x="15" y="44"/>
                  </a:moveTo>
                  <a:lnTo>
                    <a:pt x="15" y="48"/>
                  </a:lnTo>
                  <a:lnTo>
                    <a:pt x="15" y="51"/>
                  </a:lnTo>
                  <a:lnTo>
                    <a:pt x="15" y="55"/>
                  </a:lnTo>
                  <a:lnTo>
                    <a:pt x="17" y="59"/>
                  </a:lnTo>
                  <a:lnTo>
                    <a:pt x="17" y="62"/>
                  </a:lnTo>
                  <a:lnTo>
                    <a:pt x="19" y="64"/>
                  </a:lnTo>
                  <a:lnTo>
                    <a:pt x="21" y="66"/>
                  </a:lnTo>
                  <a:lnTo>
                    <a:pt x="21" y="70"/>
                  </a:lnTo>
                  <a:lnTo>
                    <a:pt x="22" y="72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30" y="75"/>
                  </a:lnTo>
                  <a:lnTo>
                    <a:pt x="32" y="75"/>
                  </a:lnTo>
                  <a:lnTo>
                    <a:pt x="34" y="77"/>
                  </a:lnTo>
                  <a:lnTo>
                    <a:pt x="35" y="77"/>
                  </a:lnTo>
                  <a:lnTo>
                    <a:pt x="39" y="77"/>
                  </a:lnTo>
                  <a:lnTo>
                    <a:pt x="41" y="77"/>
                  </a:lnTo>
                  <a:lnTo>
                    <a:pt x="43" y="77"/>
                  </a:lnTo>
                  <a:lnTo>
                    <a:pt x="46" y="75"/>
                  </a:lnTo>
                  <a:lnTo>
                    <a:pt x="48" y="75"/>
                  </a:lnTo>
                  <a:lnTo>
                    <a:pt x="50" y="74"/>
                  </a:lnTo>
                  <a:lnTo>
                    <a:pt x="52" y="74"/>
                  </a:lnTo>
                  <a:lnTo>
                    <a:pt x="54" y="72"/>
                  </a:lnTo>
                  <a:lnTo>
                    <a:pt x="56" y="70"/>
                  </a:lnTo>
                  <a:lnTo>
                    <a:pt x="58" y="66"/>
                  </a:lnTo>
                  <a:lnTo>
                    <a:pt x="59" y="64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63" y="48"/>
                  </a:lnTo>
                  <a:lnTo>
                    <a:pt x="63" y="44"/>
                  </a:lnTo>
                  <a:lnTo>
                    <a:pt x="63" y="40"/>
                  </a:lnTo>
                  <a:lnTo>
                    <a:pt x="61" y="37"/>
                  </a:lnTo>
                  <a:lnTo>
                    <a:pt x="61" y="33"/>
                  </a:lnTo>
                  <a:lnTo>
                    <a:pt x="61" y="29"/>
                  </a:lnTo>
                  <a:lnTo>
                    <a:pt x="59" y="27"/>
                  </a:lnTo>
                  <a:lnTo>
                    <a:pt x="59" y="24"/>
                  </a:lnTo>
                  <a:lnTo>
                    <a:pt x="58" y="22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50" y="14"/>
                  </a:lnTo>
                  <a:lnTo>
                    <a:pt x="48" y="13"/>
                  </a:lnTo>
                  <a:lnTo>
                    <a:pt x="46" y="13"/>
                  </a:lnTo>
                  <a:lnTo>
                    <a:pt x="43" y="13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4" y="13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0" name="Freeform 21"/>
            <p:cNvSpPr>
              <a:spLocks/>
            </p:cNvSpPr>
            <p:nvPr/>
          </p:nvSpPr>
          <p:spPr bwMode="auto">
            <a:xfrm>
              <a:off x="756" y="2576"/>
              <a:ext cx="66" cy="88"/>
            </a:xfrm>
            <a:custGeom>
              <a:avLst/>
              <a:gdLst>
                <a:gd name="T0" fmla="*/ 0 w 66"/>
                <a:gd name="T1" fmla="*/ 2 h 88"/>
                <a:gd name="T2" fmla="*/ 13 w 66"/>
                <a:gd name="T3" fmla="*/ 14 h 88"/>
                <a:gd name="T4" fmla="*/ 16 w 66"/>
                <a:gd name="T5" fmla="*/ 7 h 88"/>
                <a:gd name="T6" fmla="*/ 24 w 66"/>
                <a:gd name="T7" fmla="*/ 3 h 88"/>
                <a:gd name="T8" fmla="*/ 31 w 66"/>
                <a:gd name="T9" fmla="*/ 0 h 88"/>
                <a:gd name="T10" fmla="*/ 38 w 66"/>
                <a:gd name="T11" fmla="*/ 0 h 88"/>
                <a:gd name="T12" fmla="*/ 42 w 66"/>
                <a:gd name="T13" fmla="*/ 0 h 88"/>
                <a:gd name="T14" fmla="*/ 46 w 66"/>
                <a:gd name="T15" fmla="*/ 0 h 88"/>
                <a:gd name="T16" fmla="*/ 48 w 66"/>
                <a:gd name="T17" fmla="*/ 2 h 88"/>
                <a:gd name="T18" fmla="*/ 51 w 66"/>
                <a:gd name="T19" fmla="*/ 2 h 88"/>
                <a:gd name="T20" fmla="*/ 55 w 66"/>
                <a:gd name="T21" fmla="*/ 3 h 88"/>
                <a:gd name="T22" fmla="*/ 57 w 66"/>
                <a:gd name="T23" fmla="*/ 5 h 88"/>
                <a:gd name="T24" fmla="*/ 59 w 66"/>
                <a:gd name="T25" fmla="*/ 7 h 88"/>
                <a:gd name="T26" fmla="*/ 61 w 66"/>
                <a:gd name="T27" fmla="*/ 9 h 88"/>
                <a:gd name="T28" fmla="*/ 62 w 66"/>
                <a:gd name="T29" fmla="*/ 13 h 88"/>
                <a:gd name="T30" fmla="*/ 64 w 66"/>
                <a:gd name="T31" fmla="*/ 14 h 88"/>
                <a:gd name="T32" fmla="*/ 64 w 66"/>
                <a:gd name="T33" fmla="*/ 18 h 88"/>
                <a:gd name="T34" fmla="*/ 64 w 66"/>
                <a:gd name="T35" fmla="*/ 20 h 88"/>
                <a:gd name="T36" fmla="*/ 66 w 66"/>
                <a:gd name="T37" fmla="*/ 22 h 88"/>
                <a:gd name="T38" fmla="*/ 66 w 66"/>
                <a:gd name="T39" fmla="*/ 26 h 88"/>
                <a:gd name="T40" fmla="*/ 66 w 66"/>
                <a:gd name="T41" fmla="*/ 29 h 88"/>
                <a:gd name="T42" fmla="*/ 66 w 66"/>
                <a:gd name="T43" fmla="*/ 35 h 88"/>
                <a:gd name="T44" fmla="*/ 51 w 66"/>
                <a:gd name="T45" fmla="*/ 88 h 88"/>
                <a:gd name="T46" fmla="*/ 51 w 66"/>
                <a:gd name="T47" fmla="*/ 33 h 88"/>
                <a:gd name="T48" fmla="*/ 51 w 66"/>
                <a:gd name="T49" fmla="*/ 29 h 88"/>
                <a:gd name="T50" fmla="*/ 51 w 66"/>
                <a:gd name="T51" fmla="*/ 26 h 88"/>
                <a:gd name="T52" fmla="*/ 51 w 66"/>
                <a:gd name="T53" fmla="*/ 24 h 88"/>
                <a:gd name="T54" fmla="*/ 49 w 66"/>
                <a:gd name="T55" fmla="*/ 20 h 88"/>
                <a:gd name="T56" fmla="*/ 49 w 66"/>
                <a:gd name="T57" fmla="*/ 18 h 88"/>
                <a:gd name="T58" fmla="*/ 48 w 66"/>
                <a:gd name="T59" fmla="*/ 16 h 88"/>
                <a:gd name="T60" fmla="*/ 46 w 66"/>
                <a:gd name="T61" fmla="*/ 14 h 88"/>
                <a:gd name="T62" fmla="*/ 44 w 66"/>
                <a:gd name="T63" fmla="*/ 14 h 88"/>
                <a:gd name="T64" fmla="*/ 42 w 66"/>
                <a:gd name="T65" fmla="*/ 13 h 88"/>
                <a:gd name="T66" fmla="*/ 38 w 66"/>
                <a:gd name="T67" fmla="*/ 13 h 88"/>
                <a:gd name="T68" fmla="*/ 37 w 66"/>
                <a:gd name="T69" fmla="*/ 13 h 88"/>
                <a:gd name="T70" fmla="*/ 33 w 66"/>
                <a:gd name="T71" fmla="*/ 13 h 88"/>
                <a:gd name="T72" fmla="*/ 29 w 66"/>
                <a:gd name="T73" fmla="*/ 13 h 88"/>
                <a:gd name="T74" fmla="*/ 25 w 66"/>
                <a:gd name="T75" fmla="*/ 14 h 88"/>
                <a:gd name="T76" fmla="*/ 22 w 66"/>
                <a:gd name="T77" fmla="*/ 16 h 88"/>
                <a:gd name="T78" fmla="*/ 18 w 66"/>
                <a:gd name="T79" fmla="*/ 20 h 88"/>
                <a:gd name="T80" fmla="*/ 16 w 66"/>
                <a:gd name="T81" fmla="*/ 24 h 88"/>
                <a:gd name="T82" fmla="*/ 14 w 66"/>
                <a:gd name="T83" fmla="*/ 29 h 88"/>
                <a:gd name="T84" fmla="*/ 14 w 66"/>
                <a:gd name="T85" fmla="*/ 37 h 88"/>
                <a:gd name="T86" fmla="*/ 14 w 66"/>
                <a:gd name="T87" fmla="*/ 88 h 8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6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4"/>
                  </a:lnTo>
                  <a:lnTo>
                    <a:pt x="14" y="11"/>
                  </a:lnTo>
                  <a:lnTo>
                    <a:pt x="16" y="7"/>
                  </a:lnTo>
                  <a:lnTo>
                    <a:pt x="20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3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9" y="7"/>
                  </a:lnTo>
                  <a:lnTo>
                    <a:pt x="61" y="9"/>
                  </a:lnTo>
                  <a:lnTo>
                    <a:pt x="62" y="11"/>
                  </a:lnTo>
                  <a:lnTo>
                    <a:pt x="62" y="13"/>
                  </a:lnTo>
                  <a:lnTo>
                    <a:pt x="64" y="14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6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6" y="29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6" y="88"/>
                  </a:lnTo>
                  <a:lnTo>
                    <a:pt x="51" y="88"/>
                  </a:lnTo>
                  <a:lnTo>
                    <a:pt x="51" y="35"/>
                  </a:lnTo>
                  <a:lnTo>
                    <a:pt x="51" y="33"/>
                  </a:lnTo>
                  <a:lnTo>
                    <a:pt x="51" y="31"/>
                  </a:lnTo>
                  <a:lnTo>
                    <a:pt x="51" y="29"/>
                  </a:lnTo>
                  <a:lnTo>
                    <a:pt x="51" y="27"/>
                  </a:lnTo>
                  <a:lnTo>
                    <a:pt x="51" y="26"/>
                  </a:lnTo>
                  <a:lnTo>
                    <a:pt x="51" y="24"/>
                  </a:lnTo>
                  <a:lnTo>
                    <a:pt x="51" y="22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3"/>
                  </a:lnTo>
                  <a:lnTo>
                    <a:pt x="40" y="13"/>
                  </a:lnTo>
                  <a:lnTo>
                    <a:pt x="38" y="13"/>
                  </a:lnTo>
                  <a:lnTo>
                    <a:pt x="37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5" y="14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4" y="33"/>
                  </a:lnTo>
                  <a:lnTo>
                    <a:pt x="14" y="37"/>
                  </a:lnTo>
                  <a:lnTo>
                    <a:pt x="14" y="40"/>
                  </a:lnTo>
                  <a:lnTo>
                    <a:pt x="1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1" name="Freeform 22"/>
            <p:cNvSpPr>
              <a:spLocks/>
            </p:cNvSpPr>
            <p:nvPr/>
          </p:nvSpPr>
          <p:spPr bwMode="auto">
            <a:xfrm>
              <a:off x="835" y="2548"/>
              <a:ext cx="41" cy="116"/>
            </a:xfrm>
            <a:custGeom>
              <a:avLst/>
              <a:gdLst>
                <a:gd name="T0" fmla="*/ 41 w 41"/>
                <a:gd name="T1" fmla="*/ 114 h 116"/>
                <a:gd name="T2" fmla="*/ 37 w 41"/>
                <a:gd name="T3" fmla="*/ 116 h 116"/>
                <a:gd name="T4" fmla="*/ 35 w 41"/>
                <a:gd name="T5" fmla="*/ 116 h 116"/>
                <a:gd name="T6" fmla="*/ 31 w 41"/>
                <a:gd name="T7" fmla="*/ 116 h 116"/>
                <a:gd name="T8" fmla="*/ 29 w 41"/>
                <a:gd name="T9" fmla="*/ 116 h 116"/>
                <a:gd name="T10" fmla="*/ 26 w 41"/>
                <a:gd name="T11" fmla="*/ 116 h 116"/>
                <a:gd name="T12" fmla="*/ 24 w 41"/>
                <a:gd name="T13" fmla="*/ 116 h 116"/>
                <a:gd name="T14" fmla="*/ 20 w 41"/>
                <a:gd name="T15" fmla="*/ 114 h 116"/>
                <a:gd name="T16" fmla="*/ 18 w 41"/>
                <a:gd name="T17" fmla="*/ 114 h 116"/>
                <a:gd name="T18" fmla="*/ 17 w 41"/>
                <a:gd name="T19" fmla="*/ 113 h 116"/>
                <a:gd name="T20" fmla="*/ 15 w 41"/>
                <a:gd name="T21" fmla="*/ 111 h 116"/>
                <a:gd name="T22" fmla="*/ 13 w 41"/>
                <a:gd name="T23" fmla="*/ 109 h 116"/>
                <a:gd name="T24" fmla="*/ 13 w 41"/>
                <a:gd name="T25" fmla="*/ 107 h 116"/>
                <a:gd name="T26" fmla="*/ 11 w 41"/>
                <a:gd name="T27" fmla="*/ 105 h 116"/>
                <a:gd name="T28" fmla="*/ 11 w 41"/>
                <a:gd name="T29" fmla="*/ 102 h 116"/>
                <a:gd name="T30" fmla="*/ 11 w 41"/>
                <a:gd name="T31" fmla="*/ 96 h 116"/>
                <a:gd name="T32" fmla="*/ 11 w 41"/>
                <a:gd name="T33" fmla="*/ 90 h 116"/>
                <a:gd name="T34" fmla="*/ 0 w 41"/>
                <a:gd name="T35" fmla="*/ 41 h 116"/>
                <a:gd name="T36" fmla="*/ 11 w 41"/>
                <a:gd name="T37" fmla="*/ 30 h 116"/>
                <a:gd name="T38" fmla="*/ 24 w 41"/>
                <a:gd name="T39" fmla="*/ 0 h 116"/>
                <a:gd name="T40" fmla="*/ 39 w 41"/>
                <a:gd name="T41" fmla="*/ 30 h 116"/>
                <a:gd name="T42" fmla="*/ 24 w 41"/>
                <a:gd name="T43" fmla="*/ 41 h 116"/>
                <a:gd name="T44" fmla="*/ 24 w 41"/>
                <a:gd name="T45" fmla="*/ 92 h 116"/>
                <a:gd name="T46" fmla="*/ 24 w 41"/>
                <a:gd name="T47" fmla="*/ 96 h 116"/>
                <a:gd name="T48" fmla="*/ 24 w 41"/>
                <a:gd name="T49" fmla="*/ 98 h 116"/>
                <a:gd name="T50" fmla="*/ 24 w 41"/>
                <a:gd name="T51" fmla="*/ 98 h 116"/>
                <a:gd name="T52" fmla="*/ 26 w 41"/>
                <a:gd name="T53" fmla="*/ 100 h 116"/>
                <a:gd name="T54" fmla="*/ 26 w 41"/>
                <a:gd name="T55" fmla="*/ 100 h 116"/>
                <a:gd name="T56" fmla="*/ 26 w 41"/>
                <a:gd name="T57" fmla="*/ 102 h 116"/>
                <a:gd name="T58" fmla="*/ 28 w 41"/>
                <a:gd name="T59" fmla="*/ 102 h 116"/>
                <a:gd name="T60" fmla="*/ 28 w 41"/>
                <a:gd name="T61" fmla="*/ 102 h 116"/>
                <a:gd name="T62" fmla="*/ 29 w 41"/>
                <a:gd name="T63" fmla="*/ 103 h 116"/>
                <a:gd name="T64" fmla="*/ 29 w 41"/>
                <a:gd name="T65" fmla="*/ 103 h 116"/>
                <a:gd name="T66" fmla="*/ 31 w 41"/>
                <a:gd name="T67" fmla="*/ 103 h 116"/>
                <a:gd name="T68" fmla="*/ 33 w 41"/>
                <a:gd name="T69" fmla="*/ 103 h 116"/>
                <a:gd name="T70" fmla="*/ 33 w 41"/>
                <a:gd name="T71" fmla="*/ 103 h 116"/>
                <a:gd name="T72" fmla="*/ 35 w 41"/>
                <a:gd name="T73" fmla="*/ 103 h 116"/>
                <a:gd name="T74" fmla="*/ 37 w 41"/>
                <a:gd name="T75" fmla="*/ 103 h 1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1" h="116">
                  <a:moveTo>
                    <a:pt x="39" y="102"/>
                  </a:moveTo>
                  <a:lnTo>
                    <a:pt x="41" y="114"/>
                  </a:lnTo>
                  <a:lnTo>
                    <a:pt x="39" y="116"/>
                  </a:lnTo>
                  <a:lnTo>
                    <a:pt x="37" y="116"/>
                  </a:lnTo>
                  <a:lnTo>
                    <a:pt x="35" y="116"/>
                  </a:lnTo>
                  <a:lnTo>
                    <a:pt x="33" y="116"/>
                  </a:lnTo>
                  <a:lnTo>
                    <a:pt x="31" y="116"/>
                  </a:lnTo>
                  <a:lnTo>
                    <a:pt x="29" y="116"/>
                  </a:lnTo>
                  <a:lnTo>
                    <a:pt x="28" y="116"/>
                  </a:lnTo>
                  <a:lnTo>
                    <a:pt x="26" y="116"/>
                  </a:lnTo>
                  <a:lnTo>
                    <a:pt x="24" y="116"/>
                  </a:lnTo>
                  <a:lnTo>
                    <a:pt x="22" y="116"/>
                  </a:lnTo>
                  <a:lnTo>
                    <a:pt x="20" y="114"/>
                  </a:lnTo>
                  <a:lnTo>
                    <a:pt x="18" y="114"/>
                  </a:lnTo>
                  <a:lnTo>
                    <a:pt x="17" y="113"/>
                  </a:lnTo>
                  <a:lnTo>
                    <a:pt x="15" y="113"/>
                  </a:lnTo>
                  <a:lnTo>
                    <a:pt x="15" y="111"/>
                  </a:lnTo>
                  <a:lnTo>
                    <a:pt x="13" y="109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1" y="105"/>
                  </a:lnTo>
                  <a:lnTo>
                    <a:pt x="11" y="103"/>
                  </a:lnTo>
                  <a:lnTo>
                    <a:pt x="11" y="102"/>
                  </a:lnTo>
                  <a:lnTo>
                    <a:pt x="11" y="100"/>
                  </a:lnTo>
                  <a:lnTo>
                    <a:pt x="11" y="96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1" y="30"/>
                  </a:lnTo>
                  <a:lnTo>
                    <a:pt x="11" y="7"/>
                  </a:lnTo>
                  <a:lnTo>
                    <a:pt x="24" y="0"/>
                  </a:lnTo>
                  <a:lnTo>
                    <a:pt x="24" y="30"/>
                  </a:lnTo>
                  <a:lnTo>
                    <a:pt x="39" y="30"/>
                  </a:lnTo>
                  <a:lnTo>
                    <a:pt x="39" y="41"/>
                  </a:lnTo>
                  <a:lnTo>
                    <a:pt x="24" y="41"/>
                  </a:lnTo>
                  <a:lnTo>
                    <a:pt x="24" y="90"/>
                  </a:lnTo>
                  <a:lnTo>
                    <a:pt x="24" y="92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4" y="98"/>
                  </a:lnTo>
                  <a:lnTo>
                    <a:pt x="26" y="100"/>
                  </a:lnTo>
                  <a:lnTo>
                    <a:pt x="26" y="102"/>
                  </a:lnTo>
                  <a:lnTo>
                    <a:pt x="28" y="102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3" y="103"/>
                  </a:lnTo>
                  <a:lnTo>
                    <a:pt x="35" y="103"/>
                  </a:lnTo>
                  <a:lnTo>
                    <a:pt x="37" y="103"/>
                  </a:lnTo>
                  <a:lnTo>
                    <a:pt x="39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2" name="Freeform 23"/>
            <p:cNvSpPr>
              <a:spLocks noEditPoints="1"/>
            </p:cNvSpPr>
            <p:nvPr/>
          </p:nvSpPr>
          <p:spPr bwMode="auto">
            <a:xfrm>
              <a:off x="887" y="2544"/>
              <a:ext cx="14" cy="120"/>
            </a:xfrm>
            <a:custGeom>
              <a:avLst/>
              <a:gdLst>
                <a:gd name="T0" fmla="*/ 0 w 14"/>
                <a:gd name="T1" fmla="*/ 17 h 120"/>
                <a:gd name="T2" fmla="*/ 0 w 14"/>
                <a:gd name="T3" fmla="*/ 0 h 120"/>
                <a:gd name="T4" fmla="*/ 14 w 14"/>
                <a:gd name="T5" fmla="*/ 0 h 120"/>
                <a:gd name="T6" fmla="*/ 14 w 14"/>
                <a:gd name="T7" fmla="*/ 17 h 120"/>
                <a:gd name="T8" fmla="*/ 0 w 14"/>
                <a:gd name="T9" fmla="*/ 17 h 120"/>
                <a:gd name="T10" fmla="*/ 0 w 14"/>
                <a:gd name="T11" fmla="*/ 120 h 120"/>
                <a:gd name="T12" fmla="*/ 0 w 14"/>
                <a:gd name="T13" fmla="*/ 34 h 120"/>
                <a:gd name="T14" fmla="*/ 14 w 14"/>
                <a:gd name="T15" fmla="*/ 34 h 120"/>
                <a:gd name="T16" fmla="*/ 14 w 14"/>
                <a:gd name="T17" fmla="*/ 120 h 120"/>
                <a:gd name="T18" fmla="*/ 0 w 14"/>
                <a:gd name="T19" fmla="*/ 120 h 1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20">
                  <a:moveTo>
                    <a:pt x="0" y="17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7"/>
                  </a:lnTo>
                  <a:lnTo>
                    <a:pt x="0" y="17"/>
                  </a:lnTo>
                  <a:close/>
                  <a:moveTo>
                    <a:pt x="0" y="120"/>
                  </a:moveTo>
                  <a:lnTo>
                    <a:pt x="0" y="34"/>
                  </a:lnTo>
                  <a:lnTo>
                    <a:pt x="14" y="34"/>
                  </a:lnTo>
                  <a:lnTo>
                    <a:pt x="14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3" name="Freeform 24"/>
            <p:cNvSpPr>
              <a:spLocks/>
            </p:cNvSpPr>
            <p:nvPr/>
          </p:nvSpPr>
          <p:spPr bwMode="auto">
            <a:xfrm>
              <a:off x="922" y="2576"/>
              <a:ext cx="66" cy="88"/>
            </a:xfrm>
            <a:custGeom>
              <a:avLst/>
              <a:gdLst>
                <a:gd name="T0" fmla="*/ 0 w 66"/>
                <a:gd name="T1" fmla="*/ 2 h 88"/>
                <a:gd name="T2" fmla="*/ 13 w 66"/>
                <a:gd name="T3" fmla="*/ 14 h 88"/>
                <a:gd name="T4" fmla="*/ 16 w 66"/>
                <a:gd name="T5" fmla="*/ 7 h 88"/>
                <a:gd name="T6" fmla="*/ 24 w 66"/>
                <a:gd name="T7" fmla="*/ 3 h 88"/>
                <a:gd name="T8" fmla="*/ 29 w 66"/>
                <a:gd name="T9" fmla="*/ 0 h 88"/>
                <a:gd name="T10" fmla="*/ 38 w 66"/>
                <a:gd name="T11" fmla="*/ 0 h 88"/>
                <a:gd name="T12" fmla="*/ 42 w 66"/>
                <a:gd name="T13" fmla="*/ 0 h 88"/>
                <a:gd name="T14" fmla="*/ 44 w 66"/>
                <a:gd name="T15" fmla="*/ 0 h 88"/>
                <a:gd name="T16" fmla="*/ 48 w 66"/>
                <a:gd name="T17" fmla="*/ 2 h 88"/>
                <a:gd name="T18" fmla="*/ 51 w 66"/>
                <a:gd name="T19" fmla="*/ 2 h 88"/>
                <a:gd name="T20" fmla="*/ 55 w 66"/>
                <a:gd name="T21" fmla="*/ 3 h 88"/>
                <a:gd name="T22" fmla="*/ 57 w 66"/>
                <a:gd name="T23" fmla="*/ 5 h 88"/>
                <a:gd name="T24" fmla="*/ 59 w 66"/>
                <a:gd name="T25" fmla="*/ 7 h 88"/>
                <a:gd name="T26" fmla="*/ 61 w 66"/>
                <a:gd name="T27" fmla="*/ 9 h 88"/>
                <a:gd name="T28" fmla="*/ 62 w 66"/>
                <a:gd name="T29" fmla="*/ 13 h 88"/>
                <a:gd name="T30" fmla="*/ 62 w 66"/>
                <a:gd name="T31" fmla="*/ 14 h 88"/>
                <a:gd name="T32" fmla="*/ 64 w 66"/>
                <a:gd name="T33" fmla="*/ 18 h 88"/>
                <a:gd name="T34" fmla="*/ 64 w 66"/>
                <a:gd name="T35" fmla="*/ 20 h 88"/>
                <a:gd name="T36" fmla="*/ 64 w 66"/>
                <a:gd name="T37" fmla="*/ 22 h 88"/>
                <a:gd name="T38" fmla="*/ 66 w 66"/>
                <a:gd name="T39" fmla="*/ 26 h 88"/>
                <a:gd name="T40" fmla="*/ 66 w 66"/>
                <a:gd name="T41" fmla="*/ 29 h 88"/>
                <a:gd name="T42" fmla="*/ 66 w 66"/>
                <a:gd name="T43" fmla="*/ 35 h 88"/>
                <a:gd name="T44" fmla="*/ 51 w 66"/>
                <a:gd name="T45" fmla="*/ 88 h 88"/>
                <a:gd name="T46" fmla="*/ 51 w 66"/>
                <a:gd name="T47" fmla="*/ 33 h 88"/>
                <a:gd name="T48" fmla="*/ 51 w 66"/>
                <a:gd name="T49" fmla="*/ 29 h 88"/>
                <a:gd name="T50" fmla="*/ 51 w 66"/>
                <a:gd name="T51" fmla="*/ 26 h 88"/>
                <a:gd name="T52" fmla="*/ 51 w 66"/>
                <a:gd name="T53" fmla="*/ 24 h 88"/>
                <a:gd name="T54" fmla="*/ 50 w 66"/>
                <a:gd name="T55" fmla="*/ 20 h 88"/>
                <a:gd name="T56" fmla="*/ 50 w 66"/>
                <a:gd name="T57" fmla="*/ 18 h 88"/>
                <a:gd name="T58" fmla="*/ 48 w 66"/>
                <a:gd name="T59" fmla="*/ 16 h 88"/>
                <a:gd name="T60" fmla="*/ 46 w 66"/>
                <a:gd name="T61" fmla="*/ 14 h 88"/>
                <a:gd name="T62" fmla="*/ 44 w 66"/>
                <a:gd name="T63" fmla="*/ 14 h 88"/>
                <a:gd name="T64" fmla="*/ 42 w 66"/>
                <a:gd name="T65" fmla="*/ 13 h 88"/>
                <a:gd name="T66" fmla="*/ 38 w 66"/>
                <a:gd name="T67" fmla="*/ 13 h 88"/>
                <a:gd name="T68" fmla="*/ 37 w 66"/>
                <a:gd name="T69" fmla="*/ 13 h 88"/>
                <a:gd name="T70" fmla="*/ 33 w 66"/>
                <a:gd name="T71" fmla="*/ 13 h 88"/>
                <a:gd name="T72" fmla="*/ 29 w 66"/>
                <a:gd name="T73" fmla="*/ 13 h 88"/>
                <a:gd name="T74" fmla="*/ 26 w 66"/>
                <a:gd name="T75" fmla="*/ 14 h 88"/>
                <a:gd name="T76" fmla="*/ 22 w 66"/>
                <a:gd name="T77" fmla="*/ 16 h 88"/>
                <a:gd name="T78" fmla="*/ 18 w 66"/>
                <a:gd name="T79" fmla="*/ 20 h 88"/>
                <a:gd name="T80" fmla="*/ 16 w 66"/>
                <a:gd name="T81" fmla="*/ 24 h 88"/>
                <a:gd name="T82" fmla="*/ 14 w 66"/>
                <a:gd name="T83" fmla="*/ 29 h 88"/>
                <a:gd name="T84" fmla="*/ 13 w 66"/>
                <a:gd name="T85" fmla="*/ 37 h 88"/>
                <a:gd name="T86" fmla="*/ 13 w 66"/>
                <a:gd name="T87" fmla="*/ 88 h 8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6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4"/>
                  </a:lnTo>
                  <a:lnTo>
                    <a:pt x="14" y="11"/>
                  </a:lnTo>
                  <a:lnTo>
                    <a:pt x="16" y="7"/>
                  </a:lnTo>
                  <a:lnTo>
                    <a:pt x="20" y="5"/>
                  </a:lnTo>
                  <a:lnTo>
                    <a:pt x="24" y="3"/>
                  </a:lnTo>
                  <a:lnTo>
                    <a:pt x="26" y="2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2"/>
                  </a:lnTo>
                  <a:lnTo>
                    <a:pt x="53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2" y="13"/>
                  </a:lnTo>
                  <a:lnTo>
                    <a:pt x="62" y="14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6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6" y="29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6" y="88"/>
                  </a:lnTo>
                  <a:lnTo>
                    <a:pt x="51" y="88"/>
                  </a:lnTo>
                  <a:lnTo>
                    <a:pt x="51" y="35"/>
                  </a:lnTo>
                  <a:lnTo>
                    <a:pt x="51" y="33"/>
                  </a:lnTo>
                  <a:lnTo>
                    <a:pt x="51" y="31"/>
                  </a:lnTo>
                  <a:lnTo>
                    <a:pt x="51" y="29"/>
                  </a:lnTo>
                  <a:lnTo>
                    <a:pt x="51" y="27"/>
                  </a:lnTo>
                  <a:lnTo>
                    <a:pt x="51" y="26"/>
                  </a:lnTo>
                  <a:lnTo>
                    <a:pt x="51" y="24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3"/>
                  </a:lnTo>
                  <a:lnTo>
                    <a:pt x="40" y="13"/>
                  </a:lnTo>
                  <a:lnTo>
                    <a:pt x="38" y="13"/>
                  </a:lnTo>
                  <a:lnTo>
                    <a:pt x="37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4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4" y="33"/>
                  </a:lnTo>
                  <a:lnTo>
                    <a:pt x="13" y="37"/>
                  </a:lnTo>
                  <a:lnTo>
                    <a:pt x="13" y="40"/>
                  </a:lnTo>
                  <a:lnTo>
                    <a:pt x="13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08" y="2578"/>
              <a:ext cx="67" cy="88"/>
            </a:xfrm>
            <a:custGeom>
              <a:avLst/>
              <a:gdLst>
                <a:gd name="T0" fmla="*/ 54 w 67"/>
                <a:gd name="T1" fmla="*/ 73 h 88"/>
                <a:gd name="T2" fmla="*/ 48 w 67"/>
                <a:gd name="T3" fmla="*/ 79 h 88"/>
                <a:gd name="T4" fmla="*/ 43 w 67"/>
                <a:gd name="T5" fmla="*/ 84 h 88"/>
                <a:gd name="T6" fmla="*/ 36 w 67"/>
                <a:gd name="T7" fmla="*/ 86 h 88"/>
                <a:gd name="T8" fmla="*/ 28 w 67"/>
                <a:gd name="T9" fmla="*/ 88 h 88"/>
                <a:gd name="T10" fmla="*/ 24 w 67"/>
                <a:gd name="T11" fmla="*/ 88 h 88"/>
                <a:gd name="T12" fmla="*/ 21 w 67"/>
                <a:gd name="T13" fmla="*/ 86 h 88"/>
                <a:gd name="T14" fmla="*/ 19 w 67"/>
                <a:gd name="T15" fmla="*/ 86 h 88"/>
                <a:gd name="T16" fmla="*/ 15 w 67"/>
                <a:gd name="T17" fmla="*/ 84 h 88"/>
                <a:gd name="T18" fmla="*/ 12 w 67"/>
                <a:gd name="T19" fmla="*/ 83 h 88"/>
                <a:gd name="T20" fmla="*/ 10 w 67"/>
                <a:gd name="T21" fmla="*/ 81 h 88"/>
                <a:gd name="T22" fmla="*/ 8 w 67"/>
                <a:gd name="T23" fmla="*/ 79 h 88"/>
                <a:gd name="T24" fmla="*/ 6 w 67"/>
                <a:gd name="T25" fmla="*/ 77 h 88"/>
                <a:gd name="T26" fmla="*/ 4 w 67"/>
                <a:gd name="T27" fmla="*/ 75 h 88"/>
                <a:gd name="T28" fmla="*/ 2 w 67"/>
                <a:gd name="T29" fmla="*/ 72 h 88"/>
                <a:gd name="T30" fmla="*/ 2 w 67"/>
                <a:gd name="T31" fmla="*/ 70 h 88"/>
                <a:gd name="T32" fmla="*/ 0 w 67"/>
                <a:gd name="T33" fmla="*/ 66 h 88"/>
                <a:gd name="T34" fmla="*/ 0 w 67"/>
                <a:gd name="T35" fmla="*/ 64 h 88"/>
                <a:gd name="T36" fmla="*/ 0 w 67"/>
                <a:gd name="T37" fmla="*/ 60 h 88"/>
                <a:gd name="T38" fmla="*/ 0 w 67"/>
                <a:gd name="T39" fmla="*/ 57 h 88"/>
                <a:gd name="T40" fmla="*/ 0 w 67"/>
                <a:gd name="T41" fmla="*/ 53 h 88"/>
                <a:gd name="T42" fmla="*/ 13 w 67"/>
                <a:gd name="T43" fmla="*/ 0 h 88"/>
                <a:gd name="T44" fmla="*/ 13 w 67"/>
                <a:gd name="T45" fmla="*/ 49 h 88"/>
                <a:gd name="T46" fmla="*/ 15 w 67"/>
                <a:gd name="T47" fmla="*/ 55 h 88"/>
                <a:gd name="T48" fmla="*/ 15 w 67"/>
                <a:gd name="T49" fmla="*/ 59 h 88"/>
                <a:gd name="T50" fmla="*/ 15 w 67"/>
                <a:gd name="T51" fmla="*/ 62 h 88"/>
                <a:gd name="T52" fmla="*/ 15 w 67"/>
                <a:gd name="T53" fmla="*/ 64 h 88"/>
                <a:gd name="T54" fmla="*/ 17 w 67"/>
                <a:gd name="T55" fmla="*/ 66 h 88"/>
                <a:gd name="T56" fmla="*/ 17 w 67"/>
                <a:gd name="T57" fmla="*/ 68 h 88"/>
                <a:gd name="T58" fmla="*/ 19 w 67"/>
                <a:gd name="T59" fmla="*/ 72 h 88"/>
                <a:gd name="T60" fmla="*/ 23 w 67"/>
                <a:gd name="T61" fmla="*/ 72 h 88"/>
                <a:gd name="T62" fmla="*/ 24 w 67"/>
                <a:gd name="T63" fmla="*/ 73 h 88"/>
                <a:gd name="T64" fmla="*/ 26 w 67"/>
                <a:gd name="T65" fmla="*/ 75 h 88"/>
                <a:gd name="T66" fmla="*/ 30 w 67"/>
                <a:gd name="T67" fmla="*/ 75 h 88"/>
                <a:gd name="T68" fmla="*/ 32 w 67"/>
                <a:gd name="T69" fmla="*/ 75 h 88"/>
                <a:gd name="T70" fmla="*/ 36 w 67"/>
                <a:gd name="T71" fmla="*/ 75 h 88"/>
                <a:gd name="T72" fmla="*/ 39 w 67"/>
                <a:gd name="T73" fmla="*/ 73 h 88"/>
                <a:gd name="T74" fmla="*/ 41 w 67"/>
                <a:gd name="T75" fmla="*/ 72 h 88"/>
                <a:gd name="T76" fmla="*/ 45 w 67"/>
                <a:gd name="T77" fmla="*/ 70 h 88"/>
                <a:gd name="T78" fmla="*/ 47 w 67"/>
                <a:gd name="T79" fmla="*/ 68 h 88"/>
                <a:gd name="T80" fmla="*/ 48 w 67"/>
                <a:gd name="T81" fmla="*/ 66 h 88"/>
                <a:gd name="T82" fmla="*/ 50 w 67"/>
                <a:gd name="T83" fmla="*/ 64 h 88"/>
                <a:gd name="T84" fmla="*/ 50 w 67"/>
                <a:gd name="T85" fmla="*/ 60 h 88"/>
                <a:gd name="T86" fmla="*/ 52 w 67"/>
                <a:gd name="T87" fmla="*/ 57 h 88"/>
                <a:gd name="T88" fmla="*/ 52 w 67"/>
                <a:gd name="T89" fmla="*/ 53 h 88"/>
                <a:gd name="T90" fmla="*/ 52 w 67"/>
                <a:gd name="T91" fmla="*/ 48 h 88"/>
                <a:gd name="T92" fmla="*/ 52 w 67"/>
                <a:gd name="T93" fmla="*/ 0 h 88"/>
                <a:gd name="T94" fmla="*/ 67 w 67"/>
                <a:gd name="T95" fmla="*/ 86 h 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7" h="88">
                  <a:moveTo>
                    <a:pt x="54" y="86"/>
                  </a:moveTo>
                  <a:lnTo>
                    <a:pt x="54" y="73"/>
                  </a:lnTo>
                  <a:lnTo>
                    <a:pt x="52" y="77"/>
                  </a:lnTo>
                  <a:lnTo>
                    <a:pt x="48" y="79"/>
                  </a:lnTo>
                  <a:lnTo>
                    <a:pt x="47" y="83"/>
                  </a:lnTo>
                  <a:lnTo>
                    <a:pt x="43" y="84"/>
                  </a:lnTo>
                  <a:lnTo>
                    <a:pt x="39" y="84"/>
                  </a:lnTo>
                  <a:lnTo>
                    <a:pt x="36" y="86"/>
                  </a:lnTo>
                  <a:lnTo>
                    <a:pt x="32" y="86"/>
                  </a:lnTo>
                  <a:lnTo>
                    <a:pt x="28" y="88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23" y="86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7" y="84"/>
                  </a:lnTo>
                  <a:lnTo>
                    <a:pt x="15" y="84"/>
                  </a:lnTo>
                  <a:lnTo>
                    <a:pt x="13" y="84"/>
                  </a:lnTo>
                  <a:lnTo>
                    <a:pt x="12" y="83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8" y="81"/>
                  </a:lnTo>
                  <a:lnTo>
                    <a:pt x="8" y="79"/>
                  </a:lnTo>
                  <a:lnTo>
                    <a:pt x="6" y="79"/>
                  </a:lnTo>
                  <a:lnTo>
                    <a:pt x="6" y="77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5" y="53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5" y="59"/>
                  </a:lnTo>
                  <a:lnTo>
                    <a:pt x="15" y="60"/>
                  </a:lnTo>
                  <a:lnTo>
                    <a:pt x="15" y="62"/>
                  </a:lnTo>
                  <a:lnTo>
                    <a:pt x="15" y="64"/>
                  </a:lnTo>
                  <a:lnTo>
                    <a:pt x="15" y="66"/>
                  </a:lnTo>
                  <a:lnTo>
                    <a:pt x="17" y="66"/>
                  </a:lnTo>
                  <a:lnTo>
                    <a:pt x="17" y="68"/>
                  </a:lnTo>
                  <a:lnTo>
                    <a:pt x="19" y="70"/>
                  </a:lnTo>
                  <a:lnTo>
                    <a:pt x="19" y="72"/>
                  </a:lnTo>
                  <a:lnTo>
                    <a:pt x="21" y="72"/>
                  </a:lnTo>
                  <a:lnTo>
                    <a:pt x="23" y="72"/>
                  </a:lnTo>
                  <a:lnTo>
                    <a:pt x="23" y="73"/>
                  </a:lnTo>
                  <a:lnTo>
                    <a:pt x="24" y="73"/>
                  </a:lnTo>
                  <a:lnTo>
                    <a:pt x="26" y="75"/>
                  </a:lnTo>
                  <a:lnTo>
                    <a:pt x="28" y="75"/>
                  </a:lnTo>
                  <a:lnTo>
                    <a:pt x="30" y="75"/>
                  </a:lnTo>
                  <a:lnTo>
                    <a:pt x="32" y="75"/>
                  </a:lnTo>
                  <a:lnTo>
                    <a:pt x="34" y="75"/>
                  </a:lnTo>
                  <a:lnTo>
                    <a:pt x="36" y="75"/>
                  </a:lnTo>
                  <a:lnTo>
                    <a:pt x="37" y="73"/>
                  </a:lnTo>
                  <a:lnTo>
                    <a:pt x="39" y="73"/>
                  </a:lnTo>
                  <a:lnTo>
                    <a:pt x="41" y="72"/>
                  </a:lnTo>
                  <a:lnTo>
                    <a:pt x="43" y="72"/>
                  </a:lnTo>
                  <a:lnTo>
                    <a:pt x="45" y="70"/>
                  </a:lnTo>
                  <a:lnTo>
                    <a:pt x="47" y="68"/>
                  </a:lnTo>
                  <a:lnTo>
                    <a:pt x="48" y="66"/>
                  </a:lnTo>
                  <a:lnTo>
                    <a:pt x="48" y="64"/>
                  </a:lnTo>
                  <a:lnTo>
                    <a:pt x="50" y="64"/>
                  </a:lnTo>
                  <a:lnTo>
                    <a:pt x="50" y="62"/>
                  </a:lnTo>
                  <a:lnTo>
                    <a:pt x="50" y="60"/>
                  </a:lnTo>
                  <a:lnTo>
                    <a:pt x="52" y="59"/>
                  </a:lnTo>
                  <a:lnTo>
                    <a:pt x="52" y="57"/>
                  </a:lnTo>
                  <a:lnTo>
                    <a:pt x="52" y="55"/>
                  </a:lnTo>
                  <a:lnTo>
                    <a:pt x="52" y="53"/>
                  </a:lnTo>
                  <a:lnTo>
                    <a:pt x="52" y="51"/>
                  </a:lnTo>
                  <a:lnTo>
                    <a:pt x="52" y="48"/>
                  </a:lnTo>
                  <a:lnTo>
                    <a:pt x="52" y="46"/>
                  </a:lnTo>
                  <a:lnTo>
                    <a:pt x="52" y="0"/>
                  </a:lnTo>
                  <a:lnTo>
                    <a:pt x="67" y="0"/>
                  </a:lnTo>
                  <a:lnTo>
                    <a:pt x="67" y="86"/>
                  </a:lnTo>
                  <a:lnTo>
                    <a:pt x="54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5" name="Freeform 26"/>
            <p:cNvSpPr>
              <a:spLocks noEditPoints="1"/>
            </p:cNvSpPr>
            <p:nvPr/>
          </p:nvSpPr>
          <p:spPr bwMode="auto">
            <a:xfrm>
              <a:off x="1092" y="2576"/>
              <a:ext cx="75" cy="90"/>
            </a:xfrm>
            <a:custGeom>
              <a:avLst/>
              <a:gdLst>
                <a:gd name="T0" fmla="*/ 49 w 75"/>
                <a:gd name="T1" fmla="*/ 83 h 90"/>
                <a:gd name="T2" fmla="*/ 40 w 75"/>
                <a:gd name="T3" fmla="*/ 86 h 90"/>
                <a:gd name="T4" fmla="*/ 31 w 75"/>
                <a:gd name="T5" fmla="*/ 90 h 90"/>
                <a:gd name="T6" fmla="*/ 18 w 75"/>
                <a:gd name="T7" fmla="*/ 88 h 90"/>
                <a:gd name="T8" fmla="*/ 7 w 75"/>
                <a:gd name="T9" fmla="*/ 83 h 90"/>
                <a:gd name="T10" fmla="*/ 0 w 75"/>
                <a:gd name="T11" fmla="*/ 72 h 90"/>
                <a:gd name="T12" fmla="*/ 0 w 75"/>
                <a:gd name="T13" fmla="*/ 62 h 90"/>
                <a:gd name="T14" fmla="*/ 1 w 75"/>
                <a:gd name="T15" fmla="*/ 55 h 90"/>
                <a:gd name="T16" fmla="*/ 5 w 75"/>
                <a:gd name="T17" fmla="*/ 48 h 90"/>
                <a:gd name="T18" fmla="*/ 11 w 75"/>
                <a:gd name="T19" fmla="*/ 44 h 90"/>
                <a:gd name="T20" fmla="*/ 16 w 75"/>
                <a:gd name="T21" fmla="*/ 40 h 90"/>
                <a:gd name="T22" fmla="*/ 24 w 75"/>
                <a:gd name="T23" fmla="*/ 38 h 90"/>
                <a:gd name="T24" fmla="*/ 31 w 75"/>
                <a:gd name="T25" fmla="*/ 38 h 90"/>
                <a:gd name="T26" fmla="*/ 49 w 75"/>
                <a:gd name="T27" fmla="*/ 35 h 90"/>
                <a:gd name="T28" fmla="*/ 57 w 75"/>
                <a:gd name="T29" fmla="*/ 31 h 90"/>
                <a:gd name="T30" fmla="*/ 57 w 75"/>
                <a:gd name="T31" fmla="*/ 29 h 90"/>
                <a:gd name="T32" fmla="*/ 55 w 75"/>
                <a:gd name="T33" fmla="*/ 22 h 90"/>
                <a:gd name="T34" fmla="*/ 51 w 75"/>
                <a:gd name="T35" fmla="*/ 14 h 90"/>
                <a:gd name="T36" fmla="*/ 42 w 75"/>
                <a:gd name="T37" fmla="*/ 13 h 90"/>
                <a:gd name="T38" fmla="*/ 29 w 75"/>
                <a:gd name="T39" fmla="*/ 13 h 90"/>
                <a:gd name="T40" fmla="*/ 22 w 75"/>
                <a:gd name="T41" fmla="*/ 14 h 90"/>
                <a:gd name="T42" fmla="*/ 18 w 75"/>
                <a:gd name="T43" fmla="*/ 22 h 90"/>
                <a:gd name="T44" fmla="*/ 1 w 75"/>
                <a:gd name="T45" fmla="*/ 24 h 90"/>
                <a:gd name="T46" fmla="*/ 5 w 75"/>
                <a:gd name="T47" fmla="*/ 14 h 90"/>
                <a:gd name="T48" fmla="*/ 11 w 75"/>
                <a:gd name="T49" fmla="*/ 7 h 90"/>
                <a:gd name="T50" fmla="*/ 20 w 75"/>
                <a:gd name="T51" fmla="*/ 2 h 90"/>
                <a:gd name="T52" fmla="*/ 31 w 75"/>
                <a:gd name="T53" fmla="*/ 0 h 90"/>
                <a:gd name="T54" fmla="*/ 44 w 75"/>
                <a:gd name="T55" fmla="*/ 0 h 90"/>
                <a:gd name="T56" fmla="*/ 53 w 75"/>
                <a:gd name="T57" fmla="*/ 2 h 90"/>
                <a:gd name="T58" fmla="*/ 60 w 75"/>
                <a:gd name="T59" fmla="*/ 5 h 90"/>
                <a:gd name="T60" fmla="*/ 66 w 75"/>
                <a:gd name="T61" fmla="*/ 9 h 90"/>
                <a:gd name="T62" fmla="*/ 68 w 75"/>
                <a:gd name="T63" fmla="*/ 16 h 90"/>
                <a:gd name="T64" fmla="*/ 70 w 75"/>
                <a:gd name="T65" fmla="*/ 22 h 90"/>
                <a:gd name="T66" fmla="*/ 70 w 75"/>
                <a:gd name="T67" fmla="*/ 31 h 90"/>
                <a:gd name="T68" fmla="*/ 70 w 75"/>
                <a:gd name="T69" fmla="*/ 68 h 90"/>
                <a:gd name="T70" fmla="*/ 72 w 75"/>
                <a:gd name="T71" fmla="*/ 79 h 90"/>
                <a:gd name="T72" fmla="*/ 73 w 75"/>
                <a:gd name="T73" fmla="*/ 85 h 90"/>
                <a:gd name="T74" fmla="*/ 59 w 75"/>
                <a:gd name="T75" fmla="*/ 85 h 90"/>
                <a:gd name="T76" fmla="*/ 57 w 75"/>
                <a:gd name="T77" fmla="*/ 79 h 90"/>
                <a:gd name="T78" fmla="*/ 49 w 75"/>
                <a:gd name="T79" fmla="*/ 46 h 90"/>
                <a:gd name="T80" fmla="*/ 33 w 75"/>
                <a:gd name="T81" fmla="*/ 50 h 90"/>
                <a:gd name="T82" fmla="*/ 25 w 75"/>
                <a:gd name="T83" fmla="*/ 51 h 90"/>
                <a:gd name="T84" fmla="*/ 20 w 75"/>
                <a:gd name="T85" fmla="*/ 53 h 90"/>
                <a:gd name="T86" fmla="*/ 16 w 75"/>
                <a:gd name="T87" fmla="*/ 57 h 90"/>
                <a:gd name="T88" fmla="*/ 14 w 75"/>
                <a:gd name="T89" fmla="*/ 61 h 90"/>
                <a:gd name="T90" fmla="*/ 14 w 75"/>
                <a:gd name="T91" fmla="*/ 66 h 90"/>
                <a:gd name="T92" fmla="*/ 16 w 75"/>
                <a:gd name="T93" fmla="*/ 72 h 90"/>
                <a:gd name="T94" fmla="*/ 22 w 75"/>
                <a:gd name="T95" fmla="*/ 77 h 90"/>
                <a:gd name="T96" fmla="*/ 31 w 75"/>
                <a:gd name="T97" fmla="*/ 77 h 90"/>
                <a:gd name="T98" fmla="*/ 40 w 75"/>
                <a:gd name="T99" fmla="*/ 77 h 90"/>
                <a:gd name="T100" fmla="*/ 48 w 75"/>
                <a:gd name="T101" fmla="*/ 72 h 90"/>
                <a:gd name="T102" fmla="*/ 53 w 75"/>
                <a:gd name="T103" fmla="*/ 66 h 90"/>
                <a:gd name="T104" fmla="*/ 55 w 75"/>
                <a:gd name="T105" fmla="*/ 59 h 90"/>
                <a:gd name="T106" fmla="*/ 57 w 75"/>
                <a:gd name="T107" fmla="*/ 44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75" h="90">
                  <a:moveTo>
                    <a:pt x="57" y="77"/>
                  </a:moveTo>
                  <a:lnTo>
                    <a:pt x="55" y="79"/>
                  </a:lnTo>
                  <a:lnTo>
                    <a:pt x="53" y="81"/>
                  </a:lnTo>
                  <a:lnTo>
                    <a:pt x="51" y="81"/>
                  </a:lnTo>
                  <a:lnTo>
                    <a:pt x="49" y="83"/>
                  </a:lnTo>
                  <a:lnTo>
                    <a:pt x="48" y="85"/>
                  </a:lnTo>
                  <a:lnTo>
                    <a:pt x="46" y="85"/>
                  </a:lnTo>
                  <a:lnTo>
                    <a:pt x="44" y="86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8" y="88"/>
                  </a:lnTo>
                  <a:lnTo>
                    <a:pt x="36" y="88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1" y="90"/>
                  </a:lnTo>
                  <a:lnTo>
                    <a:pt x="29" y="90"/>
                  </a:lnTo>
                  <a:lnTo>
                    <a:pt x="27" y="90"/>
                  </a:lnTo>
                  <a:lnTo>
                    <a:pt x="24" y="90"/>
                  </a:lnTo>
                  <a:lnTo>
                    <a:pt x="22" y="88"/>
                  </a:lnTo>
                  <a:lnTo>
                    <a:pt x="18" y="88"/>
                  </a:lnTo>
                  <a:lnTo>
                    <a:pt x="16" y="88"/>
                  </a:lnTo>
                  <a:lnTo>
                    <a:pt x="12" y="86"/>
                  </a:lnTo>
                  <a:lnTo>
                    <a:pt x="11" y="85"/>
                  </a:lnTo>
                  <a:lnTo>
                    <a:pt x="9" y="85"/>
                  </a:lnTo>
                  <a:lnTo>
                    <a:pt x="7" y="83"/>
                  </a:lnTo>
                  <a:lnTo>
                    <a:pt x="5" y="81"/>
                  </a:lnTo>
                  <a:lnTo>
                    <a:pt x="3" y="79"/>
                  </a:lnTo>
                  <a:lnTo>
                    <a:pt x="1" y="77"/>
                  </a:lnTo>
                  <a:lnTo>
                    <a:pt x="1" y="75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1" y="57"/>
                  </a:lnTo>
                  <a:lnTo>
                    <a:pt x="1" y="55"/>
                  </a:lnTo>
                  <a:lnTo>
                    <a:pt x="1" y="53"/>
                  </a:lnTo>
                  <a:lnTo>
                    <a:pt x="3" y="51"/>
                  </a:lnTo>
                  <a:lnTo>
                    <a:pt x="5" y="50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9" y="44"/>
                  </a:lnTo>
                  <a:lnTo>
                    <a:pt x="11" y="44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5" y="37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1" y="35"/>
                  </a:lnTo>
                  <a:lnTo>
                    <a:pt x="53" y="33"/>
                  </a:lnTo>
                  <a:lnTo>
                    <a:pt x="57" y="33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27"/>
                  </a:lnTo>
                  <a:lnTo>
                    <a:pt x="57" y="26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20"/>
                  </a:lnTo>
                  <a:lnTo>
                    <a:pt x="53" y="18"/>
                  </a:lnTo>
                  <a:lnTo>
                    <a:pt x="53" y="16"/>
                  </a:lnTo>
                  <a:lnTo>
                    <a:pt x="51" y="14"/>
                  </a:lnTo>
                  <a:lnTo>
                    <a:pt x="49" y="14"/>
                  </a:lnTo>
                  <a:lnTo>
                    <a:pt x="48" y="13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38" y="11"/>
                  </a:lnTo>
                  <a:lnTo>
                    <a:pt x="36" y="11"/>
                  </a:lnTo>
                  <a:lnTo>
                    <a:pt x="35" y="11"/>
                  </a:lnTo>
                  <a:lnTo>
                    <a:pt x="33" y="11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5" y="13"/>
                  </a:lnTo>
                  <a:lnTo>
                    <a:pt x="24" y="14"/>
                  </a:lnTo>
                  <a:lnTo>
                    <a:pt x="22" y="14"/>
                  </a:lnTo>
                  <a:lnTo>
                    <a:pt x="22" y="1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1" y="2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7" y="3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4" y="7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1"/>
                  </a:lnTo>
                  <a:lnTo>
                    <a:pt x="68" y="13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70" y="16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0" y="27"/>
                  </a:lnTo>
                  <a:lnTo>
                    <a:pt x="70" y="29"/>
                  </a:lnTo>
                  <a:lnTo>
                    <a:pt x="70" y="31"/>
                  </a:lnTo>
                  <a:lnTo>
                    <a:pt x="70" y="51"/>
                  </a:lnTo>
                  <a:lnTo>
                    <a:pt x="70" y="57"/>
                  </a:lnTo>
                  <a:lnTo>
                    <a:pt x="70" y="61"/>
                  </a:lnTo>
                  <a:lnTo>
                    <a:pt x="70" y="64"/>
                  </a:lnTo>
                  <a:lnTo>
                    <a:pt x="70" y="68"/>
                  </a:lnTo>
                  <a:lnTo>
                    <a:pt x="70" y="72"/>
                  </a:lnTo>
                  <a:lnTo>
                    <a:pt x="70" y="74"/>
                  </a:lnTo>
                  <a:lnTo>
                    <a:pt x="72" y="75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2" y="83"/>
                  </a:lnTo>
                  <a:lnTo>
                    <a:pt x="73" y="83"/>
                  </a:lnTo>
                  <a:lnTo>
                    <a:pt x="73" y="85"/>
                  </a:lnTo>
                  <a:lnTo>
                    <a:pt x="73" y="86"/>
                  </a:lnTo>
                  <a:lnTo>
                    <a:pt x="75" y="88"/>
                  </a:lnTo>
                  <a:lnTo>
                    <a:pt x="60" y="88"/>
                  </a:lnTo>
                  <a:lnTo>
                    <a:pt x="59" y="86"/>
                  </a:lnTo>
                  <a:lnTo>
                    <a:pt x="59" y="85"/>
                  </a:lnTo>
                  <a:lnTo>
                    <a:pt x="59" y="83"/>
                  </a:lnTo>
                  <a:lnTo>
                    <a:pt x="59" y="81"/>
                  </a:lnTo>
                  <a:lnTo>
                    <a:pt x="57" y="79"/>
                  </a:lnTo>
                  <a:lnTo>
                    <a:pt x="57" y="77"/>
                  </a:lnTo>
                  <a:close/>
                  <a:moveTo>
                    <a:pt x="57" y="44"/>
                  </a:moveTo>
                  <a:lnTo>
                    <a:pt x="55" y="46"/>
                  </a:lnTo>
                  <a:lnTo>
                    <a:pt x="51" y="46"/>
                  </a:lnTo>
                  <a:lnTo>
                    <a:pt x="49" y="46"/>
                  </a:lnTo>
                  <a:lnTo>
                    <a:pt x="48" y="48"/>
                  </a:lnTo>
                  <a:lnTo>
                    <a:pt x="44" y="48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3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7" y="51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2" y="51"/>
                  </a:lnTo>
                  <a:lnTo>
                    <a:pt x="22" y="53"/>
                  </a:lnTo>
                  <a:lnTo>
                    <a:pt x="20" y="53"/>
                  </a:lnTo>
                  <a:lnTo>
                    <a:pt x="18" y="55"/>
                  </a:lnTo>
                  <a:lnTo>
                    <a:pt x="16" y="57"/>
                  </a:lnTo>
                  <a:lnTo>
                    <a:pt x="16" y="59"/>
                  </a:lnTo>
                  <a:lnTo>
                    <a:pt x="14" y="59"/>
                  </a:lnTo>
                  <a:lnTo>
                    <a:pt x="14" y="61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4" y="66"/>
                  </a:lnTo>
                  <a:lnTo>
                    <a:pt x="14" y="68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18" y="74"/>
                  </a:lnTo>
                  <a:lnTo>
                    <a:pt x="20" y="75"/>
                  </a:lnTo>
                  <a:lnTo>
                    <a:pt x="22" y="77"/>
                  </a:lnTo>
                  <a:lnTo>
                    <a:pt x="24" y="77"/>
                  </a:lnTo>
                  <a:lnTo>
                    <a:pt x="25" y="77"/>
                  </a:lnTo>
                  <a:lnTo>
                    <a:pt x="27" y="77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3" y="77"/>
                  </a:lnTo>
                  <a:lnTo>
                    <a:pt x="35" y="77"/>
                  </a:lnTo>
                  <a:lnTo>
                    <a:pt x="36" y="77"/>
                  </a:lnTo>
                  <a:lnTo>
                    <a:pt x="38" y="77"/>
                  </a:lnTo>
                  <a:lnTo>
                    <a:pt x="40" y="77"/>
                  </a:lnTo>
                  <a:lnTo>
                    <a:pt x="42" y="75"/>
                  </a:lnTo>
                  <a:lnTo>
                    <a:pt x="44" y="75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8" y="72"/>
                  </a:lnTo>
                  <a:lnTo>
                    <a:pt x="49" y="72"/>
                  </a:lnTo>
                  <a:lnTo>
                    <a:pt x="49" y="70"/>
                  </a:lnTo>
                  <a:lnTo>
                    <a:pt x="51" y="68"/>
                  </a:lnTo>
                  <a:lnTo>
                    <a:pt x="53" y="68"/>
                  </a:lnTo>
                  <a:lnTo>
                    <a:pt x="53" y="66"/>
                  </a:lnTo>
                  <a:lnTo>
                    <a:pt x="53" y="64"/>
                  </a:lnTo>
                  <a:lnTo>
                    <a:pt x="55" y="62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5" y="57"/>
                  </a:lnTo>
                  <a:lnTo>
                    <a:pt x="57" y="53"/>
                  </a:lnTo>
                  <a:lnTo>
                    <a:pt x="57" y="51"/>
                  </a:lnTo>
                  <a:lnTo>
                    <a:pt x="57" y="50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6" name="Freeform 27"/>
            <p:cNvSpPr>
              <a:spLocks/>
            </p:cNvSpPr>
            <p:nvPr/>
          </p:nvSpPr>
          <p:spPr bwMode="auto">
            <a:xfrm>
              <a:off x="1176" y="2548"/>
              <a:ext cx="39" cy="116"/>
            </a:xfrm>
            <a:custGeom>
              <a:avLst/>
              <a:gdLst>
                <a:gd name="T0" fmla="*/ 39 w 39"/>
                <a:gd name="T1" fmla="*/ 114 h 116"/>
                <a:gd name="T2" fmla="*/ 37 w 39"/>
                <a:gd name="T3" fmla="*/ 116 h 116"/>
                <a:gd name="T4" fmla="*/ 34 w 39"/>
                <a:gd name="T5" fmla="*/ 116 h 116"/>
                <a:gd name="T6" fmla="*/ 32 w 39"/>
                <a:gd name="T7" fmla="*/ 116 h 116"/>
                <a:gd name="T8" fmla="*/ 30 w 39"/>
                <a:gd name="T9" fmla="*/ 116 h 116"/>
                <a:gd name="T10" fmla="*/ 26 w 39"/>
                <a:gd name="T11" fmla="*/ 116 h 116"/>
                <a:gd name="T12" fmla="*/ 23 w 39"/>
                <a:gd name="T13" fmla="*/ 116 h 116"/>
                <a:gd name="T14" fmla="*/ 19 w 39"/>
                <a:gd name="T15" fmla="*/ 114 h 116"/>
                <a:gd name="T16" fmla="*/ 17 w 39"/>
                <a:gd name="T17" fmla="*/ 114 h 116"/>
                <a:gd name="T18" fmla="*/ 15 w 39"/>
                <a:gd name="T19" fmla="*/ 113 h 116"/>
                <a:gd name="T20" fmla="*/ 13 w 39"/>
                <a:gd name="T21" fmla="*/ 111 h 116"/>
                <a:gd name="T22" fmla="*/ 13 w 39"/>
                <a:gd name="T23" fmla="*/ 109 h 116"/>
                <a:gd name="T24" fmla="*/ 12 w 39"/>
                <a:gd name="T25" fmla="*/ 107 h 116"/>
                <a:gd name="T26" fmla="*/ 12 w 39"/>
                <a:gd name="T27" fmla="*/ 105 h 116"/>
                <a:gd name="T28" fmla="*/ 10 w 39"/>
                <a:gd name="T29" fmla="*/ 102 h 116"/>
                <a:gd name="T30" fmla="*/ 10 w 39"/>
                <a:gd name="T31" fmla="*/ 96 h 116"/>
                <a:gd name="T32" fmla="*/ 10 w 39"/>
                <a:gd name="T33" fmla="*/ 90 h 116"/>
                <a:gd name="T34" fmla="*/ 0 w 39"/>
                <a:gd name="T35" fmla="*/ 41 h 116"/>
                <a:gd name="T36" fmla="*/ 10 w 39"/>
                <a:gd name="T37" fmla="*/ 30 h 116"/>
                <a:gd name="T38" fmla="*/ 24 w 39"/>
                <a:gd name="T39" fmla="*/ 0 h 116"/>
                <a:gd name="T40" fmla="*/ 37 w 39"/>
                <a:gd name="T41" fmla="*/ 30 h 116"/>
                <a:gd name="T42" fmla="*/ 24 w 39"/>
                <a:gd name="T43" fmla="*/ 41 h 116"/>
                <a:gd name="T44" fmla="*/ 24 w 39"/>
                <a:gd name="T45" fmla="*/ 92 h 116"/>
                <a:gd name="T46" fmla="*/ 24 w 39"/>
                <a:gd name="T47" fmla="*/ 96 h 116"/>
                <a:gd name="T48" fmla="*/ 24 w 39"/>
                <a:gd name="T49" fmla="*/ 98 h 116"/>
                <a:gd name="T50" fmla="*/ 24 w 39"/>
                <a:gd name="T51" fmla="*/ 98 h 116"/>
                <a:gd name="T52" fmla="*/ 24 w 39"/>
                <a:gd name="T53" fmla="*/ 100 h 116"/>
                <a:gd name="T54" fmla="*/ 24 w 39"/>
                <a:gd name="T55" fmla="*/ 100 h 116"/>
                <a:gd name="T56" fmla="*/ 26 w 39"/>
                <a:gd name="T57" fmla="*/ 102 h 116"/>
                <a:gd name="T58" fmla="*/ 26 w 39"/>
                <a:gd name="T59" fmla="*/ 102 h 116"/>
                <a:gd name="T60" fmla="*/ 26 w 39"/>
                <a:gd name="T61" fmla="*/ 102 h 116"/>
                <a:gd name="T62" fmla="*/ 28 w 39"/>
                <a:gd name="T63" fmla="*/ 103 h 116"/>
                <a:gd name="T64" fmla="*/ 30 w 39"/>
                <a:gd name="T65" fmla="*/ 103 h 116"/>
                <a:gd name="T66" fmla="*/ 30 w 39"/>
                <a:gd name="T67" fmla="*/ 103 h 116"/>
                <a:gd name="T68" fmla="*/ 32 w 39"/>
                <a:gd name="T69" fmla="*/ 103 h 116"/>
                <a:gd name="T70" fmla="*/ 34 w 39"/>
                <a:gd name="T71" fmla="*/ 103 h 116"/>
                <a:gd name="T72" fmla="*/ 36 w 39"/>
                <a:gd name="T73" fmla="*/ 103 h 116"/>
                <a:gd name="T74" fmla="*/ 37 w 39"/>
                <a:gd name="T75" fmla="*/ 103 h 1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" h="116">
                  <a:moveTo>
                    <a:pt x="37" y="102"/>
                  </a:moveTo>
                  <a:lnTo>
                    <a:pt x="39" y="114"/>
                  </a:lnTo>
                  <a:lnTo>
                    <a:pt x="37" y="116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2" y="116"/>
                  </a:lnTo>
                  <a:lnTo>
                    <a:pt x="30" y="116"/>
                  </a:lnTo>
                  <a:lnTo>
                    <a:pt x="28" y="116"/>
                  </a:lnTo>
                  <a:lnTo>
                    <a:pt x="26" y="116"/>
                  </a:lnTo>
                  <a:lnTo>
                    <a:pt x="24" y="116"/>
                  </a:lnTo>
                  <a:lnTo>
                    <a:pt x="23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17" y="114"/>
                  </a:lnTo>
                  <a:lnTo>
                    <a:pt x="17" y="113"/>
                  </a:lnTo>
                  <a:lnTo>
                    <a:pt x="15" y="113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2" y="109"/>
                  </a:lnTo>
                  <a:lnTo>
                    <a:pt x="12" y="107"/>
                  </a:lnTo>
                  <a:lnTo>
                    <a:pt x="12" y="105"/>
                  </a:lnTo>
                  <a:lnTo>
                    <a:pt x="10" y="103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0"/>
                  </a:lnTo>
                  <a:lnTo>
                    <a:pt x="10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7"/>
                  </a:lnTo>
                  <a:lnTo>
                    <a:pt x="24" y="0"/>
                  </a:lnTo>
                  <a:lnTo>
                    <a:pt x="24" y="30"/>
                  </a:lnTo>
                  <a:lnTo>
                    <a:pt x="37" y="30"/>
                  </a:lnTo>
                  <a:lnTo>
                    <a:pt x="37" y="41"/>
                  </a:lnTo>
                  <a:lnTo>
                    <a:pt x="24" y="41"/>
                  </a:lnTo>
                  <a:lnTo>
                    <a:pt x="24" y="90"/>
                  </a:lnTo>
                  <a:lnTo>
                    <a:pt x="24" y="92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28" y="102"/>
                  </a:lnTo>
                  <a:lnTo>
                    <a:pt x="28" y="103"/>
                  </a:lnTo>
                  <a:lnTo>
                    <a:pt x="30" y="103"/>
                  </a:lnTo>
                  <a:lnTo>
                    <a:pt x="32" y="103"/>
                  </a:lnTo>
                  <a:lnTo>
                    <a:pt x="34" y="103"/>
                  </a:lnTo>
                  <a:lnTo>
                    <a:pt x="36" y="103"/>
                  </a:lnTo>
                  <a:lnTo>
                    <a:pt x="37" y="103"/>
                  </a:lnTo>
                  <a:lnTo>
                    <a:pt x="37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7" name="Freeform 28"/>
            <p:cNvSpPr>
              <a:spLocks noEditPoints="1"/>
            </p:cNvSpPr>
            <p:nvPr/>
          </p:nvSpPr>
          <p:spPr bwMode="auto">
            <a:xfrm>
              <a:off x="1226" y="2544"/>
              <a:ext cx="15" cy="120"/>
            </a:xfrm>
            <a:custGeom>
              <a:avLst/>
              <a:gdLst>
                <a:gd name="T0" fmla="*/ 0 w 15"/>
                <a:gd name="T1" fmla="*/ 17 h 120"/>
                <a:gd name="T2" fmla="*/ 0 w 15"/>
                <a:gd name="T3" fmla="*/ 0 h 120"/>
                <a:gd name="T4" fmla="*/ 15 w 15"/>
                <a:gd name="T5" fmla="*/ 0 h 120"/>
                <a:gd name="T6" fmla="*/ 15 w 15"/>
                <a:gd name="T7" fmla="*/ 17 h 120"/>
                <a:gd name="T8" fmla="*/ 0 w 15"/>
                <a:gd name="T9" fmla="*/ 17 h 120"/>
                <a:gd name="T10" fmla="*/ 0 w 15"/>
                <a:gd name="T11" fmla="*/ 120 h 120"/>
                <a:gd name="T12" fmla="*/ 0 w 15"/>
                <a:gd name="T13" fmla="*/ 34 h 120"/>
                <a:gd name="T14" fmla="*/ 15 w 15"/>
                <a:gd name="T15" fmla="*/ 34 h 120"/>
                <a:gd name="T16" fmla="*/ 15 w 15"/>
                <a:gd name="T17" fmla="*/ 120 h 120"/>
                <a:gd name="T18" fmla="*/ 0 w 15"/>
                <a:gd name="T19" fmla="*/ 120 h 1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20">
                  <a:moveTo>
                    <a:pt x="0" y="1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0" y="17"/>
                  </a:lnTo>
                  <a:close/>
                  <a:moveTo>
                    <a:pt x="0" y="120"/>
                  </a:moveTo>
                  <a:lnTo>
                    <a:pt x="0" y="34"/>
                  </a:lnTo>
                  <a:lnTo>
                    <a:pt x="15" y="34"/>
                  </a:lnTo>
                  <a:lnTo>
                    <a:pt x="15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8" name="Freeform 29"/>
            <p:cNvSpPr>
              <a:spLocks noEditPoints="1"/>
            </p:cNvSpPr>
            <p:nvPr/>
          </p:nvSpPr>
          <p:spPr bwMode="auto">
            <a:xfrm>
              <a:off x="1256" y="2576"/>
              <a:ext cx="77" cy="90"/>
            </a:xfrm>
            <a:custGeom>
              <a:avLst/>
              <a:gdLst>
                <a:gd name="T0" fmla="*/ 2 w 77"/>
                <a:gd name="T1" fmla="*/ 33 h 90"/>
                <a:gd name="T2" fmla="*/ 5 w 77"/>
                <a:gd name="T3" fmla="*/ 20 h 90"/>
                <a:gd name="T4" fmla="*/ 13 w 77"/>
                <a:gd name="T5" fmla="*/ 9 h 90"/>
                <a:gd name="T6" fmla="*/ 22 w 77"/>
                <a:gd name="T7" fmla="*/ 3 h 90"/>
                <a:gd name="T8" fmla="*/ 31 w 77"/>
                <a:gd name="T9" fmla="*/ 0 h 90"/>
                <a:gd name="T10" fmla="*/ 42 w 77"/>
                <a:gd name="T11" fmla="*/ 0 h 90"/>
                <a:gd name="T12" fmla="*/ 53 w 77"/>
                <a:gd name="T13" fmla="*/ 2 h 90"/>
                <a:gd name="T14" fmla="*/ 64 w 77"/>
                <a:gd name="T15" fmla="*/ 9 h 90"/>
                <a:gd name="T16" fmla="*/ 72 w 77"/>
                <a:gd name="T17" fmla="*/ 18 h 90"/>
                <a:gd name="T18" fmla="*/ 75 w 77"/>
                <a:gd name="T19" fmla="*/ 29 h 90"/>
                <a:gd name="T20" fmla="*/ 77 w 77"/>
                <a:gd name="T21" fmla="*/ 44 h 90"/>
                <a:gd name="T22" fmla="*/ 75 w 77"/>
                <a:gd name="T23" fmla="*/ 55 h 90"/>
                <a:gd name="T24" fmla="*/ 74 w 77"/>
                <a:gd name="T25" fmla="*/ 64 h 90"/>
                <a:gd name="T26" fmla="*/ 72 w 77"/>
                <a:gd name="T27" fmla="*/ 72 h 90"/>
                <a:gd name="T28" fmla="*/ 66 w 77"/>
                <a:gd name="T29" fmla="*/ 77 h 90"/>
                <a:gd name="T30" fmla="*/ 61 w 77"/>
                <a:gd name="T31" fmla="*/ 83 h 90"/>
                <a:gd name="T32" fmla="*/ 53 w 77"/>
                <a:gd name="T33" fmla="*/ 86 h 90"/>
                <a:gd name="T34" fmla="*/ 46 w 77"/>
                <a:gd name="T35" fmla="*/ 88 h 90"/>
                <a:gd name="T36" fmla="*/ 39 w 77"/>
                <a:gd name="T37" fmla="*/ 90 h 90"/>
                <a:gd name="T38" fmla="*/ 28 w 77"/>
                <a:gd name="T39" fmla="*/ 88 h 90"/>
                <a:gd name="T40" fmla="*/ 16 w 77"/>
                <a:gd name="T41" fmla="*/ 83 h 90"/>
                <a:gd name="T42" fmla="*/ 9 w 77"/>
                <a:gd name="T43" fmla="*/ 75 h 90"/>
                <a:gd name="T44" fmla="*/ 4 w 77"/>
                <a:gd name="T45" fmla="*/ 64 h 90"/>
                <a:gd name="T46" fmla="*/ 2 w 77"/>
                <a:gd name="T47" fmla="*/ 50 h 90"/>
                <a:gd name="T48" fmla="*/ 15 w 77"/>
                <a:gd name="T49" fmla="*/ 48 h 90"/>
                <a:gd name="T50" fmla="*/ 16 w 77"/>
                <a:gd name="T51" fmla="*/ 59 h 90"/>
                <a:gd name="T52" fmla="*/ 20 w 77"/>
                <a:gd name="T53" fmla="*/ 66 h 90"/>
                <a:gd name="T54" fmla="*/ 26 w 77"/>
                <a:gd name="T55" fmla="*/ 74 h 90"/>
                <a:gd name="T56" fmla="*/ 31 w 77"/>
                <a:gd name="T57" fmla="*/ 75 h 90"/>
                <a:gd name="T58" fmla="*/ 39 w 77"/>
                <a:gd name="T59" fmla="*/ 77 h 90"/>
                <a:gd name="T60" fmla="*/ 46 w 77"/>
                <a:gd name="T61" fmla="*/ 75 h 90"/>
                <a:gd name="T62" fmla="*/ 51 w 77"/>
                <a:gd name="T63" fmla="*/ 74 h 90"/>
                <a:gd name="T64" fmla="*/ 57 w 77"/>
                <a:gd name="T65" fmla="*/ 66 h 90"/>
                <a:gd name="T66" fmla="*/ 61 w 77"/>
                <a:gd name="T67" fmla="*/ 59 h 90"/>
                <a:gd name="T68" fmla="*/ 63 w 77"/>
                <a:gd name="T69" fmla="*/ 48 h 90"/>
                <a:gd name="T70" fmla="*/ 63 w 77"/>
                <a:gd name="T71" fmla="*/ 37 h 90"/>
                <a:gd name="T72" fmla="*/ 61 w 77"/>
                <a:gd name="T73" fmla="*/ 27 h 90"/>
                <a:gd name="T74" fmla="*/ 55 w 77"/>
                <a:gd name="T75" fmla="*/ 20 h 90"/>
                <a:gd name="T76" fmla="*/ 50 w 77"/>
                <a:gd name="T77" fmla="*/ 14 h 90"/>
                <a:gd name="T78" fmla="*/ 44 w 77"/>
                <a:gd name="T79" fmla="*/ 13 h 90"/>
                <a:gd name="T80" fmla="*/ 37 w 77"/>
                <a:gd name="T81" fmla="*/ 11 h 90"/>
                <a:gd name="T82" fmla="*/ 29 w 77"/>
                <a:gd name="T83" fmla="*/ 13 h 90"/>
                <a:gd name="T84" fmla="*/ 24 w 77"/>
                <a:gd name="T85" fmla="*/ 18 h 90"/>
                <a:gd name="T86" fmla="*/ 18 w 77"/>
                <a:gd name="T87" fmla="*/ 24 h 90"/>
                <a:gd name="T88" fmla="*/ 16 w 77"/>
                <a:gd name="T89" fmla="*/ 33 h 90"/>
                <a:gd name="T90" fmla="*/ 15 w 77"/>
                <a:gd name="T91" fmla="*/ 44 h 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90">
                  <a:moveTo>
                    <a:pt x="0" y="44"/>
                  </a:moveTo>
                  <a:lnTo>
                    <a:pt x="2" y="38"/>
                  </a:lnTo>
                  <a:lnTo>
                    <a:pt x="2" y="33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11" y="13"/>
                  </a:lnTo>
                  <a:lnTo>
                    <a:pt x="13" y="9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22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53" y="2"/>
                  </a:lnTo>
                  <a:lnTo>
                    <a:pt x="57" y="3"/>
                  </a:lnTo>
                  <a:lnTo>
                    <a:pt x="61" y="5"/>
                  </a:lnTo>
                  <a:lnTo>
                    <a:pt x="64" y="9"/>
                  </a:lnTo>
                  <a:lnTo>
                    <a:pt x="66" y="11"/>
                  </a:lnTo>
                  <a:lnTo>
                    <a:pt x="68" y="14"/>
                  </a:lnTo>
                  <a:lnTo>
                    <a:pt x="72" y="18"/>
                  </a:lnTo>
                  <a:lnTo>
                    <a:pt x="74" y="22"/>
                  </a:lnTo>
                  <a:lnTo>
                    <a:pt x="74" y="26"/>
                  </a:lnTo>
                  <a:lnTo>
                    <a:pt x="75" y="29"/>
                  </a:lnTo>
                  <a:lnTo>
                    <a:pt x="75" y="33"/>
                  </a:lnTo>
                  <a:lnTo>
                    <a:pt x="77" y="38"/>
                  </a:lnTo>
                  <a:lnTo>
                    <a:pt x="77" y="44"/>
                  </a:lnTo>
                  <a:lnTo>
                    <a:pt x="77" y="48"/>
                  </a:lnTo>
                  <a:lnTo>
                    <a:pt x="77" y="51"/>
                  </a:lnTo>
                  <a:lnTo>
                    <a:pt x="75" y="55"/>
                  </a:lnTo>
                  <a:lnTo>
                    <a:pt x="75" y="59"/>
                  </a:lnTo>
                  <a:lnTo>
                    <a:pt x="75" y="61"/>
                  </a:lnTo>
                  <a:lnTo>
                    <a:pt x="74" y="64"/>
                  </a:lnTo>
                  <a:lnTo>
                    <a:pt x="74" y="66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0" y="74"/>
                  </a:lnTo>
                  <a:lnTo>
                    <a:pt x="68" y="75"/>
                  </a:lnTo>
                  <a:lnTo>
                    <a:pt x="66" y="77"/>
                  </a:lnTo>
                  <a:lnTo>
                    <a:pt x="64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5"/>
                  </a:lnTo>
                  <a:lnTo>
                    <a:pt x="57" y="85"/>
                  </a:lnTo>
                  <a:lnTo>
                    <a:pt x="53" y="86"/>
                  </a:lnTo>
                  <a:lnTo>
                    <a:pt x="51" y="86"/>
                  </a:lnTo>
                  <a:lnTo>
                    <a:pt x="50" y="88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2" y="90"/>
                  </a:lnTo>
                  <a:lnTo>
                    <a:pt x="39" y="90"/>
                  </a:lnTo>
                  <a:lnTo>
                    <a:pt x="35" y="90"/>
                  </a:lnTo>
                  <a:lnTo>
                    <a:pt x="31" y="88"/>
                  </a:lnTo>
                  <a:lnTo>
                    <a:pt x="28" y="88"/>
                  </a:lnTo>
                  <a:lnTo>
                    <a:pt x="24" y="86"/>
                  </a:lnTo>
                  <a:lnTo>
                    <a:pt x="20" y="85"/>
                  </a:lnTo>
                  <a:lnTo>
                    <a:pt x="16" y="83"/>
                  </a:lnTo>
                  <a:lnTo>
                    <a:pt x="15" y="81"/>
                  </a:lnTo>
                  <a:lnTo>
                    <a:pt x="11" y="77"/>
                  </a:lnTo>
                  <a:lnTo>
                    <a:pt x="9" y="75"/>
                  </a:lnTo>
                  <a:lnTo>
                    <a:pt x="7" y="72"/>
                  </a:lnTo>
                  <a:lnTo>
                    <a:pt x="5" y="68"/>
                  </a:lnTo>
                  <a:lnTo>
                    <a:pt x="4" y="64"/>
                  </a:lnTo>
                  <a:lnTo>
                    <a:pt x="2" y="59"/>
                  </a:lnTo>
                  <a:lnTo>
                    <a:pt x="2" y="55"/>
                  </a:lnTo>
                  <a:lnTo>
                    <a:pt x="2" y="50"/>
                  </a:lnTo>
                  <a:lnTo>
                    <a:pt x="0" y="44"/>
                  </a:lnTo>
                  <a:close/>
                  <a:moveTo>
                    <a:pt x="15" y="44"/>
                  </a:moveTo>
                  <a:lnTo>
                    <a:pt x="15" y="48"/>
                  </a:lnTo>
                  <a:lnTo>
                    <a:pt x="15" y="51"/>
                  </a:lnTo>
                  <a:lnTo>
                    <a:pt x="16" y="55"/>
                  </a:lnTo>
                  <a:lnTo>
                    <a:pt x="16" y="59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2" y="70"/>
                  </a:lnTo>
                  <a:lnTo>
                    <a:pt x="24" y="72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29" y="75"/>
                  </a:lnTo>
                  <a:lnTo>
                    <a:pt x="31" y="75"/>
                  </a:lnTo>
                  <a:lnTo>
                    <a:pt x="33" y="77"/>
                  </a:lnTo>
                  <a:lnTo>
                    <a:pt x="37" y="77"/>
                  </a:lnTo>
                  <a:lnTo>
                    <a:pt x="39" y="77"/>
                  </a:lnTo>
                  <a:lnTo>
                    <a:pt x="42" y="77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5"/>
                  </a:lnTo>
                  <a:lnTo>
                    <a:pt x="50" y="74"/>
                  </a:lnTo>
                  <a:lnTo>
                    <a:pt x="51" y="74"/>
                  </a:lnTo>
                  <a:lnTo>
                    <a:pt x="53" y="72"/>
                  </a:lnTo>
                  <a:lnTo>
                    <a:pt x="55" y="70"/>
                  </a:lnTo>
                  <a:lnTo>
                    <a:pt x="57" y="66"/>
                  </a:lnTo>
                  <a:lnTo>
                    <a:pt x="59" y="64"/>
                  </a:lnTo>
                  <a:lnTo>
                    <a:pt x="61" y="62"/>
                  </a:lnTo>
                  <a:lnTo>
                    <a:pt x="61" y="59"/>
                  </a:lnTo>
                  <a:lnTo>
                    <a:pt x="63" y="55"/>
                  </a:lnTo>
                  <a:lnTo>
                    <a:pt x="63" y="51"/>
                  </a:lnTo>
                  <a:lnTo>
                    <a:pt x="63" y="48"/>
                  </a:lnTo>
                  <a:lnTo>
                    <a:pt x="63" y="44"/>
                  </a:lnTo>
                  <a:lnTo>
                    <a:pt x="63" y="40"/>
                  </a:lnTo>
                  <a:lnTo>
                    <a:pt x="63" y="37"/>
                  </a:lnTo>
                  <a:lnTo>
                    <a:pt x="63" y="33"/>
                  </a:lnTo>
                  <a:lnTo>
                    <a:pt x="61" y="29"/>
                  </a:lnTo>
                  <a:lnTo>
                    <a:pt x="61" y="27"/>
                  </a:lnTo>
                  <a:lnTo>
                    <a:pt x="59" y="24"/>
                  </a:lnTo>
                  <a:lnTo>
                    <a:pt x="57" y="22"/>
                  </a:lnTo>
                  <a:lnTo>
                    <a:pt x="55" y="20"/>
                  </a:lnTo>
                  <a:lnTo>
                    <a:pt x="53" y="18"/>
                  </a:lnTo>
                  <a:lnTo>
                    <a:pt x="51" y="16"/>
                  </a:lnTo>
                  <a:lnTo>
                    <a:pt x="50" y="14"/>
                  </a:lnTo>
                  <a:lnTo>
                    <a:pt x="48" y="13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2" y="11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2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9"/>
                  </a:lnTo>
                  <a:lnTo>
                    <a:pt x="16" y="33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69" name="Freeform 30"/>
            <p:cNvSpPr>
              <a:spLocks/>
            </p:cNvSpPr>
            <p:nvPr/>
          </p:nvSpPr>
          <p:spPr bwMode="auto">
            <a:xfrm>
              <a:off x="1350" y="2576"/>
              <a:ext cx="65" cy="88"/>
            </a:xfrm>
            <a:custGeom>
              <a:avLst/>
              <a:gdLst>
                <a:gd name="T0" fmla="*/ 0 w 65"/>
                <a:gd name="T1" fmla="*/ 2 h 88"/>
                <a:gd name="T2" fmla="*/ 11 w 65"/>
                <a:gd name="T3" fmla="*/ 14 h 88"/>
                <a:gd name="T4" fmla="*/ 17 w 65"/>
                <a:gd name="T5" fmla="*/ 7 h 88"/>
                <a:gd name="T6" fmla="*/ 22 w 65"/>
                <a:gd name="T7" fmla="*/ 3 h 88"/>
                <a:gd name="T8" fmla="*/ 29 w 65"/>
                <a:gd name="T9" fmla="*/ 0 h 88"/>
                <a:gd name="T10" fmla="*/ 37 w 65"/>
                <a:gd name="T11" fmla="*/ 0 h 88"/>
                <a:gd name="T12" fmla="*/ 41 w 65"/>
                <a:gd name="T13" fmla="*/ 0 h 88"/>
                <a:gd name="T14" fmla="*/ 44 w 65"/>
                <a:gd name="T15" fmla="*/ 0 h 88"/>
                <a:gd name="T16" fmla="*/ 48 w 65"/>
                <a:gd name="T17" fmla="*/ 2 h 88"/>
                <a:gd name="T18" fmla="*/ 52 w 65"/>
                <a:gd name="T19" fmla="*/ 2 h 88"/>
                <a:gd name="T20" fmla="*/ 53 w 65"/>
                <a:gd name="T21" fmla="*/ 3 h 88"/>
                <a:gd name="T22" fmla="*/ 57 w 65"/>
                <a:gd name="T23" fmla="*/ 5 h 88"/>
                <a:gd name="T24" fmla="*/ 59 w 65"/>
                <a:gd name="T25" fmla="*/ 7 h 88"/>
                <a:gd name="T26" fmla="*/ 61 w 65"/>
                <a:gd name="T27" fmla="*/ 9 h 88"/>
                <a:gd name="T28" fmla="*/ 61 w 65"/>
                <a:gd name="T29" fmla="*/ 13 h 88"/>
                <a:gd name="T30" fmla="*/ 63 w 65"/>
                <a:gd name="T31" fmla="*/ 14 h 88"/>
                <a:gd name="T32" fmla="*/ 65 w 65"/>
                <a:gd name="T33" fmla="*/ 18 h 88"/>
                <a:gd name="T34" fmla="*/ 65 w 65"/>
                <a:gd name="T35" fmla="*/ 20 h 88"/>
                <a:gd name="T36" fmla="*/ 65 w 65"/>
                <a:gd name="T37" fmla="*/ 22 h 88"/>
                <a:gd name="T38" fmla="*/ 65 w 65"/>
                <a:gd name="T39" fmla="*/ 26 h 88"/>
                <a:gd name="T40" fmla="*/ 65 w 65"/>
                <a:gd name="T41" fmla="*/ 29 h 88"/>
                <a:gd name="T42" fmla="*/ 65 w 65"/>
                <a:gd name="T43" fmla="*/ 35 h 88"/>
                <a:gd name="T44" fmla="*/ 52 w 65"/>
                <a:gd name="T45" fmla="*/ 88 h 88"/>
                <a:gd name="T46" fmla="*/ 52 w 65"/>
                <a:gd name="T47" fmla="*/ 33 h 88"/>
                <a:gd name="T48" fmla="*/ 52 w 65"/>
                <a:gd name="T49" fmla="*/ 29 h 88"/>
                <a:gd name="T50" fmla="*/ 52 w 65"/>
                <a:gd name="T51" fmla="*/ 26 h 88"/>
                <a:gd name="T52" fmla="*/ 50 w 65"/>
                <a:gd name="T53" fmla="*/ 24 h 88"/>
                <a:gd name="T54" fmla="*/ 50 w 65"/>
                <a:gd name="T55" fmla="*/ 20 h 88"/>
                <a:gd name="T56" fmla="*/ 48 w 65"/>
                <a:gd name="T57" fmla="*/ 18 h 88"/>
                <a:gd name="T58" fmla="*/ 46 w 65"/>
                <a:gd name="T59" fmla="*/ 16 h 88"/>
                <a:gd name="T60" fmla="*/ 44 w 65"/>
                <a:gd name="T61" fmla="*/ 14 h 88"/>
                <a:gd name="T62" fmla="*/ 42 w 65"/>
                <a:gd name="T63" fmla="*/ 14 h 88"/>
                <a:gd name="T64" fmla="*/ 41 w 65"/>
                <a:gd name="T65" fmla="*/ 13 h 88"/>
                <a:gd name="T66" fmla="*/ 39 w 65"/>
                <a:gd name="T67" fmla="*/ 13 h 88"/>
                <a:gd name="T68" fmla="*/ 35 w 65"/>
                <a:gd name="T69" fmla="*/ 13 h 88"/>
                <a:gd name="T70" fmla="*/ 33 w 65"/>
                <a:gd name="T71" fmla="*/ 13 h 88"/>
                <a:gd name="T72" fmla="*/ 28 w 65"/>
                <a:gd name="T73" fmla="*/ 13 h 88"/>
                <a:gd name="T74" fmla="*/ 24 w 65"/>
                <a:gd name="T75" fmla="*/ 14 h 88"/>
                <a:gd name="T76" fmla="*/ 20 w 65"/>
                <a:gd name="T77" fmla="*/ 16 h 88"/>
                <a:gd name="T78" fmla="*/ 18 w 65"/>
                <a:gd name="T79" fmla="*/ 20 h 88"/>
                <a:gd name="T80" fmla="*/ 15 w 65"/>
                <a:gd name="T81" fmla="*/ 24 h 88"/>
                <a:gd name="T82" fmla="*/ 15 w 65"/>
                <a:gd name="T83" fmla="*/ 29 h 88"/>
                <a:gd name="T84" fmla="*/ 13 w 65"/>
                <a:gd name="T85" fmla="*/ 37 h 88"/>
                <a:gd name="T86" fmla="*/ 13 w 65"/>
                <a:gd name="T87" fmla="*/ 88 h 8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5" h="88">
                  <a:moveTo>
                    <a:pt x="0" y="88"/>
                  </a:moveTo>
                  <a:lnTo>
                    <a:pt x="0" y="2"/>
                  </a:lnTo>
                  <a:lnTo>
                    <a:pt x="11" y="2"/>
                  </a:lnTo>
                  <a:lnTo>
                    <a:pt x="11" y="14"/>
                  </a:lnTo>
                  <a:lnTo>
                    <a:pt x="15" y="11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6" y="2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59" y="9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1" y="13"/>
                  </a:lnTo>
                  <a:lnTo>
                    <a:pt x="63" y="13"/>
                  </a:lnTo>
                  <a:lnTo>
                    <a:pt x="63" y="14"/>
                  </a:lnTo>
                  <a:lnTo>
                    <a:pt x="63" y="16"/>
                  </a:lnTo>
                  <a:lnTo>
                    <a:pt x="65" y="18"/>
                  </a:lnTo>
                  <a:lnTo>
                    <a:pt x="65" y="20"/>
                  </a:lnTo>
                  <a:lnTo>
                    <a:pt x="65" y="22"/>
                  </a:lnTo>
                  <a:lnTo>
                    <a:pt x="65" y="24"/>
                  </a:lnTo>
                  <a:lnTo>
                    <a:pt x="65" y="26"/>
                  </a:lnTo>
                  <a:lnTo>
                    <a:pt x="65" y="27"/>
                  </a:lnTo>
                  <a:lnTo>
                    <a:pt x="65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5" y="88"/>
                  </a:lnTo>
                  <a:lnTo>
                    <a:pt x="52" y="88"/>
                  </a:lnTo>
                  <a:lnTo>
                    <a:pt x="52" y="35"/>
                  </a:lnTo>
                  <a:lnTo>
                    <a:pt x="52" y="33"/>
                  </a:lnTo>
                  <a:lnTo>
                    <a:pt x="52" y="31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2" y="26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4" y="14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1" y="13"/>
                  </a:lnTo>
                  <a:lnTo>
                    <a:pt x="39" y="13"/>
                  </a:lnTo>
                  <a:lnTo>
                    <a:pt x="37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6" y="13"/>
                  </a:lnTo>
                  <a:lnTo>
                    <a:pt x="24" y="14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7" y="22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3" y="33"/>
                  </a:lnTo>
                  <a:lnTo>
                    <a:pt x="13" y="37"/>
                  </a:lnTo>
                  <a:lnTo>
                    <a:pt x="13" y="40"/>
                  </a:lnTo>
                  <a:lnTo>
                    <a:pt x="13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0" name="Freeform 31"/>
            <p:cNvSpPr>
              <a:spLocks noEditPoints="1"/>
            </p:cNvSpPr>
            <p:nvPr/>
          </p:nvSpPr>
          <p:spPr bwMode="auto">
            <a:xfrm>
              <a:off x="1440" y="2578"/>
              <a:ext cx="15" cy="86"/>
            </a:xfrm>
            <a:custGeom>
              <a:avLst/>
              <a:gdLst>
                <a:gd name="T0" fmla="*/ 0 w 15"/>
                <a:gd name="T1" fmla="*/ 16 h 86"/>
                <a:gd name="T2" fmla="*/ 0 w 15"/>
                <a:gd name="T3" fmla="*/ 0 h 86"/>
                <a:gd name="T4" fmla="*/ 15 w 15"/>
                <a:gd name="T5" fmla="*/ 0 h 86"/>
                <a:gd name="T6" fmla="*/ 15 w 15"/>
                <a:gd name="T7" fmla="*/ 16 h 86"/>
                <a:gd name="T8" fmla="*/ 0 w 15"/>
                <a:gd name="T9" fmla="*/ 16 h 86"/>
                <a:gd name="T10" fmla="*/ 0 w 15"/>
                <a:gd name="T11" fmla="*/ 86 h 86"/>
                <a:gd name="T12" fmla="*/ 0 w 15"/>
                <a:gd name="T13" fmla="*/ 70 h 86"/>
                <a:gd name="T14" fmla="*/ 15 w 15"/>
                <a:gd name="T15" fmla="*/ 70 h 86"/>
                <a:gd name="T16" fmla="*/ 15 w 15"/>
                <a:gd name="T17" fmla="*/ 86 h 86"/>
                <a:gd name="T18" fmla="*/ 0 w 15"/>
                <a:gd name="T19" fmla="*/ 86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86">
                  <a:moveTo>
                    <a:pt x="0" y="16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0" y="16"/>
                  </a:lnTo>
                  <a:close/>
                  <a:moveTo>
                    <a:pt x="0" y="86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15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1" name="Freeform 32"/>
            <p:cNvSpPr>
              <a:spLocks/>
            </p:cNvSpPr>
            <p:nvPr/>
          </p:nvSpPr>
          <p:spPr bwMode="auto">
            <a:xfrm>
              <a:off x="1584" y="2385"/>
              <a:ext cx="65" cy="89"/>
            </a:xfrm>
            <a:custGeom>
              <a:avLst/>
              <a:gdLst>
                <a:gd name="T0" fmla="*/ 58 w 65"/>
                <a:gd name="T1" fmla="*/ 72 h 89"/>
                <a:gd name="T2" fmla="*/ 65 w 65"/>
                <a:gd name="T3" fmla="*/ 76 h 89"/>
                <a:gd name="T4" fmla="*/ 58 w 65"/>
                <a:gd name="T5" fmla="*/ 65 h 89"/>
                <a:gd name="T6" fmla="*/ 48 w 65"/>
                <a:gd name="T7" fmla="*/ 56 h 89"/>
                <a:gd name="T8" fmla="*/ 41 w 65"/>
                <a:gd name="T9" fmla="*/ 47 h 89"/>
                <a:gd name="T10" fmla="*/ 34 w 65"/>
                <a:gd name="T11" fmla="*/ 37 h 89"/>
                <a:gd name="T12" fmla="*/ 26 w 65"/>
                <a:gd name="T13" fmla="*/ 28 h 89"/>
                <a:gd name="T14" fmla="*/ 23 w 65"/>
                <a:gd name="T15" fmla="*/ 21 h 89"/>
                <a:gd name="T16" fmla="*/ 19 w 65"/>
                <a:gd name="T17" fmla="*/ 11 h 89"/>
                <a:gd name="T18" fmla="*/ 17 w 65"/>
                <a:gd name="T19" fmla="*/ 0 h 89"/>
                <a:gd name="T20" fmla="*/ 0 w 65"/>
                <a:gd name="T21" fmla="*/ 0 h 89"/>
                <a:gd name="T22" fmla="*/ 2 w 65"/>
                <a:gd name="T23" fmla="*/ 15 h 89"/>
                <a:gd name="T24" fmla="*/ 6 w 65"/>
                <a:gd name="T25" fmla="*/ 26 h 89"/>
                <a:gd name="T26" fmla="*/ 13 w 65"/>
                <a:gd name="T27" fmla="*/ 37 h 89"/>
                <a:gd name="T28" fmla="*/ 21 w 65"/>
                <a:gd name="T29" fmla="*/ 48 h 89"/>
                <a:gd name="T30" fmla="*/ 28 w 65"/>
                <a:gd name="T31" fmla="*/ 58 h 89"/>
                <a:gd name="T32" fmla="*/ 37 w 65"/>
                <a:gd name="T33" fmla="*/ 65 h 89"/>
                <a:gd name="T34" fmla="*/ 43 w 65"/>
                <a:gd name="T35" fmla="*/ 74 h 89"/>
                <a:gd name="T36" fmla="*/ 50 w 65"/>
                <a:gd name="T37" fmla="*/ 84 h 89"/>
                <a:gd name="T38" fmla="*/ 58 w 65"/>
                <a:gd name="T39" fmla="*/ 89 h 89"/>
                <a:gd name="T40" fmla="*/ 50 w 65"/>
                <a:gd name="T41" fmla="*/ 84 h 89"/>
                <a:gd name="T42" fmla="*/ 52 w 65"/>
                <a:gd name="T43" fmla="*/ 89 h 89"/>
                <a:gd name="T44" fmla="*/ 58 w 65"/>
                <a:gd name="T45" fmla="*/ 89 h 89"/>
                <a:gd name="T46" fmla="*/ 58 w 65"/>
                <a:gd name="T47" fmla="*/ 72 h 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5" h="89">
                  <a:moveTo>
                    <a:pt x="58" y="72"/>
                  </a:moveTo>
                  <a:lnTo>
                    <a:pt x="65" y="76"/>
                  </a:lnTo>
                  <a:lnTo>
                    <a:pt x="58" y="65"/>
                  </a:lnTo>
                  <a:lnTo>
                    <a:pt x="48" y="56"/>
                  </a:lnTo>
                  <a:lnTo>
                    <a:pt x="41" y="47"/>
                  </a:lnTo>
                  <a:lnTo>
                    <a:pt x="34" y="37"/>
                  </a:lnTo>
                  <a:lnTo>
                    <a:pt x="26" y="28"/>
                  </a:lnTo>
                  <a:lnTo>
                    <a:pt x="23" y="21"/>
                  </a:lnTo>
                  <a:lnTo>
                    <a:pt x="19" y="1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" y="15"/>
                  </a:lnTo>
                  <a:lnTo>
                    <a:pt x="6" y="26"/>
                  </a:lnTo>
                  <a:lnTo>
                    <a:pt x="13" y="37"/>
                  </a:lnTo>
                  <a:lnTo>
                    <a:pt x="21" y="48"/>
                  </a:lnTo>
                  <a:lnTo>
                    <a:pt x="28" y="58"/>
                  </a:lnTo>
                  <a:lnTo>
                    <a:pt x="37" y="65"/>
                  </a:lnTo>
                  <a:lnTo>
                    <a:pt x="43" y="74"/>
                  </a:lnTo>
                  <a:lnTo>
                    <a:pt x="50" y="84"/>
                  </a:lnTo>
                  <a:lnTo>
                    <a:pt x="58" y="89"/>
                  </a:lnTo>
                  <a:lnTo>
                    <a:pt x="50" y="84"/>
                  </a:lnTo>
                  <a:lnTo>
                    <a:pt x="52" y="89"/>
                  </a:lnTo>
                  <a:lnTo>
                    <a:pt x="58" y="89"/>
                  </a:lnTo>
                  <a:lnTo>
                    <a:pt x="5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2" name="Freeform 33"/>
            <p:cNvSpPr>
              <a:spLocks/>
            </p:cNvSpPr>
            <p:nvPr/>
          </p:nvSpPr>
          <p:spPr bwMode="auto">
            <a:xfrm>
              <a:off x="1642" y="2457"/>
              <a:ext cx="35" cy="34"/>
            </a:xfrm>
            <a:custGeom>
              <a:avLst/>
              <a:gdLst>
                <a:gd name="T0" fmla="*/ 25 w 35"/>
                <a:gd name="T1" fmla="*/ 17 h 34"/>
                <a:gd name="T2" fmla="*/ 35 w 35"/>
                <a:gd name="T3" fmla="*/ 24 h 34"/>
                <a:gd name="T4" fmla="*/ 33 w 35"/>
                <a:gd name="T5" fmla="*/ 19 h 34"/>
                <a:gd name="T6" fmla="*/ 29 w 35"/>
                <a:gd name="T7" fmla="*/ 13 h 34"/>
                <a:gd name="T8" fmla="*/ 25 w 35"/>
                <a:gd name="T9" fmla="*/ 12 h 34"/>
                <a:gd name="T10" fmla="*/ 20 w 35"/>
                <a:gd name="T11" fmla="*/ 8 h 34"/>
                <a:gd name="T12" fmla="*/ 16 w 35"/>
                <a:gd name="T13" fmla="*/ 4 h 34"/>
                <a:gd name="T14" fmla="*/ 11 w 35"/>
                <a:gd name="T15" fmla="*/ 2 h 34"/>
                <a:gd name="T16" fmla="*/ 5 w 35"/>
                <a:gd name="T17" fmla="*/ 0 h 34"/>
                <a:gd name="T18" fmla="*/ 0 w 35"/>
                <a:gd name="T19" fmla="*/ 0 h 34"/>
                <a:gd name="T20" fmla="*/ 0 w 35"/>
                <a:gd name="T21" fmla="*/ 17 h 34"/>
                <a:gd name="T22" fmla="*/ 1 w 35"/>
                <a:gd name="T23" fmla="*/ 17 h 34"/>
                <a:gd name="T24" fmla="*/ 5 w 35"/>
                <a:gd name="T25" fmla="*/ 17 h 34"/>
                <a:gd name="T26" fmla="*/ 9 w 35"/>
                <a:gd name="T27" fmla="*/ 19 h 34"/>
                <a:gd name="T28" fmla="*/ 13 w 35"/>
                <a:gd name="T29" fmla="*/ 21 h 34"/>
                <a:gd name="T30" fmla="*/ 14 w 35"/>
                <a:gd name="T31" fmla="*/ 23 h 34"/>
                <a:gd name="T32" fmla="*/ 16 w 35"/>
                <a:gd name="T33" fmla="*/ 24 h 34"/>
                <a:gd name="T34" fmla="*/ 18 w 35"/>
                <a:gd name="T35" fmla="*/ 26 h 34"/>
                <a:gd name="T36" fmla="*/ 18 w 35"/>
                <a:gd name="T37" fmla="*/ 24 h 34"/>
                <a:gd name="T38" fmla="*/ 25 w 35"/>
                <a:gd name="T39" fmla="*/ 34 h 34"/>
                <a:gd name="T40" fmla="*/ 18 w 35"/>
                <a:gd name="T41" fmla="*/ 24 h 34"/>
                <a:gd name="T42" fmla="*/ 18 w 35"/>
                <a:gd name="T43" fmla="*/ 34 h 34"/>
                <a:gd name="T44" fmla="*/ 25 w 35"/>
                <a:gd name="T45" fmla="*/ 34 h 34"/>
                <a:gd name="T46" fmla="*/ 25 w 35"/>
                <a:gd name="T47" fmla="*/ 17 h 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5" h="34">
                  <a:moveTo>
                    <a:pt x="25" y="17"/>
                  </a:moveTo>
                  <a:lnTo>
                    <a:pt x="35" y="24"/>
                  </a:lnTo>
                  <a:lnTo>
                    <a:pt x="33" y="19"/>
                  </a:lnTo>
                  <a:lnTo>
                    <a:pt x="29" y="13"/>
                  </a:lnTo>
                  <a:lnTo>
                    <a:pt x="25" y="12"/>
                  </a:lnTo>
                  <a:lnTo>
                    <a:pt x="20" y="8"/>
                  </a:lnTo>
                  <a:lnTo>
                    <a:pt x="16" y="4"/>
                  </a:lnTo>
                  <a:lnTo>
                    <a:pt x="11" y="2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" y="17"/>
                  </a:lnTo>
                  <a:lnTo>
                    <a:pt x="5" y="17"/>
                  </a:lnTo>
                  <a:lnTo>
                    <a:pt x="9" y="19"/>
                  </a:lnTo>
                  <a:lnTo>
                    <a:pt x="13" y="21"/>
                  </a:lnTo>
                  <a:lnTo>
                    <a:pt x="14" y="23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25" y="34"/>
                  </a:lnTo>
                  <a:lnTo>
                    <a:pt x="18" y="24"/>
                  </a:lnTo>
                  <a:lnTo>
                    <a:pt x="18" y="34"/>
                  </a:lnTo>
                  <a:lnTo>
                    <a:pt x="25" y="34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3" name="Freeform 34"/>
            <p:cNvSpPr>
              <a:spLocks/>
            </p:cNvSpPr>
            <p:nvPr/>
          </p:nvSpPr>
          <p:spPr bwMode="auto">
            <a:xfrm>
              <a:off x="1667" y="2474"/>
              <a:ext cx="54" cy="44"/>
            </a:xfrm>
            <a:custGeom>
              <a:avLst/>
              <a:gdLst>
                <a:gd name="T0" fmla="*/ 48 w 54"/>
                <a:gd name="T1" fmla="*/ 28 h 44"/>
                <a:gd name="T2" fmla="*/ 54 w 54"/>
                <a:gd name="T3" fmla="*/ 30 h 44"/>
                <a:gd name="T4" fmla="*/ 50 w 54"/>
                <a:gd name="T5" fmla="*/ 26 h 44"/>
                <a:gd name="T6" fmla="*/ 45 w 54"/>
                <a:gd name="T7" fmla="*/ 20 h 44"/>
                <a:gd name="T8" fmla="*/ 37 w 54"/>
                <a:gd name="T9" fmla="*/ 15 h 44"/>
                <a:gd name="T10" fmla="*/ 32 w 54"/>
                <a:gd name="T11" fmla="*/ 11 h 44"/>
                <a:gd name="T12" fmla="*/ 24 w 54"/>
                <a:gd name="T13" fmla="*/ 6 h 44"/>
                <a:gd name="T14" fmla="*/ 17 w 54"/>
                <a:gd name="T15" fmla="*/ 4 h 44"/>
                <a:gd name="T16" fmla="*/ 8 w 54"/>
                <a:gd name="T17" fmla="*/ 0 h 44"/>
                <a:gd name="T18" fmla="*/ 0 w 54"/>
                <a:gd name="T19" fmla="*/ 0 h 44"/>
                <a:gd name="T20" fmla="*/ 0 w 54"/>
                <a:gd name="T21" fmla="*/ 17 h 44"/>
                <a:gd name="T22" fmla="*/ 4 w 54"/>
                <a:gd name="T23" fmla="*/ 17 h 44"/>
                <a:gd name="T24" fmla="*/ 10 w 54"/>
                <a:gd name="T25" fmla="*/ 19 h 44"/>
                <a:gd name="T26" fmla="*/ 15 w 54"/>
                <a:gd name="T27" fmla="*/ 20 h 44"/>
                <a:gd name="T28" fmla="*/ 23 w 54"/>
                <a:gd name="T29" fmla="*/ 24 h 44"/>
                <a:gd name="T30" fmla="*/ 28 w 54"/>
                <a:gd name="T31" fmla="*/ 30 h 44"/>
                <a:gd name="T32" fmla="*/ 34 w 54"/>
                <a:gd name="T33" fmla="*/ 33 h 44"/>
                <a:gd name="T34" fmla="*/ 37 w 54"/>
                <a:gd name="T35" fmla="*/ 37 h 44"/>
                <a:gd name="T36" fmla="*/ 43 w 54"/>
                <a:gd name="T37" fmla="*/ 41 h 44"/>
                <a:gd name="T38" fmla="*/ 48 w 54"/>
                <a:gd name="T39" fmla="*/ 44 h 44"/>
                <a:gd name="T40" fmla="*/ 43 w 54"/>
                <a:gd name="T41" fmla="*/ 41 h 44"/>
                <a:gd name="T42" fmla="*/ 45 w 54"/>
                <a:gd name="T43" fmla="*/ 44 h 44"/>
                <a:gd name="T44" fmla="*/ 48 w 54"/>
                <a:gd name="T45" fmla="*/ 44 h 44"/>
                <a:gd name="T46" fmla="*/ 48 w 54"/>
                <a:gd name="T47" fmla="*/ 28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4" h="44">
                  <a:moveTo>
                    <a:pt x="48" y="28"/>
                  </a:moveTo>
                  <a:lnTo>
                    <a:pt x="54" y="30"/>
                  </a:lnTo>
                  <a:lnTo>
                    <a:pt x="50" y="26"/>
                  </a:lnTo>
                  <a:lnTo>
                    <a:pt x="45" y="20"/>
                  </a:lnTo>
                  <a:lnTo>
                    <a:pt x="37" y="15"/>
                  </a:lnTo>
                  <a:lnTo>
                    <a:pt x="32" y="11"/>
                  </a:lnTo>
                  <a:lnTo>
                    <a:pt x="24" y="6"/>
                  </a:lnTo>
                  <a:lnTo>
                    <a:pt x="17" y="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10" y="19"/>
                  </a:lnTo>
                  <a:lnTo>
                    <a:pt x="15" y="20"/>
                  </a:lnTo>
                  <a:lnTo>
                    <a:pt x="23" y="24"/>
                  </a:lnTo>
                  <a:lnTo>
                    <a:pt x="28" y="30"/>
                  </a:lnTo>
                  <a:lnTo>
                    <a:pt x="34" y="33"/>
                  </a:lnTo>
                  <a:lnTo>
                    <a:pt x="37" y="37"/>
                  </a:lnTo>
                  <a:lnTo>
                    <a:pt x="43" y="41"/>
                  </a:lnTo>
                  <a:lnTo>
                    <a:pt x="48" y="44"/>
                  </a:lnTo>
                  <a:lnTo>
                    <a:pt x="43" y="41"/>
                  </a:lnTo>
                  <a:lnTo>
                    <a:pt x="45" y="44"/>
                  </a:lnTo>
                  <a:lnTo>
                    <a:pt x="48" y="44"/>
                  </a:lnTo>
                  <a:lnTo>
                    <a:pt x="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4" name="Freeform 35"/>
            <p:cNvSpPr>
              <a:spLocks/>
            </p:cNvSpPr>
            <p:nvPr/>
          </p:nvSpPr>
          <p:spPr bwMode="auto">
            <a:xfrm>
              <a:off x="1715" y="2502"/>
              <a:ext cx="490" cy="149"/>
            </a:xfrm>
            <a:custGeom>
              <a:avLst/>
              <a:gdLst>
                <a:gd name="T0" fmla="*/ 490 w 490"/>
                <a:gd name="T1" fmla="*/ 136 h 149"/>
                <a:gd name="T2" fmla="*/ 488 w 490"/>
                <a:gd name="T3" fmla="*/ 136 h 149"/>
                <a:gd name="T4" fmla="*/ 464 w 490"/>
                <a:gd name="T5" fmla="*/ 122 h 149"/>
                <a:gd name="T6" fmla="*/ 438 w 490"/>
                <a:gd name="T7" fmla="*/ 107 h 149"/>
                <a:gd name="T8" fmla="*/ 410 w 490"/>
                <a:gd name="T9" fmla="*/ 94 h 149"/>
                <a:gd name="T10" fmla="*/ 381 w 490"/>
                <a:gd name="T11" fmla="*/ 81 h 149"/>
                <a:gd name="T12" fmla="*/ 351 w 490"/>
                <a:gd name="T13" fmla="*/ 70 h 149"/>
                <a:gd name="T14" fmla="*/ 320 w 490"/>
                <a:gd name="T15" fmla="*/ 57 h 149"/>
                <a:gd name="T16" fmla="*/ 287 w 490"/>
                <a:gd name="T17" fmla="*/ 48 h 149"/>
                <a:gd name="T18" fmla="*/ 255 w 490"/>
                <a:gd name="T19" fmla="*/ 39 h 149"/>
                <a:gd name="T20" fmla="*/ 222 w 490"/>
                <a:gd name="T21" fmla="*/ 29 h 149"/>
                <a:gd name="T22" fmla="*/ 189 w 490"/>
                <a:gd name="T23" fmla="*/ 22 h 149"/>
                <a:gd name="T24" fmla="*/ 155 w 490"/>
                <a:gd name="T25" fmla="*/ 15 h 149"/>
                <a:gd name="T26" fmla="*/ 122 w 490"/>
                <a:gd name="T27" fmla="*/ 9 h 149"/>
                <a:gd name="T28" fmla="*/ 91 w 490"/>
                <a:gd name="T29" fmla="*/ 5 h 149"/>
                <a:gd name="T30" fmla="*/ 59 w 490"/>
                <a:gd name="T31" fmla="*/ 2 h 149"/>
                <a:gd name="T32" fmla="*/ 30 w 490"/>
                <a:gd name="T33" fmla="*/ 0 h 149"/>
                <a:gd name="T34" fmla="*/ 0 w 490"/>
                <a:gd name="T35" fmla="*/ 0 h 149"/>
                <a:gd name="T36" fmla="*/ 0 w 490"/>
                <a:gd name="T37" fmla="*/ 16 h 149"/>
                <a:gd name="T38" fmla="*/ 28 w 490"/>
                <a:gd name="T39" fmla="*/ 16 h 149"/>
                <a:gd name="T40" fmla="*/ 58 w 490"/>
                <a:gd name="T41" fmla="*/ 18 h 149"/>
                <a:gd name="T42" fmla="*/ 89 w 490"/>
                <a:gd name="T43" fmla="*/ 22 h 149"/>
                <a:gd name="T44" fmla="*/ 120 w 490"/>
                <a:gd name="T45" fmla="*/ 26 h 149"/>
                <a:gd name="T46" fmla="*/ 152 w 490"/>
                <a:gd name="T47" fmla="*/ 31 h 149"/>
                <a:gd name="T48" fmla="*/ 185 w 490"/>
                <a:gd name="T49" fmla="*/ 39 h 149"/>
                <a:gd name="T50" fmla="*/ 218 w 490"/>
                <a:gd name="T51" fmla="*/ 46 h 149"/>
                <a:gd name="T52" fmla="*/ 250 w 490"/>
                <a:gd name="T53" fmla="*/ 53 h 149"/>
                <a:gd name="T54" fmla="*/ 283 w 490"/>
                <a:gd name="T55" fmla="*/ 63 h 149"/>
                <a:gd name="T56" fmla="*/ 314 w 490"/>
                <a:gd name="T57" fmla="*/ 74 h 149"/>
                <a:gd name="T58" fmla="*/ 346 w 490"/>
                <a:gd name="T59" fmla="*/ 85 h 149"/>
                <a:gd name="T60" fmla="*/ 375 w 490"/>
                <a:gd name="T61" fmla="*/ 96 h 149"/>
                <a:gd name="T62" fmla="*/ 403 w 490"/>
                <a:gd name="T63" fmla="*/ 109 h 149"/>
                <a:gd name="T64" fmla="*/ 431 w 490"/>
                <a:gd name="T65" fmla="*/ 122 h 149"/>
                <a:gd name="T66" fmla="*/ 456 w 490"/>
                <a:gd name="T67" fmla="*/ 136 h 149"/>
                <a:gd name="T68" fmla="*/ 480 w 490"/>
                <a:gd name="T69" fmla="*/ 149 h 149"/>
                <a:gd name="T70" fmla="*/ 479 w 490"/>
                <a:gd name="T71" fmla="*/ 149 h 149"/>
                <a:gd name="T72" fmla="*/ 490 w 490"/>
                <a:gd name="T73" fmla="*/ 136 h 1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0" h="149">
                  <a:moveTo>
                    <a:pt x="490" y="136"/>
                  </a:moveTo>
                  <a:lnTo>
                    <a:pt x="488" y="136"/>
                  </a:lnTo>
                  <a:lnTo>
                    <a:pt x="464" y="122"/>
                  </a:lnTo>
                  <a:lnTo>
                    <a:pt x="438" y="107"/>
                  </a:lnTo>
                  <a:lnTo>
                    <a:pt x="410" y="94"/>
                  </a:lnTo>
                  <a:lnTo>
                    <a:pt x="381" y="81"/>
                  </a:lnTo>
                  <a:lnTo>
                    <a:pt x="351" y="70"/>
                  </a:lnTo>
                  <a:lnTo>
                    <a:pt x="320" y="57"/>
                  </a:lnTo>
                  <a:lnTo>
                    <a:pt x="287" y="48"/>
                  </a:lnTo>
                  <a:lnTo>
                    <a:pt x="255" y="39"/>
                  </a:lnTo>
                  <a:lnTo>
                    <a:pt x="222" y="29"/>
                  </a:lnTo>
                  <a:lnTo>
                    <a:pt x="189" y="22"/>
                  </a:lnTo>
                  <a:lnTo>
                    <a:pt x="155" y="15"/>
                  </a:lnTo>
                  <a:lnTo>
                    <a:pt x="122" y="9"/>
                  </a:lnTo>
                  <a:lnTo>
                    <a:pt x="91" y="5"/>
                  </a:lnTo>
                  <a:lnTo>
                    <a:pt x="59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8" y="16"/>
                  </a:lnTo>
                  <a:lnTo>
                    <a:pt x="58" y="18"/>
                  </a:lnTo>
                  <a:lnTo>
                    <a:pt x="89" y="22"/>
                  </a:lnTo>
                  <a:lnTo>
                    <a:pt x="120" y="26"/>
                  </a:lnTo>
                  <a:lnTo>
                    <a:pt x="152" y="31"/>
                  </a:lnTo>
                  <a:lnTo>
                    <a:pt x="185" y="39"/>
                  </a:lnTo>
                  <a:lnTo>
                    <a:pt x="218" y="46"/>
                  </a:lnTo>
                  <a:lnTo>
                    <a:pt x="250" y="53"/>
                  </a:lnTo>
                  <a:lnTo>
                    <a:pt x="283" y="63"/>
                  </a:lnTo>
                  <a:lnTo>
                    <a:pt x="314" y="74"/>
                  </a:lnTo>
                  <a:lnTo>
                    <a:pt x="346" y="85"/>
                  </a:lnTo>
                  <a:lnTo>
                    <a:pt x="375" y="96"/>
                  </a:lnTo>
                  <a:lnTo>
                    <a:pt x="403" y="109"/>
                  </a:lnTo>
                  <a:lnTo>
                    <a:pt x="431" y="122"/>
                  </a:lnTo>
                  <a:lnTo>
                    <a:pt x="456" y="136"/>
                  </a:lnTo>
                  <a:lnTo>
                    <a:pt x="480" y="149"/>
                  </a:lnTo>
                  <a:lnTo>
                    <a:pt x="479" y="149"/>
                  </a:lnTo>
                  <a:lnTo>
                    <a:pt x="49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5" name="Freeform 36"/>
            <p:cNvSpPr>
              <a:spLocks/>
            </p:cNvSpPr>
            <p:nvPr/>
          </p:nvSpPr>
          <p:spPr bwMode="auto">
            <a:xfrm>
              <a:off x="2194" y="2638"/>
              <a:ext cx="204" cy="303"/>
            </a:xfrm>
            <a:custGeom>
              <a:avLst/>
              <a:gdLst>
                <a:gd name="T0" fmla="*/ 204 w 204"/>
                <a:gd name="T1" fmla="*/ 296 h 303"/>
                <a:gd name="T2" fmla="*/ 186 w 204"/>
                <a:gd name="T3" fmla="*/ 261 h 303"/>
                <a:gd name="T4" fmla="*/ 166 w 204"/>
                <a:gd name="T5" fmla="*/ 222 h 303"/>
                <a:gd name="T6" fmla="*/ 143 w 204"/>
                <a:gd name="T7" fmla="*/ 181 h 303"/>
                <a:gd name="T8" fmla="*/ 119 w 204"/>
                <a:gd name="T9" fmla="*/ 139 h 303"/>
                <a:gd name="T10" fmla="*/ 95 w 204"/>
                <a:gd name="T11" fmla="*/ 98 h 303"/>
                <a:gd name="T12" fmla="*/ 68 w 204"/>
                <a:gd name="T13" fmla="*/ 60 h 303"/>
                <a:gd name="T14" fmla="*/ 55 w 204"/>
                <a:gd name="T15" fmla="*/ 43 h 303"/>
                <a:gd name="T16" fmla="*/ 40 w 204"/>
                <a:gd name="T17" fmla="*/ 26 h 303"/>
                <a:gd name="T18" fmla="*/ 25 w 204"/>
                <a:gd name="T19" fmla="*/ 12 h 303"/>
                <a:gd name="T20" fmla="*/ 11 w 204"/>
                <a:gd name="T21" fmla="*/ 0 h 303"/>
                <a:gd name="T22" fmla="*/ 0 w 204"/>
                <a:gd name="T23" fmla="*/ 13 h 303"/>
                <a:gd name="T24" fmla="*/ 14 w 204"/>
                <a:gd name="T25" fmla="*/ 24 h 303"/>
                <a:gd name="T26" fmla="*/ 29 w 204"/>
                <a:gd name="T27" fmla="*/ 37 h 303"/>
                <a:gd name="T28" fmla="*/ 42 w 204"/>
                <a:gd name="T29" fmla="*/ 54 h 303"/>
                <a:gd name="T30" fmla="*/ 55 w 204"/>
                <a:gd name="T31" fmla="*/ 69 h 303"/>
                <a:gd name="T32" fmla="*/ 81 w 204"/>
                <a:gd name="T33" fmla="*/ 108 h 303"/>
                <a:gd name="T34" fmla="*/ 107 w 204"/>
                <a:gd name="T35" fmla="*/ 146 h 303"/>
                <a:gd name="T36" fmla="*/ 129 w 204"/>
                <a:gd name="T37" fmla="*/ 189 h 303"/>
                <a:gd name="T38" fmla="*/ 151 w 204"/>
                <a:gd name="T39" fmla="*/ 230 h 303"/>
                <a:gd name="T40" fmla="*/ 171 w 204"/>
                <a:gd name="T41" fmla="*/ 270 h 303"/>
                <a:gd name="T42" fmla="*/ 190 w 204"/>
                <a:gd name="T43" fmla="*/ 303 h 303"/>
                <a:gd name="T44" fmla="*/ 204 w 204"/>
                <a:gd name="T45" fmla="*/ 296 h 30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4" h="303">
                  <a:moveTo>
                    <a:pt x="204" y="296"/>
                  </a:moveTo>
                  <a:lnTo>
                    <a:pt x="186" y="261"/>
                  </a:lnTo>
                  <a:lnTo>
                    <a:pt x="166" y="222"/>
                  </a:lnTo>
                  <a:lnTo>
                    <a:pt x="143" y="181"/>
                  </a:lnTo>
                  <a:lnTo>
                    <a:pt x="119" y="139"/>
                  </a:lnTo>
                  <a:lnTo>
                    <a:pt x="95" y="98"/>
                  </a:lnTo>
                  <a:lnTo>
                    <a:pt x="68" y="60"/>
                  </a:lnTo>
                  <a:lnTo>
                    <a:pt x="55" y="43"/>
                  </a:lnTo>
                  <a:lnTo>
                    <a:pt x="40" y="26"/>
                  </a:lnTo>
                  <a:lnTo>
                    <a:pt x="25" y="12"/>
                  </a:lnTo>
                  <a:lnTo>
                    <a:pt x="11" y="0"/>
                  </a:lnTo>
                  <a:lnTo>
                    <a:pt x="0" y="13"/>
                  </a:lnTo>
                  <a:lnTo>
                    <a:pt x="14" y="24"/>
                  </a:lnTo>
                  <a:lnTo>
                    <a:pt x="29" y="37"/>
                  </a:lnTo>
                  <a:lnTo>
                    <a:pt x="42" y="54"/>
                  </a:lnTo>
                  <a:lnTo>
                    <a:pt x="55" y="69"/>
                  </a:lnTo>
                  <a:lnTo>
                    <a:pt x="81" y="108"/>
                  </a:lnTo>
                  <a:lnTo>
                    <a:pt x="107" y="146"/>
                  </a:lnTo>
                  <a:lnTo>
                    <a:pt x="129" y="189"/>
                  </a:lnTo>
                  <a:lnTo>
                    <a:pt x="151" y="230"/>
                  </a:lnTo>
                  <a:lnTo>
                    <a:pt x="171" y="270"/>
                  </a:lnTo>
                  <a:lnTo>
                    <a:pt x="190" y="303"/>
                  </a:lnTo>
                  <a:lnTo>
                    <a:pt x="204" y="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6" name="Freeform 37"/>
            <p:cNvSpPr>
              <a:spLocks/>
            </p:cNvSpPr>
            <p:nvPr/>
          </p:nvSpPr>
          <p:spPr bwMode="auto">
            <a:xfrm>
              <a:off x="2384" y="2934"/>
              <a:ext cx="57" cy="74"/>
            </a:xfrm>
            <a:custGeom>
              <a:avLst/>
              <a:gdLst>
                <a:gd name="T0" fmla="*/ 53 w 57"/>
                <a:gd name="T1" fmla="*/ 59 h 74"/>
                <a:gd name="T2" fmla="*/ 57 w 57"/>
                <a:gd name="T3" fmla="*/ 63 h 74"/>
                <a:gd name="T4" fmla="*/ 53 w 57"/>
                <a:gd name="T5" fmla="*/ 55 h 74"/>
                <a:gd name="T6" fmla="*/ 49 w 57"/>
                <a:gd name="T7" fmla="*/ 46 h 74"/>
                <a:gd name="T8" fmla="*/ 42 w 57"/>
                <a:gd name="T9" fmla="*/ 39 h 74"/>
                <a:gd name="T10" fmla="*/ 37 w 57"/>
                <a:gd name="T11" fmla="*/ 30 h 74"/>
                <a:gd name="T12" fmla="*/ 29 w 57"/>
                <a:gd name="T13" fmla="*/ 22 h 74"/>
                <a:gd name="T14" fmla="*/ 24 w 57"/>
                <a:gd name="T15" fmla="*/ 13 h 74"/>
                <a:gd name="T16" fmla="*/ 18 w 57"/>
                <a:gd name="T17" fmla="*/ 6 h 74"/>
                <a:gd name="T18" fmla="*/ 14 w 57"/>
                <a:gd name="T19" fmla="*/ 0 h 74"/>
                <a:gd name="T20" fmla="*/ 0 w 57"/>
                <a:gd name="T21" fmla="*/ 7 h 74"/>
                <a:gd name="T22" fmla="*/ 5 w 57"/>
                <a:gd name="T23" fmla="*/ 15 h 74"/>
                <a:gd name="T24" fmla="*/ 11 w 57"/>
                <a:gd name="T25" fmla="*/ 24 h 74"/>
                <a:gd name="T26" fmla="*/ 16 w 57"/>
                <a:gd name="T27" fmla="*/ 31 h 74"/>
                <a:gd name="T28" fmla="*/ 24 w 57"/>
                <a:gd name="T29" fmla="*/ 41 h 74"/>
                <a:gd name="T30" fmla="*/ 29 w 57"/>
                <a:gd name="T31" fmla="*/ 48 h 74"/>
                <a:gd name="T32" fmla="*/ 35 w 57"/>
                <a:gd name="T33" fmla="*/ 55 h 74"/>
                <a:gd name="T34" fmla="*/ 38 w 57"/>
                <a:gd name="T35" fmla="*/ 63 h 74"/>
                <a:gd name="T36" fmla="*/ 42 w 57"/>
                <a:gd name="T37" fmla="*/ 68 h 74"/>
                <a:gd name="T38" fmla="*/ 46 w 57"/>
                <a:gd name="T39" fmla="*/ 74 h 74"/>
                <a:gd name="T40" fmla="*/ 42 w 57"/>
                <a:gd name="T41" fmla="*/ 68 h 74"/>
                <a:gd name="T42" fmla="*/ 42 w 57"/>
                <a:gd name="T43" fmla="*/ 72 h 74"/>
                <a:gd name="T44" fmla="*/ 46 w 57"/>
                <a:gd name="T45" fmla="*/ 74 h 74"/>
                <a:gd name="T46" fmla="*/ 53 w 57"/>
                <a:gd name="T47" fmla="*/ 59 h 7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7" h="74">
                  <a:moveTo>
                    <a:pt x="53" y="59"/>
                  </a:moveTo>
                  <a:lnTo>
                    <a:pt x="57" y="63"/>
                  </a:lnTo>
                  <a:lnTo>
                    <a:pt x="53" y="55"/>
                  </a:lnTo>
                  <a:lnTo>
                    <a:pt x="49" y="46"/>
                  </a:lnTo>
                  <a:lnTo>
                    <a:pt x="42" y="39"/>
                  </a:lnTo>
                  <a:lnTo>
                    <a:pt x="37" y="30"/>
                  </a:lnTo>
                  <a:lnTo>
                    <a:pt x="29" y="22"/>
                  </a:lnTo>
                  <a:lnTo>
                    <a:pt x="24" y="13"/>
                  </a:lnTo>
                  <a:lnTo>
                    <a:pt x="18" y="6"/>
                  </a:lnTo>
                  <a:lnTo>
                    <a:pt x="14" y="0"/>
                  </a:lnTo>
                  <a:lnTo>
                    <a:pt x="0" y="7"/>
                  </a:lnTo>
                  <a:lnTo>
                    <a:pt x="5" y="15"/>
                  </a:lnTo>
                  <a:lnTo>
                    <a:pt x="11" y="24"/>
                  </a:lnTo>
                  <a:lnTo>
                    <a:pt x="16" y="31"/>
                  </a:lnTo>
                  <a:lnTo>
                    <a:pt x="24" y="41"/>
                  </a:lnTo>
                  <a:lnTo>
                    <a:pt x="29" y="48"/>
                  </a:lnTo>
                  <a:lnTo>
                    <a:pt x="35" y="55"/>
                  </a:lnTo>
                  <a:lnTo>
                    <a:pt x="38" y="63"/>
                  </a:lnTo>
                  <a:lnTo>
                    <a:pt x="42" y="68"/>
                  </a:lnTo>
                  <a:lnTo>
                    <a:pt x="46" y="74"/>
                  </a:lnTo>
                  <a:lnTo>
                    <a:pt x="42" y="68"/>
                  </a:lnTo>
                  <a:lnTo>
                    <a:pt x="42" y="72"/>
                  </a:lnTo>
                  <a:lnTo>
                    <a:pt x="46" y="74"/>
                  </a:lnTo>
                  <a:lnTo>
                    <a:pt x="53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7" name="Freeform 38"/>
            <p:cNvSpPr>
              <a:spLocks/>
            </p:cNvSpPr>
            <p:nvPr/>
          </p:nvSpPr>
          <p:spPr bwMode="auto">
            <a:xfrm>
              <a:off x="2430" y="2993"/>
              <a:ext cx="75" cy="50"/>
            </a:xfrm>
            <a:custGeom>
              <a:avLst/>
              <a:gdLst>
                <a:gd name="T0" fmla="*/ 75 w 75"/>
                <a:gd name="T1" fmla="*/ 46 h 50"/>
                <a:gd name="T2" fmla="*/ 70 w 75"/>
                <a:gd name="T3" fmla="*/ 37 h 50"/>
                <a:gd name="T4" fmla="*/ 63 w 75"/>
                <a:gd name="T5" fmla="*/ 32 h 50"/>
                <a:gd name="T6" fmla="*/ 53 w 75"/>
                <a:gd name="T7" fmla="*/ 26 h 50"/>
                <a:gd name="T8" fmla="*/ 42 w 75"/>
                <a:gd name="T9" fmla="*/ 19 h 50"/>
                <a:gd name="T10" fmla="*/ 31 w 75"/>
                <a:gd name="T11" fmla="*/ 13 h 50"/>
                <a:gd name="T12" fmla="*/ 22 w 75"/>
                <a:gd name="T13" fmla="*/ 8 h 50"/>
                <a:gd name="T14" fmla="*/ 13 w 75"/>
                <a:gd name="T15" fmla="*/ 2 h 50"/>
                <a:gd name="T16" fmla="*/ 7 w 75"/>
                <a:gd name="T17" fmla="*/ 0 h 50"/>
                <a:gd name="T18" fmla="*/ 0 w 75"/>
                <a:gd name="T19" fmla="*/ 15 h 50"/>
                <a:gd name="T20" fmla="*/ 5 w 75"/>
                <a:gd name="T21" fmla="*/ 17 h 50"/>
                <a:gd name="T22" fmla="*/ 13 w 75"/>
                <a:gd name="T23" fmla="*/ 22 h 50"/>
                <a:gd name="T24" fmla="*/ 24 w 75"/>
                <a:gd name="T25" fmla="*/ 28 h 50"/>
                <a:gd name="T26" fmla="*/ 35 w 75"/>
                <a:gd name="T27" fmla="*/ 33 h 50"/>
                <a:gd name="T28" fmla="*/ 46 w 75"/>
                <a:gd name="T29" fmla="*/ 41 h 50"/>
                <a:gd name="T30" fmla="*/ 53 w 75"/>
                <a:gd name="T31" fmla="*/ 44 h 50"/>
                <a:gd name="T32" fmla="*/ 59 w 75"/>
                <a:gd name="T33" fmla="*/ 50 h 50"/>
                <a:gd name="T34" fmla="*/ 59 w 75"/>
                <a:gd name="T35" fmla="*/ 46 h 50"/>
                <a:gd name="T36" fmla="*/ 75 w 75"/>
                <a:gd name="T37" fmla="*/ 46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5" h="50">
                  <a:moveTo>
                    <a:pt x="75" y="46"/>
                  </a:moveTo>
                  <a:lnTo>
                    <a:pt x="70" y="37"/>
                  </a:lnTo>
                  <a:lnTo>
                    <a:pt x="63" y="32"/>
                  </a:lnTo>
                  <a:lnTo>
                    <a:pt x="53" y="26"/>
                  </a:lnTo>
                  <a:lnTo>
                    <a:pt x="42" y="19"/>
                  </a:lnTo>
                  <a:lnTo>
                    <a:pt x="31" y="13"/>
                  </a:lnTo>
                  <a:lnTo>
                    <a:pt x="22" y="8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5" y="17"/>
                  </a:lnTo>
                  <a:lnTo>
                    <a:pt x="13" y="22"/>
                  </a:lnTo>
                  <a:lnTo>
                    <a:pt x="24" y="28"/>
                  </a:lnTo>
                  <a:lnTo>
                    <a:pt x="35" y="33"/>
                  </a:lnTo>
                  <a:lnTo>
                    <a:pt x="46" y="41"/>
                  </a:lnTo>
                  <a:lnTo>
                    <a:pt x="53" y="44"/>
                  </a:lnTo>
                  <a:lnTo>
                    <a:pt x="59" y="50"/>
                  </a:lnTo>
                  <a:lnTo>
                    <a:pt x="59" y="46"/>
                  </a:lnTo>
                  <a:lnTo>
                    <a:pt x="7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8" name="Freeform 39"/>
            <p:cNvSpPr>
              <a:spLocks/>
            </p:cNvSpPr>
            <p:nvPr/>
          </p:nvSpPr>
          <p:spPr bwMode="auto">
            <a:xfrm>
              <a:off x="2871" y="2385"/>
              <a:ext cx="65" cy="87"/>
            </a:xfrm>
            <a:custGeom>
              <a:avLst/>
              <a:gdLst>
                <a:gd name="T0" fmla="*/ 57 w 65"/>
                <a:gd name="T1" fmla="*/ 71 h 87"/>
                <a:gd name="T2" fmla="*/ 65 w 65"/>
                <a:gd name="T3" fmla="*/ 74 h 87"/>
                <a:gd name="T4" fmla="*/ 57 w 65"/>
                <a:gd name="T5" fmla="*/ 63 h 87"/>
                <a:gd name="T6" fmla="*/ 50 w 65"/>
                <a:gd name="T7" fmla="*/ 54 h 87"/>
                <a:gd name="T8" fmla="*/ 41 w 65"/>
                <a:gd name="T9" fmla="*/ 45 h 87"/>
                <a:gd name="T10" fmla="*/ 33 w 65"/>
                <a:gd name="T11" fmla="*/ 37 h 87"/>
                <a:gd name="T12" fmla="*/ 26 w 65"/>
                <a:gd name="T13" fmla="*/ 28 h 87"/>
                <a:gd name="T14" fmla="*/ 22 w 65"/>
                <a:gd name="T15" fmla="*/ 19 h 87"/>
                <a:gd name="T16" fmla="*/ 18 w 65"/>
                <a:gd name="T17" fmla="*/ 10 h 87"/>
                <a:gd name="T18" fmla="*/ 17 w 65"/>
                <a:gd name="T19" fmla="*/ 0 h 87"/>
                <a:gd name="T20" fmla="*/ 0 w 65"/>
                <a:gd name="T21" fmla="*/ 0 h 87"/>
                <a:gd name="T22" fmla="*/ 2 w 65"/>
                <a:gd name="T23" fmla="*/ 13 h 87"/>
                <a:gd name="T24" fmla="*/ 7 w 65"/>
                <a:gd name="T25" fmla="*/ 26 h 87"/>
                <a:gd name="T26" fmla="*/ 13 w 65"/>
                <a:gd name="T27" fmla="*/ 37 h 87"/>
                <a:gd name="T28" fmla="*/ 20 w 65"/>
                <a:gd name="T29" fmla="*/ 47 h 87"/>
                <a:gd name="T30" fmla="*/ 28 w 65"/>
                <a:gd name="T31" fmla="*/ 56 h 87"/>
                <a:gd name="T32" fmla="*/ 37 w 65"/>
                <a:gd name="T33" fmla="*/ 65 h 87"/>
                <a:gd name="T34" fmla="*/ 44 w 65"/>
                <a:gd name="T35" fmla="*/ 74 h 87"/>
                <a:gd name="T36" fmla="*/ 50 w 65"/>
                <a:gd name="T37" fmla="*/ 84 h 87"/>
                <a:gd name="T38" fmla="*/ 57 w 65"/>
                <a:gd name="T39" fmla="*/ 87 h 87"/>
                <a:gd name="T40" fmla="*/ 50 w 65"/>
                <a:gd name="T41" fmla="*/ 84 h 87"/>
                <a:gd name="T42" fmla="*/ 52 w 65"/>
                <a:gd name="T43" fmla="*/ 87 h 87"/>
                <a:gd name="T44" fmla="*/ 57 w 65"/>
                <a:gd name="T45" fmla="*/ 87 h 87"/>
                <a:gd name="T46" fmla="*/ 57 w 65"/>
                <a:gd name="T47" fmla="*/ 71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5" h="87">
                  <a:moveTo>
                    <a:pt x="57" y="71"/>
                  </a:moveTo>
                  <a:lnTo>
                    <a:pt x="65" y="74"/>
                  </a:lnTo>
                  <a:lnTo>
                    <a:pt x="57" y="63"/>
                  </a:lnTo>
                  <a:lnTo>
                    <a:pt x="50" y="54"/>
                  </a:lnTo>
                  <a:lnTo>
                    <a:pt x="41" y="45"/>
                  </a:lnTo>
                  <a:lnTo>
                    <a:pt x="33" y="37"/>
                  </a:lnTo>
                  <a:lnTo>
                    <a:pt x="26" y="28"/>
                  </a:lnTo>
                  <a:lnTo>
                    <a:pt x="22" y="19"/>
                  </a:lnTo>
                  <a:lnTo>
                    <a:pt x="18" y="1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" y="13"/>
                  </a:lnTo>
                  <a:lnTo>
                    <a:pt x="7" y="26"/>
                  </a:lnTo>
                  <a:lnTo>
                    <a:pt x="13" y="37"/>
                  </a:lnTo>
                  <a:lnTo>
                    <a:pt x="20" y="47"/>
                  </a:lnTo>
                  <a:lnTo>
                    <a:pt x="28" y="56"/>
                  </a:lnTo>
                  <a:lnTo>
                    <a:pt x="37" y="65"/>
                  </a:lnTo>
                  <a:lnTo>
                    <a:pt x="44" y="74"/>
                  </a:lnTo>
                  <a:lnTo>
                    <a:pt x="50" y="84"/>
                  </a:lnTo>
                  <a:lnTo>
                    <a:pt x="57" y="87"/>
                  </a:lnTo>
                  <a:lnTo>
                    <a:pt x="50" y="84"/>
                  </a:lnTo>
                  <a:lnTo>
                    <a:pt x="52" y="87"/>
                  </a:lnTo>
                  <a:lnTo>
                    <a:pt x="57" y="87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79" name="Freeform 40"/>
            <p:cNvSpPr>
              <a:spLocks/>
            </p:cNvSpPr>
            <p:nvPr/>
          </p:nvSpPr>
          <p:spPr bwMode="auto">
            <a:xfrm>
              <a:off x="2928" y="2456"/>
              <a:ext cx="35" cy="33"/>
            </a:xfrm>
            <a:custGeom>
              <a:avLst/>
              <a:gdLst>
                <a:gd name="T0" fmla="*/ 26 w 35"/>
                <a:gd name="T1" fmla="*/ 16 h 33"/>
                <a:gd name="T2" fmla="*/ 35 w 35"/>
                <a:gd name="T3" fmla="*/ 25 h 33"/>
                <a:gd name="T4" fmla="*/ 33 w 35"/>
                <a:gd name="T5" fmla="*/ 18 h 33"/>
                <a:gd name="T6" fmla="*/ 30 w 35"/>
                <a:gd name="T7" fmla="*/ 14 h 33"/>
                <a:gd name="T8" fmla="*/ 26 w 35"/>
                <a:gd name="T9" fmla="*/ 11 h 33"/>
                <a:gd name="T10" fmla="*/ 22 w 35"/>
                <a:gd name="T11" fmla="*/ 7 h 33"/>
                <a:gd name="T12" fmla="*/ 17 w 35"/>
                <a:gd name="T13" fmla="*/ 5 h 33"/>
                <a:gd name="T14" fmla="*/ 11 w 35"/>
                <a:gd name="T15" fmla="*/ 1 h 33"/>
                <a:gd name="T16" fmla="*/ 6 w 35"/>
                <a:gd name="T17" fmla="*/ 0 h 33"/>
                <a:gd name="T18" fmla="*/ 0 w 35"/>
                <a:gd name="T19" fmla="*/ 0 h 33"/>
                <a:gd name="T20" fmla="*/ 0 w 35"/>
                <a:gd name="T21" fmla="*/ 16 h 33"/>
                <a:gd name="T22" fmla="*/ 2 w 35"/>
                <a:gd name="T23" fmla="*/ 16 h 33"/>
                <a:gd name="T24" fmla="*/ 6 w 35"/>
                <a:gd name="T25" fmla="*/ 18 h 33"/>
                <a:gd name="T26" fmla="*/ 9 w 35"/>
                <a:gd name="T27" fmla="*/ 20 h 33"/>
                <a:gd name="T28" fmla="*/ 13 w 35"/>
                <a:gd name="T29" fmla="*/ 22 h 33"/>
                <a:gd name="T30" fmla="*/ 15 w 35"/>
                <a:gd name="T31" fmla="*/ 24 h 33"/>
                <a:gd name="T32" fmla="*/ 17 w 35"/>
                <a:gd name="T33" fmla="*/ 25 h 33"/>
                <a:gd name="T34" fmla="*/ 19 w 35"/>
                <a:gd name="T35" fmla="*/ 27 h 33"/>
                <a:gd name="T36" fmla="*/ 19 w 35"/>
                <a:gd name="T37" fmla="*/ 25 h 33"/>
                <a:gd name="T38" fmla="*/ 26 w 35"/>
                <a:gd name="T39" fmla="*/ 33 h 33"/>
                <a:gd name="T40" fmla="*/ 19 w 35"/>
                <a:gd name="T41" fmla="*/ 25 h 33"/>
                <a:gd name="T42" fmla="*/ 19 w 35"/>
                <a:gd name="T43" fmla="*/ 33 h 33"/>
                <a:gd name="T44" fmla="*/ 26 w 35"/>
                <a:gd name="T45" fmla="*/ 33 h 33"/>
                <a:gd name="T46" fmla="*/ 26 w 35"/>
                <a:gd name="T47" fmla="*/ 16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5" h="33">
                  <a:moveTo>
                    <a:pt x="26" y="16"/>
                  </a:moveTo>
                  <a:lnTo>
                    <a:pt x="35" y="25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6" y="11"/>
                  </a:lnTo>
                  <a:lnTo>
                    <a:pt x="22" y="7"/>
                  </a:lnTo>
                  <a:lnTo>
                    <a:pt x="17" y="5"/>
                  </a:lnTo>
                  <a:lnTo>
                    <a:pt x="11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9" y="20"/>
                  </a:lnTo>
                  <a:lnTo>
                    <a:pt x="13" y="22"/>
                  </a:lnTo>
                  <a:lnTo>
                    <a:pt x="15" y="24"/>
                  </a:lnTo>
                  <a:lnTo>
                    <a:pt x="17" y="25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26" y="33"/>
                  </a:lnTo>
                  <a:lnTo>
                    <a:pt x="19" y="25"/>
                  </a:lnTo>
                  <a:lnTo>
                    <a:pt x="19" y="33"/>
                  </a:lnTo>
                  <a:lnTo>
                    <a:pt x="26" y="33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0" name="Freeform 41"/>
            <p:cNvSpPr>
              <a:spLocks/>
            </p:cNvSpPr>
            <p:nvPr/>
          </p:nvSpPr>
          <p:spPr bwMode="auto">
            <a:xfrm>
              <a:off x="2954" y="2472"/>
              <a:ext cx="54" cy="45"/>
            </a:xfrm>
            <a:custGeom>
              <a:avLst/>
              <a:gdLst>
                <a:gd name="T0" fmla="*/ 48 w 54"/>
                <a:gd name="T1" fmla="*/ 28 h 45"/>
                <a:gd name="T2" fmla="*/ 54 w 54"/>
                <a:gd name="T3" fmla="*/ 32 h 45"/>
                <a:gd name="T4" fmla="*/ 50 w 54"/>
                <a:gd name="T5" fmla="*/ 26 h 45"/>
                <a:gd name="T6" fmla="*/ 44 w 54"/>
                <a:gd name="T7" fmla="*/ 22 h 45"/>
                <a:gd name="T8" fmla="*/ 37 w 54"/>
                <a:gd name="T9" fmla="*/ 17 h 45"/>
                <a:gd name="T10" fmla="*/ 31 w 54"/>
                <a:gd name="T11" fmla="*/ 11 h 45"/>
                <a:gd name="T12" fmla="*/ 24 w 54"/>
                <a:gd name="T13" fmla="*/ 8 h 45"/>
                <a:gd name="T14" fmla="*/ 17 w 54"/>
                <a:gd name="T15" fmla="*/ 4 h 45"/>
                <a:gd name="T16" fmla="*/ 7 w 54"/>
                <a:gd name="T17" fmla="*/ 2 h 45"/>
                <a:gd name="T18" fmla="*/ 0 w 54"/>
                <a:gd name="T19" fmla="*/ 0 h 45"/>
                <a:gd name="T20" fmla="*/ 0 w 54"/>
                <a:gd name="T21" fmla="*/ 17 h 45"/>
                <a:gd name="T22" fmla="*/ 6 w 54"/>
                <a:gd name="T23" fmla="*/ 19 h 45"/>
                <a:gd name="T24" fmla="*/ 9 w 54"/>
                <a:gd name="T25" fmla="*/ 19 h 45"/>
                <a:gd name="T26" fmla="*/ 17 w 54"/>
                <a:gd name="T27" fmla="*/ 22 h 45"/>
                <a:gd name="T28" fmla="*/ 22 w 54"/>
                <a:gd name="T29" fmla="*/ 26 h 45"/>
                <a:gd name="T30" fmla="*/ 28 w 54"/>
                <a:gd name="T31" fmla="*/ 30 h 45"/>
                <a:gd name="T32" fmla="*/ 33 w 54"/>
                <a:gd name="T33" fmla="*/ 33 h 45"/>
                <a:gd name="T34" fmla="*/ 39 w 54"/>
                <a:gd name="T35" fmla="*/ 39 h 45"/>
                <a:gd name="T36" fmla="*/ 42 w 54"/>
                <a:gd name="T37" fmla="*/ 43 h 45"/>
                <a:gd name="T38" fmla="*/ 48 w 54"/>
                <a:gd name="T39" fmla="*/ 45 h 45"/>
                <a:gd name="T40" fmla="*/ 42 w 54"/>
                <a:gd name="T41" fmla="*/ 43 h 45"/>
                <a:gd name="T42" fmla="*/ 44 w 54"/>
                <a:gd name="T43" fmla="*/ 45 h 45"/>
                <a:gd name="T44" fmla="*/ 48 w 54"/>
                <a:gd name="T45" fmla="*/ 45 h 45"/>
                <a:gd name="T46" fmla="*/ 48 w 54"/>
                <a:gd name="T47" fmla="*/ 28 h 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4" h="45">
                  <a:moveTo>
                    <a:pt x="48" y="28"/>
                  </a:moveTo>
                  <a:lnTo>
                    <a:pt x="54" y="32"/>
                  </a:lnTo>
                  <a:lnTo>
                    <a:pt x="50" y="26"/>
                  </a:lnTo>
                  <a:lnTo>
                    <a:pt x="44" y="22"/>
                  </a:lnTo>
                  <a:lnTo>
                    <a:pt x="37" y="17"/>
                  </a:lnTo>
                  <a:lnTo>
                    <a:pt x="31" y="11"/>
                  </a:lnTo>
                  <a:lnTo>
                    <a:pt x="24" y="8"/>
                  </a:lnTo>
                  <a:lnTo>
                    <a:pt x="17" y="4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7" y="22"/>
                  </a:lnTo>
                  <a:lnTo>
                    <a:pt x="22" y="26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39" y="39"/>
                  </a:lnTo>
                  <a:lnTo>
                    <a:pt x="42" y="43"/>
                  </a:lnTo>
                  <a:lnTo>
                    <a:pt x="48" y="45"/>
                  </a:lnTo>
                  <a:lnTo>
                    <a:pt x="42" y="43"/>
                  </a:lnTo>
                  <a:lnTo>
                    <a:pt x="44" y="45"/>
                  </a:lnTo>
                  <a:lnTo>
                    <a:pt x="48" y="45"/>
                  </a:lnTo>
                  <a:lnTo>
                    <a:pt x="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1" name="Freeform 42"/>
            <p:cNvSpPr>
              <a:spLocks/>
            </p:cNvSpPr>
            <p:nvPr/>
          </p:nvSpPr>
          <p:spPr bwMode="auto">
            <a:xfrm>
              <a:off x="3002" y="2500"/>
              <a:ext cx="489" cy="151"/>
            </a:xfrm>
            <a:custGeom>
              <a:avLst/>
              <a:gdLst>
                <a:gd name="T0" fmla="*/ 489 w 489"/>
                <a:gd name="T1" fmla="*/ 137 h 151"/>
                <a:gd name="T2" fmla="*/ 463 w 489"/>
                <a:gd name="T3" fmla="*/ 122 h 151"/>
                <a:gd name="T4" fmla="*/ 437 w 489"/>
                <a:gd name="T5" fmla="*/ 109 h 151"/>
                <a:gd name="T6" fmla="*/ 410 w 489"/>
                <a:gd name="T7" fmla="*/ 94 h 151"/>
                <a:gd name="T8" fmla="*/ 380 w 489"/>
                <a:gd name="T9" fmla="*/ 83 h 151"/>
                <a:gd name="T10" fmla="*/ 351 w 489"/>
                <a:gd name="T11" fmla="*/ 70 h 151"/>
                <a:gd name="T12" fmla="*/ 319 w 489"/>
                <a:gd name="T13" fmla="*/ 59 h 151"/>
                <a:gd name="T14" fmla="*/ 286 w 489"/>
                <a:gd name="T15" fmla="*/ 48 h 151"/>
                <a:gd name="T16" fmla="*/ 255 w 489"/>
                <a:gd name="T17" fmla="*/ 39 h 151"/>
                <a:gd name="T18" fmla="*/ 221 w 489"/>
                <a:gd name="T19" fmla="*/ 31 h 151"/>
                <a:gd name="T20" fmla="*/ 188 w 489"/>
                <a:gd name="T21" fmla="*/ 24 h 151"/>
                <a:gd name="T22" fmla="*/ 155 w 489"/>
                <a:gd name="T23" fmla="*/ 17 h 151"/>
                <a:gd name="T24" fmla="*/ 122 w 489"/>
                <a:gd name="T25" fmla="*/ 11 h 151"/>
                <a:gd name="T26" fmla="*/ 90 w 489"/>
                <a:gd name="T27" fmla="*/ 7 h 151"/>
                <a:gd name="T28" fmla="*/ 59 w 489"/>
                <a:gd name="T29" fmla="*/ 4 h 151"/>
                <a:gd name="T30" fmla="*/ 30 w 489"/>
                <a:gd name="T31" fmla="*/ 2 h 151"/>
                <a:gd name="T32" fmla="*/ 0 w 489"/>
                <a:gd name="T33" fmla="*/ 0 h 151"/>
                <a:gd name="T34" fmla="*/ 0 w 489"/>
                <a:gd name="T35" fmla="*/ 17 h 151"/>
                <a:gd name="T36" fmla="*/ 28 w 489"/>
                <a:gd name="T37" fmla="*/ 18 h 151"/>
                <a:gd name="T38" fmla="*/ 57 w 489"/>
                <a:gd name="T39" fmla="*/ 20 h 151"/>
                <a:gd name="T40" fmla="*/ 89 w 489"/>
                <a:gd name="T41" fmla="*/ 24 h 151"/>
                <a:gd name="T42" fmla="*/ 120 w 489"/>
                <a:gd name="T43" fmla="*/ 28 h 151"/>
                <a:gd name="T44" fmla="*/ 151 w 489"/>
                <a:gd name="T45" fmla="*/ 33 h 151"/>
                <a:gd name="T46" fmla="*/ 185 w 489"/>
                <a:gd name="T47" fmla="*/ 39 h 151"/>
                <a:gd name="T48" fmla="*/ 218 w 489"/>
                <a:gd name="T49" fmla="*/ 46 h 151"/>
                <a:gd name="T50" fmla="*/ 249 w 489"/>
                <a:gd name="T51" fmla="*/ 55 h 151"/>
                <a:gd name="T52" fmla="*/ 282 w 489"/>
                <a:gd name="T53" fmla="*/ 65 h 151"/>
                <a:gd name="T54" fmla="*/ 314 w 489"/>
                <a:gd name="T55" fmla="*/ 76 h 151"/>
                <a:gd name="T56" fmla="*/ 345 w 489"/>
                <a:gd name="T57" fmla="*/ 85 h 151"/>
                <a:gd name="T58" fmla="*/ 375 w 489"/>
                <a:gd name="T59" fmla="*/ 98 h 151"/>
                <a:gd name="T60" fmla="*/ 402 w 489"/>
                <a:gd name="T61" fmla="*/ 111 h 151"/>
                <a:gd name="T62" fmla="*/ 430 w 489"/>
                <a:gd name="T63" fmla="*/ 124 h 151"/>
                <a:gd name="T64" fmla="*/ 456 w 489"/>
                <a:gd name="T65" fmla="*/ 137 h 151"/>
                <a:gd name="T66" fmla="*/ 480 w 489"/>
                <a:gd name="T67" fmla="*/ 151 h 151"/>
                <a:gd name="T68" fmla="*/ 489 w 489"/>
                <a:gd name="T69" fmla="*/ 137 h 1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89" h="151">
                  <a:moveTo>
                    <a:pt x="489" y="137"/>
                  </a:moveTo>
                  <a:lnTo>
                    <a:pt x="463" y="122"/>
                  </a:lnTo>
                  <a:lnTo>
                    <a:pt x="437" y="109"/>
                  </a:lnTo>
                  <a:lnTo>
                    <a:pt x="410" y="94"/>
                  </a:lnTo>
                  <a:lnTo>
                    <a:pt x="380" y="83"/>
                  </a:lnTo>
                  <a:lnTo>
                    <a:pt x="351" y="70"/>
                  </a:lnTo>
                  <a:lnTo>
                    <a:pt x="319" y="59"/>
                  </a:lnTo>
                  <a:lnTo>
                    <a:pt x="286" y="48"/>
                  </a:lnTo>
                  <a:lnTo>
                    <a:pt x="255" y="39"/>
                  </a:lnTo>
                  <a:lnTo>
                    <a:pt x="221" y="31"/>
                  </a:lnTo>
                  <a:lnTo>
                    <a:pt x="188" y="24"/>
                  </a:lnTo>
                  <a:lnTo>
                    <a:pt x="155" y="17"/>
                  </a:lnTo>
                  <a:lnTo>
                    <a:pt x="122" y="11"/>
                  </a:lnTo>
                  <a:lnTo>
                    <a:pt x="90" y="7"/>
                  </a:lnTo>
                  <a:lnTo>
                    <a:pt x="59" y="4"/>
                  </a:lnTo>
                  <a:lnTo>
                    <a:pt x="30" y="2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8" y="18"/>
                  </a:lnTo>
                  <a:lnTo>
                    <a:pt x="57" y="20"/>
                  </a:lnTo>
                  <a:lnTo>
                    <a:pt x="89" y="24"/>
                  </a:lnTo>
                  <a:lnTo>
                    <a:pt x="120" y="28"/>
                  </a:lnTo>
                  <a:lnTo>
                    <a:pt x="151" y="33"/>
                  </a:lnTo>
                  <a:lnTo>
                    <a:pt x="185" y="39"/>
                  </a:lnTo>
                  <a:lnTo>
                    <a:pt x="218" y="46"/>
                  </a:lnTo>
                  <a:lnTo>
                    <a:pt x="249" y="55"/>
                  </a:lnTo>
                  <a:lnTo>
                    <a:pt x="282" y="65"/>
                  </a:lnTo>
                  <a:lnTo>
                    <a:pt x="314" y="76"/>
                  </a:lnTo>
                  <a:lnTo>
                    <a:pt x="345" y="85"/>
                  </a:lnTo>
                  <a:lnTo>
                    <a:pt x="375" y="98"/>
                  </a:lnTo>
                  <a:lnTo>
                    <a:pt x="402" y="111"/>
                  </a:lnTo>
                  <a:lnTo>
                    <a:pt x="430" y="124"/>
                  </a:lnTo>
                  <a:lnTo>
                    <a:pt x="456" y="137"/>
                  </a:lnTo>
                  <a:lnTo>
                    <a:pt x="480" y="151"/>
                  </a:lnTo>
                  <a:lnTo>
                    <a:pt x="489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2" name="Freeform 43"/>
            <p:cNvSpPr>
              <a:spLocks/>
            </p:cNvSpPr>
            <p:nvPr/>
          </p:nvSpPr>
          <p:spPr bwMode="auto">
            <a:xfrm>
              <a:off x="3482" y="2637"/>
              <a:ext cx="203" cy="304"/>
            </a:xfrm>
            <a:custGeom>
              <a:avLst/>
              <a:gdLst>
                <a:gd name="T0" fmla="*/ 203 w 203"/>
                <a:gd name="T1" fmla="*/ 295 h 304"/>
                <a:gd name="T2" fmla="*/ 184 w 203"/>
                <a:gd name="T3" fmla="*/ 262 h 304"/>
                <a:gd name="T4" fmla="*/ 164 w 203"/>
                <a:gd name="T5" fmla="*/ 223 h 304"/>
                <a:gd name="T6" fmla="*/ 142 w 203"/>
                <a:gd name="T7" fmla="*/ 181 h 304"/>
                <a:gd name="T8" fmla="*/ 118 w 203"/>
                <a:gd name="T9" fmla="*/ 138 h 304"/>
                <a:gd name="T10" fmla="*/ 94 w 203"/>
                <a:gd name="T11" fmla="*/ 98 h 304"/>
                <a:gd name="T12" fmla="*/ 68 w 203"/>
                <a:gd name="T13" fmla="*/ 61 h 304"/>
                <a:gd name="T14" fmla="*/ 53 w 203"/>
                <a:gd name="T15" fmla="*/ 42 h 304"/>
                <a:gd name="T16" fmla="*/ 39 w 203"/>
                <a:gd name="T17" fmla="*/ 27 h 304"/>
                <a:gd name="T18" fmla="*/ 24 w 203"/>
                <a:gd name="T19" fmla="*/ 13 h 304"/>
                <a:gd name="T20" fmla="*/ 9 w 203"/>
                <a:gd name="T21" fmla="*/ 0 h 304"/>
                <a:gd name="T22" fmla="*/ 0 w 203"/>
                <a:gd name="T23" fmla="*/ 14 h 304"/>
                <a:gd name="T24" fmla="*/ 13 w 203"/>
                <a:gd name="T25" fmla="*/ 25 h 304"/>
                <a:gd name="T26" fmla="*/ 28 w 203"/>
                <a:gd name="T27" fmla="*/ 38 h 304"/>
                <a:gd name="T28" fmla="*/ 41 w 203"/>
                <a:gd name="T29" fmla="*/ 53 h 304"/>
                <a:gd name="T30" fmla="*/ 53 w 203"/>
                <a:gd name="T31" fmla="*/ 70 h 304"/>
                <a:gd name="T32" fmla="*/ 79 w 203"/>
                <a:gd name="T33" fmla="*/ 107 h 304"/>
                <a:gd name="T34" fmla="*/ 105 w 203"/>
                <a:gd name="T35" fmla="*/ 147 h 304"/>
                <a:gd name="T36" fmla="*/ 127 w 203"/>
                <a:gd name="T37" fmla="*/ 190 h 304"/>
                <a:gd name="T38" fmla="*/ 149 w 203"/>
                <a:gd name="T39" fmla="*/ 231 h 304"/>
                <a:gd name="T40" fmla="*/ 170 w 203"/>
                <a:gd name="T41" fmla="*/ 269 h 304"/>
                <a:gd name="T42" fmla="*/ 188 w 203"/>
                <a:gd name="T43" fmla="*/ 304 h 304"/>
                <a:gd name="T44" fmla="*/ 203 w 203"/>
                <a:gd name="T45" fmla="*/ 295 h 30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3" h="304">
                  <a:moveTo>
                    <a:pt x="203" y="295"/>
                  </a:moveTo>
                  <a:lnTo>
                    <a:pt x="184" y="262"/>
                  </a:lnTo>
                  <a:lnTo>
                    <a:pt x="164" y="223"/>
                  </a:lnTo>
                  <a:lnTo>
                    <a:pt x="142" y="181"/>
                  </a:lnTo>
                  <a:lnTo>
                    <a:pt x="118" y="138"/>
                  </a:lnTo>
                  <a:lnTo>
                    <a:pt x="94" y="98"/>
                  </a:lnTo>
                  <a:lnTo>
                    <a:pt x="68" y="61"/>
                  </a:lnTo>
                  <a:lnTo>
                    <a:pt x="53" y="42"/>
                  </a:lnTo>
                  <a:lnTo>
                    <a:pt x="39" y="27"/>
                  </a:lnTo>
                  <a:lnTo>
                    <a:pt x="24" y="13"/>
                  </a:lnTo>
                  <a:lnTo>
                    <a:pt x="9" y="0"/>
                  </a:lnTo>
                  <a:lnTo>
                    <a:pt x="0" y="14"/>
                  </a:lnTo>
                  <a:lnTo>
                    <a:pt x="13" y="25"/>
                  </a:lnTo>
                  <a:lnTo>
                    <a:pt x="28" y="38"/>
                  </a:lnTo>
                  <a:lnTo>
                    <a:pt x="41" y="53"/>
                  </a:lnTo>
                  <a:lnTo>
                    <a:pt x="53" y="70"/>
                  </a:lnTo>
                  <a:lnTo>
                    <a:pt x="79" y="107"/>
                  </a:lnTo>
                  <a:lnTo>
                    <a:pt x="105" y="147"/>
                  </a:lnTo>
                  <a:lnTo>
                    <a:pt x="127" y="190"/>
                  </a:lnTo>
                  <a:lnTo>
                    <a:pt x="149" y="231"/>
                  </a:lnTo>
                  <a:lnTo>
                    <a:pt x="170" y="269"/>
                  </a:lnTo>
                  <a:lnTo>
                    <a:pt x="188" y="304"/>
                  </a:lnTo>
                  <a:lnTo>
                    <a:pt x="203" y="2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3" name="Freeform 44"/>
            <p:cNvSpPr>
              <a:spLocks/>
            </p:cNvSpPr>
            <p:nvPr/>
          </p:nvSpPr>
          <p:spPr bwMode="auto">
            <a:xfrm>
              <a:off x="3670" y="2932"/>
              <a:ext cx="57" cy="74"/>
            </a:xfrm>
            <a:custGeom>
              <a:avLst/>
              <a:gdLst>
                <a:gd name="T0" fmla="*/ 54 w 57"/>
                <a:gd name="T1" fmla="*/ 59 h 74"/>
                <a:gd name="T2" fmla="*/ 57 w 57"/>
                <a:gd name="T3" fmla="*/ 65 h 74"/>
                <a:gd name="T4" fmla="*/ 54 w 57"/>
                <a:gd name="T5" fmla="*/ 56 h 74"/>
                <a:gd name="T6" fmla="*/ 50 w 57"/>
                <a:gd name="T7" fmla="*/ 48 h 74"/>
                <a:gd name="T8" fmla="*/ 44 w 57"/>
                <a:gd name="T9" fmla="*/ 39 h 74"/>
                <a:gd name="T10" fmla="*/ 37 w 57"/>
                <a:gd name="T11" fmla="*/ 32 h 74"/>
                <a:gd name="T12" fmla="*/ 30 w 57"/>
                <a:gd name="T13" fmla="*/ 22 h 74"/>
                <a:gd name="T14" fmla="*/ 24 w 57"/>
                <a:gd name="T15" fmla="*/ 15 h 74"/>
                <a:gd name="T16" fmla="*/ 19 w 57"/>
                <a:gd name="T17" fmla="*/ 8 h 74"/>
                <a:gd name="T18" fmla="*/ 15 w 57"/>
                <a:gd name="T19" fmla="*/ 0 h 74"/>
                <a:gd name="T20" fmla="*/ 0 w 57"/>
                <a:gd name="T21" fmla="*/ 9 h 74"/>
                <a:gd name="T22" fmla="*/ 6 w 57"/>
                <a:gd name="T23" fmla="*/ 17 h 74"/>
                <a:gd name="T24" fmla="*/ 11 w 57"/>
                <a:gd name="T25" fmla="*/ 24 h 74"/>
                <a:gd name="T26" fmla="*/ 17 w 57"/>
                <a:gd name="T27" fmla="*/ 33 h 74"/>
                <a:gd name="T28" fmla="*/ 24 w 57"/>
                <a:gd name="T29" fmla="*/ 41 h 74"/>
                <a:gd name="T30" fmla="*/ 30 w 57"/>
                <a:gd name="T31" fmla="*/ 50 h 74"/>
                <a:gd name="T32" fmla="*/ 35 w 57"/>
                <a:gd name="T33" fmla="*/ 57 h 74"/>
                <a:gd name="T34" fmla="*/ 39 w 57"/>
                <a:gd name="T35" fmla="*/ 65 h 74"/>
                <a:gd name="T36" fmla="*/ 43 w 57"/>
                <a:gd name="T37" fmla="*/ 70 h 74"/>
                <a:gd name="T38" fmla="*/ 46 w 57"/>
                <a:gd name="T39" fmla="*/ 74 h 74"/>
                <a:gd name="T40" fmla="*/ 43 w 57"/>
                <a:gd name="T41" fmla="*/ 70 h 74"/>
                <a:gd name="T42" fmla="*/ 43 w 57"/>
                <a:gd name="T43" fmla="*/ 72 h 74"/>
                <a:gd name="T44" fmla="*/ 46 w 57"/>
                <a:gd name="T45" fmla="*/ 74 h 74"/>
                <a:gd name="T46" fmla="*/ 54 w 57"/>
                <a:gd name="T47" fmla="*/ 59 h 7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7" h="74">
                  <a:moveTo>
                    <a:pt x="54" y="59"/>
                  </a:moveTo>
                  <a:lnTo>
                    <a:pt x="57" y="65"/>
                  </a:lnTo>
                  <a:lnTo>
                    <a:pt x="54" y="56"/>
                  </a:lnTo>
                  <a:lnTo>
                    <a:pt x="50" y="48"/>
                  </a:lnTo>
                  <a:lnTo>
                    <a:pt x="44" y="39"/>
                  </a:lnTo>
                  <a:lnTo>
                    <a:pt x="37" y="32"/>
                  </a:lnTo>
                  <a:lnTo>
                    <a:pt x="30" y="22"/>
                  </a:lnTo>
                  <a:lnTo>
                    <a:pt x="24" y="15"/>
                  </a:lnTo>
                  <a:lnTo>
                    <a:pt x="19" y="8"/>
                  </a:lnTo>
                  <a:lnTo>
                    <a:pt x="15" y="0"/>
                  </a:lnTo>
                  <a:lnTo>
                    <a:pt x="0" y="9"/>
                  </a:lnTo>
                  <a:lnTo>
                    <a:pt x="6" y="17"/>
                  </a:lnTo>
                  <a:lnTo>
                    <a:pt x="11" y="24"/>
                  </a:lnTo>
                  <a:lnTo>
                    <a:pt x="17" y="33"/>
                  </a:lnTo>
                  <a:lnTo>
                    <a:pt x="24" y="41"/>
                  </a:lnTo>
                  <a:lnTo>
                    <a:pt x="30" y="50"/>
                  </a:lnTo>
                  <a:lnTo>
                    <a:pt x="35" y="57"/>
                  </a:lnTo>
                  <a:lnTo>
                    <a:pt x="39" y="65"/>
                  </a:lnTo>
                  <a:lnTo>
                    <a:pt x="43" y="70"/>
                  </a:lnTo>
                  <a:lnTo>
                    <a:pt x="46" y="74"/>
                  </a:lnTo>
                  <a:lnTo>
                    <a:pt x="43" y="70"/>
                  </a:lnTo>
                  <a:lnTo>
                    <a:pt x="43" y="72"/>
                  </a:lnTo>
                  <a:lnTo>
                    <a:pt x="46" y="74"/>
                  </a:lnTo>
                  <a:lnTo>
                    <a:pt x="5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4" name="Freeform 45"/>
            <p:cNvSpPr>
              <a:spLocks/>
            </p:cNvSpPr>
            <p:nvPr/>
          </p:nvSpPr>
          <p:spPr bwMode="auto">
            <a:xfrm>
              <a:off x="3716" y="2991"/>
              <a:ext cx="76" cy="50"/>
            </a:xfrm>
            <a:custGeom>
              <a:avLst/>
              <a:gdLst>
                <a:gd name="T0" fmla="*/ 76 w 76"/>
                <a:gd name="T1" fmla="*/ 48 h 50"/>
                <a:gd name="T2" fmla="*/ 70 w 76"/>
                <a:gd name="T3" fmla="*/ 39 h 50"/>
                <a:gd name="T4" fmla="*/ 63 w 76"/>
                <a:gd name="T5" fmla="*/ 34 h 50"/>
                <a:gd name="T6" fmla="*/ 54 w 76"/>
                <a:gd name="T7" fmla="*/ 26 h 50"/>
                <a:gd name="T8" fmla="*/ 45 w 76"/>
                <a:gd name="T9" fmla="*/ 21 h 50"/>
                <a:gd name="T10" fmla="*/ 34 w 76"/>
                <a:gd name="T11" fmla="*/ 15 h 50"/>
                <a:gd name="T12" fmla="*/ 22 w 76"/>
                <a:gd name="T13" fmla="*/ 8 h 50"/>
                <a:gd name="T14" fmla="*/ 13 w 76"/>
                <a:gd name="T15" fmla="*/ 4 h 50"/>
                <a:gd name="T16" fmla="*/ 8 w 76"/>
                <a:gd name="T17" fmla="*/ 0 h 50"/>
                <a:gd name="T18" fmla="*/ 0 w 76"/>
                <a:gd name="T19" fmla="*/ 15 h 50"/>
                <a:gd name="T20" fmla="*/ 6 w 76"/>
                <a:gd name="T21" fmla="*/ 19 h 50"/>
                <a:gd name="T22" fmla="*/ 15 w 76"/>
                <a:gd name="T23" fmla="*/ 22 h 50"/>
                <a:gd name="T24" fmla="*/ 24 w 76"/>
                <a:gd name="T25" fmla="*/ 28 h 50"/>
                <a:gd name="T26" fmla="*/ 35 w 76"/>
                <a:gd name="T27" fmla="*/ 35 h 50"/>
                <a:gd name="T28" fmla="*/ 46 w 76"/>
                <a:gd name="T29" fmla="*/ 41 h 50"/>
                <a:gd name="T30" fmla="*/ 54 w 76"/>
                <a:gd name="T31" fmla="*/ 46 h 50"/>
                <a:gd name="T32" fmla="*/ 59 w 76"/>
                <a:gd name="T33" fmla="*/ 50 h 50"/>
                <a:gd name="T34" fmla="*/ 59 w 76"/>
                <a:gd name="T35" fmla="*/ 48 h 50"/>
                <a:gd name="T36" fmla="*/ 76 w 76"/>
                <a:gd name="T37" fmla="*/ 48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50">
                  <a:moveTo>
                    <a:pt x="76" y="48"/>
                  </a:moveTo>
                  <a:lnTo>
                    <a:pt x="70" y="39"/>
                  </a:lnTo>
                  <a:lnTo>
                    <a:pt x="63" y="34"/>
                  </a:lnTo>
                  <a:lnTo>
                    <a:pt x="54" y="26"/>
                  </a:lnTo>
                  <a:lnTo>
                    <a:pt x="45" y="21"/>
                  </a:lnTo>
                  <a:lnTo>
                    <a:pt x="34" y="15"/>
                  </a:lnTo>
                  <a:lnTo>
                    <a:pt x="22" y="8"/>
                  </a:lnTo>
                  <a:lnTo>
                    <a:pt x="13" y="4"/>
                  </a:lnTo>
                  <a:lnTo>
                    <a:pt x="8" y="0"/>
                  </a:lnTo>
                  <a:lnTo>
                    <a:pt x="0" y="15"/>
                  </a:lnTo>
                  <a:lnTo>
                    <a:pt x="6" y="19"/>
                  </a:lnTo>
                  <a:lnTo>
                    <a:pt x="15" y="22"/>
                  </a:lnTo>
                  <a:lnTo>
                    <a:pt x="24" y="28"/>
                  </a:lnTo>
                  <a:lnTo>
                    <a:pt x="35" y="35"/>
                  </a:lnTo>
                  <a:lnTo>
                    <a:pt x="46" y="41"/>
                  </a:lnTo>
                  <a:lnTo>
                    <a:pt x="54" y="46"/>
                  </a:lnTo>
                  <a:lnTo>
                    <a:pt x="59" y="50"/>
                  </a:lnTo>
                  <a:lnTo>
                    <a:pt x="59" y="48"/>
                  </a:lnTo>
                  <a:lnTo>
                    <a:pt x="7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5" name="Freeform 46"/>
            <p:cNvSpPr>
              <a:spLocks/>
            </p:cNvSpPr>
            <p:nvPr/>
          </p:nvSpPr>
          <p:spPr bwMode="auto">
            <a:xfrm>
              <a:off x="1874" y="2378"/>
              <a:ext cx="604" cy="545"/>
            </a:xfrm>
            <a:custGeom>
              <a:avLst/>
              <a:gdLst>
                <a:gd name="T0" fmla="*/ 0 w 604"/>
                <a:gd name="T1" fmla="*/ 545 h 545"/>
                <a:gd name="T2" fmla="*/ 32 w 604"/>
                <a:gd name="T3" fmla="*/ 545 h 545"/>
                <a:gd name="T4" fmla="*/ 59 w 604"/>
                <a:gd name="T5" fmla="*/ 541 h 545"/>
                <a:gd name="T6" fmla="*/ 87 w 604"/>
                <a:gd name="T7" fmla="*/ 534 h 545"/>
                <a:gd name="T8" fmla="*/ 111 w 604"/>
                <a:gd name="T9" fmla="*/ 525 h 545"/>
                <a:gd name="T10" fmla="*/ 135 w 604"/>
                <a:gd name="T11" fmla="*/ 514 h 545"/>
                <a:gd name="T12" fmla="*/ 157 w 604"/>
                <a:gd name="T13" fmla="*/ 501 h 545"/>
                <a:gd name="T14" fmla="*/ 179 w 604"/>
                <a:gd name="T15" fmla="*/ 486 h 545"/>
                <a:gd name="T16" fmla="*/ 200 w 604"/>
                <a:gd name="T17" fmla="*/ 471 h 545"/>
                <a:gd name="T18" fmla="*/ 218 w 604"/>
                <a:gd name="T19" fmla="*/ 453 h 545"/>
                <a:gd name="T20" fmla="*/ 235 w 604"/>
                <a:gd name="T21" fmla="*/ 434 h 545"/>
                <a:gd name="T22" fmla="*/ 253 w 604"/>
                <a:gd name="T23" fmla="*/ 414 h 545"/>
                <a:gd name="T24" fmla="*/ 268 w 604"/>
                <a:gd name="T25" fmla="*/ 393 h 545"/>
                <a:gd name="T26" fmla="*/ 299 w 604"/>
                <a:gd name="T27" fmla="*/ 349 h 545"/>
                <a:gd name="T28" fmla="*/ 329 w 604"/>
                <a:gd name="T29" fmla="*/ 303 h 545"/>
                <a:gd name="T30" fmla="*/ 356 w 604"/>
                <a:gd name="T31" fmla="*/ 255 h 545"/>
                <a:gd name="T32" fmla="*/ 384 w 604"/>
                <a:gd name="T33" fmla="*/ 211 h 545"/>
                <a:gd name="T34" fmla="*/ 414 w 604"/>
                <a:gd name="T35" fmla="*/ 166 h 545"/>
                <a:gd name="T36" fmla="*/ 445 w 604"/>
                <a:gd name="T37" fmla="*/ 124 h 545"/>
                <a:gd name="T38" fmla="*/ 462 w 604"/>
                <a:gd name="T39" fmla="*/ 105 h 545"/>
                <a:gd name="T40" fmla="*/ 478 w 604"/>
                <a:gd name="T41" fmla="*/ 89 h 545"/>
                <a:gd name="T42" fmla="*/ 497 w 604"/>
                <a:gd name="T43" fmla="*/ 72 h 545"/>
                <a:gd name="T44" fmla="*/ 515 w 604"/>
                <a:gd name="T45" fmla="*/ 57 h 545"/>
                <a:gd name="T46" fmla="*/ 535 w 604"/>
                <a:gd name="T47" fmla="*/ 44 h 545"/>
                <a:gd name="T48" fmla="*/ 558 w 604"/>
                <a:gd name="T49" fmla="*/ 33 h 545"/>
                <a:gd name="T50" fmla="*/ 580 w 604"/>
                <a:gd name="T51" fmla="*/ 24 h 545"/>
                <a:gd name="T52" fmla="*/ 604 w 604"/>
                <a:gd name="T53" fmla="*/ 17 h 545"/>
                <a:gd name="T54" fmla="*/ 600 w 604"/>
                <a:gd name="T55" fmla="*/ 0 h 545"/>
                <a:gd name="T56" fmla="*/ 574 w 604"/>
                <a:gd name="T57" fmla="*/ 7 h 545"/>
                <a:gd name="T58" fmla="*/ 550 w 604"/>
                <a:gd name="T59" fmla="*/ 18 h 545"/>
                <a:gd name="T60" fmla="*/ 528 w 604"/>
                <a:gd name="T61" fmla="*/ 30 h 545"/>
                <a:gd name="T62" fmla="*/ 506 w 604"/>
                <a:gd name="T63" fmla="*/ 44 h 545"/>
                <a:gd name="T64" fmla="*/ 486 w 604"/>
                <a:gd name="T65" fmla="*/ 59 h 545"/>
                <a:gd name="T66" fmla="*/ 467 w 604"/>
                <a:gd name="T67" fmla="*/ 76 h 545"/>
                <a:gd name="T68" fmla="*/ 449 w 604"/>
                <a:gd name="T69" fmla="*/ 94 h 545"/>
                <a:gd name="T70" fmla="*/ 432 w 604"/>
                <a:gd name="T71" fmla="*/ 115 h 545"/>
                <a:gd name="T72" fmla="*/ 401 w 604"/>
                <a:gd name="T73" fmla="*/ 155 h 545"/>
                <a:gd name="T74" fmla="*/ 371 w 604"/>
                <a:gd name="T75" fmla="*/ 201 h 545"/>
                <a:gd name="T76" fmla="*/ 342 w 604"/>
                <a:gd name="T77" fmla="*/ 248 h 545"/>
                <a:gd name="T78" fmla="*/ 314 w 604"/>
                <a:gd name="T79" fmla="*/ 294 h 545"/>
                <a:gd name="T80" fmla="*/ 286 w 604"/>
                <a:gd name="T81" fmla="*/ 340 h 545"/>
                <a:gd name="T82" fmla="*/ 255 w 604"/>
                <a:gd name="T83" fmla="*/ 382 h 545"/>
                <a:gd name="T84" fmla="*/ 240 w 604"/>
                <a:gd name="T85" fmla="*/ 403 h 545"/>
                <a:gd name="T86" fmla="*/ 224 w 604"/>
                <a:gd name="T87" fmla="*/ 423 h 545"/>
                <a:gd name="T88" fmla="*/ 205 w 604"/>
                <a:gd name="T89" fmla="*/ 441 h 545"/>
                <a:gd name="T90" fmla="*/ 188 w 604"/>
                <a:gd name="T91" fmla="*/ 458 h 545"/>
                <a:gd name="T92" fmla="*/ 168 w 604"/>
                <a:gd name="T93" fmla="*/ 473 h 545"/>
                <a:gd name="T94" fmla="*/ 150 w 604"/>
                <a:gd name="T95" fmla="*/ 488 h 545"/>
                <a:gd name="T96" fmla="*/ 128 w 604"/>
                <a:gd name="T97" fmla="*/ 499 h 545"/>
                <a:gd name="T98" fmla="*/ 105 w 604"/>
                <a:gd name="T99" fmla="*/ 510 h 545"/>
                <a:gd name="T100" fmla="*/ 81 w 604"/>
                <a:gd name="T101" fmla="*/ 517 h 545"/>
                <a:gd name="T102" fmla="*/ 57 w 604"/>
                <a:gd name="T103" fmla="*/ 525 h 545"/>
                <a:gd name="T104" fmla="*/ 30 w 604"/>
                <a:gd name="T105" fmla="*/ 528 h 545"/>
                <a:gd name="T106" fmla="*/ 0 w 604"/>
                <a:gd name="T107" fmla="*/ 528 h 545"/>
                <a:gd name="T108" fmla="*/ 0 w 604"/>
                <a:gd name="T109" fmla="*/ 545 h 54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04" h="545">
                  <a:moveTo>
                    <a:pt x="0" y="545"/>
                  </a:moveTo>
                  <a:lnTo>
                    <a:pt x="32" y="545"/>
                  </a:lnTo>
                  <a:lnTo>
                    <a:pt x="59" y="541"/>
                  </a:lnTo>
                  <a:lnTo>
                    <a:pt x="87" y="534"/>
                  </a:lnTo>
                  <a:lnTo>
                    <a:pt x="111" y="525"/>
                  </a:lnTo>
                  <a:lnTo>
                    <a:pt x="135" y="514"/>
                  </a:lnTo>
                  <a:lnTo>
                    <a:pt x="157" y="501"/>
                  </a:lnTo>
                  <a:lnTo>
                    <a:pt x="179" y="486"/>
                  </a:lnTo>
                  <a:lnTo>
                    <a:pt x="200" y="471"/>
                  </a:lnTo>
                  <a:lnTo>
                    <a:pt x="218" y="453"/>
                  </a:lnTo>
                  <a:lnTo>
                    <a:pt x="235" y="434"/>
                  </a:lnTo>
                  <a:lnTo>
                    <a:pt x="253" y="414"/>
                  </a:lnTo>
                  <a:lnTo>
                    <a:pt x="268" y="393"/>
                  </a:lnTo>
                  <a:lnTo>
                    <a:pt x="299" y="349"/>
                  </a:lnTo>
                  <a:lnTo>
                    <a:pt x="329" y="303"/>
                  </a:lnTo>
                  <a:lnTo>
                    <a:pt x="356" y="255"/>
                  </a:lnTo>
                  <a:lnTo>
                    <a:pt x="384" y="211"/>
                  </a:lnTo>
                  <a:lnTo>
                    <a:pt x="414" y="166"/>
                  </a:lnTo>
                  <a:lnTo>
                    <a:pt x="445" y="124"/>
                  </a:lnTo>
                  <a:lnTo>
                    <a:pt x="462" y="105"/>
                  </a:lnTo>
                  <a:lnTo>
                    <a:pt x="478" y="89"/>
                  </a:lnTo>
                  <a:lnTo>
                    <a:pt x="497" y="72"/>
                  </a:lnTo>
                  <a:lnTo>
                    <a:pt x="515" y="57"/>
                  </a:lnTo>
                  <a:lnTo>
                    <a:pt x="535" y="44"/>
                  </a:lnTo>
                  <a:lnTo>
                    <a:pt x="558" y="33"/>
                  </a:lnTo>
                  <a:lnTo>
                    <a:pt x="580" y="24"/>
                  </a:lnTo>
                  <a:lnTo>
                    <a:pt x="604" y="17"/>
                  </a:lnTo>
                  <a:lnTo>
                    <a:pt x="600" y="0"/>
                  </a:lnTo>
                  <a:lnTo>
                    <a:pt x="574" y="7"/>
                  </a:lnTo>
                  <a:lnTo>
                    <a:pt x="550" y="18"/>
                  </a:lnTo>
                  <a:lnTo>
                    <a:pt x="528" y="30"/>
                  </a:lnTo>
                  <a:lnTo>
                    <a:pt x="506" y="44"/>
                  </a:lnTo>
                  <a:lnTo>
                    <a:pt x="486" y="59"/>
                  </a:lnTo>
                  <a:lnTo>
                    <a:pt x="467" y="76"/>
                  </a:lnTo>
                  <a:lnTo>
                    <a:pt x="449" y="94"/>
                  </a:lnTo>
                  <a:lnTo>
                    <a:pt x="432" y="115"/>
                  </a:lnTo>
                  <a:lnTo>
                    <a:pt x="401" y="155"/>
                  </a:lnTo>
                  <a:lnTo>
                    <a:pt x="371" y="201"/>
                  </a:lnTo>
                  <a:lnTo>
                    <a:pt x="342" y="248"/>
                  </a:lnTo>
                  <a:lnTo>
                    <a:pt x="314" y="294"/>
                  </a:lnTo>
                  <a:lnTo>
                    <a:pt x="286" y="340"/>
                  </a:lnTo>
                  <a:lnTo>
                    <a:pt x="255" y="382"/>
                  </a:lnTo>
                  <a:lnTo>
                    <a:pt x="240" y="403"/>
                  </a:lnTo>
                  <a:lnTo>
                    <a:pt x="224" y="423"/>
                  </a:lnTo>
                  <a:lnTo>
                    <a:pt x="205" y="441"/>
                  </a:lnTo>
                  <a:lnTo>
                    <a:pt x="188" y="458"/>
                  </a:lnTo>
                  <a:lnTo>
                    <a:pt x="168" y="473"/>
                  </a:lnTo>
                  <a:lnTo>
                    <a:pt x="150" y="488"/>
                  </a:lnTo>
                  <a:lnTo>
                    <a:pt x="128" y="499"/>
                  </a:lnTo>
                  <a:lnTo>
                    <a:pt x="105" y="510"/>
                  </a:lnTo>
                  <a:lnTo>
                    <a:pt x="81" y="517"/>
                  </a:lnTo>
                  <a:lnTo>
                    <a:pt x="57" y="525"/>
                  </a:lnTo>
                  <a:lnTo>
                    <a:pt x="30" y="528"/>
                  </a:lnTo>
                  <a:lnTo>
                    <a:pt x="0" y="528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6" name="Freeform 47"/>
            <p:cNvSpPr>
              <a:spLocks/>
            </p:cNvSpPr>
            <p:nvPr/>
          </p:nvSpPr>
          <p:spPr bwMode="auto">
            <a:xfrm>
              <a:off x="3663" y="2469"/>
              <a:ext cx="37" cy="72"/>
            </a:xfrm>
            <a:custGeom>
              <a:avLst/>
              <a:gdLst>
                <a:gd name="T0" fmla="*/ 13 w 37"/>
                <a:gd name="T1" fmla="*/ 72 h 72"/>
                <a:gd name="T2" fmla="*/ 16 w 37"/>
                <a:gd name="T3" fmla="*/ 64 h 72"/>
                <a:gd name="T4" fmla="*/ 16 w 37"/>
                <a:gd name="T5" fmla="*/ 59 h 72"/>
                <a:gd name="T6" fmla="*/ 18 w 37"/>
                <a:gd name="T7" fmla="*/ 51 h 72"/>
                <a:gd name="T8" fmla="*/ 22 w 37"/>
                <a:gd name="T9" fmla="*/ 44 h 72"/>
                <a:gd name="T10" fmla="*/ 24 w 37"/>
                <a:gd name="T11" fmla="*/ 36 h 72"/>
                <a:gd name="T12" fmla="*/ 27 w 37"/>
                <a:gd name="T13" fmla="*/ 27 h 72"/>
                <a:gd name="T14" fmla="*/ 31 w 37"/>
                <a:gd name="T15" fmla="*/ 20 h 72"/>
                <a:gd name="T16" fmla="*/ 35 w 37"/>
                <a:gd name="T17" fmla="*/ 11 h 72"/>
                <a:gd name="T18" fmla="*/ 37 w 37"/>
                <a:gd name="T19" fmla="*/ 3 h 72"/>
                <a:gd name="T20" fmla="*/ 22 w 37"/>
                <a:gd name="T21" fmla="*/ 0 h 72"/>
                <a:gd name="T22" fmla="*/ 20 w 37"/>
                <a:gd name="T23" fmla="*/ 5 h 72"/>
                <a:gd name="T24" fmla="*/ 16 w 37"/>
                <a:gd name="T25" fmla="*/ 12 h 72"/>
                <a:gd name="T26" fmla="*/ 13 w 37"/>
                <a:gd name="T27" fmla="*/ 22 h 72"/>
                <a:gd name="T28" fmla="*/ 9 w 37"/>
                <a:gd name="T29" fmla="*/ 29 h 72"/>
                <a:gd name="T30" fmla="*/ 5 w 37"/>
                <a:gd name="T31" fmla="*/ 38 h 72"/>
                <a:gd name="T32" fmla="*/ 3 w 37"/>
                <a:gd name="T33" fmla="*/ 48 h 72"/>
                <a:gd name="T34" fmla="*/ 2 w 37"/>
                <a:gd name="T35" fmla="*/ 55 h 72"/>
                <a:gd name="T36" fmla="*/ 0 w 37"/>
                <a:gd name="T37" fmla="*/ 64 h 72"/>
                <a:gd name="T38" fmla="*/ 5 w 37"/>
                <a:gd name="T39" fmla="*/ 57 h 72"/>
                <a:gd name="T40" fmla="*/ 13 w 37"/>
                <a:gd name="T41" fmla="*/ 72 h 72"/>
                <a:gd name="T42" fmla="*/ 16 w 37"/>
                <a:gd name="T43" fmla="*/ 68 h 72"/>
                <a:gd name="T44" fmla="*/ 16 w 37"/>
                <a:gd name="T45" fmla="*/ 64 h 72"/>
                <a:gd name="T46" fmla="*/ 13 w 37"/>
                <a:gd name="T47" fmla="*/ 72 h 7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7" h="72">
                  <a:moveTo>
                    <a:pt x="13" y="72"/>
                  </a:moveTo>
                  <a:lnTo>
                    <a:pt x="16" y="64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22" y="44"/>
                  </a:lnTo>
                  <a:lnTo>
                    <a:pt x="24" y="36"/>
                  </a:lnTo>
                  <a:lnTo>
                    <a:pt x="27" y="27"/>
                  </a:lnTo>
                  <a:lnTo>
                    <a:pt x="31" y="20"/>
                  </a:lnTo>
                  <a:lnTo>
                    <a:pt x="35" y="11"/>
                  </a:lnTo>
                  <a:lnTo>
                    <a:pt x="37" y="3"/>
                  </a:lnTo>
                  <a:lnTo>
                    <a:pt x="22" y="0"/>
                  </a:lnTo>
                  <a:lnTo>
                    <a:pt x="20" y="5"/>
                  </a:lnTo>
                  <a:lnTo>
                    <a:pt x="16" y="12"/>
                  </a:lnTo>
                  <a:lnTo>
                    <a:pt x="13" y="22"/>
                  </a:lnTo>
                  <a:lnTo>
                    <a:pt x="9" y="29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5" y="57"/>
                  </a:lnTo>
                  <a:lnTo>
                    <a:pt x="13" y="72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13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7" name="Freeform 48"/>
            <p:cNvSpPr>
              <a:spLocks/>
            </p:cNvSpPr>
            <p:nvPr/>
          </p:nvSpPr>
          <p:spPr bwMode="auto">
            <a:xfrm>
              <a:off x="3652" y="2526"/>
              <a:ext cx="24" cy="20"/>
            </a:xfrm>
            <a:custGeom>
              <a:avLst/>
              <a:gdLst>
                <a:gd name="T0" fmla="*/ 16 w 24"/>
                <a:gd name="T1" fmla="*/ 13 h 20"/>
                <a:gd name="T2" fmla="*/ 13 w 24"/>
                <a:gd name="T3" fmla="*/ 20 h 20"/>
                <a:gd name="T4" fmla="*/ 24 w 24"/>
                <a:gd name="T5" fmla="*/ 15 h 20"/>
                <a:gd name="T6" fmla="*/ 16 w 24"/>
                <a:gd name="T7" fmla="*/ 0 h 20"/>
                <a:gd name="T8" fmla="*/ 5 w 24"/>
                <a:gd name="T9" fmla="*/ 5 h 20"/>
                <a:gd name="T10" fmla="*/ 0 w 24"/>
                <a:gd name="T11" fmla="*/ 13 h 20"/>
                <a:gd name="T12" fmla="*/ 5 w 24"/>
                <a:gd name="T13" fmla="*/ 5 h 20"/>
                <a:gd name="T14" fmla="*/ 0 w 24"/>
                <a:gd name="T15" fmla="*/ 7 h 20"/>
                <a:gd name="T16" fmla="*/ 0 w 24"/>
                <a:gd name="T17" fmla="*/ 13 h 20"/>
                <a:gd name="T18" fmla="*/ 16 w 24"/>
                <a:gd name="T19" fmla="*/ 13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20">
                  <a:moveTo>
                    <a:pt x="16" y="13"/>
                  </a:moveTo>
                  <a:lnTo>
                    <a:pt x="13" y="20"/>
                  </a:lnTo>
                  <a:lnTo>
                    <a:pt x="24" y="15"/>
                  </a:lnTo>
                  <a:lnTo>
                    <a:pt x="16" y="0"/>
                  </a:lnTo>
                  <a:lnTo>
                    <a:pt x="5" y="5"/>
                  </a:lnTo>
                  <a:lnTo>
                    <a:pt x="0" y="13"/>
                  </a:lnTo>
                  <a:lnTo>
                    <a:pt x="5" y="5"/>
                  </a:lnTo>
                  <a:lnTo>
                    <a:pt x="0" y="7"/>
                  </a:lnTo>
                  <a:lnTo>
                    <a:pt x="0" y="13"/>
                  </a:lnTo>
                  <a:lnTo>
                    <a:pt x="1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8" name="Freeform 49"/>
            <p:cNvSpPr>
              <a:spLocks/>
            </p:cNvSpPr>
            <p:nvPr/>
          </p:nvSpPr>
          <p:spPr bwMode="auto">
            <a:xfrm>
              <a:off x="3642" y="2539"/>
              <a:ext cx="26" cy="18"/>
            </a:xfrm>
            <a:custGeom>
              <a:avLst/>
              <a:gdLst>
                <a:gd name="T0" fmla="*/ 15 w 26"/>
                <a:gd name="T1" fmla="*/ 14 h 18"/>
                <a:gd name="T2" fmla="*/ 8 w 26"/>
                <a:gd name="T3" fmla="*/ 18 h 18"/>
                <a:gd name="T4" fmla="*/ 12 w 26"/>
                <a:gd name="T5" fmla="*/ 18 h 18"/>
                <a:gd name="T6" fmla="*/ 15 w 26"/>
                <a:gd name="T7" fmla="*/ 16 h 18"/>
                <a:gd name="T8" fmla="*/ 19 w 26"/>
                <a:gd name="T9" fmla="*/ 14 h 18"/>
                <a:gd name="T10" fmla="*/ 21 w 26"/>
                <a:gd name="T11" fmla="*/ 13 h 18"/>
                <a:gd name="T12" fmla="*/ 24 w 26"/>
                <a:gd name="T13" fmla="*/ 9 h 18"/>
                <a:gd name="T14" fmla="*/ 24 w 26"/>
                <a:gd name="T15" fmla="*/ 7 h 18"/>
                <a:gd name="T16" fmla="*/ 26 w 26"/>
                <a:gd name="T17" fmla="*/ 3 h 18"/>
                <a:gd name="T18" fmla="*/ 26 w 26"/>
                <a:gd name="T19" fmla="*/ 0 h 18"/>
                <a:gd name="T20" fmla="*/ 10 w 26"/>
                <a:gd name="T21" fmla="*/ 0 h 18"/>
                <a:gd name="T22" fmla="*/ 10 w 26"/>
                <a:gd name="T23" fmla="*/ 2 h 18"/>
                <a:gd name="T24" fmla="*/ 8 w 26"/>
                <a:gd name="T25" fmla="*/ 2 h 18"/>
                <a:gd name="T26" fmla="*/ 0 w 26"/>
                <a:gd name="T27" fmla="*/ 7 h 18"/>
                <a:gd name="T28" fmla="*/ 8 w 26"/>
                <a:gd name="T29" fmla="*/ 2 h 18"/>
                <a:gd name="T30" fmla="*/ 2 w 26"/>
                <a:gd name="T31" fmla="*/ 2 h 18"/>
                <a:gd name="T32" fmla="*/ 0 w 26"/>
                <a:gd name="T33" fmla="*/ 7 h 18"/>
                <a:gd name="T34" fmla="*/ 15 w 26"/>
                <a:gd name="T35" fmla="*/ 14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18">
                  <a:moveTo>
                    <a:pt x="15" y="14"/>
                  </a:moveTo>
                  <a:lnTo>
                    <a:pt x="8" y="18"/>
                  </a:lnTo>
                  <a:lnTo>
                    <a:pt x="12" y="18"/>
                  </a:lnTo>
                  <a:lnTo>
                    <a:pt x="15" y="16"/>
                  </a:lnTo>
                  <a:lnTo>
                    <a:pt x="19" y="14"/>
                  </a:lnTo>
                  <a:lnTo>
                    <a:pt x="21" y="13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0" y="7"/>
                  </a:lnTo>
                  <a:lnTo>
                    <a:pt x="8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9" name="Freeform 50"/>
            <p:cNvSpPr>
              <a:spLocks/>
            </p:cNvSpPr>
            <p:nvPr/>
          </p:nvSpPr>
          <p:spPr bwMode="auto">
            <a:xfrm>
              <a:off x="3637" y="2546"/>
              <a:ext cx="20" cy="22"/>
            </a:xfrm>
            <a:custGeom>
              <a:avLst/>
              <a:gdLst>
                <a:gd name="T0" fmla="*/ 7 w 20"/>
                <a:gd name="T1" fmla="*/ 22 h 22"/>
                <a:gd name="T2" fmla="*/ 15 w 20"/>
                <a:gd name="T3" fmla="*/ 19 h 22"/>
                <a:gd name="T4" fmla="*/ 20 w 20"/>
                <a:gd name="T5" fmla="*/ 7 h 22"/>
                <a:gd name="T6" fmla="*/ 5 w 20"/>
                <a:gd name="T7" fmla="*/ 0 h 22"/>
                <a:gd name="T8" fmla="*/ 0 w 20"/>
                <a:gd name="T9" fmla="*/ 11 h 22"/>
                <a:gd name="T10" fmla="*/ 7 w 20"/>
                <a:gd name="T11" fmla="*/ 6 h 22"/>
                <a:gd name="T12" fmla="*/ 7 w 20"/>
                <a:gd name="T13" fmla="*/ 22 h 22"/>
                <a:gd name="T14" fmla="*/ 13 w 20"/>
                <a:gd name="T15" fmla="*/ 22 h 22"/>
                <a:gd name="T16" fmla="*/ 15 w 20"/>
                <a:gd name="T17" fmla="*/ 19 h 22"/>
                <a:gd name="T18" fmla="*/ 7 w 20"/>
                <a:gd name="T19" fmla="*/ 22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2">
                  <a:moveTo>
                    <a:pt x="7" y="22"/>
                  </a:moveTo>
                  <a:lnTo>
                    <a:pt x="15" y="19"/>
                  </a:lnTo>
                  <a:lnTo>
                    <a:pt x="20" y="7"/>
                  </a:lnTo>
                  <a:lnTo>
                    <a:pt x="5" y="0"/>
                  </a:lnTo>
                  <a:lnTo>
                    <a:pt x="0" y="11"/>
                  </a:lnTo>
                  <a:lnTo>
                    <a:pt x="7" y="6"/>
                  </a:lnTo>
                  <a:lnTo>
                    <a:pt x="7" y="22"/>
                  </a:lnTo>
                  <a:lnTo>
                    <a:pt x="13" y="22"/>
                  </a:lnTo>
                  <a:lnTo>
                    <a:pt x="15" y="19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0" name="Freeform 51"/>
            <p:cNvSpPr>
              <a:spLocks/>
            </p:cNvSpPr>
            <p:nvPr/>
          </p:nvSpPr>
          <p:spPr bwMode="auto">
            <a:xfrm>
              <a:off x="3620" y="2552"/>
              <a:ext cx="24" cy="27"/>
            </a:xfrm>
            <a:custGeom>
              <a:avLst/>
              <a:gdLst>
                <a:gd name="T0" fmla="*/ 10 w 24"/>
                <a:gd name="T1" fmla="*/ 27 h 27"/>
                <a:gd name="T2" fmla="*/ 17 w 24"/>
                <a:gd name="T3" fmla="*/ 20 h 27"/>
                <a:gd name="T4" fmla="*/ 17 w 24"/>
                <a:gd name="T5" fmla="*/ 22 h 27"/>
                <a:gd name="T6" fmla="*/ 17 w 24"/>
                <a:gd name="T7" fmla="*/ 20 h 27"/>
                <a:gd name="T8" fmla="*/ 19 w 24"/>
                <a:gd name="T9" fmla="*/ 20 h 27"/>
                <a:gd name="T10" fmla="*/ 21 w 24"/>
                <a:gd name="T11" fmla="*/ 18 h 27"/>
                <a:gd name="T12" fmla="*/ 22 w 24"/>
                <a:gd name="T13" fmla="*/ 18 h 27"/>
                <a:gd name="T14" fmla="*/ 24 w 24"/>
                <a:gd name="T15" fmla="*/ 16 h 27"/>
                <a:gd name="T16" fmla="*/ 24 w 24"/>
                <a:gd name="T17" fmla="*/ 0 h 27"/>
                <a:gd name="T18" fmla="*/ 21 w 24"/>
                <a:gd name="T19" fmla="*/ 1 h 27"/>
                <a:gd name="T20" fmla="*/ 17 w 24"/>
                <a:gd name="T21" fmla="*/ 1 h 27"/>
                <a:gd name="T22" fmla="*/ 13 w 24"/>
                <a:gd name="T23" fmla="*/ 3 h 27"/>
                <a:gd name="T24" fmla="*/ 10 w 24"/>
                <a:gd name="T25" fmla="*/ 5 h 27"/>
                <a:gd name="T26" fmla="*/ 8 w 24"/>
                <a:gd name="T27" fmla="*/ 7 h 27"/>
                <a:gd name="T28" fmla="*/ 4 w 24"/>
                <a:gd name="T29" fmla="*/ 11 h 27"/>
                <a:gd name="T30" fmla="*/ 2 w 24"/>
                <a:gd name="T31" fmla="*/ 14 h 27"/>
                <a:gd name="T32" fmla="*/ 0 w 24"/>
                <a:gd name="T33" fmla="*/ 20 h 27"/>
                <a:gd name="T34" fmla="*/ 10 w 24"/>
                <a:gd name="T35" fmla="*/ 11 h 27"/>
                <a:gd name="T36" fmla="*/ 10 w 24"/>
                <a:gd name="T37" fmla="*/ 27 h 27"/>
                <a:gd name="T38" fmla="*/ 17 w 24"/>
                <a:gd name="T39" fmla="*/ 27 h 27"/>
                <a:gd name="T40" fmla="*/ 17 w 24"/>
                <a:gd name="T41" fmla="*/ 20 h 27"/>
                <a:gd name="T42" fmla="*/ 10 w 24"/>
                <a:gd name="T43" fmla="*/ 27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" h="27">
                  <a:moveTo>
                    <a:pt x="10" y="27"/>
                  </a:moveTo>
                  <a:lnTo>
                    <a:pt x="17" y="20"/>
                  </a:lnTo>
                  <a:lnTo>
                    <a:pt x="17" y="22"/>
                  </a:lnTo>
                  <a:lnTo>
                    <a:pt x="17" y="20"/>
                  </a:lnTo>
                  <a:lnTo>
                    <a:pt x="19" y="20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7" y="1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10" y="11"/>
                  </a:lnTo>
                  <a:lnTo>
                    <a:pt x="10" y="27"/>
                  </a:lnTo>
                  <a:lnTo>
                    <a:pt x="17" y="27"/>
                  </a:lnTo>
                  <a:lnTo>
                    <a:pt x="17" y="20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1" name="Freeform 52"/>
            <p:cNvSpPr>
              <a:spLocks/>
            </p:cNvSpPr>
            <p:nvPr/>
          </p:nvSpPr>
          <p:spPr bwMode="auto">
            <a:xfrm>
              <a:off x="3602" y="2563"/>
              <a:ext cx="28" cy="16"/>
            </a:xfrm>
            <a:custGeom>
              <a:avLst/>
              <a:gdLst>
                <a:gd name="T0" fmla="*/ 11 w 28"/>
                <a:gd name="T1" fmla="*/ 16 h 16"/>
                <a:gd name="T2" fmla="*/ 5 w 28"/>
                <a:gd name="T3" fmla="*/ 16 h 16"/>
                <a:gd name="T4" fmla="*/ 28 w 28"/>
                <a:gd name="T5" fmla="*/ 16 h 16"/>
                <a:gd name="T6" fmla="*/ 28 w 28"/>
                <a:gd name="T7" fmla="*/ 0 h 16"/>
                <a:gd name="T8" fmla="*/ 5 w 28"/>
                <a:gd name="T9" fmla="*/ 0 h 16"/>
                <a:gd name="T10" fmla="*/ 0 w 28"/>
                <a:gd name="T11" fmla="*/ 2 h 16"/>
                <a:gd name="T12" fmla="*/ 5 w 28"/>
                <a:gd name="T13" fmla="*/ 0 h 16"/>
                <a:gd name="T14" fmla="*/ 4 w 28"/>
                <a:gd name="T15" fmla="*/ 0 h 16"/>
                <a:gd name="T16" fmla="*/ 0 w 28"/>
                <a:gd name="T17" fmla="*/ 2 h 16"/>
                <a:gd name="T18" fmla="*/ 11 w 28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5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2" name="Freeform 53"/>
            <p:cNvSpPr>
              <a:spLocks/>
            </p:cNvSpPr>
            <p:nvPr/>
          </p:nvSpPr>
          <p:spPr bwMode="auto">
            <a:xfrm>
              <a:off x="3585" y="2565"/>
              <a:ext cx="28" cy="27"/>
            </a:xfrm>
            <a:custGeom>
              <a:avLst/>
              <a:gdLst>
                <a:gd name="T0" fmla="*/ 2 w 28"/>
                <a:gd name="T1" fmla="*/ 25 h 27"/>
                <a:gd name="T2" fmla="*/ 2 w 28"/>
                <a:gd name="T3" fmla="*/ 27 h 27"/>
                <a:gd name="T4" fmla="*/ 6 w 28"/>
                <a:gd name="T5" fmla="*/ 25 h 27"/>
                <a:gd name="T6" fmla="*/ 9 w 28"/>
                <a:gd name="T7" fmla="*/ 24 h 27"/>
                <a:gd name="T8" fmla="*/ 15 w 28"/>
                <a:gd name="T9" fmla="*/ 22 h 27"/>
                <a:gd name="T10" fmla="*/ 19 w 28"/>
                <a:gd name="T11" fmla="*/ 20 h 27"/>
                <a:gd name="T12" fmla="*/ 22 w 28"/>
                <a:gd name="T13" fmla="*/ 18 h 27"/>
                <a:gd name="T14" fmla="*/ 24 w 28"/>
                <a:gd name="T15" fmla="*/ 16 h 27"/>
                <a:gd name="T16" fmla="*/ 26 w 28"/>
                <a:gd name="T17" fmla="*/ 14 h 27"/>
                <a:gd name="T18" fmla="*/ 28 w 28"/>
                <a:gd name="T19" fmla="*/ 14 h 27"/>
                <a:gd name="T20" fmla="*/ 17 w 28"/>
                <a:gd name="T21" fmla="*/ 0 h 27"/>
                <a:gd name="T22" fmla="*/ 17 w 28"/>
                <a:gd name="T23" fmla="*/ 1 h 27"/>
                <a:gd name="T24" fmla="*/ 15 w 28"/>
                <a:gd name="T25" fmla="*/ 1 h 27"/>
                <a:gd name="T26" fmla="*/ 13 w 28"/>
                <a:gd name="T27" fmla="*/ 3 h 27"/>
                <a:gd name="T28" fmla="*/ 9 w 28"/>
                <a:gd name="T29" fmla="*/ 5 h 27"/>
                <a:gd name="T30" fmla="*/ 6 w 28"/>
                <a:gd name="T31" fmla="*/ 7 h 27"/>
                <a:gd name="T32" fmla="*/ 4 w 28"/>
                <a:gd name="T33" fmla="*/ 9 h 27"/>
                <a:gd name="T34" fmla="*/ 0 w 28"/>
                <a:gd name="T35" fmla="*/ 11 h 27"/>
                <a:gd name="T36" fmla="*/ 2 w 28"/>
                <a:gd name="T37" fmla="*/ 11 h 27"/>
                <a:gd name="T38" fmla="*/ 0 w 28"/>
                <a:gd name="T39" fmla="*/ 11 h 27"/>
                <a:gd name="T40" fmla="*/ 2 w 28"/>
                <a:gd name="T41" fmla="*/ 25 h 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8" h="27">
                  <a:moveTo>
                    <a:pt x="2" y="25"/>
                  </a:moveTo>
                  <a:lnTo>
                    <a:pt x="2" y="27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5" y="22"/>
                  </a:lnTo>
                  <a:lnTo>
                    <a:pt x="19" y="20"/>
                  </a:lnTo>
                  <a:lnTo>
                    <a:pt x="22" y="18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28" y="14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3" name="Freeform 54"/>
            <p:cNvSpPr>
              <a:spLocks/>
            </p:cNvSpPr>
            <p:nvPr/>
          </p:nvSpPr>
          <p:spPr bwMode="auto">
            <a:xfrm>
              <a:off x="3343" y="2570"/>
              <a:ext cx="244" cy="30"/>
            </a:xfrm>
            <a:custGeom>
              <a:avLst/>
              <a:gdLst>
                <a:gd name="T0" fmla="*/ 0 w 244"/>
                <a:gd name="T1" fmla="*/ 8 h 30"/>
                <a:gd name="T2" fmla="*/ 4 w 244"/>
                <a:gd name="T3" fmla="*/ 15 h 30"/>
                <a:gd name="T4" fmla="*/ 13 w 244"/>
                <a:gd name="T5" fmla="*/ 19 h 30"/>
                <a:gd name="T6" fmla="*/ 24 w 244"/>
                <a:gd name="T7" fmla="*/ 22 h 30"/>
                <a:gd name="T8" fmla="*/ 37 w 244"/>
                <a:gd name="T9" fmla="*/ 26 h 30"/>
                <a:gd name="T10" fmla="*/ 54 w 244"/>
                <a:gd name="T11" fmla="*/ 28 h 30"/>
                <a:gd name="T12" fmla="*/ 87 w 244"/>
                <a:gd name="T13" fmla="*/ 30 h 30"/>
                <a:gd name="T14" fmla="*/ 124 w 244"/>
                <a:gd name="T15" fmla="*/ 30 h 30"/>
                <a:gd name="T16" fmla="*/ 161 w 244"/>
                <a:gd name="T17" fmla="*/ 28 h 30"/>
                <a:gd name="T18" fmla="*/ 196 w 244"/>
                <a:gd name="T19" fmla="*/ 26 h 30"/>
                <a:gd name="T20" fmla="*/ 224 w 244"/>
                <a:gd name="T21" fmla="*/ 24 h 30"/>
                <a:gd name="T22" fmla="*/ 244 w 244"/>
                <a:gd name="T23" fmla="*/ 20 h 30"/>
                <a:gd name="T24" fmla="*/ 242 w 244"/>
                <a:gd name="T25" fmla="*/ 6 h 30"/>
                <a:gd name="T26" fmla="*/ 224 w 244"/>
                <a:gd name="T27" fmla="*/ 8 h 30"/>
                <a:gd name="T28" fmla="*/ 194 w 244"/>
                <a:gd name="T29" fmla="*/ 9 h 30"/>
                <a:gd name="T30" fmla="*/ 161 w 244"/>
                <a:gd name="T31" fmla="*/ 11 h 30"/>
                <a:gd name="T32" fmla="*/ 124 w 244"/>
                <a:gd name="T33" fmla="*/ 13 h 30"/>
                <a:gd name="T34" fmla="*/ 87 w 244"/>
                <a:gd name="T35" fmla="*/ 13 h 30"/>
                <a:gd name="T36" fmla="*/ 54 w 244"/>
                <a:gd name="T37" fmla="*/ 11 h 30"/>
                <a:gd name="T38" fmla="*/ 41 w 244"/>
                <a:gd name="T39" fmla="*/ 9 h 30"/>
                <a:gd name="T40" fmla="*/ 28 w 244"/>
                <a:gd name="T41" fmla="*/ 6 h 30"/>
                <a:gd name="T42" fmla="*/ 19 w 244"/>
                <a:gd name="T43" fmla="*/ 4 h 30"/>
                <a:gd name="T44" fmla="*/ 13 w 244"/>
                <a:gd name="T45" fmla="*/ 0 h 30"/>
                <a:gd name="T46" fmla="*/ 17 w 244"/>
                <a:gd name="T47" fmla="*/ 8 h 30"/>
                <a:gd name="T48" fmla="*/ 0 w 244"/>
                <a:gd name="T49" fmla="*/ 8 h 30"/>
                <a:gd name="T50" fmla="*/ 0 w 244"/>
                <a:gd name="T51" fmla="*/ 11 h 30"/>
                <a:gd name="T52" fmla="*/ 4 w 244"/>
                <a:gd name="T53" fmla="*/ 15 h 30"/>
                <a:gd name="T54" fmla="*/ 0 w 244"/>
                <a:gd name="T55" fmla="*/ 8 h 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4" h="30">
                  <a:moveTo>
                    <a:pt x="0" y="8"/>
                  </a:moveTo>
                  <a:lnTo>
                    <a:pt x="4" y="15"/>
                  </a:lnTo>
                  <a:lnTo>
                    <a:pt x="13" y="19"/>
                  </a:lnTo>
                  <a:lnTo>
                    <a:pt x="24" y="22"/>
                  </a:lnTo>
                  <a:lnTo>
                    <a:pt x="37" y="26"/>
                  </a:lnTo>
                  <a:lnTo>
                    <a:pt x="54" y="28"/>
                  </a:lnTo>
                  <a:lnTo>
                    <a:pt x="87" y="30"/>
                  </a:lnTo>
                  <a:lnTo>
                    <a:pt x="124" y="30"/>
                  </a:lnTo>
                  <a:lnTo>
                    <a:pt x="161" y="28"/>
                  </a:lnTo>
                  <a:lnTo>
                    <a:pt x="196" y="26"/>
                  </a:lnTo>
                  <a:lnTo>
                    <a:pt x="224" y="24"/>
                  </a:lnTo>
                  <a:lnTo>
                    <a:pt x="244" y="20"/>
                  </a:lnTo>
                  <a:lnTo>
                    <a:pt x="242" y="6"/>
                  </a:lnTo>
                  <a:lnTo>
                    <a:pt x="224" y="8"/>
                  </a:lnTo>
                  <a:lnTo>
                    <a:pt x="194" y="9"/>
                  </a:lnTo>
                  <a:lnTo>
                    <a:pt x="161" y="11"/>
                  </a:lnTo>
                  <a:lnTo>
                    <a:pt x="124" y="13"/>
                  </a:lnTo>
                  <a:lnTo>
                    <a:pt x="87" y="13"/>
                  </a:lnTo>
                  <a:lnTo>
                    <a:pt x="54" y="11"/>
                  </a:lnTo>
                  <a:lnTo>
                    <a:pt x="41" y="9"/>
                  </a:lnTo>
                  <a:lnTo>
                    <a:pt x="28" y="6"/>
                  </a:lnTo>
                  <a:lnTo>
                    <a:pt x="19" y="4"/>
                  </a:lnTo>
                  <a:lnTo>
                    <a:pt x="13" y="0"/>
                  </a:lnTo>
                  <a:lnTo>
                    <a:pt x="17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4" name="Freeform 55"/>
            <p:cNvSpPr>
              <a:spLocks/>
            </p:cNvSpPr>
            <p:nvPr/>
          </p:nvSpPr>
          <p:spPr bwMode="auto">
            <a:xfrm>
              <a:off x="3343" y="2565"/>
              <a:ext cx="17" cy="14"/>
            </a:xfrm>
            <a:custGeom>
              <a:avLst/>
              <a:gdLst>
                <a:gd name="T0" fmla="*/ 6 w 17"/>
                <a:gd name="T1" fmla="*/ 14 h 14"/>
                <a:gd name="T2" fmla="*/ 0 w 17"/>
                <a:gd name="T3" fmla="*/ 7 h 14"/>
                <a:gd name="T4" fmla="*/ 0 w 17"/>
                <a:gd name="T5" fmla="*/ 13 h 14"/>
                <a:gd name="T6" fmla="*/ 17 w 17"/>
                <a:gd name="T7" fmla="*/ 13 h 14"/>
                <a:gd name="T8" fmla="*/ 17 w 17"/>
                <a:gd name="T9" fmla="*/ 7 h 14"/>
                <a:gd name="T10" fmla="*/ 13 w 17"/>
                <a:gd name="T11" fmla="*/ 0 h 14"/>
                <a:gd name="T12" fmla="*/ 17 w 17"/>
                <a:gd name="T13" fmla="*/ 7 h 14"/>
                <a:gd name="T14" fmla="*/ 17 w 17"/>
                <a:gd name="T15" fmla="*/ 1 h 14"/>
                <a:gd name="T16" fmla="*/ 13 w 17"/>
                <a:gd name="T17" fmla="*/ 0 h 14"/>
                <a:gd name="T18" fmla="*/ 6 w 17"/>
                <a:gd name="T19" fmla="*/ 14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4">
                  <a:moveTo>
                    <a:pt x="6" y="14"/>
                  </a:moveTo>
                  <a:lnTo>
                    <a:pt x="0" y="7"/>
                  </a:lnTo>
                  <a:lnTo>
                    <a:pt x="0" y="13"/>
                  </a:lnTo>
                  <a:lnTo>
                    <a:pt x="17" y="13"/>
                  </a:lnTo>
                  <a:lnTo>
                    <a:pt x="17" y="7"/>
                  </a:lnTo>
                  <a:lnTo>
                    <a:pt x="13" y="0"/>
                  </a:lnTo>
                  <a:lnTo>
                    <a:pt x="17" y="7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5" name="Freeform 56"/>
            <p:cNvSpPr>
              <a:spLocks/>
            </p:cNvSpPr>
            <p:nvPr/>
          </p:nvSpPr>
          <p:spPr bwMode="auto">
            <a:xfrm>
              <a:off x="3303" y="2552"/>
              <a:ext cx="53" cy="27"/>
            </a:xfrm>
            <a:custGeom>
              <a:avLst/>
              <a:gdLst>
                <a:gd name="T0" fmla="*/ 7 w 53"/>
                <a:gd name="T1" fmla="*/ 16 h 27"/>
                <a:gd name="T2" fmla="*/ 0 w 53"/>
                <a:gd name="T3" fmla="*/ 14 h 27"/>
                <a:gd name="T4" fmla="*/ 7 w 53"/>
                <a:gd name="T5" fmla="*/ 20 h 27"/>
                <a:gd name="T6" fmla="*/ 15 w 53"/>
                <a:gd name="T7" fmla="*/ 22 h 27"/>
                <a:gd name="T8" fmla="*/ 20 w 53"/>
                <a:gd name="T9" fmla="*/ 24 h 27"/>
                <a:gd name="T10" fmla="*/ 28 w 53"/>
                <a:gd name="T11" fmla="*/ 26 h 27"/>
                <a:gd name="T12" fmla="*/ 33 w 53"/>
                <a:gd name="T13" fmla="*/ 26 h 27"/>
                <a:gd name="T14" fmla="*/ 39 w 53"/>
                <a:gd name="T15" fmla="*/ 26 h 27"/>
                <a:gd name="T16" fmla="*/ 42 w 53"/>
                <a:gd name="T17" fmla="*/ 26 h 27"/>
                <a:gd name="T18" fmla="*/ 46 w 53"/>
                <a:gd name="T19" fmla="*/ 27 h 27"/>
                <a:gd name="T20" fmla="*/ 53 w 53"/>
                <a:gd name="T21" fmla="*/ 13 h 27"/>
                <a:gd name="T22" fmla="*/ 48 w 53"/>
                <a:gd name="T23" fmla="*/ 11 h 27"/>
                <a:gd name="T24" fmla="*/ 40 w 53"/>
                <a:gd name="T25" fmla="*/ 9 h 27"/>
                <a:gd name="T26" fmla="*/ 35 w 53"/>
                <a:gd name="T27" fmla="*/ 9 h 27"/>
                <a:gd name="T28" fmla="*/ 29 w 53"/>
                <a:gd name="T29" fmla="*/ 9 h 27"/>
                <a:gd name="T30" fmla="*/ 24 w 53"/>
                <a:gd name="T31" fmla="*/ 7 h 27"/>
                <a:gd name="T32" fmla="*/ 18 w 53"/>
                <a:gd name="T33" fmla="*/ 7 h 27"/>
                <a:gd name="T34" fmla="*/ 15 w 53"/>
                <a:gd name="T35" fmla="*/ 5 h 27"/>
                <a:gd name="T36" fmla="*/ 13 w 53"/>
                <a:gd name="T37" fmla="*/ 3 h 27"/>
                <a:gd name="T38" fmla="*/ 7 w 53"/>
                <a:gd name="T39" fmla="*/ 0 h 27"/>
                <a:gd name="T40" fmla="*/ 13 w 53"/>
                <a:gd name="T41" fmla="*/ 3 h 27"/>
                <a:gd name="T42" fmla="*/ 11 w 53"/>
                <a:gd name="T43" fmla="*/ 0 h 27"/>
                <a:gd name="T44" fmla="*/ 7 w 53"/>
                <a:gd name="T45" fmla="*/ 0 h 27"/>
                <a:gd name="T46" fmla="*/ 7 w 53"/>
                <a:gd name="T47" fmla="*/ 16 h 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3" h="27">
                  <a:moveTo>
                    <a:pt x="7" y="16"/>
                  </a:moveTo>
                  <a:lnTo>
                    <a:pt x="0" y="14"/>
                  </a:lnTo>
                  <a:lnTo>
                    <a:pt x="7" y="20"/>
                  </a:lnTo>
                  <a:lnTo>
                    <a:pt x="15" y="22"/>
                  </a:lnTo>
                  <a:lnTo>
                    <a:pt x="20" y="24"/>
                  </a:lnTo>
                  <a:lnTo>
                    <a:pt x="28" y="26"/>
                  </a:lnTo>
                  <a:lnTo>
                    <a:pt x="33" y="26"/>
                  </a:lnTo>
                  <a:lnTo>
                    <a:pt x="39" y="26"/>
                  </a:lnTo>
                  <a:lnTo>
                    <a:pt x="42" y="26"/>
                  </a:lnTo>
                  <a:lnTo>
                    <a:pt x="46" y="27"/>
                  </a:lnTo>
                  <a:lnTo>
                    <a:pt x="53" y="13"/>
                  </a:lnTo>
                  <a:lnTo>
                    <a:pt x="48" y="11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29" y="9"/>
                  </a:lnTo>
                  <a:lnTo>
                    <a:pt x="24" y="7"/>
                  </a:lnTo>
                  <a:lnTo>
                    <a:pt x="18" y="7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7" y="0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6" name="Freeform 57"/>
            <p:cNvSpPr>
              <a:spLocks/>
            </p:cNvSpPr>
            <p:nvPr/>
          </p:nvSpPr>
          <p:spPr bwMode="auto">
            <a:xfrm>
              <a:off x="3196" y="2539"/>
              <a:ext cx="114" cy="29"/>
            </a:xfrm>
            <a:custGeom>
              <a:avLst/>
              <a:gdLst>
                <a:gd name="T0" fmla="*/ 16 w 114"/>
                <a:gd name="T1" fmla="*/ 11 h 29"/>
                <a:gd name="T2" fmla="*/ 11 w 114"/>
                <a:gd name="T3" fmla="*/ 18 h 29"/>
                <a:gd name="T4" fmla="*/ 18 w 114"/>
                <a:gd name="T5" fmla="*/ 16 h 29"/>
                <a:gd name="T6" fmla="*/ 29 w 114"/>
                <a:gd name="T7" fmla="*/ 16 h 29"/>
                <a:gd name="T8" fmla="*/ 44 w 114"/>
                <a:gd name="T9" fmla="*/ 16 h 29"/>
                <a:gd name="T10" fmla="*/ 59 w 114"/>
                <a:gd name="T11" fmla="*/ 20 h 29"/>
                <a:gd name="T12" fmla="*/ 75 w 114"/>
                <a:gd name="T13" fmla="*/ 24 h 29"/>
                <a:gd name="T14" fmla="*/ 90 w 114"/>
                <a:gd name="T15" fmla="*/ 26 h 29"/>
                <a:gd name="T16" fmla="*/ 103 w 114"/>
                <a:gd name="T17" fmla="*/ 29 h 29"/>
                <a:gd name="T18" fmla="*/ 114 w 114"/>
                <a:gd name="T19" fmla="*/ 29 h 29"/>
                <a:gd name="T20" fmla="*/ 114 w 114"/>
                <a:gd name="T21" fmla="*/ 13 h 29"/>
                <a:gd name="T22" fmla="*/ 105 w 114"/>
                <a:gd name="T23" fmla="*/ 13 h 29"/>
                <a:gd name="T24" fmla="*/ 92 w 114"/>
                <a:gd name="T25" fmla="*/ 11 h 29"/>
                <a:gd name="T26" fmla="*/ 77 w 114"/>
                <a:gd name="T27" fmla="*/ 7 h 29"/>
                <a:gd name="T28" fmla="*/ 63 w 114"/>
                <a:gd name="T29" fmla="*/ 3 h 29"/>
                <a:gd name="T30" fmla="*/ 46 w 114"/>
                <a:gd name="T31" fmla="*/ 2 h 29"/>
                <a:gd name="T32" fmla="*/ 31 w 114"/>
                <a:gd name="T33" fmla="*/ 0 h 29"/>
                <a:gd name="T34" fmla="*/ 16 w 114"/>
                <a:gd name="T35" fmla="*/ 0 h 29"/>
                <a:gd name="T36" fmla="*/ 3 w 114"/>
                <a:gd name="T37" fmla="*/ 3 h 29"/>
                <a:gd name="T38" fmla="*/ 0 w 114"/>
                <a:gd name="T39" fmla="*/ 11 h 29"/>
                <a:gd name="T40" fmla="*/ 3 w 114"/>
                <a:gd name="T41" fmla="*/ 3 h 29"/>
                <a:gd name="T42" fmla="*/ 0 w 114"/>
                <a:gd name="T43" fmla="*/ 5 h 29"/>
                <a:gd name="T44" fmla="*/ 0 w 114"/>
                <a:gd name="T45" fmla="*/ 11 h 29"/>
                <a:gd name="T46" fmla="*/ 16 w 114"/>
                <a:gd name="T47" fmla="*/ 11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4" h="29">
                  <a:moveTo>
                    <a:pt x="16" y="11"/>
                  </a:moveTo>
                  <a:lnTo>
                    <a:pt x="11" y="18"/>
                  </a:lnTo>
                  <a:lnTo>
                    <a:pt x="18" y="16"/>
                  </a:lnTo>
                  <a:lnTo>
                    <a:pt x="29" y="16"/>
                  </a:lnTo>
                  <a:lnTo>
                    <a:pt x="44" y="16"/>
                  </a:lnTo>
                  <a:lnTo>
                    <a:pt x="59" y="20"/>
                  </a:lnTo>
                  <a:lnTo>
                    <a:pt x="75" y="24"/>
                  </a:lnTo>
                  <a:lnTo>
                    <a:pt x="90" y="26"/>
                  </a:lnTo>
                  <a:lnTo>
                    <a:pt x="103" y="29"/>
                  </a:lnTo>
                  <a:lnTo>
                    <a:pt x="114" y="29"/>
                  </a:lnTo>
                  <a:lnTo>
                    <a:pt x="114" y="13"/>
                  </a:lnTo>
                  <a:lnTo>
                    <a:pt x="105" y="13"/>
                  </a:lnTo>
                  <a:lnTo>
                    <a:pt x="92" y="11"/>
                  </a:lnTo>
                  <a:lnTo>
                    <a:pt x="77" y="7"/>
                  </a:lnTo>
                  <a:lnTo>
                    <a:pt x="63" y="3"/>
                  </a:lnTo>
                  <a:lnTo>
                    <a:pt x="46" y="2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" y="3"/>
                  </a:lnTo>
                  <a:lnTo>
                    <a:pt x="0" y="11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7" name="Freeform 58"/>
            <p:cNvSpPr>
              <a:spLocks/>
            </p:cNvSpPr>
            <p:nvPr/>
          </p:nvSpPr>
          <p:spPr bwMode="auto">
            <a:xfrm>
              <a:off x="3196" y="2546"/>
              <a:ext cx="16" cy="17"/>
            </a:xfrm>
            <a:custGeom>
              <a:avLst/>
              <a:gdLst>
                <a:gd name="T0" fmla="*/ 7 w 16"/>
                <a:gd name="T1" fmla="*/ 17 h 17"/>
                <a:gd name="T2" fmla="*/ 16 w 16"/>
                <a:gd name="T3" fmla="*/ 9 h 17"/>
                <a:gd name="T4" fmla="*/ 16 w 16"/>
                <a:gd name="T5" fmla="*/ 4 h 17"/>
                <a:gd name="T6" fmla="*/ 0 w 16"/>
                <a:gd name="T7" fmla="*/ 4 h 17"/>
                <a:gd name="T8" fmla="*/ 0 w 16"/>
                <a:gd name="T9" fmla="*/ 9 h 17"/>
                <a:gd name="T10" fmla="*/ 7 w 16"/>
                <a:gd name="T11" fmla="*/ 0 h 17"/>
                <a:gd name="T12" fmla="*/ 7 w 16"/>
                <a:gd name="T13" fmla="*/ 17 h 17"/>
                <a:gd name="T14" fmla="*/ 16 w 16"/>
                <a:gd name="T15" fmla="*/ 17 h 17"/>
                <a:gd name="T16" fmla="*/ 16 w 16"/>
                <a:gd name="T17" fmla="*/ 9 h 17"/>
                <a:gd name="T18" fmla="*/ 7 w 16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16" y="9"/>
                  </a:lnTo>
                  <a:lnTo>
                    <a:pt x="16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17"/>
                  </a:lnTo>
                  <a:lnTo>
                    <a:pt x="16" y="17"/>
                  </a:lnTo>
                  <a:lnTo>
                    <a:pt x="16" y="9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8" name="Freeform 59"/>
            <p:cNvSpPr>
              <a:spLocks/>
            </p:cNvSpPr>
            <p:nvPr/>
          </p:nvSpPr>
          <p:spPr bwMode="auto">
            <a:xfrm>
              <a:off x="3174" y="2546"/>
              <a:ext cx="29" cy="17"/>
            </a:xfrm>
            <a:custGeom>
              <a:avLst/>
              <a:gdLst>
                <a:gd name="T0" fmla="*/ 16 w 29"/>
                <a:gd name="T1" fmla="*/ 9 h 17"/>
                <a:gd name="T2" fmla="*/ 9 w 29"/>
                <a:gd name="T3" fmla="*/ 17 h 17"/>
                <a:gd name="T4" fmla="*/ 29 w 29"/>
                <a:gd name="T5" fmla="*/ 17 h 17"/>
                <a:gd name="T6" fmla="*/ 29 w 29"/>
                <a:gd name="T7" fmla="*/ 0 h 17"/>
                <a:gd name="T8" fmla="*/ 9 w 29"/>
                <a:gd name="T9" fmla="*/ 0 h 17"/>
                <a:gd name="T10" fmla="*/ 0 w 29"/>
                <a:gd name="T11" fmla="*/ 9 h 17"/>
                <a:gd name="T12" fmla="*/ 9 w 29"/>
                <a:gd name="T13" fmla="*/ 0 h 17"/>
                <a:gd name="T14" fmla="*/ 0 w 29"/>
                <a:gd name="T15" fmla="*/ 0 h 17"/>
                <a:gd name="T16" fmla="*/ 0 w 29"/>
                <a:gd name="T17" fmla="*/ 9 h 17"/>
                <a:gd name="T18" fmla="*/ 16 w 29"/>
                <a:gd name="T19" fmla="*/ 9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7">
                  <a:moveTo>
                    <a:pt x="16" y="9"/>
                  </a:moveTo>
                  <a:lnTo>
                    <a:pt x="9" y="17"/>
                  </a:lnTo>
                  <a:lnTo>
                    <a:pt x="29" y="17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99" name="Freeform 60"/>
            <p:cNvSpPr>
              <a:spLocks/>
            </p:cNvSpPr>
            <p:nvPr/>
          </p:nvSpPr>
          <p:spPr bwMode="auto">
            <a:xfrm>
              <a:off x="3155" y="2553"/>
              <a:ext cx="35" cy="34"/>
            </a:xfrm>
            <a:custGeom>
              <a:avLst/>
              <a:gdLst>
                <a:gd name="T0" fmla="*/ 6 w 35"/>
                <a:gd name="T1" fmla="*/ 34 h 34"/>
                <a:gd name="T2" fmla="*/ 11 w 35"/>
                <a:gd name="T3" fmla="*/ 30 h 34"/>
                <a:gd name="T4" fmla="*/ 13 w 35"/>
                <a:gd name="T5" fmla="*/ 28 h 34"/>
                <a:gd name="T6" fmla="*/ 17 w 35"/>
                <a:gd name="T7" fmla="*/ 26 h 34"/>
                <a:gd name="T8" fmla="*/ 20 w 35"/>
                <a:gd name="T9" fmla="*/ 23 h 34"/>
                <a:gd name="T10" fmla="*/ 24 w 35"/>
                <a:gd name="T11" fmla="*/ 19 h 34"/>
                <a:gd name="T12" fmla="*/ 28 w 35"/>
                <a:gd name="T13" fmla="*/ 15 h 34"/>
                <a:gd name="T14" fmla="*/ 32 w 35"/>
                <a:gd name="T15" fmla="*/ 12 h 34"/>
                <a:gd name="T16" fmla="*/ 33 w 35"/>
                <a:gd name="T17" fmla="*/ 8 h 34"/>
                <a:gd name="T18" fmla="*/ 35 w 35"/>
                <a:gd name="T19" fmla="*/ 2 h 34"/>
                <a:gd name="T20" fmla="*/ 19 w 35"/>
                <a:gd name="T21" fmla="*/ 2 h 34"/>
                <a:gd name="T22" fmla="*/ 19 w 35"/>
                <a:gd name="T23" fmla="*/ 0 h 34"/>
                <a:gd name="T24" fmla="*/ 19 w 35"/>
                <a:gd name="T25" fmla="*/ 2 h 34"/>
                <a:gd name="T26" fmla="*/ 17 w 35"/>
                <a:gd name="T27" fmla="*/ 4 h 34"/>
                <a:gd name="T28" fmla="*/ 13 w 35"/>
                <a:gd name="T29" fmla="*/ 8 h 34"/>
                <a:gd name="T30" fmla="*/ 9 w 35"/>
                <a:gd name="T31" fmla="*/ 10 h 34"/>
                <a:gd name="T32" fmla="*/ 6 w 35"/>
                <a:gd name="T33" fmla="*/ 13 h 34"/>
                <a:gd name="T34" fmla="*/ 2 w 35"/>
                <a:gd name="T35" fmla="*/ 15 h 34"/>
                <a:gd name="T36" fmla="*/ 0 w 35"/>
                <a:gd name="T37" fmla="*/ 19 h 34"/>
                <a:gd name="T38" fmla="*/ 6 w 35"/>
                <a:gd name="T39" fmla="*/ 17 h 34"/>
                <a:gd name="T40" fmla="*/ 6 w 35"/>
                <a:gd name="T41" fmla="*/ 34 h 34"/>
                <a:gd name="T42" fmla="*/ 9 w 35"/>
                <a:gd name="T43" fmla="*/ 34 h 34"/>
                <a:gd name="T44" fmla="*/ 11 w 35"/>
                <a:gd name="T45" fmla="*/ 30 h 34"/>
                <a:gd name="T46" fmla="*/ 6 w 35"/>
                <a:gd name="T47" fmla="*/ 34 h 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5" h="34">
                  <a:moveTo>
                    <a:pt x="6" y="34"/>
                  </a:moveTo>
                  <a:lnTo>
                    <a:pt x="11" y="30"/>
                  </a:lnTo>
                  <a:lnTo>
                    <a:pt x="13" y="28"/>
                  </a:lnTo>
                  <a:lnTo>
                    <a:pt x="17" y="26"/>
                  </a:lnTo>
                  <a:lnTo>
                    <a:pt x="20" y="23"/>
                  </a:lnTo>
                  <a:lnTo>
                    <a:pt x="24" y="19"/>
                  </a:lnTo>
                  <a:lnTo>
                    <a:pt x="28" y="15"/>
                  </a:lnTo>
                  <a:lnTo>
                    <a:pt x="32" y="12"/>
                  </a:lnTo>
                  <a:lnTo>
                    <a:pt x="33" y="8"/>
                  </a:lnTo>
                  <a:lnTo>
                    <a:pt x="35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9" y="10"/>
                  </a:lnTo>
                  <a:lnTo>
                    <a:pt x="6" y="13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6" y="17"/>
                  </a:lnTo>
                  <a:lnTo>
                    <a:pt x="6" y="34"/>
                  </a:lnTo>
                  <a:lnTo>
                    <a:pt x="9" y="34"/>
                  </a:lnTo>
                  <a:lnTo>
                    <a:pt x="11" y="30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0" name="Rectangle 61"/>
            <p:cNvSpPr>
              <a:spLocks noChangeArrowheads="1"/>
            </p:cNvSpPr>
            <p:nvPr/>
          </p:nvSpPr>
          <p:spPr bwMode="auto">
            <a:xfrm>
              <a:off x="3155" y="2570"/>
              <a:ext cx="6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1" name="Freeform 62"/>
            <p:cNvSpPr>
              <a:spLocks/>
            </p:cNvSpPr>
            <p:nvPr/>
          </p:nvSpPr>
          <p:spPr bwMode="auto">
            <a:xfrm>
              <a:off x="3142" y="2570"/>
              <a:ext cx="17" cy="17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13 w 17"/>
                <a:gd name="T5" fmla="*/ 17 h 17"/>
                <a:gd name="T6" fmla="*/ 13 w 17"/>
                <a:gd name="T7" fmla="*/ 0 h 17"/>
                <a:gd name="T8" fmla="*/ 8 w 17"/>
                <a:gd name="T9" fmla="*/ 0 h 17"/>
                <a:gd name="T10" fmla="*/ 0 w 17"/>
                <a:gd name="T11" fmla="*/ 8 h 17"/>
                <a:gd name="T12" fmla="*/ 8 w 17"/>
                <a:gd name="T13" fmla="*/ 0 h 17"/>
                <a:gd name="T14" fmla="*/ 0 w 17"/>
                <a:gd name="T15" fmla="*/ 0 h 17"/>
                <a:gd name="T16" fmla="*/ 0 w 17"/>
                <a:gd name="T17" fmla="*/ 8 h 17"/>
                <a:gd name="T18" fmla="*/ 17 w 17"/>
                <a:gd name="T19" fmla="*/ 8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lnTo>
                    <a:pt x="8" y="17"/>
                  </a:lnTo>
                  <a:lnTo>
                    <a:pt x="13" y="17"/>
                  </a:lnTo>
                  <a:lnTo>
                    <a:pt x="13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2" name="Freeform 63"/>
            <p:cNvSpPr>
              <a:spLocks/>
            </p:cNvSpPr>
            <p:nvPr/>
          </p:nvSpPr>
          <p:spPr bwMode="auto">
            <a:xfrm>
              <a:off x="3111" y="2576"/>
              <a:ext cx="48" cy="33"/>
            </a:xfrm>
            <a:custGeom>
              <a:avLst/>
              <a:gdLst>
                <a:gd name="T0" fmla="*/ 16 w 48"/>
                <a:gd name="T1" fmla="*/ 24 h 33"/>
                <a:gd name="T2" fmla="*/ 7 w 48"/>
                <a:gd name="T3" fmla="*/ 33 h 33"/>
                <a:gd name="T4" fmla="*/ 13 w 48"/>
                <a:gd name="T5" fmla="*/ 31 h 33"/>
                <a:gd name="T6" fmla="*/ 18 w 48"/>
                <a:gd name="T7" fmla="*/ 29 h 33"/>
                <a:gd name="T8" fmla="*/ 24 w 48"/>
                <a:gd name="T9" fmla="*/ 26 h 33"/>
                <a:gd name="T10" fmla="*/ 29 w 48"/>
                <a:gd name="T11" fmla="*/ 22 h 33"/>
                <a:gd name="T12" fmla="*/ 35 w 48"/>
                <a:gd name="T13" fmla="*/ 18 h 33"/>
                <a:gd name="T14" fmla="*/ 40 w 48"/>
                <a:gd name="T15" fmla="*/ 13 h 33"/>
                <a:gd name="T16" fmla="*/ 44 w 48"/>
                <a:gd name="T17" fmla="*/ 9 h 33"/>
                <a:gd name="T18" fmla="*/ 48 w 48"/>
                <a:gd name="T19" fmla="*/ 2 h 33"/>
                <a:gd name="T20" fmla="*/ 31 w 48"/>
                <a:gd name="T21" fmla="*/ 2 h 33"/>
                <a:gd name="T22" fmla="*/ 31 w 48"/>
                <a:gd name="T23" fmla="*/ 0 h 33"/>
                <a:gd name="T24" fmla="*/ 29 w 48"/>
                <a:gd name="T25" fmla="*/ 2 h 33"/>
                <a:gd name="T26" fmla="*/ 26 w 48"/>
                <a:gd name="T27" fmla="*/ 5 h 33"/>
                <a:gd name="T28" fmla="*/ 20 w 48"/>
                <a:gd name="T29" fmla="*/ 9 h 33"/>
                <a:gd name="T30" fmla="*/ 15 w 48"/>
                <a:gd name="T31" fmla="*/ 11 h 33"/>
                <a:gd name="T32" fmla="*/ 11 w 48"/>
                <a:gd name="T33" fmla="*/ 14 h 33"/>
                <a:gd name="T34" fmla="*/ 7 w 48"/>
                <a:gd name="T35" fmla="*/ 16 h 33"/>
                <a:gd name="T36" fmla="*/ 0 w 48"/>
                <a:gd name="T37" fmla="*/ 24 h 33"/>
                <a:gd name="T38" fmla="*/ 7 w 48"/>
                <a:gd name="T39" fmla="*/ 16 h 33"/>
                <a:gd name="T40" fmla="*/ 0 w 48"/>
                <a:gd name="T41" fmla="*/ 16 h 33"/>
                <a:gd name="T42" fmla="*/ 0 w 48"/>
                <a:gd name="T43" fmla="*/ 24 h 33"/>
                <a:gd name="T44" fmla="*/ 16 w 48"/>
                <a:gd name="T45" fmla="*/ 24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8" h="33">
                  <a:moveTo>
                    <a:pt x="16" y="24"/>
                  </a:moveTo>
                  <a:lnTo>
                    <a:pt x="7" y="33"/>
                  </a:lnTo>
                  <a:lnTo>
                    <a:pt x="13" y="31"/>
                  </a:lnTo>
                  <a:lnTo>
                    <a:pt x="18" y="29"/>
                  </a:lnTo>
                  <a:lnTo>
                    <a:pt x="24" y="26"/>
                  </a:lnTo>
                  <a:lnTo>
                    <a:pt x="29" y="22"/>
                  </a:lnTo>
                  <a:lnTo>
                    <a:pt x="35" y="18"/>
                  </a:lnTo>
                  <a:lnTo>
                    <a:pt x="40" y="13"/>
                  </a:lnTo>
                  <a:lnTo>
                    <a:pt x="44" y="9"/>
                  </a:lnTo>
                  <a:lnTo>
                    <a:pt x="48" y="2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5" y="11"/>
                  </a:lnTo>
                  <a:lnTo>
                    <a:pt x="11" y="14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3" name="Rectangle 64"/>
            <p:cNvSpPr>
              <a:spLocks noChangeArrowheads="1"/>
            </p:cNvSpPr>
            <p:nvPr/>
          </p:nvSpPr>
          <p:spPr bwMode="auto">
            <a:xfrm>
              <a:off x="3111" y="2600"/>
              <a:ext cx="1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4" name="Freeform 65"/>
            <p:cNvSpPr>
              <a:spLocks/>
            </p:cNvSpPr>
            <p:nvPr/>
          </p:nvSpPr>
          <p:spPr bwMode="auto">
            <a:xfrm>
              <a:off x="3111" y="2603"/>
              <a:ext cx="16" cy="17"/>
            </a:xfrm>
            <a:custGeom>
              <a:avLst/>
              <a:gdLst>
                <a:gd name="T0" fmla="*/ 7 w 16"/>
                <a:gd name="T1" fmla="*/ 17 h 17"/>
                <a:gd name="T2" fmla="*/ 16 w 16"/>
                <a:gd name="T3" fmla="*/ 8 h 17"/>
                <a:gd name="T4" fmla="*/ 16 w 16"/>
                <a:gd name="T5" fmla="*/ 2 h 17"/>
                <a:gd name="T6" fmla="*/ 0 w 16"/>
                <a:gd name="T7" fmla="*/ 2 h 17"/>
                <a:gd name="T8" fmla="*/ 0 w 16"/>
                <a:gd name="T9" fmla="*/ 8 h 17"/>
                <a:gd name="T10" fmla="*/ 7 w 16"/>
                <a:gd name="T11" fmla="*/ 0 h 17"/>
                <a:gd name="T12" fmla="*/ 7 w 16"/>
                <a:gd name="T13" fmla="*/ 17 h 17"/>
                <a:gd name="T14" fmla="*/ 16 w 16"/>
                <a:gd name="T15" fmla="*/ 17 h 17"/>
                <a:gd name="T16" fmla="*/ 16 w 16"/>
                <a:gd name="T17" fmla="*/ 8 h 17"/>
                <a:gd name="T18" fmla="*/ 7 w 16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16" y="8"/>
                  </a:lnTo>
                  <a:lnTo>
                    <a:pt x="16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17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5" name="Freeform 66"/>
            <p:cNvSpPr>
              <a:spLocks/>
            </p:cNvSpPr>
            <p:nvPr/>
          </p:nvSpPr>
          <p:spPr bwMode="auto">
            <a:xfrm>
              <a:off x="3100" y="2603"/>
              <a:ext cx="18" cy="28"/>
            </a:xfrm>
            <a:custGeom>
              <a:avLst/>
              <a:gdLst>
                <a:gd name="T0" fmla="*/ 7 w 18"/>
                <a:gd name="T1" fmla="*/ 28 h 28"/>
                <a:gd name="T2" fmla="*/ 16 w 18"/>
                <a:gd name="T3" fmla="*/ 19 h 28"/>
                <a:gd name="T4" fmla="*/ 16 w 18"/>
                <a:gd name="T5" fmla="*/ 17 h 28"/>
                <a:gd name="T6" fmla="*/ 18 w 18"/>
                <a:gd name="T7" fmla="*/ 17 h 28"/>
                <a:gd name="T8" fmla="*/ 18 w 18"/>
                <a:gd name="T9" fmla="*/ 0 h 28"/>
                <a:gd name="T10" fmla="*/ 15 w 18"/>
                <a:gd name="T11" fmla="*/ 0 h 28"/>
                <a:gd name="T12" fmla="*/ 11 w 18"/>
                <a:gd name="T13" fmla="*/ 2 h 28"/>
                <a:gd name="T14" fmla="*/ 7 w 18"/>
                <a:gd name="T15" fmla="*/ 4 h 28"/>
                <a:gd name="T16" fmla="*/ 5 w 18"/>
                <a:gd name="T17" fmla="*/ 6 h 28"/>
                <a:gd name="T18" fmla="*/ 4 w 18"/>
                <a:gd name="T19" fmla="*/ 10 h 28"/>
                <a:gd name="T20" fmla="*/ 2 w 18"/>
                <a:gd name="T21" fmla="*/ 11 h 28"/>
                <a:gd name="T22" fmla="*/ 0 w 18"/>
                <a:gd name="T23" fmla="*/ 15 h 28"/>
                <a:gd name="T24" fmla="*/ 0 w 18"/>
                <a:gd name="T25" fmla="*/ 19 h 28"/>
                <a:gd name="T26" fmla="*/ 7 w 18"/>
                <a:gd name="T27" fmla="*/ 11 h 28"/>
                <a:gd name="T28" fmla="*/ 7 w 18"/>
                <a:gd name="T29" fmla="*/ 28 h 28"/>
                <a:gd name="T30" fmla="*/ 16 w 18"/>
                <a:gd name="T31" fmla="*/ 28 h 28"/>
                <a:gd name="T32" fmla="*/ 16 w 18"/>
                <a:gd name="T33" fmla="*/ 19 h 28"/>
                <a:gd name="T34" fmla="*/ 7 w 18"/>
                <a:gd name="T35" fmla="*/ 28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" h="28">
                  <a:moveTo>
                    <a:pt x="7" y="28"/>
                  </a:moveTo>
                  <a:lnTo>
                    <a:pt x="16" y="19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7" y="4"/>
                  </a:lnTo>
                  <a:lnTo>
                    <a:pt x="5" y="6"/>
                  </a:lnTo>
                  <a:lnTo>
                    <a:pt x="4" y="10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7" y="11"/>
                  </a:lnTo>
                  <a:lnTo>
                    <a:pt x="7" y="28"/>
                  </a:lnTo>
                  <a:lnTo>
                    <a:pt x="16" y="28"/>
                  </a:lnTo>
                  <a:lnTo>
                    <a:pt x="16" y="19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6" name="Rectangle 67"/>
            <p:cNvSpPr>
              <a:spLocks noChangeArrowheads="1"/>
            </p:cNvSpPr>
            <p:nvPr/>
          </p:nvSpPr>
          <p:spPr bwMode="auto">
            <a:xfrm>
              <a:off x="3102" y="2614"/>
              <a:ext cx="5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7" name="Freeform 68"/>
            <p:cNvSpPr>
              <a:spLocks/>
            </p:cNvSpPr>
            <p:nvPr/>
          </p:nvSpPr>
          <p:spPr bwMode="auto">
            <a:xfrm>
              <a:off x="3091" y="2614"/>
              <a:ext cx="13" cy="17"/>
            </a:xfrm>
            <a:custGeom>
              <a:avLst/>
              <a:gdLst>
                <a:gd name="T0" fmla="*/ 13 w 13"/>
                <a:gd name="T1" fmla="*/ 13 h 17"/>
                <a:gd name="T2" fmla="*/ 7 w 13"/>
                <a:gd name="T3" fmla="*/ 17 h 17"/>
                <a:gd name="T4" fmla="*/ 11 w 13"/>
                <a:gd name="T5" fmla="*/ 17 h 17"/>
                <a:gd name="T6" fmla="*/ 11 w 13"/>
                <a:gd name="T7" fmla="*/ 0 h 17"/>
                <a:gd name="T8" fmla="*/ 7 w 13"/>
                <a:gd name="T9" fmla="*/ 0 h 17"/>
                <a:gd name="T10" fmla="*/ 0 w 13"/>
                <a:gd name="T11" fmla="*/ 2 h 17"/>
                <a:gd name="T12" fmla="*/ 7 w 13"/>
                <a:gd name="T13" fmla="*/ 0 h 17"/>
                <a:gd name="T14" fmla="*/ 3 w 13"/>
                <a:gd name="T15" fmla="*/ 0 h 17"/>
                <a:gd name="T16" fmla="*/ 0 w 13"/>
                <a:gd name="T17" fmla="*/ 2 h 17"/>
                <a:gd name="T18" fmla="*/ 13 w 13"/>
                <a:gd name="T19" fmla="*/ 13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7">
                  <a:moveTo>
                    <a:pt x="13" y="13"/>
                  </a:moveTo>
                  <a:lnTo>
                    <a:pt x="7" y="17"/>
                  </a:lnTo>
                  <a:lnTo>
                    <a:pt x="11" y="17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8" name="Freeform 69"/>
            <p:cNvSpPr>
              <a:spLocks/>
            </p:cNvSpPr>
            <p:nvPr/>
          </p:nvSpPr>
          <p:spPr bwMode="auto">
            <a:xfrm>
              <a:off x="3046" y="2616"/>
              <a:ext cx="58" cy="46"/>
            </a:xfrm>
            <a:custGeom>
              <a:avLst/>
              <a:gdLst>
                <a:gd name="T0" fmla="*/ 17 w 58"/>
                <a:gd name="T1" fmla="*/ 41 h 46"/>
                <a:gd name="T2" fmla="*/ 13 w 58"/>
                <a:gd name="T3" fmla="*/ 46 h 46"/>
                <a:gd name="T4" fmla="*/ 19 w 58"/>
                <a:gd name="T5" fmla="*/ 43 h 46"/>
                <a:gd name="T6" fmla="*/ 26 w 58"/>
                <a:gd name="T7" fmla="*/ 39 h 46"/>
                <a:gd name="T8" fmla="*/ 32 w 58"/>
                <a:gd name="T9" fmla="*/ 34 h 46"/>
                <a:gd name="T10" fmla="*/ 37 w 58"/>
                <a:gd name="T11" fmla="*/ 30 h 46"/>
                <a:gd name="T12" fmla="*/ 43 w 58"/>
                <a:gd name="T13" fmla="*/ 26 h 46"/>
                <a:gd name="T14" fmla="*/ 48 w 58"/>
                <a:gd name="T15" fmla="*/ 21 h 46"/>
                <a:gd name="T16" fmla="*/ 52 w 58"/>
                <a:gd name="T17" fmla="*/ 17 h 46"/>
                <a:gd name="T18" fmla="*/ 58 w 58"/>
                <a:gd name="T19" fmla="*/ 11 h 46"/>
                <a:gd name="T20" fmla="*/ 45 w 58"/>
                <a:gd name="T21" fmla="*/ 0 h 46"/>
                <a:gd name="T22" fmla="*/ 41 w 58"/>
                <a:gd name="T23" fmla="*/ 4 h 46"/>
                <a:gd name="T24" fmla="*/ 37 w 58"/>
                <a:gd name="T25" fmla="*/ 10 h 46"/>
                <a:gd name="T26" fmla="*/ 32 w 58"/>
                <a:gd name="T27" fmla="*/ 13 h 46"/>
                <a:gd name="T28" fmla="*/ 26 w 58"/>
                <a:gd name="T29" fmla="*/ 17 h 46"/>
                <a:gd name="T30" fmla="*/ 21 w 58"/>
                <a:gd name="T31" fmla="*/ 21 h 46"/>
                <a:gd name="T32" fmla="*/ 15 w 58"/>
                <a:gd name="T33" fmla="*/ 24 h 46"/>
                <a:gd name="T34" fmla="*/ 10 w 58"/>
                <a:gd name="T35" fmla="*/ 30 h 46"/>
                <a:gd name="T36" fmla="*/ 4 w 58"/>
                <a:gd name="T37" fmla="*/ 34 h 46"/>
                <a:gd name="T38" fmla="*/ 0 w 58"/>
                <a:gd name="T39" fmla="*/ 41 h 46"/>
                <a:gd name="T40" fmla="*/ 4 w 58"/>
                <a:gd name="T41" fmla="*/ 34 h 46"/>
                <a:gd name="T42" fmla="*/ 0 w 58"/>
                <a:gd name="T43" fmla="*/ 35 h 46"/>
                <a:gd name="T44" fmla="*/ 0 w 58"/>
                <a:gd name="T45" fmla="*/ 41 h 46"/>
                <a:gd name="T46" fmla="*/ 17 w 58"/>
                <a:gd name="T47" fmla="*/ 41 h 4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8" h="46">
                  <a:moveTo>
                    <a:pt x="17" y="41"/>
                  </a:moveTo>
                  <a:lnTo>
                    <a:pt x="13" y="46"/>
                  </a:lnTo>
                  <a:lnTo>
                    <a:pt x="19" y="43"/>
                  </a:lnTo>
                  <a:lnTo>
                    <a:pt x="26" y="39"/>
                  </a:lnTo>
                  <a:lnTo>
                    <a:pt x="32" y="34"/>
                  </a:lnTo>
                  <a:lnTo>
                    <a:pt x="37" y="30"/>
                  </a:lnTo>
                  <a:lnTo>
                    <a:pt x="43" y="26"/>
                  </a:lnTo>
                  <a:lnTo>
                    <a:pt x="48" y="21"/>
                  </a:lnTo>
                  <a:lnTo>
                    <a:pt x="52" y="17"/>
                  </a:lnTo>
                  <a:lnTo>
                    <a:pt x="58" y="11"/>
                  </a:lnTo>
                  <a:lnTo>
                    <a:pt x="45" y="0"/>
                  </a:lnTo>
                  <a:lnTo>
                    <a:pt x="41" y="4"/>
                  </a:lnTo>
                  <a:lnTo>
                    <a:pt x="37" y="10"/>
                  </a:lnTo>
                  <a:lnTo>
                    <a:pt x="32" y="13"/>
                  </a:lnTo>
                  <a:lnTo>
                    <a:pt x="26" y="17"/>
                  </a:lnTo>
                  <a:lnTo>
                    <a:pt x="21" y="21"/>
                  </a:lnTo>
                  <a:lnTo>
                    <a:pt x="15" y="24"/>
                  </a:lnTo>
                  <a:lnTo>
                    <a:pt x="10" y="30"/>
                  </a:lnTo>
                  <a:lnTo>
                    <a:pt x="4" y="34"/>
                  </a:lnTo>
                  <a:lnTo>
                    <a:pt x="0" y="41"/>
                  </a:lnTo>
                  <a:lnTo>
                    <a:pt x="4" y="34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9" name="Freeform 70"/>
            <p:cNvSpPr>
              <a:spLocks/>
            </p:cNvSpPr>
            <p:nvPr/>
          </p:nvSpPr>
          <p:spPr bwMode="auto">
            <a:xfrm>
              <a:off x="2956" y="2657"/>
              <a:ext cx="107" cy="155"/>
            </a:xfrm>
            <a:custGeom>
              <a:avLst/>
              <a:gdLst>
                <a:gd name="T0" fmla="*/ 16 w 107"/>
                <a:gd name="T1" fmla="*/ 151 h 155"/>
                <a:gd name="T2" fmla="*/ 16 w 107"/>
                <a:gd name="T3" fmla="*/ 155 h 155"/>
                <a:gd name="T4" fmla="*/ 22 w 107"/>
                <a:gd name="T5" fmla="*/ 142 h 155"/>
                <a:gd name="T6" fmla="*/ 33 w 107"/>
                <a:gd name="T7" fmla="*/ 122 h 155"/>
                <a:gd name="T8" fmla="*/ 48 w 107"/>
                <a:gd name="T9" fmla="*/ 100 h 155"/>
                <a:gd name="T10" fmla="*/ 64 w 107"/>
                <a:gd name="T11" fmla="*/ 76 h 155"/>
                <a:gd name="T12" fmla="*/ 79 w 107"/>
                <a:gd name="T13" fmla="*/ 52 h 155"/>
                <a:gd name="T14" fmla="*/ 94 w 107"/>
                <a:gd name="T15" fmla="*/ 31 h 155"/>
                <a:gd name="T16" fmla="*/ 103 w 107"/>
                <a:gd name="T17" fmla="*/ 13 h 155"/>
                <a:gd name="T18" fmla="*/ 107 w 107"/>
                <a:gd name="T19" fmla="*/ 0 h 155"/>
                <a:gd name="T20" fmla="*/ 90 w 107"/>
                <a:gd name="T21" fmla="*/ 0 h 155"/>
                <a:gd name="T22" fmla="*/ 88 w 107"/>
                <a:gd name="T23" fmla="*/ 5 h 155"/>
                <a:gd name="T24" fmla="*/ 79 w 107"/>
                <a:gd name="T25" fmla="*/ 22 h 155"/>
                <a:gd name="T26" fmla="*/ 66 w 107"/>
                <a:gd name="T27" fmla="*/ 42 h 155"/>
                <a:gd name="T28" fmla="*/ 50 w 107"/>
                <a:gd name="T29" fmla="*/ 66 h 155"/>
                <a:gd name="T30" fmla="*/ 35 w 107"/>
                <a:gd name="T31" fmla="*/ 90 h 155"/>
                <a:gd name="T32" fmla="*/ 20 w 107"/>
                <a:gd name="T33" fmla="*/ 114 h 155"/>
                <a:gd name="T34" fmla="*/ 7 w 107"/>
                <a:gd name="T35" fmla="*/ 133 h 155"/>
                <a:gd name="T36" fmla="*/ 0 w 107"/>
                <a:gd name="T37" fmla="*/ 148 h 155"/>
                <a:gd name="T38" fmla="*/ 0 w 107"/>
                <a:gd name="T39" fmla="*/ 151 h 155"/>
                <a:gd name="T40" fmla="*/ 16 w 107"/>
                <a:gd name="T41" fmla="*/ 151 h 1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7" h="155">
                  <a:moveTo>
                    <a:pt x="16" y="151"/>
                  </a:moveTo>
                  <a:lnTo>
                    <a:pt x="16" y="155"/>
                  </a:lnTo>
                  <a:lnTo>
                    <a:pt x="22" y="142"/>
                  </a:lnTo>
                  <a:lnTo>
                    <a:pt x="33" y="122"/>
                  </a:lnTo>
                  <a:lnTo>
                    <a:pt x="48" y="100"/>
                  </a:lnTo>
                  <a:lnTo>
                    <a:pt x="64" y="76"/>
                  </a:lnTo>
                  <a:lnTo>
                    <a:pt x="79" y="52"/>
                  </a:lnTo>
                  <a:lnTo>
                    <a:pt x="94" y="31"/>
                  </a:lnTo>
                  <a:lnTo>
                    <a:pt x="103" y="13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88" y="5"/>
                  </a:lnTo>
                  <a:lnTo>
                    <a:pt x="79" y="22"/>
                  </a:lnTo>
                  <a:lnTo>
                    <a:pt x="66" y="42"/>
                  </a:lnTo>
                  <a:lnTo>
                    <a:pt x="50" y="66"/>
                  </a:lnTo>
                  <a:lnTo>
                    <a:pt x="35" y="90"/>
                  </a:lnTo>
                  <a:lnTo>
                    <a:pt x="20" y="114"/>
                  </a:lnTo>
                  <a:lnTo>
                    <a:pt x="7" y="133"/>
                  </a:lnTo>
                  <a:lnTo>
                    <a:pt x="0" y="148"/>
                  </a:lnTo>
                  <a:lnTo>
                    <a:pt x="0" y="151"/>
                  </a:lnTo>
                  <a:lnTo>
                    <a:pt x="16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0" name="Freeform 71"/>
            <p:cNvSpPr>
              <a:spLocks/>
            </p:cNvSpPr>
            <p:nvPr/>
          </p:nvSpPr>
          <p:spPr bwMode="auto">
            <a:xfrm>
              <a:off x="2956" y="2808"/>
              <a:ext cx="16" cy="21"/>
            </a:xfrm>
            <a:custGeom>
              <a:avLst/>
              <a:gdLst>
                <a:gd name="T0" fmla="*/ 9 w 16"/>
                <a:gd name="T1" fmla="*/ 21 h 21"/>
                <a:gd name="T2" fmla="*/ 16 w 16"/>
                <a:gd name="T3" fmla="*/ 11 h 21"/>
                <a:gd name="T4" fmla="*/ 16 w 16"/>
                <a:gd name="T5" fmla="*/ 0 h 21"/>
                <a:gd name="T6" fmla="*/ 0 w 16"/>
                <a:gd name="T7" fmla="*/ 0 h 21"/>
                <a:gd name="T8" fmla="*/ 0 w 16"/>
                <a:gd name="T9" fmla="*/ 11 h 21"/>
                <a:gd name="T10" fmla="*/ 9 w 16"/>
                <a:gd name="T11" fmla="*/ 4 h 21"/>
                <a:gd name="T12" fmla="*/ 9 w 16"/>
                <a:gd name="T13" fmla="*/ 21 h 21"/>
                <a:gd name="T14" fmla="*/ 16 w 16"/>
                <a:gd name="T15" fmla="*/ 21 h 21"/>
                <a:gd name="T16" fmla="*/ 16 w 16"/>
                <a:gd name="T17" fmla="*/ 11 h 21"/>
                <a:gd name="T18" fmla="*/ 9 w 16"/>
                <a:gd name="T19" fmla="*/ 21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1">
                  <a:moveTo>
                    <a:pt x="9" y="21"/>
                  </a:moveTo>
                  <a:lnTo>
                    <a:pt x="16" y="11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" y="4"/>
                  </a:lnTo>
                  <a:lnTo>
                    <a:pt x="9" y="21"/>
                  </a:lnTo>
                  <a:lnTo>
                    <a:pt x="16" y="21"/>
                  </a:lnTo>
                  <a:lnTo>
                    <a:pt x="16" y="11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1" name="Freeform 72"/>
            <p:cNvSpPr>
              <a:spLocks/>
            </p:cNvSpPr>
            <p:nvPr/>
          </p:nvSpPr>
          <p:spPr bwMode="auto">
            <a:xfrm>
              <a:off x="2950" y="2812"/>
              <a:ext cx="17" cy="17"/>
            </a:xfrm>
            <a:custGeom>
              <a:avLst/>
              <a:gdLst>
                <a:gd name="T0" fmla="*/ 17 w 17"/>
                <a:gd name="T1" fmla="*/ 7 h 17"/>
                <a:gd name="T2" fmla="*/ 10 w 17"/>
                <a:gd name="T3" fmla="*/ 17 h 17"/>
                <a:gd name="T4" fmla="*/ 15 w 17"/>
                <a:gd name="T5" fmla="*/ 17 h 17"/>
                <a:gd name="T6" fmla="*/ 15 w 17"/>
                <a:gd name="T7" fmla="*/ 0 h 17"/>
                <a:gd name="T8" fmla="*/ 10 w 17"/>
                <a:gd name="T9" fmla="*/ 0 h 17"/>
                <a:gd name="T10" fmla="*/ 0 w 17"/>
                <a:gd name="T11" fmla="*/ 7 h 17"/>
                <a:gd name="T12" fmla="*/ 10 w 17"/>
                <a:gd name="T13" fmla="*/ 0 h 17"/>
                <a:gd name="T14" fmla="*/ 0 w 17"/>
                <a:gd name="T15" fmla="*/ 0 h 17"/>
                <a:gd name="T16" fmla="*/ 0 w 17"/>
                <a:gd name="T17" fmla="*/ 7 h 17"/>
                <a:gd name="T18" fmla="*/ 17 w 17"/>
                <a:gd name="T19" fmla="*/ 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7">
                  <a:moveTo>
                    <a:pt x="17" y="7"/>
                  </a:moveTo>
                  <a:lnTo>
                    <a:pt x="10" y="17"/>
                  </a:lnTo>
                  <a:lnTo>
                    <a:pt x="15" y="17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2" name="Freeform 73"/>
            <p:cNvSpPr>
              <a:spLocks/>
            </p:cNvSpPr>
            <p:nvPr/>
          </p:nvSpPr>
          <p:spPr bwMode="auto">
            <a:xfrm>
              <a:off x="2950" y="2819"/>
              <a:ext cx="17" cy="28"/>
            </a:xfrm>
            <a:custGeom>
              <a:avLst/>
              <a:gdLst>
                <a:gd name="T0" fmla="*/ 15 w 17"/>
                <a:gd name="T1" fmla="*/ 28 h 28"/>
                <a:gd name="T2" fmla="*/ 17 w 17"/>
                <a:gd name="T3" fmla="*/ 23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23 h 28"/>
                <a:gd name="T10" fmla="*/ 2 w 17"/>
                <a:gd name="T11" fmla="*/ 17 h 28"/>
                <a:gd name="T12" fmla="*/ 15 w 17"/>
                <a:gd name="T13" fmla="*/ 28 h 28"/>
                <a:gd name="T14" fmla="*/ 17 w 17"/>
                <a:gd name="T15" fmla="*/ 26 h 28"/>
                <a:gd name="T16" fmla="*/ 17 w 17"/>
                <a:gd name="T17" fmla="*/ 23 h 28"/>
                <a:gd name="T18" fmla="*/ 15 w 17"/>
                <a:gd name="T19" fmla="*/ 28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28">
                  <a:moveTo>
                    <a:pt x="15" y="28"/>
                  </a:moveTo>
                  <a:lnTo>
                    <a:pt x="17" y="23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15" y="28"/>
                  </a:lnTo>
                  <a:lnTo>
                    <a:pt x="17" y="26"/>
                  </a:lnTo>
                  <a:lnTo>
                    <a:pt x="17" y="23"/>
                  </a:lnTo>
                  <a:lnTo>
                    <a:pt x="1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3" name="Freeform 74"/>
            <p:cNvSpPr>
              <a:spLocks/>
            </p:cNvSpPr>
            <p:nvPr/>
          </p:nvSpPr>
          <p:spPr bwMode="auto">
            <a:xfrm>
              <a:off x="2939" y="2836"/>
              <a:ext cx="26" cy="22"/>
            </a:xfrm>
            <a:custGeom>
              <a:avLst/>
              <a:gdLst>
                <a:gd name="T0" fmla="*/ 17 w 26"/>
                <a:gd name="T1" fmla="*/ 17 h 22"/>
                <a:gd name="T2" fmla="*/ 15 w 26"/>
                <a:gd name="T3" fmla="*/ 22 h 22"/>
                <a:gd name="T4" fmla="*/ 26 w 26"/>
                <a:gd name="T5" fmla="*/ 11 h 22"/>
                <a:gd name="T6" fmla="*/ 13 w 26"/>
                <a:gd name="T7" fmla="*/ 0 h 22"/>
                <a:gd name="T8" fmla="*/ 4 w 26"/>
                <a:gd name="T9" fmla="*/ 11 h 22"/>
                <a:gd name="T10" fmla="*/ 0 w 26"/>
                <a:gd name="T11" fmla="*/ 17 h 22"/>
                <a:gd name="T12" fmla="*/ 4 w 26"/>
                <a:gd name="T13" fmla="*/ 11 h 22"/>
                <a:gd name="T14" fmla="*/ 0 w 26"/>
                <a:gd name="T15" fmla="*/ 15 h 22"/>
                <a:gd name="T16" fmla="*/ 0 w 26"/>
                <a:gd name="T17" fmla="*/ 17 h 22"/>
                <a:gd name="T18" fmla="*/ 17 w 26"/>
                <a:gd name="T19" fmla="*/ 1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22">
                  <a:moveTo>
                    <a:pt x="17" y="17"/>
                  </a:moveTo>
                  <a:lnTo>
                    <a:pt x="15" y="22"/>
                  </a:lnTo>
                  <a:lnTo>
                    <a:pt x="26" y="11"/>
                  </a:lnTo>
                  <a:lnTo>
                    <a:pt x="13" y="0"/>
                  </a:lnTo>
                  <a:lnTo>
                    <a:pt x="4" y="11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4" name="Freeform 75"/>
            <p:cNvSpPr>
              <a:spLocks/>
            </p:cNvSpPr>
            <p:nvPr/>
          </p:nvSpPr>
          <p:spPr bwMode="auto">
            <a:xfrm>
              <a:off x="2939" y="2853"/>
              <a:ext cx="17" cy="37"/>
            </a:xfrm>
            <a:custGeom>
              <a:avLst/>
              <a:gdLst>
                <a:gd name="T0" fmla="*/ 9 w 17"/>
                <a:gd name="T1" fmla="*/ 37 h 37"/>
                <a:gd name="T2" fmla="*/ 17 w 17"/>
                <a:gd name="T3" fmla="*/ 29 h 37"/>
                <a:gd name="T4" fmla="*/ 17 w 17"/>
                <a:gd name="T5" fmla="*/ 0 h 37"/>
                <a:gd name="T6" fmla="*/ 0 w 17"/>
                <a:gd name="T7" fmla="*/ 0 h 37"/>
                <a:gd name="T8" fmla="*/ 0 w 17"/>
                <a:gd name="T9" fmla="*/ 29 h 37"/>
                <a:gd name="T10" fmla="*/ 9 w 17"/>
                <a:gd name="T11" fmla="*/ 20 h 37"/>
                <a:gd name="T12" fmla="*/ 9 w 17"/>
                <a:gd name="T13" fmla="*/ 37 h 37"/>
                <a:gd name="T14" fmla="*/ 17 w 17"/>
                <a:gd name="T15" fmla="*/ 37 h 37"/>
                <a:gd name="T16" fmla="*/ 17 w 17"/>
                <a:gd name="T17" fmla="*/ 29 h 37"/>
                <a:gd name="T18" fmla="*/ 9 w 17"/>
                <a:gd name="T19" fmla="*/ 3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37">
                  <a:moveTo>
                    <a:pt x="9" y="37"/>
                  </a:moveTo>
                  <a:lnTo>
                    <a:pt x="17" y="29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9" y="20"/>
                  </a:lnTo>
                  <a:lnTo>
                    <a:pt x="9" y="37"/>
                  </a:lnTo>
                  <a:lnTo>
                    <a:pt x="17" y="37"/>
                  </a:lnTo>
                  <a:lnTo>
                    <a:pt x="17" y="29"/>
                  </a:lnTo>
                  <a:lnTo>
                    <a:pt x="9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5" name="Freeform 76"/>
            <p:cNvSpPr>
              <a:spLocks/>
            </p:cNvSpPr>
            <p:nvPr/>
          </p:nvSpPr>
          <p:spPr bwMode="auto">
            <a:xfrm>
              <a:off x="2930" y="2873"/>
              <a:ext cx="18" cy="20"/>
            </a:xfrm>
            <a:custGeom>
              <a:avLst/>
              <a:gdLst>
                <a:gd name="T0" fmla="*/ 17 w 18"/>
                <a:gd name="T1" fmla="*/ 20 h 20"/>
                <a:gd name="T2" fmla="*/ 17 w 18"/>
                <a:gd name="T3" fmla="*/ 19 h 20"/>
                <a:gd name="T4" fmla="*/ 17 w 18"/>
                <a:gd name="T5" fmla="*/ 17 h 20"/>
                <a:gd name="T6" fmla="*/ 18 w 18"/>
                <a:gd name="T7" fmla="*/ 17 h 20"/>
                <a:gd name="T8" fmla="*/ 18 w 18"/>
                <a:gd name="T9" fmla="*/ 0 h 20"/>
                <a:gd name="T10" fmla="*/ 15 w 18"/>
                <a:gd name="T11" fmla="*/ 0 h 20"/>
                <a:gd name="T12" fmla="*/ 11 w 18"/>
                <a:gd name="T13" fmla="*/ 2 h 20"/>
                <a:gd name="T14" fmla="*/ 7 w 18"/>
                <a:gd name="T15" fmla="*/ 4 h 20"/>
                <a:gd name="T16" fmla="*/ 6 w 18"/>
                <a:gd name="T17" fmla="*/ 6 h 20"/>
                <a:gd name="T18" fmla="*/ 2 w 18"/>
                <a:gd name="T19" fmla="*/ 9 h 20"/>
                <a:gd name="T20" fmla="*/ 2 w 18"/>
                <a:gd name="T21" fmla="*/ 13 h 20"/>
                <a:gd name="T22" fmla="*/ 0 w 18"/>
                <a:gd name="T23" fmla="*/ 17 h 20"/>
                <a:gd name="T24" fmla="*/ 0 w 18"/>
                <a:gd name="T25" fmla="*/ 20 h 20"/>
                <a:gd name="T26" fmla="*/ 17 w 18"/>
                <a:gd name="T27" fmla="*/ 20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" h="20">
                  <a:moveTo>
                    <a:pt x="17" y="20"/>
                  </a:moveTo>
                  <a:lnTo>
                    <a:pt x="17" y="19"/>
                  </a:lnTo>
                  <a:lnTo>
                    <a:pt x="17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7" y="4"/>
                  </a:lnTo>
                  <a:lnTo>
                    <a:pt x="6" y="6"/>
                  </a:lnTo>
                  <a:lnTo>
                    <a:pt x="2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5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B01BBE-DB8C-43EE-947F-6E2CF0DE388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7" name="Rectangle 2" descr="Denim"/>
          <p:cNvSpPr>
            <a:spLocks noChangeArrowheads="1"/>
          </p:cNvSpPr>
          <p:nvPr/>
        </p:nvSpPr>
        <p:spPr bwMode="auto">
          <a:xfrm>
            <a:off x="-2628900" y="-26988"/>
            <a:ext cx="15338425" cy="688498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3" name="Rectangle 3" descr="Denim"/>
          <p:cNvSpPr>
            <a:spLocks noChangeArrowheads="1"/>
          </p:cNvSpPr>
          <p:nvPr/>
        </p:nvSpPr>
        <p:spPr bwMode="auto">
          <a:xfrm>
            <a:off x="3851275" y="1700213"/>
            <a:ext cx="217488" cy="39798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25 0.0  E" pathEditMode="fixed" ptsTypes="">
                                      <p:cBhvr>
                                        <p:cTn id="6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4201-B4D1-44D5-B79A-E16C6F1E5F50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355330" name="Picture 2" descr="0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525000" cy="83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331" name="Picture 3" descr="02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14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332" name="Picture 4" descr="02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1638300" cy="2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334" name="Picture 6" descr="02_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8839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335" name="Picture 7" descr="02_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4703763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631A-19E9-4C00-917E-8AADE5127405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357378" name="Picture 2" descr="03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513"/>
            <a:ext cx="8755063" cy="1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79" name="Picture 3" descr="03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47800"/>
            <a:ext cx="8755063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0" name="Picture 4" descr="03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24600"/>
            <a:ext cx="25876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1" name="Picture 5" descr="03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924300"/>
            <a:ext cx="8755063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2" name="Picture 6" descr="03_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4770438"/>
            <a:ext cx="1998662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101B-AA6A-4F07-92AB-3FCCA950B571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359426" name="Picture 2" descr="04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5389563"/>
            <a:ext cx="2030412" cy="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27" name="Picture 3" descr="04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46625"/>
            <a:ext cx="2589213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28" name="Picture 4" descr="04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89154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29" name="Picture 5" descr="04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87325"/>
            <a:ext cx="8932863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30" name="Picture 6" descr="04_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38800"/>
            <a:ext cx="45656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3314-EF90-4101-89F9-20C9DAD9295C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361474" name="Picture 2" descr="05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9007475" cy="39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475" name="Picture 3" descr="05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2884488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476" name="Picture 4" descr="05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10075"/>
            <a:ext cx="89423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371-3C5F-48D7-BABA-1379466595CF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363522" name="Picture 2" descr="06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9007475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523" name="Picture 3" descr="06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53013"/>
            <a:ext cx="8920163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7D2-CCC7-4271-9BFF-44E695762198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365570" name="Picture 2" descr="07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34975"/>
            <a:ext cx="8658225" cy="59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9297-EB32-4F0E-8D51-8AE5C3991A32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367618" name="Picture 2" descr="08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88011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619" name="Picture 3" descr="08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9400"/>
            <a:ext cx="281622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620" name="Picture 4" descr="08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816475"/>
            <a:ext cx="8786813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621" name="Picture 5" descr="08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88804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E5B-3C58-469E-B52F-9E3E661A81B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369666" name="Picture 2" descr="09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4471988"/>
            <a:ext cx="9259888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667" name="Picture 3" descr="09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14963"/>
            <a:ext cx="6232525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668" name="Picture 4" descr="09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5241925"/>
            <a:ext cx="943292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669" name="Picture 5" descr="09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76200"/>
            <a:ext cx="9012237" cy="65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670" name="Picture 6" descr="09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2514600"/>
            <a:ext cx="1112837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671" name="Picture 7" descr="09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1066800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">
      <a:dk1>
        <a:srgbClr val="000000"/>
      </a:dk1>
      <a:lt1>
        <a:srgbClr val="000099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C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44</Words>
  <Application>Microsoft Office PowerPoint</Application>
  <PresentationFormat>Overhead</PresentationFormat>
  <Paragraphs>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Standarddesign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Universitaet Bochum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movement in near extra-personal space in macaque area VIP</dc:title>
  <dc:creator>Allg. Zool &amp; Neurobiol.</dc:creator>
  <cp:lastModifiedBy>Florentin Wörgötter</cp:lastModifiedBy>
  <cp:revision>444</cp:revision>
  <cp:lastPrinted>1998-11-17T21:18:27Z</cp:lastPrinted>
  <dcterms:created xsi:type="dcterms:W3CDTF">1998-04-15T15:57:28Z</dcterms:created>
  <dcterms:modified xsi:type="dcterms:W3CDTF">2017-10-18T05:22:52Z</dcterms:modified>
</cp:coreProperties>
</file>