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57" r:id="rId5"/>
    <p:sldId id="260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F34875-9343-434D-8A1B-889C86D7BAC0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991EBB74-F388-40DF-9108-63C82072B249}">
      <dgm:prSet/>
      <dgm:spPr/>
      <dgm:t>
        <a:bodyPr/>
        <a:lstStyle/>
        <a:p>
          <a:pPr rtl="0"/>
          <a:r>
            <a:rPr kumimoji="1" lang="en-US" dirty="0" smtClean="0"/>
            <a:t>Digital bulletin broad</a:t>
          </a:r>
          <a:endParaRPr lang="zh-CN" dirty="0"/>
        </a:p>
      </dgm:t>
    </dgm:pt>
    <dgm:pt modelId="{9520BC18-BCA3-45FE-B939-BA15AFC9D711}" type="parTrans" cxnId="{0AF6FD8C-B654-4C57-9258-0CD4D6C3F5E2}">
      <dgm:prSet/>
      <dgm:spPr/>
      <dgm:t>
        <a:bodyPr/>
        <a:lstStyle/>
        <a:p>
          <a:endParaRPr lang="zh-CN" altLang="en-US"/>
        </a:p>
      </dgm:t>
    </dgm:pt>
    <dgm:pt modelId="{3AD74EFE-CDE1-4B92-9F7B-46F07F7BC374}" type="sibTrans" cxnId="{0AF6FD8C-B654-4C57-9258-0CD4D6C3F5E2}">
      <dgm:prSet/>
      <dgm:spPr/>
      <dgm:t>
        <a:bodyPr/>
        <a:lstStyle/>
        <a:p>
          <a:endParaRPr lang="zh-CN" altLang="en-US"/>
        </a:p>
      </dgm:t>
    </dgm:pt>
    <dgm:pt modelId="{0D169321-DBD7-4F7E-A4B7-CE499C0283CF}">
      <dgm:prSet/>
      <dgm:spPr/>
      <dgm:t>
        <a:bodyPr/>
        <a:lstStyle/>
        <a:p>
          <a:pPr rtl="0"/>
          <a:r>
            <a:rPr lang="en-US" altLang="zh-CN" dirty="0" smtClean="0"/>
            <a:t>Speech to text + TV announcement</a:t>
          </a:r>
          <a:endParaRPr lang="zh-CN" dirty="0"/>
        </a:p>
      </dgm:t>
    </dgm:pt>
    <dgm:pt modelId="{60761C28-B592-493A-B4F7-38D858F5108E}" type="parTrans" cxnId="{A518CED7-4342-484E-94AA-119BE3B8BD3E}">
      <dgm:prSet/>
      <dgm:spPr/>
      <dgm:t>
        <a:bodyPr/>
        <a:lstStyle/>
        <a:p>
          <a:endParaRPr lang="zh-CN" altLang="en-US"/>
        </a:p>
      </dgm:t>
    </dgm:pt>
    <dgm:pt modelId="{28D4CA50-0C52-47B2-9B1C-3AE420CD4C23}" type="sibTrans" cxnId="{A518CED7-4342-484E-94AA-119BE3B8BD3E}">
      <dgm:prSet/>
      <dgm:spPr/>
      <dgm:t>
        <a:bodyPr/>
        <a:lstStyle/>
        <a:p>
          <a:endParaRPr lang="zh-CN" altLang="en-US"/>
        </a:p>
      </dgm:t>
    </dgm:pt>
    <dgm:pt modelId="{6E958B83-1D6A-4530-825E-4B6572F3FBBB}">
      <dgm:prSet/>
      <dgm:spPr/>
      <dgm:t>
        <a:bodyPr/>
        <a:lstStyle/>
        <a:p>
          <a:pPr rtl="0"/>
          <a:r>
            <a:rPr lang="en-US" altLang="zh-CN" dirty="0" smtClean="0"/>
            <a:t>Low-speed EV sharing</a:t>
          </a:r>
          <a:endParaRPr lang="zh-CN" dirty="0"/>
        </a:p>
      </dgm:t>
    </dgm:pt>
    <dgm:pt modelId="{C3074E19-6B1D-43B9-B768-ABDFB8F57BFE}" type="parTrans" cxnId="{5CD62B43-2114-403C-8BFC-BEBD7388EF7A}">
      <dgm:prSet/>
      <dgm:spPr/>
      <dgm:t>
        <a:bodyPr/>
        <a:lstStyle/>
        <a:p>
          <a:endParaRPr lang="zh-CN" altLang="en-US"/>
        </a:p>
      </dgm:t>
    </dgm:pt>
    <dgm:pt modelId="{04B89EDD-02E0-4036-8653-7D204A614556}" type="sibTrans" cxnId="{5CD62B43-2114-403C-8BFC-BEBD7388EF7A}">
      <dgm:prSet/>
      <dgm:spPr/>
      <dgm:t>
        <a:bodyPr/>
        <a:lstStyle/>
        <a:p>
          <a:endParaRPr lang="zh-CN" altLang="en-US"/>
        </a:p>
      </dgm:t>
    </dgm:pt>
    <dgm:pt modelId="{04F901A3-345F-4154-8087-E04800E32423}">
      <dgm:prSet/>
      <dgm:spPr/>
      <dgm:t>
        <a:bodyPr/>
        <a:lstStyle/>
        <a:p>
          <a:pPr rtl="0"/>
          <a:r>
            <a:rPr lang="en-US" altLang="zh-CN" dirty="0" smtClean="0"/>
            <a:t>Goods </a:t>
          </a:r>
          <a:r>
            <a:rPr lang="en-US" altLang="zh-CN" dirty="0" smtClean="0"/>
            <a:t>deliver service and sharing service</a:t>
          </a:r>
          <a:endParaRPr lang="zh-CN" dirty="0"/>
        </a:p>
      </dgm:t>
    </dgm:pt>
    <dgm:pt modelId="{70B7AA98-F686-4B49-8DA4-EBDCF81B5679}" type="parTrans" cxnId="{28956C6F-2E1E-41A9-AB05-8623833DE519}">
      <dgm:prSet/>
      <dgm:spPr/>
      <dgm:t>
        <a:bodyPr/>
        <a:lstStyle/>
        <a:p>
          <a:endParaRPr lang="zh-CN" altLang="en-US"/>
        </a:p>
      </dgm:t>
    </dgm:pt>
    <dgm:pt modelId="{3833F506-0BDD-4336-9C6C-34A86357A945}" type="sibTrans" cxnId="{28956C6F-2E1E-41A9-AB05-8623833DE519}">
      <dgm:prSet/>
      <dgm:spPr/>
      <dgm:t>
        <a:bodyPr/>
        <a:lstStyle/>
        <a:p>
          <a:endParaRPr lang="zh-CN" altLang="en-US"/>
        </a:p>
      </dgm:t>
    </dgm:pt>
    <dgm:pt modelId="{3F77D5C4-5778-4617-AEE0-C880BB297473}">
      <dgm:prSet/>
      <dgm:spPr/>
      <dgm:t>
        <a:bodyPr/>
        <a:lstStyle/>
        <a:p>
          <a:pPr rtl="0"/>
          <a:r>
            <a:rPr lang="en-US" altLang="zh-CN" dirty="0" smtClean="0"/>
            <a:t>Shuttle bus in certain time </a:t>
          </a:r>
          <a:endParaRPr lang="zh-CN" dirty="0"/>
        </a:p>
      </dgm:t>
    </dgm:pt>
    <dgm:pt modelId="{35736443-028F-42AA-A62C-FDB56B1C6E5A}" type="parTrans" cxnId="{61C6C7C0-F263-40A7-81CF-413B26DD1E8F}">
      <dgm:prSet/>
      <dgm:spPr/>
      <dgm:t>
        <a:bodyPr/>
        <a:lstStyle/>
        <a:p>
          <a:endParaRPr lang="zh-CN" altLang="en-US"/>
        </a:p>
      </dgm:t>
    </dgm:pt>
    <dgm:pt modelId="{DB687CF8-CCCD-43AC-9D1C-ECF4E0CDD852}" type="sibTrans" cxnId="{61C6C7C0-F263-40A7-81CF-413B26DD1E8F}">
      <dgm:prSet/>
      <dgm:spPr/>
      <dgm:t>
        <a:bodyPr/>
        <a:lstStyle/>
        <a:p>
          <a:endParaRPr lang="zh-CN" altLang="en-US"/>
        </a:p>
      </dgm:t>
    </dgm:pt>
    <dgm:pt modelId="{0B23C1BD-5109-4AAE-A0F2-53C239EC0228}">
      <dgm:prSet/>
      <dgm:spPr/>
      <dgm:t>
        <a:bodyPr/>
        <a:lstStyle/>
        <a:p>
          <a:pPr rtl="0"/>
          <a:r>
            <a:rPr lang="en-US" altLang="zh-CN" dirty="0" smtClean="0"/>
            <a:t>Physical/Digital IC card</a:t>
          </a:r>
          <a:endParaRPr lang="zh-CN" dirty="0"/>
        </a:p>
      </dgm:t>
    </dgm:pt>
    <dgm:pt modelId="{C1174D55-B26E-4F26-A213-48F444B27352}" type="parTrans" cxnId="{20DE7936-BBB4-4C48-A8F4-88625BA43C12}">
      <dgm:prSet/>
      <dgm:spPr/>
      <dgm:t>
        <a:bodyPr/>
        <a:lstStyle/>
        <a:p>
          <a:endParaRPr lang="zh-CN" altLang="en-US"/>
        </a:p>
      </dgm:t>
    </dgm:pt>
    <dgm:pt modelId="{89EC6576-CECA-4147-A6D8-00760154048A}" type="sibTrans" cxnId="{20DE7936-BBB4-4C48-A8F4-88625BA43C12}">
      <dgm:prSet/>
      <dgm:spPr/>
      <dgm:t>
        <a:bodyPr/>
        <a:lstStyle/>
        <a:p>
          <a:endParaRPr lang="zh-CN" altLang="en-US"/>
        </a:p>
      </dgm:t>
    </dgm:pt>
    <dgm:pt modelId="{9B4BE6B7-9A46-4D9A-8FBE-D9B258FBAA1C}">
      <dgm:prSet/>
      <dgm:spPr/>
      <dgm:t>
        <a:bodyPr/>
        <a:lstStyle/>
        <a:p>
          <a:pPr rtl="0"/>
          <a:r>
            <a:rPr kumimoji="1" lang="en-US" altLang="ja-JP" dirty="0" smtClean="0"/>
            <a:t>Changeable bus route</a:t>
          </a:r>
          <a:endParaRPr lang="zh-CN" dirty="0"/>
        </a:p>
      </dgm:t>
    </dgm:pt>
    <dgm:pt modelId="{C3EC0DB6-ACA3-4F17-8814-463B34CD2432}" type="parTrans" cxnId="{1116C113-C441-4E57-8288-BECE3024A6FB}">
      <dgm:prSet/>
      <dgm:spPr/>
      <dgm:t>
        <a:bodyPr/>
        <a:lstStyle/>
        <a:p>
          <a:endParaRPr kumimoji="1" lang="ja-JP" altLang="en-US"/>
        </a:p>
      </dgm:t>
    </dgm:pt>
    <dgm:pt modelId="{662BEA34-861E-4CD8-9ABC-0501124233CA}" type="sibTrans" cxnId="{1116C113-C441-4E57-8288-BECE3024A6FB}">
      <dgm:prSet/>
      <dgm:spPr/>
      <dgm:t>
        <a:bodyPr/>
        <a:lstStyle/>
        <a:p>
          <a:endParaRPr kumimoji="1" lang="ja-JP" altLang="en-US"/>
        </a:p>
      </dgm:t>
    </dgm:pt>
    <dgm:pt modelId="{FD76F0DF-4DD4-4A73-8411-31E67B6B1E76}">
      <dgm:prSet/>
      <dgm:spPr/>
      <dgm:t>
        <a:bodyPr/>
        <a:lstStyle/>
        <a:p>
          <a:endParaRPr kumimoji="1" lang="ja-JP" altLang="en-US" dirty="0"/>
        </a:p>
      </dgm:t>
    </dgm:pt>
    <dgm:pt modelId="{490873A8-4A47-4E13-910B-491BB0687C57}" type="parTrans" cxnId="{FF66CF69-C9D7-4859-BCF7-B674484830D5}">
      <dgm:prSet/>
      <dgm:spPr/>
      <dgm:t>
        <a:bodyPr/>
        <a:lstStyle/>
        <a:p>
          <a:endParaRPr kumimoji="1" lang="ja-JP" altLang="en-US"/>
        </a:p>
      </dgm:t>
    </dgm:pt>
    <dgm:pt modelId="{107456F4-D91B-4A1A-878F-EAD5C6C4FA91}" type="sibTrans" cxnId="{FF66CF69-C9D7-4859-BCF7-B674484830D5}">
      <dgm:prSet/>
      <dgm:spPr/>
      <dgm:t>
        <a:bodyPr/>
        <a:lstStyle/>
        <a:p>
          <a:endParaRPr kumimoji="1" lang="ja-JP" altLang="en-US"/>
        </a:p>
      </dgm:t>
    </dgm:pt>
    <dgm:pt modelId="{2BE6B570-9A86-42E4-828A-7E48C2763C0A}" type="pres">
      <dgm:prSet presAssocID="{0EF34875-9343-434D-8A1B-889C86D7BAC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C8ADC2B2-E18A-4659-B494-9BC8390490A7}" type="pres">
      <dgm:prSet presAssocID="{0EF34875-9343-434D-8A1B-889C86D7BAC0}" presName="Name1" presStyleCnt="0"/>
      <dgm:spPr/>
    </dgm:pt>
    <dgm:pt modelId="{8722B0DB-48C2-440A-B404-21E16471FCCB}" type="pres">
      <dgm:prSet presAssocID="{0EF34875-9343-434D-8A1B-889C86D7BAC0}" presName="cycle" presStyleCnt="0"/>
      <dgm:spPr/>
    </dgm:pt>
    <dgm:pt modelId="{9FD086B7-C07F-49CE-892D-C85A1A2B6DE3}" type="pres">
      <dgm:prSet presAssocID="{0EF34875-9343-434D-8A1B-889C86D7BAC0}" presName="srcNode" presStyleLbl="node1" presStyleIdx="0" presStyleCnt="7"/>
      <dgm:spPr/>
    </dgm:pt>
    <dgm:pt modelId="{57BCA041-5319-4D8A-A548-69CDA4059BD9}" type="pres">
      <dgm:prSet presAssocID="{0EF34875-9343-434D-8A1B-889C86D7BAC0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ACBA582C-1FF4-49AC-B073-629AD832E9BA}" type="pres">
      <dgm:prSet presAssocID="{0EF34875-9343-434D-8A1B-889C86D7BAC0}" presName="extraNode" presStyleLbl="node1" presStyleIdx="0" presStyleCnt="7"/>
      <dgm:spPr/>
    </dgm:pt>
    <dgm:pt modelId="{BFDA3BBF-A3FB-4AD0-AD10-A0F1BB78FD3D}" type="pres">
      <dgm:prSet presAssocID="{0EF34875-9343-434D-8A1B-889C86D7BAC0}" presName="dstNode" presStyleLbl="node1" presStyleIdx="0" presStyleCnt="7"/>
      <dgm:spPr/>
    </dgm:pt>
    <dgm:pt modelId="{C51A4A45-3E77-4F22-A8AD-28E8477DD30C}" type="pres">
      <dgm:prSet presAssocID="{991EBB74-F388-40DF-9108-63C82072B249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6A49ED-B0A1-466F-95D4-B93E0E8D6768}" type="pres">
      <dgm:prSet presAssocID="{991EBB74-F388-40DF-9108-63C82072B249}" presName="accent_1" presStyleCnt="0"/>
      <dgm:spPr/>
    </dgm:pt>
    <dgm:pt modelId="{7CF26B59-CE2B-4D03-B2C8-E685C1A8EE9A}" type="pres">
      <dgm:prSet presAssocID="{991EBB74-F388-40DF-9108-63C82072B249}" presName="accentRepeatNode" presStyleLbl="solidFgAcc1" presStyleIdx="0" presStyleCnt="7"/>
      <dgm:spPr/>
    </dgm:pt>
    <dgm:pt modelId="{A6E56F89-5242-4953-8E8F-A7FBC0C6BF63}" type="pres">
      <dgm:prSet presAssocID="{0D169321-DBD7-4F7E-A4B7-CE499C0283CF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5DF9F9-33FF-481A-9BED-1048DE4D01AD}" type="pres">
      <dgm:prSet presAssocID="{0D169321-DBD7-4F7E-A4B7-CE499C0283CF}" presName="accent_2" presStyleCnt="0"/>
      <dgm:spPr/>
    </dgm:pt>
    <dgm:pt modelId="{8A65FB9E-677D-4F3A-B620-CD02F58FCB09}" type="pres">
      <dgm:prSet presAssocID="{0D169321-DBD7-4F7E-A4B7-CE499C0283CF}" presName="accentRepeatNode" presStyleLbl="solidFgAcc1" presStyleIdx="1" presStyleCnt="7"/>
      <dgm:spPr/>
    </dgm:pt>
    <dgm:pt modelId="{9388BC48-05BB-4659-8366-44043440E6A5}" type="pres">
      <dgm:prSet presAssocID="{0B23C1BD-5109-4AAE-A0F2-53C239EC0228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888729-BD02-4AF9-B677-FA1A2806164F}" type="pres">
      <dgm:prSet presAssocID="{0B23C1BD-5109-4AAE-A0F2-53C239EC0228}" presName="accent_3" presStyleCnt="0"/>
      <dgm:spPr/>
    </dgm:pt>
    <dgm:pt modelId="{33C1B1DB-323A-4EB7-B356-57932BE6C2B1}" type="pres">
      <dgm:prSet presAssocID="{0B23C1BD-5109-4AAE-A0F2-53C239EC0228}" presName="accentRepeatNode" presStyleLbl="solidFgAcc1" presStyleIdx="2" presStyleCnt="7"/>
      <dgm:spPr/>
    </dgm:pt>
    <dgm:pt modelId="{C5F03F59-102D-4108-B7E9-ECA0866F3D63}" type="pres">
      <dgm:prSet presAssocID="{6E958B83-1D6A-4530-825E-4B6572F3FBBB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EE0B36-F64A-4BB2-B67E-157DD8B3BA0C}" type="pres">
      <dgm:prSet presAssocID="{6E958B83-1D6A-4530-825E-4B6572F3FBBB}" presName="accent_4" presStyleCnt="0"/>
      <dgm:spPr/>
    </dgm:pt>
    <dgm:pt modelId="{EB8CE714-941C-4D7C-A8DB-14A13BAED7FF}" type="pres">
      <dgm:prSet presAssocID="{6E958B83-1D6A-4530-825E-4B6572F3FBBB}" presName="accentRepeatNode" presStyleLbl="solidFgAcc1" presStyleIdx="3" presStyleCnt="7"/>
      <dgm:spPr/>
    </dgm:pt>
    <dgm:pt modelId="{C0FBBAED-7031-4D35-8F3B-47DEA6975327}" type="pres">
      <dgm:prSet presAssocID="{04F901A3-345F-4154-8087-E04800E32423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6058148-4776-41B9-8DDA-55E9C7CA6664}" type="pres">
      <dgm:prSet presAssocID="{04F901A3-345F-4154-8087-E04800E32423}" presName="accent_5" presStyleCnt="0"/>
      <dgm:spPr/>
    </dgm:pt>
    <dgm:pt modelId="{D5901200-EC8F-4C97-B879-92330D28F80E}" type="pres">
      <dgm:prSet presAssocID="{04F901A3-345F-4154-8087-E04800E32423}" presName="accentRepeatNode" presStyleLbl="solidFgAcc1" presStyleIdx="4" presStyleCnt="7"/>
      <dgm:spPr/>
    </dgm:pt>
    <dgm:pt modelId="{C3E1B9E6-8877-472F-AB76-52CD58A9299C}" type="pres">
      <dgm:prSet presAssocID="{3F77D5C4-5778-4617-AEE0-C880BB297473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8607D76-C717-42A1-BC5C-7BF626E684B4}" type="pres">
      <dgm:prSet presAssocID="{3F77D5C4-5778-4617-AEE0-C880BB297473}" presName="accent_6" presStyleCnt="0"/>
      <dgm:spPr/>
    </dgm:pt>
    <dgm:pt modelId="{1D711CCE-9D65-4AC6-941C-00BFC611F85B}" type="pres">
      <dgm:prSet presAssocID="{3F77D5C4-5778-4617-AEE0-C880BB297473}" presName="accentRepeatNode" presStyleLbl="solidFgAcc1" presStyleIdx="5" presStyleCnt="7"/>
      <dgm:spPr/>
    </dgm:pt>
    <dgm:pt modelId="{DAD0A986-DFB2-4C9E-BA90-D2D3B6F0C480}" type="pres">
      <dgm:prSet presAssocID="{9B4BE6B7-9A46-4D9A-8FBE-D9B258FBAA1C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C07F55A-1ED9-446C-8D83-824D46AEC68E}" type="pres">
      <dgm:prSet presAssocID="{9B4BE6B7-9A46-4D9A-8FBE-D9B258FBAA1C}" presName="accent_7" presStyleCnt="0"/>
      <dgm:spPr/>
    </dgm:pt>
    <dgm:pt modelId="{029CADA6-A8EB-4605-9D07-DA2ABBED1C4D}" type="pres">
      <dgm:prSet presAssocID="{9B4BE6B7-9A46-4D9A-8FBE-D9B258FBAA1C}" presName="accentRepeatNode" presStyleLbl="solidFgAcc1" presStyleIdx="6" presStyleCnt="7"/>
      <dgm:spPr/>
    </dgm:pt>
  </dgm:ptLst>
  <dgm:cxnLst>
    <dgm:cxn modelId="{288EFB66-D589-4A29-835C-002C5E0A3A57}" type="presOf" srcId="{3AD74EFE-CDE1-4B92-9F7B-46F07F7BC374}" destId="{57BCA041-5319-4D8A-A548-69CDA4059BD9}" srcOrd="0" destOrd="0" presId="urn:microsoft.com/office/officeart/2008/layout/VerticalCurvedList"/>
    <dgm:cxn modelId="{5CD62B43-2114-403C-8BFC-BEBD7388EF7A}" srcId="{0EF34875-9343-434D-8A1B-889C86D7BAC0}" destId="{6E958B83-1D6A-4530-825E-4B6572F3FBBB}" srcOrd="3" destOrd="0" parTransId="{C3074E19-6B1D-43B9-B768-ABDFB8F57BFE}" sibTransId="{04B89EDD-02E0-4036-8653-7D204A614556}"/>
    <dgm:cxn modelId="{A6A95D52-7015-453A-9BD1-8B968F05FD1F}" type="presOf" srcId="{9B4BE6B7-9A46-4D9A-8FBE-D9B258FBAA1C}" destId="{DAD0A986-DFB2-4C9E-BA90-D2D3B6F0C480}" srcOrd="0" destOrd="0" presId="urn:microsoft.com/office/officeart/2008/layout/VerticalCurvedList"/>
    <dgm:cxn modelId="{16DB89D8-E8F8-4ABB-A2BA-544251ABAD5D}" type="presOf" srcId="{0D169321-DBD7-4F7E-A4B7-CE499C0283CF}" destId="{A6E56F89-5242-4953-8E8F-A7FBC0C6BF63}" srcOrd="0" destOrd="0" presId="urn:microsoft.com/office/officeart/2008/layout/VerticalCurvedList"/>
    <dgm:cxn modelId="{5881303F-2260-4CBB-A58F-1ED2A3FDD620}" type="presOf" srcId="{6E958B83-1D6A-4530-825E-4B6572F3FBBB}" destId="{C5F03F59-102D-4108-B7E9-ECA0866F3D63}" srcOrd="0" destOrd="0" presId="urn:microsoft.com/office/officeart/2008/layout/VerticalCurvedList"/>
    <dgm:cxn modelId="{3E0CD2DC-32B8-408D-92F2-89A10B1C2A93}" type="presOf" srcId="{0EF34875-9343-434D-8A1B-889C86D7BAC0}" destId="{2BE6B570-9A86-42E4-828A-7E48C2763C0A}" srcOrd="0" destOrd="0" presId="urn:microsoft.com/office/officeart/2008/layout/VerticalCurvedList"/>
    <dgm:cxn modelId="{FF66CF69-C9D7-4859-BCF7-B674484830D5}" srcId="{0EF34875-9343-434D-8A1B-889C86D7BAC0}" destId="{FD76F0DF-4DD4-4A73-8411-31E67B6B1E76}" srcOrd="7" destOrd="0" parTransId="{490873A8-4A47-4E13-910B-491BB0687C57}" sibTransId="{107456F4-D91B-4A1A-878F-EAD5C6C4FA91}"/>
    <dgm:cxn modelId="{20DE7936-BBB4-4C48-A8F4-88625BA43C12}" srcId="{0EF34875-9343-434D-8A1B-889C86D7BAC0}" destId="{0B23C1BD-5109-4AAE-A0F2-53C239EC0228}" srcOrd="2" destOrd="0" parTransId="{C1174D55-B26E-4F26-A213-48F444B27352}" sibTransId="{89EC6576-CECA-4147-A6D8-00760154048A}"/>
    <dgm:cxn modelId="{A518CED7-4342-484E-94AA-119BE3B8BD3E}" srcId="{0EF34875-9343-434D-8A1B-889C86D7BAC0}" destId="{0D169321-DBD7-4F7E-A4B7-CE499C0283CF}" srcOrd="1" destOrd="0" parTransId="{60761C28-B592-493A-B4F7-38D858F5108E}" sibTransId="{28D4CA50-0C52-47B2-9B1C-3AE420CD4C23}"/>
    <dgm:cxn modelId="{EE3F5B64-2E99-4E40-B429-7784989B0F21}" type="presOf" srcId="{991EBB74-F388-40DF-9108-63C82072B249}" destId="{C51A4A45-3E77-4F22-A8AD-28E8477DD30C}" srcOrd="0" destOrd="0" presId="urn:microsoft.com/office/officeart/2008/layout/VerticalCurvedList"/>
    <dgm:cxn modelId="{7C9A409B-3CC8-4191-B576-66EA89BA0079}" type="presOf" srcId="{0B23C1BD-5109-4AAE-A0F2-53C239EC0228}" destId="{9388BC48-05BB-4659-8366-44043440E6A5}" srcOrd="0" destOrd="0" presId="urn:microsoft.com/office/officeart/2008/layout/VerticalCurvedList"/>
    <dgm:cxn modelId="{0AF6FD8C-B654-4C57-9258-0CD4D6C3F5E2}" srcId="{0EF34875-9343-434D-8A1B-889C86D7BAC0}" destId="{991EBB74-F388-40DF-9108-63C82072B249}" srcOrd="0" destOrd="0" parTransId="{9520BC18-BCA3-45FE-B939-BA15AFC9D711}" sibTransId="{3AD74EFE-CDE1-4B92-9F7B-46F07F7BC374}"/>
    <dgm:cxn modelId="{61C6C7C0-F263-40A7-81CF-413B26DD1E8F}" srcId="{0EF34875-9343-434D-8A1B-889C86D7BAC0}" destId="{3F77D5C4-5778-4617-AEE0-C880BB297473}" srcOrd="5" destOrd="0" parTransId="{35736443-028F-42AA-A62C-FDB56B1C6E5A}" sibTransId="{DB687CF8-CCCD-43AC-9D1C-ECF4E0CDD852}"/>
    <dgm:cxn modelId="{28956C6F-2E1E-41A9-AB05-8623833DE519}" srcId="{0EF34875-9343-434D-8A1B-889C86D7BAC0}" destId="{04F901A3-345F-4154-8087-E04800E32423}" srcOrd="4" destOrd="0" parTransId="{70B7AA98-F686-4B49-8DA4-EBDCF81B5679}" sibTransId="{3833F506-0BDD-4336-9C6C-34A86357A945}"/>
    <dgm:cxn modelId="{935C8185-21E6-4566-8BFB-D5C64DB20732}" type="presOf" srcId="{04F901A3-345F-4154-8087-E04800E32423}" destId="{C0FBBAED-7031-4D35-8F3B-47DEA6975327}" srcOrd="0" destOrd="0" presId="urn:microsoft.com/office/officeart/2008/layout/VerticalCurvedList"/>
    <dgm:cxn modelId="{1116C113-C441-4E57-8288-BECE3024A6FB}" srcId="{0EF34875-9343-434D-8A1B-889C86D7BAC0}" destId="{9B4BE6B7-9A46-4D9A-8FBE-D9B258FBAA1C}" srcOrd="6" destOrd="0" parTransId="{C3EC0DB6-ACA3-4F17-8814-463B34CD2432}" sibTransId="{662BEA34-861E-4CD8-9ABC-0501124233CA}"/>
    <dgm:cxn modelId="{A3932481-D3F3-4EEA-B1B5-7CC7B2616306}" type="presOf" srcId="{3F77D5C4-5778-4617-AEE0-C880BB297473}" destId="{C3E1B9E6-8877-472F-AB76-52CD58A9299C}" srcOrd="0" destOrd="0" presId="urn:microsoft.com/office/officeart/2008/layout/VerticalCurvedList"/>
    <dgm:cxn modelId="{4A5644AC-C15D-4D98-85F2-6A564BBCB698}" type="presParOf" srcId="{2BE6B570-9A86-42E4-828A-7E48C2763C0A}" destId="{C8ADC2B2-E18A-4659-B494-9BC8390490A7}" srcOrd="0" destOrd="0" presId="urn:microsoft.com/office/officeart/2008/layout/VerticalCurvedList"/>
    <dgm:cxn modelId="{EE2102F4-040E-42D2-97F9-EF382A3B13D9}" type="presParOf" srcId="{C8ADC2B2-E18A-4659-B494-9BC8390490A7}" destId="{8722B0DB-48C2-440A-B404-21E16471FCCB}" srcOrd="0" destOrd="0" presId="urn:microsoft.com/office/officeart/2008/layout/VerticalCurvedList"/>
    <dgm:cxn modelId="{62EFF28F-2580-4837-9E2D-9C745A29ECD2}" type="presParOf" srcId="{8722B0DB-48C2-440A-B404-21E16471FCCB}" destId="{9FD086B7-C07F-49CE-892D-C85A1A2B6DE3}" srcOrd="0" destOrd="0" presId="urn:microsoft.com/office/officeart/2008/layout/VerticalCurvedList"/>
    <dgm:cxn modelId="{0BC8F401-3B28-4B0C-BB19-A55B5787FC1C}" type="presParOf" srcId="{8722B0DB-48C2-440A-B404-21E16471FCCB}" destId="{57BCA041-5319-4D8A-A548-69CDA4059BD9}" srcOrd="1" destOrd="0" presId="urn:microsoft.com/office/officeart/2008/layout/VerticalCurvedList"/>
    <dgm:cxn modelId="{DC2EB228-DEC0-400C-B92C-B9B3B3E2EB21}" type="presParOf" srcId="{8722B0DB-48C2-440A-B404-21E16471FCCB}" destId="{ACBA582C-1FF4-49AC-B073-629AD832E9BA}" srcOrd="2" destOrd="0" presId="urn:microsoft.com/office/officeart/2008/layout/VerticalCurvedList"/>
    <dgm:cxn modelId="{1847F833-048C-41D7-8EBC-BFCDEAF18C87}" type="presParOf" srcId="{8722B0DB-48C2-440A-B404-21E16471FCCB}" destId="{BFDA3BBF-A3FB-4AD0-AD10-A0F1BB78FD3D}" srcOrd="3" destOrd="0" presId="urn:microsoft.com/office/officeart/2008/layout/VerticalCurvedList"/>
    <dgm:cxn modelId="{B3E9F7BB-1F18-4A26-B31A-C58799FB9F38}" type="presParOf" srcId="{C8ADC2B2-E18A-4659-B494-9BC8390490A7}" destId="{C51A4A45-3E77-4F22-A8AD-28E8477DD30C}" srcOrd="1" destOrd="0" presId="urn:microsoft.com/office/officeart/2008/layout/VerticalCurvedList"/>
    <dgm:cxn modelId="{3FE07E9C-5028-4605-96E7-9C6E08F51FB2}" type="presParOf" srcId="{C8ADC2B2-E18A-4659-B494-9BC8390490A7}" destId="{546A49ED-B0A1-466F-95D4-B93E0E8D6768}" srcOrd="2" destOrd="0" presId="urn:microsoft.com/office/officeart/2008/layout/VerticalCurvedList"/>
    <dgm:cxn modelId="{1E9DA9C0-93D0-4BFF-BF8F-CDDCF8B24C4B}" type="presParOf" srcId="{546A49ED-B0A1-466F-95D4-B93E0E8D6768}" destId="{7CF26B59-CE2B-4D03-B2C8-E685C1A8EE9A}" srcOrd="0" destOrd="0" presId="urn:microsoft.com/office/officeart/2008/layout/VerticalCurvedList"/>
    <dgm:cxn modelId="{7C168C95-E5B1-42FA-91A5-5C2BB7066EFF}" type="presParOf" srcId="{C8ADC2B2-E18A-4659-B494-9BC8390490A7}" destId="{A6E56F89-5242-4953-8E8F-A7FBC0C6BF63}" srcOrd="3" destOrd="0" presId="urn:microsoft.com/office/officeart/2008/layout/VerticalCurvedList"/>
    <dgm:cxn modelId="{16851D95-2085-42A8-8647-DD49BFAD6320}" type="presParOf" srcId="{C8ADC2B2-E18A-4659-B494-9BC8390490A7}" destId="{4A5DF9F9-33FF-481A-9BED-1048DE4D01AD}" srcOrd="4" destOrd="0" presId="urn:microsoft.com/office/officeart/2008/layout/VerticalCurvedList"/>
    <dgm:cxn modelId="{C9059181-1BBC-4132-B190-5C5A1C07F435}" type="presParOf" srcId="{4A5DF9F9-33FF-481A-9BED-1048DE4D01AD}" destId="{8A65FB9E-677D-4F3A-B620-CD02F58FCB09}" srcOrd="0" destOrd="0" presId="urn:microsoft.com/office/officeart/2008/layout/VerticalCurvedList"/>
    <dgm:cxn modelId="{A6B8FE69-8F8B-43BE-A187-D1DBD47291AD}" type="presParOf" srcId="{C8ADC2B2-E18A-4659-B494-9BC8390490A7}" destId="{9388BC48-05BB-4659-8366-44043440E6A5}" srcOrd="5" destOrd="0" presId="urn:microsoft.com/office/officeart/2008/layout/VerticalCurvedList"/>
    <dgm:cxn modelId="{35335709-751F-49DB-860A-36C4F2FE9186}" type="presParOf" srcId="{C8ADC2B2-E18A-4659-B494-9BC8390490A7}" destId="{84888729-BD02-4AF9-B677-FA1A2806164F}" srcOrd="6" destOrd="0" presId="urn:microsoft.com/office/officeart/2008/layout/VerticalCurvedList"/>
    <dgm:cxn modelId="{298B4CC0-6916-46E8-B973-8177B7614407}" type="presParOf" srcId="{84888729-BD02-4AF9-B677-FA1A2806164F}" destId="{33C1B1DB-323A-4EB7-B356-57932BE6C2B1}" srcOrd="0" destOrd="0" presId="urn:microsoft.com/office/officeart/2008/layout/VerticalCurvedList"/>
    <dgm:cxn modelId="{730BEA06-DF39-4EA3-A469-C6BE0FB44B6F}" type="presParOf" srcId="{C8ADC2B2-E18A-4659-B494-9BC8390490A7}" destId="{C5F03F59-102D-4108-B7E9-ECA0866F3D63}" srcOrd="7" destOrd="0" presId="urn:microsoft.com/office/officeart/2008/layout/VerticalCurvedList"/>
    <dgm:cxn modelId="{8B9DD77B-BD82-4C32-BA72-BEA8CD007753}" type="presParOf" srcId="{C8ADC2B2-E18A-4659-B494-9BC8390490A7}" destId="{18EE0B36-F64A-4BB2-B67E-157DD8B3BA0C}" srcOrd="8" destOrd="0" presId="urn:microsoft.com/office/officeart/2008/layout/VerticalCurvedList"/>
    <dgm:cxn modelId="{1E9185A3-F887-479E-8571-E5560B503EE7}" type="presParOf" srcId="{18EE0B36-F64A-4BB2-B67E-157DD8B3BA0C}" destId="{EB8CE714-941C-4D7C-A8DB-14A13BAED7FF}" srcOrd="0" destOrd="0" presId="urn:microsoft.com/office/officeart/2008/layout/VerticalCurvedList"/>
    <dgm:cxn modelId="{500376E5-58D4-46E3-AC59-FDEC1785027B}" type="presParOf" srcId="{C8ADC2B2-E18A-4659-B494-9BC8390490A7}" destId="{C0FBBAED-7031-4D35-8F3B-47DEA6975327}" srcOrd="9" destOrd="0" presId="urn:microsoft.com/office/officeart/2008/layout/VerticalCurvedList"/>
    <dgm:cxn modelId="{785AE2BA-586F-408B-8DA8-5A2CC25E1B51}" type="presParOf" srcId="{C8ADC2B2-E18A-4659-B494-9BC8390490A7}" destId="{C6058148-4776-41B9-8DDA-55E9C7CA6664}" srcOrd="10" destOrd="0" presId="urn:microsoft.com/office/officeart/2008/layout/VerticalCurvedList"/>
    <dgm:cxn modelId="{2AC8A730-71E4-4FE5-9957-21B262C1C205}" type="presParOf" srcId="{C6058148-4776-41B9-8DDA-55E9C7CA6664}" destId="{D5901200-EC8F-4C97-B879-92330D28F80E}" srcOrd="0" destOrd="0" presId="urn:microsoft.com/office/officeart/2008/layout/VerticalCurvedList"/>
    <dgm:cxn modelId="{F9E35D35-AF34-4BC5-8134-8500143C324F}" type="presParOf" srcId="{C8ADC2B2-E18A-4659-B494-9BC8390490A7}" destId="{C3E1B9E6-8877-472F-AB76-52CD58A9299C}" srcOrd="11" destOrd="0" presId="urn:microsoft.com/office/officeart/2008/layout/VerticalCurvedList"/>
    <dgm:cxn modelId="{EC9CD1D8-86CB-4FF3-8368-24775574228E}" type="presParOf" srcId="{C8ADC2B2-E18A-4659-B494-9BC8390490A7}" destId="{B8607D76-C717-42A1-BC5C-7BF626E684B4}" srcOrd="12" destOrd="0" presId="urn:microsoft.com/office/officeart/2008/layout/VerticalCurvedList"/>
    <dgm:cxn modelId="{0112723A-1FAE-4B9C-ACC2-7BBF8282CAA9}" type="presParOf" srcId="{B8607D76-C717-42A1-BC5C-7BF626E684B4}" destId="{1D711CCE-9D65-4AC6-941C-00BFC611F85B}" srcOrd="0" destOrd="0" presId="urn:microsoft.com/office/officeart/2008/layout/VerticalCurvedList"/>
    <dgm:cxn modelId="{5C92A2BC-865E-48D0-8BA4-1C7C7198ACC8}" type="presParOf" srcId="{C8ADC2B2-E18A-4659-B494-9BC8390490A7}" destId="{DAD0A986-DFB2-4C9E-BA90-D2D3B6F0C480}" srcOrd="13" destOrd="0" presId="urn:microsoft.com/office/officeart/2008/layout/VerticalCurvedList"/>
    <dgm:cxn modelId="{245F89B8-ECEC-48D3-A9FB-BBF407146BA9}" type="presParOf" srcId="{C8ADC2B2-E18A-4659-B494-9BC8390490A7}" destId="{6C07F55A-1ED9-446C-8D83-824D46AEC68E}" srcOrd="14" destOrd="0" presId="urn:microsoft.com/office/officeart/2008/layout/VerticalCurvedList"/>
    <dgm:cxn modelId="{B3A452E3-FF75-457A-9087-573507EFF642}" type="presParOf" srcId="{6C07F55A-1ED9-446C-8D83-824D46AEC68E}" destId="{029CADA6-A8EB-4605-9D07-DA2ABBED1C4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D5C3E4-9D04-43BD-8E0B-4FCF716156FE}" type="doc">
      <dgm:prSet loTypeId="urn:microsoft.com/office/officeart/2005/8/layout/arrow2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92EC56F8-F4CE-438D-A156-D0093A9A30BC}">
      <dgm:prSet phldrT="[テキスト]"/>
      <dgm:spPr/>
      <dgm:t>
        <a:bodyPr/>
        <a:lstStyle/>
        <a:p>
          <a:r>
            <a:rPr kumimoji="1" lang="en-US" altLang="ja-JP" dirty="0" smtClean="0"/>
            <a:t>Where to</a:t>
          </a:r>
          <a:endParaRPr kumimoji="1" lang="ja-JP" altLang="en-US" dirty="0"/>
        </a:p>
      </dgm:t>
    </dgm:pt>
    <dgm:pt modelId="{46A9F9E9-6103-4A8B-9987-57F33956AF6B}" type="parTrans" cxnId="{1B8D61FB-70D1-49FD-A281-43EB45F55A88}">
      <dgm:prSet/>
      <dgm:spPr/>
      <dgm:t>
        <a:bodyPr/>
        <a:lstStyle/>
        <a:p>
          <a:endParaRPr kumimoji="1" lang="ja-JP" altLang="en-US"/>
        </a:p>
      </dgm:t>
    </dgm:pt>
    <dgm:pt modelId="{CD3FC7C7-FA7E-4064-81E7-DAF641578B6C}" type="sibTrans" cxnId="{1B8D61FB-70D1-49FD-A281-43EB45F55A88}">
      <dgm:prSet/>
      <dgm:spPr/>
      <dgm:t>
        <a:bodyPr/>
        <a:lstStyle/>
        <a:p>
          <a:endParaRPr kumimoji="1" lang="ja-JP" altLang="en-US"/>
        </a:p>
      </dgm:t>
    </dgm:pt>
    <dgm:pt modelId="{3B1FD45F-A1D3-4896-B2FF-BD6306ED66F5}">
      <dgm:prSet phldrT="[テキスト]"/>
      <dgm:spPr/>
      <dgm:t>
        <a:bodyPr/>
        <a:lstStyle/>
        <a:p>
          <a:r>
            <a:rPr kumimoji="1" lang="en-US" altLang="ja-JP" dirty="0" smtClean="0"/>
            <a:t>When </a:t>
          </a:r>
          <a:endParaRPr kumimoji="1" lang="ja-JP" altLang="en-US" dirty="0"/>
        </a:p>
      </dgm:t>
    </dgm:pt>
    <dgm:pt modelId="{CF99D348-85B6-4C9B-97D4-D2E4D16E4300}" type="parTrans" cxnId="{F465A74F-2D9B-4C0E-823B-B7F522567BF5}">
      <dgm:prSet/>
      <dgm:spPr/>
      <dgm:t>
        <a:bodyPr/>
        <a:lstStyle/>
        <a:p>
          <a:endParaRPr kumimoji="1" lang="ja-JP" altLang="en-US"/>
        </a:p>
      </dgm:t>
    </dgm:pt>
    <dgm:pt modelId="{107023A2-97BF-4CAE-B3EA-E7B9757B678F}" type="sibTrans" cxnId="{F465A74F-2D9B-4C0E-823B-B7F522567BF5}">
      <dgm:prSet/>
      <dgm:spPr/>
      <dgm:t>
        <a:bodyPr/>
        <a:lstStyle/>
        <a:p>
          <a:endParaRPr kumimoji="1" lang="ja-JP" altLang="en-US"/>
        </a:p>
      </dgm:t>
    </dgm:pt>
    <dgm:pt modelId="{7BEABF3E-9147-48B8-A1D6-7E26C3A086F9}">
      <dgm:prSet phldrT="[テキスト]"/>
      <dgm:spPr/>
      <dgm:t>
        <a:bodyPr/>
        <a:lstStyle/>
        <a:p>
          <a:r>
            <a:rPr kumimoji="1" lang="en-US" altLang="ja-JP" dirty="0" smtClean="0"/>
            <a:t>How much</a:t>
          </a:r>
          <a:endParaRPr kumimoji="1" lang="ja-JP" altLang="en-US" dirty="0"/>
        </a:p>
      </dgm:t>
    </dgm:pt>
    <dgm:pt modelId="{C0A12F0C-DDA4-4384-86E0-14674ACEDE21}" type="parTrans" cxnId="{20BA646E-689D-42CA-A340-637F35D664CE}">
      <dgm:prSet/>
      <dgm:spPr/>
      <dgm:t>
        <a:bodyPr/>
        <a:lstStyle/>
        <a:p>
          <a:endParaRPr kumimoji="1" lang="ja-JP" altLang="en-US"/>
        </a:p>
      </dgm:t>
    </dgm:pt>
    <dgm:pt modelId="{5F2771B2-6CB3-4CE5-9165-E60AB4EAE1AE}" type="sibTrans" cxnId="{20BA646E-689D-42CA-A340-637F35D664CE}">
      <dgm:prSet/>
      <dgm:spPr/>
      <dgm:t>
        <a:bodyPr/>
        <a:lstStyle/>
        <a:p>
          <a:endParaRPr kumimoji="1" lang="ja-JP" altLang="en-US"/>
        </a:p>
      </dgm:t>
    </dgm:pt>
    <dgm:pt modelId="{851ECB28-A7E6-470A-95CA-842962F1D40F}">
      <dgm:prSet phldrT="[テキスト]"/>
      <dgm:spPr/>
      <dgm:t>
        <a:bodyPr/>
        <a:lstStyle/>
        <a:p>
          <a:r>
            <a:rPr kumimoji="1" lang="en-US" altLang="ja-JP" dirty="0" smtClean="0"/>
            <a:t>Make a plan</a:t>
          </a:r>
          <a:endParaRPr kumimoji="1" lang="ja-JP" altLang="en-US" dirty="0"/>
        </a:p>
      </dgm:t>
    </dgm:pt>
    <dgm:pt modelId="{BBD7FB34-C17C-4C82-8F91-69D21A75DD3D}" type="parTrans" cxnId="{833FD0A7-5B36-40E5-A796-7283119558B8}">
      <dgm:prSet/>
      <dgm:spPr/>
      <dgm:t>
        <a:bodyPr/>
        <a:lstStyle/>
        <a:p>
          <a:endParaRPr kumimoji="1" lang="ja-JP" altLang="en-US"/>
        </a:p>
      </dgm:t>
    </dgm:pt>
    <dgm:pt modelId="{0DD16940-6CF9-48D4-8192-D44B3C6C2C78}" type="sibTrans" cxnId="{833FD0A7-5B36-40E5-A796-7283119558B8}">
      <dgm:prSet/>
      <dgm:spPr/>
      <dgm:t>
        <a:bodyPr/>
        <a:lstStyle/>
        <a:p>
          <a:endParaRPr kumimoji="1" lang="ja-JP" altLang="en-US"/>
        </a:p>
      </dgm:t>
    </dgm:pt>
    <dgm:pt modelId="{AAF3807F-54EF-4831-8672-1189A48B836B}" type="pres">
      <dgm:prSet presAssocID="{3ED5C3E4-9D04-43BD-8E0B-4FCF716156FE}" presName="arrowDiagram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41E78811-E945-4FA4-B27F-AA13CC98AFBC}" type="pres">
      <dgm:prSet presAssocID="{3ED5C3E4-9D04-43BD-8E0B-4FCF716156FE}" presName="arrow" presStyleLbl="bgShp" presStyleIdx="0" presStyleCnt="1" custLinFactNeighborX="47189" custLinFactNeighborY="-34156"/>
      <dgm:spPr/>
    </dgm:pt>
    <dgm:pt modelId="{9594A9A9-BFE7-4EEA-8817-014B793CA086}" type="pres">
      <dgm:prSet presAssocID="{3ED5C3E4-9D04-43BD-8E0B-4FCF716156FE}" presName="arrowDiagram4" presStyleCnt="0"/>
      <dgm:spPr/>
    </dgm:pt>
    <dgm:pt modelId="{10502448-A2CD-4067-9CA4-E71238FA9DF8}" type="pres">
      <dgm:prSet presAssocID="{92EC56F8-F4CE-438D-A156-D0093A9A30BC}" presName="bullet4a" presStyleLbl="node1" presStyleIdx="0" presStyleCnt="4"/>
      <dgm:spPr/>
    </dgm:pt>
    <dgm:pt modelId="{AF0A0BC8-C0B5-485F-80A8-DC3C9EBDC82F}" type="pres">
      <dgm:prSet presAssocID="{92EC56F8-F4CE-438D-A156-D0093A9A30BC}" presName="textBox4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B0CE809-0CBD-4613-892B-0BB473EC361F}" type="pres">
      <dgm:prSet presAssocID="{3B1FD45F-A1D3-4896-B2FF-BD6306ED66F5}" presName="bullet4b" presStyleLbl="node1" presStyleIdx="1" presStyleCnt="4"/>
      <dgm:spPr/>
    </dgm:pt>
    <dgm:pt modelId="{C1CE959E-7849-44D5-90EF-E030BC88B861}" type="pres">
      <dgm:prSet presAssocID="{3B1FD45F-A1D3-4896-B2FF-BD6306ED66F5}" presName="textBox4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B982F24-61D1-4398-B21D-F48F2FADD413}" type="pres">
      <dgm:prSet presAssocID="{7BEABF3E-9147-48B8-A1D6-7E26C3A086F9}" presName="bullet4c" presStyleLbl="node1" presStyleIdx="2" presStyleCnt="4"/>
      <dgm:spPr/>
    </dgm:pt>
    <dgm:pt modelId="{E64294B2-A01F-4F9E-AFF1-5FA202753B44}" type="pres">
      <dgm:prSet presAssocID="{7BEABF3E-9147-48B8-A1D6-7E26C3A086F9}" presName="textBox4c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8903651-CE14-4E6D-8A54-5571DB3227F1}" type="pres">
      <dgm:prSet presAssocID="{851ECB28-A7E6-470A-95CA-842962F1D40F}" presName="bullet4d" presStyleLbl="node1" presStyleIdx="3" presStyleCnt="4"/>
      <dgm:spPr/>
    </dgm:pt>
    <dgm:pt modelId="{36983A72-241E-4CFF-A418-9DA5AF1B4281}" type="pres">
      <dgm:prSet presAssocID="{851ECB28-A7E6-470A-95CA-842962F1D40F}" presName="textBox4d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6F30D6B3-EA33-49B3-A1C6-948C3C196C63}" type="presOf" srcId="{3B1FD45F-A1D3-4896-B2FF-BD6306ED66F5}" destId="{C1CE959E-7849-44D5-90EF-E030BC88B861}" srcOrd="0" destOrd="0" presId="urn:microsoft.com/office/officeart/2005/8/layout/arrow2"/>
    <dgm:cxn modelId="{F465A74F-2D9B-4C0E-823B-B7F522567BF5}" srcId="{3ED5C3E4-9D04-43BD-8E0B-4FCF716156FE}" destId="{3B1FD45F-A1D3-4896-B2FF-BD6306ED66F5}" srcOrd="1" destOrd="0" parTransId="{CF99D348-85B6-4C9B-97D4-D2E4D16E4300}" sibTransId="{107023A2-97BF-4CAE-B3EA-E7B9757B678F}"/>
    <dgm:cxn modelId="{EA342D2B-35A0-45B7-B70B-89745F06BE99}" type="presOf" srcId="{3ED5C3E4-9D04-43BD-8E0B-4FCF716156FE}" destId="{AAF3807F-54EF-4831-8672-1189A48B836B}" srcOrd="0" destOrd="0" presId="urn:microsoft.com/office/officeart/2005/8/layout/arrow2"/>
    <dgm:cxn modelId="{20BA646E-689D-42CA-A340-637F35D664CE}" srcId="{3ED5C3E4-9D04-43BD-8E0B-4FCF716156FE}" destId="{7BEABF3E-9147-48B8-A1D6-7E26C3A086F9}" srcOrd="2" destOrd="0" parTransId="{C0A12F0C-DDA4-4384-86E0-14674ACEDE21}" sibTransId="{5F2771B2-6CB3-4CE5-9165-E60AB4EAE1AE}"/>
    <dgm:cxn modelId="{1B8D61FB-70D1-49FD-A281-43EB45F55A88}" srcId="{3ED5C3E4-9D04-43BD-8E0B-4FCF716156FE}" destId="{92EC56F8-F4CE-438D-A156-D0093A9A30BC}" srcOrd="0" destOrd="0" parTransId="{46A9F9E9-6103-4A8B-9987-57F33956AF6B}" sibTransId="{CD3FC7C7-FA7E-4064-81E7-DAF641578B6C}"/>
    <dgm:cxn modelId="{FAFBC853-7621-4F4C-9FAD-2CBF9B795848}" type="presOf" srcId="{851ECB28-A7E6-470A-95CA-842962F1D40F}" destId="{36983A72-241E-4CFF-A418-9DA5AF1B4281}" srcOrd="0" destOrd="0" presId="urn:microsoft.com/office/officeart/2005/8/layout/arrow2"/>
    <dgm:cxn modelId="{AD89708B-F130-40DD-A849-D0141D5AB932}" type="presOf" srcId="{7BEABF3E-9147-48B8-A1D6-7E26C3A086F9}" destId="{E64294B2-A01F-4F9E-AFF1-5FA202753B44}" srcOrd="0" destOrd="0" presId="urn:microsoft.com/office/officeart/2005/8/layout/arrow2"/>
    <dgm:cxn modelId="{833FD0A7-5B36-40E5-A796-7283119558B8}" srcId="{3ED5C3E4-9D04-43BD-8E0B-4FCF716156FE}" destId="{851ECB28-A7E6-470A-95CA-842962F1D40F}" srcOrd="3" destOrd="0" parTransId="{BBD7FB34-C17C-4C82-8F91-69D21A75DD3D}" sibTransId="{0DD16940-6CF9-48D4-8192-D44B3C6C2C78}"/>
    <dgm:cxn modelId="{CAA5F091-C986-406D-A6E6-9AD63911DBE6}" type="presOf" srcId="{92EC56F8-F4CE-438D-A156-D0093A9A30BC}" destId="{AF0A0BC8-C0B5-485F-80A8-DC3C9EBDC82F}" srcOrd="0" destOrd="0" presId="urn:microsoft.com/office/officeart/2005/8/layout/arrow2"/>
    <dgm:cxn modelId="{0DF8F708-6255-4C70-AD7F-9DAA37EC620C}" type="presParOf" srcId="{AAF3807F-54EF-4831-8672-1189A48B836B}" destId="{41E78811-E945-4FA4-B27F-AA13CC98AFBC}" srcOrd="0" destOrd="0" presId="urn:microsoft.com/office/officeart/2005/8/layout/arrow2"/>
    <dgm:cxn modelId="{51E6EA0E-D99A-4513-A5AB-CBAC34421964}" type="presParOf" srcId="{AAF3807F-54EF-4831-8672-1189A48B836B}" destId="{9594A9A9-BFE7-4EEA-8817-014B793CA086}" srcOrd="1" destOrd="0" presId="urn:microsoft.com/office/officeart/2005/8/layout/arrow2"/>
    <dgm:cxn modelId="{F83BB357-718F-459D-825F-53C40BF2F1F5}" type="presParOf" srcId="{9594A9A9-BFE7-4EEA-8817-014B793CA086}" destId="{10502448-A2CD-4067-9CA4-E71238FA9DF8}" srcOrd="0" destOrd="0" presId="urn:microsoft.com/office/officeart/2005/8/layout/arrow2"/>
    <dgm:cxn modelId="{38556927-FD08-417F-9F4B-F160A506120D}" type="presParOf" srcId="{9594A9A9-BFE7-4EEA-8817-014B793CA086}" destId="{AF0A0BC8-C0B5-485F-80A8-DC3C9EBDC82F}" srcOrd="1" destOrd="0" presId="urn:microsoft.com/office/officeart/2005/8/layout/arrow2"/>
    <dgm:cxn modelId="{1DB3A5F2-AABC-4E08-8536-60E3707E3AFE}" type="presParOf" srcId="{9594A9A9-BFE7-4EEA-8817-014B793CA086}" destId="{0B0CE809-0CBD-4613-892B-0BB473EC361F}" srcOrd="2" destOrd="0" presId="urn:microsoft.com/office/officeart/2005/8/layout/arrow2"/>
    <dgm:cxn modelId="{5E200EB7-261E-4CD1-A83C-73409ABE5C6F}" type="presParOf" srcId="{9594A9A9-BFE7-4EEA-8817-014B793CA086}" destId="{C1CE959E-7849-44D5-90EF-E030BC88B861}" srcOrd="3" destOrd="0" presId="urn:microsoft.com/office/officeart/2005/8/layout/arrow2"/>
    <dgm:cxn modelId="{905F1329-CA2C-439E-817A-AE305961F130}" type="presParOf" srcId="{9594A9A9-BFE7-4EEA-8817-014B793CA086}" destId="{3B982F24-61D1-4398-B21D-F48F2FADD413}" srcOrd="4" destOrd="0" presId="urn:microsoft.com/office/officeart/2005/8/layout/arrow2"/>
    <dgm:cxn modelId="{1E6E9E93-F96D-408C-94F1-11A4A1BE4A37}" type="presParOf" srcId="{9594A9A9-BFE7-4EEA-8817-014B793CA086}" destId="{E64294B2-A01F-4F9E-AFF1-5FA202753B44}" srcOrd="5" destOrd="0" presId="urn:microsoft.com/office/officeart/2005/8/layout/arrow2"/>
    <dgm:cxn modelId="{7D0D96CC-D3C7-4411-812B-F78F74BE82AF}" type="presParOf" srcId="{9594A9A9-BFE7-4EEA-8817-014B793CA086}" destId="{B8903651-CE14-4E6D-8A54-5571DB3227F1}" srcOrd="6" destOrd="0" presId="urn:microsoft.com/office/officeart/2005/8/layout/arrow2"/>
    <dgm:cxn modelId="{0179A655-F909-4477-AB1D-49CFB74B2143}" type="presParOf" srcId="{9594A9A9-BFE7-4EEA-8817-014B793CA086}" destId="{36983A72-241E-4CFF-A418-9DA5AF1B4281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943A26-F907-42EA-98A6-77EBA753680D}" type="doc">
      <dgm:prSet loTypeId="urn:microsoft.com/office/officeart/2005/8/layout/cycle7" loCatId="cycle" qsTypeId="urn:microsoft.com/office/officeart/2005/8/quickstyle/simple1" qsCatId="simple" csTypeId="urn:microsoft.com/office/officeart/2005/8/colors/accent3_1" csCatId="accent3" phldr="1"/>
      <dgm:spPr/>
    </dgm:pt>
    <dgm:pt modelId="{FF965439-2A70-4EDD-B8FC-6C4AF1AF08B8}">
      <dgm:prSet phldrT="[テキスト]" custT="1"/>
      <dgm:spPr/>
      <dgm:t>
        <a:bodyPr/>
        <a:lstStyle/>
        <a:p>
          <a:r>
            <a:rPr kumimoji="1" lang="en-US" altLang="ja-JP" sz="2400" dirty="0" smtClean="0"/>
            <a:t>Hospital</a:t>
          </a:r>
          <a:endParaRPr kumimoji="1" lang="ja-JP" altLang="en-US" sz="2400" dirty="0"/>
        </a:p>
      </dgm:t>
    </dgm:pt>
    <dgm:pt modelId="{4E703F16-9782-463F-AEBE-3D92438B3A41}" type="parTrans" cxnId="{AB762742-688B-4495-98FC-71808AC631A5}">
      <dgm:prSet/>
      <dgm:spPr/>
      <dgm:t>
        <a:bodyPr/>
        <a:lstStyle/>
        <a:p>
          <a:endParaRPr kumimoji="1" lang="ja-JP" altLang="en-US"/>
        </a:p>
      </dgm:t>
    </dgm:pt>
    <dgm:pt modelId="{F25597AB-6841-4A2C-9817-8C5DF165D1C4}" type="sibTrans" cxnId="{AB762742-688B-4495-98FC-71808AC631A5}">
      <dgm:prSet/>
      <dgm:spPr/>
      <dgm:t>
        <a:bodyPr/>
        <a:lstStyle/>
        <a:p>
          <a:endParaRPr kumimoji="1" lang="ja-JP" altLang="en-US"/>
        </a:p>
      </dgm:t>
    </dgm:pt>
    <dgm:pt modelId="{2865BCAC-FB4C-42B0-B759-37BC0C2DCF0D}">
      <dgm:prSet phldrT="[テキスト]" custT="1"/>
      <dgm:spPr/>
      <dgm:t>
        <a:bodyPr/>
        <a:lstStyle/>
        <a:p>
          <a:r>
            <a:rPr kumimoji="1" lang="en-US" altLang="ja-JP" sz="2400" dirty="0" smtClean="0"/>
            <a:t>Super</a:t>
          </a:r>
        </a:p>
        <a:p>
          <a:r>
            <a:rPr kumimoji="1" lang="en-US" altLang="ja-JP" sz="2400" dirty="0" smtClean="0"/>
            <a:t>market</a:t>
          </a:r>
          <a:endParaRPr kumimoji="1" lang="ja-JP" altLang="en-US" sz="2400" dirty="0"/>
        </a:p>
      </dgm:t>
    </dgm:pt>
    <dgm:pt modelId="{1894B5AC-C235-4169-9594-B57604072D6B}" type="parTrans" cxnId="{805B70BD-9549-4D89-A64D-DBA963573953}">
      <dgm:prSet/>
      <dgm:spPr/>
      <dgm:t>
        <a:bodyPr/>
        <a:lstStyle/>
        <a:p>
          <a:endParaRPr kumimoji="1" lang="ja-JP" altLang="en-US"/>
        </a:p>
      </dgm:t>
    </dgm:pt>
    <dgm:pt modelId="{67BDE217-7A98-4EA6-AB3C-F5B930BC3199}" type="sibTrans" cxnId="{805B70BD-9549-4D89-A64D-DBA963573953}">
      <dgm:prSet/>
      <dgm:spPr/>
      <dgm:t>
        <a:bodyPr/>
        <a:lstStyle/>
        <a:p>
          <a:endParaRPr kumimoji="1" lang="ja-JP" altLang="en-US"/>
        </a:p>
      </dgm:t>
    </dgm:pt>
    <dgm:pt modelId="{9E28CEB8-496D-4FA5-A526-B30CF632E9B3}">
      <dgm:prSet phldrT="[テキスト]" custT="1"/>
      <dgm:spPr/>
      <dgm:t>
        <a:bodyPr/>
        <a:lstStyle/>
        <a:p>
          <a:r>
            <a:rPr kumimoji="1" lang="en-US" altLang="ja-JP" sz="2400" dirty="0" smtClean="0"/>
            <a:t>Others</a:t>
          </a:r>
          <a:r>
            <a:rPr kumimoji="1" lang="en-US" altLang="ja-JP" sz="2200" dirty="0" smtClean="0"/>
            <a:t> </a:t>
          </a:r>
          <a:endParaRPr kumimoji="1" lang="ja-JP" altLang="en-US" sz="2200" dirty="0"/>
        </a:p>
      </dgm:t>
    </dgm:pt>
    <dgm:pt modelId="{89821716-C7E5-45D4-BDFE-E4D56EA8E508}" type="parTrans" cxnId="{F4386C81-3DD9-47A2-B4CA-B622CAB154DB}">
      <dgm:prSet/>
      <dgm:spPr/>
      <dgm:t>
        <a:bodyPr/>
        <a:lstStyle/>
        <a:p>
          <a:endParaRPr kumimoji="1" lang="ja-JP" altLang="en-US"/>
        </a:p>
      </dgm:t>
    </dgm:pt>
    <dgm:pt modelId="{41B01807-E71C-406F-B3E9-49392DBD9E2B}" type="sibTrans" cxnId="{F4386C81-3DD9-47A2-B4CA-B622CAB154DB}">
      <dgm:prSet/>
      <dgm:spPr/>
      <dgm:t>
        <a:bodyPr/>
        <a:lstStyle/>
        <a:p>
          <a:endParaRPr kumimoji="1" lang="ja-JP" altLang="en-US"/>
        </a:p>
      </dgm:t>
    </dgm:pt>
    <dgm:pt modelId="{D3B93D2C-84FB-44B9-A031-97D71293D8E5}" type="pres">
      <dgm:prSet presAssocID="{54943A26-F907-42EA-98A6-77EBA753680D}" presName="Name0" presStyleCnt="0">
        <dgm:presLayoutVars>
          <dgm:dir/>
          <dgm:resizeHandles val="exact"/>
        </dgm:presLayoutVars>
      </dgm:prSet>
      <dgm:spPr/>
    </dgm:pt>
    <dgm:pt modelId="{1F7E7851-E9D5-4654-8645-1F12F12090A4}" type="pres">
      <dgm:prSet presAssocID="{FF965439-2A70-4EDD-B8FC-6C4AF1AF08B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7CC3F94D-8B1D-43CF-BBC9-980917E25607}" type="pres">
      <dgm:prSet presAssocID="{F25597AB-6841-4A2C-9817-8C5DF165D1C4}" presName="sibTrans" presStyleLbl="sibTrans2D1" presStyleIdx="0" presStyleCnt="3"/>
      <dgm:spPr/>
      <dgm:t>
        <a:bodyPr/>
        <a:lstStyle/>
        <a:p>
          <a:endParaRPr kumimoji="1" lang="ja-JP" altLang="en-US"/>
        </a:p>
      </dgm:t>
    </dgm:pt>
    <dgm:pt modelId="{1B9E395F-EC18-436B-9AA3-CFCA033E940B}" type="pres">
      <dgm:prSet presAssocID="{F25597AB-6841-4A2C-9817-8C5DF165D1C4}" presName="connectorText" presStyleLbl="sibTrans2D1" presStyleIdx="0" presStyleCnt="3"/>
      <dgm:spPr/>
      <dgm:t>
        <a:bodyPr/>
        <a:lstStyle/>
        <a:p>
          <a:endParaRPr kumimoji="1" lang="ja-JP" altLang="en-US"/>
        </a:p>
      </dgm:t>
    </dgm:pt>
    <dgm:pt modelId="{AFED4A14-6A77-43F2-96F7-F8FCD8939313}" type="pres">
      <dgm:prSet presAssocID="{2865BCAC-FB4C-42B0-B759-37BC0C2DCF0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3B927E1-DE88-4493-91C4-5BA9CDE3D6B6}" type="pres">
      <dgm:prSet presAssocID="{67BDE217-7A98-4EA6-AB3C-F5B930BC3199}" presName="sibTrans" presStyleLbl="sibTrans2D1" presStyleIdx="1" presStyleCnt="3"/>
      <dgm:spPr/>
      <dgm:t>
        <a:bodyPr/>
        <a:lstStyle/>
        <a:p>
          <a:endParaRPr kumimoji="1" lang="ja-JP" altLang="en-US"/>
        </a:p>
      </dgm:t>
    </dgm:pt>
    <dgm:pt modelId="{0956AE09-5DB9-45D7-BEA2-64DA39F7D6CA}" type="pres">
      <dgm:prSet presAssocID="{67BDE217-7A98-4EA6-AB3C-F5B930BC3199}" presName="connectorText" presStyleLbl="sibTrans2D1" presStyleIdx="1" presStyleCnt="3"/>
      <dgm:spPr/>
      <dgm:t>
        <a:bodyPr/>
        <a:lstStyle/>
        <a:p>
          <a:endParaRPr kumimoji="1" lang="ja-JP" altLang="en-US"/>
        </a:p>
      </dgm:t>
    </dgm:pt>
    <dgm:pt modelId="{6FB2228D-C0E6-41BE-AF34-AE2D79E60599}" type="pres">
      <dgm:prSet presAssocID="{9E28CEB8-496D-4FA5-A526-B30CF632E9B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F56803A-EF35-4490-8C7C-821CE6470C44}" type="pres">
      <dgm:prSet presAssocID="{41B01807-E71C-406F-B3E9-49392DBD9E2B}" presName="sibTrans" presStyleLbl="sibTrans2D1" presStyleIdx="2" presStyleCnt="3"/>
      <dgm:spPr/>
      <dgm:t>
        <a:bodyPr/>
        <a:lstStyle/>
        <a:p>
          <a:endParaRPr kumimoji="1" lang="ja-JP" altLang="en-US"/>
        </a:p>
      </dgm:t>
    </dgm:pt>
    <dgm:pt modelId="{CE6C87E2-780C-4349-8048-331BFE4F1CDD}" type="pres">
      <dgm:prSet presAssocID="{41B01807-E71C-406F-B3E9-49392DBD9E2B}" presName="connectorText" presStyleLbl="sibTrans2D1" presStyleIdx="2" presStyleCnt="3"/>
      <dgm:spPr/>
      <dgm:t>
        <a:bodyPr/>
        <a:lstStyle/>
        <a:p>
          <a:endParaRPr kumimoji="1" lang="ja-JP" altLang="en-US"/>
        </a:p>
      </dgm:t>
    </dgm:pt>
  </dgm:ptLst>
  <dgm:cxnLst>
    <dgm:cxn modelId="{BFDF37C0-700E-4659-8579-B980566B0B51}" type="presOf" srcId="{54943A26-F907-42EA-98A6-77EBA753680D}" destId="{D3B93D2C-84FB-44B9-A031-97D71293D8E5}" srcOrd="0" destOrd="0" presId="urn:microsoft.com/office/officeart/2005/8/layout/cycle7"/>
    <dgm:cxn modelId="{2F87E5AC-A962-4331-AF9F-F29A199590A3}" type="presOf" srcId="{67BDE217-7A98-4EA6-AB3C-F5B930BC3199}" destId="{0956AE09-5DB9-45D7-BEA2-64DA39F7D6CA}" srcOrd="1" destOrd="0" presId="urn:microsoft.com/office/officeart/2005/8/layout/cycle7"/>
    <dgm:cxn modelId="{2ED1403B-E979-4D1C-A1CB-1C3A2F7DDAA4}" type="presOf" srcId="{67BDE217-7A98-4EA6-AB3C-F5B930BC3199}" destId="{33B927E1-DE88-4493-91C4-5BA9CDE3D6B6}" srcOrd="0" destOrd="0" presId="urn:microsoft.com/office/officeart/2005/8/layout/cycle7"/>
    <dgm:cxn modelId="{BD620577-452D-4D93-A9B8-1899D6E2AE02}" type="presOf" srcId="{2865BCAC-FB4C-42B0-B759-37BC0C2DCF0D}" destId="{AFED4A14-6A77-43F2-96F7-F8FCD8939313}" srcOrd="0" destOrd="0" presId="urn:microsoft.com/office/officeart/2005/8/layout/cycle7"/>
    <dgm:cxn modelId="{96898A85-0499-41CA-8063-3D14B26781D8}" type="presOf" srcId="{9E28CEB8-496D-4FA5-A526-B30CF632E9B3}" destId="{6FB2228D-C0E6-41BE-AF34-AE2D79E60599}" srcOrd="0" destOrd="0" presId="urn:microsoft.com/office/officeart/2005/8/layout/cycle7"/>
    <dgm:cxn modelId="{802B711F-A0B2-4E7A-8F18-B4A830A52B36}" type="presOf" srcId="{41B01807-E71C-406F-B3E9-49392DBD9E2B}" destId="{CE6C87E2-780C-4349-8048-331BFE4F1CDD}" srcOrd="1" destOrd="0" presId="urn:microsoft.com/office/officeart/2005/8/layout/cycle7"/>
    <dgm:cxn modelId="{2D697D04-3618-490C-B759-5511AED6DB5A}" type="presOf" srcId="{F25597AB-6841-4A2C-9817-8C5DF165D1C4}" destId="{1B9E395F-EC18-436B-9AA3-CFCA033E940B}" srcOrd="1" destOrd="0" presId="urn:microsoft.com/office/officeart/2005/8/layout/cycle7"/>
    <dgm:cxn modelId="{E1D61952-B25F-46C3-BBEB-56E591207EA1}" type="presOf" srcId="{F25597AB-6841-4A2C-9817-8C5DF165D1C4}" destId="{7CC3F94D-8B1D-43CF-BBC9-980917E25607}" srcOrd="0" destOrd="0" presId="urn:microsoft.com/office/officeart/2005/8/layout/cycle7"/>
    <dgm:cxn modelId="{F4386C81-3DD9-47A2-B4CA-B622CAB154DB}" srcId="{54943A26-F907-42EA-98A6-77EBA753680D}" destId="{9E28CEB8-496D-4FA5-A526-B30CF632E9B3}" srcOrd="2" destOrd="0" parTransId="{89821716-C7E5-45D4-BDFE-E4D56EA8E508}" sibTransId="{41B01807-E71C-406F-B3E9-49392DBD9E2B}"/>
    <dgm:cxn modelId="{091EAAF2-4E37-4889-91BF-C7DB4E0D2783}" type="presOf" srcId="{FF965439-2A70-4EDD-B8FC-6C4AF1AF08B8}" destId="{1F7E7851-E9D5-4654-8645-1F12F12090A4}" srcOrd="0" destOrd="0" presId="urn:microsoft.com/office/officeart/2005/8/layout/cycle7"/>
    <dgm:cxn modelId="{805B70BD-9549-4D89-A64D-DBA963573953}" srcId="{54943A26-F907-42EA-98A6-77EBA753680D}" destId="{2865BCAC-FB4C-42B0-B759-37BC0C2DCF0D}" srcOrd="1" destOrd="0" parTransId="{1894B5AC-C235-4169-9594-B57604072D6B}" sibTransId="{67BDE217-7A98-4EA6-AB3C-F5B930BC3199}"/>
    <dgm:cxn modelId="{AB762742-688B-4495-98FC-71808AC631A5}" srcId="{54943A26-F907-42EA-98A6-77EBA753680D}" destId="{FF965439-2A70-4EDD-B8FC-6C4AF1AF08B8}" srcOrd="0" destOrd="0" parTransId="{4E703F16-9782-463F-AEBE-3D92438B3A41}" sibTransId="{F25597AB-6841-4A2C-9817-8C5DF165D1C4}"/>
    <dgm:cxn modelId="{608E7830-9DBC-454A-AD96-DE5374ACE3D8}" type="presOf" srcId="{41B01807-E71C-406F-B3E9-49392DBD9E2B}" destId="{9F56803A-EF35-4490-8C7C-821CE6470C44}" srcOrd="0" destOrd="0" presId="urn:microsoft.com/office/officeart/2005/8/layout/cycle7"/>
    <dgm:cxn modelId="{E9FDF17B-CD67-4F76-9675-5240EC5D6FA7}" type="presParOf" srcId="{D3B93D2C-84FB-44B9-A031-97D71293D8E5}" destId="{1F7E7851-E9D5-4654-8645-1F12F12090A4}" srcOrd="0" destOrd="0" presId="urn:microsoft.com/office/officeart/2005/8/layout/cycle7"/>
    <dgm:cxn modelId="{1C37E35B-BE06-48F0-A8A0-CF69DB77F38F}" type="presParOf" srcId="{D3B93D2C-84FB-44B9-A031-97D71293D8E5}" destId="{7CC3F94D-8B1D-43CF-BBC9-980917E25607}" srcOrd="1" destOrd="0" presId="urn:microsoft.com/office/officeart/2005/8/layout/cycle7"/>
    <dgm:cxn modelId="{70915620-7A85-45E4-831A-1A82B7E16756}" type="presParOf" srcId="{7CC3F94D-8B1D-43CF-BBC9-980917E25607}" destId="{1B9E395F-EC18-436B-9AA3-CFCA033E940B}" srcOrd="0" destOrd="0" presId="urn:microsoft.com/office/officeart/2005/8/layout/cycle7"/>
    <dgm:cxn modelId="{E83ECC96-E2D9-4DDD-853E-6F7690069C43}" type="presParOf" srcId="{D3B93D2C-84FB-44B9-A031-97D71293D8E5}" destId="{AFED4A14-6A77-43F2-96F7-F8FCD8939313}" srcOrd="2" destOrd="0" presId="urn:microsoft.com/office/officeart/2005/8/layout/cycle7"/>
    <dgm:cxn modelId="{31F609AF-896B-4214-8262-C40D15D99471}" type="presParOf" srcId="{D3B93D2C-84FB-44B9-A031-97D71293D8E5}" destId="{33B927E1-DE88-4493-91C4-5BA9CDE3D6B6}" srcOrd="3" destOrd="0" presId="urn:microsoft.com/office/officeart/2005/8/layout/cycle7"/>
    <dgm:cxn modelId="{613EC952-0736-4228-BE58-80BA3F7EA63D}" type="presParOf" srcId="{33B927E1-DE88-4493-91C4-5BA9CDE3D6B6}" destId="{0956AE09-5DB9-45D7-BEA2-64DA39F7D6CA}" srcOrd="0" destOrd="0" presId="urn:microsoft.com/office/officeart/2005/8/layout/cycle7"/>
    <dgm:cxn modelId="{8232F13F-658F-4753-9800-069527BBA2FC}" type="presParOf" srcId="{D3B93D2C-84FB-44B9-A031-97D71293D8E5}" destId="{6FB2228D-C0E6-41BE-AF34-AE2D79E60599}" srcOrd="4" destOrd="0" presId="urn:microsoft.com/office/officeart/2005/8/layout/cycle7"/>
    <dgm:cxn modelId="{0C115653-075B-42C9-90A3-13E0CE95AE5F}" type="presParOf" srcId="{D3B93D2C-84FB-44B9-A031-97D71293D8E5}" destId="{9F56803A-EF35-4490-8C7C-821CE6470C44}" srcOrd="5" destOrd="0" presId="urn:microsoft.com/office/officeart/2005/8/layout/cycle7"/>
    <dgm:cxn modelId="{C4664B87-3A8F-419E-9205-29BDD7B16961}" type="presParOf" srcId="{9F56803A-EF35-4490-8C7C-821CE6470C44}" destId="{CE6C87E2-780C-4349-8048-331BFE4F1CDD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BCA041-5319-4D8A-A548-69CDA4059BD9}">
      <dsp:nvSpPr>
        <dsp:cNvPr id="0" name=""/>
        <dsp:cNvSpPr/>
      </dsp:nvSpPr>
      <dsp:spPr>
        <a:xfrm>
          <a:off x="-5850257" y="-895896"/>
          <a:ext cx="6969100" cy="6969100"/>
        </a:xfrm>
        <a:prstGeom prst="blockArc">
          <a:avLst>
            <a:gd name="adj1" fmla="val 18900000"/>
            <a:gd name="adj2" fmla="val 2700000"/>
            <a:gd name="adj3" fmla="val 31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1A4A45-3E77-4F22-A8AD-28E8477DD30C}">
      <dsp:nvSpPr>
        <dsp:cNvPr id="0" name=""/>
        <dsp:cNvSpPr/>
      </dsp:nvSpPr>
      <dsp:spPr>
        <a:xfrm>
          <a:off x="363188" y="235360"/>
          <a:ext cx="5117415" cy="470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470" tIns="48260" rIns="48260" bIns="4826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900" kern="1200" dirty="0" smtClean="0"/>
            <a:t>Digital bulletin broad</a:t>
          </a:r>
          <a:endParaRPr lang="zh-CN" sz="1900" kern="1200" dirty="0"/>
        </a:p>
      </dsp:txBody>
      <dsp:txXfrm>
        <a:off x="363188" y="235360"/>
        <a:ext cx="5117415" cy="470513"/>
      </dsp:txXfrm>
    </dsp:sp>
    <dsp:sp modelId="{7CF26B59-CE2B-4D03-B2C8-E685C1A8EE9A}">
      <dsp:nvSpPr>
        <dsp:cNvPr id="0" name=""/>
        <dsp:cNvSpPr/>
      </dsp:nvSpPr>
      <dsp:spPr>
        <a:xfrm>
          <a:off x="69117" y="176546"/>
          <a:ext cx="588142" cy="5881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E56F89-5242-4953-8E8F-A7FBC0C6BF63}">
      <dsp:nvSpPr>
        <dsp:cNvPr id="0" name=""/>
        <dsp:cNvSpPr/>
      </dsp:nvSpPr>
      <dsp:spPr>
        <a:xfrm>
          <a:off x="789280" y="941545"/>
          <a:ext cx="4691323" cy="470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470" tIns="48260" rIns="48260" bIns="4826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Speech to text + TV announcement</a:t>
          </a:r>
          <a:endParaRPr lang="zh-CN" sz="1900" kern="1200" dirty="0"/>
        </a:p>
      </dsp:txBody>
      <dsp:txXfrm>
        <a:off x="789280" y="941545"/>
        <a:ext cx="4691323" cy="470513"/>
      </dsp:txXfrm>
    </dsp:sp>
    <dsp:sp modelId="{8A65FB9E-677D-4F3A-B620-CD02F58FCB09}">
      <dsp:nvSpPr>
        <dsp:cNvPr id="0" name=""/>
        <dsp:cNvSpPr/>
      </dsp:nvSpPr>
      <dsp:spPr>
        <a:xfrm>
          <a:off x="495209" y="882730"/>
          <a:ext cx="588142" cy="5881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88BC48-05BB-4659-8366-44043440E6A5}">
      <dsp:nvSpPr>
        <dsp:cNvPr id="0" name=""/>
        <dsp:cNvSpPr/>
      </dsp:nvSpPr>
      <dsp:spPr>
        <a:xfrm>
          <a:off x="1022776" y="1647211"/>
          <a:ext cx="4457826" cy="470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470" tIns="48260" rIns="48260" bIns="4826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Physical/Digital IC card</a:t>
          </a:r>
          <a:endParaRPr lang="zh-CN" sz="1900" kern="1200" dirty="0"/>
        </a:p>
      </dsp:txBody>
      <dsp:txXfrm>
        <a:off x="1022776" y="1647211"/>
        <a:ext cx="4457826" cy="470513"/>
      </dsp:txXfrm>
    </dsp:sp>
    <dsp:sp modelId="{33C1B1DB-323A-4EB7-B356-57932BE6C2B1}">
      <dsp:nvSpPr>
        <dsp:cNvPr id="0" name=""/>
        <dsp:cNvSpPr/>
      </dsp:nvSpPr>
      <dsp:spPr>
        <a:xfrm>
          <a:off x="728705" y="1588397"/>
          <a:ext cx="588142" cy="5881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F03F59-102D-4108-B7E9-ECA0866F3D63}">
      <dsp:nvSpPr>
        <dsp:cNvPr id="0" name=""/>
        <dsp:cNvSpPr/>
      </dsp:nvSpPr>
      <dsp:spPr>
        <a:xfrm>
          <a:off x="1097330" y="2353396"/>
          <a:ext cx="4383273" cy="470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470" tIns="48260" rIns="48260" bIns="4826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Low-speed EV sharing</a:t>
          </a:r>
          <a:endParaRPr lang="zh-CN" sz="1900" kern="1200" dirty="0"/>
        </a:p>
      </dsp:txBody>
      <dsp:txXfrm>
        <a:off x="1097330" y="2353396"/>
        <a:ext cx="4383273" cy="470513"/>
      </dsp:txXfrm>
    </dsp:sp>
    <dsp:sp modelId="{EB8CE714-941C-4D7C-A8DB-14A13BAED7FF}">
      <dsp:nvSpPr>
        <dsp:cNvPr id="0" name=""/>
        <dsp:cNvSpPr/>
      </dsp:nvSpPr>
      <dsp:spPr>
        <a:xfrm>
          <a:off x="803259" y="2294582"/>
          <a:ext cx="588142" cy="5881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FBBAED-7031-4D35-8F3B-47DEA6975327}">
      <dsp:nvSpPr>
        <dsp:cNvPr id="0" name=""/>
        <dsp:cNvSpPr/>
      </dsp:nvSpPr>
      <dsp:spPr>
        <a:xfrm>
          <a:off x="1022776" y="3059581"/>
          <a:ext cx="4457826" cy="470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470" tIns="48260" rIns="48260" bIns="4826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Goods </a:t>
          </a:r>
          <a:r>
            <a:rPr lang="en-US" altLang="zh-CN" sz="1900" kern="1200" dirty="0" smtClean="0"/>
            <a:t>deliver service and sharing service</a:t>
          </a:r>
          <a:endParaRPr lang="zh-CN" sz="1900" kern="1200" dirty="0"/>
        </a:p>
      </dsp:txBody>
      <dsp:txXfrm>
        <a:off x="1022776" y="3059581"/>
        <a:ext cx="4457826" cy="470513"/>
      </dsp:txXfrm>
    </dsp:sp>
    <dsp:sp modelId="{D5901200-EC8F-4C97-B879-92330D28F80E}">
      <dsp:nvSpPr>
        <dsp:cNvPr id="0" name=""/>
        <dsp:cNvSpPr/>
      </dsp:nvSpPr>
      <dsp:spPr>
        <a:xfrm>
          <a:off x="728705" y="3000767"/>
          <a:ext cx="588142" cy="5881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E1B9E6-8877-472F-AB76-52CD58A9299C}">
      <dsp:nvSpPr>
        <dsp:cNvPr id="0" name=""/>
        <dsp:cNvSpPr/>
      </dsp:nvSpPr>
      <dsp:spPr>
        <a:xfrm>
          <a:off x="789280" y="3765248"/>
          <a:ext cx="4691323" cy="470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470" tIns="48260" rIns="48260" bIns="4826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Shuttle bus in certain time </a:t>
          </a:r>
          <a:endParaRPr lang="zh-CN" sz="1900" kern="1200" dirty="0"/>
        </a:p>
      </dsp:txBody>
      <dsp:txXfrm>
        <a:off x="789280" y="3765248"/>
        <a:ext cx="4691323" cy="470513"/>
      </dsp:txXfrm>
    </dsp:sp>
    <dsp:sp modelId="{1D711CCE-9D65-4AC6-941C-00BFC611F85B}">
      <dsp:nvSpPr>
        <dsp:cNvPr id="0" name=""/>
        <dsp:cNvSpPr/>
      </dsp:nvSpPr>
      <dsp:spPr>
        <a:xfrm>
          <a:off x="495209" y="3706434"/>
          <a:ext cx="588142" cy="5881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D0A986-DFB2-4C9E-BA90-D2D3B6F0C480}">
      <dsp:nvSpPr>
        <dsp:cNvPr id="0" name=""/>
        <dsp:cNvSpPr/>
      </dsp:nvSpPr>
      <dsp:spPr>
        <a:xfrm>
          <a:off x="363188" y="4471432"/>
          <a:ext cx="5117415" cy="470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470" tIns="48260" rIns="48260" bIns="4826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900" kern="1200" dirty="0" smtClean="0"/>
            <a:t>Changeable bus route</a:t>
          </a:r>
          <a:endParaRPr lang="zh-CN" sz="1900" kern="1200" dirty="0"/>
        </a:p>
      </dsp:txBody>
      <dsp:txXfrm>
        <a:off x="363188" y="4471432"/>
        <a:ext cx="5117415" cy="470513"/>
      </dsp:txXfrm>
    </dsp:sp>
    <dsp:sp modelId="{029CADA6-A8EB-4605-9D07-DA2ABBED1C4D}">
      <dsp:nvSpPr>
        <dsp:cNvPr id="0" name=""/>
        <dsp:cNvSpPr/>
      </dsp:nvSpPr>
      <dsp:spPr>
        <a:xfrm>
          <a:off x="69117" y="4412618"/>
          <a:ext cx="588142" cy="5881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E78811-E945-4FA4-B27F-AA13CC98AFBC}">
      <dsp:nvSpPr>
        <dsp:cNvPr id="0" name=""/>
        <dsp:cNvSpPr/>
      </dsp:nvSpPr>
      <dsp:spPr>
        <a:xfrm>
          <a:off x="0" y="636716"/>
          <a:ext cx="2603158" cy="1626973"/>
        </a:xfrm>
        <a:prstGeom prst="swooshArrow">
          <a:avLst>
            <a:gd name="adj1" fmla="val 25000"/>
            <a:gd name="adj2" fmla="val 25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502448-A2CD-4067-9CA4-E71238FA9DF8}">
      <dsp:nvSpPr>
        <dsp:cNvPr id="0" name=""/>
        <dsp:cNvSpPr/>
      </dsp:nvSpPr>
      <dsp:spPr>
        <a:xfrm>
          <a:off x="256411" y="2402243"/>
          <a:ext cx="59872" cy="5987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0A0BC8-C0B5-485F-80A8-DC3C9EBDC82F}">
      <dsp:nvSpPr>
        <dsp:cNvPr id="0" name=""/>
        <dsp:cNvSpPr/>
      </dsp:nvSpPr>
      <dsp:spPr>
        <a:xfrm>
          <a:off x="286347" y="2432180"/>
          <a:ext cx="445140" cy="3872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25" tIns="0" rIns="0" bIns="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kern="1200" dirty="0" smtClean="0"/>
            <a:t>Where to</a:t>
          </a:r>
          <a:endParaRPr kumimoji="1" lang="ja-JP" altLang="en-US" sz="1100" kern="1200" dirty="0"/>
        </a:p>
      </dsp:txBody>
      <dsp:txXfrm>
        <a:off x="286347" y="2432180"/>
        <a:ext cx="445140" cy="387219"/>
      </dsp:txXfrm>
    </dsp:sp>
    <dsp:sp modelId="{0B0CE809-0CBD-4613-892B-0BB473EC361F}">
      <dsp:nvSpPr>
        <dsp:cNvPr id="0" name=""/>
        <dsp:cNvSpPr/>
      </dsp:nvSpPr>
      <dsp:spPr>
        <a:xfrm>
          <a:off x="679424" y="2023809"/>
          <a:ext cx="104126" cy="1041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CE959E-7849-44D5-90EF-E030BC88B861}">
      <dsp:nvSpPr>
        <dsp:cNvPr id="0" name=""/>
        <dsp:cNvSpPr/>
      </dsp:nvSpPr>
      <dsp:spPr>
        <a:xfrm>
          <a:off x="731487" y="2075872"/>
          <a:ext cx="546663" cy="743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174" tIns="0" rIns="0" bIns="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kern="1200" dirty="0" smtClean="0"/>
            <a:t>When </a:t>
          </a:r>
          <a:endParaRPr kumimoji="1" lang="ja-JP" altLang="en-US" sz="1100" kern="1200" dirty="0"/>
        </a:p>
      </dsp:txBody>
      <dsp:txXfrm>
        <a:off x="731487" y="2075872"/>
        <a:ext cx="546663" cy="743527"/>
      </dsp:txXfrm>
    </dsp:sp>
    <dsp:sp modelId="{3B982F24-61D1-4398-B21D-F48F2FADD413}">
      <dsp:nvSpPr>
        <dsp:cNvPr id="0" name=""/>
        <dsp:cNvSpPr/>
      </dsp:nvSpPr>
      <dsp:spPr>
        <a:xfrm>
          <a:off x="1219579" y="1744946"/>
          <a:ext cx="137967" cy="1379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4294B2-A01F-4F9E-AFF1-5FA202753B44}">
      <dsp:nvSpPr>
        <dsp:cNvPr id="0" name=""/>
        <dsp:cNvSpPr/>
      </dsp:nvSpPr>
      <dsp:spPr>
        <a:xfrm>
          <a:off x="1288563" y="1813930"/>
          <a:ext cx="546663" cy="10054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06" tIns="0" rIns="0" bIns="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kern="1200" dirty="0" smtClean="0"/>
            <a:t>How much</a:t>
          </a:r>
          <a:endParaRPr kumimoji="1" lang="ja-JP" altLang="en-US" sz="1100" kern="1200" dirty="0"/>
        </a:p>
      </dsp:txBody>
      <dsp:txXfrm>
        <a:off x="1288563" y="1813930"/>
        <a:ext cx="546663" cy="1005469"/>
      </dsp:txXfrm>
    </dsp:sp>
    <dsp:sp modelId="{B8903651-CE14-4E6D-8A54-5571DB3227F1}">
      <dsp:nvSpPr>
        <dsp:cNvPr id="0" name=""/>
        <dsp:cNvSpPr/>
      </dsp:nvSpPr>
      <dsp:spPr>
        <a:xfrm>
          <a:off x="1807893" y="1560447"/>
          <a:ext cx="184824" cy="1848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983A72-241E-4CFF-A418-9DA5AF1B4281}">
      <dsp:nvSpPr>
        <dsp:cNvPr id="0" name=""/>
        <dsp:cNvSpPr/>
      </dsp:nvSpPr>
      <dsp:spPr>
        <a:xfrm>
          <a:off x="1900305" y="1652859"/>
          <a:ext cx="546663" cy="1166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935" tIns="0" rIns="0" bIns="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kern="1200" dirty="0" smtClean="0"/>
            <a:t>Make a plan</a:t>
          </a:r>
          <a:endParaRPr kumimoji="1" lang="ja-JP" altLang="en-US" sz="1100" kern="1200" dirty="0"/>
        </a:p>
      </dsp:txBody>
      <dsp:txXfrm>
        <a:off x="1900305" y="1652859"/>
        <a:ext cx="546663" cy="11665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7E7851-E9D5-4654-8645-1F12F12090A4}">
      <dsp:nvSpPr>
        <dsp:cNvPr id="0" name=""/>
        <dsp:cNvSpPr/>
      </dsp:nvSpPr>
      <dsp:spPr>
        <a:xfrm>
          <a:off x="1506437" y="277782"/>
          <a:ext cx="1822836" cy="91141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400" kern="1200" dirty="0" smtClean="0"/>
            <a:t>Hospital</a:t>
          </a:r>
          <a:endParaRPr kumimoji="1" lang="ja-JP" altLang="en-US" sz="2400" kern="1200" dirty="0"/>
        </a:p>
      </dsp:txBody>
      <dsp:txXfrm>
        <a:off x="1533132" y="304477"/>
        <a:ext cx="1769446" cy="858028"/>
      </dsp:txXfrm>
    </dsp:sp>
    <dsp:sp modelId="{7CC3F94D-8B1D-43CF-BBC9-980917E25607}">
      <dsp:nvSpPr>
        <dsp:cNvPr id="0" name=""/>
        <dsp:cNvSpPr/>
      </dsp:nvSpPr>
      <dsp:spPr>
        <a:xfrm rot="3600000">
          <a:off x="2695416" y="1877575"/>
          <a:ext cx="950125" cy="318996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300" kern="1200"/>
        </a:p>
      </dsp:txBody>
      <dsp:txXfrm>
        <a:off x="2791115" y="1941374"/>
        <a:ext cx="758727" cy="191398"/>
      </dsp:txXfrm>
    </dsp:sp>
    <dsp:sp modelId="{AFED4A14-6A77-43F2-96F7-F8FCD8939313}">
      <dsp:nvSpPr>
        <dsp:cNvPr id="0" name=""/>
        <dsp:cNvSpPr/>
      </dsp:nvSpPr>
      <dsp:spPr>
        <a:xfrm>
          <a:off x="3011684" y="2884946"/>
          <a:ext cx="1822836" cy="91141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400" kern="1200" dirty="0" smtClean="0"/>
            <a:t>Super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400" kern="1200" dirty="0" smtClean="0"/>
            <a:t>market</a:t>
          </a:r>
          <a:endParaRPr kumimoji="1" lang="ja-JP" altLang="en-US" sz="2400" kern="1200" dirty="0"/>
        </a:p>
      </dsp:txBody>
      <dsp:txXfrm>
        <a:off x="3038379" y="2911641"/>
        <a:ext cx="1769446" cy="858028"/>
      </dsp:txXfrm>
    </dsp:sp>
    <dsp:sp modelId="{33B927E1-DE88-4493-91C4-5BA9CDE3D6B6}">
      <dsp:nvSpPr>
        <dsp:cNvPr id="0" name=""/>
        <dsp:cNvSpPr/>
      </dsp:nvSpPr>
      <dsp:spPr>
        <a:xfrm rot="10800000">
          <a:off x="1942793" y="3181157"/>
          <a:ext cx="950125" cy="318996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300" kern="1200"/>
        </a:p>
      </dsp:txBody>
      <dsp:txXfrm rot="10800000">
        <a:off x="2038492" y="3244956"/>
        <a:ext cx="758727" cy="191398"/>
      </dsp:txXfrm>
    </dsp:sp>
    <dsp:sp modelId="{6FB2228D-C0E6-41BE-AF34-AE2D79E60599}">
      <dsp:nvSpPr>
        <dsp:cNvPr id="0" name=""/>
        <dsp:cNvSpPr/>
      </dsp:nvSpPr>
      <dsp:spPr>
        <a:xfrm>
          <a:off x="1190" y="2884946"/>
          <a:ext cx="1822836" cy="91141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400" kern="1200" dirty="0" smtClean="0"/>
            <a:t>Others</a:t>
          </a:r>
          <a:r>
            <a:rPr kumimoji="1" lang="en-US" altLang="ja-JP" sz="2200" kern="1200" dirty="0" smtClean="0"/>
            <a:t> </a:t>
          </a:r>
          <a:endParaRPr kumimoji="1" lang="ja-JP" altLang="en-US" sz="2200" kern="1200" dirty="0"/>
        </a:p>
      </dsp:txBody>
      <dsp:txXfrm>
        <a:off x="27885" y="2911641"/>
        <a:ext cx="1769446" cy="858028"/>
      </dsp:txXfrm>
    </dsp:sp>
    <dsp:sp modelId="{9F56803A-EF35-4490-8C7C-821CE6470C44}">
      <dsp:nvSpPr>
        <dsp:cNvPr id="0" name=""/>
        <dsp:cNvSpPr/>
      </dsp:nvSpPr>
      <dsp:spPr>
        <a:xfrm rot="18000000">
          <a:off x="1190169" y="1877575"/>
          <a:ext cx="950125" cy="318996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300" kern="1200"/>
        </a:p>
      </dsp:txBody>
      <dsp:txXfrm>
        <a:off x="1285868" y="1941374"/>
        <a:ext cx="758727" cy="1913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9F2C-0366-4E05-8E7C-57C5CB716E51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141B6-123E-47F1-9F8F-D3790D643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390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9F2C-0366-4E05-8E7C-57C5CB716E51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141B6-123E-47F1-9F8F-D3790D643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44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9F2C-0366-4E05-8E7C-57C5CB716E51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141B6-123E-47F1-9F8F-D3790D643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409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9F2C-0366-4E05-8E7C-57C5CB716E51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141B6-123E-47F1-9F8F-D3790D643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093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9F2C-0366-4E05-8E7C-57C5CB716E51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141B6-123E-47F1-9F8F-D3790D643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60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9F2C-0366-4E05-8E7C-57C5CB716E51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141B6-123E-47F1-9F8F-D3790D643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366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9F2C-0366-4E05-8E7C-57C5CB716E51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141B6-123E-47F1-9F8F-D3790D643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327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9F2C-0366-4E05-8E7C-57C5CB716E51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141B6-123E-47F1-9F8F-D3790D643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1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9F2C-0366-4E05-8E7C-57C5CB716E51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141B6-123E-47F1-9F8F-D3790D643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40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9F2C-0366-4E05-8E7C-57C5CB716E51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141B6-123E-47F1-9F8F-D3790D643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565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9F2C-0366-4E05-8E7C-57C5CB716E51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141B6-123E-47F1-9F8F-D3790D643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75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79F2C-0366-4E05-8E7C-57C5CB716E51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141B6-123E-47F1-9F8F-D3790D643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998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microsoft.com/office/2007/relationships/hdphoto" Target="../media/hdphoto1.wdp"/><Relationship Id="rId7" Type="http://schemas.openxmlformats.org/officeDocument/2006/relationships/diagramColors" Target="../diagrams/colors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0068" y="1267697"/>
            <a:ext cx="4511899" cy="1088735"/>
          </a:xfrm>
        </p:spPr>
        <p:txBody>
          <a:bodyPr/>
          <a:lstStyle/>
          <a:p>
            <a:r>
              <a:rPr lang="ja-JP" altLang="en-US" dirty="0" smtClean="0">
                <a:latin typeface="+mn-ea"/>
                <a:ea typeface="+mn-ea"/>
              </a:rPr>
              <a:t>地域システム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638100" y="4446472"/>
            <a:ext cx="3129567" cy="944205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ja-JP" altLang="en-US" sz="3800" dirty="0" smtClean="0">
                <a:latin typeface="+mn-ea"/>
              </a:rPr>
              <a:t>１．</a:t>
            </a:r>
            <a:r>
              <a:rPr lang="en-US" altLang="ja-JP" sz="3800" dirty="0" smtClean="0">
                <a:latin typeface="+mn-ea"/>
              </a:rPr>
              <a:t>Conclusion</a:t>
            </a:r>
          </a:p>
          <a:p>
            <a:pPr algn="l"/>
            <a:r>
              <a:rPr lang="ja-JP" altLang="en-US" sz="3800" dirty="0" smtClean="0">
                <a:latin typeface="+mn-ea"/>
              </a:rPr>
              <a:t>２．</a:t>
            </a:r>
            <a:r>
              <a:rPr lang="en-US" altLang="ja-JP" sz="3800" dirty="0" smtClean="0">
                <a:latin typeface="+mn-ea"/>
              </a:rPr>
              <a:t>Propose</a:t>
            </a:r>
          </a:p>
          <a:p>
            <a:pPr algn="l"/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420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825625"/>
          </a:xfrm>
        </p:spPr>
        <p:txBody>
          <a:bodyPr/>
          <a:lstStyle/>
          <a:p>
            <a:r>
              <a:rPr lang="ja-JP" altLang="en-US" dirty="0" smtClean="0"/>
              <a:t/>
            </a:r>
            <a:br>
              <a:rPr lang="ja-JP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7735" y="1825625"/>
            <a:ext cx="4898264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 smtClean="0"/>
              <a:t> </a:t>
            </a:r>
            <a:r>
              <a:rPr lang="ja-JP" altLang="en-US" dirty="0" smtClean="0"/>
              <a:t>安価な移動</a:t>
            </a:r>
            <a:endParaRPr lang="en-US" altLang="ja-JP" dirty="0" smtClean="0"/>
          </a:p>
          <a:p>
            <a:pPr marL="457200" indent="-457200">
              <a:buFont typeface="+mj-lt"/>
              <a:buAutoNum type="alphaUcParenR"/>
            </a:pPr>
            <a:r>
              <a:rPr lang="ja-JP" altLang="en-US" sz="2400" dirty="0" smtClean="0"/>
              <a:t>規律ある善意を表すシステム</a:t>
            </a:r>
            <a:endParaRPr lang="en-US" altLang="ja-JP" sz="2400" dirty="0" smtClean="0"/>
          </a:p>
          <a:p>
            <a:pPr marL="457200" indent="-457200">
              <a:buFont typeface="+mj-lt"/>
              <a:buAutoNum type="alphaUcParenR"/>
            </a:pPr>
            <a:r>
              <a:rPr lang="ja-JP" altLang="en-US" sz="2400" dirty="0" smtClean="0"/>
              <a:t>属人性</a:t>
            </a:r>
            <a:r>
              <a:rPr lang="ja-JP" altLang="en-US" sz="2400" dirty="0"/>
              <a:t>高い</a:t>
            </a:r>
            <a:endParaRPr lang="en-US" altLang="ja-JP" sz="2400" dirty="0"/>
          </a:p>
          <a:p>
            <a:pPr marL="457200" indent="-457200">
              <a:buFont typeface="+mj-lt"/>
              <a:buAutoNum type="alphaUcParenR"/>
            </a:pPr>
            <a:r>
              <a:rPr lang="ja-JP" altLang="en-US" sz="2400" dirty="0" smtClean="0"/>
              <a:t>地方都市間の中長距離の移動な困難</a:t>
            </a:r>
            <a:endParaRPr lang="en-US" altLang="ja-JP" sz="2400" dirty="0" smtClean="0"/>
          </a:p>
          <a:p>
            <a:pPr marL="457200" indent="-457200">
              <a:buFont typeface="+mj-lt"/>
              <a:buAutoNum type="alphaUcParenR"/>
            </a:pPr>
            <a:r>
              <a:rPr lang="ja-JP" altLang="en-US" sz="2400" dirty="0" smtClean="0"/>
              <a:t>アパート単位のカーシェアリングは運営側の負担大</a:t>
            </a:r>
            <a:endParaRPr lang="en-US" altLang="ja-JP" sz="2400" dirty="0" smtClean="0"/>
          </a:p>
          <a:p>
            <a:pPr marL="457200" indent="-457200">
              <a:buFont typeface="+mj-lt"/>
              <a:buAutoNum type="alphaUcParenR"/>
            </a:pPr>
            <a:r>
              <a:rPr lang="en-US" altLang="ja-JP" sz="2400" dirty="0" smtClean="0"/>
              <a:t>Lack of transportation for tourists</a:t>
            </a:r>
          </a:p>
          <a:p>
            <a:pPr marL="457200" indent="-457200">
              <a:buFont typeface="+mj-lt"/>
              <a:buAutoNum type="alphaUcParenR"/>
            </a:pPr>
            <a:endParaRPr lang="en-US" altLang="ja-JP" sz="2400" dirty="0" smtClean="0"/>
          </a:p>
          <a:p>
            <a:pPr marL="457200" indent="-457200">
              <a:buFont typeface="+mj-lt"/>
              <a:buAutoNum type="alphaUcParenR"/>
            </a:pPr>
            <a:endParaRPr lang="en-US" altLang="ja-JP" sz="2400" dirty="0" smtClean="0"/>
          </a:p>
          <a:p>
            <a:pPr marL="457200" indent="-457200">
              <a:buFont typeface="+mj-lt"/>
              <a:buAutoNum type="alphaUcParenR"/>
            </a:pPr>
            <a:endParaRPr lang="en-US" altLang="ja-JP" sz="2400" dirty="0" smtClean="0"/>
          </a:p>
          <a:p>
            <a:pPr marL="457200" indent="-457200">
              <a:buFont typeface="+mj-lt"/>
              <a:buAutoNum type="alphaUcParenR"/>
            </a:pPr>
            <a:endParaRPr lang="en-US" altLang="ja-JP" sz="2400" dirty="0" smtClean="0"/>
          </a:p>
          <a:p>
            <a:pPr marL="457200" indent="-457200">
              <a:buFont typeface="+mj-lt"/>
              <a:buAutoNum type="alphaUcParenR"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cxnSp>
        <p:nvCxnSpPr>
          <p:cNvPr id="5" name="直接连接符 4"/>
          <p:cNvCxnSpPr>
            <a:stCxn id="2" idx="3"/>
            <a:endCxn id="2" idx="1"/>
          </p:cNvCxnSpPr>
          <p:nvPr/>
        </p:nvCxnSpPr>
        <p:spPr>
          <a:xfrm flipH="1">
            <a:off x="0" y="912813"/>
            <a:ext cx="1219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0" y="12708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 smtClean="0"/>
              <a:t>Conclusion </a:t>
            </a:r>
            <a:endParaRPr lang="zh-CN" altLang="en-US" sz="400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095999" y="1825624"/>
            <a:ext cx="4898264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/>
              <a:t> </a:t>
            </a:r>
            <a:r>
              <a:rPr lang="ja-JP" altLang="en-US" dirty="0" smtClean="0"/>
              <a:t>コミュニティ構築</a:t>
            </a:r>
            <a:endParaRPr lang="en-US" altLang="ja-JP" dirty="0" smtClean="0"/>
          </a:p>
          <a:p>
            <a:pPr marL="457200" indent="-457200">
              <a:buFont typeface="+mj-lt"/>
              <a:buAutoNum type="alphaUcParenR"/>
            </a:pPr>
            <a:r>
              <a:rPr lang="ja-JP" altLang="en-US" sz="2400" dirty="0" smtClean="0"/>
              <a:t>社縁の喪失</a:t>
            </a:r>
            <a:endParaRPr lang="en-US" altLang="ja-JP" sz="2400" dirty="0" smtClean="0"/>
          </a:p>
          <a:p>
            <a:pPr marL="457200" indent="-457200">
              <a:buFont typeface="+mj-lt"/>
              <a:buAutoNum type="alphaUcParenR"/>
            </a:pPr>
            <a:r>
              <a:rPr lang="ja-JP" altLang="en-US" sz="2400" dirty="0" smtClean="0"/>
              <a:t>血縁の喪失</a:t>
            </a:r>
            <a:endParaRPr lang="en-US" altLang="ja-JP" sz="2400" dirty="0" smtClean="0"/>
          </a:p>
          <a:p>
            <a:pPr marL="457200" indent="-457200">
              <a:buFont typeface="+mj-lt"/>
              <a:buAutoNum type="alphaUcParenR"/>
            </a:pPr>
            <a:r>
              <a:rPr lang="ja-JP" altLang="en-US" sz="2400" dirty="0" smtClean="0"/>
              <a:t>地縁の喪失</a:t>
            </a:r>
            <a:endParaRPr lang="en-US" altLang="ja-JP" sz="2400" dirty="0" smtClean="0"/>
          </a:p>
          <a:p>
            <a:pPr marL="457200" indent="-457200">
              <a:buFont typeface="+mj-lt"/>
              <a:buAutoNum type="alphaUcParenR"/>
            </a:pPr>
            <a:r>
              <a:rPr lang="ja-JP" altLang="en-US" sz="2400" dirty="0" smtClean="0"/>
              <a:t>サポートする若者が少ない</a:t>
            </a:r>
            <a:endParaRPr lang="en-US" altLang="ja-JP" sz="2400" dirty="0" smtClean="0"/>
          </a:p>
          <a:p>
            <a:pPr marL="457200" indent="-457200">
              <a:buFont typeface="+mj-lt"/>
              <a:buAutoNum type="alphaUcParenR"/>
            </a:pPr>
            <a:r>
              <a:rPr lang="en-US" altLang="ja-JP" sz="2400" dirty="0"/>
              <a:t>Lack of data</a:t>
            </a:r>
          </a:p>
          <a:p>
            <a:pPr marL="457200" indent="-457200">
              <a:buFont typeface="+mj-lt"/>
              <a:buAutoNum type="alphaUcParenR"/>
            </a:pPr>
            <a:r>
              <a:rPr lang="en-US" altLang="ja-JP" sz="2400" dirty="0"/>
              <a:t>Lack of communication</a:t>
            </a:r>
          </a:p>
          <a:p>
            <a:pPr marL="457200" indent="-457200">
              <a:buFont typeface="+mj-lt"/>
              <a:buAutoNum type="alphaUcParenR"/>
            </a:pPr>
            <a:endParaRPr lang="en-US" altLang="ja-JP" sz="2400" dirty="0" smtClean="0"/>
          </a:p>
          <a:p>
            <a:pPr marL="457200" indent="-457200">
              <a:buFont typeface="+mj-lt"/>
              <a:buAutoNum type="alphaUcParenR"/>
            </a:pPr>
            <a:endParaRPr lang="en-US" altLang="ja-JP" sz="2400" dirty="0" smtClean="0"/>
          </a:p>
          <a:p>
            <a:pPr marL="457200" indent="-457200">
              <a:buFont typeface="+mj-lt"/>
              <a:buAutoNum type="alphaUcParenR"/>
            </a:pPr>
            <a:endParaRPr lang="en-US" altLang="ja-JP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3959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825625"/>
          </a:xfrm>
        </p:spPr>
        <p:txBody>
          <a:bodyPr/>
          <a:lstStyle/>
          <a:p>
            <a:r>
              <a:rPr lang="ja-JP" altLang="en-US" dirty="0" smtClean="0"/>
              <a:t/>
            </a:r>
            <a:br>
              <a:rPr lang="ja-JP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7735" y="1825625"/>
            <a:ext cx="4898264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 smtClean="0"/>
              <a:t> </a:t>
            </a:r>
            <a:r>
              <a:rPr lang="ja-JP" altLang="en-US" dirty="0" smtClean="0"/>
              <a:t>安価な移動</a:t>
            </a:r>
            <a:endParaRPr lang="en-US" altLang="ja-JP" dirty="0" smtClean="0"/>
          </a:p>
          <a:p>
            <a:pPr marL="457200" indent="-457200">
              <a:buFont typeface="+mj-lt"/>
              <a:buAutoNum type="alphaUcParenR"/>
            </a:pPr>
            <a:r>
              <a:rPr lang="ja-JP" altLang="en-US" sz="2400" dirty="0"/>
              <a:t>マイカ</a:t>
            </a:r>
            <a:r>
              <a:rPr lang="ja-JP" altLang="en-US" sz="2400" dirty="0" smtClean="0"/>
              <a:t>ーの会い乗り</a:t>
            </a:r>
            <a:endParaRPr lang="en-US" altLang="ja-JP" sz="2400" dirty="0" smtClean="0"/>
          </a:p>
          <a:p>
            <a:pPr marL="457200" indent="-457200">
              <a:buFont typeface="+mj-lt"/>
              <a:buAutoNum type="alphaUcParenR"/>
            </a:pPr>
            <a:r>
              <a:rPr lang="ja-JP" altLang="en-US" sz="2400" dirty="0"/>
              <a:t>観</a:t>
            </a:r>
            <a:r>
              <a:rPr lang="ja-JP" altLang="en-US" sz="2400" dirty="0" smtClean="0"/>
              <a:t>光バスと公交通バス</a:t>
            </a:r>
            <a:endParaRPr lang="en-US" altLang="ja-JP" sz="2400" dirty="0" smtClean="0"/>
          </a:p>
          <a:p>
            <a:pPr marL="457200" indent="-457200">
              <a:buFont typeface="+mj-lt"/>
              <a:buAutoNum type="alphaUcParenR"/>
            </a:pPr>
            <a:r>
              <a:rPr lang="en-US" altLang="ja-JP" sz="2400" dirty="0" smtClean="0"/>
              <a:t>Low-speed EV</a:t>
            </a:r>
          </a:p>
          <a:p>
            <a:pPr marL="457200" indent="-457200">
              <a:buFont typeface="+mj-lt"/>
              <a:buAutoNum type="alphaUcParenR"/>
            </a:pPr>
            <a:r>
              <a:rPr lang="en-US" altLang="ja-JP" sz="2400" dirty="0" smtClean="0"/>
              <a:t>Physical/digital IC card</a:t>
            </a:r>
          </a:p>
          <a:p>
            <a:pPr marL="457200" indent="-457200">
              <a:buFont typeface="+mj-lt"/>
              <a:buAutoNum type="alphaUcParenR"/>
            </a:pPr>
            <a:r>
              <a:rPr lang="en-US" altLang="ja-JP" sz="2400" dirty="0"/>
              <a:t>Shuttle bus </a:t>
            </a:r>
            <a:r>
              <a:rPr lang="en-US" altLang="ja-JP" sz="2400" dirty="0" smtClean="0"/>
              <a:t>and route-changeable bus</a:t>
            </a:r>
          </a:p>
          <a:p>
            <a:pPr marL="457200" indent="-457200">
              <a:buFont typeface="+mj-lt"/>
              <a:buAutoNum type="alphaUcParenR"/>
            </a:pPr>
            <a:endParaRPr lang="en-US" altLang="ja-JP" sz="2400" dirty="0" smtClean="0"/>
          </a:p>
          <a:p>
            <a:pPr marL="457200" indent="-457200">
              <a:buFont typeface="+mj-lt"/>
              <a:buAutoNum type="alphaUcParenR"/>
            </a:pPr>
            <a:endParaRPr lang="en-US" altLang="ja-JP" sz="2400" dirty="0"/>
          </a:p>
          <a:p>
            <a:pPr marL="457200" indent="-457200">
              <a:buFont typeface="+mj-lt"/>
              <a:buAutoNum type="alphaUcParenR"/>
            </a:pPr>
            <a:endParaRPr lang="en-US" altLang="ja-JP" sz="2400" dirty="0" smtClean="0"/>
          </a:p>
          <a:p>
            <a:pPr marL="457200" indent="-457200">
              <a:buFont typeface="+mj-lt"/>
              <a:buAutoNum type="alphaUcParenR"/>
            </a:pPr>
            <a:endParaRPr lang="en-US" altLang="ja-JP" sz="2400" dirty="0" smtClean="0"/>
          </a:p>
          <a:p>
            <a:pPr marL="457200" indent="-457200">
              <a:buFont typeface="+mj-lt"/>
              <a:buAutoNum type="alphaUcParenR"/>
            </a:pPr>
            <a:endParaRPr lang="en-US" altLang="ja-JP" sz="2400" dirty="0" smtClean="0"/>
          </a:p>
          <a:p>
            <a:pPr marL="457200" indent="-457200">
              <a:buFont typeface="+mj-lt"/>
              <a:buAutoNum type="alphaUcParenR"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cxnSp>
        <p:nvCxnSpPr>
          <p:cNvPr id="5" name="直接连接符 4"/>
          <p:cNvCxnSpPr>
            <a:stCxn id="2" idx="3"/>
            <a:endCxn id="2" idx="1"/>
          </p:cNvCxnSpPr>
          <p:nvPr/>
        </p:nvCxnSpPr>
        <p:spPr>
          <a:xfrm flipH="1">
            <a:off x="0" y="912813"/>
            <a:ext cx="1219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0" y="12708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 smtClean="0"/>
              <a:t>Solution</a:t>
            </a:r>
            <a:endParaRPr lang="zh-CN" altLang="en-US" sz="400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095999" y="1825624"/>
            <a:ext cx="4898264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コミュニティ構築</a:t>
            </a:r>
          </a:p>
          <a:p>
            <a:pPr marL="457200" indent="-457200">
              <a:buFont typeface="+mj-lt"/>
              <a:buAutoNum type="alphaUcParenR"/>
            </a:pPr>
            <a:r>
              <a:rPr lang="ja-JP" altLang="en-US" sz="2400" dirty="0" smtClean="0"/>
              <a:t>助け会う文化</a:t>
            </a:r>
            <a:endParaRPr lang="en-US" altLang="ja-JP" sz="2400" dirty="0" smtClean="0"/>
          </a:p>
          <a:p>
            <a:pPr marL="457200" indent="-457200">
              <a:buFont typeface="+mj-lt"/>
              <a:buAutoNum type="alphaUcParenR"/>
            </a:pPr>
            <a:r>
              <a:rPr lang="ja-JP" altLang="en-US" sz="2400" dirty="0"/>
              <a:t>信</a:t>
            </a:r>
            <a:r>
              <a:rPr lang="ja-JP" altLang="en-US" sz="2400" dirty="0" smtClean="0"/>
              <a:t>頼を生む</a:t>
            </a:r>
            <a:endParaRPr lang="en-US" altLang="ja-JP" sz="2400" dirty="0" smtClean="0"/>
          </a:p>
          <a:p>
            <a:pPr marL="457200" indent="-457200">
              <a:buFont typeface="+mj-lt"/>
              <a:buAutoNum type="alphaUcParenR"/>
            </a:pPr>
            <a:r>
              <a:rPr lang="en-US" altLang="ja-JP" sz="2400" dirty="0"/>
              <a:t>Digital bulletin </a:t>
            </a:r>
            <a:r>
              <a:rPr lang="en-US" altLang="ja-JP" sz="2400" dirty="0" smtClean="0"/>
              <a:t>broad</a:t>
            </a:r>
          </a:p>
          <a:p>
            <a:pPr marL="457200" indent="-457200">
              <a:buFont typeface="+mj-lt"/>
              <a:buAutoNum type="alphaUcParenR"/>
            </a:pPr>
            <a:r>
              <a:rPr lang="en-US" altLang="ja-JP" sz="2400" dirty="0"/>
              <a:t>Speech to text + TV </a:t>
            </a:r>
            <a:r>
              <a:rPr lang="en-US" altLang="ja-JP" sz="2400" dirty="0" smtClean="0"/>
              <a:t>announcement</a:t>
            </a:r>
          </a:p>
          <a:p>
            <a:pPr marL="457200" indent="-457200">
              <a:buFont typeface="+mj-lt"/>
              <a:buAutoNum type="alphaUcParenR"/>
            </a:pPr>
            <a:r>
              <a:rPr lang="en-US" altLang="ja-JP" sz="2400" dirty="0"/>
              <a:t>Goods deliver service</a:t>
            </a:r>
          </a:p>
          <a:p>
            <a:pPr marL="457200" indent="-457200">
              <a:buFont typeface="+mj-lt"/>
              <a:buAutoNum type="alphaUcParenR"/>
            </a:pPr>
            <a:r>
              <a:rPr lang="en-US" altLang="ja-JP" sz="2400" dirty="0" smtClean="0"/>
              <a:t>Sharing service</a:t>
            </a:r>
            <a:endParaRPr lang="en-US" altLang="ja-JP" sz="2400" dirty="0"/>
          </a:p>
          <a:p>
            <a:pPr marL="457200" indent="-457200">
              <a:buFont typeface="+mj-lt"/>
              <a:buAutoNum type="alphaUcParenR"/>
            </a:pPr>
            <a:endParaRPr lang="en-US" altLang="ja-JP" sz="2400" dirty="0"/>
          </a:p>
          <a:p>
            <a:pPr marL="457200" indent="-457200">
              <a:buFont typeface="+mj-lt"/>
              <a:buAutoNum type="alphaUcParenR"/>
            </a:pPr>
            <a:endParaRPr lang="en-US" altLang="ja-JP" sz="2400" dirty="0" smtClean="0"/>
          </a:p>
          <a:p>
            <a:pPr marL="457200" indent="-457200">
              <a:buFont typeface="+mj-lt"/>
              <a:buAutoNum type="alphaUcParenR"/>
            </a:pPr>
            <a:endParaRPr lang="en-US" altLang="ja-JP" sz="2400" dirty="0" smtClean="0"/>
          </a:p>
          <a:p>
            <a:pPr marL="457200" indent="-457200">
              <a:buFont typeface="+mj-lt"/>
              <a:buAutoNum type="alphaUcParenR"/>
            </a:pPr>
            <a:endParaRPr lang="en-US" altLang="ja-JP" sz="2400" dirty="0" smtClean="0"/>
          </a:p>
          <a:p>
            <a:pPr marL="457200" indent="-457200">
              <a:buFont typeface="+mj-lt"/>
              <a:buAutoNum type="alphaUcParenR"/>
            </a:pPr>
            <a:endParaRPr lang="en-US" altLang="ja-JP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5624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825625"/>
          </a:xfrm>
        </p:spPr>
        <p:txBody>
          <a:bodyPr/>
          <a:lstStyle/>
          <a:p>
            <a:r>
              <a:rPr lang="ja-JP" altLang="en-US" dirty="0" smtClean="0"/>
              <a:t/>
            </a:r>
            <a:br>
              <a:rPr lang="ja-JP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7735" y="1825625"/>
            <a:ext cx="4898264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 smtClean="0"/>
              <a:t>Meeting </a:t>
            </a:r>
          </a:p>
          <a:p>
            <a:pPr marL="457200" indent="-457200">
              <a:buFont typeface="+mj-lt"/>
              <a:buAutoNum type="alphaUcParenR"/>
            </a:pPr>
            <a:r>
              <a:rPr lang="en-US" altLang="ja-JP" sz="2400" dirty="0" smtClean="0"/>
              <a:t>Non-exchangeability  of  the IC card</a:t>
            </a:r>
          </a:p>
          <a:p>
            <a:pPr marL="457200" indent="-457200">
              <a:buFont typeface="+mj-lt"/>
              <a:buAutoNum type="alphaUcParenR"/>
            </a:pPr>
            <a:r>
              <a:rPr lang="en-US" altLang="ja-JP" sz="2400" dirty="0" smtClean="0"/>
              <a:t>Deficit of the public transport system</a:t>
            </a:r>
          </a:p>
          <a:p>
            <a:pPr marL="457200" indent="-457200">
              <a:buFont typeface="+mj-lt"/>
              <a:buAutoNum type="alphaUcParenR"/>
            </a:pPr>
            <a:r>
              <a:rPr lang="en-US" altLang="ja-JP" sz="2400" dirty="0" smtClean="0"/>
              <a:t>Lack of data</a:t>
            </a:r>
          </a:p>
          <a:p>
            <a:pPr marL="457200" indent="-457200">
              <a:buFont typeface="+mj-lt"/>
              <a:buAutoNum type="alphaUcParenR"/>
            </a:pPr>
            <a:r>
              <a:rPr lang="en-US" altLang="ja-JP" sz="2400" dirty="0" smtClean="0"/>
              <a:t>Restraints </a:t>
            </a:r>
            <a:r>
              <a:rPr lang="en-US" altLang="ja-JP" sz="2400" dirty="0"/>
              <a:t>of the </a:t>
            </a:r>
            <a:r>
              <a:rPr lang="en-US" altLang="ja-JP" sz="2400" dirty="0" smtClean="0"/>
              <a:t>residence </a:t>
            </a:r>
            <a:r>
              <a:rPr lang="en-US" altLang="ja-JP" sz="2400" dirty="0"/>
              <a:t>area </a:t>
            </a:r>
            <a:r>
              <a:rPr lang="en-US" altLang="ja-JP" sz="2400" dirty="0" smtClean="0"/>
              <a:t>distribution</a:t>
            </a:r>
          </a:p>
          <a:p>
            <a:pPr marL="457200" indent="-457200">
              <a:buFont typeface="+mj-lt"/>
              <a:buAutoNum type="alphaUcParenR"/>
            </a:pPr>
            <a:r>
              <a:rPr lang="en-US" altLang="ja-JP" sz="2400" dirty="0" smtClean="0"/>
              <a:t>Unbalance </a:t>
            </a:r>
            <a:r>
              <a:rPr lang="en-US" altLang="ja-JP" sz="2400" dirty="0"/>
              <a:t>in the population </a:t>
            </a:r>
            <a:r>
              <a:rPr lang="en-US" altLang="ja-JP" sz="2400" dirty="0" smtClean="0"/>
              <a:t>structure</a:t>
            </a:r>
          </a:p>
          <a:p>
            <a:pPr marL="457200" indent="-457200">
              <a:buFont typeface="+mj-lt"/>
              <a:buAutoNum type="alphaUcParenR"/>
            </a:pPr>
            <a:endParaRPr lang="en-US" altLang="ja-JP" sz="2400" dirty="0" smtClean="0"/>
          </a:p>
          <a:p>
            <a:pPr marL="457200" indent="-457200">
              <a:buFont typeface="+mj-lt"/>
              <a:buAutoNum type="alphaUcParenR"/>
            </a:pPr>
            <a:endParaRPr lang="en-US" altLang="ja-JP" sz="2400" dirty="0" smtClean="0"/>
          </a:p>
          <a:p>
            <a:pPr marL="457200" indent="-457200">
              <a:buFont typeface="+mj-lt"/>
              <a:buAutoNum type="alphaUcParenR"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cxnSp>
        <p:nvCxnSpPr>
          <p:cNvPr id="5" name="直接连接符 4"/>
          <p:cNvCxnSpPr>
            <a:stCxn id="2" idx="3"/>
            <a:endCxn id="2" idx="1"/>
          </p:cNvCxnSpPr>
          <p:nvPr/>
        </p:nvCxnSpPr>
        <p:spPr>
          <a:xfrm flipH="1">
            <a:off x="0" y="912813"/>
            <a:ext cx="1219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0" y="12708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 smtClean="0"/>
              <a:t>Conclusion </a:t>
            </a:r>
            <a:endParaRPr lang="zh-CN" altLang="en-US" sz="400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095999" y="1825624"/>
            <a:ext cx="4898264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/>
              <a:t> Survey</a:t>
            </a:r>
            <a:endParaRPr lang="en-US" altLang="ja-JP" dirty="0" smtClean="0"/>
          </a:p>
          <a:p>
            <a:pPr marL="457200" indent="-457200">
              <a:buFont typeface="+mj-lt"/>
              <a:buAutoNum type="alphaUcParenR"/>
            </a:pPr>
            <a:r>
              <a:rPr lang="en-US" altLang="ja-JP" sz="2400" dirty="0" smtClean="0"/>
              <a:t>Unwillingness of asking for help and offering help personally</a:t>
            </a:r>
          </a:p>
          <a:p>
            <a:pPr marL="457200" indent="-457200">
              <a:buFont typeface="+mj-lt"/>
              <a:buAutoNum type="alphaUcParenR"/>
            </a:pPr>
            <a:r>
              <a:rPr lang="en-US" altLang="ja-JP" sz="2400" dirty="0" smtClean="0"/>
              <a:t>Lack of cont</a:t>
            </a:r>
            <a:r>
              <a:rPr lang="en-US" altLang="zh-CN" sz="2400" dirty="0" smtClean="0"/>
              <a:t>acts</a:t>
            </a:r>
            <a:r>
              <a:rPr lang="en-US" altLang="ja-JP" sz="2400" dirty="0" smtClean="0"/>
              <a:t>  between </a:t>
            </a:r>
            <a:r>
              <a:rPr lang="en-US" altLang="ja-JP" sz="2400" dirty="0"/>
              <a:t>new </a:t>
            </a:r>
            <a:r>
              <a:rPr lang="en-US" altLang="ja-JP" sz="2400" dirty="0" smtClean="0"/>
              <a:t>residents</a:t>
            </a:r>
          </a:p>
          <a:p>
            <a:pPr marL="457200" indent="-457200">
              <a:buFont typeface="+mj-lt"/>
              <a:buAutoNum type="alphaUcParenR"/>
            </a:pPr>
            <a:r>
              <a:rPr lang="en-US" altLang="ja-JP" sz="2400" dirty="0" smtClean="0"/>
              <a:t>Overload of the volunteers</a:t>
            </a:r>
          </a:p>
          <a:p>
            <a:pPr marL="457200" indent="-457200">
              <a:buFont typeface="+mj-lt"/>
              <a:buAutoNum type="alphaUcParenR"/>
            </a:pPr>
            <a:r>
              <a:rPr lang="en-US" altLang="ja-JP" sz="2400" dirty="0" smtClean="0"/>
              <a:t>Potential of the sharing society</a:t>
            </a:r>
          </a:p>
          <a:p>
            <a:pPr marL="457200" indent="-457200">
              <a:buFont typeface="+mj-lt"/>
              <a:buAutoNum type="alphaUcParenR"/>
            </a:pPr>
            <a:endParaRPr lang="en-US" altLang="ja-JP" sz="2400" dirty="0" smtClean="0"/>
          </a:p>
          <a:p>
            <a:pPr marL="457200" indent="-457200">
              <a:buFont typeface="+mj-lt"/>
              <a:buAutoNum type="alphaUcParenR"/>
            </a:pPr>
            <a:endParaRPr lang="en-US" altLang="ja-JP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2633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825625"/>
          </a:xfrm>
        </p:spPr>
        <p:txBody>
          <a:bodyPr/>
          <a:lstStyle/>
          <a:p>
            <a:r>
              <a:rPr lang="ja-JP" altLang="en-US" dirty="0" smtClean="0"/>
              <a:t/>
            </a:r>
            <a:br>
              <a:rPr lang="ja-JP" altLang="en-US" dirty="0" smtClean="0"/>
            </a:br>
            <a:endParaRPr lang="zh-CN" altLang="en-US" dirty="0"/>
          </a:p>
        </p:txBody>
      </p:sp>
      <p:cxnSp>
        <p:nvCxnSpPr>
          <p:cNvPr id="5" name="直接连接符 4"/>
          <p:cNvCxnSpPr>
            <a:stCxn id="2" idx="3"/>
            <a:endCxn id="2" idx="1"/>
          </p:cNvCxnSpPr>
          <p:nvPr/>
        </p:nvCxnSpPr>
        <p:spPr>
          <a:xfrm flipH="1">
            <a:off x="0" y="912813"/>
            <a:ext cx="1219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0" y="12708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 smtClean="0"/>
              <a:t>Propose</a:t>
            </a:r>
            <a:r>
              <a:rPr lang="ja-JP" altLang="en-US" sz="4000" dirty="0" smtClean="0"/>
              <a:t>　</a:t>
            </a:r>
            <a:r>
              <a:rPr lang="en-US" altLang="ja-JP" sz="4000" dirty="0" smtClean="0"/>
              <a:t> </a:t>
            </a:r>
            <a:endParaRPr lang="zh-CN" altLang="en-US" sz="4000" dirty="0"/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9319082"/>
              </p:ext>
            </p:extLst>
          </p:nvPr>
        </p:nvGraphicFramePr>
        <p:xfrm>
          <a:off x="5448836" y="1313645"/>
          <a:ext cx="5549721" cy="51773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4" t="3796" r="1777" b="1804"/>
          <a:stretch/>
        </p:blipFill>
        <p:spPr bwMode="auto">
          <a:xfrm>
            <a:off x="1107583" y="2524258"/>
            <a:ext cx="4365938" cy="2601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979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825625"/>
          </a:xfrm>
        </p:spPr>
        <p:txBody>
          <a:bodyPr/>
          <a:lstStyle/>
          <a:p>
            <a:pPr algn="r"/>
            <a:r>
              <a:rPr lang="ja-JP" altLang="en-US" dirty="0" smtClean="0"/>
              <a:t/>
            </a:r>
            <a:br>
              <a:rPr lang="ja-JP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7735" y="1825625"/>
            <a:ext cx="4898264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 smtClean="0"/>
              <a:t>A) Book a car</a:t>
            </a:r>
          </a:p>
          <a:p>
            <a:r>
              <a:rPr lang="en-US" altLang="ja-JP" dirty="0"/>
              <a:t>Digital bulletin broad to </a:t>
            </a:r>
          </a:p>
          <a:p>
            <a:r>
              <a:rPr lang="en-US" altLang="ja-JP" dirty="0"/>
              <a:t>Speech to text </a:t>
            </a:r>
          </a:p>
          <a:p>
            <a:pPr marL="0" indent="0">
              <a:buNone/>
            </a:pPr>
            <a:r>
              <a:rPr lang="en-US" altLang="ja-JP" dirty="0"/>
              <a:t>    +  TV </a:t>
            </a:r>
            <a:r>
              <a:rPr lang="en-US" altLang="ja-JP" dirty="0" smtClean="0"/>
              <a:t>announcement</a:t>
            </a:r>
          </a:p>
          <a:p>
            <a:pPr marL="0" indent="0">
              <a:buNone/>
            </a:pPr>
            <a:r>
              <a:rPr lang="en-US" altLang="ja-JP" dirty="0" smtClean="0"/>
              <a:t>B) Organize </a:t>
            </a:r>
            <a:r>
              <a:rPr lang="en-US" altLang="ja-JP" dirty="0"/>
              <a:t>the </a:t>
            </a:r>
            <a:r>
              <a:rPr lang="en-US" altLang="ja-JP" dirty="0" smtClean="0"/>
              <a:t>passenger</a:t>
            </a:r>
          </a:p>
          <a:p>
            <a:pPr marL="0" indent="0">
              <a:buNone/>
            </a:pPr>
            <a:r>
              <a:rPr lang="en-US" altLang="ja-JP" dirty="0" smtClean="0"/>
              <a:t>C) Create a path</a:t>
            </a:r>
          </a:p>
          <a:p>
            <a:pPr marL="0" indent="0">
              <a:buNone/>
            </a:pPr>
            <a:r>
              <a:rPr lang="en-US" altLang="ja-JP" dirty="0" smtClean="0"/>
              <a:t>D) Complete the pay</a:t>
            </a:r>
          </a:p>
          <a:p>
            <a:pPr marL="0" indent="0">
              <a:buNone/>
            </a:pPr>
            <a:r>
              <a:rPr lang="en-US" altLang="ja-JP" dirty="0" smtClean="0"/>
              <a:t>E) Evaluation</a:t>
            </a:r>
            <a:endParaRPr lang="en-US" altLang="ja-JP" dirty="0"/>
          </a:p>
        </p:txBody>
      </p:sp>
      <p:cxnSp>
        <p:nvCxnSpPr>
          <p:cNvPr id="5" name="直接连接符 4"/>
          <p:cNvCxnSpPr>
            <a:stCxn id="2" idx="3"/>
            <a:endCxn id="2" idx="1"/>
          </p:cNvCxnSpPr>
          <p:nvPr/>
        </p:nvCxnSpPr>
        <p:spPr>
          <a:xfrm flipH="1">
            <a:off x="0" y="912813"/>
            <a:ext cx="1219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0" y="12708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Scene </a:t>
            </a:r>
            <a:endParaRPr lang="zh-CN" altLang="en-US" sz="40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896865" y="554953"/>
            <a:ext cx="3295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Reduce </a:t>
            </a:r>
            <a:r>
              <a:rPr kumimoji="1" lang="en-US" altLang="ja-JP" dirty="0"/>
              <a:t>the </a:t>
            </a:r>
            <a:r>
              <a:rPr kumimoji="1" lang="en-US" altLang="ja-JP" dirty="0" smtClean="0"/>
              <a:t>burden of Mr. Kimura</a:t>
            </a:r>
            <a:endParaRPr kumimoji="1" lang="ja-JP" altLang="en-US" dirty="0"/>
          </a:p>
        </p:txBody>
      </p:sp>
      <p:grpSp>
        <p:nvGrpSpPr>
          <p:cNvPr id="8" name="グループ化 7"/>
          <p:cNvGrpSpPr/>
          <p:nvPr/>
        </p:nvGrpSpPr>
        <p:grpSpPr>
          <a:xfrm>
            <a:off x="7249294" y="1839647"/>
            <a:ext cx="4258963" cy="4011826"/>
            <a:chOff x="675501" y="2424539"/>
            <a:chExt cx="4258963" cy="4011826"/>
          </a:xfrm>
        </p:grpSpPr>
        <p:grpSp>
          <p:nvGrpSpPr>
            <p:cNvPr id="9" name="グループ化 8"/>
            <p:cNvGrpSpPr/>
            <p:nvPr/>
          </p:nvGrpSpPr>
          <p:grpSpPr>
            <a:xfrm>
              <a:off x="675501" y="2861140"/>
              <a:ext cx="4258963" cy="2529016"/>
              <a:chOff x="4473145" y="3037154"/>
              <a:chExt cx="4258963" cy="2529016"/>
            </a:xfrm>
          </p:grpSpPr>
          <p:sp>
            <p:nvSpPr>
              <p:cNvPr id="12" name="角丸四角形 11"/>
              <p:cNvSpPr/>
              <p:nvPr/>
            </p:nvSpPr>
            <p:spPr>
              <a:xfrm rot="16200000">
                <a:off x="5338119" y="2172180"/>
                <a:ext cx="2529016" cy="4258963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3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-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5535827" y="2603160"/>
                <a:ext cx="2133599" cy="33970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aphicFrame>
          <p:nvGraphicFramePr>
            <p:cNvPr id="11" name="図表 10"/>
            <p:cNvGraphicFramePr/>
            <p:nvPr>
              <p:extLst>
                <p:ext uri="{D42A27DB-BD31-4B8C-83A1-F6EECF244321}">
                  <p14:modId xmlns:p14="http://schemas.microsoft.com/office/powerpoint/2010/main" val="3884437952"/>
                </p:ext>
              </p:extLst>
            </p:nvPr>
          </p:nvGraphicFramePr>
          <p:xfrm>
            <a:off x="1515758" y="2424539"/>
            <a:ext cx="2603158" cy="401182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48671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グループ化 34"/>
          <p:cNvGrpSpPr/>
          <p:nvPr/>
        </p:nvGrpSpPr>
        <p:grpSpPr>
          <a:xfrm>
            <a:off x="4368633" y="1461183"/>
            <a:ext cx="7761066" cy="5069529"/>
            <a:chOff x="3016068" y="1461183"/>
            <a:chExt cx="7761066" cy="5069529"/>
          </a:xfrm>
        </p:grpSpPr>
        <p:grpSp>
          <p:nvGrpSpPr>
            <p:cNvPr id="18" name="グループ化 17"/>
            <p:cNvGrpSpPr/>
            <p:nvPr/>
          </p:nvGrpSpPr>
          <p:grpSpPr>
            <a:xfrm>
              <a:off x="3016068" y="1461183"/>
              <a:ext cx="7761066" cy="5069529"/>
              <a:chOff x="2116101" y="1141795"/>
              <a:chExt cx="7761066" cy="5069529"/>
            </a:xfrm>
          </p:grpSpPr>
          <p:sp>
            <p:nvSpPr>
              <p:cNvPr id="4" name="右矢印 3"/>
              <p:cNvSpPr/>
              <p:nvPr/>
            </p:nvSpPr>
            <p:spPr>
              <a:xfrm>
                <a:off x="3644220" y="3482124"/>
                <a:ext cx="4816040" cy="45719"/>
              </a:xfrm>
              <a:prstGeom prst="rightArrow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上矢印 4"/>
              <p:cNvSpPr/>
              <p:nvPr/>
            </p:nvSpPr>
            <p:spPr>
              <a:xfrm flipH="1">
                <a:off x="5842682" y="1194483"/>
                <a:ext cx="45719" cy="4637902"/>
              </a:xfrm>
              <a:prstGeom prst="upArrow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テキスト ボックス 6"/>
              <p:cNvSpPr txBox="1"/>
              <p:nvPr/>
            </p:nvSpPr>
            <p:spPr>
              <a:xfrm>
                <a:off x="8460260" y="3315726"/>
                <a:ext cx="14169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smtClean="0"/>
                  <a:t>Convenience</a:t>
                </a:r>
                <a:endParaRPr kumimoji="1" lang="ja-JP" altLang="en-US" dirty="0"/>
              </a:p>
            </p:txBody>
          </p:sp>
          <p:sp>
            <p:nvSpPr>
              <p:cNvPr id="11" name="テキスト ボックス 10"/>
              <p:cNvSpPr txBox="1"/>
              <p:nvPr/>
            </p:nvSpPr>
            <p:spPr>
              <a:xfrm>
                <a:off x="5970572" y="1141795"/>
                <a:ext cx="8608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smtClean="0"/>
                  <a:t>Benefit</a:t>
                </a:r>
                <a:endParaRPr kumimoji="1" lang="ja-JP" altLang="en-US" dirty="0"/>
              </a:p>
            </p:txBody>
          </p:sp>
          <p:sp>
            <p:nvSpPr>
              <p:cNvPr id="14" name="テキスト ボックス 13"/>
              <p:cNvSpPr txBox="1"/>
              <p:nvPr/>
            </p:nvSpPr>
            <p:spPr>
              <a:xfrm>
                <a:off x="4381507" y="5564993"/>
                <a:ext cx="13860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smtClean="0"/>
                  <a:t>Non-benefit</a:t>
                </a:r>
                <a:endParaRPr kumimoji="1" lang="ja-JP" altLang="en-US" dirty="0"/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2116101" y="3315726"/>
                <a:ext cx="15487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smtClean="0"/>
                  <a:t>Inconvenience</a:t>
                </a:r>
                <a:endParaRPr kumimoji="1" lang="ja-JP" altLang="en-US" dirty="0"/>
              </a:p>
            </p:txBody>
          </p:sp>
        </p:grpSp>
        <p:grpSp>
          <p:nvGrpSpPr>
            <p:cNvPr id="24" name="グループ化 23"/>
            <p:cNvGrpSpPr/>
            <p:nvPr/>
          </p:nvGrpSpPr>
          <p:grpSpPr>
            <a:xfrm>
              <a:off x="3188224" y="1612727"/>
              <a:ext cx="3056238" cy="1738184"/>
              <a:chOff x="2224207" y="1487787"/>
              <a:chExt cx="3056238" cy="1738184"/>
            </a:xfrm>
          </p:grpSpPr>
          <p:sp>
            <p:nvSpPr>
              <p:cNvPr id="21" name="角丸四角形 20"/>
              <p:cNvSpPr/>
              <p:nvPr/>
            </p:nvSpPr>
            <p:spPr>
              <a:xfrm>
                <a:off x="2224207" y="1487787"/>
                <a:ext cx="3056238" cy="1738184"/>
              </a:xfrm>
              <a:prstGeom prst="round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2224207" y="1927654"/>
                <a:ext cx="3056237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dirty="0"/>
                  <a:t>Digital bulletin broad</a:t>
                </a:r>
              </a:p>
              <a:p>
                <a:r>
                  <a:rPr kumimoji="1" lang="en-US" altLang="ja-JP" sz="1200" dirty="0" smtClean="0"/>
                  <a:t>              - Offer </a:t>
                </a:r>
                <a:r>
                  <a:rPr kumimoji="1" lang="en-US" altLang="ja-JP" sz="1200" dirty="0"/>
                  <a:t>a chance to communicate</a:t>
                </a:r>
              </a:p>
              <a:p>
                <a:r>
                  <a:rPr kumimoji="1" lang="en-US" altLang="ja-JP" sz="1200" dirty="0" smtClean="0"/>
                  <a:t>              - Not </a:t>
                </a:r>
                <a:r>
                  <a:rPr kumimoji="1" lang="en-US" altLang="ja-JP" sz="1200" dirty="0"/>
                  <a:t>convenient to disability </a:t>
                </a:r>
              </a:p>
            </p:txBody>
          </p:sp>
        </p:grpSp>
        <p:grpSp>
          <p:nvGrpSpPr>
            <p:cNvPr id="25" name="グループ化 24"/>
            <p:cNvGrpSpPr/>
            <p:nvPr/>
          </p:nvGrpSpPr>
          <p:grpSpPr>
            <a:xfrm>
              <a:off x="7483032" y="4257068"/>
              <a:ext cx="3056238" cy="1738184"/>
              <a:chOff x="8132788" y="4413589"/>
              <a:chExt cx="3056238" cy="1738184"/>
            </a:xfrm>
          </p:grpSpPr>
          <p:sp>
            <p:nvSpPr>
              <p:cNvPr id="20" name="角丸四角形 19"/>
              <p:cNvSpPr/>
              <p:nvPr/>
            </p:nvSpPr>
            <p:spPr>
              <a:xfrm>
                <a:off x="8132788" y="4413589"/>
                <a:ext cx="3056238" cy="1738184"/>
              </a:xfrm>
              <a:prstGeom prst="round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ja-JP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テキスト ボックス 22"/>
              <p:cNvSpPr txBox="1"/>
              <p:nvPr/>
            </p:nvSpPr>
            <p:spPr>
              <a:xfrm>
                <a:off x="8132789" y="4774849"/>
                <a:ext cx="3056237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dirty="0"/>
                  <a:t>Speech to text </a:t>
                </a:r>
              </a:p>
              <a:p>
                <a:pPr algn="ctr"/>
                <a:r>
                  <a:rPr kumimoji="1" lang="en-US" altLang="ja-JP" dirty="0" smtClean="0"/>
                  <a:t>+  </a:t>
                </a:r>
                <a:r>
                  <a:rPr kumimoji="1" lang="en-US" altLang="ja-JP" dirty="0"/>
                  <a:t>TV announcement</a:t>
                </a:r>
              </a:p>
              <a:p>
                <a:r>
                  <a:rPr kumimoji="1" lang="en-US" altLang="ja-JP" sz="1200" dirty="0" smtClean="0"/>
                  <a:t>                    - Lack of communication</a:t>
                </a:r>
                <a:endParaRPr kumimoji="1" lang="en-US" altLang="ja-JP" sz="1200" dirty="0"/>
              </a:p>
              <a:p>
                <a:r>
                  <a:rPr kumimoji="1" lang="en-US" altLang="ja-JP" sz="1200" dirty="0" smtClean="0"/>
                  <a:t>                    - Convenient to disability </a:t>
                </a:r>
                <a:endParaRPr kumimoji="1" lang="en-US" altLang="ja-JP" sz="1200" dirty="0"/>
              </a:p>
            </p:txBody>
          </p:sp>
        </p:grpSp>
      </p:grpSp>
      <p:cxnSp>
        <p:nvCxnSpPr>
          <p:cNvPr id="33" name="直接连接符 4"/>
          <p:cNvCxnSpPr/>
          <p:nvPr/>
        </p:nvCxnSpPr>
        <p:spPr>
          <a:xfrm flipH="1">
            <a:off x="0" y="912813"/>
            <a:ext cx="1219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9"/>
          <p:cNvSpPr txBox="1"/>
          <p:nvPr/>
        </p:nvSpPr>
        <p:spPr>
          <a:xfrm>
            <a:off x="0" y="12708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Benefit of the inconvenience </a:t>
            </a:r>
            <a:endParaRPr lang="zh-CN" altLang="en-US" sz="4000" dirty="0"/>
          </a:p>
        </p:txBody>
      </p:sp>
      <p:sp>
        <p:nvSpPr>
          <p:cNvPr id="36" name="内容占位符 2"/>
          <p:cNvSpPr>
            <a:spLocks noGrp="1"/>
          </p:cNvSpPr>
          <p:nvPr>
            <p:ph idx="1"/>
          </p:nvPr>
        </p:nvSpPr>
        <p:spPr>
          <a:xfrm>
            <a:off x="741406" y="4149974"/>
            <a:ext cx="3006809" cy="2345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 smtClean="0"/>
              <a:t>Both exit but with different cost</a:t>
            </a:r>
          </a:p>
          <a:p>
            <a:pPr marL="457200" indent="-457200">
              <a:buFont typeface="+mj-lt"/>
              <a:buAutoNum type="alphaUcParenR"/>
            </a:pPr>
            <a:r>
              <a:rPr lang="en-US" altLang="ja-JP" sz="2400" dirty="0" smtClean="0"/>
              <a:t>Difference in price</a:t>
            </a:r>
          </a:p>
          <a:p>
            <a:pPr marL="457200" indent="-457200">
              <a:buFont typeface="+mj-lt"/>
              <a:buAutoNum type="alphaUcParenR"/>
            </a:pPr>
            <a:r>
              <a:rPr lang="en-US" altLang="ja-JP" sz="2400" dirty="0" smtClean="0"/>
              <a:t>Difference in work</a:t>
            </a:r>
          </a:p>
          <a:p>
            <a:pPr marL="457200" indent="-457200">
              <a:buFont typeface="+mj-lt"/>
              <a:buAutoNum type="alphaUcParenR"/>
            </a:pPr>
            <a:endParaRPr lang="en-US" altLang="ja-JP" sz="2400" dirty="0" smtClean="0"/>
          </a:p>
          <a:p>
            <a:pPr marL="457200" indent="-457200">
              <a:buFont typeface="+mj-lt"/>
              <a:buAutoNum type="alphaUcParenR"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58433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図表 5"/>
          <p:cNvGraphicFramePr/>
          <p:nvPr>
            <p:extLst>
              <p:ext uri="{D42A27DB-BD31-4B8C-83A1-F6EECF244321}">
                <p14:modId xmlns:p14="http://schemas.microsoft.com/office/powerpoint/2010/main" val="169645832"/>
              </p:ext>
            </p:extLst>
          </p:nvPr>
        </p:nvGraphicFramePr>
        <p:xfrm>
          <a:off x="7191632" y="1837038"/>
          <a:ext cx="4835712" cy="4074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825625"/>
          </a:xfrm>
        </p:spPr>
        <p:txBody>
          <a:bodyPr/>
          <a:lstStyle/>
          <a:p>
            <a:pPr algn="r"/>
            <a:r>
              <a:rPr lang="ja-JP" altLang="en-US" dirty="0" smtClean="0"/>
              <a:t/>
            </a:r>
            <a:br>
              <a:rPr lang="ja-JP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80289" y="1246784"/>
            <a:ext cx="6041964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 smtClean="0"/>
              <a:t> </a:t>
            </a:r>
          </a:p>
          <a:p>
            <a:r>
              <a:rPr lang="en-US" altLang="ja-JP" sz="2400" dirty="0"/>
              <a:t>Low-speed EV </a:t>
            </a:r>
            <a:r>
              <a:rPr lang="en-US" altLang="ja-JP" sz="2400" dirty="0" smtClean="0"/>
              <a:t>sharing</a:t>
            </a:r>
          </a:p>
          <a:p>
            <a:pPr marL="0" indent="0">
              <a:buNone/>
            </a:pPr>
            <a:r>
              <a:rPr lang="en-US" altLang="ja-JP" sz="2000" dirty="0" smtClean="0"/>
              <a:t>       - to reduce the difficulties of driving</a:t>
            </a:r>
            <a:endParaRPr lang="en-US" altLang="ja-JP" sz="2000" dirty="0"/>
          </a:p>
          <a:p>
            <a:r>
              <a:rPr lang="en-US" altLang="ja-JP" sz="2400" dirty="0"/>
              <a:t>Goods transportation </a:t>
            </a:r>
            <a:r>
              <a:rPr lang="en-US" altLang="ja-JP" sz="2400" dirty="0" smtClean="0"/>
              <a:t>service</a:t>
            </a:r>
          </a:p>
          <a:p>
            <a:pPr marL="0" indent="0">
              <a:buNone/>
            </a:pPr>
            <a:r>
              <a:rPr lang="en-US" altLang="ja-JP" sz="2000" dirty="0" smtClean="0"/>
              <a:t>       - to decrease the load of carry heavy goods</a:t>
            </a:r>
            <a:endParaRPr lang="en-US" altLang="ja-JP" sz="2000" dirty="0"/>
          </a:p>
          <a:p>
            <a:r>
              <a:rPr lang="en-US" altLang="ja-JP" sz="2400" dirty="0"/>
              <a:t>Shuttle bus in certain </a:t>
            </a:r>
            <a:r>
              <a:rPr lang="en-US" altLang="ja-JP" sz="2400" dirty="0" smtClean="0"/>
              <a:t>time</a:t>
            </a:r>
          </a:p>
          <a:p>
            <a:pPr marL="0" indent="0">
              <a:buNone/>
            </a:pPr>
            <a:r>
              <a:rPr lang="en-US" altLang="ja-JP" sz="2000" dirty="0"/>
              <a:t> </a:t>
            </a:r>
            <a:r>
              <a:rPr lang="en-US" altLang="ja-JP" sz="2000" dirty="0" smtClean="0"/>
              <a:t>      - between hospital/supermarket and certain place</a:t>
            </a:r>
            <a:endParaRPr lang="en-US" altLang="ja-JP" sz="2000" dirty="0"/>
          </a:p>
          <a:p>
            <a:r>
              <a:rPr lang="en-US" altLang="ja-JP" sz="2400" dirty="0"/>
              <a:t>Changeable bus </a:t>
            </a:r>
            <a:r>
              <a:rPr lang="en-US" altLang="ja-JP" sz="2400" dirty="0" smtClean="0"/>
              <a:t>route</a:t>
            </a:r>
          </a:p>
          <a:p>
            <a:pPr marL="0" indent="0">
              <a:buNone/>
            </a:pPr>
            <a:r>
              <a:rPr lang="en-US" altLang="ja-JP" sz="2400" dirty="0" smtClean="0"/>
              <a:t>      </a:t>
            </a:r>
            <a:r>
              <a:rPr lang="en-US" altLang="ja-JP" sz="2000" dirty="0" smtClean="0"/>
              <a:t>- change according to the booking plan</a:t>
            </a:r>
            <a:endParaRPr lang="en-US" altLang="ja-JP" sz="2000" dirty="0"/>
          </a:p>
          <a:p>
            <a:r>
              <a:rPr lang="en-US" altLang="ja-JP" sz="2400" dirty="0"/>
              <a:t>Physical/Digital IC </a:t>
            </a:r>
            <a:r>
              <a:rPr lang="en-US" altLang="ja-JP" sz="2400" dirty="0" smtClean="0"/>
              <a:t>card</a:t>
            </a:r>
          </a:p>
          <a:p>
            <a:pPr marL="0" indent="0">
              <a:buNone/>
            </a:pPr>
            <a:r>
              <a:rPr lang="en-US" altLang="ja-JP" sz="2000" dirty="0" smtClean="0"/>
              <a:t>       - for individuals who use smart phone </a:t>
            </a:r>
            <a:endParaRPr lang="en-US" altLang="ja-JP" sz="2000" dirty="0"/>
          </a:p>
          <a:p>
            <a:pPr marL="457200" indent="-457200">
              <a:buFont typeface="+mj-lt"/>
              <a:buAutoNum type="alphaUcParenR"/>
            </a:pPr>
            <a:endParaRPr lang="en-US" altLang="ja-JP" sz="2400" dirty="0" smtClean="0"/>
          </a:p>
          <a:p>
            <a:pPr marL="457200" indent="-457200">
              <a:buFont typeface="+mj-lt"/>
              <a:buAutoNum type="alphaUcParenR"/>
            </a:pPr>
            <a:endParaRPr lang="en-US" altLang="ja-JP" sz="2400" dirty="0" smtClean="0"/>
          </a:p>
          <a:p>
            <a:pPr marL="457200" indent="-457200">
              <a:buFont typeface="+mj-lt"/>
              <a:buAutoNum type="alphaUcParenR"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cxnSp>
        <p:nvCxnSpPr>
          <p:cNvPr id="5" name="直接连接符 4"/>
          <p:cNvCxnSpPr>
            <a:stCxn id="2" idx="3"/>
            <a:endCxn id="2" idx="1"/>
          </p:cNvCxnSpPr>
          <p:nvPr/>
        </p:nvCxnSpPr>
        <p:spPr>
          <a:xfrm flipH="1">
            <a:off x="0" y="912813"/>
            <a:ext cx="1219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0" y="12708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Scene </a:t>
            </a:r>
            <a:endParaRPr lang="zh-CN" altLang="en-US" sz="40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756822" y="554953"/>
            <a:ext cx="343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Increase </a:t>
            </a:r>
            <a:r>
              <a:rPr kumimoji="1" lang="en-US" altLang="ja-JP" dirty="0"/>
              <a:t>the </a:t>
            </a:r>
            <a:r>
              <a:rPr kumimoji="1" lang="en-US" altLang="ja-JP" dirty="0" smtClean="0"/>
              <a:t>way of transportation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278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FPBL</Template>
  <TotalTime>282</TotalTime>
  <Words>404</Words>
  <Application>Microsoft Office PowerPoint</Application>
  <PresentationFormat>宽屏</PresentationFormat>
  <Paragraphs>132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ＭＳ Ｐゴシック</vt:lpstr>
      <vt:lpstr>宋体</vt:lpstr>
      <vt:lpstr>Arial</vt:lpstr>
      <vt:lpstr>Calibri</vt:lpstr>
      <vt:lpstr>Calibri Light</vt:lpstr>
      <vt:lpstr>Office 主题</vt:lpstr>
      <vt:lpstr>地域システム</vt:lpstr>
      <vt:lpstr> </vt:lpstr>
      <vt:lpstr> </vt:lpstr>
      <vt:lpstr> </vt:lpstr>
      <vt:lpstr> </vt:lpstr>
      <vt:lpstr> </vt:lpstr>
      <vt:lpstr>PowerPoint 演示文稿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地域システム</dc:title>
  <dc:creator>JIE MEI</dc:creator>
  <cp:lastModifiedBy>JIE MEI</cp:lastModifiedBy>
  <cp:revision>50</cp:revision>
  <dcterms:created xsi:type="dcterms:W3CDTF">2017-06-06T13:00:23Z</dcterms:created>
  <dcterms:modified xsi:type="dcterms:W3CDTF">2017-06-11T12:38:33Z</dcterms:modified>
</cp:coreProperties>
</file>