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2"/>
    <p:sldMasterId id="2147483664" r:id="rId3"/>
  </p:sldMasterIdLst>
  <p:notesMasterIdLst>
    <p:notesMasterId r:id="rId7"/>
  </p:notesMasterIdLst>
  <p:handoutMasterIdLst>
    <p:handoutMasterId r:id="rId8"/>
  </p:handoutMasterIdLst>
  <p:sldIdLst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CCFF99"/>
    <a:srgbClr val="9AEDEA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83977" autoAdjust="0"/>
  </p:normalViewPr>
  <p:slideViewPr>
    <p:cSldViewPr>
      <p:cViewPr varScale="1">
        <p:scale>
          <a:sx n="73" d="100"/>
          <a:sy n="73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1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1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4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1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07504" y="908720"/>
            <a:ext cx="8064896" cy="5544615"/>
          </a:xfrm>
        </p:spPr>
        <p:txBody>
          <a:bodyPr>
            <a:noAutofit/>
          </a:bodyPr>
          <a:lstStyle>
            <a:lvl1pPr marL="342900" indent="-342900">
              <a:buClr>
                <a:srgbClr val="009ED6"/>
              </a:buClr>
              <a:buFont typeface="Wingdings" panose="05000000000000000000" pitchFamily="2" charset="2"/>
              <a:buChar char="u"/>
              <a:defRPr sz="18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pPr marL="174625" indent="-174625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20259"/>
            <a:ext cx="2133600" cy="365125"/>
          </a:xfrm>
        </p:spPr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20259"/>
            <a:ext cx="2895600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20259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01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9952" y="3048000"/>
            <a:ext cx="4775448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133600" cy="365125"/>
          </a:xfrm>
        </p:spPr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7664" y="6520259"/>
            <a:ext cx="6048672" cy="365125"/>
          </a:xfrm>
        </p:spPr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20259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07504" y="980728"/>
            <a:ext cx="8064896" cy="5472607"/>
          </a:xfrm>
        </p:spPr>
        <p:txBody>
          <a:bodyPr>
            <a:noAutofit/>
          </a:bodyPr>
          <a:lstStyle>
            <a:lvl1pPr marL="357188" indent="-357188">
              <a:buClr>
                <a:srgbClr val="00B0F0"/>
              </a:buClr>
              <a:buFont typeface="Wingdings" panose="05000000000000000000" pitchFamily="2" charset="2"/>
              <a:buChar char="u"/>
              <a:defRPr sz="200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pPr marL="174625" indent="-174625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en-US" sz="4000" kern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defRPr>
            </a:lvl1pPr>
          </a:lstStyle>
          <a:p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en-US" sz="4000" kern="12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7384"/>
            <a:ext cx="7842448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85698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6/26/2017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664" y="6520259"/>
            <a:ext cx="60486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FBL/PBL </a:t>
            </a:r>
            <a:r>
              <a:rPr lang="ja-JP" altLang="en-US"/>
              <a:t>地域交通システム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30333" y="-3874150"/>
            <a:ext cx="155340" cy="9433049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30335" y="1803157"/>
            <a:ext cx="155340" cy="94330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lang="en-US" sz="4000" kern="1200" dirty="0" smtClean="0">
          <a:solidFill>
            <a:schemeClr val="tx1"/>
          </a:solidFill>
          <a:latin typeface="ＭＳ ゴシック" panose="020B0609070205080204" pitchFamily="49" charset="-128"/>
          <a:ea typeface="ＭＳ ゴシック" panose="020B0609070205080204" pitchFamily="49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ED6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9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lang="en-US" sz="4000" kern="1200" dirty="0" smtClean="0">
          <a:solidFill>
            <a:schemeClr val="tx1"/>
          </a:solidFill>
          <a:latin typeface="ＭＳ ゴシック" panose="020B0609070205080204" pitchFamily="49" charset="-128"/>
          <a:ea typeface="ＭＳ ゴシック" panose="020B0609070205080204" pitchFamily="49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ED6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ＭＳ ゴシック" panose="020B0609070205080204" pitchFamily="49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自動車を利用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したボランティア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・リスク 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97891" y="980728"/>
            <a:ext cx="9036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ドライバさんに対して：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　 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転してくれる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人の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移動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は思いほうど難しいかもしれません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思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い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より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も多くの時間とエネルギーが必要かもしれません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旅行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スケジュールに影響を与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えるかもしれません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… </a:t>
            </a:r>
          </a:p>
          <a:p>
            <a:pPr>
              <a:buClr>
                <a:srgbClr val="009ED6"/>
              </a:buClr>
            </a:pP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この都市と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恋に落ちるかもしれません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304800" indent="-3048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ユーザーさんに対して：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　　ドライバさんについて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何も知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らないかもしれません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　　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その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場所へのアクセス方法を伝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え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必要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があるかもしれません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　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…</a:t>
            </a:r>
          </a:p>
          <a:p>
            <a:pPr>
              <a:buClr>
                <a:srgbClr val="009ED6"/>
              </a:buClr>
            </a:pP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　　誰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かと新たな関係を開始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することができるかもしれません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8" name="日付プレースホルダー 1">
            <a:extLst>
              <a:ext uri="{FF2B5EF4-FFF2-40B4-BE49-F238E27FC236}">
                <a16:creationId xmlns="" xmlns:a16="http://schemas.microsoft.com/office/drawing/2014/main" id="{EA81847F-929D-48E5-B4B5-29569F5A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96" y="6592267"/>
            <a:ext cx="2133600" cy="365125"/>
          </a:xfrm>
        </p:spPr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7/16/2017</a:t>
            </a: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フッター プレースホルダー 2">
            <a:extLst>
              <a:ext uri="{FF2B5EF4-FFF2-40B4-BE49-F238E27FC236}">
                <a16:creationId xmlns="" xmlns:a16="http://schemas.microsoft.com/office/drawing/2014/main" id="{CBAB1593-CF77-48D4-9497-34CAF5AE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92267"/>
            <a:ext cx="6048672" cy="365125"/>
          </a:xfrm>
        </p:spPr>
        <p:txBody>
          <a:bodyPr/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FBL/PBL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地域交通システム</a:t>
            </a: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スライド番号プレースホルダー 3">
            <a:extLst>
              <a:ext uri="{FF2B5EF4-FFF2-40B4-BE49-F238E27FC236}">
                <a16:creationId xmlns="" xmlns:a16="http://schemas.microsoft.com/office/drawing/2014/main" id="{65242A6B-0C6C-4082-8AB1-1BBD980D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592267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1</a:t>
            </a:fld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6845" y="2132856"/>
            <a:ext cx="1979712" cy="20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BEE417FF-462A-45E1-9FAA-B9D742BD6B20}"/>
              </a:ext>
            </a:extLst>
          </p:cNvPr>
          <p:cNvSpPr txBox="1"/>
          <p:nvPr/>
        </p:nvSpPr>
        <p:spPr>
          <a:xfrm>
            <a:off x="107504" y="980728"/>
            <a:ext cx="90364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ドライバさんに対して：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　　　　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the people you drive may moves very difficultly</a:t>
            </a:r>
          </a:p>
          <a:p>
            <a:pPr>
              <a:buClr>
                <a:srgbClr val="009ED6"/>
              </a:buClr>
            </a:pP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     the volunteer job may delay you trip schedule</a:t>
            </a:r>
          </a:p>
          <a:p>
            <a:pPr>
              <a:buClr>
                <a:srgbClr val="009ED6"/>
              </a:buClr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    … </a:t>
            </a:r>
          </a:p>
          <a:p>
            <a:pPr>
              <a:buClr>
                <a:srgbClr val="009ED6"/>
              </a:buClr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    you may fall in love with this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city because of it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304800" indent="-304800">
              <a:buClr>
                <a:srgbClr val="009ED6"/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ユーザーさんに対して：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>
              <a:buClr>
                <a:srgbClr val="009ED6"/>
              </a:buClr>
            </a:pP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     you may have no idea of who the driver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is</a:t>
            </a:r>
          </a:p>
          <a:p>
            <a:pPr>
              <a:buClr>
                <a:srgbClr val="009ED6"/>
              </a:buClr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    you may have to tell the driver how to reach the place</a:t>
            </a:r>
          </a:p>
          <a:p>
            <a:pPr>
              <a:buClr>
                <a:srgbClr val="009ED6"/>
              </a:buClr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    …</a:t>
            </a:r>
          </a:p>
          <a:p>
            <a:pPr>
              <a:buClr>
                <a:srgbClr val="009ED6"/>
              </a:buClr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             you may start a new relationship with someone since then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8" name="日付プレースホルダー 1">
            <a:extLst>
              <a:ext uri="{FF2B5EF4-FFF2-40B4-BE49-F238E27FC236}">
                <a16:creationId xmlns="" xmlns:a16="http://schemas.microsoft.com/office/drawing/2014/main" id="{EA81847F-929D-48E5-B4B5-29569F5A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96" y="6592267"/>
            <a:ext cx="2133600" cy="365125"/>
          </a:xfrm>
        </p:spPr>
        <p:txBody>
          <a:bodyPr/>
          <a:lstStyle/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6/26/2017</a:t>
            </a: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フッター プレースホルダー 2">
            <a:extLst>
              <a:ext uri="{FF2B5EF4-FFF2-40B4-BE49-F238E27FC236}">
                <a16:creationId xmlns="" xmlns:a16="http://schemas.microsoft.com/office/drawing/2014/main" id="{CBAB1593-CF77-48D4-9497-34CAF5AE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592267"/>
            <a:ext cx="6048672" cy="365125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FBL/PBL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地域交通システム</a:t>
            </a: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スライド番号プレースホルダー 3">
            <a:extLst>
              <a:ext uri="{FF2B5EF4-FFF2-40B4-BE49-F238E27FC236}">
                <a16:creationId xmlns="" xmlns:a16="http://schemas.microsoft.com/office/drawing/2014/main" id="{65242A6B-0C6C-4082-8AB1-1BBD980D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592267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2</a:t>
            </a:fld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5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自動車を利用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したボランティア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・リスク 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7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6/26/2017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FBL/PBL </a:t>
            </a:r>
            <a:r>
              <a:rPr lang="ja-JP" altLang="en-US" smtClean="0"/>
              <a:t>地域交通システム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Here are all the risk I have thought</a:t>
            </a:r>
          </a:p>
          <a:p>
            <a:r>
              <a:rPr lang="en-US" altLang="zh-CN" dirty="0" smtClean="0"/>
              <a:t>Have no idea of the driver or the passenger, such as driving ability, healthy status, personality</a:t>
            </a:r>
            <a:endParaRPr lang="en-US" altLang="zh-CN" dirty="0"/>
          </a:p>
          <a:p>
            <a:r>
              <a:rPr lang="en-US" altLang="zh-CN" dirty="0" smtClean="0"/>
              <a:t>Need more time and energy than you thought, such as spending time on finding the passenger</a:t>
            </a:r>
          </a:p>
          <a:p>
            <a:r>
              <a:rPr lang="en-US" altLang="zh-CN" dirty="0" smtClean="0"/>
              <a:t>Happen a car accident and can not tell the responsibility</a:t>
            </a:r>
          </a:p>
          <a:p>
            <a:r>
              <a:rPr lang="en-US" altLang="zh-CN" dirty="0" smtClean="0"/>
              <a:t>Happen a car accident and can not get </a:t>
            </a:r>
            <a:r>
              <a:rPr lang="en-US" altLang="zh-CN" dirty="0"/>
              <a:t>paid from </a:t>
            </a:r>
            <a:r>
              <a:rPr lang="en-US" altLang="zh-CN" dirty="0" smtClean="0"/>
              <a:t>your insurance</a:t>
            </a:r>
          </a:p>
          <a:p>
            <a:r>
              <a:rPr lang="en-US" altLang="zh-CN" dirty="0" smtClean="0"/>
              <a:t>Have </a:t>
            </a:r>
            <a:r>
              <a:rPr lang="en-US" altLang="zh-CN" dirty="0"/>
              <a:t>to guide the road / Lost the way for passenger, especially in a rebuilding </a:t>
            </a:r>
            <a:r>
              <a:rPr lang="en-US" altLang="zh-CN" dirty="0" smtClean="0"/>
              <a:t>city</a:t>
            </a:r>
          </a:p>
          <a:p>
            <a:r>
              <a:rPr lang="en-US" altLang="zh-CN" dirty="0" smtClean="0"/>
              <a:t>Happen a sudden disease because of the high aged</a:t>
            </a:r>
          </a:p>
          <a:p>
            <a:r>
              <a:rPr lang="en-US" altLang="zh-CN" dirty="0"/>
              <a:t>The service may be </a:t>
            </a:r>
            <a:r>
              <a:rPr lang="en-US" altLang="zh-CN" dirty="0" smtClean="0"/>
              <a:t>periodic, because of the holiday </a:t>
            </a:r>
            <a:r>
              <a:rPr lang="en-US" altLang="zh-CN" dirty="0"/>
              <a:t>is </a:t>
            </a:r>
            <a:r>
              <a:rPr lang="en-US" altLang="zh-CN" dirty="0" smtClean="0"/>
              <a:t>periodic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タイトル 5">
            <a:extLst>
              <a:ext uri="{FF2B5EF4-FFF2-40B4-BE49-F238E27FC236}">
                <a16:creationId xmlns="" xmlns:a16="http://schemas.microsoft.com/office/drawing/2014/main" id="{D6FB9F5F-EE47-43D7-B9E5-C0CF7256C15D}"/>
              </a:ext>
            </a:extLst>
          </p:cNvPr>
          <p:cNvSpPr txBox="1">
            <a:spLocks/>
          </p:cNvSpPr>
          <p:nvPr/>
        </p:nvSpPr>
        <p:spPr>
          <a:xfrm>
            <a:off x="0" y="-27384"/>
            <a:ext cx="91440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en-US" sz="4000" kern="1200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Explanation 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9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00206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TS101674557</Template>
  <TotalTime>0</TotalTime>
  <Words>149</Words>
  <Application>Microsoft Office PowerPoint</Application>
  <PresentationFormat>全屏显示(4:3)</PresentationFormat>
  <Paragraphs>53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メイリオ</vt:lpstr>
      <vt:lpstr>ＭＳ ゴシック</vt:lpstr>
      <vt:lpstr>ＭＳ Ｐゴシック</vt:lpstr>
      <vt:lpstr>Arial</vt:lpstr>
      <vt:lpstr>Calibri</vt:lpstr>
      <vt:lpstr>Wingdings</vt:lpstr>
      <vt:lpstr>Training</vt:lpstr>
      <vt:lpstr>1_Training</vt:lpstr>
      <vt:lpstr>自動車を利用したボランティア・リスク </vt:lpstr>
      <vt:lpstr>自動車を利用したボランティア・リスク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2014-10-07T01:40:38Z</dcterms:created>
  <dcterms:modified xsi:type="dcterms:W3CDTF">2017-07-07T13:41:19Z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