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25"/>
  </p:notesMasterIdLst>
  <p:sldIdLst>
    <p:sldId id="256" r:id="rId3"/>
    <p:sldId id="257" r:id="rId4"/>
    <p:sldId id="258" r:id="rId5"/>
    <p:sldId id="259" r:id="rId6"/>
    <p:sldId id="260" r:id="rId7"/>
    <p:sldId id="347" r:id="rId8"/>
    <p:sldId id="351" r:id="rId9"/>
    <p:sldId id="361" r:id="rId10"/>
    <p:sldId id="352" r:id="rId11"/>
    <p:sldId id="354" r:id="rId12"/>
    <p:sldId id="355" r:id="rId13"/>
    <p:sldId id="356" r:id="rId14"/>
    <p:sldId id="357" r:id="rId15"/>
    <p:sldId id="349" r:id="rId16"/>
    <p:sldId id="350" r:id="rId17"/>
    <p:sldId id="265" r:id="rId18"/>
    <p:sldId id="362" r:id="rId19"/>
    <p:sldId id="363" r:id="rId20"/>
    <p:sldId id="266" r:id="rId21"/>
    <p:sldId id="358" r:id="rId22"/>
    <p:sldId id="359" r:id="rId23"/>
    <p:sldId id="360" r:id="rId24"/>
  </p:sldIdLst>
  <p:sldSz cx="9144000" cy="5143500" type="screen16x9"/>
  <p:notesSz cx="6858000" cy="9144000"/>
  <p:embeddedFontLst>
    <p:embeddedFont>
      <p:font typeface="Aptos" panose="020B0004020202020204" pitchFamily="34" charset="0"/>
      <p:regular r:id="rId26"/>
      <p:bold r:id="rId27"/>
      <p:italic r:id="rId28"/>
      <p:boldItalic r:id="rId29"/>
    </p:embeddedFont>
    <p:embeddedFont>
      <p:font typeface="Cambria" panose="02040503050406030204" pitchFamily="18" charset="0"/>
      <p:regular r:id="rId30"/>
      <p:bold r:id="rId31"/>
      <p:italic r:id="rId32"/>
      <p:boldItalic r:id="rId33"/>
    </p:embeddedFont>
    <p:embeddedFont>
      <p:font typeface="Comic Sans MS" panose="030F0902030302020204" pitchFamily="66" charset="0"/>
      <p:regular r:id="rId34"/>
      <p:bold r:id="rId35"/>
      <p:italic r:id="rId36"/>
      <p:boldItalic r:id="rId37"/>
    </p:embeddedFont>
    <p:embeddedFont>
      <p:font typeface="Merriweather Light" pitchFamily="2" charset="77"/>
      <p:regular r:id="rId38"/>
      <p:italic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630B6-6D6A-467E-AB68-D971FD915160}">
  <a:tblStyle styleId="{26E630B6-6D6A-467E-AB68-D971FD9151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42D11D-B5D6-493F-859E-2C579E39D78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E9B5FE-77F9-4ED8-ADC0-B538E9FAE4A6}"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0"/>
    <p:restoredTop sz="94589"/>
  </p:normalViewPr>
  <p:slideViewPr>
    <p:cSldViewPr snapToGrid="0">
      <p:cViewPr varScale="1">
        <p:scale>
          <a:sx n="151" d="100"/>
          <a:sy n="151" d="100"/>
        </p:scale>
        <p:origin x="56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FZI5n7ZUrtc"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ncbi.nlm.nih.gov/pmc/articles/PMC8356896/"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FZI5n7ZUrtc"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ncbi.nlm.nih.gov/pmc/articles/PMC8356896/"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FZI5n7ZUrtc"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ncbi.nlm.nih.gov/pmc/articles/PMC8356896/"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youtube.com/watch?v=FZI5n7ZUrtc"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ncbi.nlm.nih.gov/pmc/articles/PMC8356896/"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FZI5n7ZUrtc"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ncbi.nlm.nih.gov/pmc/articles/PMC8356896/"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ischool.syr.edu/data-mining-in-obamas-2012-victor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pr.org/2018/11/21/660168325/optimized-prime-how-ai-and-anticipation-power-amazons-1-hour-deliveri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pr.org/2018/11/21/660168325/optimized-prime-how-ai-and-anticipation-power-amazons-1-hour-deliveri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FZI5n7ZUrtc"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cbi.nlm.nih.gov/pmc/articles/PMC8356896/"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FZI5n7ZUrtc"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ncbi.nlm.nih.gov/pmc/articles/PMC8356896/"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FZI5n7ZUrtc"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ncbi.nlm.nih.gov/pmc/articles/PMC835689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c0f7a3f42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c0f7a3f4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Cancer classification with gene expression data</a:t>
            </a:r>
            <a:endParaRPr/>
          </a:p>
          <a:p>
            <a:pPr marL="0" lvl="0" indent="0" algn="l" rtl="0">
              <a:spcBef>
                <a:spcPts val="0"/>
              </a:spcBef>
              <a:spcAft>
                <a:spcPts val="0"/>
              </a:spcAft>
              <a:buClr>
                <a:schemeClr val="dk1"/>
              </a:buClr>
              <a:buSzPts val="1100"/>
              <a:buFont typeface="Arial"/>
              <a:buNone/>
            </a:pPr>
            <a:r>
              <a:rPr lang="en"/>
              <a:t>Protein structure prediction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Clinical data mining. </a:t>
            </a:r>
            <a:endParaRPr/>
          </a:p>
          <a:p>
            <a:pPr marL="0" lvl="0" indent="0" algn="l" rtl="0">
              <a:spcBef>
                <a:spcPts val="0"/>
              </a:spcBef>
              <a:spcAft>
                <a:spcPts val="0"/>
              </a:spcAft>
              <a:buClr>
                <a:schemeClr val="dk1"/>
              </a:buClr>
              <a:buSzPts val="1100"/>
              <a:buFont typeface="Arial"/>
              <a:buNone/>
            </a:pPr>
            <a:r>
              <a:rPr lang="en"/>
              <a:t>Patient procedures and administration.</a:t>
            </a:r>
            <a:endParaRPr/>
          </a:p>
          <a:p>
            <a:pPr marL="0" lvl="0" indent="0" algn="l" rtl="0">
              <a:spcBef>
                <a:spcPts val="0"/>
              </a:spcBef>
              <a:spcAft>
                <a:spcPts val="0"/>
              </a:spcAft>
              <a:buClr>
                <a:schemeClr val="dk1"/>
              </a:buClr>
              <a:buSzPts val="1100"/>
              <a:buFont typeface="Arial"/>
              <a:buNone/>
            </a:pPr>
            <a:r>
              <a:rPr lang="en"/>
              <a:t>Doctor and nurse notes analysis.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Drug Discovery and Interactions</a:t>
            </a:r>
            <a:endParaRPr/>
          </a:p>
          <a:p>
            <a:pPr marL="0" lvl="0" indent="0" algn="l" rtl="0">
              <a:spcBef>
                <a:spcPts val="0"/>
              </a:spcBef>
              <a:spcAft>
                <a:spcPts val="0"/>
              </a:spcAft>
              <a:buClr>
                <a:schemeClr val="dk1"/>
              </a:buClr>
              <a:buSzPts val="1100"/>
              <a:buFont typeface="Arial"/>
              <a:buNone/>
            </a:pPr>
            <a:r>
              <a:rPr lang="en"/>
              <a:t>Postmarketing Drug Safety Surveillance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Even many Universities explicitly tailor their courses towards these domains (of bio-engineering). (I’d know since I was considered for teaching at San Jose State, and much of their curricula has a bent toward bio-engineering data mining.)</a:t>
            </a:r>
            <a:endParaRPr/>
          </a:p>
          <a:p>
            <a:pPr marL="0" lvl="0" indent="0" algn="l" rtl="0">
              <a:spcBef>
                <a:spcPts val="0"/>
              </a:spcBef>
              <a:spcAft>
                <a:spcPts val="0"/>
              </a:spcAft>
              <a:buNone/>
            </a:pPr>
            <a:endParaRPr/>
          </a:p>
          <a:p>
            <a:pPr marL="0" lvl="0" indent="0" algn="l" rtl="0">
              <a:spcBef>
                <a:spcPts val="0"/>
              </a:spcBef>
              <a:spcAft>
                <a:spcPts val="0"/>
              </a:spcAft>
              <a:buNone/>
            </a:pPr>
            <a:r>
              <a:rPr lang="en" sz="1400">
                <a:solidFill>
                  <a:srgbClr val="595959"/>
                </a:solidFill>
              </a:rPr>
              <a:t>Abridge.com - </a:t>
            </a:r>
            <a:r>
              <a:rPr lang="en" u="sng">
                <a:solidFill>
                  <a:schemeClr val="hlink"/>
                </a:solidFill>
                <a:hlinkClick r:id="rId3"/>
              </a:rPr>
              <a:t>https://www.youtube.com/watch?v=FZI5n7ZUrtc</a:t>
            </a:r>
            <a:endParaRPr/>
          </a:p>
          <a:p>
            <a:pPr marL="0" lvl="0" indent="0" algn="l" rtl="0">
              <a:spcBef>
                <a:spcPts val="0"/>
              </a:spcBef>
              <a:spcAft>
                <a:spcPts val="0"/>
              </a:spcAft>
              <a:buNone/>
            </a:pPr>
            <a:endParaRPr/>
          </a:p>
          <a:p>
            <a:pPr marL="0" lvl="0" indent="0" algn="l" rtl="0">
              <a:spcBef>
                <a:spcPts val="0"/>
              </a:spcBef>
              <a:spcAft>
                <a:spcPts val="0"/>
              </a:spcAft>
              <a:buNone/>
            </a:pPr>
            <a:r>
              <a:rPr lang="en"/>
              <a:t>Data mining </a:t>
            </a:r>
            <a:r>
              <a:rPr lang="en" u="sng">
                <a:solidFill>
                  <a:schemeClr val="hlink"/>
                </a:solidFill>
                <a:hlinkClick r:id="rId4"/>
              </a:rPr>
              <a:t>https://www.ncbi.nlm.nih.gov/pmc/articles/PMC8356896/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41168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c0f7a3f42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c0f7a3f4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Cancer classification with gene expression data</a:t>
            </a:r>
            <a:endParaRPr/>
          </a:p>
          <a:p>
            <a:pPr marL="0" lvl="0" indent="0" algn="l" rtl="0">
              <a:spcBef>
                <a:spcPts val="0"/>
              </a:spcBef>
              <a:spcAft>
                <a:spcPts val="0"/>
              </a:spcAft>
              <a:buClr>
                <a:schemeClr val="dk1"/>
              </a:buClr>
              <a:buSzPts val="1100"/>
              <a:buFont typeface="Arial"/>
              <a:buNone/>
            </a:pPr>
            <a:r>
              <a:rPr lang="en"/>
              <a:t>Protein structure prediction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Clinical data mining. </a:t>
            </a:r>
            <a:endParaRPr/>
          </a:p>
          <a:p>
            <a:pPr marL="0" lvl="0" indent="0" algn="l" rtl="0">
              <a:spcBef>
                <a:spcPts val="0"/>
              </a:spcBef>
              <a:spcAft>
                <a:spcPts val="0"/>
              </a:spcAft>
              <a:buClr>
                <a:schemeClr val="dk1"/>
              </a:buClr>
              <a:buSzPts val="1100"/>
              <a:buFont typeface="Arial"/>
              <a:buNone/>
            </a:pPr>
            <a:r>
              <a:rPr lang="en"/>
              <a:t>Patient procedures and administration.</a:t>
            </a:r>
            <a:endParaRPr/>
          </a:p>
          <a:p>
            <a:pPr marL="0" lvl="0" indent="0" algn="l" rtl="0">
              <a:spcBef>
                <a:spcPts val="0"/>
              </a:spcBef>
              <a:spcAft>
                <a:spcPts val="0"/>
              </a:spcAft>
              <a:buClr>
                <a:schemeClr val="dk1"/>
              </a:buClr>
              <a:buSzPts val="1100"/>
              <a:buFont typeface="Arial"/>
              <a:buNone/>
            </a:pPr>
            <a:r>
              <a:rPr lang="en"/>
              <a:t>Doctor and nurse notes analysis.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Drug Discovery and Interactions</a:t>
            </a:r>
            <a:endParaRPr/>
          </a:p>
          <a:p>
            <a:pPr marL="0" lvl="0" indent="0" algn="l" rtl="0">
              <a:spcBef>
                <a:spcPts val="0"/>
              </a:spcBef>
              <a:spcAft>
                <a:spcPts val="0"/>
              </a:spcAft>
              <a:buClr>
                <a:schemeClr val="dk1"/>
              </a:buClr>
              <a:buSzPts val="1100"/>
              <a:buFont typeface="Arial"/>
              <a:buNone/>
            </a:pPr>
            <a:r>
              <a:rPr lang="en"/>
              <a:t>Postmarketing Drug Safety Surveillance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Even many Universities explicitly tailor their courses towards these domains (of bio-engineering). (I’d know since I was considered for teaching at San Jose State, and much of their curricula has a bent toward bio-engineering data mining.)</a:t>
            </a:r>
            <a:endParaRPr/>
          </a:p>
          <a:p>
            <a:pPr marL="0" lvl="0" indent="0" algn="l" rtl="0">
              <a:spcBef>
                <a:spcPts val="0"/>
              </a:spcBef>
              <a:spcAft>
                <a:spcPts val="0"/>
              </a:spcAft>
              <a:buNone/>
            </a:pPr>
            <a:endParaRPr/>
          </a:p>
          <a:p>
            <a:pPr marL="0" lvl="0" indent="0" algn="l" rtl="0">
              <a:spcBef>
                <a:spcPts val="0"/>
              </a:spcBef>
              <a:spcAft>
                <a:spcPts val="0"/>
              </a:spcAft>
              <a:buNone/>
            </a:pPr>
            <a:r>
              <a:rPr lang="en" sz="1400">
                <a:solidFill>
                  <a:srgbClr val="595959"/>
                </a:solidFill>
              </a:rPr>
              <a:t>Abridge.com - </a:t>
            </a:r>
            <a:r>
              <a:rPr lang="en" u="sng">
                <a:solidFill>
                  <a:schemeClr val="hlink"/>
                </a:solidFill>
                <a:hlinkClick r:id="rId3"/>
              </a:rPr>
              <a:t>https://www.youtube.com/watch?v=FZI5n7ZUrtc</a:t>
            </a:r>
            <a:endParaRPr/>
          </a:p>
          <a:p>
            <a:pPr marL="0" lvl="0" indent="0" algn="l" rtl="0">
              <a:spcBef>
                <a:spcPts val="0"/>
              </a:spcBef>
              <a:spcAft>
                <a:spcPts val="0"/>
              </a:spcAft>
              <a:buNone/>
            </a:pPr>
            <a:endParaRPr/>
          </a:p>
          <a:p>
            <a:pPr marL="0" lvl="0" indent="0" algn="l" rtl="0">
              <a:spcBef>
                <a:spcPts val="0"/>
              </a:spcBef>
              <a:spcAft>
                <a:spcPts val="0"/>
              </a:spcAft>
              <a:buNone/>
            </a:pPr>
            <a:r>
              <a:rPr lang="en"/>
              <a:t>Data mining </a:t>
            </a:r>
            <a:r>
              <a:rPr lang="en" u="sng">
                <a:solidFill>
                  <a:schemeClr val="hlink"/>
                </a:solidFill>
                <a:hlinkClick r:id="rId4"/>
              </a:rPr>
              <a:t>https://www.ncbi.nlm.nih.gov/pmc/articles/PMC8356896/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55335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c0f7a3f42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c0f7a3f4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Cancer classification with gene expression data</a:t>
            </a:r>
            <a:endParaRPr/>
          </a:p>
          <a:p>
            <a:pPr marL="0" lvl="0" indent="0" algn="l" rtl="0">
              <a:spcBef>
                <a:spcPts val="0"/>
              </a:spcBef>
              <a:spcAft>
                <a:spcPts val="0"/>
              </a:spcAft>
              <a:buClr>
                <a:schemeClr val="dk1"/>
              </a:buClr>
              <a:buSzPts val="1100"/>
              <a:buFont typeface="Arial"/>
              <a:buNone/>
            </a:pPr>
            <a:r>
              <a:rPr lang="en"/>
              <a:t>Protein structure prediction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Clinical data mining. </a:t>
            </a:r>
            <a:endParaRPr/>
          </a:p>
          <a:p>
            <a:pPr marL="0" lvl="0" indent="0" algn="l" rtl="0">
              <a:spcBef>
                <a:spcPts val="0"/>
              </a:spcBef>
              <a:spcAft>
                <a:spcPts val="0"/>
              </a:spcAft>
              <a:buClr>
                <a:schemeClr val="dk1"/>
              </a:buClr>
              <a:buSzPts val="1100"/>
              <a:buFont typeface="Arial"/>
              <a:buNone/>
            </a:pPr>
            <a:r>
              <a:rPr lang="en"/>
              <a:t>Patient procedures and administration.</a:t>
            </a:r>
            <a:endParaRPr/>
          </a:p>
          <a:p>
            <a:pPr marL="0" lvl="0" indent="0" algn="l" rtl="0">
              <a:spcBef>
                <a:spcPts val="0"/>
              </a:spcBef>
              <a:spcAft>
                <a:spcPts val="0"/>
              </a:spcAft>
              <a:buClr>
                <a:schemeClr val="dk1"/>
              </a:buClr>
              <a:buSzPts val="1100"/>
              <a:buFont typeface="Arial"/>
              <a:buNone/>
            </a:pPr>
            <a:r>
              <a:rPr lang="en"/>
              <a:t>Doctor and nurse notes analysis.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Drug Discovery and Interactions</a:t>
            </a:r>
            <a:endParaRPr/>
          </a:p>
          <a:p>
            <a:pPr marL="0" lvl="0" indent="0" algn="l" rtl="0">
              <a:spcBef>
                <a:spcPts val="0"/>
              </a:spcBef>
              <a:spcAft>
                <a:spcPts val="0"/>
              </a:spcAft>
              <a:buClr>
                <a:schemeClr val="dk1"/>
              </a:buClr>
              <a:buSzPts val="1100"/>
              <a:buFont typeface="Arial"/>
              <a:buNone/>
            </a:pPr>
            <a:r>
              <a:rPr lang="en"/>
              <a:t>Postmarketing Drug Safety Surveillance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Even many Universities explicitly tailor their courses towards these domains (of bio-engineering). (I’d know since I was considered for teaching at San Jose State, and much of their curricula has a bent toward bio-engineering data mining.)</a:t>
            </a:r>
            <a:endParaRPr/>
          </a:p>
          <a:p>
            <a:pPr marL="0" lvl="0" indent="0" algn="l" rtl="0">
              <a:spcBef>
                <a:spcPts val="0"/>
              </a:spcBef>
              <a:spcAft>
                <a:spcPts val="0"/>
              </a:spcAft>
              <a:buNone/>
            </a:pPr>
            <a:endParaRPr/>
          </a:p>
          <a:p>
            <a:pPr marL="0" lvl="0" indent="0" algn="l" rtl="0">
              <a:spcBef>
                <a:spcPts val="0"/>
              </a:spcBef>
              <a:spcAft>
                <a:spcPts val="0"/>
              </a:spcAft>
              <a:buNone/>
            </a:pPr>
            <a:r>
              <a:rPr lang="en" sz="1400">
                <a:solidFill>
                  <a:srgbClr val="595959"/>
                </a:solidFill>
              </a:rPr>
              <a:t>Abridge.com - </a:t>
            </a:r>
            <a:r>
              <a:rPr lang="en" u="sng">
                <a:solidFill>
                  <a:schemeClr val="hlink"/>
                </a:solidFill>
                <a:hlinkClick r:id="rId3"/>
              </a:rPr>
              <a:t>https://www.youtube.com/watch?v=FZI5n7ZUrtc</a:t>
            </a:r>
            <a:endParaRPr/>
          </a:p>
          <a:p>
            <a:pPr marL="0" lvl="0" indent="0" algn="l" rtl="0">
              <a:spcBef>
                <a:spcPts val="0"/>
              </a:spcBef>
              <a:spcAft>
                <a:spcPts val="0"/>
              </a:spcAft>
              <a:buNone/>
            </a:pPr>
            <a:endParaRPr/>
          </a:p>
          <a:p>
            <a:pPr marL="0" lvl="0" indent="0" algn="l" rtl="0">
              <a:spcBef>
                <a:spcPts val="0"/>
              </a:spcBef>
              <a:spcAft>
                <a:spcPts val="0"/>
              </a:spcAft>
              <a:buNone/>
            </a:pPr>
            <a:r>
              <a:rPr lang="en"/>
              <a:t>Data mining </a:t>
            </a:r>
            <a:r>
              <a:rPr lang="en" u="sng">
                <a:solidFill>
                  <a:schemeClr val="hlink"/>
                </a:solidFill>
                <a:hlinkClick r:id="rId4"/>
              </a:rPr>
              <a:t>https://www.ncbi.nlm.nih.gov/pmc/articles/PMC8356896/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59555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c0f7a3f42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c0f7a3f4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Cancer classification with gene expression data</a:t>
            </a:r>
            <a:endParaRPr/>
          </a:p>
          <a:p>
            <a:pPr marL="0" lvl="0" indent="0" algn="l" rtl="0">
              <a:spcBef>
                <a:spcPts val="0"/>
              </a:spcBef>
              <a:spcAft>
                <a:spcPts val="0"/>
              </a:spcAft>
              <a:buClr>
                <a:schemeClr val="dk1"/>
              </a:buClr>
              <a:buSzPts val="1100"/>
              <a:buFont typeface="Arial"/>
              <a:buNone/>
            </a:pPr>
            <a:r>
              <a:rPr lang="en"/>
              <a:t>Protein structure prediction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Clinical data mining. </a:t>
            </a:r>
            <a:endParaRPr/>
          </a:p>
          <a:p>
            <a:pPr marL="0" lvl="0" indent="0" algn="l" rtl="0">
              <a:spcBef>
                <a:spcPts val="0"/>
              </a:spcBef>
              <a:spcAft>
                <a:spcPts val="0"/>
              </a:spcAft>
              <a:buClr>
                <a:schemeClr val="dk1"/>
              </a:buClr>
              <a:buSzPts val="1100"/>
              <a:buFont typeface="Arial"/>
              <a:buNone/>
            </a:pPr>
            <a:r>
              <a:rPr lang="en"/>
              <a:t>Patient procedures and administration.</a:t>
            </a:r>
            <a:endParaRPr/>
          </a:p>
          <a:p>
            <a:pPr marL="0" lvl="0" indent="0" algn="l" rtl="0">
              <a:spcBef>
                <a:spcPts val="0"/>
              </a:spcBef>
              <a:spcAft>
                <a:spcPts val="0"/>
              </a:spcAft>
              <a:buClr>
                <a:schemeClr val="dk1"/>
              </a:buClr>
              <a:buSzPts val="1100"/>
              <a:buFont typeface="Arial"/>
              <a:buNone/>
            </a:pPr>
            <a:r>
              <a:rPr lang="en"/>
              <a:t>Doctor and nurse notes analysis.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Drug Discovery and Interactions</a:t>
            </a:r>
            <a:endParaRPr/>
          </a:p>
          <a:p>
            <a:pPr marL="0" lvl="0" indent="0" algn="l" rtl="0">
              <a:spcBef>
                <a:spcPts val="0"/>
              </a:spcBef>
              <a:spcAft>
                <a:spcPts val="0"/>
              </a:spcAft>
              <a:buClr>
                <a:schemeClr val="dk1"/>
              </a:buClr>
              <a:buSzPts val="1100"/>
              <a:buFont typeface="Arial"/>
              <a:buNone/>
            </a:pPr>
            <a:r>
              <a:rPr lang="en"/>
              <a:t>Postmarketing Drug Safety Surveillance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Even many Universities explicitly tailor their courses towards these domains (of bio-engineering). (I’d know since I was considered for teaching at San Jose State, and much of their curricula has a bent toward bio-engineering data mining.)</a:t>
            </a:r>
            <a:endParaRPr/>
          </a:p>
          <a:p>
            <a:pPr marL="0" lvl="0" indent="0" algn="l" rtl="0">
              <a:spcBef>
                <a:spcPts val="0"/>
              </a:spcBef>
              <a:spcAft>
                <a:spcPts val="0"/>
              </a:spcAft>
              <a:buNone/>
            </a:pPr>
            <a:endParaRPr/>
          </a:p>
          <a:p>
            <a:pPr marL="0" lvl="0" indent="0" algn="l" rtl="0">
              <a:spcBef>
                <a:spcPts val="0"/>
              </a:spcBef>
              <a:spcAft>
                <a:spcPts val="0"/>
              </a:spcAft>
              <a:buNone/>
            </a:pPr>
            <a:r>
              <a:rPr lang="en" sz="1400">
                <a:solidFill>
                  <a:srgbClr val="595959"/>
                </a:solidFill>
              </a:rPr>
              <a:t>Abridge.com - </a:t>
            </a:r>
            <a:r>
              <a:rPr lang="en" u="sng">
                <a:solidFill>
                  <a:schemeClr val="hlink"/>
                </a:solidFill>
                <a:hlinkClick r:id="rId3"/>
              </a:rPr>
              <a:t>https://www.youtube.com/watch?v=FZI5n7ZUrtc</a:t>
            </a:r>
            <a:endParaRPr/>
          </a:p>
          <a:p>
            <a:pPr marL="0" lvl="0" indent="0" algn="l" rtl="0">
              <a:spcBef>
                <a:spcPts val="0"/>
              </a:spcBef>
              <a:spcAft>
                <a:spcPts val="0"/>
              </a:spcAft>
              <a:buNone/>
            </a:pPr>
            <a:endParaRPr/>
          </a:p>
          <a:p>
            <a:pPr marL="0" lvl="0" indent="0" algn="l" rtl="0">
              <a:spcBef>
                <a:spcPts val="0"/>
              </a:spcBef>
              <a:spcAft>
                <a:spcPts val="0"/>
              </a:spcAft>
              <a:buNone/>
            </a:pPr>
            <a:r>
              <a:rPr lang="en"/>
              <a:t>Data mining </a:t>
            </a:r>
            <a:r>
              <a:rPr lang="en" u="sng">
                <a:solidFill>
                  <a:schemeClr val="hlink"/>
                </a:solidFill>
                <a:hlinkClick r:id="rId4"/>
              </a:rPr>
              <a:t>https://www.ncbi.nlm.nih.gov/pmc/articles/PMC8356896/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30972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c0f7a3f42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c0f7a3f4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Cancer classification with gene expression data</a:t>
            </a:r>
            <a:endParaRPr dirty="0"/>
          </a:p>
          <a:p>
            <a:pPr marL="0" lvl="0" indent="0" algn="l" rtl="0">
              <a:spcBef>
                <a:spcPts val="0"/>
              </a:spcBef>
              <a:spcAft>
                <a:spcPts val="0"/>
              </a:spcAft>
              <a:buClr>
                <a:schemeClr val="dk1"/>
              </a:buClr>
              <a:buSzPts val="1100"/>
              <a:buFont typeface="Arial"/>
              <a:buNone/>
            </a:pPr>
            <a:r>
              <a:rPr lang="en" dirty="0"/>
              <a:t>Protein structure prediction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Clinical data mining. </a:t>
            </a:r>
            <a:endParaRPr dirty="0"/>
          </a:p>
          <a:p>
            <a:pPr marL="0" lvl="0" indent="0" algn="l" rtl="0">
              <a:spcBef>
                <a:spcPts val="0"/>
              </a:spcBef>
              <a:spcAft>
                <a:spcPts val="0"/>
              </a:spcAft>
              <a:buClr>
                <a:schemeClr val="dk1"/>
              </a:buClr>
              <a:buSzPts val="1100"/>
              <a:buFont typeface="Arial"/>
              <a:buNone/>
            </a:pPr>
            <a:r>
              <a:rPr lang="en" dirty="0"/>
              <a:t>Patient procedures and administration.</a:t>
            </a:r>
            <a:endParaRPr dirty="0"/>
          </a:p>
          <a:p>
            <a:pPr marL="0" lvl="0" indent="0" algn="l" rtl="0">
              <a:spcBef>
                <a:spcPts val="0"/>
              </a:spcBef>
              <a:spcAft>
                <a:spcPts val="0"/>
              </a:spcAft>
              <a:buClr>
                <a:schemeClr val="dk1"/>
              </a:buClr>
              <a:buSzPts val="1100"/>
              <a:buFont typeface="Arial"/>
              <a:buNone/>
            </a:pPr>
            <a:r>
              <a:rPr lang="en" dirty="0"/>
              <a:t>Doctor and nurse notes analysis.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Drug Discovery and Interactions</a:t>
            </a:r>
            <a:endParaRPr dirty="0"/>
          </a:p>
          <a:p>
            <a:pPr marL="0" lvl="0" indent="0" algn="l" rtl="0">
              <a:spcBef>
                <a:spcPts val="0"/>
              </a:spcBef>
              <a:spcAft>
                <a:spcPts val="0"/>
              </a:spcAft>
              <a:buClr>
                <a:schemeClr val="dk1"/>
              </a:buClr>
              <a:buSzPts val="1100"/>
              <a:buFont typeface="Arial"/>
              <a:buNone/>
            </a:pPr>
            <a:r>
              <a:rPr lang="en" dirty="0" err="1"/>
              <a:t>Postmarketing</a:t>
            </a:r>
            <a:r>
              <a:rPr lang="en" dirty="0"/>
              <a:t> Drug Safety Surveillance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Even many Universities explicitly tailor their courses towards these domains (of bio-engineering). (I’d know since I was considered for teaching at San Jose State, and much of their curricula has a bent toward bio-engineering data mining.)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400" dirty="0" err="1">
                <a:solidFill>
                  <a:srgbClr val="595959"/>
                </a:solidFill>
              </a:rPr>
              <a:t>Abridge.com</a:t>
            </a:r>
            <a:r>
              <a:rPr lang="en" sz="1400" dirty="0">
                <a:solidFill>
                  <a:srgbClr val="595959"/>
                </a:solidFill>
              </a:rPr>
              <a:t> - </a:t>
            </a:r>
            <a:r>
              <a:rPr lang="en" u="sng" dirty="0">
                <a:solidFill>
                  <a:schemeClr val="hlink"/>
                </a:solidFill>
                <a:hlinkClick r:id="rId3"/>
              </a:rPr>
              <a:t>https://www.youtube.com/watch?v=FZI5n7ZUrtc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Data mining </a:t>
            </a:r>
            <a:r>
              <a:rPr lang="en" u="sng" dirty="0">
                <a:solidFill>
                  <a:schemeClr val="hlink"/>
                </a:solidFill>
                <a:hlinkClick r:id="rId4"/>
              </a:rPr>
              <a:t>https://www.ncbi.nlm.nih.gov/pmc/articles/PMC8356896/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02853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c0f7a3f42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c0f7a3f42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https://ischool.syr.edu/data-mining-in-obamas-2012-victory/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Moneyball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d22828f67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d22828f67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22828f67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22828f67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06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22828f67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22828f67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047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22828f67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22828f67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09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299453b2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299453b2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22828f67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22828f67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c0f7a3f42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c0f7a3f42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rPr>
              <a:t>There are entire teams at most organizations devoted to mining their company’s logged data, user generated content, and otherwise collected information.</a:t>
            </a:r>
            <a:endParaRPr sz="1800">
              <a:solidFill>
                <a:srgbClr val="595959"/>
              </a:solidFill>
            </a:endParaRPr>
          </a:p>
          <a:p>
            <a:pPr marL="0" lvl="0" indent="0" algn="l" rtl="0">
              <a:spcBef>
                <a:spcPts val="0"/>
              </a:spcBef>
              <a:spcAft>
                <a:spcPts val="0"/>
              </a:spcAft>
              <a:buNone/>
            </a:pPr>
            <a:endParaRPr/>
          </a:p>
          <a:p>
            <a:pPr marL="0" lvl="0" indent="0" algn="l" rtl="0">
              <a:spcBef>
                <a:spcPts val="0"/>
              </a:spcBef>
              <a:spcAft>
                <a:spcPts val="0"/>
              </a:spcAft>
              <a:buNone/>
            </a:pPr>
            <a:r>
              <a:rPr lang="en"/>
              <a:t>In fact, at Etsy, there’s a team called “Knowledge Base”. But, really, many engineers need a bit of data mining in all the disciplines related to leveraging a company’s or population’s data.</a:t>
            </a:r>
            <a:endParaRPr/>
          </a:p>
          <a:p>
            <a:pPr marL="0" lvl="0" indent="0" algn="l" rtl="0">
              <a:spcBef>
                <a:spcPts val="0"/>
              </a:spcBef>
              <a:spcAft>
                <a:spcPts val="0"/>
              </a:spcAft>
              <a:buNone/>
            </a:pPr>
            <a:endParaRPr/>
          </a:p>
          <a:p>
            <a:pPr marL="0" lvl="0" indent="0" algn="l" rtl="0">
              <a:spcBef>
                <a:spcPts val="0"/>
              </a:spcBef>
              <a:spcAft>
                <a:spcPts val="0"/>
              </a:spcAft>
              <a:buNone/>
            </a:pPr>
            <a:r>
              <a:rPr lang="en"/>
              <a:t>Why did something happen?</a:t>
            </a:r>
            <a:endParaRPr/>
          </a:p>
          <a:p>
            <a:pPr marL="0" lvl="0" indent="0" algn="l" rtl="0">
              <a:spcBef>
                <a:spcPts val="0"/>
              </a:spcBef>
              <a:spcAft>
                <a:spcPts val="0"/>
              </a:spcAft>
              <a:buNone/>
            </a:pPr>
            <a:endParaRPr/>
          </a:p>
          <a:p>
            <a:pPr marL="0" lvl="0" indent="0" algn="l" rtl="0">
              <a:spcBef>
                <a:spcPts val="0"/>
              </a:spcBef>
              <a:spcAft>
                <a:spcPts val="0"/>
              </a:spcAft>
              <a:buNone/>
            </a:pPr>
            <a:r>
              <a:rPr lang="en"/>
              <a:t>Credit Fraud: Suspicious activity?</a:t>
            </a:r>
            <a:endParaRPr/>
          </a:p>
          <a:p>
            <a:pPr marL="0" lvl="0" indent="0" algn="l" rtl="0">
              <a:spcBef>
                <a:spcPts val="0"/>
              </a:spcBef>
              <a:spcAft>
                <a:spcPts val="0"/>
              </a:spcAft>
              <a:buNone/>
            </a:pPr>
            <a:endParaRPr/>
          </a:p>
          <a:p>
            <a:pPr marL="0" lvl="0" indent="0" algn="l" rtl="0">
              <a:spcBef>
                <a:spcPts val="0"/>
              </a:spcBef>
              <a:spcAft>
                <a:spcPts val="0"/>
              </a:spcAft>
              <a:buNone/>
            </a:pPr>
            <a:r>
              <a:rPr lang="en"/>
              <a:t>What can we use this for?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22828f67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22828f67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How many of you have Amazon Prime? </a:t>
            </a:r>
            <a:endParaRPr/>
          </a:p>
          <a:p>
            <a:pPr marL="457200" lvl="0" indent="-298450" algn="l" rtl="0">
              <a:spcBef>
                <a:spcPts val="0"/>
              </a:spcBef>
              <a:spcAft>
                <a:spcPts val="0"/>
              </a:spcAft>
              <a:buSzPts val="1100"/>
              <a:buChar char="●"/>
            </a:pPr>
            <a:r>
              <a:rPr lang="en"/>
              <a:t>Ever wonder how they are able to achieve 2 day shipping?</a:t>
            </a:r>
            <a:endParaRPr/>
          </a:p>
          <a:p>
            <a:pPr marL="457200" lvl="0" indent="-298450" algn="l" rtl="0">
              <a:spcBef>
                <a:spcPts val="0"/>
              </a:spcBef>
              <a:spcAft>
                <a:spcPts val="0"/>
              </a:spcAft>
              <a:buSzPts val="1100"/>
              <a:buChar char="●"/>
            </a:pPr>
            <a:r>
              <a:rPr lang="en"/>
              <a:t>Prioritize - first, middle, and last mile</a:t>
            </a:r>
            <a:endParaRPr/>
          </a:p>
          <a:p>
            <a:pPr marL="457200" lvl="0" indent="-298450" algn="l" rtl="0">
              <a:spcBef>
                <a:spcPts val="0"/>
              </a:spcBef>
              <a:spcAft>
                <a:spcPts val="0"/>
              </a:spcAft>
              <a:buSzPts val="1100"/>
              <a:buChar char="●"/>
            </a:pPr>
            <a:r>
              <a:rPr lang="en"/>
              <a:t>Last mile → supply chain optimization</a:t>
            </a:r>
            <a:endParaRPr/>
          </a:p>
          <a:p>
            <a:pPr marL="457200" lvl="0" indent="-298450" algn="l" rtl="0">
              <a:spcBef>
                <a:spcPts val="0"/>
              </a:spcBef>
              <a:spcAft>
                <a:spcPts val="0"/>
              </a:spcAft>
              <a:buSzPts val="1100"/>
              <a:buChar char="●"/>
            </a:pPr>
            <a:r>
              <a:rPr lang="en"/>
              <a:t>Not just where they should be, but sizes, and colors, and </a:t>
            </a:r>
            <a:r>
              <a:rPr lang="en" i="1"/>
              <a:t>how many</a:t>
            </a:r>
            <a:endParaRPr/>
          </a:p>
          <a:p>
            <a:pPr marL="457200" lvl="0" indent="-298450" algn="l" rtl="0">
              <a:spcBef>
                <a:spcPts val="0"/>
              </a:spcBef>
              <a:spcAft>
                <a:spcPts val="0"/>
              </a:spcAft>
              <a:buSzPts val="1100"/>
              <a:buChar char="●"/>
            </a:pPr>
            <a:r>
              <a:rPr lang="en"/>
              <a:t>First mile → getting you to checkout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However, AI-powered technology and deep learning power one of Amazon’s most critical elements of its business — delivery, which is fully dependent on a fluid warehouse operation.</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https://www.npr.org/2018/11/21/660168325/optimized-prime-how-ai-and-anticipation-power-amazons-1-hour-deliveries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But a lot of it is thanks to data mining. Computers analyze reams of data, making decisions and performing tasks that typically require human intelligence. Data is key to Amazon's retail forecasting on steroids and its push to shave off minutes and seconds in the rush to prepare, pack and deliver.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"It goes beyond just being able to forecast we need a hundred blouses," Freshwater says. "We need to be able to determine how many do we expect our customers to buy across the sizes, and the colors. And then ... where do we actually put the product so that our customers can get it when they click 'buy.' " That's a key element to how Amazon speeds up deliveries: The team predicts exactly where those blouses should be stocked so that they are as close as possible to the people who will buy them.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This process is even more essential now that the race is on for same-day and even same-hour delivery. Few other retailers have ventured into these speeds, because they're very expensive. And few rely quite so much on AI to control costs while expanding.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Walmart, Target and many others now offer two-day deliveries even without membership fees.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Indeed, AI is woven through every part of an Amazon purchase, from the website to the warehouses to the actual delivery to your doorstep. In corporate lingo, Amazon calls that the "first mile," "middle mile" and "last mile."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22828f67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22828f67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How many of you have Amazon Prime? </a:t>
            </a:r>
            <a:endParaRPr/>
          </a:p>
          <a:p>
            <a:pPr marL="457200" lvl="0" indent="-298450" algn="l" rtl="0">
              <a:spcBef>
                <a:spcPts val="0"/>
              </a:spcBef>
              <a:spcAft>
                <a:spcPts val="0"/>
              </a:spcAft>
              <a:buSzPts val="1100"/>
              <a:buChar char="●"/>
            </a:pPr>
            <a:r>
              <a:rPr lang="en"/>
              <a:t>Ever wonder how they are able to achieve 2 day shipping?</a:t>
            </a:r>
            <a:endParaRPr/>
          </a:p>
          <a:p>
            <a:pPr marL="457200" lvl="0" indent="-298450" algn="l" rtl="0">
              <a:spcBef>
                <a:spcPts val="0"/>
              </a:spcBef>
              <a:spcAft>
                <a:spcPts val="0"/>
              </a:spcAft>
              <a:buSzPts val="1100"/>
              <a:buChar char="●"/>
            </a:pPr>
            <a:r>
              <a:rPr lang="en"/>
              <a:t>Prioritize - first, middle, and last mile</a:t>
            </a:r>
            <a:endParaRPr/>
          </a:p>
          <a:p>
            <a:pPr marL="457200" lvl="0" indent="-298450" algn="l" rtl="0">
              <a:spcBef>
                <a:spcPts val="0"/>
              </a:spcBef>
              <a:spcAft>
                <a:spcPts val="0"/>
              </a:spcAft>
              <a:buSzPts val="1100"/>
              <a:buChar char="●"/>
            </a:pPr>
            <a:r>
              <a:rPr lang="en"/>
              <a:t>Last mile → supply chain optimization</a:t>
            </a:r>
            <a:endParaRPr/>
          </a:p>
          <a:p>
            <a:pPr marL="457200" lvl="0" indent="-298450" algn="l" rtl="0">
              <a:spcBef>
                <a:spcPts val="0"/>
              </a:spcBef>
              <a:spcAft>
                <a:spcPts val="0"/>
              </a:spcAft>
              <a:buSzPts val="1100"/>
              <a:buChar char="●"/>
            </a:pPr>
            <a:r>
              <a:rPr lang="en"/>
              <a:t>Not just where they should be, but sizes, and colors, and </a:t>
            </a:r>
            <a:r>
              <a:rPr lang="en" i="1"/>
              <a:t>how many</a:t>
            </a:r>
            <a:endParaRPr/>
          </a:p>
          <a:p>
            <a:pPr marL="457200" lvl="0" indent="-298450" algn="l" rtl="0">
              <a:spcBef>
                <a:spcPts val="0"/>
              </a:spcBef>
              <a:spcAft>
                <a:spcPts val="0"/>
              </a:spcAft>
              <a:buSzPts val="1100"/>
              <a:buChar char="●"/>
            </a:pPr>
            <a:r>
              <a:rPr lang="en"/>
              <a:t>First mile → getting you to checkout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However, AI-powered technology and deep learning power one of Amazon’s most critical elements of its business — delivery, which is fully dependent on a fluid warehouse operation.</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https://www.npr.org/2018/11/21/660168325/optimized-prime-how-ai-and-anticipation-power-amazons-1-hour-deliveries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But a lot of it is thanks to data mining. Computers analyze reams of data, making decisions and performing tasks that typically require human intelligence. Data is key to Amazon's retail forecasting on steroids and its push to shave off minutes and seconds in the rush to prepare, pack and deliver.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"It goes beyond just being able to forecast we need a hundred blouses," Freshwater says. "We need to be able to determine how many do we expect our customers to buy across the sizes, and the colors. And then ... where do we actually put the product so that our customers can get it when they click 'buy.' " That's a key element to how Amazon speeds up deliveries: The team predicts exactly where those blouses should be stocked so that they are as close as possible to the people who will buy them.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This process is even more essential now that the race is on for same-day and even same-hour delivery. Few other retailers have ventured into these speeds, because they're very expensive. And few rely quite so much on AI to control costs while expanding.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Walmart, Target and many others now offer two-day deliveries even without membership fees.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Indeed, AI is woven through every part of an Amazon purchase, from the website to the warehouses to the actual delivery to your doorstep. In corporate lingo, Amazon calls that the "first mile," "middle mile" and "last mile."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0978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c0f7a3f42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c0f7a3f4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Cancer classification with gene expression data</a:t>
            </a:r>
            <a:endParaRPr/>
          </a:p>
          <a:p>
            <a:pPr marL="0" lvl="0" indent="0" algn="l" rtl="0">
              <a:spcBef>
                <a:spcPts val="0"/>
              </a:spcBef>
              <a:spcAft>
                <a:spcPts val="0"/>
              </a:spcAft>
              <a:buClr>
                <a:schemeClr val="dk1"/>
              </a:buClr>
              <a:buSzPts val="1100"/>
              <a:buFont typeface="Arial"/>
              <a:buNone/>
            </a:pPr>
            <a:r>
              <a:rPr lang="en"/>
              <a:t>Protein structure prediction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Clinical data mining. </a:t>
            </a:r>
            <a:endParaRPr/>
          </a:p>
          <a:p>
            <a:pPr marL="0" lvl="0" indent="0" algn="l" rtl="0">
              <a:spcBef>
                <a:spcPts val="0"/>
              </a:spcBef>
              <a:spcAft>
                <a:spcPts val="0"/>
              </a:spcAft>
              <a:buClr>
                <a:schemeClr val="dk1"/>
              </a:buClr>
              <a:buSzPts val="1100"/>
              <a:buFont typeface="Arial"/>
              <a:buNone/>
            </a:pPr>
            <a:r>
              <a:rPr lang="en"/>
              <a:t>Patient procedures and administration.</a:t>
            </a:r>
            <a:endParaRPr/>
          </a:p>
          <a:p>
            <a:pPr marL="0" lvl="0" indent="0" algn="l" rtl="0">
              <a:spcBef>
                <a:spcPts val="0"/>
              </a:spcBef>
              <a:spcAft>
                <a:spcPts val="0"/>
              </a:spcAft>
              <a:buClr>
                <a:schemeClr val="dk1"/>
              </a:buClr>
              <a:buSzPts val="1100"/>
              <a:buFont typeface="Arial"/>
              <a:buNone/>
            </a:pPr>
            <a:r>
              <a:rPr lang="en"/>
              <a:t>Doctor and nurse notes analysis.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Drug Discovery and Interactions</a:t>
            </a:r>
            <a:endParaRPr/>
          </a:p>
          <a:p>
            <a:pPr marL="0" lvl="0" indent="0" algn="l" rtl="0">
              <a:spcBef>
                <a:spcPts val="0"/>
              </a:spcBef>
              <a:spcAft>
                <a:spcPts val="0"/>
              </a:spcAft>
              <a:buClr>
                <a:schemeClr val="dk1"/>
              </a:buClr>
              <a:buSzPts val="1100"/>
              <a:buFont typeface="Arial"/>
              <a:buNone/>
            </a:pPr>
            <a:r>
              <a:rPr lang="en"/>
              <a:t>Postmarketing Drug Safety Surveillance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Even many Universities explicitly tailor their courses towards these domains (of bio-engineering). (I’d know since I was considered for teaching at San Jose State, and much of their curricula has a bent toward bio-engineering data mining.)</a:t>
            </a:r>
            <a:endParaRPr/>
          </a:p>
          <a:p>
            <a:pPr marL="0" lvl="0" indent="0" algn="l" rtl="0">
              <a:spcBef>
                <a:spcPts val="0"/>
              </a:spcBef>
              <a:spcAft>
                <a:spcPts val="0"/>
              </a:spcAft>
              <a:buNone/>
            </a:pPr>
            <a:endParaRPr/>
          </a:p>
          <a:p>
            <a:pPr marL="0" lvl="0" indent="0" algn="l" rtl="0">
              <a:spcBef>
                <a:spcPts val="0"/>
              </a:spcBef>
              <a:spcAft>
                <a:spcPts val="0"/>
              </a:spcAft>
              <a:buNone/>
            </a:pPr>
            <a:r>
              <a:rPr lang="en" sz="1400">
                <a:solidFill>
                  <a:srgbClr val="595959"/>
                </a:solidFill>
              </a:rPr>
              <a:t>Abridge.com - </a:t>
            </a:r>
            <a:r>
              <a:rPr lang="en" u="sng">
                <a:solidFill>
                  <a:schemeClr val="hlink"/>
                </a:solidFill>
                <a:hlinkClick r:id="rId3"/>
              </a:rPr>
              <a:t>https://www.youtube.com/watch?v=FZI5n7ZUrtc</a:t>
            </a:r>
            <a:endParaRPr/>
          </a:p>
          <a:p>
            <a:pPr marL="0" lvl="0" indent="0" algn="l" rtl="0">
              <a:spcBef>
                <a:spcPts val="0"/>
              </a:spcBef>
              <a:spcAft>
                <a:spcPts val="0"/>
              </a:spcAft>
              <a:buNone/>
            </a:pPr>
            <a:endParaRPr/>
          </a:p>
          <a:p>
            <a:pPr marL="0" lvl="0" indent="0" algn="l" rtl="0">
              <a:spcBef>
                <a:spcPts val="0"/>
              </a:spcBef>
              <a:spcAft>
                <a:spcPts val="0"/>
              </a:spcAft>
              <a:buNone/>
            </a:pPr>
            <a:r>
              <a:rPr lang="en"/>
              <a:t>Data mining </a:t>
            </a:r>
            <a:r>
              <a:rPr lang="en" u="sng">
                <a:solidFill>
                  <a:schemeClr val="hlink"/>
                </a:solidFill>
                <a:hlinkClick r:id="rId4"/>
              </a:rPr>
              <a:t>https://www.ncbi.nlm.nih.gov/pmc/articles/PMC8356896/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4581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c0f7a3f42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c0f7a3f4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Cancer classification with gene expression data</a:t>
            </a:r>
            <a:endParaRPr/>
          </a:p>
          <a:p>
            <a:pPr marL="0" lvl="0" indent="0" algn="l" rtl="0">
              <a:spcBef>
                <a:spcPts val="0"/>
              </a:spcBef>
              <a:spcAft>
                <a:spcPts val="0"/>
              </a:spcAft>
              <a:buClr>
                <a:schemeClr val="dk1"/>
              </a:buClr>
              <a:buSzPts val="1100"/>
              <a:buFont typeface="Arial"/>
              <a:buNone/>
            </a:pPr>
            <a:r>
              <a:rPr lang="en"/>
              <a:t>Protein structure prediction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Clinical data mining. </a:t>
            </a:r>
            <a:endParaRPr/>
          </a:p>
          <a:p>
            <a:pPr marL="0" lvl="0" indent="0" algn="l" rtl="0">
              <a:spcBef>
                <a:spcPts val="0"/>
              </a:spcBef>
              <a:spcAft>
                <a:spcPts val="0"/>
              </a:spcAft>
              <a:buClr>
                <a:schemeClr val="dk1"/>
              </a:buClr>
              <a:buSzPts val="1100"/>
              <a:buFont typeface="Arial"/>
              <a:buNone/>
            </a:pPr>
            <a:r>
              <a:rPr lang="en"/>
              <a:t>Patient procedures and administration.</a:t>
            </a:r>
            <a:endParaRPr/>
          </a:p>
          <a:p>
            <a:pPr marL="0" lvl="0" indent="0" algn="l" rtl="0">
              <a:spcBef>
                <a:spcPts val="0"/>
              </a:spcBef>
              <a:spcAft>
                <a:spcPts val="0"/>
              </a:spcAft>
              <a:buClr>
                <a:schemeClr val="dk1"/>
              </a:buClr>
              <a:buSzPts val="1100"/>
              <a:buFont typeface="Arial"/>
              <a:buNone/>
            </a:pPr>
            <a:r>
              <a:rPr lang="en"/>
              <a:t>Doctor and nurse notes analysis.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Drug Discovery and Interactions</a:t>
            </a:r>
            <a:endParaRPr/>
          </a:p>
          <a:p>
            <a:pPr marL="0" lvl="0" indent="0" algn="l" rtl="0">
              <a:spcBef>
                <a:spcPts val="0"/>
              </a:spcBef>
              <a:spcAft>
                <a:spcPts val="0"/>
              </a:spcAft>
              <a:buClr>
                <a:schemeClr val="dk1"/>
              </a:buClr>
              <a:buSzPts val="1100"/>
              <a:buFont typeface="Arial"/>
              <a:buNone/>
            </a:pPr>
            <a:r>
              <a:rPr lang="en"/>
              <a:t>Postmarketing Drug Safety Surveillance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Even many Universities explicitly tailor their courses towards these domains (of bio-engineering). (I’d know since I was considered for teaching at San Jose State, and much of their curricula has a bent toward bio-engineering data mining.)</a:t>
            </a:r>
            <a:endParaRPr/>
          </a:p>
          <a:p>
            <a:pPr marL="0" lvl="0" indent="0" algn="l" rtl="0">
              <a:spcBef>
                <a:spcPts val="0"/>
              </a:spcBef>
              <a:spcAft>
                <a:spcPts val="0"/>
              </a:spcAft>
              <a:buNone/>
            </a:pPr>
            <a:endParaRPr/>
          </a:p>
          <a:p>
            <a:pPr marL="0" lvl="0" indent="0" algn="l" rtl="0">
              <a:spcBef>
                <a:spcPts val="0"/>
              </a:spcBef>
              <a:spcAft>
                <a:spcPts val="0"/>
              </a:spcAft>
              <a:buNone/>
            </a:pPr>
            <a:r>
              <a:rPr lang="en" sz="1400">
                <a:solidFill>
                  <a:srgbClr val="595959"/>
                </a:solidFill>
              </a:rPr>
              <a:t>Abridge.com - </a:t>
            </a:r>
            <a:r>
              <a:rPr lang="en" u="sng">
                <a:solidFill>
                  <a:schemeClr val="hlink"/>
                </a:solidFill>
                <a:hlinkClick r:id="rId3"/>
              </a:rPr>
              <a:t>https://www.youtube.com/watch?v=FZI5n7ZUrtc</a:t>
            </a:r>
            <a:endParaRPr/>
          </a:p>
          <a:p>
            <a:pPr marL="0" lvl="0" indent="0" algn="l" rtl="0">
              <a:spcBef>
                <a:spcPts val="0"/>
              </a:spcBef>
              <a:spcAft>
                <a:spcPts val="0"/>
              </a:spcAft>
              <a:buNone/>
            </a:pPr>
            <a:endParaRPr/>
          </a:p>
          <a:p>
            <a:pPr marL="0" lvl="0" indent="0" algn="l" rtl="0">
              <a:spcBef>
                <a:spcPts val="0"/>
              </a:spcBef>
              <a:spcAft>
                <a:spcPts val="0"/>
              </a:spcAft>
              <a:buNone/>
            </a:pPr>
            <a:r>
              <a:rPr lang="en"/>
              <a:t>Data mining </a:t>
            </a:r>
            <a:r>
              <a:rPr lang="en" u="sng">
                <a:solidFill>
                  <a:schemeClr val="hlink"/>
                </a:solidFill>
                <a:hlinkClick r:id="rId4"/>
              </a:rPr>
              <a:t>https://www.ncbi.nlm.nih.gov/pmc/articles/PMC8356896/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94763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c0f7a3f42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c0f7a3f4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Cancer classification with gene expression data</a:t>
            </a:r>
            <a:endParaRPr/>
          </a:p>
          <a:p>
            <a:pPr marL="0" lvl="0" indent="0" algn="l" rtl="0">
              <a:spcBef>
                <a:spcPts val="0"/>
              </a:spcBef>
              <a:spcAft>
                <a:spcPts val="0"/>
              </a:spcAft>
              <a:buClr>
                <a:schemeClr val="dk1"/>
              </a:buClr>
              <a:buSzPts val="1100"/>
              <a:buFont typeface="Arial"/>
              <a:buNone/>
            </a:pPr>
            <a:r>
              <a:rPr lang="en"/>
              <a:t>Protein structure prediction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Clinical data mining. </a:t>
            </a:r>
            <a:endParaRPr/>
          </a:p>
          <a:p>
            <a:pPr marL="0" lvl="0" indent="0" algn="l" rtl="0">
              <a:spcBef>
                <a:spcPts val="0"/>
              </a:spcBef>
              <a:spcAft>
                <a:spcPts val="0"/>
              </a:spcAft>
              <a:buClr>
                <a:schemeClr val="dk1"/>
              </a:buClr>
              <a:buSzPts val="1100"/>
              <a:buFont typeface="Arial"/>
              <a:buNone/>
            </a:pPr>
            <a:r>
              <a:rPr lang="en"/>
              <a:t>Patient procedures and administration.</a:t>
            </a:r>
            <a:endParaRPr/>
          </a:p>
          <a:p>
            <a:pPr marL="0" lvl="0" indent="0" algn="l" rtl="0">
              <a:spcBef>
                <a:spcPts val="0"/>
              </a:spcBef>
              <a:spcAft>
                <a:spcPts val="0"/>
              </a:spcAft>
              <a:buClr>
                <a:schemeClr val="dk1"/>
              </a:buClr>
              <a:buSzPts val="1100"/>
              <a:buFont typeface="Arial"/>
              <a:buNone/>
            </a:pPr>
            <a:r>
              <a:rPr lang="en"/>
              <a:t>Doctor and nurse notes analysis.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Drug Discovery and Interactions</a:t>
            </a:r>
            <a:endParaRPr/>
          </a:p>
          <a:p>
            <a:pPr marL="0" lvl="0" indent="0" algn="l" rtl="0">
              <a:spcBef>
                <a:spcPts val="0"/>
              </a:spcBef>
              <a:spcAft>
                <a:spcPts val="0"/>
              </a:spcAft>
              <a:buClr>
                <a:schemeClr val="dk1"/>
              </a:buClr>
              <a:buSzPts val="1100"/>
              <a:buFont typeface="Arial"/>
              <a:buNone/>
            </a:pPr>
            <a:r>
              <a:rPr lang="en"/>
              <a:t>Postmarketing Drug Safety Surveillance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Even many Universities explicitly tailor their courses towards these domains (of bio-engineering). (I’d know since I was considered for teaching at San Jose State, and much of their curricula has a bent toward bio-engineering data mining.)</a:t>
            </a:r>
            <a:endParaRPr/>
          </a:p>
          <a:p>
            <a:pPr marL="0" lvl="0" indent="0" algn="l" rtl="0">
              <a:spcBef>
                <a:spcPts val="0"/>
              </a:spcBef>
              <a:spcAft>
                <a:spcPts val="0"/>
              </a:spcAft>
              <a:buNone/>
            </a:pPr>
            <a:endParaRPr/>
          </a:p>
          <a:p>
            <a:pPr marL="0" lvl="0" indent="0" algn="l" rtl="0">
              <a:spcBef>
                <a:spcPts val="0"/>
              </a:spcBef>
              <a:spcAft>
                <a:spcPts val="0"/>
              </a:spcAft>
              <a:buNone/>
            </a:pPr>
            <a:r>
              <a:rPr lang="en" sz="1400">
                <a:solidFill>
                  <a:srgbClr val="595959"/>
                </a:solidFill>
              </a:rPr>
              <a:t>Abridge.com - </a:t>
            </a:r>
            <a:r>
              <a:rPr lang="en" u="sng">
                <a:solidFill>
                  <a:schemeClr val="hlink"/>
                </a:solidFill>
                <a:hlinkClick r:id="rId3"/>
              </a:rPr>
              <a:t>https://www.youtube.com/watch?v=FZI5n7ZUrtc</a:t>
            </a:r>
            <a:endParaRPr/>
          </a:p>
          <a:p>
            <a:pPr marL="0" lvl="0" indent="0" algn="l" rtl="0">
              <a:spcBef>
                <a:spcPts val="0"/>
              </a:spcBef>
              <a:spcAft>
                <a:spcPts val="0"/>
              </a:spcAft>
              <a:buNone/>
            </a:pPr>
            <a:endParaRPr/>
          </a:p>
          <a:p>
            <a:pPr marL="0" lvl="0" indent="0" algn="l" rtl="0">
              <a:spcBef>
                <a:spcPts val="0"/>
              </a:spcBef>
              <a:spcAft>
                <a:spcPts val="0"/>
              </a:spcAft>
              <a:buNone/>
            </a:pPr>
            <a:r>
              <a:rPr lang="en"/>
              <a:t>Data mining </a:t>
            </a:r>
            <a:r>
              <a:rPr lang="en" u="sng">
                <a:solidFill>
                  <a:schemeClr val="hlink"/>
                </a:solidFill>
                <a:hlinkClick r:id="rId4"/>
              </a:rPr>
              <a:t>https://www.ncbi.nlm.nih.gov/pmc/articles/PMC8356896/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0196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00457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d">
  <p:cSld name="Red">
    <p:bg>
      <p:bgPr>
        <a:solidFill>
          <a:srgbClr val="8A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68176" y="3297461"/>
            <a:ext cx="2806800" cy="327000"/>
          </a:xfrm>
          <a:prstGeom prst="rect">
            <a:avLst/>
          </a:prstGeom>
          <a:noFill/>
          <a:ln>
            <a:noFill/>
          </a:ln>
        </p:spPr>
        <p:txBody>
          <a:bodyPr spcFirstLastPara="1" wrap="square" lIns="53450" tIns="26725" rIns="53450" bIns="26725" anchor="t" anchorCtr="0">
            <a:noAutofit/>
          </a:bodyPr>
          <a:lstStyle>
            <a:lvl1pPr marL="457200" lvl="0" indent="-228600" algn="ctr" rtl="0">
              <a:spcBef>
                <a:spcPts val="500"/>
              </a:spcBef>
              <a:spcAft>
                <a:spcPts val="0"/>
              </a:spcAft>
              <a:buSzPts val="1300"/>
              <a:buFont typeface="Cambria"/>
              <a:buNone/>
              <a:defRPr sz="1300" i="1">
                <a:solidFill>
                  <a:schemeClr val="lt1"/>
                </a:solidFill>
                <a:latin typeface="Cambria"/>
                <a:ea typeface="Cambria"/>
                <a:cs typeface="Cambria"/>
                <a:sym typeface="Cambria"/>
              </a:defRPr>
            </a:lvl1pPr>
            <a:lvl2pPr marL="914400" lvl="1" indent="-317500" algn="l" rtl="0">
              <a:spcBef>
                <a:spcPts val="1200"/>
              </a:spcBef>
              <a:spcAft>
                <a:spcPts val="0"/>
              </a:spcAft>
              <a:buSzPts val="1400"/>
              <a:buChar char="○"/>
              <a:defRPr/>
            </a:lvl2pPr>
            <a:lvl3pPr marL="1371600" lvl="2" indent="-317500" algn="l" rtl="0">
              <a:spcBef>
                <a:spcPts val="300"/>
              </a:spcBef>
              <a:spcAft>
                <a:spcPts val="0"/>
              </a:spcAft>
              <a:buSzPts val="1400"/>
              <a:buChar char="■"/>
              <a:defRPr/>
            </a:lvl3pPr>
            <a:lvl4pPr marL="1828800" lvl="3" indent="-317500" algn="l" rtl="0">
              <a:spcBef>
                <a:spcPts val="1200"/>
              </a:spcBef>
              <a:spcAft>
                <a:spcPts val="0"/>
              </a:spcAft>
              <a:buSzPts val="1400"/>
              <a:buChar char="●"/>
              <a:defRPr/>
            </a:lvl4pPr>
            <a:lvl5pPr marL="2286000" lvl="4" indent="-317500" algn="l" rtl="0">
              <a:spcBef>
                <a:spcPts val="1200"/>
              </a:spcBef>
              <a:spcAft>
                <a:spcPts val="0"/>
              </a:spcAft>
              <a:buSzPts val="1400"/>
              <a:buChar char="○"/>
              <a:defRPr/>
            </a:lvl5pPr>
            <a:lvl6pPr marL="2743200" lvl="5" indent="-317500" algn="l" rtl="0">
              <a:spcBef>
                <a:spcPts val="1200"/>
              </a:spcBef>
              <a:spcAft>
                <a:spcPts val="0"/>
              </a:spcAft>
              <a:buClr>
                <a:schemeClr val="dk1"/>
              </a:buClr>
              <a:buSzPts val="1400"/>
              <a:buChar char="■"/>
              <a:defRPr/>
            </a:lvl6pPr>
            <a:lvl7pPr marL="3200400" lvl="6" indent="-317500" algn="l" rtl="0">
              <a:spcBef>
                <a:spcPts val="1200"/>
              </a:spcBef>
              <a:spcAft>
                <a:spcPts val="0"/>
              </a:spcAft>
              <a:buClr>
                <a:schemeClr val="dk1"/>
              </a:buClr>
              <a:buSzPts val="1400"/>
              <a:buChar char="●"/>
              <a:defRPr/>
            </a:lvl7pPr>
            <a:lvl8pPr marL="3657600" lvl="7" indent="-317500" algn="l" rtl="0">
              <a:spcBef>
                <a:spcPts val="1200"/>
              </a:spcBef>
              <a:spcAft>
                <a:spcPts val="0"/>
              </a:spcAft>
              <a:buClr>
                <a:schemeClr val="dk1"/>
              </a:buClr>
              <a:buSzPts val="1400"/>
              <a:buChar char="○"/>
              <a:defRPr/>
            </a:lvl8pPr>
            <a:lvl9pPr marL="4114800" lvl="8" indent="-317500" algn="l" rtl="0">
              <a:spcBef>
                <a:spcPts val="1200"/>
              </a:spcBef>
              <a:spcAft>
                <a:spcPts val="1200"/>
              </a:spcAft>
              <a:buClr>
                <a:schemeClr val="dk1"/>
              </a:buClr>
              <a:buSzPts val="1400"/>
              <a:buChar char="■"/>
              <a:defRPr/>
            </a:lvl9pPr>
          </a:lstStyle>
          <a:p>
            <a:endParaRPr/>
          </a:p>
        </p:txBody>
      </p:sp>
      <p:sp>
        <p:nvSpPr>
          <p:cNvPr id="55" name="Google Shape;55;p13"/>
          <p:cNvSpPr/>
          <p:nvPr/>
        </p:nvSpPr>
        <p:spPr>
          <a:xfrm>
            <a:off x="3931920" y="1314450"/>
            <a:ext cx="1280400" cy="1152300"/>
          </a:xfrm>
          <a:prstGeom prst="ellipse">
            <a:avLst/>
          </a:prstGeom>
          <a:solidFill>
            <a:srgbClr val="262626"/>
          </a:solidFill>
          <a:ln w="5715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64125" tIns="32075" rIns="64125" bIns="32075" anchor="ctr" anchorCtr="0">
            <a:noAutofit/>
          </a:bodyPr>
          <a:lstStyle/>
          <a:p>
            <a:pPr marL="0" marR="0" lvl="0" indent="0" algn="ctr" rtl="0">
              <a:spcBef>
                <a:spcPts val="0"/>
              </a:spcBef>
              <a:spcAft>
                <a:spcPts val="0"/>
              </a:spcAft>
              <a:buNone/>
            </a:pPr>
            <a:endParaRPr sz="4600" dirty="0">
              <a:solidFill>
                <a:srgbClr val="FFFFFF"/>
              </a:solidFill>
              <a:latin typeface="Cambria"/>
              <a:ea typeface="Cambria"/>
              <a:cs typeface="Cambria"/>
              <a:sym typeface="Cambria"/>
            </a:endParaRPr>
          </a:p>
        </p:txBody>
      </p:sp>
      <p:sp>
        <p:nvSpPr>
          <p:cNvPr id="56" name="Google Shape;56;p13"/>
          <p:cNvSpPr txBox="1">
            <a:spLocks noGrp="1"/>
          </p:cNvSpPr>
          <p:nvPr>
            <p:ph type="body" idx="2"/>
          </p:nvPr>
        </p:nvSpPr>
        <p:spPr>
          <a:xfrm>
            <a:off x="762002" y="2595384"/>
            <a:ext cx="7620000" cy="1073700"/>
          </a:xfrm>
          <a:prstGeom prst="rect">
            <a:avLst/>
          </a:prstGeom>
          <a:noFill/>
          <a:ln>
            <a:noFill/>
          </a:ln>
        </p:spPr>
        <p:txBody>
          <a:bodyPr spcFirstLastPara="1" wrap="square" lIns="53450" tIns="26725" rIns="53450" bIns="26725" anchor="t" anchorCtr="0">
            <a:noAutofit/>
          </a:bodyPr>
          <a:lstStyle>
            <a:lvl1pPr marL="457200" lvl="0" indent="-228600" algn="ctr" rtl="0">
              <a:lnSpc>
                <a:spcPct val="75000"/>
              </a:lnSpc>
              <a:spcBef>
                <a:spcPts val="500"/>
              </a:spcBef>
              <a:spcAft>
                <a:spcPts val="0"/>
              </a:spcAft>
              <a:buSzPts val="4200"/>
              <a:buFont typeface="Cambria"/>
              <a:buNone/>
              <a:defRPr sz="4200">
                <a:solidFill>
                  <a:schemeClr val="lt1"/>
                </a:solidFill>
                <a:latin typeface="Cambria"/>
                <a:ea typeface="Cambria"/>
                <a:cs typeface="Cambria"/>
                <a:sym typeface="Cambria"/>
              </a:defRPr>
            </a:lvl1pPr>
            <a:lvl2pPr marL="914400" lvl="1" indent="-317500" algn="l" rtl="0">
              <a:spcBef>
                <a:spcPts val="1200"/>
              </a:spcBef>
              <a:spcAft>
                <a:spcPts val="0"/>
              </a:spcAft>
              <a:buSzPts val="1400"/>
              <a:buChar char="○"/>
              <a:defRPr/>
            </a:lvl2pPr>
            <a:lvl3pPr marL="1371600" lvl="2" indent="-317500" algn="l" rtl="0">
              <a:spcBef>
                <a:spcPts val="300"/>
              </a:spcBef>
              <a:spcAft>
                <a:spcPts val="0"/>
              </a:spcAft>
              <a:buSzPts val="1400"/>
              <a:buChar char="■"/>
              <a:defRPr/>
            </a:lvl3pPr>
            <a:lvl4pPr marL="1828800" lvl="3" indent="-317500" algn="l" rtl="0">
              <a:spcBef>
                <a:spcPts val="1200"/>
              </a:spcBef>
              <a:spcAft>
                <a:spcPts val="0"/>
              </a:spcAft>
              <a:buSzPts val="1400"/>
              <a:buChar char="●"/>
              <a:defRPr/>
            </a:lvl4pPr>
            <a:lvl5pPr marL="2286000" lvl="4" indent="-317500" algn="l" rtl="0">
              <a:spcBef>
                <a:spcPts val="1200"/>
              </a:spcBef>
              <a:spcAft>
                <a:spcPts val="0"/>
              </a:spcAft>
              <a:buSzPts val="1400"/>
              <a:buChar char="○"/>
              <a:defRPr/>
            </a:lvl5pPr>
            <a:lvl6pPr marL="2743200" lvl="5" indent="-317500" algn="l" rtl="0">
              <a:spcBef>
                <a:spcPts val="1200"/>
              </a:spcBef>
              <a:spcAft>
                <a:spcPts val="0"/>
              </a:spcAft>
              <a:buClr>
                <a:schemeClr val="dk1"/>
              </a:buClr>
              <a:buSzPts val="1400"/>
              <a:buChar char="■"/>
              <a:defRPr/>
            </a:lvl6pPr>
            <a:lvl7pPr marL="3200400" lvl="6" indent="-317500" algn="l" rtl="0">
              <a:spcBef>
                <a:spcPts val="1200"/>
              </a:spcBef>
              <a:spcAft>
                <a:spcPts val="0"/>
              </a:spcAft>
              <a:buClr>
                <a:schemeClr val="dk1"/>
              </a:buClr>
              <a:buSzPts val="1400"/>
              <a:buChar char="●"/>
              <a:defRPr/>
            </a:lvl7pPr>
            <a:lvl8pPr marL="3657600" lvl="7" indent="-317500" algn="l" rtl="0">
              <a:spcBef>
                <a:spcPts val="1200"/>
              </a:spcBef>
              <a:spcAft>
                <a:spcPts val="0"/>
              </a:spcAft>
              <a:buClr>
                <a:schemeClr val="dk1"/>
              </a:buClr>
              <a:buSzPts val="1400"/>
              <a:buChar char="○"/>
              <a:defRPr/>
            </a:lvl8pPr>
            <a:lvl9pPr marL="4114800" lvl="8" indent="-317500" algn="l" rtl="0">
              <a:spcBef>
                <a:spcPts val="1200"/>
              </a:spcBef>
              <a:spcAft>
                <a:spcPts val="1200"/>
              </a:spcAft>
              <a:buClr>
                <a:schemeClr val="dk1"/>
              </a:buClr>
              <a:buSzPts val="1400"/>
              <a:buChar char="■"/>
              <a:defRPr/>
            </a:lvl9pPr>
          </a:lstStyle>
          <a:p>
            <a:endParaRPr/>
          </a:p>
        </p:txBody>
      </p:sp>
      <p:pic>
        <p:nvPicPr>
          <p:cNvPr id="57" name="Google Shape;57;p13"/>
          <p:cNvPicPr preferRelativeResize="0"/>
          <p:nvPr/>
        </p:nvPicPr>
        <p:blipFill rotWithShape="1">
          <a:blip r:embed="rId2">
            <a:alphaModFix/>
          </a:blip>
          <a:srcRect/>
          <a:stretch/>
        </p:blipFill>
        <p:spPr>
          <a:xfrm>
            <a:off x="3729011" y="1210799"/>
            <a:ext cx="1850593" cy="14844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54">
                                            <p:txEl>
                                              <p:pRg st="0" end="0"/>
                                            </p:txEl>
                                          </p:spTgt>
                                        </p:tgtEl>
                                        <p:attrNameLst>
                                          <p:attrName>style.visibility</p:attrName>
                                        </p:attrNameLst>
                                      </p:cBhvr>
                                      <p:to>
                                        <p:strVal val="visible"/>
                                      </p:to>
                                    </p:set>
                                    <p:anim calcmode="lin" valueType="num">
                                      <p:cBhvr additive="base">
                                        <p:cTn id="7" dur="750"/>
                                        <p:tgtEl>
                                          <p:spTgt spid="54">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500"/>
                                  </p:stCondLst>
                                  <p:childTnLst>
                                    <p:set>
                                      <p:cBhvr>
                                        <p:cTn id="9" dur="1" fill="hold">
                                          <p:stCondLst>
                                            <p:cond delay="0"/>
                                          </p:stCondLst>
                                        </p:cTn>
                                        <p:tgtEl>
                                          <p:spTgt spid="54">
                                            <p:txEl>
                                              <p:charRg st="1" end="1"/>
                                            </p:txEl>
                                          </p:spTgt>
                                        </p:tgtEl>
                                        <p:attrNameLst>
                                          <p:attrName>style.visibility</p:attrName>
                                        </p:attrNameLst>
                                      </p:cBhvr>
                                      <p:to>
                                        <p:strVal val="visible"/>
                                      </p:to>
                                    </p:set>
                                    <p:anim calcmode="lin" valueType="num">
                                      <p:cBhvr additive="base">
                                        <p:cTn id="10" dur="750"/>
                                        <p:tgtEl>
                                          <p:spTgt spid="54">
                                            <p:txEl>
                                              <p:charRg st="1" end="1"/>
                                            </p:txEl>
                                          </p:spTgt>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500"/>
                                  </p:stCondLst>
                                  <p:childTnLst>
                                    <p:set>
                                      <p:cBhvr>
                                        <p:cTn id="12" dur="1" fill="hold">
                                          <p:stCondLst>
                                            <p:cond delay="0"/>
                                          </p:stCondLst>
                                        </p:cTn>
                                        <p:tgtEl>
                                          <p:spTgt spid="54">
                                            <p:txEl>
                                              <p:charRg st="1" end="1"/>
                                            </p:txEl>
                                          </p:spTgt>
                                        </p:tgtEl>
                                        <p:attrNameLst>
                                          <p:attrName>style.visibility</p:attrName>
                                        </p:attrNameLst>
                                      </p:cBhvr>
                                      <p:to>
                                        <p:strVal val="visible"/>
                                      </p:to>
                                    </p:set>
                                    <p:anim calcmode="lin" valueType="num">
                                      <p:cBhvr additive="base">
                                        <p:cTn id="13" dur="750"/>
                                        <p:tgtEl>
                                          <p:spTgt spid="54">
                                            <p:txEl>
                                              <p:charRg st="1" end="1"/>
                                            </p:txEl>
                                          </p:spTgt>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500"/>
                                  </p:stCondLst>
                                  <p:childTnLst>
                                    <p:set>
                                      <p:cBhvr>
                                        <p:cTn id="15" dur="1" fill="hold">
                                          <p:stCondLst>
                                            <p:cond delay="0"/>
                                          </p:stCondLst>
                                        </p:cTn>
                                        <p:tgtEl>
                                          <p:spTgt spid="54">
                                            <p:txEl>
                                              <p:charRg st="1" end="1"/>
                                            </p:txEl>
                                          </p:spTgt>
                                        </p:tgtEl>
                                        <p:attrNameLst>
                                          <p:attrName>style.visibility</p:attrName>
                                        </p:attrNameLst>
                                      </p:cBhvr>
                                      <p:to>
                                        <p:strVal val="visible"/>
                                      </p:to>
                                    </p:set>
                                    <p:anim calcmode="lin" valueType="num">
                                      <p:cBhvr additive="base">
                                        <p:cTn id="16" dur="750"/>
                                        <p:tgtEl>
                                          <p:spTgt spid="54">
                                            <p:txEl>
                                              <p:charRg st="1" end="1"/>
                                            </p:txEl>
                                          </p:spTgt>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54">
                                            <p:txEl>
                                              <p:charRg st="1" end="1"/>
                                            </p:txEl>
                                          </p:spTgt>
                                        </p:tgtEl>
                                        <p:attrNameLst>
                                          <p:attrName>style.visibility</p:attrName>
                                        </p:attrNameLst>
                                      </p:cBhvr>
                                      <p:to>
                                        <p:strVal val="visible"/>
                                      </p:to>
                                    </p:set>
                                    <p:anim calcmode="lin" valueType="num">
                                      <p:cBhvr additive="base">
                                        <p:cTn id="19" dur="750"/>
                                        <p:tgtEl>
                                          <p:spTgt spid="54">
                                            <p:txEl>
                                              <p:charRg st="1" end="1"/>
                                            </p:txEl>
                                          </p:spTgt>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500"/>
                                  </p:stCondLst>
                                  <p:childTnLst>
                                    <p:set>
                                      <p:cBhvr>
                                        <p:cTn id="21" dur="1" fill="hold">
                                          <p:stCondLst>
                                            <p:cond delay="0"/>
                                          </p:stCondLst>
                                        </p:cTn>
                                        <p:tgtEl>
                                          <p:spTgt spid="54">
                                            <p:txEl>
                                              <p:charRg st="1" end="1"/>
                                            </p:txEl>
                                          </p:spTgt>
                                        </p:tgtEl>
                                        <p:attrNameLst>
                                          <p:attrName>style.visibility</p:attrName>
                                        </p:attrNameLst>
                                      </p:cBhvr>
                                      <p:to>
                                        <p:strVal val="visible"/>
                                      </p:to>
                                    </p:set>
                                    <p:anim calcmode="lin" valueType="num">
                                      <p:cBhvr additive="base">
                                        <p:cTn id="22" dur="750"/>
                                        <p:tgtEl>
                                          <p:spTgt spid="54">
                                            <p:txEl>
                                              <p:charRg st="1" end="1"/>
                                            </p:txEl>
                                          </p:spTgt>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500"/>
                                  </p:stCondLst>
                                  <p:childTnLst>
                                    <p:set>
                                      <p:cBhvr>
                                        <p:cTn id="24" dur="1" fill="hold">
                                          <p:stCondLst>
                                            <p:cond delay="0"/>
                                          </p:stCondLst>
                                        </p:cTn>
                                        <p:tgtEl>
                                          <p:spTgt spid="54">
                                            <p:txEl>
                                              <p:charRg st="1" end="1"/>
                                            </p:txEl>
                                          </p:spTgt>
                                        </p:tgtEl>
                                        <p:attrNameLst>
                                          <p:attrName>style.visibility</p:attrName>
                                        </p:attrNameLst>
                                      </p:cBhvr>
                                      <p:to>
                                        <p:strVal val="visible"/>
                                      </p:to>
                                    </p:set>
                                    <p:anim calcmode="lin" valueType="num">
                                      <p:cBhvr additive="base">
                                        <p:cTn id="25" dur="750"/>
                                        <p:tgtEl>
                                          <p:spTgt spid="54">
                                            <p:txEl>
                                              <p:charRg st="1" end="1"/>
                                            </p:txEl>
                                          </p:spTgt>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54">
                                            <p:txEl>
                                              <p:charRg st="1" end="1"/>
                                            </p:txEl>
                                          </p:spTgt>
                                        </p:tgtEl>
                                        <p:attrNameLst>
                                          <p:attrName>style.visibility</p:attrName>
                                        </p:attrNameLst>
                                      </p:cBhvr>
                                      <p:to>
                                        <p:strVal val="visible"/>
                                      </p:to>
                                    </p:set>
                                    <p:anim calcmode="lin" valueType="num">
                                      <p:cBhvr additive="base">
                                        <p:cTn id="28" dur="750"/>
                                        <p:tgtEl>
                                          <p:spTgt spid="54">
                                            <p:txEl>
                                              <p:charRg st="1" end="1"/>
                                            </p:txEl>
                                          </p:spTgt>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500"/>
                                  </p:stCondLst>
                                  <p:childTnLst>
                                    <p:set>
                                      <p:cBhvr>
                                        <p:cTn id="30" dur="1" fill="hold">
                                          <p:stCondLst>
                                            <p:cond delay="0"/>
                                          </p:stCondLst>
                                        </p:cTn>
                                        <p:tgtEl>
                                          <p:spTgt spid="54">
                                            <p:txEl>
                                              <p:charRg st="1" end="1"/>
                                            </p:txEl>
                                          </p:spTgt>
                                        </p:tgtEl>
                                        <p:attrNameLst>
                                          <p:attrName>style.visibility</p:attrName>
                                        </p:attrNameLst>
                                      </p:cBhvr>
                                      <p:to>
                                        <p:strVal val="visible"/>
                                      </p:to>
                                    </p:set>
                                    <p:anim calcmode="lin" valueType="num">
                                      <p:cBhvr additive="base">
                                        <p:cTn id="31" dur="750"/>
                                        <p:tgtEl>
                                          <p:spTgt spid="54">
                                            <p:txEl>
                                              <p:charRg st="1" end="1"/>
                                            </p:txEl>
                                          </p:spTgt>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250"/>
                                  </p:stCondLst>
                                  <p:childTnLst>
                                    <p:set>
                                      <p:cBhvr>
                                        <p:cTn id="33" dur="1" fill="hold">
                                          <p:stCondLst>
                                            <p:cond delay="0"/>
                                          </p:stCondLst>
                                        </p:cTn>
                                        <p:tgtEl>
                                          <p:spTgt spid="56">
                                            <p:txEl>
                                              <p:pRg st="0" end="0"/>
                                            </p:txEl>
                                          </p:spTgt>
                                        </p:tgtEl>
                                        <p:attrNameLst>
                                          <p:attrName>style.visibility</p:attrName>
                                        </p:attrNameLst>
                                      </p:cBhvr>
                                      <p:to>
                                        <p:strVal val="visible"/>
                                      </p:to>
                                    </p:set>
                                    <p:anim calcmode="lin" valueType="num">
                                      <p:cBhvr additive="base">
                                        <p:cTn id="34" dur="750"/>
                                        <p:tgtEl>
                                          <p:spTgt spid="56">
                                            <p:txEl>
                                              <p:pRg st="0" end="0"/>
                                            </p:txEl>
                                          </p:spTgt>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250"/>
                                  </p:stCondLst>
                                  <p:childTnLst>
                                    <p:set>
                                      <p:cBhvr>
                                        <p:cTn id="36" dur="1" fill="hold">
                                          <p:stCondLst>
                                            <p:cond delay="0"/>
                                          </p:stCondLst>
                                        </p:cTn>
                                        <p:tgtEl>
                                          <p:spTgt spid="56">
                                            <p:txEl>
                                              <p:charRg st="1" end="1"/>
                                            </p:txEl>
                                          </p:spTgt>
                                        </p:tgtEl>
                                        <p:attrNameLst>
                                          <p:attrName>style.visibility</p:attrName>
                                        </p:attrNameLst>
                                      </p:cBhvr>
                                      <p:to>
                                        <p:strVal val="visible"/>
                                      </p:to>
                                    </p:set>
                                    <p:anim calcmode="lin" valueType="num">
                                      <p:cBhvr additive="base">
                                        <p:cTn id="37" dur="750"/>
                                        <p:tgtEl>
                                          <p:spTgt spid="56">
                                            <p:txEl>
                                              <p:charRg st="1" end="1"/>
                                            </p:txEl>
                                          </p:spTgt>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250"/>
                                  </p:stCondLst>
                                  <p:childTnLst>
                                    <p:set>
                                      <p:cBhvr>
                                        <p:cTn id="39" dur="1" fill="hold">
                                          <p:stCondLst>
                                            <p:cond delay="0"/>
                                          </p:stCondLst>
                                        </p:cTn>
                                        <p:tgtEl>
                                          <p:spTgt spid="56">
                                            <p:txEl>
                                              <p:charRg st="1" end="1"/>
                                            </p:txEl>
                                          </p:spTgt>
                                        </p:tgtEl>
                                        <p:attrNameLst>
                                          <p:attrName>style.visibility</p:attrName>
                                        </p:attrNameLst>
                                      </p:cBhvr>
                                      <p:to>
                                        <p:strVal val="visible"/>
                                      </p:to>
                                    </p:set>
                                    <p:anim calcmode="lin" valueType="num">
                                      <p:cBhvr additive="base">
                                        <p:cTn id="40" dur="750"/>
                                        <p:tgtEl>
                                          <p:spTgt spid="56">
                                            <p:txEl>
                                              <p:charRg st="1" end="1"/>
                                            </p:txEl>
                                          </p:spTgt>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250"/>
                                  </p:stCondLst>
                                  <p:childTnLst>
                                    <p:set>
                                      <p:cBhvr>
                                        <p:cTn id="42" dur="1" fill="hold">
                                          <p:stCondLst>
                                            <p:cond delay="0"/>
                                          </p:stCondLst>
                                        </p:cTn>
                                        <p:tgtEl>
                                          <p:spTgt spid="56">
                                            <p:txEl>
                                              <p:charRg st="1" end="1"/>
                                            </p:txEl>
                                          </p:spTgt>
                                        </p:tgtEl>
                                        <p:attrNameLst>
                                          <p:attrName>style.visibility</p:attrName>
                                        </p:attrNameLst>
                                      </p:cBhvr>
                                      <p:to>
                                        <p:strVal val="visible"/>
                                      </p:to>
                                    </p:set>
                                    <p:anim calcmode="lin" valueType="num">
                                      <p:cBhvr additive="base">
                                        <p:cTn id="43" dur="750"/>
                                        <p:tgtEl>
                                          <p:spTgt spid="56">
                                            <p:txEl>
                                              <p:charRg st="1" end="1"/>
                                            </p:txEl>
                                          </p:spTgt>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250"/>
                                  </p:stCondLst>
                                  <p:childTnLst>
                                    <p:set>
                                      <p:cBhvr>
                                        <p:cTn id="45" dur="1" fill="hold">
                                          <p:stCondLst>
                                            <p:cond delay="0"/>
                                          </p:stCondLst>
                                        </p:cTn>
                                        <p:tgtEl>
                                          <p:spTgt spid="56">
                                            <p:txEl>
                                              <p:charRg st="1" end="1"/>
                                            </p:txEl>
                                          </p:spTgt>
                                        </p:tgtEl>
                                        <p:attrNameLst>
                                          <p:attrName>style.visibility</p:attrName>
                                        </p:attrNameLst>
                                      </p:cBhvr>
                                      <p:to>
                                        <p:strVal val="visible"/>
                                      </p:to>
                                    </p:set>
                                    <p:anim calcmode="lin" valueType="num">
                                      <p:cBhvr additive="base">
                                        <p:cTn id="46" dur="750"/>
                                        <p:tgtEl>
                                          <p:spTgt spid="56">
                                            <p:txEl>
                                              <p:charRg st="1" end="1"/>
                                            </p:txEl>
                                          </p:spTgt>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250"/>
                                  </p:stCondLst>
                                  <p:childTnLst>
                                    <p:set>
                                      <p:cBhvr>
                                        <p:cTn id="48" dur="1" fill="hold">
                                          <p:stCondLst>
                                            <p:cond delay="0"/>
                                          </p:stCondLst>
                                        </p:cTn>
                                        <p:tgtEl>
                                          <p:spTgt spid="56">
                                            <p:txEl>
                                              <p:charRg st="1" end="1"/>
                                            </p:txEl>
                                          </p:spTgt>
                                        </p:tgtEl>
                                        <p:attrNameLst>
                                          <p:attrName>style.visibility</p:attrName>
                                        </p:attrNameLst>
                                      </p:cBhvr>
                                      <p:to>
                                        <p:strVal val="visible"/>
                                      </p:to>
                                    </p:set>
                                    <p:anim calcmode="lin" valueType="num">
                                      <p:cBhvr additive="base">
                                        <p:cTn id="49" dur="750"/>
                                        <p:tgtEl>
                                          <p:spTgt spid="56">
                                            <p:txEl>
                                              <p:charRg st="1" end="1"/>
                                            </p:txEl>
                                          </p:spTgt>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250"/>
                                  </p:stCondLst>
                                  <p:childTnLst>
                                    <p:set>
                                      <p:cBhvr>
                                        <p:cTn id="51" dur="1" fill="hold">
                                          <p:stCondLst>
                                            <p:cond delay="0"/>
                                          </p:stCondLst>
                                        </p:cTn>
                                        <p:tgtEl>
                                          <p:spTgt spid="56">
                                            <p:txEl>
                                              <p:charRg st="1" end="1"/>
                                            </p:txEl>
                                          </p:spTgt>
                                        </p:tgtEl>
                                        <p:attrNameLst>
                                          <p:attrName>style.visibility</p:attrName>
                                        </p:attrNameLst>
                                      </p:cBhvr>
                                      <p:to>
                                        <p:strVal val="visible"/>
                                      </p:to>
                                    </p:set>
                                    <p:anim calcmode="lin" valueType="num">
                                      <p:cBhvr additive="base">
                                        <p:cTn id="52" dur="750"/>
                                        <p:tgtEl>
                                          <p:spTgt spid="56">
                                            <p:txEl>
                                              <p:charRg st="1" end="1"/>
                                            </p:txEl>
                                          </p:spTgt>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250"/>
                                  </p:stCondLst>
                                  <p:childTnLst>
                                    <p:set>
                                      <p:cBhvr>
                                        <p:cTn id="54" dur="1" fill="hold">
                                          <p:stCondLst>
                                            <p:cond delay="0"/>
                                          </p:stCondLst>
                                        </p:cTn>
                                        <p:tgtEl>
                                          <p:spTgt spid="56">
                                            <p:txEl>
                                              <p:charRg st="1" end="1"/>
                                            </p:txEl>
                                          </p:spTgt>
                                        </p:tgtEl>
                                        <p:attrNameLst>
                                          <p:attrName>style.visibility</p:attrName>
                                        </p:attrNameLst>
                                      </p:cBhvr>
                                      <p:to>
                                        <p:strVal val="visible"/>
                                      </p:to>
                                    </p:set>
                                    <p:anim calcmode="lin" valueType="num">
                                      <p:cBhvr additive="base">
                                        <p:cTn id="55" dur="750"/>
                                        <p:tgtEl>
                                          <p:spTgt spid="56">
                                            <p:txEl>
                                              <p:charRg st="1" end="1"/>
                                            </p:txEl>
                                          </p:spTgt>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250"/>
                                  </p:stCondLst>
                                  <p:childTnLst>
                                    <p:set>
                                      <p:cBhvr>
                                        <p:cTn id="57" dur="1" fill="hold">
                                          <p:stCondLst>
                                            <p:cond delay="0"/>
                                          </p:stCondLst>
                                        </p:cTn>
                                        <p:tgtEl>
                                          <p:spTgt spid="56">
                                            <p:txEl>
                                              <p:charRg st="1" end="1"/>
                                            </p:txEl>
                                          </p:spTgt>
                                        </p:tgtEl>
                                        <p:attrNameLst>
                                          <p:attrName>style.visibility</p:attrName>
                                        </p:attrNameLst>
                                      </p:cBhvr>
                                      <p:to>
                                        <p:strVal val="visible"/>
                                      </p:to>
                                    </p:set>
                                    <p:anim calcmode="lin" valueType="num">
                                      <p:cBhvr additive="base">
                                        <p:cTn id="58" dur="750"/>
                                        <p:tgtEl>
                                          <p:spTgt spid="56">
                                            <p:txEl>
                                              <p:char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Agenda">
  <p:cSld name="TITLE_1_1_3">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366700" y="0"/>
            <a:ext cx="548700" cy="4575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66" name="Google Shape;66;p15"/>
          <p:cNvSpPr txBox="1">
            <a:spLocks noGrp="1"/>
          </p:cNvSpPr>
          <p:nvPr>
            <p:ph type="title"/>
          </p:nvPr>
        </p:nvSpPr>
        <p:spPr>
          <a:xfrm>
            <a:off x="235100" y="609600"/>
            <a:ext cx="4440600" cy="8241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4000">
                <a:latin typeface="Merriweather Light"/>
                <a:ea typeface="Merriweather Light"/>
                <a:cs typeface="Merriweather Light"/>
                <a:sym typeface="Merriweather Light"/>
              </a:defRPr>
            </a:lvl1pPr>
            <a:lvl2pPr lvl="1" rtl="0">
              <a:spcBef>
                <a:spcPts val="0"/>
              </a:spcBef>
              <a:spcAft>
                <a:spcPts val="0"/>
              </a:spcAft>
              <a:buNone/>
              <a:defRPr sz="4000">
                <a:latin typeface="Merriweather Light"/>
                <a:ea typeface="Merriweather Light"/>
                <a:cs typeface="Merriweather Light"/>
                <a:sym typeface="Merriweather Light"/>
              </a:defRPr>
            </a:lvl2pPr>
            <a:lvl3pPr lvl="2" rtl="0">
              <a:spcBef>
                <a:spcPts val="0"/>
              </a:spcBef>
              <a:spcAft>
                <a:spcPts val="0"/>
              </a:spcAft>
              <a:buNone/>
              <a:defRPr sz="4000">
                <a:latin typeface="Merriweather Light"/>
                <a:ea typeface="Merriweather Light"/>
                <a:cs typeface="Merriweather Light"/>
                <a:sym typeface="Merriweather Light"/>
              </a:defRPr>
            </a:lvl3pPr>
            <a:lvl4pPr lvl="3" rtl="0">
              <a:spcBef>
                <a:spcPts val="0"/>
              </a:spcBef>
              <a:spcAft>
                <a:spcPts val="0"/>
              </a:spcAft>
              <a:buNone/>
              <a:defRPr sz="4000">
                <a:latin typeface="Merriweather Light"/>
                <a:ea typeface="Merriweather Light"/>
                <a:cs typeface="Merriweather Light"/>
                <a:sym typeface="Merriweather Light"/>
              </a:defRPr>
            </a:lvl4pPr>
            <a:lvl5pPr lvl="4" rtl="0">
              <a:spcBef>
                <a:spcPts val="0"/>
              </a:spcBef>
              <a:spcAft>
                <a:spcPts val="0"/>
              </a:spcAft>
              <a:buNone/>
              <a:defRPr sz="4000">
                <a:latin typeface="Merriweather Light"/>
                <a:ea typeface="Merriweather Light"/>
                <a:cs typeface="Merriweather Light"/>
                <a:sym typeface="Merriweather Light"/>
              </a:defRPr>
            </a:lvl5pPr>
            <a:lvl6pPr lvl="5" rtl="0">
              <a:spcBef>
                <a:spcPts val="0"/>
              </a:spcBef>
              <a:spcAft>
                <a:spcPts val="0"/>
              </a:spcAft>
              <a:buNone/>
              <a:defRPr sz="4000">
                <a:latin typeface="Merriweather Light"/>
                <a:ea typeface="Merriweather Light"/>
                <a:cs typeface="Merriweather Light"/>
                <a:sym typeface="Merriweather Light"/>
              </a:defRPr>
            </a:lvl6pPr>
            <a:lvl7pPr lvl="6" rtl="0">
              <a:spcBef>
                <a:spcPts val="0"/>
              </a:spcBef>
              <a:spcAft>
                <a:spcPts val="0"/>
              </a:spcAft>
              <a:buNone/>
              <a:defRPr sz="4000">
                <a:latin typeface="Merriweather Light"/>
                <a:ea typeface="Merriweather Light"/>
                <a:cs typeface="Merriweather Light"/>
                <a:sym typeface="Merriweather Light"/>
              </a:defRPr>
            </a:lvl7pPr>
            <a:lvl8pPr lvl="7" rtl="0">
              <a:spcBef>
                <a:spcPts val="0"/>
              </a:spcBef>
              <a:spcAft>
                <a:spcPts val="0"/>
              </a:spcAft>
              <a:buNone/>
              <a:defRPr sz="4000">
                <a:latin typeface="Merriweather Light"/>
                <a:ea typeface="Merriweather Light"/>
                <a:cs typeface="Merriweather Light"/>
                <a:sym typeface="Merriweather Light"/>
              </a:defRPr>
            </a:lvl8pPr>
            <a:lvl9pPr lvl="8" rtl="0">
              <a:spcBef>
                <a:spcPts val="0"/>
              </a:spcBef>
              <a:spcAft>
                <a:spcPts val="0"/>
              </a:spcAft>
              <a:buNone/>
              <a:defRPr sz="4000">
                <a:latin typeface="Merriweather Light"/>
                <a:ea typeface="Merriweather Light"/>
                <a:cs typeface="Merriweather Light"/>
                <a:sym typeface="Merriweather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6"/>
        <p:cNvGrpSpPr/>
        <p:nvPr/>
      </p:nvGrpSpPr>
      <p:grpSpPr>
        <a:xfrm>
          <a:off x="0" y="0"/>
          <a:ext cx="0" cy="0"/>
          <a:chOff x="0" y="0"/>
          <a:chExt cx="0" cy="0"/>
        </a:xfrm>
      </p:grpSpPr>
      <p:sp>
        <p:nvSpPr>
          <p:cNvPr id="107" name="Google Shape;107;p25"/>
          <p:cNvSpPr/>
          <p:nvPr/>
        </p:nvSpPr>
        <p:spPr>
          <a:xfrm>
            <a:off x="0" y="523800"/>
            <a:ext cx="9144000" cy="4619700"/>
          </a:xfrm>
          <a:prstGeom prst="rect">
            <a:avLst/>
          </a:prstGeom>
          <a:solidFill>
            <a:srgbClr val="8A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800"/>
              <a:buNone/>
              <a:defRPr>
                <a:solidFill>
                  <a:schemeClr val="lt1"/>
                </a:solidFill>
              </a:defRPr>
            </a:lvl1pPr>
          </a:lstStyle>
          <a:p>
            <a:endParaRPr/>
          </a:p>
        </p:txBody>
      </p:sp>
      <p:sp>
        <p:nvSpPr>
          <p:cNvPr id="109" name="Google Shape;10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609704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rgbClr val="8A0000"/>
              </a:buClr>
              <a:buSzPts val="4400"/>
              <a:buNone/>
              <a:defRPr sz="4400">
                <a:solidFill>
                  <a:srgbClr val="8A0000"/>
                </a:solidFill>
              </a:defRPr>
            </a:lvl1pPr>
            <a:lvl2pPr lvl="1" algn="ctr" rtl="0">
              <a:spcBef>
                <a:spcPts val="0"/>
              </a:spcBef>
              <a:spcAft>
                <a:spcPts val="0"/>
              </a:spcAft>
              <a:buClr>
                <a:srgbClr val="8A0000"/>
              </a:buClr>
              <a:buSzPts val="4400"/>
              <a:buNone/>
              <a:defRPr sz="4400">
                <a:solidFill>
                  <a:srgbClr val="8A0000"/>
                </a:solidFill>
              </a:defRPr>
            </a:lvl2pPr>
            <a:lvl3pPr lvl="2" algn="ctr" rtl="0">
              <a:spcBef>
                <a:spcPts val="0"/>
              </a:spcBef>
              <a:spcAft>
                <a:spcPts val="0"/>
              </a:spcAft>
              <a:buClr>
                <a:srgbClr val="8A0000"/>
              </a:buClr>
              <a:buSzPts val="4400"/>
              <a:buNone/>
              <a:defRPr sz="4400">
                <a:solidFill>
                  <a:srgbClr val="8A0000"/>
                </a:solidFill>
              </a:defRPr>
            </a:lvl3pPr>
            <a:lvl4pPr lvl="3" algn="ctr" rtl="0">
              <a:spcBef>
                <a:spcPts val="0"/>
              </a:spcBef>
              <a:spcAft>
                <a:spcPts val="0"/>
              </a:spcAft>
              <a:buClr>
                <a:srgbClr val="8A0000"/>
              </a:buClr>
              <a:buSzPts val="4400"/>
              <a:buNone/>
              <a:defRPr sz="4400">
                <a:solidFill>
                  <a:srgbClr val="8A0000"/>
                </a:solidFill>
              </a:defRPr>
            </a:lvl4pPr>
            <a:lvl5pPr lvl="4" algn="ctr" rtl="0">
              <a:spcBef>
                <a:spcPts val="0"/>
              </a:spcBef>
              <a:spcAft>
                <a:spcPts val="0"/>
              </a:spcAft>
              <a:buClr>
                <a:srgbClr val="8A0000"/>
              </a:buClr>
              <a:buSzPts val="4400"/>
              <a:buNone/>
              <a:defRPr sz="4400">
                <a:solidFill>
                  <a:srgbClr val="8A0000"/>
                </a:solidFill>
              </a:defRPr>
            </a:lvl5pPr>
            <a:lvl6pPr lvl="5" algn="ctr" rtl="0">
              <a:spcBef>
                <a:spcPts val="0"/>
              </a:spcBef>
              <a:spcAft>
                <a:spcPts val="0"/>
              </a:spcAft>
              <a:buClr>
                <a:srgbClr val="8A0000"/>
              </a:buClr>
              <a:buSzPts val="4400"/>
              <a:buNone/>
              <a:defRPr sz="4400">
                <a:solidFill>
                  <a:srgbClr val="8A0000"/>
                </a:solidFill>
              </a:defRPr>
            </a:lvl6pPr>
            <a:lvl7pPr lvl="6" algn="ctr" rtl="0">
              <a:spcBef>
                <a:spcPts val="0"/>
              </a:spcBef>
              <a:spcAft>
                <a:spcPts val="0"/>
              </a:spcAft>
              <a:buClr>
                <a:srgbClr val="8A0000"/>
              </a:buClr>
              <a:buSzPts val="4400"/>
              <a:buNone/>
              <a:defRPr sz="4400">
                <a:solidFill>
                  <a:srgbClr val="8A0000"/>
                </a:solidFill>
              </a:defRPr>
            </a:lvl7pPr>
            <a:lvl8pPr lvl="7" algn="ctr" rtl="0">
              <a:spcBef>
                <a:spcPts val="0"/>
              </a:spcBef>
              <a:spcAft>
                <a:spcPts val="0"/>
              </a:spcAft>
              <a:buClr>
                <a:srgbClr val="8A0000"/>
              </a:buClr>
              <a:buSzPts val="4400"/>
              <a:buNone/>
              <a:defRPr sz="4400">
                <a:solidFill>
                  <a:srgbClr val="8A0000"/>
                </a:solidFill>
              </a:defRPr>
            </a:lvl8pPr>
            <a:lvl9pPr lvl="8" algn="ctr" rtl="0">
              <a:spcBef>
                <a:spcPts val="0"/>
              </a:spcBef>
              <a:spcAft>
                <a:spcPts val="0"/>
              </a:spcAft>
              <a:buClr>
                <a:srgbClr val="8A0000"/>
              </a:buClr>
              <a:buSzPts val="4400"/>
              <a:buNone/>
              <a:defRPr sz="4400">
                <a:solidFill>
                  <a:srgbClr val="8A0000"/>
                </a:solidFill>
              </a:defRPr>
            </a:lvl9pPr>
          </a:lstStyle>
          <a:p>
            <a:endParaRPr/>
          </a:p>
        </p:txBody>
      </p:sp>
      <p:sp>
        <p:nvSpPr>
          <p:cNvPr id="76" name="Google Shape;76;p17"/>
          <p:cNvSpPr txBox="1">
            <a:spLocks noGrp="1"/>
          </p:cNvSpPr>
          <p:nvPr>
            <p:ph type="subTitle" idx="1"/>
          </p:nvPr>
        </p:nvSpPr>
        <p:spPr>
          <a:xfrm>
            <a:off x="311700" y="26855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 name="Google Shape;7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8A0000"/>
              </a:buClr>
              <a:buSzPts val="3600"/>
              <a:buNone/>
              <a:defRPr sz="3600">
                <a:solidFill>
                  <a:srgbClr val="8A0000"/>
                </a:solidFill>
              </a:defRPr>
            </a:lvl1pPr>
            <a:lvl2pPr lvl="1" algn="ctr" rtl="0">
              <a:spcBef>
                <a:spcPts val="0"/>
              </a:spcBef>
              <a:spcAft>
                <a:spcPts val="0"/>
              </a:spcAft>
              <a:buClr>
                <a:srgbClr val="8A0000"/>
              </a:buClr>
              <a:buSzPts val="3600"/>
              <a:buNone/>
              <a:defRPr sz="3600">
                <a:solidFill>
                  <a:srgbClr val="8A0000"/>
                </a:solidFill>
              </a:defRPr>
            </a:lvl2pPr>
            <a:lvl3pPr lvl="2" algn="ctr" rtl="0">
              <a:spcBef>
                <a:spcPts val="0"/>
              </a:spcBef>
              <a:spcAft>
                <a:spcPts val="0"/>
              </a:spcAft>
              <a:buClr>
                <a:srgbClr val="8A0000"/>
              </a:buClr>
              <a:buSzPts val="3600"/>
              <a:buNone/>
              <a:defRPr sz="3600">
                <a:solidFill>
                  <a:srgbClr val="8A0000"/>
                </a:solidFill>
              </a:defRPr>
            </a:lvl3pPr>
            <a:lvl4pPr lvl="3" algn="ctr" rtl="0">
              <a:spcBef>
                <a:spcPts val="0"/>
              </a:spcBef>
              <a:spcAft>
                <a:spcPts val="0"/>
              </a:spcAft>
              <a:buClr>
                <a:srgbClr val="8A0000"/>
              </a:buClr>
              <a:buSzPts val="3600"/>
              <a:buNone/>
              <a:defRPr sz="3600">
                <a:solidFill>
                  <a:srgbClr val="8A0000"/>
                </a:solidFill>
              </a:defRPr>
            </a:lvl4pPr>
            <a:lvl5pPr lvl="4" algn="ctr" rtl="0">
              <a:spcBef>
                <a:spcPts val="0"/>
              </a:spcBef>
              <a:spcAft>
                <a:spcPts val="0"/>
              </a:spcAft>
              <a:buClr>
                <a:srgbClr val="8A0000"/>
              </a:buClr>
              <a:buSzPts val="3600"/>
              <a:buNone/>
              <a:defRPr sz="3600">
                <a:solidFill>
                  <a:srgbClr val="8A0000"/>
                </a:solidFill>
              </a:defRPr>
            </a:lvl5pPr>
            <a:lvl6pPr lvl="5" algn="ctr" rtl="0">
              <a:spcBef>
                <a:spcPts val="0"/>
              </a:spcBef>
              <a:spcAft>
                <a:spcPts val="0"/>
              </a:spcAft>
              <a:buClr>
                <a:srgbClr val="8A0000"/>
              </a:buClr>
              <a:buSzPts val="3600"/>
              <a:buNone/>
              <a:defRPr sz="3600">
                <a:solidFill>
                  <a:srgbClr val="8A0000"/>
                </a:solidFill>
              </a:defRPr>
            </a:lvl6pPr>
            <a:lvl7pPr lvl="6" algn="ctr" rtl="0">
              <a:spcBef>
                <a:spcPts val="0"/>
              </a:spcBef>
              <a:spcAft>
                <a:spcPts val="0"/>
              </a:spcAft>
              <a:buClr>
                <a:srgbClr val="8A0000"/>
              </a:buClr>
              <a:buSzPts val="3600"/>
              <a:buNone/>
              <a:defRPr sz="3600">
                <a:solidFill>
                  <a:srgbClr val="8A0000"/>
                </a:solidFill>
              </a:defRPr>
            </a:lvl7pPr>
            <a:lvl8pPr lvl="7" algn="ctr" rtl="0">
              <a:spcBef>
                <a:spcPts val="0"/>
              </a:spcBef>
              <a:spcAft>
                <a:spcPts val="0"/>
              </a:spcAft>
              <a:buClr>
                <a:srgbClr val="8A0000"/>
              </a:buClr>
              <a:buSzPts val="3600"/>
              <a:buNone/>
              <a:defRPr sz="3600">
                <a:solidFill>
                  <a:srgbClr val="8A0000"/>
                </a:solidFill>
              </a:defRPr>
            </a:lvl8pPr>
            <a:lvl9pPr lvl="8" algn="ctr" rtl="0">
              <a:spcBef>
                <a:spcPts val="0"/>
              </a:spcBef>
              <a:spcAft>
                <a:spcPts val="0"/>
              </a:spcAft>
              <a:buClr>
                <a:srgbClr val="8A0000"/>
              </a:buClr>
              <a:buSzPts val="3600"/>
              <a:buNone/>
              <a:defRPr sz="3600">
                <a:solidFill>
                  <a:srgbClr val="8A0000"/>
                </a:solidFill>
              </a:defRPr>
            </a:lvl9pPr>
          </a:lstStyle>
          <a:p>
            <a:endParaRPr/>
          </a:p>
        </p:txBody>
      </p:sp>
      <p:sp>
        <p:nvSpPr>
          <p:cNvPr id="80" name="Google Shape;8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83" name="Google Shape;83;p19"/>
          <p:cNvSpPr txBox="1">
            <a:spLocks noGrp="1"/>
          </p:cNvSpPr>
          <p:nvPr>
            <p:ph type="body" idx="1"/>
          </p:nvPr>
        </p:nvSpPr>
        <p:spPr>
          <a:xfrm>
            <a:off x="311700" y="736350"/>
            <a:ext cx="8520600" cy="38325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4" name="Google Shape;8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87" name="Google Shape;87;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8" name="Google Shape;88;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8A0000"/>
              </a:buClr>
              <a:buSzPts val="2400"/>
              <a:buNone/>
              <a:defRPr sz="2400">
                <a:solidFill>
                  <a:srgbClr val="8A0000"/>
                </a:solidFill>
              </a:defRPr>
            </a:lvl1pPr>
            <a:lvl2pPr lvl="1" rtl="0">
              <a:spcBef>
                <a:spcPts val="0"/>
              </a:spcBef>
              <a:spcAft>
                <a:spcPts val="0"/>
              </a:spcAft>
              <a:buClr>
                <a:srgbClr val="8A0000"/>
              </a:buClr>
              <a:buSzPts val="2400"/>
              <a:buNone/>
              <a:defRPr sz="2400">
                <a:solidFill>
                  <a:srgbClr val="8A0000"/>
                </a:solidFill>
              </a:defRPr>
            </a:lvl2pPr>
            <a:lvl3pPr lvl="2" rtl="0">
              <a:spcBef>
                <a:spcPts val="0"/>
              </a:spcBef>
              <a:spcAft>
                <a:spcPts val="0"/>
              </a:spcAft>
              <a:buClr>
                <a:srgbClr val="8A0000"/>
              </a:buClr>
              <a:buSzPts val="2400"/>
              <a:buNone/>
              <a:defRPr sz="2400">
                <a:solidFill>
                  <a:srgbClr val="8A0000"/>
                </a:solidFill>
              </a:defRPr>
            </a:lvl3pPr>
            <a:lvl4pPr lvl="3" rtl="0">
              <a:spcBef>
                <a:spcPts val="0"/>
              </a:spcBef>
              <a:spcAft>
                <a:spcPts val="0"/>
              </a:spcAft>
              <a:buClr>
                <a:srgbClr val="8A0000"/>
              </a:buClr>
              <a:buSzPts val="2400"/>
              <a:buNone/>
              <a:defRPr sz="2400">
                <a:solidFill>
                  <a:srgbClr val="8A0000"/>
                </a:solidFill>
              </a:defRPr>
            </a:lvl4pPr>
            <a:lvl5pPr lvl="4" rtl="0">
              <a:spcBef>
                <a:spcPts val="0"/>
              </a:spcBef>
              <a:spcAft>
                <a:spcPts val="0"/>
              </a:spcAft>
              <a:buClr>
                <a:srgbClr val="8A0000"/>
              </a:buClr>
              <a:buSzPts val="2400"/>
              <a:buNone/>
              <a:defRPr sz="2400">
                <a:solidFill>
                  <a:srgbClr val="8A0000"/>
                </a:solidFill>
              </a:defRPr>
            </a:lvl5pPr>
            <a:lvl6pPr lvl="5" rtl="0">
              <a:spcBef>
                <a:spcPts val="0"/>
              </a:spcBef>
              <a:spcAft>
                <a:spcPts val="0"/>
              </a:spcAft>
              <a:buClr>
                <a:srgbClr val="8A0000"/>
              </a:buClr>
              <a:buSzPts val="2400"/>
              <a:buNone/>
              <a:defRPr sz="2400">
                <a:solidFill>
                  <a:srgbClr val="8A0000"/>
                </a:solidFill>
              </a:defRPr>
            </a:lvl6pPr>
            <a:lvl7pPr lvl="6" rtl="0">
              <a:spcBef>
                <a:spcPts val="0"/>
              </a:spcBef>
              <a:spcAft>
                <a:spcPts val="0"/>
              </a:spcAft>
              <a:buClr>
                <a:srgbClr val="8A0000"/>
              </a:buClr>
              <a:buSzPts val="2400"/>
              <a:buNone/>
              <a:defRPr sz="2400">
                <a:solidFill>
                  <a:srgbClr val="8A0000"/>
                </a:solidFill>
              </a:defRPr>
            </a:lvl7pPr>
            <a:lvl8pPr lvl="7" rtl="0">
              <a:spcBef>
                <a:spcPts val="0"/>
              </a:spcBef>
              <a:spcAft>
                <a:spcPts val="0"/>
              </a:spcAft>
              <a:buClr>
                <a:srgbClr val="8A0000"/>
              </a:buClr>
              <a:buSzPts val="2400"/>
              <a:buNone/>
              <a:defRPr sz="2400">
                <a:solidFill>
                  <a:srgbClr val="8A0000"/>
                </a:solidFill>
              </a:defRPr>
            </a:lvl8pPr>
            <a:lvl9pPr lvl="8" rtl="0">
              <a:spcBef>
                <a:spcPts val="0"/>
              </a:spcBef>
              <a:spcAft>
                <a:spcPts val="0"/>
              </a:spcAft>
              <a:buClr>
                <a:srgbClr val="8A0000"/>
              </a:buClr>
              <a:buSzPts val="2400"/>
              <a:buNone/>
              <a:defRPr sz="2400">
                <a:solidFill>
                  <a:srgbClr val="8A0000"/>
                </a:solidFill>
              </a:defRPr>
            </a:lvl9pPr>
          </a:lstStyle>
          <a:p>
            <a:endParaRPr/>
          </a:p>
        </p:txBody>
      </p:sp>
      <p:sp>
        <p:nvSpPr>
          <p:cNvPr id="95" name="Google Shape;95;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6" name="Google Shape;9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9" name="Google Shape;9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0"/>
        <p:cNvGrpSpPr/>
        <p:nvPr/>
      </p:nvGrpSpPr>
      <p:grpSpPr>
        <a:xfrm>
          <a:off x="0" y="0"/>
          <a:ext cx="0" cy="0"/>
          <a:chOff x="0" y="0"/>
          <a:chExt cx="0" cy="0"/>
        </a:xfrm>
      </p:grpSpPr>
      <p:sp>
        <p:nvSpPr>
          <p:cNvPr id="101" name="Google Shape;101;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rgbClr val="8A0000"/>
              </a:buClr>
              <a:buSzPts val="4200"/>
              <a:buNone/>
              <a:defRPr sz="4200">
                <a:solidFill>
                  <a:srgbClr val="8A0000"/>
                </a:solidFill>
              </a:defRPr>
            </a:lvl1pPr>
            <a:lvl2pPr lvl="1" algn="ctr" rtl="0">
              <a:spcBef>
                <a:spcPts val="0"/>
              </a:spcBef>
              <a:spcAft>
                <a:spcPts val="0"/>
              </a:spcAft>
              <a:buClr>
                <a:srgbClr val="8A0000"/>
              </a:buClr>
              <a:buSzPts val="4200"/>
              <a:buNone/>
              <a:defRPr sz="4200">
                <a:solidFill>
                  <a:srgbClr val="8A0000"/>
                </a:solidFill>
              </a:defRPr>
            </a:lvl2pPr>
            <a:lvl3pPr lvl="2" algn="ctr" rtl="0">
              <a:spcBef>
                <a:spcPts val="0"/>
              </a:spcBef>
              <a:spcAft>
                <a:spcPts val="0"/>
              </a:spcAft>
              <a:buClr>
                <a:srgbClr val="8A0000"/>
              </a:buClr>
              <a:buSzPts val="4200"/>
              <a:buNone/>
              <a:defRPr sz="4200">
                <a:solidFill>
                  <a:srgbClr val="8A0000"/>
                </a:solidFill>
              </a:defRPr>
            </a:lvl3pPr>
            <a:lvl4pPr lvl="3" algn="ctr" rtl="0">
              <a:spcBef>
                <a:spcPts val="0"/>
              </a:spcBef>
              <a:spcAft>
                <a:spcPts val="0"/>
              </a:spcAft>
              <a:buClr>
                <a:srgbClr val="8A0000"/>
              </a:buClr>
              <a:buSzPts val="4200"/>
              <a:buNone/>
              <a:defRPr sz="4200">
                <a:solidFill>
                  <a:srgbClr val="8A0000"/>
                </a:solidFill>
              </a:defRPr>
            </a:lvl4pPr>
            <a:lvl5pPr lvl="4" algn="ctr" rtl="0">
              <a:spcBef>
                <a:spcPts val="0"/>
              </a:spcBef>
              <a:spcAft>
                <a:spcPts val="0"/>
              </a:spcAft>
              <a:buClr>
                <a:srgbClr val="8A0000"/>
              </a:buClr>
              <a:buSzPts val="4200"/>
              <a:buNone/>
              <a:defRPr sz="4200">
                <a:solidFill>
                  <a:srgbClr val="8A0000"/>
                </a:solidFill>
              </a:defRPr>
            </a:lvl5pPr>
            <a:lvl6pPr lvl="5" algn="ctr" rtl="0">
              <a:spcBef>
                <a:spcPts val="0"/>
              </a:spcBef>
              <a:spcAft>
                <a:spcPts val="0"/>
              </a:spcAft>
              <a:buClr>
                <a:srgbClr val="8A0000"/>
              </a:buClr>
              <a:buSzPts val="4200"/>
              <a:buNone/>
              <a:defRPr sz="4200">
                <a:solidFill>
                  <a:srgbClr val="8A0000"/>
                </a:solidFill>
              </a:defRPr>
            </a:lvl6pPr>
            <a:lvl7pPr lvl="6" algn="ctr" rtl="0">
              <a:spcBef>
                <a:spcPts val="0"/>
              </a:spcBef>
              <a:spcAft>
                <a:spcPts val="0"/>
              </a:spcAft>
              <a:buClr>
                <a:srgbClr val="8A0000"/>
              </a:buClr>
              <a:buSzPts val="4200"/>
              <a:buNone/>
              <a:defRPr sz="4200">
                <a:solidFill>
                  <a:srgbClr val="8A0000"/>
                </a:solidFill>
              </a:defRPr>
            </a:lvl7pPr>
            <a:lvl8pPr lvl="7" algn="ctr" rtl="0">
              <a:spcBef>
                <a:spcPts val="0"/>
              </a:spcBef>
              <a:spcAft>
                <a:spcPts val="0"/>
              </a:spcAft>
              <a:buClr>
                <a:srgbClr val="8A0000"/>
              </a:buClr>
              <a:buSzPts val="4200"/>
              <a:buNone/>
              <a:defRPr sz="4200">
                <a:solidFill>
                  <a:srgbClr val="8A0000"/>
                </a:solidFill>
              </a:defRPr>
            </a:lvl8pPr>
            <a:lvl9pPr lvl="8" algn="ctr" rtl="0">
              <a:spcBef>
                <a:spcPts val="0"/>
              </a:spcBef>
              <a:spcAft>
                <a:spcPts val="0"/>
              </a:spcAft>
              <a:buClr>
                <a:srgbClr val="8A0000"/>
              </a:buClr>
              <a:buSzPts val="4200"/>
              <a:buNone/>
              <a:defRPr sz="4200">
                <a:solidFill>
                  <a:srgbClr val="8A0000"/>
                </a:solidFill>
              </a:defRPr>
            </a:lvl9pPr>
          </a:lstStyle>
          <a:p>
            <a:endParaRPr/>
          </a:p>
        </p:txBody>
      </p:sp>
      <p:sp>
        <p:nvSpPr>
          <p:cNvPr id="103" name="Google Shape;103;p2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 name="Google Shape;104;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25"/>
          <p:cNvSpPr/>
          <p:nvPr/>
        </p:nvSpPr>
        <p:spPr>
          <a:xfrm>
            <a:off x="0" y="523800"/>
            <a:ext cx="9144000" cy="4619700"/>
          </a:xfrm>
          <a:prstGeom prst="rect">
            <a:avLst/>
          </a:prstGeom>
          <a:solidFill>
            <a:srgbClr val="8A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800"/>
              <a:buNone/>
              <a:defRPr>
                <a:solidFill>
                  <a:schemeClr val="lt1"/>
                </a:solidFill>
              </a:defRPr>
            </a:lvl1pPr>
          </a:lstStyle>
          <a:p>
            <a:endParaRPr/>
          </a:p>
        </p:txBody>
      </p:sp>
      <p:sp>
        <p:nvSpPr>
          <p:cNvPr id="109" name="Google Shape;10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2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rgbClr val="8A0000"/>
              </a:buClr>
              <a:buSzPts val="9500"/>
              <a:buNone/>
              <a:defRPr sz="9500">
                <a:solidFill>
                  <a:srgbClr val="8A0000"/>
                </a:solidFill>
              </a:defRPr>
            </a:lvl1pPr>
            <a:lvl2pPr lvl="1" algn="ctr" rtl="0">
              <a:spcBef>
                <a:spcPts val="0"/>
              </a:spcBef>
              <a:spcAft>
                <a:spcPts val="0"/>
              </a:spcAft>
              <a:buClr>
                <a:srgbClr val="8A0000"/>
              </a:buClr>
              <a:buSzPts val="9500"/>
              <a:buNone/>
              <a:defRPr sz="9500">
                <a:solidFill>
                  <a:srgbClr val="8A0000"/>
                </a:solidFill>
              </a:defRPr>
            </a:lvl2pPr>
            <a:lvl3pPr lvl="2" algn="ctr" rtl="0">
              <a:spcBef>
                <a:spcPts val="0"/>
              </a:spcBef>
              <a:spcAft>
                <a:spcPts val="0"/>
              </a:spcAft>
              <a:buClr>
                <a:srgbClr val="8A0000"/>
              </a:buClr>
              <a:buSzPts val="9500"/>
              <a:buNone/>
              <a:defRPr sz="9500">
                <a:solidFill>
                  <a:srgbClr val="8A0000"/>
                </a:solidFill>
              </a:defRPr>
            </a:lvl3pPr>
            <a:lvl4pPr lvl="3" algn="ctr" rtl="0">
              <a:spcBef>
                <a:spcPts val="0"/>
              </a:spcBef>
              <a:spcAft>
                <a:spcPts val="0"/>
              </a:spcAft>
              <a:buClr>
                <a:srgbClr val="8A0000"/>
              </a:buClr>
              <a:buSzPts val="9500"/>
              <a:buNone/>
              <a:defRPr sz="9500">
                <a:solidFill>
                  <a:srgbClr val="8A0000"/>
                </a:solidFill>
              </a:defRPr>
            </a:lvl4pPr>
            <a:lvl5pPr lvl="4" algn="ctr" rtl="0">
              <a:spcBef>
                <a:spcPts val="0"/>
              </a:spcBef>
              <a:spcAft>
                <a:spcPts val="0"/>
              </a:spcAft>
              <a:buClr>
                <a:srgbClr val="8A0000"/>
              </a:buClr>
              <a:buSzPts val="9500"/>
              <a:buNone/>
              <a:defRPr sz="9500">
                <a:solidFill>
                  <a:srgbClr val="8A0000"/>
                </a:solidFill>
              </a:defRPr>
            </a:lvl5pPr>
            <a:lvl6pPr lvl="5" algn="ctr" rtl="0">
              <a:spcBef>
                <a:spcPts val="0"/>
              </a:spcBef>
              <a:spcAft>
                <a:spcPts val="0"/>
              </a:spcAft>
              <a:buClr>
                <a:srgbClr val="8A0000"/>
              </a:buClr>
              <a:buSzPts val="9500"/>
              <a:buNone/>
              <a:defRPr sz="9500">
                <a:solidFill>
                  <a:srgbClr val="8A0000"/>
                </a:solidFill>
              </a:defRPr>
            </a:lvl6pPr>
            <a:lvl7pPr lvl="6" algn="ctr" rtl="0">
              <a:spcBef>
                <a:spcPts val="0"/>
              </a:spcBef>
              <a:spcAft>
                <a:spcPts val="0"/>
              </a:spcAft>
              <a:buClr>
                <a:srgbClr val="8A0000"/>
              </a:buClr>
              <a:buSzPts val="9500"/>
              <a:buNone/>
              <a:defRPr sz="9500">
                <a:solidFill>
                  <a:srgbClr val="8A0000"/>
                </a:solidFill>
              </a:defRPr>
            </a:lvl7pPr>
            <a:lvl8pPr lvl="7" algn="ctr" rtl="0">
              <a:spcBef>
                <a:spcPts val="0"/>
              </a:spcBef>
              <a:spcAft>
                <a:spcPts val="0"/>
              </a:spcAft>
              <a:buClr>
                <a:srgbClr val="8A0000"/>
              </a:buClr>
              <a:buSzPts val="9500"/>
              <a:buNone/>
              <a:defRPr sz="9500">
                <a:solidFill>
                  <a:srgbClr val="8A0000"/>
                </a:solidFill>
              </a:defRPr>
            </a:lvl8pPr>
            <a:lvl9pPr lvl="8" algn="ctr" rtl="0">
              <a:spcBef>
                <a:spcPts val="0"/>
              </a:spcBef>
              <a:spcAft>
                <a:spcPts val="0"/>
              </a:spcAft>
              <a:buClr>
                <a:srgbClr val="8A0000"/>
              </a:buClr>
              <a:buSzPts val="9500"/>
              <a:buNone/>
              <a:defRPr sz="9500">
                <a:solidFill>
                  <a:srgbClr val="8A0000"/>
                </a:solidFill>
              </a:defRPr>
            </a:lvl9pPr>
          </a:lstStyle>
          <a:p>
            <a:r>
              <a:t>xx%</a:t>
            </a:r>
          </a:p>
        </p:txBody>
      </p:sp>
      <p:sp>
        <p:nvSpPr>
          <p:cNvPr id="112" name="Google Shape;112;p2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mp; Label (Animated) &amp; Content">
  <p:cSld name="Title &amp; Label (Animated) &amp; Content">
    <p:bg>
      <p:bgPr>
        <a:solidFill>
          <a:schemeClr val="lt1"/>
        </a:solidFill>
        <a:effectLst/>
      </p:bgPr>
    </p:bg>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238500" y="-149450"/>
            <a:ext cx="8667000" cy="620700"/>
          </a:xfrm>
          <a:prstGeom prst="rect">
            <a:avLst/>
          </a:prstGeom>
          <a:noFill/>
          <a:ln>
            <a:noFill/>
          </a:ln>
        </p:spPr>
        <p:txBody>
          <a:bodyPr spcFirstLastPara="1" wrap="square" lIns="68575" tIns="34275" rIns="68575" bIns="34275" anchor="ctr" anchorCtr="0">
            <a:normAutofit/>
          </a:bodyPr>
          <a:lstStyle>
            <a:lvl1pPr lvl="0" rtl="0">
              <a:spcBef>
                <a:spcPts val="0"/>
              </a:spcBef>
              <a:spcAft>
                <a:spcPts val="0"/>
              </a:spcAft>
              <a:buClr>
                <a:schemeClr val="dk1"/>
              </a:buClr>
              <a:buSzPts val="2100"/>
              <a:buFont typeface="Cambria"/>
              <a:buNone/>
              <a:defRPr sz="2100"/>
            </a:lvl1pPr>
            <a:lvl2pPr lvl="1" rtl="0">
              <a:spcBef>
                <a:spcPts val="0"/>
              </a:spcBef>
              <a:spcAft>
                <a:spcPts val="0"/>
              </a:spcAft>
              <a:buSzPts val="500"/>
              <a:buNone/>
              <a:defRPr sz="500"/>
            </a:lvl2pPr>
            <a:lvl3pPr lvl="2" rtl="0">
              <a:spcBef>
                <a:spcPts val="0"/>
              </a:spcBef>
              <a:spcAft>
                <a:spcPts val="0"/>
              </a:spcAft>
              <a:buSzPts val="500"/>
              <a:buNone/>
              <a:defRPr sz="500"/>
            </a:lvl3pPr>
            <a:lvl4pPr lvl="3" rtl="0">
              <a:spcBef>
                <a:spcPts val="0"/>
              </a:spcBef>
              <a:spcAft>
                <a:spcPts val="0"/>
              </a:spcAft>
              <a:buSzPts val="500"/>
              <a:buNone/>
              <a:defRPr sz="500"/>
            </a:lvl4pPr>
            <a:lvl5pPr lvl="4" rtl="0">
              <a:spcBef>
                <a:spcPts val="0"/>
              </a:spcBef>
              <a:spcAft>
                <a:spcPts val="0"/>
              </a:spcAft>
              <a:buSzPts val="500"/>
              <a:buNone/>
              <a:defRPr sz="500"/>
            </a:lvl5pPr>
            <a:lvl6pPr lvl="5" rtl="0">
              <a:spcBef>
                <a:spcPts val="0"/>
              </a:spcBef>
              <a:spcAft>
                <a:spcPts val="0"/>
              </a:spcAft>
              <a:buSzPts val="500"/>
              <a:buNone/>
              <a:defRPr sz="500"/>
            </a:lvl6pPr>
            <a:lvl7pPr lvl="6" rtl="0">
              <a:spcBef>
                <a:spcPts val="0"/>
              </a:spcBef>
              <a:spcAft>
                <a:spcPts val="0"/>
              </a:spcAft>
              <a:buSzPts val="500"/>
              <a:buNone/>
              <a:defRPr sz="500"/>
            </a:lvl7pPr>
            <a:lvl8pPr lvl="7" rtl="0">
              <a:spcBef>
                <a:spcPts val="0"/>
              </a:spcBef>
              <a:spcAft>
                <a:spcPts val="0"/>
              </a:spcAft>
              <a:buSzPts val="500"/>
              <a:buNone/>
              <a:defRPr sz="500"/>
            </a:lvl8pPr>
            <a:lvl9pPr lvl="8" rtl="0">
              <a:spcBef>
                <a:spcPts val="0"/>
              </a:spcBef>
              <a:spcAft>
                <a:spcPts val="0"/>
              </a:spcAft>
              <a:buSzPts val="500"/>
              <a:buNone/>
              <a:defRPr sz="500"/>
            </a:lvl9pPr>
          </a:lstStyle>
          <a:p>
            <a:endParaRPr/>
          </a:p>
        </p:txBody>
      </p:sp>
      <p:sp>
        <p:nvSpPr>
          <p:cNvPr id="118" name="Google Shape;118;p28"/>
          <p:cNvSpPr txBox="1">
            <a:spLocks noGrp="1"/>
          </p:cNvSpPr>
          <p:nvPr>
            <p:ph type="body" idx="1"/>
          </p:nvPr>
        </p:nvSpPr>
        <p:spPr>
          <a:xfrm>
            <a:off x="228600" y="1337310"/>
            <a:ext cx="8667000" cy="3257400"/>
          </a:xfrm>
          <a:prstGeom prst="rect">
            <a:avLst/>
          </a:prstGeom>
          <a:noFill/>
          <a:ln>
            <a:noFill/>
          </a:ln>
        </p:spPr>
        <p:txBody>
          <a:bodyPr spcFirstLastPara="1" wrap="square" lIns="68575" tIns="34275" rIns="68575" bIns="34275" anchor="t" anchorCtr="0">
            <a:normAutofit/>
          </a:bodyPr>
          <a:lstStyle>
            <a:lvl1pPr marL="457200" lvl="0" indent="-387350" algn="l" rtl="0">
              <a:spcBef>
                <a:spcPts val="500"/>
              </a:spcBef>
              <a:spcAft>
                <a:spcPts val="0"/>
              </a:spcAft>
              <a:buSzPts val="2500"/>
              <a:buChar char="●"/>
              <a:defRPr sz="2500"/>
            </a:lvl1pPr>
            <a:lvl2pPr marL="914400" lvl="1" indent="-368300" algn="l" rtl="0">
              <a:spcBef>
                <a:spcPts val="1200"/>
              </a:spcBef>
              <a:spcAft>
                <a:spcPts val="0"/>
              </a:spcAft>
              <a:buSzPts val="2200"/>
              <a:buChar char="○"/>
              <a:defRPr sz="2200"/>
            </a:lvl2pPr>
            <a:lvl3pPr marL="1371600" lvl="2" indent="-342900" algn="l" rtl="0">
              <a:spcBef>
                <a:spcPts val="300"/>
              </a:spcBef>
              <a:spcAft>
                <a:spcPts val="0"/>
              </a:spcAft>
              <a:buSzPts val="1800"/>
              <a:buChar char="■"/>
              <a:defRPr sz="1800"/>
            </a:lvl3pPr>
            <a:lvl4pPr marL="1828800" lvl="3" indent="-330200" algn="l" rtl="0">
              <a:spcBef>
                <a:spcPts val="1200"/>
              </a:spcBef>
              <a:spcAft>
                <a:spcPts val="0"/>
              </a:spcAft>
              <a:buSzPts val="1600"/>
              <a:buChar char="●"/>
              <a:defRPr sz="1600"/>
            </a:lvl4pPr>
            <a:lvl5pPr marL="2286000" lvl="4" indent="-317500" algn="l" rtl="0">
              <a:spcBef>
                <a:spcPts val="1200"/>
              </a:spcBef>
              <a:spcAft>
                <a:spcPts val="0"/>
              </a:spcAft>
              <a:buSzPts val="1400"/>
              <a:buChar char="○"/>
              <a:defRPr sz="1400"/>
            </a:lvl5pPr>
            <a:lvl6pPr marL="2743200" lvl="5" indent="-317500" algn="l" rtl="0">
              <a:spcBef>
                <a:spcPts val="1200"/>
              </a:spcBef>
              <a:spcAft>
                <a:spcPts val="0"/>
              </a:spcAft>
              <a:buClr>
                <a:schemeClr val="dk1"/>
              </a:buClr>
              <a:buSzPts val="1400"/>
              <a:buChar char="■"/>
              <a:defRPr/>
            </a:lvl6pPr>
            <a:lvl7pPr marL="3200400" lvl="6" indent="-317500" algn="l" rtl="0">
              <a:spcBef>
                <a:spcPts val="1200"/>
              </a:spcBef>
              <a:spcAft>
                <a:spcPts val="0"/>
              </a:spcAft>
              <a:buClr>
                <a:schemeClr val="dk1"/>
              </a:buClr>
              <a:buSzPts val="1400"/>
              <a:buChar char="●"/>
              <a:defRPr/>
            </a:lvl7pPr>
            <a:lvl8pPr marL="3657600" lvl="7" indent="-317500" algn="l" rtl="0">
              <a:spcBef>
                <a:spcPts val="1200"/>
              </a:spcBef>
              <a:spcAft>
                <a:spcPts val="0"/>
              </a:spcAft>
              <a:buClr>
                <a:schemeClr val="dk1"/>
              </a:buClr>
              <a:buSzPts val="1400"/>
              <a:buChar char="○"/>
              <a:defRPr/>
            </a:lvl8pPr>
            <a:lvl9pPr marL="4114800" lvl="8" indent="-317500" algn="l" rtl="0">
              <a:spcBef>
                <a:spcPts val="1200"/>
              </a:spcBef>
              <a:spcAft>
                <a:spcPts val="1200"/>
              </a:spcAft>
              <a:buClr>
                <a:schemeClr val="dk1"/>
              </a:buClr>
              <a:buSzPts val="1400"/>
              <a:buChar char="■"/>
              <a:defRPr/>
            </a:lvl9pPr>
          </a:lstStyle>
          <a:p>
            <a:endParaRPr/>
          </a:p>
        </p:txBody>
      </p:sp>
      <p:sp>
        <p:nvSpPr>
          <p:cNvPr id="119" name="Google Shape;119;p28"/>
          <p:cNvSpPr txBox="1">
            <a:spLocks noGrp="1"/>
          </p:cNvSpPr>
          <p:nvPr>
            <p:ph type="ftr" idx="11"/>
          </p:nvPr>
        </p:nvSpPr>
        <p:spPr>
          <a:xfrm>
            <a:off x="3124200" y="4767264"/>
            <a:ext cx="28956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20" name="Google Shape;120;p28">
            <a:hlinkClick r:id="" action="ppaction://hlinkshowjump?jump=nextslide"/>
          </p:cNvPr>
          <p:cNvSpPr/>
          <p:nvPr/>
        </p:nvSpPr>
        <p:spPr>
          <a:xfrm>
            <a:off x="8621396" y="4781551"/>
            <a:ext cx="274200" cy="246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76400" tIns="38200" rIns="76400" bIns="38200" anchor="ctr" anchorCtr="0">
            <a:noAutofit/>
          </a:bodyPr>
          <a:lstStyle/>
          <a:p>
            <a:pPr marL="0" marR="0" lvl="0" indent="0" algn="ctr" rtl="0">
              <a:spcBef>
                <a:spcPts val="0"/>
              </a:spcBef>
              <a:spcAft>
                <a:spcPts val="0"/>
              </a:spcAft>
              <a:buNone/>
            </a:pPr>
            <a:endParaRPr sz="1200" b="1" dirty="0">
              <a:solidFill>
                <a:srgbClr val="BFBFBF"/>
              </a:solidFill>
              <a:latin typeface="Cambria"/>
              <a:ea typeface="Cambria"/>
              <a:cs typeface="Cambria"/>
              <a:sym typeface="Cambria"/>
            </a:endParaRPr>
          </a:p>
        </p:txBody>
      </p:sp>
      <p:sp>
        <p:nvSpPr>
          <p:cNvPr id="121" name="Google Shape;121;p28">
            <a:hlinkClick r:id="" action="ppaction://hlinkshowjump?jump=previousslide"/>
          </p:cNvPr>
          <p:cNvSpPr/>
          <p:nvPr/>
        </p:nvSpPr>
        <p:spPr>
          <a:xfrm>
            <a:off x="8243452" y="4781550"/>
            <a:ext cx="274200" cy="246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76400" tIns="38200" rIns="76400" bIns="38200" anchor="ctr" anchorCtr="0">
            <a:noAutofit/>
          </a:bodyPr>
          <a:lstStyle/>
          <a:p>
            <a:pPr marL="0" marR="0" lvl="0" indent="0" algn="ctr" rtl="0">
              <a:spcBef>
                <a:spcPts val="0"/>
              </a:spcBef>
              <a:spcAft>
                <a:spcPts val="0"/>
              </a:spcAft>
              <a:buNone/>
            </a:pPr>
            <a:endParaRPr sz="1200" b="1" dirty="0">
              <a:solidFill>
                <a:srgbClr val="BFBFBF"/>
              </a:solidFill>
              <a:latin typeface="Cambria"/>
              <a:ea typeface="Cambria"/>
              <a:cs typeface="Cambria"/>
              <a:sym typeface="Cambria"/>
            </a:endParaRPr>
          </a:p>
        </p:txBody>
      </p:sp>
      <p:sp>
        <p:nvSpPr>
          <p:cNvPr id="122" name="Google Shape;122;p28"/>
          <p:cNvSpPr/>
          <p:nvPr/>
        </p:nvSpPr>
        <p:spPr>
          <a:xfrm flipH="1">
            <a:off x="8339525" y="4854702"/>
            <a:ext cx="82200" cy="100500"/>
          </a:xfrm>
          <a:prstGeom prst="chevron">
            <a:avLst>
              <a:gd name="adj" fmla="val 79255"/>
            </a:avLst>
          </a:prstGeom>
          <a:solidFill>
            <a:srgbClr val="262626"/>
          </a:solidFill>
          <a:ln>
            <a:noFill/>
          </a:ln>
        </p:spPr>
        <p:txBody>
          <a:bodyPr spcFirstLastPara="1" wrap="square" lIns="76400" tIns="38200" rIns="76400" bIns="38200" anchor="ctr" anchorCtr="0">
            <a:noAutofit/>
          </a:bodyPr>
          <a:lstStyle/>
          <a:p>
            <a:pPr marL="0" marR="0" lvl="0" indent="0" algn="ctr" rtl="0">
              <a:spcBef>
                <a:spcPts val="0"/>
              </a:spcBef>
              <a:spcAft>
                <a:spcPts val="0"/>
              </a:spcAft>
              <a:buNone/>
            </a:pPr>
            <a:endParaRPr sz="1400" dirty="0">
              <a:solidFill>
                <a:srgbClr val="000000"/>
              </a:solidFill>
              <a:latin typeface="Cambria"/>
              <a:ea typeface="Cambria"/>
              <a:cs typeface="Cambria"/>
              <a:sym typeface="Cambria"/>
            </a:endParaRPr>
          </a:p>
        </p:txBody>
      </p:sp>
      <p:sp>
        <p:nvSpPr>
          <p:cNvPr id="123" name="Google Shape;123;p28"/>
          <p:cNvSpPr/>
          <p:nvPr/>
        </p:nvSpPr>
        <p:spPr>
          <a:xfrm>
            <a:off x="8717371" y="4854702"/>
            <a:ext cx="82500" cy="100500"/>
          </a:xfrm>
          <a:prstGeom prst="chevron">
            <a:avLst>
              <a:gd name="adj" fmla="val 79255"/>
            </a:avLst>
          </a:prstGeom>
          <a:solidFill>
            <a:srgbClr val="262626"/>
          </a:solidFill>
          <a:ln>
            <a:noFill/>
          </a:ln>
        </p:spPr>
        <p:txBody>
          <a:bodyPr spcFirstLastPara="1" wrap="square" lIns="76400" tIns="38200" rIns="76400" bIns="38200" anchor="ctr" anchorCtr="0">
            <a:noAutofit/>
          </a:bodyPr>
          <a:lstStyle/>
          <a:p>
            <a:pPr marL="0" marR="0" lvl="0" indent="0" algn="ctr" rtl="0">
              <a:spcBef>
                <a:spcPts val="0"/>
              </a:spcBef>
              <a:spcAft>
                <a:spcPts val="0"/>
              </a:spcAft>
              <a:buNone/>
            </a:pPr>
            <a:endParaRPr sz="1400" dirty="0">
              <a:solidFill>
                <a:srgbClr val="000000"/>
              </a:solidFill>
              <a:latin typeface="Cambria"/>
              <a:ea typeface="Cambria"/>
              <a:cs typeface="Cambria"/>
              <a:sym typeface="Cambria"/>
            </a:endParaRPr>
          </a:p>
        </p:txBody>
      </p:sp>
      <p:sp>
        <p:nvSpPr>
          <p:cNvPr id="124" name="Google Shape;124;p28"/>
          <p:cNvSpPr txBox="1">
            <a:spLocks noGrp="1"/>
          </p:cNvSpPr>
          <p:nvPr>
            <p:ph type="dt" idx="10"/>
          </p:nvPr>
        </p:nvSpPr>
        <p:spPr>
          <a:xfrm>
            <a:off x="6553200" y="4766787"/>
            <a:ext cx="1219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25" name="Google Shape;125;p28"/>
          <p:cNvSpPr txBox="1">
            <a:spLocks noGrp="1"/>
          </p:cNvSpPr>
          <p:nvPr>
            <p:ph type="sldNum" idx="12"/>
          </p:nvPr>
        </p:nvSpPr>
        <p:spPr>
          <a:xfrm>
            <a:off x="152400" y="4766787"/>
            <a:ext cx="2133600" cy="273900"/>
          </a:xfrm>
          <a:prstGeom prst="rect">
            <a:avLst/>
          </a:prstGeom>
          <a:noFill/>
          <a:ln>
            <a:noFill/>
          </a:ln>
        </p:spPr>
        <p:txBody>
          <a:bodyPr spcFirstLastPara="1" wrap="square" lIns="68575" tIns="34275" rIns="68575" bIns="34275" anchor="ctr" anchorCtr="0">
            <a:normAutofit/>
          </a:bodyPr>
          <a:lstStyle>
            <a:lvl1pPr marL="0" lvl="0" indent="0" algn="l" rtl="0">
              <a:spcBef>
                <a:spcPts val="0"/>
              </a:spcBef>
              <a:buNone/>
              <a:defRPr sz="1100">
                <a:solidFill>
                  <a:srgbClr val="888888"/>
                </a:solidFill>
                <a:latin typeface="Cambria"/>
                <a:ea typeface="Cambria"/>
                <a:cs typeface="Cambria"/>
                <a:sym typeface="Cambria"/>
              </a:defRPr>
            </a:lvl1pPr>
            <a:lvl2pPr marL="0" lvl="1" indent="0" algn="l" rtl="0">
              <a:spcBef>
                <a:spcPts val="0"/>
              </a:spcBef>
              <a:buNone/>
              <a:defRPr sz="1100">
                <a:solidFill>
                  <a:srgbClr val="888888"/>
                </a:solidFill>
                <a:latin typeface="Cambria"/>
                <a:ea typeface="Cambria"/>
                <a:cs typeface="Cambria"/>
                <a:sym typeface="Cambria"/>
              </a:defRPr>
            </a:lvl2pPr>
            <a:lvl3pPr marL="0" lvl="2" indent="0" algn="l" rtl="0">
              <a:spcBef>
                <a:spcPts val="0"/>
              </a:spcBef>
              <a:buNone/>
              <a:defRPr sz="1100">
                <a:solidFill>
                  <a:srgbClr val="888888"/>
                </a:solidFill>
                <a:latin typeface="Cambria"/>
                <a:ea typeface="Cambria"/>
                <a:cs typeface="Cambria"/>
                <a:sym typeface="Cambria"/>
              </a:defRPr>
            </a:lvl3pPr>
            <a:lvl4pPr marL="0" lvl="3" indent="0" algn="l" rtl="0">
              <a:spcBef>
                <a:spcPts val="0"/>
              </a:spcBef>
              <a:buNone/>
              <a:defRPr sz="1100">
                <a:solidFill>
                  <a:srgbClr val="888888"/>
                </a:solidFill>
                <a:latin typeface="Cambria"/>
                <a:ea typeface="Cambria"/>
                <a:cs typeface="Cambria"/>
                <a:sym typeface="Cambria"/>
              </a:defRPr>
            </a:lvl4pPr>
            <a:lvl5pPr marL="0" lvl="4" indent="0" algn="l" rtl="0">
              <a:spcBef>
                <a:spcPts val="0"/>
              </a:spcBef>
              <a:buNone/>
              <a:defRPr sz="1100">
                <a:solidFill>
                  <a:srgbClr val="888888"/>
                </a:solidFill>
                <a:latin typeface="Cambria"/>
                <a:ea typeface="Cambria"/>
                <a:cs typeface="Cambria"/>
                <a:sym typeface="Cambria"/>
              </a:defRPr>
            </a:lvl5pPr>
            <a:lvl6pPr marL="0" lvl="5" indent="0" algn="l" rtl="0">
              <a:spcBef>
                <a:spcPts val="0"/>
              </a:spcBef>
              <a:buNone/>
              <a:defRPr sz="1100">
                <a:solidFill>
                  <a:srgbClr val="888888"/>
                </a:solidFill>
                <a:latin typeface="Cambria"/>
                <a:ea typeface="Cambria"/>
                <a:cs typeface="Cambria"/>
                <a:sym typeface="Cambria"/>
              </a:defRPr>
            </a:lvl6pPr>
            <a:lvl7pPr marL="0" lvl="6" indent="0" algn="l" rtl="0">
              <a:spcBef>
                <a:spcPts val="0"/>
              </a:spcBef>
              <a:buNone/>
              <a:defRPr sz="1100">
                <a:solidFill>
                  <a:srgbClr val="888888"/>
                </a:solidFill>
                <a:latin typeface="Cambria"/>
                <a:ea typeface="Cambria"/>
                <a:cs typeface="Cambria"/>
                <a:sym typeface="Cambria"/>
              </a:defRPr>
            </a:lvl7pPr>
            <a:lvl8pPr marL="0" lvl="7" indent="0" algn="l" rtl="0">
              <a:spcBef>
                <a:spcPts val="0"/>
              </a:spcBef>
              <a:buNone/>
              <a:defRPr sz="1100">
                <a:solidFill>
                  <a:srgbClr val="888888"/>
                </a:solidFill>
                <a:latin typeface="Cambria"/>
                <a:ea typeface="Cambria"/>
                <a:cs typeface="Cambria"/>
                <a:sym typeface="Cambria"/>
              </a:defRPr>
            </a:lvl8pPr>
            <a:lvl9pPr marL="0" lvl="8" indent="0" algn="l" rtl="0">
              <a:spcBef>
                <a:spcPts val="0"/>
              </a:spcBef>
              <a:buNone/>
              <a:defRPr sz="1100">
                <a:solidFill>
                  <a:srgbClr val="888888"/>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mp; Label &amp; Content" type="obj">
  <p:cSld name="OBJECT">
    <p:bg>
      <p:bgPr>
        <a:solidFill>
          <a:schemeClr val="lt1"/>
        </a:solidFill>
        <a:effectLst/>
      </p:bgPr>
    </p:bg>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228600" y="0"/>
            <a:ext cx="8667000" cy="429600"/>
          </a:xfrm>
          <a:prstGeom prst="rect">
            <a:avLst/>
          </a:prstGeom>
          <a:noFill/>
          <a:ln>
            <a:noFill/>
          </a:ln>
        </p:spPr>
        <p:txBody>
          <a:bodyPr spcFirstLastPara="1" wrap="square" lIns="68575" tIns="34275" rIns="68575" bIns="34275" anchor="ctr" anchorCtr="0">
            <a:normAutofit/>
          </a:bodyPr>
          <a:lstStyle>
            <a:lvl1pPr lvl="0" rtl="0">
              <a:spcBef>
                <a:spcPts val="0"/>
              </a:spcBef>
              <a:spcAft>
                <a:spcPts val="0"/>
              </a:spcAft>
              <a:buClr>
                <a:schemeClr val="dk1"/>
              </a:buClr>
              <a:buSzPts val="2200"/>
              <a:buFont typeface="Cambria"/>
              <a:buNone/>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a:endParaRPr/>
          </a:p>
        </p:txBody>
      </p:sp>
      <p:sp>
        <p:nvSpPr>
          <p:cNvPr id="128" name="Google Shape;128;p29"/>
          <p:cNvSpPr txBox="1">
            <a:spLocks noGrp="1"/>
          </p:cNvSpPr>
          <p:nvPr>
            <p:ph type="body" idx="1"/>
          </p:nvPr>
        </p:nvSpPr>
        <p:spPr>
          <a:xfrm>
            <a:off x="228600" y="1337310"/>
            <a:ext cx="8667000" cy="3257400"/>
          </a:xfrm>
          <a:prstGeom prst="rect">
            <a:avLst/>
          </a:prstGeom>
          <a:noFill/>
          <a:ln>
            <a:noFill/>
          </a:ln>
        </p:spPr>
        <p:txBody>
          <a:bodyPr spcFirstLastPara="1" wrap="square" lIns="68575" tIns="34275" rIns="68575" bIns="34275" anchor="t" anchorCtr="0">
            <a:normAutofit/>
          </a:bodyPr>
          <a:lstStyle>
            <a:lvl1pPr marL="457200" lvl="0" indent="-387350" algn="l" rtl="0">
              <a:spcBef>
                <a:spcPts val="500"/>
              </a:spcBef>
              <a:spcAft>
                <a:spcPts val="0"/>
              </a:spcAft>
              <a:buSzPts val="2500"/>
              <a:buChar char="●"/>
              <a:defRPr sz="2500"/>
            </a:lvl1pPr>
            <a:lvl2pPr marL="914400" lvl="1" indent="-368300" algn="l" rtl="0">
              <a:spcBef>
                <a:spcPts val="1200"/>
              </a:spcBef>
              <a:spcAft>
                <a:spcPts val="0"/>
              </a:spcAft>
              <a:buSzPts val="2200"/>
              <a:buChar char="○"/>
              <a:defRPr sz="2200"/>
            </a:lvl2pPr>
            <a:lvl3pPr marL="1371600" lvl="2" indent="-342900" algn="l" rtl="0">
              <a:spcBef>
                <a:spcPts val="300"/>
              </a:spcBef>
              <a:spcAft>
                <a:spcPts val="0"/>
              </a:spcAft>
              <a:buSzPts val="1800"/>
              <a:buChar char="■"/>
              <a:defRPr sz="1800"/>
            </a:lvl3pPr>
            <a:lvl4pPr marL="1828800" lvl="3" indent="-330200" algn="l" rtl="0">
              <a:spcBef>
                <a:spcPts val="1200"/>
              </a:spcBef>
              <a:spcAft>
                <a:spcPts val="0"/>
              </a:spcAft>
              <a:buSzPts val="1600"/>
              <a:buChar char="●"/>
              <a:defRPr sz="1600"/>
            </a:lvl4pPr>
            <a:lvl5pPr marL="2286000" lvl="4" indent="-317500" algn="l" rtl="0">
              <a:spcBef>
                <a:spcPts val="1200"/>
              </a:spcBef>
              <a:spcAft>
                <a:spcPts val="0"/>
              </a:spcAft>
              <a:buSzPts val="1400"/>
              <a:buChar char="○"/>
              <a:defRPr sz="1400"/>
            </a:lvl5pPr>
            <a:lvl6pPr marL="2743200" lvl="5" indent="-317500" algn="l" rtl="0">
              <a:spcBef>
                <a:spcPts val="1200"/>
              </a:spcBef>
              <a:spcAft>
                <a:spcPts val="0"/>
              </a:spcAft>
              <a:buClr>
                <a:schemeClr val="dk1"/>
              </a:buClr>
              <a:buSzPts val="1400"/>
              <a:buChar char="■"/>
              <a:defRPr/>
            </a:lvl6pPr>
            <a:lvl7pPr marL="3200400" lvl="6" indent="-317500" algn="l" rtl="0">
              <a:spcBef>
                <a:spcPts val="1200"/>
              </a:spcBef>
              <a:spcAft>
                <a:spcPts val="0"/>
              </a:spcAft>
              <a:buClr>
                <a:schemeClr val="dk1"/>
              </a:buClr>
              <a:buSzPts val="1400"/>
              <a:buChar char="●"/>
              <a:defRPr/>
            </a:lvl7pPr>
            <a:lvl8pPr marL="3657600" lvl="7" indent="-317500" algn="l" rtl="0">
              <a:spcBef>
                <a:spcPts val="1200"/>
              </a:spcBef>
              <a:spcAft>
                <a:spcPts val="0"/>
              </a:spcAft>
              <a:buClr>
                <a:schemeClr val="dk1"/>
              </a:buClr>
              <a:buSzPts val="1400"/>
              <a:buChar char="○"/>
              <a:defRPr/>
            </a:lvl8pPr>
            <a:lvl9pPr marL="4114800" lvl="8" indent="-317500" algn="l" rtl="0">
              <a:spcBef>
                <a:spcPts val="1200"/>
              </a:spcBef>
              <a:spcAft>
                <a:spcPts val="1200"/>
              </a:spcAft>
              <a:buClr>
                <a:schemeClr val="dk1"/>
              </a:buClr>
              <a:buSzPts val="1400"/>
              <a:buChar char="■"/>
              <a:defRPr/>
            </a:lvl9pPr>
          </a:lstStyle>
          <a:p>
            <a:endParaRPr/>
          </a:p>
        </p:txBody>
      </p:sp>
      <p:sp>
        <p:nvSpPr>
          <p:cNvPr id="129" name="Google Shape;129;p29"/>
          <p:cNvSpPr txBox="1">
            <a:spLocks noGrp="1"/>
          </p:cNvSpPr>
          <p:nvPr>
            <p:ph type="ftr" idx="11"/>
          </p:nvPr>
        </p:nvSpPr>
        <p:spPr>
          <a:xfrm>
            <a:off x="3124200" y="4767264"/>
            <a:ext cx="28956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30" name="Google Shape;130;p29"/>
          <p:cNvSpPr txBox="1">
            <a:spLocks noGrp="1"/>
          </p:cNvSpPr>
          <p:nvPr>
            <p:ph type="dt" idx="10"/>
          </p:nvPr>
        </p:nvSpPr>
        <p:spPr>
          <a:xfrm>
            <a:off x="6553200" y="4766787"/>
            <a:ext cx="1219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31" name="Google Shape;131;p29"/>
          <p:cNvSpPr txBox="1">
            <a:spLocks noGrp="1"/>
          </p:cNvSpPr>
          <p:nvPr>
            <p:ph type="sldNum" idx="12"/>
          </p:nvPr>
        </p:nvSpPr>
        <p:spPr>
          <a:xfrm>
            <a:off x="152400" y="4766787"/>
            <a:ext cx="2133600" cy="273900"/>
          </a:xfrm>
          <a:prstGeom prst="rect">
            <a:avLst/>
          </a:prstGeom>
          <a:noFill/>
          <a:ln>
            <a:noFill/>
          </a:ln>
        </p:spPr>
        <p:txBody>
          <a:bodyPr spcFirstLastPara="1" wrap="square" lIns="68575" tIns="34275" rIns="68575" bIns="34275" anchor="ctr" anchorCtr="0">
            <a:normAutofit/>
          </a:bodyPr>
          <a:lstStyle>
            <a:lvl1pPr marL="0" lvl="0" indent="0" algn="l" rtl="0">
              <a:spcBef>
                <a:spcPts val="0"/>
              </a:spcBef>
              <a:buNone/>
              <a:defRPr sz="1100">
                <a:solidFill>
                  <a:srgbClr val="888888"/>
                </a:solidFill>
                <a:latin typeface="Cambria"/>
                <a:ea typeface="Cambria"/>
                <a:cs typeface="Cambria"/>
                <a:sym typeface="Cambria"/>
              </a:defRPr>
            </a:lvl1pPr>
            <a:lvl2pPr marL="0" lvl="1" indent="0" algn="l" rtl="0">
              <a:spcBef>
                <a:spcPts val="0"/>
              </a:spcBef>
              <a:buNone/>
              <a:defRPr sz="1100">
                <a:solidFill>
                  <a:srgbClr val="888888"/>
                </a:solidFill>
                <a:latin typeface="Cambria"/>
                <a:ea typeface="Cambria"/>
                <a:cs typeface="Cambria"/>
                <a:sym typeface="Cambria"/>
              </a:defRPr>
            </a:lvl2pPr>
            <a:lvl3pPr marL="0" lvl="2" indent="0" algn="l" rtl="0">
              <a:spcBef>
                <a:spcPts val="0"/>
              </a:spcBef>
              <a:buNone/>
              <a:defRPr sz="1100">
                <a:solidFill>
                  <a:srgbClr val="888888"/>
                </a:solidFill>
                <a:latin typeface="Cambria"/>
                <a:ea typeface="Cambria"/>
                <a:cs typeface="Cambria"/>
                <a:sym typeface="Cambria"/>
              </a:defRPr>
            </a:lvl3pPr>
            <a:lvl4pPr marL="0" lvl="3" indent="0" algn="l" rtl="0">
              <a:spcBef>
                <a:spcPts val="0"/>
              </a:spcBef>
              <a:buNone/>
              <a:defRPr sz="1100">
                <a:solidFill>
                  <a:srgbClr val="888888"/>
                </a:solidFill>
                <a:latin typeface="Cambria"/>
                <a:ea typeface="Cambria"/>
                <a:cs typeface="Cambria"/>
                <a:sym typeface="Cambria"/>
              </a:defRPr>
            </a:lvl4pPr>
            <a:lvl5pPr marL="0" lvl="4" indent="0" algn="l" rtl="0">
              <a:spcBef>
                <a:spcPts val="0"/>
              </a:spcBef>
              <a:buNone/>
              <a:defRPr sz="1100">
                <a:solidFill>
                  <a:srgbClr val="888888"/>
                </a:solidFill>
                <a:latin typeface="Cambria"/>
                <a:ea typeface="Cambria"/>
                <a:cs typeface="Cambria"/>
                <a:sym typeface="Cambria"/>
              </a:defRPr>
            </a:lvl5pPr>
            <a:lvl6pPr marL="0" lvl="5" indent="0" algn="l" rtl="0">
              <a:spcBef>
                <a:spcPts val="0"/>
              </a:spcBef>
              <a:buNone/>
              <a:defRPr sz="1100">
                <a:solidFill>
                  <a:srgbClr val="888888"/>
                </a:solidFill>
                <a:latin typeface="Cambria"/>
                <a:ea typeface="Cambria"/>
                <a:cs typeface="Cambria"/>
                <a:sym typeface="Cambria"/>
              </a:defRPr>
            </a:lvl6pPr>
            <a:lvl7pPr marL="0" lvl="6" indent="0" algn="l" rtl="0">
              <a:spcBef>
                <a:spcPts val="0"/>
              </a:spcBef>
              <a:buNone/>
              <a:defRPr sz="1100">
                <a:solidFill>
                  <a:srgbClr val="888888"/>
                </a:solidFill>
                <a:latin typeface="Cambria"/>
                <a:ea typeface="Cambria"/>
                <a:cs typeface="Cambria"/>
                <a:sym typeface="Cambria"/>
              </a:defRPr>
            </a:lvl7pPr>
            <a:lvl8pPr marL="0" lvl="7" indent="0" algn="l" rtl="0">
              <a:spcBef>
                <a:spcPts val="0"/>
              </a:spcBef>
              <a:buNone/>
              <a:defRPr sz="1100">
                <a:solidFill>
                  <a:srgbClr val="888888"/>
                </a:solidFill>
                <a:latin typeface="Cambria"/>
                <a:ea typeface="Cambria"/>
                <a:cs typeface="Cambria"/>
                <a:sym typeface="Cambria"/>
              </a:defRPr>
            </a:lvl8pPr>
            <a:lvl9pPr marL="0" lvl="8" indent="0" algn="l" rtl="0">
              <a:spcBef>
                <a:spcPts val="0"/>
              </a:spcBef>
              <a:buNone/>
              <a:defRPr sz="1100">
                <a:solidFill>
                  <a:srgbClr val="888888"/>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range">
  <p:cSld name="Orange">
    <p:bg>
      <p:bgPr>
        <a:solidFill>
          <a:srgbClr val="C90000"/>
        </a:solidFill>
        <a:effectLst/>
      </p:bgPr>
    </p:bg>
    <p:spTree>
      <p:nvGrpSpPr>
        <p:cNvPr id="1" name="Shape 132"/>
        <p:cNvGrpSpPr/>
        <p:nvPr/>
      </p:nvGrpSpPr>
      <p:grpSpPr>
        <a:xfrm>
          <a:off x="0" y="0"/>
          <a:ext cx="0" cy="0"/>
          <a:chOff x="0" y="0"/>
          <a:chExt cx="0" cy="0"/>
        </a:xfrm>
      </p:grpSpPr>
      <p:sp>
        <p:nvSpPr>
          <p:cNvPr id="133" name="Google Shape;133;p30"/>
          <p:cNvSpPr txBox="1">
            <a:spLocks noGrp="1"/>
          </p:cNvSpPr>
          <p:nvPr>
            <p:ph type="body" idx="1"/>
          </p:nvPr>
        </p:nvSpPr>
        <p:spPr>
          <a:xfrm>
            <a:off x="3168176" y="3297461"/>
            <a:ext cx="2806800" cy="327000"/>
          </a:xfrm>
          <a:prstGeom prst="rect">
            <a:avLst/>
          </a:prstGeom>
          <a:noFill/>
          <a:ln>
            <a:noFill/>
          </a:ln>
        </p:spPr>
        <p:txBody>
          <a:bodyPr spcFirstLastPara="1" wrap="square" lIns="53450" tIns="26725" rIns="53450" bIns="26725" anchor="t" anchorCtr="0">
            <a:noAutofit/>
          </a:bodyPr>
          <a:lstStyle>
            <a:lvl1pPr marL="457200" lvl="0" indent="-228600" algn="ctr" rtl="0">
              <a:spcBef>
                <a:spcPts val="500"/>
              </a:spcBef>
              <a:spcAft>
                <a:spcPts val="0"/>
              </a:spcAft>
              <a:buSzPts val="1300"/>
              <a:buFont typeface="Cambria"/>
              <a:buNone/>
              <a:defRPr sz="1300" i="1">
                <a:solidFill>
                  <a:schemeClr val="lt1"/>
                </a:solidFill>
                <a:latin typeface="Cambria"/>
                <a:ea typeface="Cambria"/>
                <a:cs typeface="Cambria"/>
                <a:sym typeface="Cambria"/>
              </a:defRPr>
            </a:lvl1pPr>
            <a:lvl2pPr marL="914400" lvl="1" indent="-317500" algn="l" rtl="0">
              <a:spcBef>
                <a:spcPts val="1200"/>
              </a:spcBef>
              <a:spcAft>
                <a:spcPts val="0"/>
              </a:spcAft>
              <a:buSzPts val="1400"/>
              <a:buChar char="○"/>
              <a:defRPr/>
            </a:lvl2pPr>
            <a:lvl3pPr marL="1371600" lvl="2" indent="-317500" algn="l" rtl="0">
              <a:spcBef>
                <a:spcPts val="300"/>
              </a:spcBef>
              <a:spcAft>
                <a:spcPts val="0"/>
              </a:spcAft>
              <a:buSzPts val="1400"/>
              <a:buChar char="■"/>
              <a:defRPr/>
            </a:lvl3pPr>
            <a:lvl4pPr marL="1828800" lvl="3" indent="-317500" algn="l" rtl="0">
              <a:spcBef>
                <a:spcPts val="1200"/>
              </a:spcBef>
              <a:spcAft>
                <a:spcPts val="0"/>
              </a:spcAft>
              <a:buSzPts val="1400"/>
              <a:buChar char="●"/>
              <a:defRPr/>
            </a:lvl4pPr>
            <a:lvl5pPr marL="2286000" lvl="4" indent="-317500" algn="l" rtl="0">
              <a:spcBef>
                <a:spcPts val="1200"/>
              </a:spcBef>
              <a:spcAft>
                <a:spcPts val="0"/>
              </a:spcAft>
              <a:buSzPts val="1400"/>
              <a:buChar char="○"/>
              <a:defRPr/>
            </a:lvl5pPr>
            <a:lvl6pPr marL="2743200" lvl="5" indent="-317500" algn="l" rtl="0">
              <a:spcBef>
                <a:spcPts val="1200"/>
              </a:spcBef>
              <a:spcAft>
                <a:spcPts val="0"/>
              </a:spcAft>
              <a:buClr>
                <a:schemeClr val="dk1"/>
              </a:buClr>
              <a:buSzPts val="1400"/>
              <a:buChar char="■"/>
              <a:defRPr/>
            </a:lvl6pPr>
            <a:lvl7pPr marL="3200400" lvl="6" indent="-317500" algn="l" rtl="0">
              <a:spcBef>
                <a:spcPts val="1200"/>
              </a:spcBef>
              <a:spcAft>
                <a:spcPts val="0"/>
              </a:spcAft>
              <a:buClr>
                <a:schemeClr val="dk1"/>
              </a:buClr>
              <a:buSzPts val="1400"/>
              <a:buChar char="●"/>
              <a:defRPr/>
            </a:lvl7pPr>
            <a:lvl8pPr marL="3657600" lvl="7" indent="-317500" algn="l" rtl="0">
              <a:spcBef>
                <a:spcPts val="1200"/>
              </a:spcBef>
              <a:spcAft>
                <a:spcPts val="0"/>
              </a:spcAft>
              <a:buClr>
                <a:schemeClr val="dk1"/>
              </a:buClr>
              <a:buSzPts val="1400"/>
              <a:buChar char="○"/>
              <a:defRPr/>
            </a:lvl8pPr>
            <a:lvl9pPr marL="4114800" lvl="8" indent="-317500" algn="l" rtl="0">
              <a:spcBef>
                <a:spcPts val="1200"/>
              </a:spcBef>
              <a:spcAft>
                <a:spcPts val="1200"/>
              </a:spcAft>
              <a:buClr>
                <a:schemeClr val="dk1"/>
              </a:buClr>
              <a:buSzPts val="1400"/>
              <a:buChar char="■"/>
              <a:defRPr/>
            </a:lvl9pPr>
          </a:lstStyle>
          <a:p>
            <a:endParaRPr/>
          </a:p>
        </p:txBody>
      </p:sp>
      <p:sp>
        <p:nvSpPr>
          <p:cNvPr id="134" name="Google Shape;134;p30"/>
          <p:cNvSpPr txBox="1">
            <a:spLocks noGrp="1"/>
          </p:cNvSpPr>
          <p:nvPr>
            <p:ph type="body" idx="2"/>
          </p:nvPr>
        </p:nvSpPr>
        <p:spPr>
          <a:xfrm>
            <a:off x="762002" y="2595384"/>
            <a:ext cx="7620000" cy="1073700"/>
          </a:xfrm>
          <a:prstGeom prst="rect">
            <a:avLst/>
          </a:prstGeom>
          <a:noFill/>
          <a:ln>
            <a:noFill/>
          </a:ln>
        </p:spPr>
        <p:txBody>
          <a:bodyPr spcFirstLastPara="1" wrap="square" lIns="53450" tIns="26725" rIns="53450" bIns="26725" anchor="t" anchorCtr="0">
            <a:noAutofit/>
          </a:bodyPr>
          <a:lstStyle>
            <a:lvl1pPr marL="457200" lvl="0" indent="-228600" algn="ctr" rtl="0">
              <a:lnSpc>
                <a:spcPct val="75000"/>
              </a:lnSpc>
              <a:spcBef>
                <a:spcPts val="500"/>
              </a:spcBef>
              <a:spcAft>
                <a:spcPts val="0"/>
              </a:spcAft>
              <a:buClr>
                <a:srgbClr val="8A0000"/>
              </a:buClr>
              <a:buSzPts val="4200"/>
              <a:buFont typeface="Cambria"/>
              <a:buNone/>
              <a:defRPr sz="4200">
                <a:solidFill>
                  <a:srgbClr val="8A0000"/>
                </a:solidFill>
                <a:latin typeface="Cambria"/>
                <a:ea typeface="Cambria"/>
                <a:cs typeface="Cambria"/>
                <a:sym typeface="Cambria"/>
              </a:defRPr>
            </a:lvl1pPr>
            <a:lvl2pPr marL="914400" lvl="1" indent="-317500" algn="l" rtl="0">
              <a:spcBef>
                <a:spcPts val="1200"/>
              </a:spcBef>
              <a:spcAft>
                <a:spcPts val="0"/>
              </a:spcAft>
              <a:buClr>
                <a:srgbClr val="8A0000"/>
              </a:buClr>
              <a:buSzPts val="1400"/>
              <a:buChar char="○"/>
              <a:defRPr>
                <a:solidFill>
                  <a:srgbClr val="8A0000"/>
                </a:solidFill>
              </a:defRPr>
            </a:lvl2pPr>
            <a:lvl3pPr marL="1371600" lvl="2" indent="-317500" algn="l" rtl="0">
              <a:spcBef>
                <a:spcPts val="300"/>
              </a:spcBef>
              <a:spcAft>
                <a:spcPts val="0"/>
              </a:spcAft>
              <a:buClr>
                <a:srgbClr val="8A0000"/>
              </a:buClr>
              <a:buSzPts val="1400"/>
              <a:buChar char="■"/>
              <a:defRPr>
                <a:solidFill>
                  <a:srgbClr val="8A0000"/>
                </a:solidFill>
              </a:defRPr>
            </a:lvl3pPr>
            <a:lvl4pPr marL="1828800" lvl="3" indent="-317500" algn="l" rtl="0">
              <a:spcBef>
                <a:spcPts val="1200"/>
              </a:spcBef>
              <a:spcAft>
                <a:spcPts val="0"/>
              </a:spcAft>
              <a:buClr>
                <a:srgbClr val="8A0000"/>
              </a:buClr>
              <a:buSzPts val="1400"/>
              <a:buChar char="●"/>
              <a:defRPr>
                <a:solidFill>
                  <a:srgbClr val="8A0000"/>
                </a:solidFill>
              </a:defRPr>
            </a:lvl4pPr>
            <a:lvl5pPr marL="2286000" lvl="4" indent="-317500" algn="l" rtl="0">
              <a:spcBef>
                <a:spcPts val="1200"/>
              </a:spcBef>
              <a:spcAft>
                <a:spcPts val="0"/>
              </a:spcAft>
              <a:buClr>
                <a:srgbClr val="8A0000"/>
              </a:buClr>
              <a:buSzPts val="1400"/>
              <a:buChar char="○"/>
              <a:defRPr>
                <a:solidFill>
                  <a:srgbClr val="8A0000"/>
                </a:solidFill>
              </a:defRPr>
            </a:lvl5pPr>
            <a:lvl6pPr marL="2743200" lvl="5" indent="-317500" algn="l" rtl="0">
              <a:spcBef>
                <a:spcPts val="1200"/>
              </a:spcBef>
              <a:spcAft>
                <a:spcPts val="0"/>
              </a:spcAft>
              <a:buClr>
                <a:srgbClr val="8A0000"/>
              </a:buClr>
              <a:buSzPts val="1400"/>
              <a:buChar char="■"/>
              <a:defRPr>
                <a:solidFill>
                  <a:srgbClr val="8A0000"/>
                </a:solidFill>
              </a:defRPr>
            </a:lvl6pPr>
            <a:lvl7pPr marL="3200400" lvl="6" indent="-317500" algn="l" rtl="0">
              <a:spcBef>
                <a:spcPts val="1200"/>
              </a:spcBef>
              <a:spcAft>
                <a:spcPts val="0"/>
              </a:spcAft>
              <a:buClr>
                <a:srgbClr val="8A0000"/>
              </a:buClr>
              <a:buSzPts val="1400"/>
              <a:buChar char="●"/>
              <a:defRPr>
                <a:solidFill>
                  <a:srgbClr val="8A0000"/>
                </a:solidFill>
              </a:defRPr>
            </a:lvl7pPr>
            <a:lvl8pPr marL="3657600" lvl="7" indent="-317500" algn="l" rtl="0">
              <a:spcBef>
                <a:spcPts val="1200"/>
              </a:spcBef>
              <a:spcAft>
                <a:spcPts val="0"/>
              </a:spcAft>
              <a:buClr>
                <a:srgbClr val="8A0000"/>
              </a:buClr>
              <a:buSzPts val="1400"/>
              <a:buChar char="○"/>
              <a:defRPr>
                <a:solidFill>
                  <a:srgbClr val="8A0000"/>
                </a:solidFill>
              </a:defRPr>
            </a:lvl8pPr>
            <a:lvl9pPr marL="4114800" lvl="8" indent="-317500" algn="l" rtl="0">
              <a:spcBef>
                <a:spcPts val="1200"/>
              </a:spcBef>
              <a:spcAft>
                <a:spcPts val="1200"/>
              </a:spcAft>
              <a:buClr>
                <a:srgbClr val="8A0000"/>
              </a:buClr>
              <a:buSzPts val="1400"/>
              <a:buChar char="■"/>
              <a:defRPr>
                <a:solidFill>
                  <a:srgbClr val="8A0000"/>
                </a:solidFill>
              </a:defRPr>
            </a:lvl9pPr>
          </a:lstStyle>
          <a:p>
            <a:endParaRPr/>
          </a:p>
        </p:txBody>
      </p:sp>
      <p:sp>
        <p:nvSpPr>
          <p:cNvPr id="135" name="Google Shape;135;p30"/>
          <p:cNvSpPr/>
          <p:nvPr/>
        </p:nvSpPr>
        <p:spPr>
          <a:xfrm>
            <a:off x="3931920" y="1314450"/>
            <a:ext cx="1280400" cy="1152300"/>
          </a:xfrm>
          <a:prstGeom prst="ellipse">
            <a:avLst/>
          </a:prstGeom>
          <a:solidFill>
            <a:srgbClr val="262626"/>
          </a:solidFill>
          <a:ln w="5715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64125" tIns="32075" rIns="64125" bIns="32075" anchor="ctr" anchorCtr="0">
            <a:noAutofit/>
          </a:bodyPr>
          <a:lstStyle/>
          <a:p>
            <a:pPr marL="0" marR="0" lvl="0" indent="0" algn="ctr" rtl="0">
              <a:spcBef>
                <a:spcPts val="0"/>
              </a:spcBef>
              <a:spcAft>
                <a:spcPts val="0"/>
              </a:spcAft>
              <a:buNone/>
            </a:pPr>
            <a:endParaRPr sz="4600" dirty="0">
              <a:solidFill>
                <a:srgbClr val="FFFFFF"/>
              </a:solidFill>
              <a:latin typeface="Cambria"/>
              <a:ea typeface="Cambria"/>
              <a:cs typeface="Cambria"/>
              <a:sym typeface="Cambria"/>
            </a:endParaRPr>
          </a:p>
        </p:txBody>
      </p:sp>
      <p:pic>
        <p:nvPicPr>
          <p:cNvPr id="136" name="Google Shape;136;p30"/>
          <p:cNvPicPr preferRelativeResize="0"/>
          <p:nvPr/>
        </p:nvPicPr>
        <p:blipFill rotWithShape="1">
          <a:blip r:embed="rId2">
            <a:alphaModFix/>
          </a:blip>
          <a:srcRect/>
          <a:stretch/>
        </p:blipFill>
        <p:spPr>
          <a:xfrm>
            <a:off x="3931920" y="1163581"/>
            <a:ext cx="1678701" cy="1472977"/>
          </a:xfrm>
          <a:prstGeom prst="rect">
            <a:avLst/>
          </a:prstGeom>
          <a:noFill/>
          <a:ln>
            <a:noFill/>
          </a:ln>
        </p:spPr>
      </p:pic>
      <p:pic>
        <p:nvPicPr>
          <p:cNvPr id="137" name="Google Shape;137;p30"/>
          <p:cNvPicPr preferRelativeResize="0"/>
          <p:nvPr/>
        </p:nvPicPr>
        <p:blipFill rotWithShape="1">
          <a:blip r:embed="rId3">
            <a:alphaModFix/>
          </a:blip>
          <a:srcRect/>
          <a:stretch/>
        </p:blipFill>
        <p:spPr>
          <a:xfrm>
            <a:off x="3645790" y="1210799"/>
            <a:ext cx="1852421" cy="14844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133">
                                            <p:txEl>
                                              <p:pRg st="0" end="0"/>
                                            </p:txEl>
                                          </p:spTgt>
                                        </p:tgtEl>
                                        <p:attrNameLst>
                                          <p:attrName>style.visibility</p:attrName>
                                        </p:attrNameLst>
                                      </p:cBhvr>
                                      <p:to>
                                        <p:strVal val="visible"/>
                                      </p:to>
                                    </p:set>
                                    <p:anim calcmode="lin" valueType="num">
                                      <p:cBhvr additive="base">
                                        <p:cTn id="7" dur="750"/>
                                        <p:tgtEl>
                                          <p:spTgt spid="133">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500"/>
                                  </p:stCondLst>
                                  <p:childTnLst>
                                    <p:set>
                                      <p:cBhvr>
                                        <p:cTn id="9" dur="1" fill="hold">
                                          <p:stCondLst>
                                            <p:cond delay="0"/>
                                          </p:stCondLst>
                                        </p:cTn>
                                        <p:tgtEl>
                                          <p:spTgt spid="133">
                                            <p:txEl>
                                              <p:charRg st="1" end="1"/>
                                            </p:txEl>
                                          </p:spTgt>
                                        </p:tgtEl>
                                        <p:attrNameLst>
                                          <p:attrName>style.visibility</p:attrName>
                                        </p:attrNameLst>
                                      </p:cBhvr>
                                      <p:to>
                                        <p:strVal val="visible"/>
                                      </p:to>
                                    </p:set>
                                    <p:anim calcmode="lin" valueType="num">
                                      <p:cBhvr additive="base">
                                        <p:cTn id="10" dur="750"/>
                                        <p:tgtEl>
                                          <p:spTgt spid="133">
                                            <p:txEl>
                                              <p:charRg st="1" end="1"/>
                                            </p:txEl>
                                          </p:spTgt>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500"/>
                                  </p:stCondLst>
                                  <p:childTnLst>
                                    <p:set>
                                      <p:cBhvr>
                                        <p:cTn id="12" dur="1" fill="hold">
                                          <p:stCondLst>
                                            <p:cond delay="0"/>
                                          </p:stCondLst>
                                        </p:cTn>
                                        <p:tgtEl>
                                          <p:spTgt spid="133">
                                            <p:txEl>
                                              <p:charRg st="1" end="1"/>
                                            </p:txEl>
                                          </p:spTgt>
                                        </p:tgtEl>
                                        <p:attrNameLst>
                                          <p:attrName>style.visibility</p:attrName>
                                        </p:attrNameLst>
                                      </p:cBhvr>
                                      <p:to>
                                        <p:strVal val="visible"/>
                                      </p:to>
                                    </p:set>
                                    <p:anim calcmode="lin" valueType="num">
                                      <p:cBhvr additive="base">
                                        <p:cTn id="13" dur="750"/>
                                        <p:tgtEl>
                                          <p:spTgt spid="133">
                                            <p:txEl>
                                              <p:charRg st="1" end="1"/>
                                            </p:txEl>
                                          </p:spTgt>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500"/>
                                  </p:stCondLst>
                                  <p:childTnLst>
                                    <p:set>
                                      <p:cBhvr>
                                        <p:cTn id="15" dur="1" fill="hold">
                                          <p:stCondLst>
                                            <p:cond delay="0"/>
                                          </p:stCondLst>
                                        </p:cTn>
                                        <p:tgtEl>
                                          <p:spTgt spid="133">
                                            <p:txEl>
                                              <p:charRg st="1" end="1"/>
                                            </p:txEl>
                                          </p:spTgt>
                                        </p:tgtEl>
                                        <p:attrNameLst>
                                          <p:attrName>style.visibility</p:attrName>
                                        </p:attrNameLst>
                                      </p:cBhvr>
                                      <p:to>
                                        <p:strVal val="visible"/>
                                      </p:to>
                                    </p:set>
                                    <p:anim calcmode="lin" valueType="num">
                                      <p:cBhvr additive="base">
                                        <p:cTn id="16" dur="750"/>
                                        <p:tgtEl>
                                          <p:spTgt spid="133">
                                            <p:txEl>
                                              <p:charRg st="1" end="1"/>
                                            </p:txEl>
                                          </p:spTgt>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133">
                                            <p:txEl>
                                              <p:charRg st="1" end="1"/>
                                            </p:txEl>
                                          </p:spTgt>
                                        </p:tgtEl>
                                        <p:attrNameLst>
                                          <p:attrName>style.visibility</p:attrName>
                                        </p:attrNameLst>
                                      </p:cBhvr>
                                      <p:to>
                                        <p:strVal val="visible"/>
                                      </p:to>
                                    </p:set>
                                    <p:anim calcmode="lin" valueType="num">
                                      <p:cBhvr additive="base">
                                        <p:cTn id="19" dur="750"/>
                                        <p:tgtEl>
                                          <p:spTgt spid="133">
                                            <p:txEl>
                                              <p:charRg st="1" end="1"/>
                                            </p:txEl>
                                          </p:spTgt>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500"/>
                                  </p:stCondLst>
                                  <p:childTnLst>
                                    <p:set>
                                      <p:cBhvr>
                                        <p:cTn id="21" dur="1" fill="hold">
                                          <p:stCondLst>
                                            <p:cond delay="0"/>
                                          </p:stCondLst>
                                        </p:cTn>
                                        <p:tgtEl>
                                          <p:spTgt spid="133">
                                            <p:txEl>
                                              <p:charRg st="1" end="1"/>
                                            </p:txEl>
                                          </p:spTgt>
                                        </p:tgtEl>
                                        <p:attrNameLst>
                                          <p:attrName>style.visibility</p:attrName>
                                        </p:attrNameLst>
                                      </p:cBhvr>
                                      <p:to>
                                        <p:strVal val="visible"/>
                                      </p:to>
                                    </p:set>
                                    <p:anim calcmode="lin" valueType="num">
                                      <p:cBhvr additive="base">
                                        <p:cTn id="22" dur="750"/>
                                        <p:tgtEl>
                                          <p:spTgt spid="133">
                                            <p:txEl>
                                              <p:charRg st="1" end="1"/>
                                            </p:txEl>
                                          </p:spTgt>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500"/>
                                  </p:stCondLst>
                                  <p:childTnLst>
                                    <p:set>
                                      <p:cBhvr>
                                        <p:cTn id="24" dur="1" fill="hold">
                                          <p:stCondLst>
                                            <p:cond delay="0"/>
                                          </p:stCondLst>
                                        </p:cTn>
                                        <p:tgtEl>
                                          <p:spTgt spid="133">
                                            <p:txEl>
                                              <p:charRg st="1" end="1"/>
                                            </p:txEl>
                                          </p:spTgt>
                                        </p:tgtEl>
                                        <p:attrNameLst>
                                          <p:attrName>style.visibility</p:attrName>
                                        </p:attrNameLst>
                                      </p:cBhvr>
                                      <p:to>
                                        <p:strVal val="visible"/>
                                      </p:to>
                                    </p:set>
                                    <p:anim calcmode="lin" valueType="num">
                                      <p:cBhvr additive="base">
                                        <p:cTn id="25" dur="750"/>
                                        <p:tgtEl>
                                          <p:spTgt spid="133">
                                            <p:txEl>
                                              <p:charRg st="1" end="1"/>
                                            </p:txEl>
                                          </p:spTgt>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133">
                                            <p:txEl>
                                              <p:charRg st="1" end="1"/>
                                            </p:txEl>
                                          </p:spTgt>
                                        </p:tgtEl>
                                        <p:attrNameLst>
                                          <p:attrName>style.visibility</p:attrName>
                                        </p:attrNameLst>
                                      </p:cBhvr>
                                      <p:to>
                                        <p:strVal val="visible"/>
                                      </p:to>
                                    </p:set>
                                    <p:anim calcmode="lin" valueType="num">
                                      <p:cBhvr additive="base">
                                        <p:cTn id="28" dur="750"/>
                                        <p:tgtEl>
                                          <p:spTgt spid="133">
                                            <p:txEl>
                                              <p:charRg st="1" end="1"/>
                                            </p:txEl>
                                          </p:spTgt>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500"/>
                                  </p:stCondLst>
                                  <p:childTnLst>
                                    <p:set>
                                      <p:cBhvr>
                                        <p:cTn id="30" dur="1" fill="hold">
                                          <p:stCondLst>
                                            <p:cond delay="0"/>
                                          </p:stCondLst>
                                        </p:cTn>
                                        <p:tgtEl>
                                          <p:spTgt spid="133">
                                            <p:txEl>
                                              <p:charRg st="1" end="1"/>
                                            </p:txEl>
                                          </p:spTgt>
                                        </p:tgtEl>
                                        <p:attrNameLst>
                                          <p:attrName>style.visibility</p:attrName>
                                        </p:attrNameLst>
                                      </p:cBhvr>
                                      <p:to>
                                        <p:strVal val="visible"/>
                                      </p:to>
                                    </p:set>
                                    <p:anim calcmode="lin" valueType="num">
                                      <p:cBhvr additive="base">
                                        <p:cTn id="31" dur="750"/>
                                        <p:tgtEl>
                                          <p:spTgt spid="133">
                                            <p:txEl>
                                              <p:charRg st="1" end="1"/>
                                            </p:txEl>
                                          </p:spTgt>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250"/>
                                  </p:stCondLst>
                                  <p:childTnLst>
                                    <p:set>
                                      <p:cBhvr>
                                        <p:cTn id="33" dur="1" fill="hold">
                                          <p:stCondLst>
                                            <p:cond delay="0"/>
                                          </p:stCondLst>
                                        </p:cTn>
                                        <p:tgtEl>
                                          <p:spTgt spid="134">
                                            <p:txEl>
                                              <p:pRg st="0" end="0"/>
                                            </p:txEl>
                                          </p:spTgt>
                                        </p:tgtEl>
                                        <p:attrNameLst>
                                          <p:attrName>style.visibility</p:attrName>
                                        </p:attrNameLst>
                                      </p:cBhvr>
                                      <p:to>
                                        <p:strVal val="visible"/>
                                      </p:to>
                                    </p:set>
                                    <p:anim calcmode="lin" valueType="num">
                                      <p:cBhvr additive="base">
                                        <p:cTn id="34" dur="750"/>
                                        <p:tgtEl>
                                          <p:spTgt spid="134">
                                            <p:txEl>
                                              <p:pRg st="0" end="0"/>
                                            </p:txEl>
                                          </p:spTgt>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250"/>
                                  </p:stCondLst>
                                  <p:childTnLst>
                                    <p:set>
                                      <p:cBhvr>
                                        <p:cTn id="36" dur="1" fill="hold">
                                          <p:stCondLst>
                                            <p:cond delay="0"/>
                                          </p:stCondLst>
                                        </p:cTn>
                                        <p:tgtEl>
                                          <p:spTgt spid="134">
                                            <p:txEl>
                                              <p:charRg st="1" end="1"/>
                                            </p:txEl>
                                          </p:spTgt>
                                        </p:tgtEl>
                                        <p:attrNameLst>
                                          <p:attrName>style.visibility</p:attrName>
                                        </p:attrNameLst>
                                      </p:cBhvr>
                                      <p:to>
                                        <p:strVal val="visible"/>
                                      </p:to>
                                    </p:set>
                                    <p:anim calcmode="lin" valueType="num">
                                      <p:cBhvr additive="base">
                                        <p:cTn id="37" dur="750"/>
                                        <p:tgtEl>
                                          <p:spTgt spid="134">
                                            <p:txEl>
                                              <p:charRg st="1" end="1"/>
                                            </p:txEl>
                                          </p:spTgt>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250"/>
                                  </p:stCondLst>
                                  <p:childTnLst>
                                    <p:set>
                                      <p:cBhvr>
                                        <p:cTn id="39" dur="1" fill="hold">
                                          <p:stCondLst>
                                            <p:cond delay="0"/>
                                          </p:stCondLst>
                                        </p:cTn>
                                        <p:tgtEl>
                                          <p:spTgt spid="134">
                                            <p:txEl>
                                              <p:charRg st="1" end="1"/>
                                            </p:txEl>
                                          </p:spTgt>
                                        </p:tgtEl>
                                        <p:attrNameLst>
                                          <p:attrName>style.visibility</p:attrName>
                                        </p:attrNameLst>
                                      </p:cBhvr>
                                      <p:to>
                                        <p:strVal val="visible"/>
                                      </p:to>
                                    </p:set>
                                    <p:anim calcmode="lin" valueType="num">
                                      <p:cBhvr additive="base">
                                        <p:cTn id="40" dur="750"/>
                                        <p:tgtEl>
                                          <p:spTgt spid="134">
                                            <p:txEl>
                                              <p:charRg st="1" end="1"/>
                                            </p:txEl>
                                          </p:spTgt>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250"/>
                                  </p:stCondLst>
                                  <p:childTnLst>
                                    <p:set>
                                      <p:cBhvr>
                                        <p:cTn id="42" dur="1" fill="hold">
                                          <p:stCondLst>
                                            <p:cond delay="0"/>
                                          </p:stCondLst>
                                        </p:cTn>
                                        <p:tgtEl>
                                          <p:spTgt spid="134">
                                            <p:txEl>
                                              <p:charRg st="1" end="1"/>
                                            </p:txEl>
                                          </p:spTgt>
                                        </p:tgtEl>
                                        <p:attrNameLst>
                                          <p:attrName>style.visibility</p:attrName>
                                        </p:attrNameLst>
                                      </p:cBhvr>
                                      <p:to>
                                        <p:strVal val="visible"/>
                                      </p:to>
                                    </p:set>
                                    <p:anim calcmode="lin" valueType="num">
                                      <p:cBhvr additive="base">
                                        <p:cTn id="43" dur="750"/>
                                        <p:tgtEl>
                                          <p:spTgt spid="134">
                                            <p:txEl>
                                              <p:charRg st="1" end="1"/>
                                            </p:txEl>
                                          </p:spTgt>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250"/>
                                  </p:stCondLst>
                                  <p:childTnLst>
                                    <p:set>
                                      <p:cBhvr>
                                        <p:cTn id="45" dur="1" fill="hold">
                                          <p:stCondLst>
                                            <p:cond delay="0"/>
                                          </p:stCondLst>
                                        </p:cTn>
                                        <p:tgtEl>
                                          <p:spTgt spid="134">
                                            <p:txEl>
                                              <p:charRg st="1" end="1"/>
                                            </p:txEl>
                                          </p:spTgt>
                                        </p:tgtEl>
                                        <p:attrNameLst>
                                          <p:attrName>style.visibility</p:attrName>
                                        </p:attrNameLst>
                                      </p:cBhvr>
                                      <p:to>
                                        <p:strVal val="visible"/>
                                      </p:to>
                                    </p:set>
                                    <p:anim calcmode="lin" valueType="num">
                                      <p:cBhvr additive="base">
                                        <p:cTn id="46" dur="750"/>
                                        <p:tgtEl>
                                          <p:spTgt spid="134">
                                            <p:txEl>
                                              <p:charRg st="1" end="1"/>
                                            </p:txEl>
                                          </p:spTgt>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250"/>
                                  </p:stCondLst>
                                  <p:childTnLst>
                                    <p:set>
                                      <p:cBhvr>
                                        <p:cTn id="48" dur="1" fill="hold">
                                          <p:stCondLst>
                                            <p:cond delay="0"/>
                                          </p:stCondLst>
                                        </p:cTn>
                                        <p:tgtEl>
                                          <p:spTgt spid="134">
                                            <p:txEl>
                                              <p:charRg st="1" end="1"/>
                                            </p:txEl>
                                          </p:spTgt>
                                        </p:tgtEl>
                                        <p:attrNameLst>
                                          <p:attrName>style.visibility</p:attrName>
                                        </p:attrNameLst>
                                      </p:cBhvr>
                                      <p:to>
                                        <p:strVal val="visible"/>
                                      </p:to>
                                    </p:set>
                                    <p:anim calcmode="lin" valueType="num">
                                      <p:cBhvr additive="base">
                                        <p:cTn id="49" dur="750"/>
                                        <p:tgtEl>
                                          <p:spTgt spid="134">
                                            <p:txEl>
                                              <p:charRg st="1" end="1"/>
                                            </p:txEl>
                                          </p:spTgt>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250"/>
                                  </p:stCondLst>
                                  <p:childTnLst>
                                    <p:set>
                                      <p:cBhvr>
                                        <p:cTn id="51" dur="1" fill="hold">
                                          <p:stCondLst>
                                            <p:cond delay="0"/>
                                          </p:stCondLst>
                                        </p:cTn>
                                        <p:tgtEl>
                                          <p:spTgt spid="134">
                                            <p:txEl>
                                              <p:charRg st="1" end="1"/>
                                            </p:txEl>
                                          </p:spTgt>
                                        </p:tgtEl>
                                        <p:attrNameLst>
                                          <p:attrName>style.visibility</p:attrName>
                                        </p:attrNameLst>
                                      </p:cBhvr>
                                      <p:to>
                                        <p:strVal val="visible"/>
                                      </p:to>
                                    </p:set>
                                    <p:anim calcmode="lin" valueType="num">
                                      <p:cBhvr additive="base">
                                        <p:cTn id="52" dur="750"/>
                                        <p:tgtEl>
                                          <p:spTgt spid="134">
                                            <p:txEl>
                                              <p:charRg st="1" end="1"/>
                                            </p:txEl>
                                          </p:spTgt>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250"/>
                                  </p:stCondLst>
                                  <p:childTnLst>
                                    <p:set>
                                      <p:cBhvr>
                                        <p:cTn id="54" dur="1" fill="hold">
                                          <p:stCondLst>
                                            <p:cond delay="0"/>
                                          </p:stCondLst>
                                        </p:cTn>
                                        <p:tgtEl>
                                          <p:spTgt spid="134">
                                            <p:txEl>
                                              <p:charRg st="1" end="1"/>
                                            </p:txEl>
                                          </p:spTgt>
                                        </p:tgtEl>
                                        <p:attrNameLst>
                                          <p:attrName>style.visibility</p:attrName>
                                        </p:attrNameLst>
                                      </p:cBhvr>
                                      <p:to>
                                        <p:strVal val="visible"/>
                                      </p:to>
                                    </p:set>
                                    <p:anim calcmode="lin" valueType="num">
                                      <p:cBhvr additive="base">
                                        <p:cTn id="55" dur="750"/>
                                        <p:tgtEl>
                                          <p:spTgt spid="134">
                                            <p:txEl>
                                              <p:charRg st="1" end="1"/>
                                            </p:txEl>
                                          </p:spTgt>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250"/>
                                  </p:stCondLst>
                                  <p:childTnLst>
                                    <p:set>
                                      <p:cBhvr>
                                        <p:cTn id="57" dur="1" fill="hold">
                                          <p:stCondLst>
                                            <p:cond delay="0"/>
                                          </p:stCondLst>
                                        </p:cTn>
                                        <p:tgtEl>
                                          <p:spTgt spid="134">
                                            <p:txEl>
                                              <p:charRg st="1" end="1"/>
                                            </p:txEl>
                                          </p:spTgt>
                                        </p:tgtEl>
                                        <p:attrNameLst>
                                          <p:attrName>style.visibility</p:attrName>
                                        </p:attrNameLst>
                                      </p:cBhvr>
                                      <p:to>
                                        <p:strVal val="visible"/>
                                      </p:to>
                                    </p:set>
                                    <p:anim calcmode="lin" valueType="num">
                                      <p:cBhvr additive="base">
                                        <p:cTn id="58" dur="750"/>
                                        <p:tgtEl>
                                          <p:spTgt spid="134">
                                            <p:txEl>
                                              <p:char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mp; Label">
  <p:cSld name="Title &amp; Label">
    <p:bg>
      <p:bgPr>
        <a:solidFill>
          <a:schemeClr val="lt1"/>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38500" y="-76125"/>
            <a:ext cx="8667000" cy="547500"/>
          </a:xfrm>
          <a:prstGeom prst="rect">
            <a:avLst/>
          </a:prstGeom>
          <a:noFill/>
          <a:ln>
            <a:noFill/>
          </a:ln>
        </p:spPr>
        <p:txBody>
          <a:bodyPr spcFirstLastPara="1" wrap="square" lIns="68575" tIns="34275" rIns="68575" bIns="34275" anchor="ctr" anchorCtr="0">
            <a:normAutofit/>
          </a:bodyPr>
          <a:lstStyle>
            <a:lvl1pPr lvl="0" rtl="0">
              <a:spcBef>
                <a:spcPts val="0"/>
              </a:spcBef>
              <a:spcAft>
                <a:spcPts val="0"/>
              </a:spcAft>
              <a:buClr>
                <a:schemeClr val="dk1"/>
              </a:buClr>
              <a:buSzPts val="2200"/>
              <a:buFont typeface="Cambria"/>
              <a:buNone/>
              <a:defRPr/>
            </a:lvl1pPr>
            <a:lvl2pPr lvl="1" rtl="0">
              <a:spcBef>
                <a:spcPts val="0"/>
              </a:spcBef>
              <a:spcAft>
                <a:spcPts val="0"/>
              </a:spcAft>
              <a:buSzPts val="600"/>
              <a:buNone/>
              <a:defRPr sz="600"/>
            </a:lvl2pPr>
            <a:lvl3pPr lvl="2" rtl="0">
              <a:spcBef>
                <a:spcPts val="0"/>
              </a:spcBef>
              <a:spcAft>
                <a:spcPts val="0"/>
              </a:spcAft>
              <a:buSzPts val="600"/>
              <a:buNone/>
              <a:defRPr sz="600"/>
            </a:lvl3pPr>
            <a:lvl4pPr lvl="3" rtl="0">
              <a:spcBef>
                <a:spcPts val="0"/>
              </a:spcBef>
              <a:spcAft>
                <a:spcPts val="0"/>
              </a:spcAft>
              <a:buSzPts val="600"/>
              <a:buNone/>
              <a:defRPr sz="600"/>
            </a:lvl4pPr>
            <a:lvl5pPr lvl="4" rtl="0">
              <a:spcBef>
                <a:spcPts val="0"/>
              </a:spcBef>
              <a:spcAft>
                <a:spcPts val="0"/>
              </a:spcAft>
              <a:buSzPts val="600"/>
              <a:buNone/>
              <a:defRPr sz="600"/>
            </a:lvl5pPr>
            <a:lvl6pPr lvl="5" rtl="0">
              <a:spcBef>
                <a:spcPts val="0"/>
              </a:spcBef>
              <a:spcAft>
                <a:spcPts val="0"/>
              </a:spcAft>
              <a:buSzPts val="600"/>
              <a:buNone/>
              <a:defRPr sz="600"/>
            </a:lvl6pPr>
            <a:lvl7pPr lvl="6" rtl="0">
              <a:spcBef>
                <a:spcPts val="0"/>
              </a:spcBef>
              <a:spcAft>
                <a:spcPts val="0"/>
              </a:spcAft>
              <a:buSzPts val="600"/>
              <a:buNone/>
              <a:defRPr sz="600"/>
            </a:lvl7pPr>
            <a:lvl8pPr lvl="7" rtl="0">
              <a:spcBef>
                <a:spcPts val="0"/>
              </a:spcBef>
              <a:spcAft>
                <a:spcPts val="0"/>
              </a:spcAft>
              <a:buSzPts val="600"/>
              <a:buNone/>
              <a:defRPr sz="600"/>
            </a:lvl8pPr>
            <a:lvl9pPr lvl="8" rtl="0">
              <a:spcBef>
                <a:spcPts val="0"/>
              </a:spcBef>
              <a:spcAft>
                <a:spcPts val="0"/>
              </a:spcAft>
              <a:buSzPts val="600"/>
              <a:buNone/>
              <a:defRPr sz="600"/>
            </a:lvl9pPr>
          </a:lstStyle>
          <a:p>
            <a:endParaRPr/>
          </a:p>
        </p:txBody>
      </p:sp>
      <p:sp>
        <p:nvSpPr>
          <p:cNvPr id="140" name="Google Shape;140;p31"/>
          <p:cNvSpPr txBox="1">
            <a:spLocks noGrp="1"/>
          </p:cNvSpPr>
          <p:nvPr>
            <p:ph type="ftr" idx="11"/>
          </p:nvPr>
        </p:nvSpPr>
        <p:spPr>
          <a:xfrm>
            <a:off x="3124200" y="4767264"/>
            <a:ext cx="28956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41" name="Google Shape;141;p31">
            <a:hlinkClick r:id="" action="ppaction://hlinkshowjump?jump=nextslide"/>
          </p:cNvPr>
          <p:cNvSpPr/>
          <p:nvPr/>
        </p:nvSpPr>
        <p:spPr>
          <a:xfrm>
            <a:off x="8621396" y="4781551"/>
            <a:ext cx="274200" cy="246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76400" tIns="38200" rIns="76400" bIns="38200" anchor="ctr" anchorCtr="0">
            <a:noAutofit/>
          </a:bodyPr>
          <a:lstStyle/>
          <a:p>
            <a:pPr marL="0" marR="0" lvl="0" indent="0" algn="ctr" rtl="0">
              <a:spcBef>
                <a:spcPts val="0"/>
              </a:spcBef>
              <a:spcAft>
                <a:spcPts val="0"/>
              </a:spcAft>
              <a:buNone/>
            </a:pPr>
            <a:endParaRPr sz="1200" b="1" dirty="0">
              <a:solidFill>
                <a:srgbClr val="BFBFBF"/>
              </a:solidFill>
              <a:latin typeface="Cambria"/>
              <a:ea typeface="Cambria"/>
              <a:cs typeface="Cambria"/>
              <a:sym typeface="Cambria"/>
            </a:endParaRPr>
          </a:p>
        </p:txBody>
      </p:sp>
      <p:sp>
        <p:nvSpPr>
          <p:cNvPr id="142" name="Google Shape;142;p31">
            <a:hlinkClick r:id="" action="ppaction://hlinkshowjump?jump=previousslide"/>
          </p:cNvPr>
          <p:cNvSpPr/>
          <p:nvPr/>
        </p:nvSpPr>
        <p:spPr>
          <a:xfrm>
            <a:off x="8243452" y="4781550"/>
            <a:ext cx="274200" cy="246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76400" tIns="38200" rIns="76400" bIns="38200" anchor="ctr" anchorCtr="0">
            <a:noAutofit/>
          </a:bodyPr>
          <a:lstStyle/>
          <a:p>
            <a:pPr marL="0" marR="0" lvl="0" indent="0" algn="ctr" rtl="0">
              <a:spcBef>
                <a:spcPts val="0"/>
              </a:spcBef>
              <a:spcAft>
                <a:spcPts val="0"/>
              </a:spcAft>
              <a:buNone/>
            </a:pPr>
            <a:endParaRPr sz="1200" b="1" dirty="0">
              <a:solidFill>
                <a:srgbClr val="BFBFBF"/>
              </a:solidFill>
              <a:latin typeface="Cambria"/>
              <a:ea typeface="Cambria"/>
              <a:cs typeface="Cambria"/>
              <a:sym typeface="Cambria"/>
            </a:endParaRPr>
          </a:p>
        </p:txBody>
      </p:sp>
      <p:sp>
        <p:nvSpPr>
          <p:cNvPr id="143" name="Google Shape;143;p31"/>
          <p:cNvSpPr/>
          <p:nvPr/>
        </p:nvSpPr>
        <p:spPr>
          <a:xfrm flipH="1">
            <a:off x="8339525" y="4854702"/>
            <a:ext cx="82200" cy="100500"/>
          </a:xfrm>
          <a:prstGeom prst="chevron">
            <a:avLst>
              <a:gd name="adj" fmla="val 79255"/>
            </a:avLst>
          </a:prstGeom>
          <a:solidFill>
            <a:srgbClr val="262626"/>
          </a:solidFill>
          <a:ln>
            <a:noFill/>
          </a:ln>
        </p:spPr>
        <p:txBody>
          <a:bodyPr spcFirstLastPara="1" wrap="square" lIns="76400" tIns="38200" rIns="76400" bIns="38200" anchor="ctr" anchorCtr="0">
            <a:noAutofit/>
          </a:bodyPr>
          <a:lstStyle/>
          <a:p>
            <a:pPr marL="0" marR="0" lvl="0" indent="0" algn="ctr" rtl="0">
              <a:spcBef>
                <a:spcPts val="0"/>
              </a:spcBef>
              <a:spcAft>
                <a:spcPts val="0"/>
              </a:spcAft>
              <a:buNone/>
            </a:pPr>
            <a:endParaRPr sz="1400" dirty="0">
              <a:solidFill>
                <a:srgbClr val="000000"/>
              </a:solidFill>
              <a:latin typeface="Cambria"/>
              <a:ea typeface="Cambria"/>
              <a:cs typeface="Cambria"/>
              <a:sym typeface="Cambria"/>
            </a:endParaRPr>
          </a:p>
        </p:txBody>
      </p:sp>
      <p:sp>
        <p:nvSpPr>
          <p:cNvPr id="144" name="Google Shape;144;p31"/>
          <p:cNvSpPr/>
          <p:nvPr/>
        </p:nvSpPr>
        <p:spPr>
          <a:xfrm>
            <a:off x="8717371" y="4854702"/>
            <a:ext cx="82500" cy="100500"/>
          </a:xfrm>
          <a:prstGeom prst="chevron">
            <a:avLst>
              <a:gd name="adj" fmla="val 79255"/>
            </a:avLst>
          </a:prstGeom>
          <a:solidFill>
            <a:srgbClr val="262626"/>
          </a:solidFill>
          <a:ln>
            <a:noFill/>
          </a:ln>
        </p:spPr>
        <p:txBody>
          <a:bodyPr spcFirstLastPara="1" wrap="square" lIns="76400" tIns="38200" rIns="76400" bIns="38200" anchor="ctr" anchorCtr="0">
            <a:noAutofit/>
          </a:bodyPr>
          <a:lstStyle/>
          <a:p>
            <a:pPr marL="0" marR="0" lvl="0" indent="0" algn="ctr" rtl="0">
              <a:spcBef>
                <a:spcPts val="0"/>
              </a:spcBef>
              <a:spcAft>
                <a:spcPts val="0"/>
              </a:spcAft>
              <a:buNone/>
            </a:pPr>
            <a:endParaRPr sz="1400" dirty="0">
              <a:solidFill>
                <a:srgbClr val="000000"/>
              </a:solidFill>
              <a:latin typeface="Cambria"/>
              <a:ea typeface="Cambria"/>
              <a:cs typeface="Cambria"/>
              <a:sym typeface="Cambria"/>
            </a:endParaRPr>
          </a:p>
        </p:txBody>
      </p:sp>
      <p:sp>
        <p:nvSpPr>
          <p:cNvPr id="145" name="Google Shape;145;p31"/>
          <p:cNvSpPr txBox="1">
            <a:spLocks noGrp="1"/>
          </p:cNvSpPr>
          <p:nvPr>
            <p:ph type="dt" idx="10"/>
          </p:nvPr>
        </p:nvSpPr>
        <p:spPr>
          <a:xfrm>
            <a:off x="6553200" y="4766787"/>
            <a:ext cx="1219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46" name="Google Shape;146;p31"/>
          <p:cNvSpPr txBox="1">
            <a:spLocks noGrp="1"/>
          </p:cNvSpPr>
          <p:nvPr>
            <p:ph type="sldNum" idx="12"/>
          </p:nvPr>
        </p:nvSpPr>
        <p:spPr>
          <a:xfrm>
            <a:off x="152400" y="4766787"/>
            <a:ext cx="2133600" cy="273900"/>
          </a:xfrm>
          <a:prstGeom prst="rect">
            <a:avLst/>
          </a:prstGeom>
          <a:noFill/>
          <a:ln>
            <a:noFill/>
          </a:ln>
        </p:spPr>
        <p:txBody>
          <a:bodyPr spcFirstLastPara="1" wrap="square" lIns="68575" tIns="34275" rIns="68575" bIns="34275" anchor="ctr" anchorCtr="0">
            <a:normAutofit/>
          </a:bodyPr>
          <a:lstStyle>
            <a:lvl1pPr marL="0" lvl="0" indent="0" algn="l" rtl="0">
              <a:spcBef>
                <a:spcPts val="0"/>
              </a:spcBef>
              <a:buNone/>
              <a:defRPr sz="1100">
                <a:solidFill>
                  <a:srgbClr val="888888"/>
                </a:solidFill>
                <a:latin typeface="Cambria"/>
                <a:ea typeface="Cambria"/>
                <a:cs typeface="Cambria"/>
                <a:sym typeface="Cambria"/>
              </a:defRPr>
            </a:lvl1pPr>
            <a:lvl2pPr marL="0" lvl="1" indent="0" algn="l" rtl="0">
              <a:spcBef>
                <a:spcPts val="0"/>
              </a:spcBef>
              <a:buNone/>
              <a:defRPr sz="1100">
                <a:solidFill>
                  <a:srgbClr val="888888"/>
                </a:solidFill>
                <a:latin typeface="Cambria"/>
                <a:ea typeface="Cambria"/>
                <a:cs typeface="Cambria"/>
                <a:sym typeface="Cambria"/>
              </a:defRPr>
            </a:lvl2pPr>
            <a:lvl3pPr marL="0" lvl="2" indent="0" algn="l" rtl="0">
              <a:spcBef>
                <a:spcPts val="0"/>
              </a:spcBef>
              <a:buNone/>
              <a:defRPr sz="1100">
                <a:solidFill>
                  <a:srgbClr val="888888"/>
                </a:solidFill>
                <a:latin typeface="Cambria"/>
                <a:ea typeface="Cambria"/>
                <a:cs typeface="Cambria"/>
                <a:sym typeface="Cambria"/>
              </a:defRPr>
            </a:lvl3pPr>
            <a:lvl4pPr marL="0" lvl="3" indent="0" algn="l" rtl="0">
              <a:spcBef>
                <a:spcPts val="0"/>
              </a:spcBef>
              <a:buNone/>
              <a:defRPr sz="1100">
                <a:solidFill>
                  <a:srgbClr val="888888"/>
                </a:solidFill>
                <a:latin typeface="Cambria"/>
                <a:ea typeface="Cambria"/>
                <a:cs typeface="Cambria"/>
                <a:sym typeface="Cambria"/>
              </a:defRPr>
            </a:lvl4pPr>
            <a:lvl5pPr marL="0" lvl="4" indent="0" algn="l" rtl="0">
              <a:spcBef>
                <a:spcPts val="0"/>
              </a:spcBef>
              <a:buNone/>
              <a:defRPr sz="1100">
                <a:solidFill>
                  <a:srgbClr val="888888"/>
                </a:solidFill>
                <a:latin typeface="Cambria"/>
                <a:ea typeface="Cambria"/>
                <a:cs typeface="Cambria"/>
                <a:sym typeface="Cambria"/>
              </a:defRPr>
            </a:lvl5pPr>
            <a:lvl6pPr marL="0" lvl="5" indent="0" algn="l" rtl="0">
              <a:spcBef>
                <a:spcPts val="0"/>
              </a:spcBef>
              <a:buNone/>
              <a:defRPr sz="1100">
                <a:solidFill>
                  <a:srgbClr val="888888"/>
                </a:solidFill>
                <a:latin typeface="Cambria"/>
                <a:ea typeface="Cambria"/>
                <a:cs typeface="Cambria"/>
                <a:sym typeface="Cambria"/>
              </a:defRPr>
            </a:lvl6pPr>
            <a:lvl7pPr marL="0" lvl="6" indent="0" algn="l" rtl="0">
              <a:spcBef>
                <a:spcPts val="0"/>
              </a:spcBef>
              <a:buNone/>
              <a:defRPr sz="1100">
                <a:solidFill>
                  <a:srgbClr val="888888"/>
                </a:solidFill>
                <a:latin typeface="Cambria"/>
                <a:ea typeface="Cambria"/>
                <a:cs typeface="Cambria"/>
                <a:sym typeface="Cambria"/>
              </a:defRPr>
            </a:lvl7pPr>
            <a:lvl8pPr marL="0" lvl="7" indent="0" algn="l" rtl="0">
              <a:spcBef>
                <a:spcPts val="0"/>
              </a:spcBef>
              <a:buNone/>
              <a:defRPr sz="1100">
                <a:solidFill>
                  <a:srgbClr val="888888"/>
                </a:solidFill>
                <a:latin typeface="Cambria"/>
                <a:ea typeface="Cambria"/>
                <a:cs typeface="Cambria"/>
                <a:sym typeface="Cambria"/>
              </a:defRPr>
            </a:lvl8pPr>
            <a:lvl9pPr marL="0" lvl="8" indent="0" algn="l" rtl="0">
              <a:spcBef>
                <a:spcPts val="0"/>
              </a:spcBef>
              <a:buNone/>
              <a:defRPr sz="1100">
                <a:solidFill>
                  <a:srgbClr val="888888"/>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Label (Animated)">
  <p:cSld name="Title &amp; Label (Animated)">
    <p:bg>
      <p:bgPr>
        <a:solidFill>
          <a:schemeClr val="lt1"/>
        </a:solidFill>
        <a:effectLst/>
      </p:bgPr>
    </p:bg>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238500" y="-97075"/>
            <a:ext cx="8667000" cy="589500"/>
          </a:xfrm>
          <a:prstGeom prst="rect">
            <a:avLst/>
          </a:prstGeom>
          <a:noFill/>
          <a:ln>
            <a:noFill/>
          </a:ln>
        </p:spPr>
        <p:txBody>
          <a:bodyPr spcFirstLastPara="1" wrap="square" lIns="68575" tIns="34275" rIns="68575" bIns="34275" anchor="ctr" anchorCtr="0">
            <a:normAutofit/>
          </a:bodyPr>
          <a:lstStyle>
            <a:lvl1pPr lvl="0" rtl="0">
              <a:spcBef>
                <a:spcPts val="0"/>
              </a:spcBef>
              <a:spcAft>
                <a:spcPts val="0"/>
              </a:spcAft>
              <a:buClr>
                <a:schemeClr val="dk1"/>
              </a:buClr>
              <a:buSzPts val="2500"/>
              <a:buFont typeface="Cambria"/>
              <a:buNone/>
              <a:defRPr sz="2500"/>
            </a:lvl1pPr>
            <a:lvl2pPr lvl="1" rtl="0">
              <a:spcBef>
                <a:spcPts val="0"/>
              </a:spcBef>
              <a:spcAft>
                <a:spcPts val="0"/>
              </a:spcAft>
              <a:buSzPts val="900"/>
              <a:buNone/>
              <a:defRPr sz="900"/>
            </a:lvl2pPr>
            <a:lvl3pPr lvl="2" rtl="0">
              <a:spcBef>
                <a:spcPts val="0"/>
              </a:spcBef>
              <a:spcAft>
                <a:spcPts val="0"/>
              </a:spcAft>
              <a:buSzPts val="900"/>
              <a:buNone/>
              <a:defRPr sz="900"/>
            </a:lvl3pPr>
            <a:lvl4pPr lvl="3" rtl="0">
              <a:spcBef>
                <a:spcPts val="0"/>
              </a:spcBef>
              <a:spcAft>
                <a:spcPts val="0"/>
              </a:spcAft>
              <a:buSzPts val="900"/>
              <a:buNone/>
              <a:defRPr sz="900"/>
            </a:lvl4pPr>
            <a:lvl5pPr lvl="4" rtl="0">
              <a:spcBef>
                <a:spcPts val="0"/>
              </a:spcBef>
              <a:spcAft>
                <a:spcPts val="0"/>
              </a:spcAft>
              <a:buSzPts val="900"/>
              <a:buNone/>
              <a:defRPr sz="900"/>
            </a:lvl5pPr>
            <a:lvl6pPr lvl="5" rtl="0">
              <a:spcBef>
                <a:spcPts val="0"/>
              </a:spcBef>
              <a:spcAft>
                <a:spcPts val="0"/>
              </a:spcAft>
              <a:buSzPts val="900"/>
              <a:buNone/>
              <a:defRPr sz="900"/>
            </a:lvl6pPr>
            <a:lvl7pPr lvl="6" rtl="0">
              <a:spcBef>
                <a:spcPts val="0"/>
              </a:spcBef>
              <a:spcAft>
                <a:spcPts val="0"/>
              </a:spcAft>
              <a:buSzPts val="900"/>
              <a:buNone/>
              <a:defRPr sz="900"/>
            </a:lvl7pPr>
            <a:lvl8pPr lvl="7" rtl="0">
              <a:spcBef>
                <a:spcPts val="0"/>
              </a:spcBef>
              <a:spcAft>
                <a:spcPts val="0"/>
              </a:spcAft>
              <a:buSzPts val="900"/>
              <a:buNone/>
              <a:defRPr sz="900"/>
            </a:lvl8pPr>
            <a:lvl9pPr lvl="8" rtl="0">
              <a:spcBef>
                <a:spcPts val="0"/>
              </a:spcBef>
              <a:spcAft>
                <a:spcPts val="0"/>
              </a:spcAft>
              <a:buSzPts val="900"/>
              <a:buNone/>
              <a:defRPr sz="900"/>
            </a:lvl9pPr>
          </a:lstStyle>
          <a:p>
            <a:endParaRPr/>
          </a:p>
        </p:txBody>
      </p:sp>
      <p:sp>
        <p:nvSpPr>
          <p:cNvPr id="149" name="Google Shape;149;p32"/>
          <p:cNvSpPr txBox="1">
            <a:spLocks noGrp="1"/>
          </p:cNvSpPr>
          <p:nvPr>
            <p:ph type="ftr" idx="11"/>
          </p:nvPr>
        </p:nvSpPr>
        <p:spPr>
          <a:xfrm>
            <a:off x="3124200" y="4767264"/>
            <a:ext cx="28956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50" name="Google Shape;150;p32">
            <a:hlinkClick r:id="" action="ppaction://hlinkshowjump?jump=nextslide"/>
          </p:cNvPr>
          <p:cNvSpPr/>
          <p:nvPr/>
        </p:nvSpPr>
        <p:spPr>
          <a:xfrm>
            <a:off x="8621396" y="4781551"/>
            <a:ext cx="274200" cy="246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76400" tIns="38200" rIns="76400" bIns="38200" anchor="ctr" anchorCtr="0">
            <a:noAutofit/>
          </a:bodyPr>
          <a:lstStyle/>
          <a:p>
            <a:pPr marL="0" marR="0" lvl="0" indent="0" algn="ctr" rtl="0">
              <a:spcBef>
                <a:spcPts val="0"/>
              </a:spcBef>
              <a:spcAft>
                <a:spcPts val="0"/>
              </a:spcAft>
              <a:buNone/>
            </a:pPr>
            <a:endParaRPr sz="1200" b="1" dirty="0">
              <a:solidFill>
                <a:srgbClr val="BFBFBF"/>
              </a:solidFill>
              <a:latin typeface="Cambria"/>
              <a:ea typeface="Cambria"/>
              <a:cs typeface="Cambria"/>
              <a:sym typeface="Cambria"/>
            </a:endParaRPr>
          </a:p>
        </p:txBody>
      </p:sp>
      <p:sp>
        <p:nvSpPr>
          <p:cNvPr id="151" name="Google Shape;151;p32">
            <a:hlinkClick r:id="" action="ppaction://hlinkshowjump?jump=previousslide"/>
          </p:cNvPr>
          <p:cNvSpPr/>
          <p:nvPr/>
        </p:nvSpPr>
        <p:spPr>
          <a:xfrm>
            <a:off x="8243452" y="4781550"/>
            <a:ext cx="274200" cy="246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76400" tIns="38200" rIns="76400" bIns="38200" anchor="ctr" anchorCtr="0">
            <a:noAutofit/>
          </a:bodyPr>
          <a:lstStyle/>
          <a:p>
            <a:pPr marL="0" marR="0" lvl="0" indent="0" algn="ctr" rtl="0">
              <a:spcBef>
                <a:spcPts val="0"/>
              </a:spcBef>
              <a:spcAft>
                <a:spcPts val="0"/>
              </a:spcAft>
              <a:buNone/>
            </a:pPr>
            <a:endParaRPr sz="1200" b="1" dirty="0">
              <a:solidFill>
                <a:srgbClr val="BFBFBF"/>
              </a:solidFill>
              <a:latin typeface="Cambria"/>
              <a:ea typeface="Cambria"/>
              <a:cs typeface="Cambria"/>
              <a:sym typeface="Cambria"/>
            </a:endParaRPr>
          </a:p>
        </p:txBody>
      </p:sp>
      <p:sp>
        <p:nvSpPr>
          <p:cNvPr id="152" name="Google Shape;152;p32"/>
          <p:cNvSpPr/>
          <p:nvPr/>
        </p:nvSpPr>
        <p:spPr>
          <a:xfrm flipH="1">
            <a:off x="8339525" y="4854702"/>
            <a:ext cx="82200" cy="100500"/>
          </a:xfrm>
          <a:prstGeom prst="chevron">
            <a:avLst>
              <a:gd name="adj" fmla="val 79255"/>
            </a:avLst>
          </a:prstGeom>
          <a:solidFill>
            <a:srgbClr val="262626"/>
          </a:solidFill>
          <a:ln>
            <a:noFill/>
          </a:ln>
        </p:spPr>
        <p:txBody>
          <a:bodyPr spcFirstLastPara="1" wrap="square" lIns="76400" tIns="38200" rIns="76400" bIns="38200" anchor="ctr" anchorCtr="0">
            <a:noAutofit/>
          </a:bodyPr>
          <a:lstStyle/>
          <a:p>
            <a:pPr marL="0" marR="0" lvl="0" indent="0" algn="ctr" rtl="0">
              <a:spcBef>
                <a:spcPts val="0"/>
              </a:spcBef>
              <a:spcAft>
                <a:spcPts val="0"/>
              </a:spcAft>
              <a:buNone/>
            </a:pPr>
            <a:endParaRPr sz="1400" dirty="0">
              <a:solidFill>
                <a:srgbClr val="000000"/>
              </a:solidFill>
              <a:latin typeface="Cambria"/>
              <a:ea typeface="Cambria"/>
              <a:cs typeface="Cambria"/>
              <a:sym typeface="Cambria"/>
            </a:endParaRPr>
          </a:p>
        </p:txBody>
      </p:sp>
      <p:sp>
        <p:nvSpPr>
          <p:cNvPr id="153" name="Google Shape;153;p32"/>
          <p:cNvSpPr/>
          <p:nvPr/>
        </p:nvSpPr>
        <p:spPr>
          <a:xfrm>
            <a:off x="8717371" y="4854702"/>
            <a:ext cx="82500" cy="100500"/>
          </a:xfrm>
          <a:prstGeom prst="chevron">
            <a:avLst>
              <a:gd name="adj" fmla="val 79255"/>
            </a:avLst>
          </a:prstGeom>
          <a:solidFill>
            <a:srgbClr val="262626"/>
          </a:solidFill>
          <a:ln>
            <a:noFill/>
          </a:ln>
        </p:spPr>
        <p:txBody>
          <a:bodyPr spcFirstLastPara="1" wrap="square" lIns="76400" tIns="38200" rIns="76400" bIns="38200" anchor="ctr" anchorCtr="0">
            <a:noAutofit/>
          </a:bodyPr>
          <a:lstStyle/>
          <a:p>
            <a:pPr marL="0" marR="0" lvl="0" indent="0" algn="ctr" rtl="0">
              <a:spcBef>
                <a:spcPts val="0"/>
              </a:spcBef>
              <a:spcAft>
                <a:spcPts val="0"/>
              </a:spcAft>
              <a:buNone/>
            </a:pPr>
            <a:endParaRPr sz="1400" dirty="0">
              <a:solidFill>
                <a:srgbClr val="000000"/>
              </a:solidFill>
              <a:latin typeface="Cambria"/>
              <a:ea typeface="Cambria"/>
              <a:cs typeface="Cambria"/>
              <a:sym typeface="Cambria"/>
            </a:endParaRPr>
          </a:p>
        </p:txBody>
      </p:sp>
      <p:sp>
        <p:nvSpPr>
          <p:cNvPr id="154" name="Google Shape;154;p32"/>
          <p:cNvSpPr txBox="1">
            <a:spLocks noGrp="1"/>
          </p:cNvSpPr>
          <p:nvPr>
            <p:ph type="dt" idx="10"/>
          </p:nvPr>
        </p:nvSpPr>
        <p:spPr>
          <a:xfrm>
            <a:off x="6553200" y="4766787"/>
            <a:ext cx="1219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55" name="Google Shape;155;p32"/>
          <p:cNvSpPr txBox="1">
            <a:spLocks noGrp="1"/>
          </p:cNvSpPr>
          <p:nvPr>
            <p:ph type="sldNum" idx="12"/>
          </p:nvPr>
        </p:nvSpPr>
        <p:spPr>
          <a:xfrm>
            <a:off x="152400" y="4766787"/>
            <a:ext cx="2133600" cy="273900"/>
          </a:xfrm>
          <a:prstGeom prst="rect">
            <a:avLst/>
          </a:prstGeom>
          <a:noFill/>
          <a:ln>
            <a:noFill/>
          </a:ln>
        </p:spPr>
        <p:txBody>
          <a:bodyPr spcFirstLastPara="1" wrap="square" lIns="68575" tIns="34275" rIns="68575" bIns="34275" anchor="ctr" anchorCtr="0">
            <a:normAutofit/>
          </a:bodyPr>
          <a:lstStyle>
            <a:lvl1pPr marL="0" lvl="0" indent="0" algn="l" rtl="0">
              <a:spcBef>
                <a:spcPts val="0"/>
              </a:spcBef>
              <a:buNone/>
              <a:defRPr sz="1100">
                <a:solidFill>
                  <a:srgbClr val="888888"/>
                </a:solidFill>
                <a:latin typeface="Cambria"/>
                <a:ea typeface="Cambria"/>
                <a:cs typeface="Cambria"/>
                <a:sym typeface="Cambria"/>
              </a:defRPr>
            </a:lvl1pPr>
            <a:lvl2pPr marL="0" lvl="1" indent="0" algn="l" rtl="0">
              <a:spcBef>
                <a:spcPts val="0"/>
              </a:spcBef>
              <a:buNone/>
              <a:defRPr sz="1100">
                <a:solidFill>
                  <a:srgbClr val="888888"/>
                </a:solidFill>
                <a:latin typeface="Cambria"/>
                <a:ea typeface="Cambria"/>
                <a:cs typeface="Cambria"/>
                <a:sym typeface="Cambria"/>
              </a:defRPr>
            </a:lvl2pPr>
            <a:lvl3pPr marL="0" lvl="2" indent="0" algn="l" rtl="0">
              <a:spcBef>
                <a:spcPts val="0"/>
              </a:spcBef>
              <a:buNone/>
              <a:defRPr sz="1100">
                <a:solidFill>
                  <a:srgbClr val="888888"/>
                </a:solidFill>
                <a:latin typeface="Cambria"/>
                <a:ea typeface="Cambria"/>
                <a:cs typeface="Cambria"/>
                <a:sym typeface="Cambria"/>
              </a:defRPr>
            </a:lvl3pPr>
            <a:lvl4pPr marL="0" lvl="3" indent="0" algn="l" rtl="0">
              <a:spcBef>
                <a:spcPts val="0"/>
              </a:spcBef>
              <a:buNone/>
              <a:defRPr sz="1100">
                <a:solidFill>
                  <a:srgbClr val="888888"/>
                </a:solidFill>
                <a:latin typeface="Cambria"/>
                <a:ea typeface="Cambria"/>
                <a:cs typeface="Cambria"/>
                <a:sym typeface="Cambria"/>
              </a:defRPr>
            </a:lvl4pPr>
            <a:lvl5pPr marL="0" lvl="4" indent="0" algn="l" rtl="0">
              <a:spcBef>
                <a:spcPts val="0"/>
              </a:spcBef>
              <a:buNone/>
              <a:defRPr sz="1100">
                <a:solidFill>
                  <a:srgbClr val="888888"/>
                </a:solidFill>
                <a:latin typeface="Cambria"/>
                <a:ea typeface="Cambria"/>
                <a:cs typeface="Cambria"/>
                <a:sym typeface="Cambria"/>
              </a:defRPr>
            </a:lvl5pPr>
            <a:lvl6pPr marL="0" lvl="5" indent="0" algn="l" rtl="0">
              <a:spcBef>
                <a:spcPts val="0"/>
              </a:spcBef>
              <a:buNone/>
              <a:defRPr sz="1100">
                <a:solidFill>
                  <a:srgbClr val="888888"/>
                </a:solidFill>
                <a:latin typeface="Cambria"/>
                <a:ea typeface="Cambria"/>
                <a:cs typeface="Cambria"/>
                <a:sym typeface="Cambria"/>
              </a:defRPr>
            </a:lvl6pPr>
            <a:lvl7pPr marL="0" lvl="6" indent="0" algn="l" rtl="0">
              <a:spcBef>
                <a:spcPts val="0"/>
              </a:spcBef>
              <a:buNone/>
              <a:defRPr sz="1100">
                <a:solidFill>
                  <a:srgbClr val="888888"/>
                </a:solidFill>
                <a:latin typeface="Cambria"/>
                <a:ea typeface="Cambria"/>
                <a:cs typeface="Cambria"/>
                <a:sym typeface="Cambria"/>
              </a:defRPr>
            </a:lvl7pPr>
            <a:lvl8pPr marL="0" lvl="7" indent="0" algn="l" rtl="0">
              <a:spcBef>
                <a:spcPts val="0"/>
              </a:spcBef>
              <a:buNone/>
              <a:defRPr sz="1100">
                <a:solidFill>
                  <a:srgbClr val="888888"/>
                </a:solidFill>
                <a:latin typeface="Cambria"/>
                <a:ea typeface="Cambria"/>
                <a:cs typeface="Cambria"/>
                <a:sym typeface="Cambria"/>
              </a:defRPr>
            </a:lvl8pPr>
            <a:lvl9pPr marL="0" lvl="8" indent="0" algn="l" rtl="0">
              <a:spcBef>
                <a:spcPts val="0"/>
              </a:spcBef>
              <a:buNone/>
              <a:defRPr sz="1100">
                <a:solidFill>
                  <a:srgbClr val="888888"/>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21" name="Google Shape;21;p4"/>
          <p:cNvSpPr txBox="1">
            <a:spLocks noGrp="1"/>
          </p:cNvSpPr>
          <p:nvPr>
            <p:ph type="body" idx="1"/>
          </p:nvPr>
        </p:nvSpPr>
        <p:spPr>
          <a:xfrm>
            <a:off x="311700" y="736350"/>
            <a:ext cx="8520600" cy="38325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3350" y="441800"/>
            <a:ext cx="9170700" cy="470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p1"/>
          <p:cNvSpPr/>
          <p:nvPr/>
        </p:nvSpPr>
        <p:spPr>
          <a:xfrm>
            <a:off x="-13350" y="-66950"/>
            <a:ext cx="9170700" cy="5757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p1"/>
          <p:cNvSpPr txBox="1">
            <a:spLocks noGrp="1"/>
          </p:cNvSpPr>
          <p:nvPr>
            <p:ph type="title"/>
          </p:nvPr>
        </p:nvSpPr>
        <p:spPr>
          <a:xfrm>
            <a:off x="311700" y="-3"/>
            <a:ext cx="8520600" cy="39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200"/>
              <a:buNone/>
              <a:defRPr sz="2200">
                <a:solidFill>
                  <a:schemeClr val="lt1"/>
                </a:solidFill>
              </a:defRPr>
            </a:lvl1pPr>
            <a:lvl2pPr lvl="1">
              <a:spcBef>
                <a:spcPts val="0"/>
              </a:spcBef>
              <a:spcAft>
                <a:spcPts val="0"/>
              </a:spcAft>
              <a:buClr>
                <a:schemeClr val="lt1"/>
              </a:buClr>
              <a:buSzPts val="2200"/>
              <a:buNone/>
              <a:defRPr sz="2200">
                <a:solidFill>
                  <a:schemeClr val="lt1"/>
                </a:solidFill>
              </a:defRPr>
            </a:lvl2pPr>
            <a:lvl3pPr lvl="2">
              <a:spcBef>
                <a:spcPts val="0"/>
              </a:spcBef>
              <a:spcAft>
                <a:spcPts val="0"/>
              </a:spcAft>
              <a:buClr>
                <a:schemeClr val="lt1"/>
              </a:buClr>
              <a:buSzPts val="2200"/>
              <a:buNone/>
              <a:defRPr sz="2200">
                <a:solidFill>
                  <a:schemeClr val="lt1"/>
                </a:solidFill>
              </a:defRPr>
            </a:lvl3pPr>
            <a:lvl4pPr lvl="3">
              <a:spcBef>
                <a:spcPts val="0"/>
              </a:spcBef>
              <a:spcAft>
                <a:spcPts val="0"/>
              </a:spcAft>
              <a:buClr>
                <a:schemeClr val="lt1"/>
              </a:buClr>
              <a:buSzPts val="2200"/>
              <a:buNone/>
              <a:defRPr sz="2200">
                <a:solidFill>
                  <a:schemeClr val="lt1"/>
                </a:solidFill>
              </a:defRPr>
            </a:lvl4pPr>
            <a:lvl5pPr lvl="4">
              <a:spcBef>
                <a:spcPts val="0"/>
              </a:spcBef>
              <a:spcAft>
                <a:spcPts val="0"/>
              </a:spcAft>
              <a:buClr>
                <a:schemeClr val="lt1"/>
              </a:buClr>
              <a:buSzPts val="2200"/>
              <a:buNone/>
              <a:defRPr sz="2200">
                <a:solidFill>
                  <a:schemeClr val="lt1"/>
                </a:solidFill>
              </a:defRPr>
            </a:lvl5pPr>
            <a:lvl6pPr lvl="5">
              <a:spcBef>
                <a:spcPts val="0"/>
              </a:spcBef>
              <a:spcAft>
                <a:spcPts val="0"/>
              </a:spcAft>
              <a:buClr>
                <a:schemeClr val="lt1"/>
              </a:buClr>
              <a:buSzPts val="2200"/>
              <a:buNone/>
              <a:defRPr sz="2200">
                <a:solidFill>
                  <a:schemeClr val="lt1"/>
                </a:solidFill>
              </a:defRPr>
            </a:lvl6pPr>
            <a:lvl7pPr lvl="6">
              <a:spcBef>
                <a:spcPts val="0"/>
              </a:spcBef>
              <a:spcAft>
                <a:spcPts val="0"/>
              </a:spcAft>
              <a:buClr>
                <a:schemeClr val="lt1"/>
              </a:buClr>
              <a:buSzPts val="2200"/>
              <a:buNone/>
              <a:defRPr sz="2200">
                <a:solidFill>
                  <a:schemeClr val="lt1"/>
                </a:solidFill>
              </a:defRPr>
            </a:lvl7pPr>
            <a:lvl8pPr lvl="7">
              <a:spcBef>
                <a:spcPts val="0"/>
              </a:spcBef>
              <a:spcAft>
                <a:spcPts val="0"/>
              </a:spcAft>
              <a:buClr>
                <a:schemeClr val="lt1"/>
              </a:buClr>
              <a:buSzPts val="2200"/>
              <a:buNone/>
              <a:defRPr sz="2200">
                <a:solidFill>
                  <a:schemeClr val="lt1"/>
                </a:solidFill>
              </a:defRPr>
            </a:lvl8pPr>
            <a:lvl9pPr lvl="8">
              <a:spcBef>
                <a:spcPts val="0"/>
              </a:spcBef>
              <a:spcAft>
                <a:spcPts val="0"/>
              </a:spcAft>
              <a:buClr>
                <a:schemeClr val="lt1"/>
              </a:buClr>
              <a:buSzPts val="2200"/>
              <a:buNone/>
              <a:defRPr sz="2200">
                <a:solidFill>
                  <a:schemeClr val="lt1"/>
                </a:solidFill>
              </a:defRPr>
            </a:lvl9pPr>
          </a:lstStyle>
          <a:p>
            <a:endParaRPr/>
          </a:p>
        </p:txBody>
      </p:sp>
      <p:sp>
        <p:nvSpPr>
          <p:cNvPr id="9" name="Google Shape;9;p1"/>
          <p:cNvSpPr txBox="1">
            <a:spLocks noGrp="1"/>
          </p:cNvSpPr>
          <p:nvPr>
            <p:ph type="body" idx="1"/>
          </p:nvPr>
        </p:nvSpPr>
        <p:spPr>
          <a:xfrm>
            <a:off x="311700" y="736350"/>
            <a:ext cx="8520600" cy="38325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 name="Google Shape;10;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11" name="Google Shape;11;p1"/>
          <p:cNvPicPr preferRelativeResize="0"/>
          <p:nvPr/>
        </p:nvPicPr>
        <p:blipFill>
          <a:blip r:embed="rId14">
            <a:alphaModFix/>
          </a:blip>
          <a:stretch>
            <a:fillRect/>
          </a:stretch>
        </p:blipFill>
        <p:spPr>
          <a:xfrm>
            <a:off x="8545450" y="-33450"/>
            <a:ext cx="548700" cy="548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1" r:id="rId11"/>
    <p:sldLayoutId id="214748369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7"/>
        <p:cNvGrpSpPr/>
        <p:nvPr/>
      </p:nvGrpSpPr>
      <p:grpSpPr>
        <a:xfrm>
          <a:off x="0" y="0"/>
          <a:ext cx="0" cy="0"/>
          <a:chOff x="0" y="0"/>
          <a:chExt cx="0" cy="0"/>
        </a:xfrm>
      </p:grpSpPr>
      <p:sp>
        <p:nvSpPr>
          <p:cNvPr id="68" name="Google Shape;68;p16"/>
          <p:cNvSpPr/>
          <p:nvPr/>
        </p:nvSpPr>
        <p:spPr>
          <a:xfrm>
            <a:off x="-13350" y="441800"/>
            <a:ext cx="9170700" cy="470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6"/>
          <p:cNvSpPr/>
          <p:nvPr/>
        </p:nvSpPr>
        <p:spPr>
          <a:xfrm>
            <a:off x="-13350" y="-66950"/>
            <a:ext cx="9170700" cy="5757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6"/>
          <p:cNvSpPr txBox="1">
            <a:spLocks noGrp="1"/>
          </p:cNvSpPr>
          <p:nvPr>
            <p:ph type="title"/>
          </p:nvPr>
        </p:nvSpPr>
        <p:spPr>
          <a:xfrm>
            <a:off x="311700" y="-3"/>
            <a:ext cx="8520600" cy="3936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endParaRPr/>
          </a:p>
        </p:txBody>
      </p:sp>
      <p:sp>
        <p:nvSpPr>
          <p:cNvPr id="71" name="Google Shape;71;p16"/>
          <p:cNvSpPr txBox="1">
            <a:spLocks noGrp="1"/>
          </p:cNvSpPr>
          <p:nvPr>
            <p:ph type="body" idx="1"/>
          </p:nvPr>
        </p:nvSpPr>
        <p:spPr>
          <a:xfrm>
            <a:off x="311700" y="736350"/>
            <a:ext cx="8520600" cy="38325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2" name="Google Shape;7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73" name="Google Shape;73;p16"/>
          <p:cNvPicPr preferRelativeResize="0"/>
          <p:nvPr/>
        </p:nvPicPr>
        <p:blipFill>
          <a:blip r:embed="rId18">
            <a:alphaModFix/>
          </a:blip>
          <a:stretch>
            <a:fillRect/>
          </a:stretch>
        </p:blipFill>
        <p:spPr>
          <a:xfrm>
            <a:off x="8545450" y="-33450"/>
            <a:ext cx="548700" cy="548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am12.safelinks.protection.outlook.com/?url=https%3A%2F%2Fwww.youtube.com%2Fwatch%3Fv%3D71UQH7Pr9kU&amp;data=05%7C01%7Czhang.jie4%40northeastern.edu%7C534305baae2e46dee5e208dbf44dcfcf%7Ca8eec281aaa34daeac9b9a398b9215e7%7C0%7C0%7C638372387259086244%7CUnknown%7CTWFpbGZsb3d8eyJWIjoiMC4wLjAwMDAiLCJQIjoiV2luMzIiLCJBTiI6Ik1haWwiLCJXVCI6Mn0%3D%7C3000%7C%7C%7C&amp;sdata=yNS504CgwnudDq5rYZKBI2YcSmaZQwEU8q%2F5ZHjeqIU%3D&amp;reserved=0" TargetMode="External"/><Relationship Id="rId2" Type="http://schemas.openxmlformats.org/officeDocument/2006/relationships/hyperlink" Target="https://nam12.safelinks.protection.outlook.com/?url=https%3A%2F%2Fen.wikipedia.org%2Fwiki%2FKruskal%2527s_algorithm&amp;data=05%7C01%7Czhang.jie4%40northeastern.edu%7C534305baae2e46dee5e208dbf44dcfcf%7Ca8eec281aaa34daeac9b9a398b9215e7%7C0%7C0%7C638372387258929992%7CUnknown%7CTWFpbGZsb3d8eyJWIjoiMC4wLjAwMDAiLCJQIjoiV2luMzIiLCJBTiI6Ik1haWwiLCJXVCI6Mn0%3D%7C3000%7C%7C%7C&amp;sdata=rYaApqR4JX9BrxaqRd356bi6xr%2FDQWwatJMJPuRutlg%3D&amp;reserved=0" TargetMode="External"/><Relationship Id="rId1" Type="http://schemas.openxmlformats.org/officeDocument/2006/relationships/slideLayout" Target="../slideLayouts/slideLayout3.xml"/><Relationship Id="rId4" Type="http://schemas.openxmlformats.org/officeDocument/2006/relationships/hyperlink" Target="https://nam12.safelinks.protection.outlook.com/?url=https%3A%2F%2Fvisualgo.net%2Fen%2Fmst&amp;data=05%7C01%7Czhang.jie4%40northeastern.edu%7C534305baae2e46dee5e208dbf44dcfcf%7Ca8eec281aaa34daeac9b9a398b9215e7%7C0%7C0%7C638372387259086244%7CUnknown%7CTWFpbGZsb3d8eyJWIjoiMC4wLjAwMDAiLCJQIjoiV2luMzIiLCJBTiI6Ik1haWwiLCJXVCI6Mn0%3D%7C3000%7C%7C%7C&amp;sdata=iHABwMNKP3dDzaWa2GRA725L%2B2yEjunbhR3H81Q%2BmTY%3D&amp;reserved=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6"/>
          <p:cNvSpPr txBox="1">
            <a:spLocks noGrp="1"/>
          </p:cNvSpPr>
          <p:nvPr>
            <p:ph type="ctrTitle"/>
          </p:nvPr>
        </p:nvSpPr>
        <p:spPr>
          <a:xfrm>
            <a:off x="311708" y="631179"/>
            <a:ext cx="8520600" cy="2857088"/>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dirty="0">
                <a:solidFill>
                  <a:srgbClr val="980000"/>
                </a:solidFill>
                <a:latin typeface="+mj-lt"/>
                <a:ea typeface="Comic Sans MS"/>
                <a:cs typeface="ADLaM Display" panose="020F0502020204030204" pitchFamily="34" charset="0"/>
                <a:sym typeface="Comic Sans MS"/>
              </a:rPr>
              <a:t>Algo Section: Kruskal’s Algorithm</a:t>
            </a:r>
            <a:br>
              <a:rPr lang="en" dirty="0">
                <a:solidFill>
                  <a:srgbClr val="980000"/>
                </a:solidFill>
                <a:latin typeface="+mj-lt"/>
                <a:ea typeface="Comic Sans MS"/>
                <a:cs typeface="Comic Sans MS"/>
                <a:sym typeface="Comic Sans MS"/>
              </a:rPr>
            </a:br>
            <a:endParaRPr lang="en-US" dirty="0">
              <a:solidFill>
                <a:srgbClr val="980000"/>
              </a:solidFill>
              <a:latin typeface="+mj-lt"/>
              <a:ea typeface="Comic Sans MS"/>
              <a:cs typeface="Comic Sans MS"/>
              <a:sym typeface="Comic Sans MS"/>
            </a:endParaRPr>
          </a:p>
        </p:txBody>
      </p:sp>
      <p:sp>
        <p:nvSpPr>
          <p:cNvPr id="239" name="Google Shape;239;p46"/>
          <p:cNvSpPr txBox="1">
            <a:spLocks noGrp="1"/>
          </p:cNvSpPr>
          <p:nvPr>
            <p:ph type="subTitle" idx="1"/>
          </p:nvPr>
        </p:nvSpPr>
        <p:spPr>
          <a:xfrm>
            <a:off x="311692" y="3488267"/>
            <a:ext cx="8520600" cy="792600"/>
          </a:xfrm>
          <a:prstGeom prst="rect">
            <a:avLst/>
          </a:prstGeom>
        </p:spPr>
        <p:txBody>
          <a:bodyPr spcFirstLastPara="1" wrap="square" lIns="91425" tIns="91425" rIns="91425" bIns="91425" anchor="t" anchorCtr="0">
            <a:normAutofit fontScale="85000" lnSpcReduction="20000"/>
          </a:bodyPr>
          <a:lstStyle/>
          <a:p>
            <a:r>
              <a:rPr lang="en" dirty="0">
                <a:solidFill>
                  <a:srgbClr val="980000"/>
                </a:solidFill>
                <a:latin typeface="Comic Sans MS"/>
                <a:ea typeface="Comic Sans MS"/>
                <a:cs typeface="Comic Sans MS"/>
                <a:sym typeface="Comic Sans MS"/>
              </a:rPr>
              <a:t>Course: CS 2511</a:t>
            </a: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311700" y="-4"/>
            <a:ext cx="8520600" cy="955044"/>
          </a:xfrm>
          <a:prstGeom prst="rect">
            <a:avLst/>
          </a:prstGeom>
        </p:spPr>
        <p:txBody>
          <a:bodyPr spcFirstLastPara="1" wrap="square" lIns="91425" tIns="91425" rIns="91425" bIns="91425" anchor="t" anchorCtr="0">
            <a:normAutofit/>
          </a:bodyPr>
          <a:lstStyle/>
          <a:p>
            <a:r>
              <a:rPr lang="en-US"/>
              <a:t>Implementation 1: Dry Run (follow your mind with draft codes)</a:t>
            </a:r>
            <a:endParaRPr/>
          </a:p>
        </p:txBody>
      </p:sp>
      <p:sp>
        <p:nvSpPr>
          <p:cNvPr id="284" name="Google Shape;284;p52"/>
          <p:cNvSpPr txBox="1">
            <a:spLocks noGrp="1"/>
          </p:cNvSpPr>
          <p:nvPr>
            <p:ph type="body" idx="1"/>
          </p:nvPr>
        </p:nvSpPr>
        <p:spPr>
          <a:xfrm>
            <a:off x="311700" y="1330960"/>
            <a:ext cx="8520600" cy="3708590"/>
          </a:xfrm>
          <a:prstGeom prst="rect">
            <a:avLst/>
          </a:prstGeom>
        </p:spPr>
        <p:txBody>
          <a:bodyPr spcFirstLastPara="1" wrap="square" lIns="91425" tIns="91425" rIns="91425" bIns="91425" anchor="t" anchorCtr="0">
            <a:normAutofit fontScale="92500" lnSpcReduction="20000"/>
          </a:bodyPr>
          <a:lstStyle/>
          <a:p>
            <a:pPr marL="114300" indent="0" algn="l">
              <a:buNone/>
            </a:pPr>
            <a:r>
              <a:rPr lang="en-US" dirty="0"/>
              <a:t>Step 4: Check for Cycles</a:t>
            </a:r>
          </a:p>
          <a:p>
            <a:pPr marL="114300" indent="0" algn="l">
              <a:buNone/>
            </a:pPr>
            <a:endParaRPr lang="en-US" dirty="0"/>
          </a:p>
          <a:p>
            <a:pPr marL="114300" indent="0" algn="l">
              <a:buNone/>
            </a:pPr>
            <a:r>
              <a:rPr lang="en-US" dirty="0"/>
              <a:t>If adding the edge does not cause a cycle, add the edge to the forest F, combining two trees into a single tree. </a:t>
            </a:r>
          </a:p>
          <a:p>
            <a:pPr marL="114300" indent="0" algn="l">
              <a:buNone/>
            </a:pPr>
            <a:endParaRPr lang="en-US" dirty="0"/>
          </a:p>
          <a:p>
            <a:pPr marL="114300" indent="0" algn="l">
              <a:buNone/>
            </a:pPr>
            <a:endParaRPr lang="en-US" dirty="0"/>
          </a:p>
          <a:p>
            <a:pPr marL="114300" indent="0" algn="l">
              <a:buNone/>
            </a:pPr>
            <a:endParaRPr lang="en-US" dirty="0"/>
          </a:p>
          <a:p>
            <a:pPr marL="114300" indent="0" algn="l">
              <a:buNone/>
            </a:pPr>
            <a:r>
              <a:rPr lang="en-US" dirty="0"/>
              <a:t>Step 5: Discard If not Cycles</a:t>
            </a:r>
          </a:p>
          <a:p>
            <a:pPr marL="114300" indent="0" algn="l">
              <a:buNone/>
            </a:pPr>
            <a:endParaRPr lang="en-US" dirty="0"/>
          </a:p>
          <a:p>
            <a:pPr marL="114300" indent="0" algn="l">
              <a:buNone/>
            </a:pPr>
            <a:r>
              <a:rPr lang="en-US" dirty="0"/>
              <a:t>Adding the edge creates a cycle, discard the edge and move on to the next smallest edge.</a:t>
            </a:r>
          </a:p>
          <a:p>
            <a:pPr marL="114300" indent="0" algn="l">
              <a:buNone/>
            </a:pPr>
            <a:br>
              <a:rPr lang="en-US" dirty="0"/>
            </a:br>
            <a:br>
              <a:rPr lang="en-US" dirty="0"/>
            </a:br>
            <a:endParaRPr lang="en-US" dirty="0"/>
          </a:p>
          <a:p>
            <a:pPr marL="114300" indent="0" algn="l">
              <a:buNone/>
            </a:pPr>
            <a:endParaRPr dirty="0"/>
          </a:p>
        </p:txBody>
      </p:sp>
      <p:sp>
        <p:nvSpPr>
          <p:cNvPr id="3" name="TextBox 2">
            <a:extLst>
              <a:ext uri="{FF2B5EF4-FFF2-40B4-BE49-F238E27FC236}">
                <a16:creationId xmlns:a16="http://schemas.microsoft.com/office/drawing/2014/main" id="{AB6E22CD-E907-9A81-C2D0-596E6B430DE9}"/>
              </a:ext>
            </a:extLst>
          </p:cNvPr>
          <p:cNvSpPr txBox="1"/>
          <p:nvPr/>
        </p:nvSpPr>
        <p:spPr>
          <a:xfrm>
            <a:off x="1879600" y="1544320"/>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5319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311700" y="-4"/>
            <a:ext cx="8520600" cy="955044"/>
          </a:xfrm>
          <a:prstGeom prst="rect">
            <a:avLst/>
          </a:prstGeom>
        </p:spPr>
        <p:txBody>
          <a:bodyPr spcFirstLastPara="1" wrap="square" lIns="91425" tIns="91425" rIns="91425" bIns="91425" anchor="t" anchorCtr="0">
            <a:normAutofit/>
          </a:bodyPr>
          <a:lstStyle/>
          <a:p>
            <a:r>
              <a:rPr lang="en-US"/>
              <a:t>Implementation 1: Dry Run (follow your mind with draft codes)</a:t>
            </a:r>
            <a:endParaRPr/>
          </a:p>
        </p:txBody>
      </p:sp>
      <p:sp>
        <p:nvSpPr>
          <p:cNvPr id="284" name="Google Shape;284;p52"/>
          <p:cNvSpPr txBox="1">
            <a:spLocks noGrp="1"/>
          </p:cNvSpPr>
          <p:nvPr>
            <p:ph type="body" idx="1"/>
          </p:nvPr>
        </p:nvSpPr>
        <p:spPr>
          <a:xfrm>
            <a:off x="311700" y="1330960"/>
            <a:ext cx="8520600" cy="3708590"/>
          </a:xfrm>
          <a:prstGeom prst="rect">
            <a:avLst/>
          </a:prstGeom>
        </p:spPr>
        <p:txBody>
          <a:bodyPr spcFirstLastPara="1" wrap="square" lIns="91425" tIns="91425" rIns="91425" bIns="91425" anchor="t" anchorCtr="0">
            <a:normAutofit/>
          </a:bodyPr>
          <a:lstStyle/>
          <a:p>
            <a:pPr marL="114300" indent="0" algn="l">
              <a:buNone/>
            </a:pPr>
            <a:r>
              <a:rPr lang="en-US" dirty="0"/>
              <a:t>Step 6: Repeat</a:t>
            </a:r>
          </a:p>
          <a:p>
            <a:pPr marL="114300" indent="0" algn="l">
              <a:buNone/>
            </a:pPr>
            <a:endParaRPr lang="en-US" dirty="0"/>
          </a:p>
          <a:p>
            <a:pPr marL="114300" indent="0" algn="l">
              <a:buNone/>
            </a:pPr>
            <a:endParaRPr lang="en-US" dirty="0"/>
          </a:p>
          <a:p>
            <a:pPr marL="114300" indent="0" algn="l">
              <a:buNone/>
            </a:pPr>
            <a:r>
              <a:rPr lang="en-US" dirty="0"/>
              <a:t>Repeat steps 3 to 5 until all vertices are contained in a single connected tree or you have V-1 edges in your forest F, where V is the number of vertices in the graph.</a:t>
            </a:r>
          </a:p>
          <a:p>
            <a:pPr marL="114300" indent="0" algn="l">
              <a:buNone/>
            </a:pPr>
            <a:br>
              <a:rPr lang="en-US" dirty="0"/>
            </a:br>
            <a:br>
              <a:rPr lang="en-US" dirty="0"/>
            </a:br>
            <a:endParaRPr lang="en-US" dirty="0"/>
          </a:p>
          <a:p>
            <a:pPr marL="114300" indent="0" algn="l">
              <a:buNone/>
            </a:pPr>
            <a:endParaRPr dirty="0"/>
          </a:p>
        </p:txBody>
      </p:sp>
      <p:sp>
        <p:nvSpPr>
          <p:cNvPr id="3" name="TextBox 2">
            <a:extLst>
              <a:ext uri="{FF2B5EF4-FFF2-40B4-BE49-F238E27FC236}">
                <a16:creationId xmlns:a16="http://schemas.microsoft.com/office/drawing/2014/main" id="{AB6E22CD-E907-9A81-C2D0-596E6B430DE9}"/>
              </a:ext>
            </a:extLst>
          </p:cNvPr>
          <p:cNvSpPr txBox="1"/>
          <p:nvPr/>
        </p:nvSpPr>
        <p:spPr>
          <a:xfrm>
            <a:off x="1879600" y="1544320"/>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7074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311700" y="-4"/>
            <a:ext cx="8520600" cy="955044"/>
          </a:xfrm>
          <a:prstGeom prst="rect">
            <a:avLst/>
          </a:prstGeom>
        </p:spPr>
        <p:txBody>
          <a:bodyPr spcFirstLastPara="1" wrap="square" lIns="91425" tIns="91425" rIns="91425" bIns="91425" anchor="t" anchorCtr="0">
            <a:normAutofit/>
          </a:bodyPr>
          <a:lstStyle/>
          <a:p>
            <a:r>
              <a:rPr lang="en-US"/>
              <a:t>Implementation 1: Dry Run (follow your mind with draft codes)</a:t>
            </a:r>
            <a:endParaRPr/>
          </a:p>
        </p:txBody>
      </p:sp>
      <p:sp>
        <p:nvSpPr>
          <p:cNvPr id="284" name="Google Shape;284;p52"/>
          <p:cNvSpPr txBox="1">
            <a:spLocks noGrp="1"/>
          </p:cNvSpPr>
          <p:nvPr>
            <p:ph type="body" idx="1"/>
          </p:nvPr>
        </p:nvSpPr>
        <p:spPr>
          <a:xfrm>
            <a:off x="311700" y="1330960"/>
            <a:ext cx="8520600" cy="3708590"/>
          </a:xfrm>
          <a:prstGeom prst="rect">
            <a:avLst/>
          </a:prstGeom>
        </p:spPr>
        <p:txBody>
          <a:bodyPr spcFirstLastPara="1" wrap="square" lIns="91425" tIns="91425" rIns="91425" bIns="91425" anchor="t" anchorCtr="0">
            <a:normAutofit/>
          </a:bodyPr>
          <a:lstStyle/>
          <a:p>
            <a:pPr marL="114300" indent="0" algn="l">
              <a:buNone/>
            </a:pPr>
            <a:r>
              <a:rPr lang="en-US"/>
              <a:t>Step 7: Completion</a:t>
            </a:r>
          </a:p>
          <a:p>
            <a:pPr marL="114300" indent="0" algn="l">
              <a:buNone/>
            </a:pPr>
            <a:r>
              <a:rPr lang="en-US"/>
              <a:t>The algorithm stops when every vertex has been included in the spanning tree, which is now a minimum spanning tree (MST) for the graph.</a:t>
            </a:r>
          </a:p>
          <a:p>
            <a:pPr marL="114300" indent="0" algn="l">
              <a:buNone/>
            </a:pPr>
            <a:br>
              <a:rPr lang="en-US"/>
            </a:br>
            <a:br>
              <a:rPr lang="en-US"/>
            </a:br>
            <a:br>
              <a:rPr lang="en-US"/>
            </a:br>
            <a:endParaRPr lang="en-US"/>
          </a:p>
          <a:p>
            <a:pPr marL="114300" indent="0" algn="l">
              <a:buNone/>
            </a:pPr>
            <a:endParaRPr/>
          </a:p>
        </p:txBody>
      </p:sp>
      <p:sp>
        <p:nvSpPr>
          <p:cNvPr id="3" name="TextBox 2">
            <a:extLst>
              <a:ext uri="{FF2B5EF4-FFF2-40B4-BE49-F238E27FC236}">
                <a16:creationId xmlns:a16="http://schemas.microsoft.com/office/drawing/2014/main" id="{AB6E22CD-E907-9A81-C2D0-596E6B430DE9}"/>
              </a:ext>
            </a:extLst>
          </p:cNvPr>
          <p:cNvSpPr txBox="1"/>
          <p:nvPr/>
        </p:nvSpPr>
        <p:spPr>
          <a:xfrm>
            <a:off x="1879600" y="1544320"/>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0147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52"/>
          <p:cNvSpPr txBox="1">
            <a:spLocks noGrp="1"/>
          </p:cNvSpPr>
          <p:nvPr>
            <p:ph type="body" idx="1"/>
          </p:nvPr>
        </p:nvSpPr>
        <p:spPr>
          <a:xfrm>
            <a:off x="311700" y="1330960"/>
            <a:ext cx="8520600" cy="3708590"/>
          </a:xfrm>
          <a:prstGeom prst="rect">
            <a:avLst/>
          </a:prstGeom>
        </p:spPr>
        <p:txBody>
          <a:bodyPr spcFirstLastPara="1" wrap="square" lIns="91425" tIns="91425" rIns="91425" bIns="91425" anchor="t" anchorCtr="0">
            <a:normAutofit/>
          </a:bodyPr>
          <a:lstStyle/>
          <a:p>
            <a:pPr marL="114300" indent="0" algn="l">
              <a:buNone/>
            </a:pPr>
            <a:br>
              <a:rPr lang="en-US"/>
            </a:br>
            <a:br>
              <a:rPr lang="en-US"/>
            </a:br>
            <a:endParaRPr lang="en-US"/>
          </a:p>
          <a:p>
            <a:pPr marL="114300" indent="0" algn="l">
              <a:buNone/>
            </a:pPr>
            <a:endParaRPr/>
          </a:p>
        </p:txBody>
      </p:sp>
      <p:sp>
        <p:nvSpPr>
          <p:cNvPr id="3" name="TextBox 2">
            <a:extLst>
              <a:ext uri="{FF2B5EF4-FFF2-40B4-BE49-F238E27FC236}">
                <a16:creationId xmlns:a16="http://schemas.microsoft.com/office/drawing/2014/main" id="{AB6E22CD-E907-9A81-C2D0-596E6B430DE9}"/>
              </a:ext>
            </a:extLst>
          </p:cNvPr>
          <p:cNvSpPr txBox="1"/>
          <p:nvPr/>
        </p:nvSpPr>
        <p:spPr>
          <a:xfrm>
            <a:off x="1879600" y="1544320"/>
            <a:ext cx="184731" cy="307777"/>
          </a:xfrm>
          <a:prstGeom prst="rect">
            <a:avLst/>
          </a:prstGeom>
          <a:noFill/>
        </p:spPr>
        <p:txBody>
          <a:bodyPr wrap="none" rtlCol="0">
            <a:spAutoFit/>
          </a:bodyPr>
          <a:lstStyle/>
          <a:p>
            <a:endParaRPr lang="en-US"/>
          </a:p>
        </p:txBody>
      </p:sp>
      <p:sp>
        <p:nvSpPr>
          <p:cNvPr id="4" name="Title 3">
            <a:extLst>
              <a:ext uri="{FF2B5EF4-FFF2-40B4-BE49-F238E27FC236}">
                <a16:creationId xmlns:a16="http://schemas.microsoft.com/office/drawing/2014/main" id="{717FBD1E-2DAD-1C18-6CDF-6077A2E77CCB}"/>
              </a:ext>
            </a:extLst>
          </p:cNvPr>
          <p:cNvSpPr>
            <a:spLocks noGrp="1"/>
          </p:cNvSpPr>
          <p:nvPr>
            <p:ph type="title"/>
          </p:nvPr>
        </p:nvSpPr>
        <p:spPr/>
        <p:txBody>
          <a:bodyPr>
            <a:normAutofit fontScale="90000"/>
          </a:bodyPr>
          <a:lstStyle/>
          <a:p>
            <a:r>
              <a:rPr lang="en-US" dirty="0"/>
              <a:t>Represent this graph(union-find): </a:t>
            </a:r>
          </a:p>
        </p:txBody>
      </p:sp>
      <p:pic>
        <p:nvPicPr>
          <p:cNvPr id="8" name="Picture 7" descr="A diagram of a number&#10;&#10;Description automatically generated">
            <a:extLst>
              <a:ext uri="{FF2B5EF4-FFF2-40B4-BE49-F238E27FC236}">
                <a16:creationId xmlns:a16="http://schemas.microsoft.com/office/drawing/2014/main" id="{CEDCE71E-31E5-D9B4-0804-4B2C0E7B22E8}"/>
              </a:ext>
            </a:extLst>
          </p:cNvPr>
          <p:cNvPicPr>
            <a:picLocks noChangeAspect="1"/>
          </p:cNvPicPr>
          <p:nvPr/>
        </p:nvPicPr>
        <p:blipFill>
          <a:blip r:embed="rId3"/>
          <a:stretch>
            <a:fillRect/>
          </a:stretch>
        </p:blipFill>
        <p:spPr>
          <a:xfrm>
            <a:off x="1924050" y="495300"/>
            <a:ext cx="5295900" cy="4152900"/>
          </a:xfrm>
          <a:prstGeom prst="rect">
            <a:avLst/>
          </a:prstGeom>
        </p:spPr>
      </p:pic>
    </p:spTree>
    <p:extLst>
      <p:ext uri="{BB962C8B-B14F-4D97-AF65-F5344CB8AC3E}">
        <p14:creationId xmlns:p14="http://schemas.microsoft.com/office/powerpoint/2010/main" val="309559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311700" y="-4"/>
            <a:ext cx="8520600" cy="955044"/>
          </a:xfrm>
          <a:prstGeom prst="rect">
            <a:avLst/>
          </a:prstGeom>
        </p:spPr>
        <p:txBody>
          <a:bodyPr spcFirstLastPara="1" wrap="square" lIns="91425" tIns="91425" rIns="91425" bIns="91425" anchor="t" anchorCtr="0">
            <a:normAutofit/>
          </a:bodyPr>
          <a:lstStyle/>
          <a:p>
            <a:r>
              <a:rPr lang="en-US"/>
              <a:t>Implementation 3: Trouble Shoot</a:t>
            </a:r>
            <a:br>
              <a:rPr lang="en"/>
            </a:br>
            <a:r>
              <a:rPr lang="en-US"/>
              <a:t> </a:t>
            </a:r>
            <a:endParaRPr/>
          </a:p>
        </p:txBody>
      </p:sp>
      <p:sp>
        <p:nvSpPr>
          <p:cNvPr id="284" name="Google Shape;284;p52"/>
          <p:cNvSpPr txBox="1">
            <a:spLocks noGrp="1"/>
          </p:cNvSpPr>
          <p:nvPr>
            <p:ph type="body" idx="1"/>
          </p:nvPr>
        </p:nvSpPr>
        <p:spPr>
          <a:xfrm>
            <a:off x="311700" y="1330960"/>
            <a:ext cx="8520600" cy="37085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br>
              <a:rPr lang="en"/>
            </a:br>
            <a:br>
              <a:rPr lang="en"/>
            </a:br>
            <a:br>
              <a:rPr lang="en"/>
            </a:br>
            <a:r>
              <a:rPr lang="en"/>
              <a:t>Function? </a:t>
            </a:r>
          </a:p>
          <a:p>
            <a:pPr marL="0" lvl="0" indent="0" algn="l" rtl="0">
              <a:spcBef>
                <a:spcPts val="0"/>
              </a:spcBef>
              <a:spcAft>
                <a:spcPts val="0"/>
              </a:spcAft>
              <a:buNone/>
            </a:pPr>
            <a:r>
              <a:rPr lang="en"/>
              <a:t>Resource? </a:t>
            </a:r>
          </a:p>
          <a:p>
            <a:pPr marL="0" lvl="0" indent="0" algn="l" rtl="0">
              <a:spcBef>
                <a:spcPts val="0"/>
              </a:spcBef>
              <a:spcAft>
                <a:spcPts val="0"/>
              </a:spcAft>
              <a:buNone/>
            </a:pPr>
            <a:r>
              <a:rPr lang="en"/>
              <a:t>Type?</a:t>
            </a:r>
          </a:p>
          <a:p>
            <a:pPr marL="0" lvl="0" indent="0" algn="l" rtl="0">
              <a:spcBef>
                <a:spcPts val="0"/>
              </a:spcBef>
              <a:spcAft>
                <a:spcPts val="0"/>
              </a:spcAft>
              <a:buNone/>
            </a:pPr>
            <a:r>
              <a:rPr lang="en"/>
              <a:t>Exception? </a:t>
            </a:r>
          </a:p>
          <a:p>
            <a:pPr marL="0" lvl="0" indent="0" algn="l" rtl="0">
              <a:spcBef>
                <a:spcPts val="0"/>
              </a:spcBef>
              <a:spcAft>
                <a:spcPts val="0"/>
              </a:spcAft>
              <a:buNone/>
            </a:pPr>
            <a:r>
              <a:rPr lang="en"/>
              <a:t>Type?</a:t>
            </a:r>
          </a:p>
          <a:p>
            <a:pPr marL="0" lvl="0" indent="0" algn="l" rtl="0">
              <a:spcBef>
                <a:spcPts val="0"/>
              </a:spcBef>
              <a:spcAft>
                <a:spcPts val="0"/>
              </a:spcAft>
              <a:buNone/>
            </a:pPr>
            <a:r>
              <a:rPr lang="en"/>
              <a:t>Logic?</a:t>
            </a:r>
          </a:p>
          <a:p>
            <a:pPr marL="0" lvl="0" indent="0" algn="l" rtl="0">
              <a:spcBef>
                <a:spcPts val="0"/>
              </a:spcBef>
              <a:spcAft>
                <a:spcPts val="0"/>
              </a:spcAft>
              <a:buNone/>
            </a:pPr>
            <a:r>
              <a:rPr lang="en"/>
              <a:t>…</a:t>
            </a:r>
          </a:p>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0F918CB-4846-0662-8082-AF4444960E10}"/>
              </a:ext>
            </a:extLst>
          </p:cNvPr>
          <p:cNvSpPr txBox="1"/>
          <p:nvPr/>
        </p:nvSpPr>
        <p:spPr>
          <a:xfrm>
            <a:off x="182880" y="647263"/>
            <a:ext cx="6482080" cy="307777"/>
          </a:xfrm>
          <a:prstGeom prst="rect">
            <a:avLst/>
          </a:prstGeom>
          <a:noFill/>
        </p:spPr>
        <p:txBody>
          <a:bodyPr wrap="square" rtlCol="0">
            <a:spAutoFit/>
          </a:bodyPr>
          <a:lstStyle/>
          <a:p>
            <a:r>
              <a:rPr lang="en-US" dirty="0"/>
              <a:t>https://</a:t>
            </a:r>
            <a:r>
              <a:rPr lang="en-US" dirty="0" err="1"/>
              <a:t>github.com</a:t>
            </a:r>
            <a:r>
              <a:rPr lang="en-US" dirty="0"/>
              <a:t>/</a:t>
            </a:r>
            <a:r>
              <a:rPr lang="en-US" dirty="0" err="1"/>
              <a:t>JieUpup</a:t>
            </a:r>
            <a:r>
              <a:rPr lang="en-US" dirty="0"/>
              <a:t>/Kruskal-s-</a:t>
            </a:r>
            <a:r>
              <a:rPr lang="en-US" dirty="0" err="1"/>
              <a:t>AlgorithmUnionFind.git</a:t>
            </a:r>
            <a:endParaRPr lang="en-US" dirty="0"/>
          </a:p>
        </p:txBody>
      </p:sp>
    </p:spTree>
    <p:extLst>
      <p:ext uri="{BB962C8B-B14F-4D97-AF65-F5344CB8AC3E}">
        <p14:creationId xmlns:p14="http://schemas.microsoft.com/office/powerpoint/2010/main" val="7617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311700" y="-4"/>
            <a:ext cx="8520600" cy="955044"/>
          </a:xfrm>
          <a:prstGeom prst="rect">
            <a:avLst/>
          </a:prstGeom>
        </p:spPr>
        <p:txBody>
          <a:bodyPr spcFirstLastPara="1" wrap="square" lIns="91425" tIns="91425" rIns="91425" bIns="91425" anchor="t" anchorCtr="0">
            <a:normAutofit/>
          </a:bodyPr>
          <a:lstStyle/>
          <a:p>
            <a:r>
              <a:rPr lang="en-US"/>
              <a:t>Implementation 4: Refine Again</a:t>
            </a:r>
            <a:br>
              <a:rPr lang="en"/>
            </a:br>
            <a:r>
              <a:rPr lang="en-US"/>
              <a:t> </a:t>
            </a:r>
            <a:endParaRPr/>
          </a:p>
        </p:txBody>
      </p:sp>
      <p:sp>
        <p:nvSpPr>
          <p:cNvPr id="284" name="Google Shape;284;p52"/>
          <p:cNvSpPr txBox="1">
            <a:spLocks noGrp="1"/>
          </p:cNvSpPr>
          <p:nvPr>
            <p:ph type="body" idx="1"/>
          </p:nvPr>
        </p:nvSpPr>
        <p:spPr>
          <a:xfrm>
            <a:off x="311700" y="1330960"/>
            <a:ext cx="8520600" cy="37085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br>
              <a:rPr lang="en" dirty="0"/>
            </a:br>
            <a:br>
              <a:rPr lang="en" dirty="0"/>
            </a:br>
            <a:br>
              <a:rPr lang="en" dirty="0"/>
            </a:br>
            <a:endParaRPr dirty="0"/>
          </a:p>
        </p:txBody>
      </p:sp>
      <p:sp>
        <p:nvSpPr>
          <p:cNvPr id="2" name="TextBox 1">
            <a:extLst>
              <a:ext uri="{FF2B5EF4-FFF2-40B4-BE49-F238E27FC236}">
                <a16:creationId xmlns:a16="http://schemas.microsoft.com/office/drawing/2014/main" id="{7E53CAE6-E9B8-8ABB-14D5-CFD876DA574E}"/>
              </a:ext>
            </a:extLst>
          </p:cNvPr>
          <p:cNvSpPr txBox="1"/>
          <p:nvPr/>
        </p:nvSpPr>
        <p:spPr>
          <a:xfrm>
            <a:off x="690880" y="843280"/>
            <a:ext cx="7010400" cy="2893100"/>
          </a:xfrm>
          <a:prstGeom prst="rect">
            <a:avLst/>
          </a:prstGeom>
          <a:noFill/>
        </p:spPr>
        <p:txBody>
          <a:bodyPr wrap="square" rtlCol="0">
            <a:spAutoFit/>
          </a:bodyPr>
          <a:lstStyle/>
          <a:p>
            <a:pPr marL="342900" indent="-342900">
              <a:buFont typeface="+mj-lt"/>
              <a:buAutoNum type="arabicPeriod"/>
            </a:pPr>
            <a:r>
              <a:rPr lang="en-US" sz="2400" dirty="0"/>
              <a:t>Well-Structure</a:t>
            </a:r>
          </a:p>
          <a:p>
            <a:pPr marL="342900" indent="-342900">
              <a:buFont typeface="+mj-lt"/>
              <a:buAutoNum type="arabicPeriod"/>
            </a:pPr>
            <a:r>
              <a:rPr lang="en-US" sz="2400" dirty="0"/>
              <a:t>Documentation</a:t>
            </a:r>
          </a:p>
          <a:p>
            <a:pPr marL="342900" indent="-342900">
              <a:buFont typeface="+mj-lt"/>
              <a:buAutoNum type="arabicPeriod"/>
            </a:pPr>
            <a:r>
              <a:rPr lang="en-US" sz="2400" dirty="0"/>
              <a:t>Test(Conner cases)</a:t>
            </a:r>
          </a:p>
          <a:p>
            <a:pPr marL="342900" indent="-342900">
              <a:buFont typeface="+mj-lt"/>
              <a:buAutoNum type="arabicPeriod"/>
            </a:pPr>
            <a:r>
              <a:rPr lang="en-US" sz="2400" dirty="0"/>
              <a:t>Dry run by adjust the sample</a:t>
            </a:r>
          </a:p>
          <a:p>
            <a:pPr marL="342900" indent="-342900">
              <a:buFont typeface="+mj-lt"/>
              <a:buAutoNum type="arabicPeriod"/>
            </a:pPr>
            <a:r>
              <a:rPr lang="en-US" sz="2400" dirty="0"/>
              <a:t>Write unit-test</a:t>
            </a:r>
          </a:p>
          <a:p>
            <a:pPr marL="342900" indent="-342900">
              <a:buFont typeface="+mj-lt"/>
              <a:buAutoNum type="arabicPeriod"/>
            </a:pPr>
            <a:r>
              <a:rPr lang="en-US" sz="2400" dirty="0"/>
              <a:t>Code Style</a:t>
            </a:r>
          </a:p>
          <a:p>
            <a:pPr marL="342900" indent="-342900">
              <a:buFont typeface="+mj-lt"/>
              <a:buAutoNum type="arabicPeriod"/>
            </a:pPr>
            <a:r>
              <a:rPr lang="en-US" sz="2400" dirty="0"/>
              <a:t>…</a:t>
            </a:r>
          </a:p>
          <a:p>
            <a:pPr marL="342900" indent="-342900">
              <a:buFont typeface="+mj-lt"/>
              <a:buAutoNum type="arabicPeriod"/>
            </a:pPr>
            <a:endParaRPr lang="en-US" dirty="0"/>
          </a:p>
        </p:txBody>
      </p:sp>
    </p:spTree>
    <p:extLst>
      <p:ext uri="{BB962C8B-B14F-4D97-AF65-F5344CB8AC3E}">
        <p14:creationId xmlns:p14="http://schemas.microsoft.com/office/powerpoint/2010/main" val="394755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5"/>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….and that’s just use code to show how to solve the problem!</a:t>
            </a:r>
            <a:endParaRPr dirty="0"/>
          </a:p>
        </p:txBody>
      </p:sp>
      <p:sp>
        <p:nvSpPr>
          <p:cNvPr id="313" name="Google Shape;313;p55"/>
          <p:cNvSpPr txBox="1">
            <a:spLocks noGrp="1"/>
          </p:cNvSpPr>
          <p:nvPr>
            <p:ph type="body" idx="1"/>
          </p:nvPr>
        </p:nvSpPr>
        <p:spPr>
          <a:xfrm>
            <a:off x="311700" y="736350"/>
            <a:ext cx="8520600" cy="383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Draft Ideas: Write down your idea</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Write step by step approach: sub-problems</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Write the sub-step code: use code to explain</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Ready for do the refinement and optimization: depth and width.</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endParaRPr lang="e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AA37-0EB6-A5A0-0AD5-D072ED116509}"/>
              </a:ext>
            </a:extLst>
          </p:cNvPr>
          <p:cNvSpPr>
            <a:spLocks noGrp="1"/>
          </p:cNvSpPr>
          <p:nvPr>
            <p:ph type="title"/>
          </p:nvPr>
        </p:nvSpPr>
        <p:spPr/>
        <p:txBody>
          <a:bodyPr>
            <a:normAutofit fontScale="90000"/>
          </a:bodyPr>
          <a:lstStyle/>
          <a:p>
            <a:r>
              <a:rPr lang="en-US" dirty="0"/>
              <a:t>Lab Assignment</a:t>
            </a:r>
          </a:p>
        </p:txBody>
      </p:sp>
      <p:sp>
        <p:nvSpPr>
          <p:cNvPr id="3" name="Text Placeholder 2">
            <a:extLst>
              <a:ext uri="{FF2B5EF4-FFF2-40B4-BE49-F238E27FC236}">
                <a16:creationId xmlns:a16="http://schemas.microsoft.com/office/drawing/2014/main" id="{8297020E-618D-2F43-422B-31C330CB92F0}"/>
              </a:ext>
            </a:extLst>
          </p:cNvPr>
          <p:cNvSpPr>
            <a:spLocks noGrp="1"/>
          </p:cNvSpPr>
          <p:nvPr>
            <p:ph type="body" idx="1"/>
          </p:nvPr>
        </p:nvSpPr>
        <p:spPr/>
        <p:txBody>
          <a:bodyPr>
            <a:normAutofit fontScale="70000" lnSpcReduction="20000"/>
          </a:bodyPr>
          <a:lstStyle/>
          <a:p>
            <a:r>
              <a:rPr lang="en-US" dirty="0"/>
              <a:t>Please do the pair programming( 3-4 students per group) to implement the </a:t>
            </a:r>
            <a:r>
              <a:rPr lang="en" sz="1800" dirty="0">
                <a:solidFill>
                  <a:srgbClr val="980000"/>
                </a:solidFill>
                <a:latin typeface="+mj-lt"/>
                <a:ea typeface="Comic Sans MS"/>
                <a:cs typeface="ADLaM Display" panose="020F0502020204030204" pitchFamily="34" charset="0"/>
                <a:sym typeface="Comic Sans MS"/>
              </a:rPr>
              <a:t>Kruskal’s Algorithm(try Union-Find approach first, use matrix or list either one).</a:t>
            </a:r>
          </a:p>
          <a:p>
            <a:endParaRPr lang="en" dirty="0">
              <a:solidFill>
                <a:srgbClr val="980000"/>
              </a:solidFill>
              <a:latin typeface="+mj-lt"/>
              <a:ea typeface="Comic Sans MS"/>
              <a:cs typeface="ADLaM Display" panose="020F0502020204030204" pitchFamily="34" charset="0"/>
              <a:sym typeface="Comic Sans MS"/>
            </a:endParaRPr>
          </a:p>
          <a:p>
            <a:endParaRPr lang="en" sz="1800" dirty="0">
              <a:solidFill>
                <a:srgbClr val="980000"/>
              </a:solidFill>
              <a:latin typeface="+mj-lt"/>
              <a:ea typeface="Comic Sans MS"/>
              <a:cs typeface="ADLaM Display" panose="020F0502020204030204" pitchFamily="34" charset="0"/>
              <a:sym typeface="Comic Sans MS"/>
            </a:endParaRPr>
          </a:p>
          <a:p>
            <a:r>
              <a:rPr lang="en-US" sz="1800" b="1" dirty="0">
                <a:effectLst/>
                <a:latin typeface="TimesNewRomanPS"/>
              </a:rPr>
              <a:t>Submission Requirements: </a:t>
            </a:r>
            <a:endParaRPr lang="en-US" dirty="0">
              <a:effectLst/>
            </a:endParaRPr>
          </a:p>
          <a:p>
            <a:pPr marL="114300" indent="0">
              <a:buNone/>
            </a:pPr>
            <a:endParaRPr lang="en-US" sz="1500" dirty="0">
              <a:solidFill>
                <a:srgbClr val="980000"/>
              </a:solidFill>
              <a:latin typeface="+mj-lt"/>
              <a:ea typeface="Comic Sans MS"/>
              <a:cs typeface="ADLaM Display" panose="020F0502020204030204" pitchFamily="34" charset="0"/>
              <a:sym typeface="Comic Sans MS"/>
            </a:endParaRPr>
          </a:p>
          <a:p>
            <a:pPr marL="114300" indent="0">
              <a:buNone/>
            </a:pPr>
            <a:r>
              <a:rPr lang="en-US" sz="1500" dirty="0">
                <a:solidFill>
                  <a:srgbClr val="980000"/>
                </a:solidFill>
                <a:latin typeface="+mj-lt"/>
                <a:ea typeface="Comic Sans MS"/>
                <a:cs typeface="ADLaM Display" panose="020F0502020204030204" pitchFamily="34" charset="0"/>
                <a:sym typeface="Comic Sans MS"/>
              </a:rPr>
              <a:t>All class source code files, including JUnit test files, should be submitted to a GitHub repository or Canvas by one group( 3-4 people per group). </a:t>
            </a:r>
          </a:p>
          <a:p>
            <a:pPr marL="114300" indent="0">
              <a:buNone/>
            </a:pPr>
            <a:r>
              <a:rPr lang="en-US" sz="1500" dirty="0">
                <a:solidFill>
                  <a:srgbClr val="980000"/>
                </a:solidFill>
                <a:latin typeface="+mj-lt"/>
                <a:ea typeface="Comic Sans MS"/>
                <a:cs typeface="ADLaM Display" panose="020F0502020204030204" pitchFamily="34" charset="0"/>
                <a:sym typeface="Comic Sans MS"/>
              </a:rPr>
              <a:t>A README file documenting your approach and any assumptions. </a:t>
            </a:r>
          </a:p>
          <a:p>
            <a:pPr marL="114300" indent="0">
              <a:buNone/>
            </a:pPr>
            <a:r>
              <a:rPr lang="en-US" sz="1500" dirty="0">
                <a:solidFill>
                  <a:srgbClr val="980000"/>
                </a:solidFill>
                <a:latin typeface="+mj-lt"/>
                <a:ea typeface="Comic Sans MS"/>
                <a:cs typeface="ADLaM Display" panose="020F0502020204030204" pitchFamily="34" charset="0"/>
                <a:sym typeface="Comic Sans MS"/>
              </a:rPr>
              <a:t>A PDF file containing a graph representation (in matrix or list form) that was used for testing. </a:t>
            </a:r>
          </a:p>
          <a:p>
            <a:endParaRPr lang="en" sz="1500" dirty="0">
              <a:solidFill>
                <a:srgbClr val="980000"/>
              </a:solidFill>
              <a:latin typeface="+mj-lt"/>
              <a:ea typeface="Comic Sans MS"/>
              <a:cs typeface="ADLaM Display" panose="020F0502020204030204" pitchFamily="34" charset="0"/>
              <a:sym typeface="Comic Sans MS"/>
            </a:endParaRPr>
          </a:p>
          <a:p>
            <a:endParaRPr lang="en" sz="1500" dirty="0">
              <a:solidFill>
                <a:srgbClr val="980000"/>
              </a:solidFill>
              <a:latin typeface="+mj-lt"/>
              <a:ea typeface="Comic Sans MS"/>
              <a:cs typeface="ADLaM Display" panose="020F0502020204030204" pitchFamily="34" charset="0"/>
              <a:sym typeface="Comic Sans MS"/>
            </a:endParaRPr>
          </a:p>
          <a:p>
            <a:endParaRPr lang="en" sz="1500" dirty="0">
              <a:solidFill>
                <a:srgbClr val="980000"/>
              </a:solidFill>
              <a:latin typeface="+mj-lt"/>
              <a:ea typeface="Comic Sans MS"/>
              <a:cs typeface="ADLaM Display" panose="020F0502020204030204" pitchFamily="34" charset="0"/>
              <a:sym typeface="Comic Sans MS"/>
            </a:endParaRPr>
          </a:p>
          <a:p>
            <a:endParaRPr lang="en" sz="1800" dirty="0">
              <a:solidFill>
                <a:srgbClr val="980000"/>
              </a:solidFill>
              <a:latin typeface="+mj-lt"/>
              <a:ea typeface="Comic Sans MS"/>
              <a:cs typeface="ADLaM Display" panose="020F0502020204030204" pitchFamily="34" charset="0"/>
              <a:sym typeface="Comic Sans MS"/>
            </a:endParaRPr>
          </a:p>
          <a:p>
            <a:endParaRPr lang="en" dirty="0">
              <a:solidFill>
                <a:srgbClr val="980000"/>
              </a:solidFill>
              <a:latin typeface="+mj-lt"/>
              <a:ea typeface="Comic Sans MS"/>
              <a:cs typeface="ADLaM Display" panose="020F0502020204030204" pitchFamily="34" charset="0"/>
              <a:sym typeface="Comic Sans MS"/>
            </a:endParaRPr>
          </a:p>
          <a:p>
            <a:r>
              <a:rPr lang="en" sz="1800" dirty="0">
                <a:solidFill>
                  <a:srgbClr val="980000"/>
                </a:solidFill>
                <a:latin typeface="+mj-lt"/>
                <a:ea typeface="Comic Sans MS"/>
                <a:cs typeface="ADLaM Display" panose="020F0502020204030204" pitchFamily="34" charset="0"/>
                <a:sym typeface="Comic Sans MS"/>
              </a:rPr>
              <a:t>Deadline: </a:t>
            </a:r>
          </a:p>
          <a:p>
            <a:pPr marL="114300" indent="0">
              <a:buNone/>
            </a:pPr>
            <a:endParaRPr lang="en" dirty="0">
              <a:solidFill>
                <a:srgbClr val="980000"/>
              </a:solidFill>
              <a:latin typeface="+mj-lt"/>
              <a:cs typeface="ADLaM Display" panose="020F0502020204030204" pitchFamily="34" charset="0"/>
              <a:sym typeface="Comic Sans MS"/>
            </a:endParaRPr>
          </a:p>
          <a:p>
            <a:pPr marL="114300" indent="0">
              <a:buNone/>
            </a:pPr>
            <a:endParaRPr lang="en" dirty="0">
              <a:solidFill>
                <a:srgbClr val="980000"/>
              </a:solidFill>
              <a:latin typeface="+mj-lt"/>
              <a:cs typeface="ADLaM Display" panose="020F0502020204030204" pitchFamily="34" charset="0"/>
              <a:sym typeface="Comic Sans MS"/>
            </a:endParaRPr>
          </a:p>
          <a:p>
            <a:pPr marL="114300" indent="0">
              <a:buNone/>
            </a:pPr>
            <a:endParaRPr lang="en" dirty="0">
              <a:solidFill>
                <a:srgbClr val="980000"/>
              </a:solidFill>
              <a:latin typeface="+mj-lt"/>
              <a:cs typeface="ADLaM Display" panose="020F0502020204030204" pitchFamily="34" charset="0"/>
              <a:sym typeface="Comic Sans MS"/>
            </a:endParaRPr>
          </a:p>
          <a:p>
            <a:pPr marL="114300" indent="0">
              <a:buNone/>
            </a:pPr>
            <a:r>
              <a:rPr lang="en-US" dirty="0"/>
              <a:t> </a:t>
            </a:r>
          </a:p>
        </p:txBody>
      </p:sp>
    </p:spTree>
    <p:extLst>
      <p:ext uri="{BB962C8B-B14F-4D97-AF65-F5344CB8AC3E}">
        <p14:creationId xmlns:p14="http://schemas.microsoft.com/office/powerpoint/2010/main" val="12108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AA37-0EB6-A5A0-0AD5-D072ED116509}"/>
              </a:ext>
            </a:extLst>
          </p:cNvPr>
          <p:cNvSpPr>
            <a:spLocks noGrp="1"/>
          </p:cNvSpPr>
          <p:nvPr>
            <p:ph type="title"/>
          </p:nvPr>
        </p:nvSpPr>
        <p:spPr/>
        <p:txBody>
          <a:bodyPr>
            <a:normAutofit fontScale="90000"/>
          </a:bodyPr>
          <a:lstStyle/>
          <a:p>
            <a:r>
              <a:rPr lang="en-US" dirty="0"/>
              <a:t>Lab Assignment</a:t>
            </a:r>
          </a:p>
        </p:txBody>
      </p:sp>
      <p:sp>
        <p:nvSpPr>
          <p:cNvPr id="3" name="Text Placeholder 2">
            <a:extLst>
              <a:ext uri="{FF2B5EF4-FFF2-40B4-BE49-F238E27FC236}">
                <a16:creationId xmlns:a16="http://schemas.microsoft.com/office/drawing/2014/main" id="{8297020E-618D-2F43-422B-31C330CB92F0}"/>
              </a:ext>
            </a:extLst>
          </p:cNvPr>
          <p:cNvSpPr>
            <a:spLocks noGrp="1"/>
          </p:cNvSpPr>
          <p:nvPr>
            <p:ph type="body" idx="1"/>
          </p:nvPr>
        </p:nvSpPr>
        <p:spPr/>
        <p:txBody>
          <a:bodyPr/>
          <a:lstStyle/>
          <a:p>
            <a:endParaRPr lang="en" dirty="0">
              <a:solidFill>
                <a:srgbClr val="980000"/>
              </a:solidFill>
              <a:latin typeface="+mj-lt"/>
              <a:ea typeface="Comic Sans MS"/>
              <a:cs typeface="ADLaM Display" panose="020F0502020204030204" pitchFamily="34" charset="0"/>
              <a:sym typeface="Comic Sans MS"/>
            </a:endParaRPr>
          </a:p>
          <a:p>
            <a:endParaRPr lang="en" sz="1800" dirty="0">
              <a:solidFill>
                <a:srgbClr val="980000"/>
              </a:solidFill>
              <a:latin typeface="+mj-lt"/>
              <a:ea typeface="Comic Sans MS"/>
              <a:cs typeface="ADLaM Display" panose="020F0502020204030204" pitchFamily="34" charset="0"/>
              <a:sym typeface="Comic Sans MS"/>
            </a:endParaRPr>
          </a:p>
          <a:p>
            <a:pPr marL="114300" indent="0">
              <a:buNone/>
            </a:pPr>
            <a:endParaRPr lang="en" dirty="0">
              <a:solidFill>
                <a:srgbClr val="980000"/>
              </a:solidFill>
              <a:latin typeface="+mj-lt"/>
              <a:cs typeface="ADLaM Display" panose="020F0502020204030204" pitchFamily="34" charset="0"/>
              <a:sym typeface="Comic Sans MS"/>
            </a:endParaRPr>
          </a:p>
          <a:p>
            <a:pPr marL="114300" indent="0">
              <a:buNone/>
            </a:pPr>
            <a:endParaRPr lang="en" dirty="0">
              <a:solidFill>
                <a:srgbClr val="980000"/>
              </a:solidFill>
              <a:latin typeface="+mj-lt"/>
              <a:cs typeface="ADLaM Display" panose="020F0502020204030204" pitchFamily="34" charset="0"/>
              <a:sym typeface="Comic Sans MS"/>
            </a:endParaRPr>
          </a:p>
          <a:p>
            <a:pPr marL="114300" indent="0">
              <a:buNone/>
            </a:pPr>
            <a:endParaRPr lang="en" dirty="0">
              <a:solidFill>
                <a:srgbClr val="980000"/>
              </a:solidFill>
              <a:latin typeface="+mj-lt"/>
              <a:cs typeface="ADLaM Display" panose="020F0502020204030204" pitchFamily="34" charset="0"/>
              <a:sym typeface="Comic Sans MS"/>
            </a:endParaRPr>
          </a:p>
          <a:p>
            <a:pPr marL="114300" indent="0">
              <a:buNone/>
            </a:pPr>
            <a:r>
              <a:rPr lang="en-US" dirty="0"/>
              <a:t> </a:t>
            </a:r>
          </a:p>
        </p:txBody>
      </p:sp>
      <p:sp>
        <p:nvSpPr>
          <p:cNvPr id="5" name="TextBox 4">
            <a:extLst>
              <a:ext uri="{FF2B5EF4-FFF2-40B4-BE49-F238E27FC236}">
                <a16:creationId xmlns:a16="http://schemas.microsoft.com/office/drawing/2014/main" id="{CBFA5789-8809-AE52-A274-04387B1ECC30}"/>
              </a:ext>
            </a:extLst>
          </p:cNvPr>
          <p:cNvSpPr txBox="1"/>
          <p:nvPr/>
        </p:nvSpPr>
        <p:spPr>
          <a:xfrm>
            <a:off x="67733" y="1083733"/>
            <a:ext cx="4038600" cy="307777"/>
          </a:xfrm>
          <a:prstGeom prst="rect">
            <a:avLst/>
          </a:prstGeom>
          <a:noFill/>
        </p:spPr>
        <p:txBody>
          <a:bodyPr wrap="square" rtlCol="0">
            <a:spAutoFit/>
          </a:bodyPr>
          <a:lstStyle/>
          <a:p>
            <a:r>
              <a:rPr lang="en-US" dirty="0"/>
              <a:t>Link or print( my laptop)  </a:t>
            </a:r>
          </a:p>
        </p:txBody>
      </p:sp>
    </p:spTree>
    <p:extLst>
      <p:ext uri="{BB962C8B-B14F-4D97-AF65-F5344CB8AC3E}">
        <p14:creationId xmlns:p14="http://schemas.microsoft.com/office/powerpoint/2010/main" val="1989280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6"/>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 your life?</a:t>
            </a:r>
            <a:endParaRPr dirty="0"/>
          </a:p>
        </p:txBody>
      </p:sp>
      <p:sp>
        <p:nvSpPr>
          <p:cNvPr id="320" name="Google Shape;320;p56"/>
          <p:cNvSpPr txBox="1">
            <a:spLocks noGrp="1"/>
          </p:cNvSpPr>
          <p:nvPr>
            <p:ph type="body" idx="1"/>
          </p:nvPr>
        </p:nvSpPr>
        <p:spPr>
          <a:xfrm>
            <a:off x="311700" y="736350"/>
            <a:ext cx="8520600" cy="383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Trade off: Time Complexity, Space Complexity</a:t>
            </a:r>
            <a:endParaRPr dirty="0"/>
          </a:p>
        </p:txBody>
      </p:sp>
      <p:sp>
        <p:nvSpPr>
          <p:cNvPr id="321" name="Google Shape;321;p56"/>
          <p:cNvSpPr/>
          <p:nvPr/>
        </p:nvSpPr>
        <p:spPr>
          <a:xfrm>
            <a:off x="982700" y="1933950"/>
            <a:ext cx="2885328" cy="2080404"/>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dirty="0"/>
              <a:t>What is </a:t>
            </a:r>
            <a:r>
              <a:rPr lang="en-US" dirty="0"/>
              <a:t>Kruskal’s Algorithm</a:t>
            </a:r>
            <a:endParaRPr dirty="0"/>
          </a:p>
        </p:txBody>
      </p:sp>
      <p:cxnSp>
        <p:nvCxnSpPr>
          <p:cNvPr id="322" name="Google Shape;322;p56"/>
          <p:cNvCxnSpPr>
            <a:stCxn id="321" idx="0"/>
          </p:cNvCxnSpPr>
          <p:nvPr/>
        </p:nvCxnSpPr>
        <p:spPr>
          <a:xfrm rot="10800000" flipH="1">
            <a:off x="3865624" y="2973252"/>
            <a:ext cx="981900" cy="900"/>
          </a:xfrm>
          <a:prstGeom prst="straightConnector1">
            <a:avLst/>
          </a:prstGeom>
          <a:noFill/>
          <a:ln w="9525" cap="flat" cmpd="sng">
            <a:solidFill>
              <a:schemeClr val="dk2"/>
            </a:solidFill>
            <a:prstDash val="solid"/>
            <a:round/>
            <a:headEnd type="none" w="med" len="med"/>
            <a:tailEnd type="triangle" w="med" len="med"/>
          </a:ln>
        </p:spPr>
      </p:cxnSp>
      <p:sp>
        <p:nvSpPr>
          <p:cNvPr id="323" name="Google Shape;323;p56"/>
          <p:cNvSpPr txBox="1"/>
          <p:nvPr/>
        </p:nvSpPr>
        <p:spPr>
          <a:xfrm>
            <a:off x="5310900" y="2774050"/>
            <a:ext cx="217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Define your algorithm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7"/>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Welcome!</a:t>
            </a:r>
            <a:endParaRPr dirty="0"/>
          </a:p>
        </p:txBody>
      </p:sp>
      <p:sp>
        <p:nvSpPr>
          <p:cNvPr id="245" name="Google Shape;245;p47"/>
          <p:cNvSpPr txBox="1">
            <a:spLocks noGrp="1"/>
          </p:cNvSpPr>
          <p:nvPr>
            <p:ph type="body" idx="1"/>
          </p:nvPr>
        </p:nvSpPr>
        <p:spPr>
          <a:xfrm>
            <a:off x="311700" y="621450"/>
            <a:ext cx="8520600" cy="435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lang="en" dirty="0"/>
          </a:p>
          <a:p>
            <a:pPr marL="114300" lvl="0" indent="0" algn="l" rtl="0">
              <a:spcBef>
                <a:spcPts val="0"/>
              </a:spcBef>
              <a:spcAft>
                <a:spcPts val="0"/>
              </a:spcAft>
              <a:buSzPts val="1800"/>
              <a:buNone/>
            </a:pPr>
            <a:r>
              <a:rPr lang="en" dirty="0" err="1"/>
              <a:t>Jie</a:t>
            </a:r>
            <a:endParaRPr lang="en" dirty="0"/>
          </a:p>
          <a:p>
            <a:pPr marL="457200" lvl="0" indent="-342900" algn="l" rtl="0">
              <a:spcBef>
                <a:spcPts val="0"/>
              </a:spcBef>
              <a:spcAft>
                <a:spcPts val="0"/>
              </a:spcAft>
              <a:buSzPts val="1800"/>
              <a:buChar char="●"/>
            </a:pPr>
            <a:r>
              <a:rPr lang="en" dirty="0"/>
              <a:t> Research Assistant</a:t>
            </a:r>
          </a:p>
          <a:p>
            <a:pPr marL="457200" lvl="0" indent="-342900" algn="l" rtl="0">
              <a:spcBef>
                <a:spcPts val="0"/>
              </a:spcBef>
              <a:spcAft>
                <a:spcPts val="0"/>
              </a:spcAft>
              <a:buSzPts val="1800"/>
              <a:buChar char="●"/>
            </a:pPr>
            <a:r>
              <a:rPr lang="en" dirty="0"/>
              <a:t>CS Master Student</a:t>
            </a:r>
          </a:p>
          <a:p>
            <a:pPr marL="457200" lvl="0" indent="-342900" algn="l" rtl="0">
              <a:spcBef>
                <a:spcPts val="0"/>
              </a:spcBef>
              <a:spcAft>
                <a:spcPts val="0"/>
              </a:spcAft>
              <a:buSzPts val="1800"/>
              <a:buChar char="●"/>
            </a:pPr>
            <a:r>
              <a:rPr lang="en" dirty="0"/>
              <a:t>Explore PhD path</a:t>
            </a:r>
            <a:br>
              <a:rPr lang="en" dirty="0"/>
            </a:br>
            <a:br>
              <a:rPr lang="en" dirty="0"/>
            </a:br>
            <a:br>
              <a:rPr lang="en" dirty="0"/>
            </a:br>
            <a:br>
              <a:rPr lang="en" dirty="0"/>
            </a:br>
            <a:br>
              <a:rPr lang="en" dirty="0"/>
            </a:br>
            <a:br>
              <a:rPr lang="en" dirty="0"/>
            </a:b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8"/>
          <p:cNvSpPr txBox="1">
            <a:spLocks noGrp="1"/>
          </p:cNvSpPr>
          <p:nvPr>
            <p:ph type="body" idx="1"/>
          </p:nvPr>
        </p:nvSpPr>
        <p:spPr>
          <a:xfrm>
            <a:off x="325900" y="846667"/>
            <a:ext cx="5998800" cy="3111883"/>
          </a:xfrm>
          <a:prstGeom prst="rect">
            <a:avLst/>
          </a:prstGeom>
        </p:spPr>
        <p:txBody>
          <a:bodyPr spcFirstLastPara="1" wrap="square" lIns="91425" tIns="91425" rIns="91425" bIns="91425" anchor="ctr" anchorCtr="0">
            <a:normAutofit fontScale="92500" lnSpcReduction="20000"/>
          </a:bodyPr>
          <a:lstStyle/>
          <a:p>
            <a:pPr marL="228600" indent="0" algn="l"/>
            <a:r>
              <a:rPr lang="en-US" b="1" i="0" dirty="0">
                <a:solidFill>
                  <a:srgbClr val="D1D5DB"/>
                </a:solidFill>
                <a:effectLst/>
                <a:latin typeface="Söhne"/>
              </a:rPr>
              <a:t>Did you finish your code?</a:t>
            </a:r>
            <a:r>
              <a:rPr lang="en-US" b="0" i="0" dirty="0">
                <a:solidFill>
                  <a:srgbClr val="D1D5DB"/>
                </a:solidFill>
                <a:effectLst/>
                <a:latin typeface="Söhne"/>
              </a:rPr>
              <a:t> </a:t>
            </a:r>
          </a:p>
          <a:p>
            <a:pPr marL="228600" indent="0" algn="l"/>
            <a:r>
              <a:rPr lang="en-US" b="0" i="0" dirty="0">
                <a:solidFill>
                  <a:srgbClr val="D1D5DB"/>
                </a:solidFill>
                <a:effectLst/>
                <a:latin typeface="Söhne"/>
              </a:rPr>
              <a:t>Reflect on whether you have completed your coding task or if there are still portions that need to be written or finalized.</a:t>
            </a:r>
          </a:p>
          <a:p>
            <a:pPr algn="l">
              <a:buFont typeface="+mj-lt"/>
              <a:buAutoNum type="arabicPeriod"/>
            </a:pPr>
            <a:endParaRPr lang="en-US" dirty="0">
              <a:solidFill>
                <a:srgbClr val="D1D5DB"/>
              </a:solidFill>
              <a:latin typeface="Söhne"/>
            </a:endParaRPr>
          </a:p>
          <a:p>
            <a:pPr algn="l">
              <a:buFont typeface="+mj-lt"/>
              <a:buAutoNum type="arabicPeriod"/>
            </a:pPr>
            <a:endParaRPr lang="en-US" b="0" i="0" dirty="0">
              <a:solidFill>
                <a:srgbClr val="D1D5DB"/>
              </a:solidFill>
              <a:effectLst/>
              <a:latin typeface="Söhne"/>
            </a:endParaRPr>
          </a:p>
          <a:p>
            <a:pPr marL="228600" indent="0" algn="l"/>
            <a:r>
              <a:rPr lang="en-US" b="1" i="0" dirty="0">
                <a:solidFill>
                  <a:srgbClr val="D1D5DB"/>
                </a:solidFill>
                <a:effectLst/>
                <a:latin typeface="Söhne"/>
              </a:rPr>
              <a:t>Did you rewrite your code?</a:t>
            </a:r>
            <a:r>
              <a:rPr lang="en-US" b="0" i="0" dirty="0">
                <a:solidFill>
                  <a:srgbClr val="D1D5DB"/>
                </a:solidFill>
                <a:effectLst/>
                <a:latin typeface="Söhne"/>
              </a:rPr>
              <a:t> </a:t>
            </a:r>
          </a:p>
          <a:p>
            <a:pPr marL="228600" indent="0" algn="l"/>
            <a:r>
              <a:rPr lang="en-US" b="0" i="0" dirty="0">
                <a:solidFill>
                  <a:srgbClr val="D1D5DB"/>
                </a:solidFill>
                <a:effectLst/>
                <a:latin typeface="Söhne"/>
              </a:rPr>
              <a:t>Consider if you had to go back and rewrite any part of your code for clarity, efficiency, or functionality improvements.</a:t>
            </a:r>
          </a:p>
          <a:p>
            <a:pPr algn="l">
              <a:buFont typeface="+mj-lt"/>
              <a:buAutoNum type="arabicPeriod"/>
            </a:pPr>
            <a:endParaRPr lang="en-US" b="0" i="0" dirty="0">
              <a:solidFill>
                <a:srgbClr val="D1D5DB"/>
              </a:solidFill>
              <a:effectLst/>
              <a:latin typeface="Söhne"/>
            </a:endParaRPr>
          </a:p>
          <a:p>
            <a:pPr marL="228600" indent="0" algn="l"/>
            <a:r>
              <a:rPr lang="en-US" b="1" i="0" dirty="0">
                <a:effectLst/>
                <a:latin typeface="Söhne"/>
              </a:rPr>
              <a:t>Did you re-design your code?</a:t>
            </a:r>
            <a:r>
              <a:rPr lang="en-US" b="0" i="0" dirty="0">
                <a:solidFill>
                  <a:srgbClr val="D1D5DB"/>
                </a:solidFill>
                <a:effectLst/>
                <a:latin typeface="Söhne"/>
              </a:rPr>
              <a:t> </a:t>
            </a:r>
          </a:p>
          <a:p>
            <a:pPr marL="228600" indent="0" algn="l"/>
            <a:r>
              <a:rPr lang="en-US" b="0" i="0" dirty="0">
                <a:solidFill>
                  <a:srgbClr val="D1D5DB"/>
                </a:solidFill>
                <a:effectLst/>
                <a:latin typeface="Söhne"/>
              </a:rPr>
              <a:t>Think about whether the initial design of your code had to be changed. This could include changing the structure of the code, optimizing algorithms, or modifying how different parts of the code interact with each other.</a:t>
            </a:r>
            <a:endParaRPr lang="en"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Google Shape;319;p56">
            <a:extLst>
              <a:ext uri="{FF2B5EF4-FFF2-40B4-BE49-F238E27FC236}">
                <a16:creationId xmlns:a16="http://schemas.microsoft.com/office/drawing/2014/main" id="{24405F33-FBFE-B3DF-00FB-67EB2BCC8BD7}"/>
              </a:ext>
            </a:extLst>
          </p:cNvPr>
          <p:cNvSpPr txBox="1">
            <a:spLocks/>
          </p:cNvSpPr>
          <p:nvPr/>
        </p:nvSpPr>
        <p:spPr>
          <a:xfrm>
            <a:off x="311700" y="-3"/>
            <a:ext cx="8520600" cy="393600"/>
          </a:xfrm>
          <a:prstGeom prst="rect">
            <a:avLst/>
          </a:prstGeom>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highlight>
                  <a:srgbClr val="FFFF00"/>
                </a:highlight>
              </a:rPr>
              <a:t>Reflection</a:t>
            </a:r>
          </a:p>
        </p:txBody>
      </p:sp>
    </p:spTree>
    <p:extLst>
      <p:ext uri="{BB962C8B-B14F-4D97-AF65-F5344CB8AC3E}">
        <p14:creationId xmlns:p14="http://schemas.microsoft.com/office/powerpoint/2010/main" val="18069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8"/>
          <p:cNvSpPr txBox="1">
            <a:spLocks noGrp="1"/>
          </p:cNvSpPr>
          <p:nvPr>
            <p:ph type="body" idx="1"/>
          </p:nvPr>
        </p:nvSpPr>
        <p:spPr>
          <a:xfrm>
            <a:off x="325899" y="711201"/>
            <a:ext cx="7793633" cy="4021666"/>
          </a:xfrm>
          <a:prstGeom prst="rect">
            <a:avLst/>
          </a:prstGeom>
        </p:spPr>
        <p:txBody>
          <a:bodyPr spcFirstLastPara="1" wrap="square" lIns="91425" tIns="91425" rIns="91425" bIns="91425" anchor="ctr" anchorCtr="0">
            <a:normAutofit/>
          </a:bodyPr>
          <a:lstStyle/>
          <a:p>
            <a:pPr marL="228600" indent="0" algn="l"/>
            <a:r>
              <a:rPr lang="en-US" b="1" i="0" dirty="0">
                <a:solidFill>
                  <a:srgbClr val="D1D5DB"/>
                </a:solidFill>
                <a:effectLst/>
                <a:latin typeface="Söhne"/>
              </a:rPr>
              <a:t>Did you write J-Unit Tests for your code?</a:t>
            </a:r>
          </a:p>
          <a:p>
            <a:pPr marL="228600" indent="0" algn="l"/>
            <a:r>
              <a:rPr lang="en-US" b="0" i="0" dirty="0">
                <a:solidFill>
                  <a:srgbClr val="D1D5DB"/>
                </a:solidFill>
                <a:effectLst/>
                <a:latin typeface="Söhne"/>
              </a:rPr>
              <a:t> Reflect on whether you have written tests for your code using the JUnit testing framework to validate the code's functionality and ensure it works as expected.</a:t>
            </a:r>
          </a:p>
          <a:p>
            <a:pPr marL="228600" indent="0" algn="l"/>
            <a:endParaRPr lang="en-US" dirty="0">
              <a:solidFill>
                <a:srgbClr val="D1D5DB"/>
              </a:solidFill>
              <a:latin typeface="Söhne"/>
            </a:endParaRPr>
          </a:p>
          <a:p>
            <a:pPr marL="228600" indent="0" algn="l"/>
            <a:endParaRPr lang="en-US" b="0" i="0" dirty="0">
              <a:solidFill>
                <a:srgbClr val="D1D5DB"/>
              </a:solidFill>
              <a:effectLst/>
              <a:latin typeface="Söhne"/>
            </a:endParaRPr>
          </a:p>
          <a:p>
            <a:pPr marL="228600" indent="0" algn="l"/>
            <a:r>
              <a:rPr lang="en-US" b="1" i="0" dirty="0">
                <a:solidFill>
                  <a:srgbClr val="D1D5DB"/>
                </a:solidFill>
                <a:effectLst/>
                <a:latin typeface="Söhne"/>
              </a:rPr>
              <a:t>Did you do further optimize for your current code?</a:t>
            </a:r>
          </a:p>
          <a:p>
            <a:pPr marL="228600" indent="0" algn="l"/>
            <a:r>
              <a:rPr lang="en-US" b="0" i="0" dirty="0">
                <a:solidFill>
                  <a:srgbClr val="D1D5DB"/>
                </a:solidFill>
                <a:effectLst/>
                <a:latin typeface="Söhne"/>
              </a:rPr>
              <a:t> Consider if there were any additional optimizations you made to improve performance, such as reducing complexity, minimizing memory usage, or speeding up execution time.</a:t>
            </a:r>
          </a:p>
          <a:p>
            <a:pPr marL="0" lvl="0" indent="0" algn="l" rtl="0">
              <a:spcBef>
                <a:spcPts val="0"/>
              </a:spcBef>
              <a:spcAft>
                <a:spcPts val="0"/>
              </a:spcAft>
              <a:buNone/>
            </a:pPr>
            <a:endParaRPr dirty="0"/>
          </a:p>
        </p:txBody>
      </p:sp>
      <p:sp>
        <p:nvSpPr>
          <p:cNvPr id="2" name="Google Shape;319;p56">
            <a:extLst>
              <a:ext uri="{FF2B5EF4-FFF2-40B4-BE49-F238E27FC236}">
                <a16:creationId xmlns:a16="http://schemas.microsoft.com/office/drawing/2014/main" id="{B23FF7B7-713B-0956-5AD1-A93520799C16}"/>
              </a:ext>
            </a:extLst>
          </p:cNvPr>
          <p:cNvSpPr txBox="1">
            <a:spLocks/>
          </p:cNvSpPr>
          <p:nvPr/>
        </p:nvSpPr>
        <p:spPr>
          <a:xfrm>
            <a:off x="311700" y="-3"/>
            <a:ext cx="8520600" cy="393600"/>
          </a:xfrm>
          <a:prstGeom prst="rect">
            <a:avLst/>
          </a:prstGeom>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highlight>
                  <a:srgbClr val="FFFF00"/>
                </a:highlight>
              </a:rPr>
              <a:t>Reflection</a:t>
            </a:r>
          </a:p>
        </p:txBody>
      </p:sp>
    </p:spTree>
    <p:extLst>
      <p:ext uri="{BB962C8B-B14F-4D97-AF65-F5344CB8AC3E}">
        <p14:creationId xmlns:p14="http://schemas.microsoft.com/office/powerpoint/2010/main" val="52618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8"/>
          <p:cNvSpPr txBox="1">
            <a:spLocks noGrp="1"/>
          </p:cNvSpPr>
          <p:nvPr>
            <p:ph type="body" idx="1"/>
          </p:nvPr>
        </p:nvSpPr>
        <p:spPr>
          <a:xfrm>
            <a:off x="325900" y="550333"/>
            <a:ext cx="7649700" cy="3408217"/>
          </a:xfrm>
          <a:prstGeom prst="rect">
            <a:avLst/>
          </a:prstGeom>
        </p:spPr>
        <p:txBody>
          <a:bodyPr spcFirstLastPara="1" wrap="square" lIns="91425" tIns="91425" rIns="91425" bIns="91425" anchor="ctr" anchorCtr="0">
            <a:normAutofit lnSpcReduction="10000"/>
          </a:bodyPr>
          <a:lstStyle/>
          <a:p>
            <a:pPr marL="228600" indent="0" algn="l"/>
            <a:r>
              <a:rPr lang="en-US" b="1" i="0" dirty="0">
                <a:solidFill>
                  <a:srgbClr val="D1D5DB"/>
                </a:solidFill>
                <a:effectLst/>
                <a:latin typeface="Söhne"/>
              </a:rPr>
              <a:t>Did you do the pair programming with peers?</a:t>
            </a:r>
          </a:p>
          <a:p>
            <a:pPr marL="228600" indent="0" algn="l"/>
            <a:endParaRPr lang="en-US" b="1" dirty="0">
              <a:solidFill>
                <a:srgbClr val="D1D5DB"/>
              </a:solidFill>
              <a:latin typeface="Söhne"/>
            </a:endParaRPr>
          </a:p>
          <a:p>
            <a:pPr marL="228600" indent="0" algn="l"/>
            <a:r>
              <a:rPr lang="en-US" b="0" i="0" dirty="0">
                <a:solidFill>
                  <a:srgbClr val="D1D5DB"/>
                </a:solidFill>
                <a:effectLst/>
                <a:latin typeface="Söhne"/>
              </a:rPr>
              <a:t>Think about whether you engaged in pair programming, where two programmers work together at one workstation, with one writing code while the other reviews each line of code as it is typed in.</a:t>
            </a:r>
          </a:p>
          <a:p>
            <a:pPr marL="228600" indent="0" algn="l"/>
            <a:endParaRPr lang="en-US" dirty="0">
              <a:solidFill>
                <a:srgbClr val="D1D5DB"/>
              </a:solidFill>
              <a:latin typeface="Söhne"/>
            </a:endParaRPr>
          </a:p>
          <a:p>
            <a:pPr marL="228600" indent="0" algn="l"/>
            <a:endParaRPr lang="en-US" b="0" i="0" dirty="0">
              <a:solidFill>
                <a:srgbClr val="D1D5DB"/>
              </a:solidFill>
              <a:effectLst/>
              <a:latin typeface="Söhne"/>
            </a:endParaRPr>
          </a:p>
          <a:p>
            <a:pPr marL="228600" indent="0" algn="l"/>
            <a:r>
              <a:rPr lang="en-US" b="1" i="0" dirty="0">
                <a:solidFill>
                  <a:srgbClr val="D1D5DB"/>
                </a:solidFill>
                <a:effectLst/>
                <a:latin typeface="Söhne"/>
              </a:rPr>
              <a:t>Did you make some basic mistakes?</a:t>
            </a:r>
            <a:r>
              <a:rPr lang="en-US" b="0" i="0" dirty="0">
                <a:solidFill>
                  <a:srgbClr val="D1D5DB"/>
                </a:solidFill>
                <a:effectLst/>
                <a:latin typeface="Söhne"/>
              </a:rPr>
              <a:t> </a:t>
            </a:r>
          </a:p>
          <a:p>
            <a:pPr marL="228600" indent="0" algn="l"/>
            <a:endParaRPr lang="en-US" dirty="0">
              <a:solidFill>
                <a:srgbClr val="D1D5DB"/>
              </a:solidFill>
              <a:latin typeface="Söhne"/>
            </a:endParaRPr>
          </a:p>
          <a:p>
            <a:pPr marL="228600" indent="0" algn="l"/>
            <a:r>
              <a:rPr lang="en-US" b="0" i="0" dirty="0">
                <a:solidFill>
                  <a:srgbClr val="D1D5DB"/>
                </a:solidFill>
                <a:effectLst/>
                <a:latin typeface="Söhne"/>
              </a:rPr>
              <a:t>Reflect on any simple errors you might have made in the process of coding, such as syntax errors, logical errors, or incorrect use of data structures, and how you addressed them.</a:t>
            </a:r>
          </a:p>
          <a:p>
            <a:pPr marL="228600" indent="0" algn="l"/>
            <a:endParaRPr dirty="0"/>
          </a:p>
          <a:p>
            <a:pPr marL="0" lvl="0" indent="0" algn="l" rtl="0">
              <a:spcBef>
                <a:spcPts val="0"/>
              </a:spcBef>
              <a:spcAft>
                <a:spcPts val="0"/>
              </a:spcAft>
              <a:buNone/>
            </a:pPr>
            <a:endParaRPr dirty="0"/>
          </a:p>
        </p:txBody>
      </p:sp>
      <p:sp>
        <p:nvSpPr>
          <p:cNvPr id="2" name="Google Shape;319;p56">
            <a:extLst>
              <a:ext uri="{FF2B5EF4-FFF2-40B4-BE49-F238E27FC236}">
                <a16:creationId xmlns:a16="http://schemas.microsoft.com/office/drawing/2014/main" id="{95BDCAF1-B5A9-3E62-8DC4-119A3A9DD36B}"/>
              </a:ext>
            </a:extLst>
          </p:cNvPr>
          <p:cNvSpPr txBox="1">
            <a:spLocks/>
          </p:cNvSpPr>
          <p:nvPr/>
        </p:nvSpPr>
        <p:spPr>
          <a:xfrm>
            <a:off x="311700" y="-3"/>
            <a:ext cx="8520600" cy="393600"/>
          </a:xfrm>
          <a:prstGeom prst="rect">
            <a:avLst/>
          </a:prstGeom>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highlight>
                  <a:srgbClr val="FFFF00"/>
                </a:highlight>
              </a:rPr>
              <a:t>Reflection</a:t>
            </a:r>
          </a:p>
        </p:txBody>
      </p:sp>
    </p:spTree>
    <p:extLst>
      <p:ext uri="{BB962C8B-B14F-4D97-AF65-F5344CB8AC3E}">
        <p14:creationId xmlns:p14="http://schemas.microsoft.com/office/powerpoint/2010/main" val="6292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8"/>
          <p:cNvSpPr txBox="1">
            <a:spLocks noGrp="1"/>
          </p:cNvSpPr>
          <p:nvPr>
            <p:ph type="body" idx="1"/>
          </p:nvPr>
        </p:nvSpPr>
        <p:spPr>
          <a:xfrm>
            <a:off x="325900" y="1332050"/>
            <a:ext cx="5998800" cy="2626500"/>
          </a:xfrm>
          <a:prstGeom prst="rect">
            <a:avLst/>
          </a:prstGeom>
        </p:spPr>
        <p:txBody>
          <a:bodyPr spcFirstLastPara="1" wrap="square" lIns="91425" tIns="91425" rIns="91425" bIns="91425" anchor="ctr" anchorCtr="0">
            <a:normAutofit fontScale="92500"/>
          </a:bodyPr>
          <a:lstStyle/>
          <a:p>
            <a:pPr marL="0" lvl="0" indent="0" algn="l" rtl="0">
              <a:spcBef>
                <a:spcPts val="0"/>
              </a:spcBef>
              <a:spcAft>
                <a:spcPts val="0"/>
              </a:spcAft>
              <a:buNone/>
            </a:pPr>
            <a:r>
              <a:rPr lang="en" b="1" dirty="0"/>
              <a:t>Algorithm Mind</a:t>
            </a:r>
          </a:p>
          <a:p>
            <a:pPr marL="342900" lvl="0" indent="-342900" algn="l" rtl="0">
              <a:spcBef>
                <a:spcPts val="0"/>
              </a:spcBef>
              <a:spcAft>
                <a:spcPts val="0"/>
              </a:spcAft>
              <a:buAutoNum type="arabicPeriod"/>
            </a:pPr>
            <a:r>
              <a:rPr lang="en" b="1" dirty="0"/>
              <a:t>How about the idea?</a:t>
            </a:r>
          </a:p>
          <a:p>
            <a:pPr marL="342900" lvl="0" indent="-342900" algn="l" rtl="0">
              <a:spcBef>
                <a:spcPts val="0"/>
              </a:spcBef>
              <a:spcAft>
                <a:spcPts val="0"/>
              </a:spcAft>
              <a:buAutoNum type="arabicPeriod"/>
            </a:pPr>
            <a:r>
              <a:rPr lang="en" b="1" dirty="0"/>
              <a:t>When you need use it?</a:t>
            </a:r>
            <a:br>
              <a:rPr lang="en" dirty="0"/>
            </a:br>
            <a:endParaRPr lang="en" dirty="0"/>
          </a:p>
          <a:p>
            <a:pPr marL="0" lvl="0" indent="0" algn="l" rtl="0">
              <a:spcBef>
                <a:spcPts val="0"/>
              </a:spcBef>
              <a:spcAft>
                <a:spcPts val="0"/>
              </a:spcAft>
            </a:pPr>
            <a:r>
              <a:rPr lang="en" dirty="0"/>
              <a:t>Implementation</a:t>
            </a:r>
          </a:p>
          <a:p>
            <a:pPr marL="0" lvl="0" indent="0" algn="l" rtl="0">
              <a:spcBef>
                <a:spcPts val="0"/>
              </a:spcBef>
              <a:spcAft>
                <a:spcPts val="0"/>
              </a:spcAft>
              <a:buNone/>
            </a:pPr>
            <a:r>
              <a:rPr lang="en" dirty="0"/>
              <a:t>Section 1: A Brief Introduction for implementation approach</a:t>
            </a:r>
            <a:endParaRPr dirty="0"/>
          </a:p>
          <a:p>
            <a:pPr marL="0" lvl="0" indent="0" algn="l" rtl="0">
              <a:spcBef>
                <a:spcPts val="0"/>
              </a:spcBef>
              <a:spcAft>
                <a:spcPts val="0"/>
              </a:spcAft>
              <a:buNone/>
            </a:pPr>
            <a:r>
              <a:rPr lang="en" dirty="0"/>
              <a:t>Section 2: Refine Work</a:t>
            </a:r>
          </a:p>
          <a:p>
            <a:pPr marL="0" lvl="0" indent="0" algn="l" rtl="0">
              <a:spcBef>
                <a:spcPts val="0"/>
              </a:spcBef>
              <a:spcAft>
                <a:spcPts val="0"/>
              </a:spcAft>
              <a:buNone/>
            </a:pPr>
            <a:r>
              <a:rPr lang="en" dirty="0"/>
              <a:t>Section 3: Trouble Shoot</a:t>
            </a:r>
          </a:p>
          <a:p>
            <a:pPr marL="0" lvl="0" indent="0" algn="l" rtl="0">
              <a:spcBef>
                <a:spcPts val="0"/>
              </a:spcBef>
              <a:spcAft>
                <a:spcPts val="0"/>
              </a:spcAft>
              <a:buNone/>
            </a:pPr>
            <a:r>
              <a:rPr lang="en" dirty="0"/>
              <a:t>Section 4: Design and Re-Design</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9"/>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fontScale="90000"/>
          </a:bodyPr>
          <a:lstStyle/>
          <a:p>
            <a:r>
              <a:rPr lang="en"/>
              <a:t>What is </a:t>
            </a:r>
            <a:r>
              <a:rPr lang="en-US"/>
              <a:t>Kruskal Algorithm</a:t>
            </a:r>
            <a:r>
              <a:rPr lang="en"/>
              <a:t>?</a:t>
            </a:r>
            <a:endParaRPr/>
          </a:p>
        </p:txBody>
      </p:sp>
      <p:sp>
        <p:nvSpPr>
          <p:cNvPr id="259" name="Google Shape;259;p49"/>
          <p:cNvSpPr txBox="1">
            <a:spLocks noGrp="1"/>
          </p:cNvSpPr>
          <p:nvPr>
            <p:ph type="body" idx="1"/>
          </p:nvPr>
        </p:nvSpPr>
        <p:spPr>
          <a:xfrm>
            <a:off x="1182850" y="3617175"/>
            <a:ext cx="6009600" cy="951900"/>
          </a:xfrm>
          <a:prstGeom prst="rect">
            <a:avLst/>
          </a:prstGeom>
        </p:spPr>
        <p:txBody>
          <a:bodyPr spcFirstLastPara="1" wrap="square" lIns="91425" tIns="91425" rIns="91425" bIns="91425" anchor="t" anchorCtr="0">
            <a:normAutofit fontScale="77500" lnSpcReduction="20000"/>
          </a:bodyPr>
          <a:lstStyle/>
          <a:p>
            <a:pPr marL="0" indent="0">
              <a:spcAft>
                <a:spcPts val="1200"/>
              </a:spcAft>
              <a:buNone/>
            </a:pPr>
            <a:r>
              <a:rPr lang="en-US"/>
              <a:t>The minimum spanning tree problem, which means we want to find a subset of the edges that connects all the vertices together, without any cycles and with the minimum possible total edge weight.</a:t>
            </a:r>
            <a:endParaRPr/>
          </a:p>
        </p:txBody>
      </p:sp>
      <p:cxnSp>
        <p:nvCxnSpPr>
          <p:cNvPr id="261" name="Google Shape;261;p49"/>
          <p:cNvCxnSpPr>
            <a:cxnSpLocks/>
          </p:cNvCxnSpPr>
          <p:nvPr/>
        </p:nvCxnSpPr>
        <p:spPr>
          <a:xfrm rot="10800000" flipH="1">
            <a:off x="3865624" y="975152"/>
            <a:ext cx="1162800" cy="1139400"/>
          </a:xfrm>
          <a:prstGeom prst="straightConnector1">
            <a:avLst/>
          </a:prstGeom>
          <a:noFill/>
          <a:ln w="9525" cap="flat" cmpd="sng">
            <a:solidFill>
              <a:schemeClr val="dk2"/>
            </a:solidFill>
            <a:prstDash val="solid"/>
            <a:round/>
            <a:headEnd type="none" w="med" len="med"/>
            <a:tailEnd type="triangle" w="med" len="med"/>
          </a:ln>
        </p:spPr>
      </p:cxnSp>
      <p:sp>
        <p:nvSpPr>
          <p:cNvPr id="262" name="Google Shape;262;p49"/>
          <p:cNvSpPr txBox="1"/>
          <p:nvPr/>
        </p:nvSpPr>
        <p:spPr>
          <a:xfrm>
            <a:off x="5028425" y="1909200"/>
            <a:ext cx="29898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V: how many?</a:t>
            </a:r>
          </a:p>
          <a:p>
            <a:pPr marL="0" lvl="0" indent="0" algn="l" rtl="0">
              <a:spcBef>
                <a:spcPts val="0"/>
              </a:spcBef>
              <a:spcAft>
                <a:spcPts val="0"/>
              </a:spcAft>
              <a:buNone/>
            </a:pPr>
            <a:r>
              <a:rPr lang="en"/>
              <a:t>E: how many?</a:t>
            </a:r>
          </a:p>
          <a:p>
            <a:pPr marL="0" lvl="0" indent="0" algn="l" rtl="0">
              <a:spcBef>
                <a:spcPts val="0"/>
              </a:spcBef>
              <a:spcAft>
                <a:spcPts val="0"/>
              </a:spcAft>
              <a:buNone/>
            </a:pPr>
            <a:r>
              <a:rPr lang="en"/>
              <a:t>Represent: How to represent this graph?</a:t>
            </a:r>
            <a:endParaRPr/>
          </a:p>
        </p:txBody>
      </p:sp>
      <p:cxnSp>
        <p:nvCxnSpPr>
          <p:cNvPr id="263" name="Google Shape;263;p49"/>
          <p:cNvCxnSpPr>
            <a:cxnSpLocks/>
          </p:cNvCxnSpPr>
          <p:nvPr/>
        </p:nvCxnSpPr>
        <p:spPr>
          <a:xfrm rot="10800000" flipH="1">
            <a:off x="3865624" y="2104052"/>
            <a:ext cx="1100100" cy="10500"/>
          </a:xfrm>
          <a:prstGeom prst="straightConnector1">
            <a:avLst/>
          </a:prstGeom>
          <a:noFill/>
          <a:ln w="9525" cap="flat" cmpd="sng">
            <a:solidFill>
              <a:schemeClr val="dk2"/>
            </a:solidFill>
            <a:prstDash val="solid"/>
            <a:round/>
            <a:headEnd type="none" w="med" len="med"/>
            <a:tailEnd type="triangle" w="med" len="med"/>
          </a:ln>
        </p:spPr>
      </p:cxnSp>
      <p:sp>
        <p:nvSpPr>
          <p:cNvPr id="264" name="Google Shape;264;p49"/>
          <p:cNvSpPr txBox="1"/>
          <p:nvPr/>
        </p:nvSpPr>
        <p:spPr>
          <a:xfrm>
            <a:off x="5028425" y="833225"/>
            <a:ext cx="21639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Numbers: Weight</a:t>
            </a:r>
            <a:endParaRPr/>
          </a:p>
        </p:txBody>
      </p:sp>
      <p:cxnSp>
        <p:nvCxnSpPr>
          <p:cNvPr id="265" name="Google Shape;265;p49"/>
          <p:cNvCxnSpPr>
            <a:cxnSpLocks/>
            <a:endCxn id="266" idx="1"/>
          </p:cNvCxnSpPr>
          <p:nvPr/>
        </p:nvCxnSpPr>
        <p:spPr>
          <a:xfrm>
            <a:off x="3865624" y="2114552"/>
            <a:ext cx="1162800" cy="11619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49"/>
          <p:cNvSpPr txBox="1"/>
          <p:nvPr/>
        </p:nvSpPr>
        <p:spPr>
          <a:xfrm>
            <a:off x="5028425" y="3076450"/>
            <a:ext cx="275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Our problem </a:t>
            </a:r>
            <a:endParaRPr/>
          </a:p>
        </p:txBody>
      </p:sp>
      <p:pic>
        <p:nvPicPr>
          <p:cNvPr id="3" name="Picture 2" descr="A diagram of a triangle with blue circles and black lines&#10;&#10;Description automatically generated">
            <a:extLst>
              <a:ext uri="{FF2B5EF4-FFF2-40B4-BE49-F238E27FC236}">
                <a16:creationId xmlns:a16="http://schemas.microsoft.com/office/drawing/2014/main" id="{B51533AC-323D-24FD-0F3E-6597448B509B}"/>
              </a:ext>
            </a:extLst>
          </p:cNvPr>
          <p:cNvPicPr>
            <a:picLocks noChangeAspect="1"/>
          </p:cNvPicPr>
          <p:nvPr/>
        </p:nvPicPr>
        <p:blipFill>
          <a:blip r:embed="rId3"/>
          <a:stretch>
            <a:fillRect/>
          </a:stretch>
        </p:blipFill>
        <p:spPr>
          <a:xfrm>
            <a:off x="841573" y="585687"/>
            <a:ext cx="3028670" cy="30768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0"/>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 Example:</a:t>
            </a:r>
            <a:r>
              <a:rPr lang="en-US" b="1" i="0">
                <a:effectLst/>
                <a:latin typeface="Söhne"/>
              </a:rPr>
              <a:t> City Road Planning</a:t>
            </a:r>
            <a:endParaRPr/>
          </a:p>
        </p:txBody>
      </p:sp>
      <p:pic>
        <p:nvPicPr>
          <p:cNvPr id="2" name="Picture 1" descr="A diagram of a triangle with blue circles and black lines&#10;&#10;Description automatically generated">
            <a:extLst>
              <a:ext uri="{FF2B5EF4-FFF2-40B4-BE49-F238E27FC236}">
                <a16:creationId xmlns:a16="http://schemas.microsoft.com/office/drawing/2014/main" id="{E451E719-29F6-1594-BE9C-9AAA2E4D1DD2}"/>
              </a:ext>
            </a:extLst>
          </p:cNvPr>
          <p:cNvPicPr>
            <a:picLocks noChangeAspect="1"/>
          </p:cNvPicPr>
          <p:nvPr/>
        </p:nvPicPr>
        <p:blipFill>
          <a:blip r:embed="rId3"/>
          <a:stretch>
            <a:fillRect/>
          </a:stretch>
        </p:blipFill>
        <p:spPr>
          <a:xfrm>
            <a:off x="841572" y="585687"/>
            <a:ext cx="7286428" cy="47178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0"/>
          <p:cNvSpPr txBox="1">
            <a:spLocks noGrp="1"/>
          </p:cNvSpPr>
          <p:nvPr>
            <p:ph type="title"/>
          </p:nvPr>
        </p:nvSpPr>
        <p:spPr>
          <a:xfrm>
            <a:off x="311700" y="-3"/>
            <a:ext cx="8520600" cy="39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 Example:</a:t>
            </a:r>
            <a:r>
              <a:rPr lang="en-US" b="1" i="0">
                <a:effectLst/>
                <a:latin typeface="Söhne"/>
              </a:rPr>
              <a:t> City Road Planning</a:t>
            </a:r>
            <a:endParaRPr/>
          </a:p>
        </p:txBody>
      </p:sp>
      <p:sp>
        <p:nvSpPr>
          <p:cNvPr id="3" name="TextBox 2">
            <a:extLst>
              <a:ext uri="{FF2B5EF4-FFF2-40B4-BE49-F238E27FC236}">
                <a16:creationId xmlns:a16="http://schemas.microsoft.com/office/drawing/2014/main" id="{D0F96586-68E8-C73B-4959-D81601E94AEC}"/>
              </a:ext>
            </a:extLst>
          </p:cNvPr>
          <p:cNvSpPr txBox="1"/>
          <p:nvPr/>
        </p:nvSpPr>
        <p:spPr>
          <a:xfrm>
            <a:off x="711200" y="792480"/>
            <a:ext cx="7853680" cy="4401205"/>
          </a:xfrm>
          <a:prstGeom prst="rect">
            <a:avLst/>
          </a:prstGeom>
          <a:noFill/>
        </p:spPr>
        <p:txBody>
          <a:bodyPr wrap="square" rtlCol="0">
            <a:spAutoFit/>
          </a:bodyPr>
          <a:lstStyle/>
          <a:p>
            <a:r>
              <a:rPr lang="en-US" dirty="0"/>
              <a:t>Imagine a city planning department is tasked with developing a new road system to connect various neighborhoods or points of interest (POIs) such as hospitals, schools, fire stations, and police stations. The goal is to ensure that each POI is accessible from any other POI, but due to budget constraints, the city wants to minimize the total length of the roads constructed.</a:t>
            </a:r>
          </a:p>
          <a:p>
            <a:endParaRPr lang="en-US" dirty="0"/>
          </a:p>
          <a:p>
            <a:r>
              <a:rPr lang="en-US" dirty="0"/>
              <a:t>The planning department can model this problem as a weighted graph where each POI is a vertex and each potential road is an edge connecting two vertices. The cost of constructing a road between any two points is associated with the weight of the edge.</a:t>
            </a:r>
          </a:p>
          <a:p>
            <a:endParaRPr lang="en-US" dirty="0"/>
          </a:p>
          <a:p>
            <a:r>
              <a:rPr lang="en-US" dirty="0"/>
              <a:t>By applying Kruskal's algorithm to this graph, the city planners can determine the most cost-effective set of roads that connects all POIs without creating any cycles, which would represent unnecessary redundancy in the road network. The result would be a network of roads with the minimum total length, thereby using the city's budget efficiently while achieving full connectivity between the POIs.</a:t>
            </a:r>
          </a:p>
          <a:p>
            <a:r>
              <a:rPr lang="en-US" dirty="0"/>
              <a:t>This minimum spanning tree represents the optimal solution to the city's problem, ensuring that each POI is reachable from any other POI via the new roads, with the least amount of construction and cost. This kind of planning can be critical in emergency situations where quick access between these points is necessary.</a:t>
            </a:r>
          </a:p>
          <a:p>
            <a:endParaRPr lang="en-US" dirty="0"/>
          </a:p>
          <a:p>
            <a:endParaRPr lang="en-US" dirty="0"/>
          </a:p>
        </p:txBody>
      </p:sp>
    </p:spTree>
    <p:extLst>
      <p:ext uri="{BB962C8B-B14F-4D97-AF65-F5344CB8AC3E}">
        <p14:creationId xmlns:p14="http://schemas.microsoft.com/office/powerpoint/2010/main" val="35146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311700" y="-4"/>
            <a:ext cx="8520600" cy="955044"/>
          </a:xfrm>
          <a:prstGeom prst="rect">
            <a:avLst/>
          </a:prstGeom>
        </p:spPr>
        <p:txBody>
          <a:bodyPr spcFirstLastPara="1" wrap="square" lIns="91425" tIns="91425" rIns="91425" bIns="91425" anchor="t" anchorCtr="0">
            <a:normAutofit/>
          </a:bodyPr>
          <a:lstStyle/>
          <a:p>
            <a:r>
              <a:rPr lang="en-US" dirty="0"/>
              <a:t>Implementation 1: Dry Run (follow your mind with draft codes)</a:t>
            </a:r>
            <a:endParaRPr dirty="0"/>
          </a:p>
        </p:txBody>
      </p:sp>
      <p:sp>
        <p:nvSpPr>
          <p:cNvPr id="284" name="Google Shape;284;p52"/>
          <p:cNvSpPr txBox="1">
            <a:spLocks noGrp="1"/>
          </p:cNvSpPr>
          <p:nvPr>
            <p:ph type="body" idx="1"/>
          </p:nvPr>
        </p:nvSpPr>
        <p:spPr>
          <a:xfrm>
            <a:off x="311700" y="1330960"/>
            <a:ext cx="8520600" cy="3708590"/>
          </a:xfrm>
          <a:prstGeom prst="rect">
            <a:avLst/>
          </a:prstGeom>
        </p:spPr>
        <p:txBody>
          <a:bodyPr spcFirstLastPara="1" wrap="square" lIns="91425" tIns="91425" rIns="91425" bIns="91425" anchor="t" anchorCtr="0">
            <a:normAutofit fontScale="77500" lnSpcReduction="20000"/>
          </a:bodyPr>
          <a:lstStyle/>
          <a:p>
            <a:pPr marL="114300" indent="0" algn="l">
              <a:buNone/>
            </a:pPr>
            <a:r>
              <a:rPr lang="en-US" dirty="0"/>
              <a:t>Step 1: Sort the Edges</a:t>
            </a:r>
          </a:p>
          <a:p>
            <a:pPr marL="114300" indent="0" algn="l">
              <a:buNone/>
            </a:pPr>
            <a:endParaRPr lang="en-US" dirty="0"/>
          </a:p>
          <a:p>
            <a:pPr marL="114300" indent="0" algn="l">
              <a:buNone/>
            </a:pPr>
            <a:r>
              <a:rPr lang="en-US" dirty="0"/>
              <a:t>Start by sorting all the edges of the graph in non-decreasing order of their weight.</a:t>
            </a:r>
          </a:p>
          <a:p>
            <a:pPr marL="114300" indent="0" algn="l">
              <a:buNone/>
            </a:pPr>
            <a:r>
              <a:rPr lang="en-US" dirty="0"/>
              <a:t>Hint: use any sort algorithm, write by your own.</a:t>
            </a:r>
          </a:p>
          <a:p>
            <a:pPr marL="114300" indent="0" algn="l">
              <a:buNone/>
            </a:pPr>
            <a:endParaRPr lang="en-US" dirty="0"/>
          </a:p>
          <a:p>
            <a:pPr marL="114300" indent="0" algn="l">
              <a:buNone/>
            </a:pPr>
            <a:endParaRPr lang="en-US" dirty="0"/>
          </a:p>
          <a:p>
            <a:pPr marL="114300" indent="0" algn="l">
              <a:buNone/>
            </a:pPr>
            <a:r>
              <a:rPr lang="en-US" dirty="0"/>
              <a:t> </a:t>
            </a:r>
          </a:p>
          <a:p>
            <a:pPr marL="114300" indent="0" algn="l">
              <a:buNone/>
            </a:pPr>
            <a:r>
              <a:rPr lang="en-US" dirty="0"/>
              <a:t>Step 2: Initialize Forest</a:t>
            </a:r>
          </a:p>
          <a:p>
            <a:pPr marL="114300" indent="0" algn="l">
              <a:buNone/>
            </a:pPr>
            <a:endParaRPr lang="en-US" dirty="0"/>
          </a:p>
          <a:p>
            <a:pPr marL="114300" indent="0" algn="l">
              <a:buNone/>
            </a:pPr>
            <a:r>
              <a:rPr lang="en-US" dirty="0"/>
              <a:t>Create a forest F where each vertex in the graph is a separate tree. In the beginning, the forest has as many trees as there are vertices.</a:t>
            </a:r>
          </a:p>
          <a:p>
            <a:pPr marL="114300" indent="0" algn="l">
              <a:buNone/>
            </a:pPr>
            <a:endParaRPr lang="en-US" dirty="0"/>
          </a:p>
          <a:p>
            <a:pPr marL="114300" indent="0" algn="l">
              <a:buNone/>
            </a:pPr>
            <a:r>
              <a:rPr lang="en-US" dirty="0"/>
              <a:t>Hint: as many trees as as vertices.</a:t>
            </a:r>
          </a:p>
          <a:p>
            <a:pPr marL="114300" indent="0" algn="l">
              <a:buNone/>
            </a:pPr>
            <a:br>
              <a:rPr lang="en-US" dirty="0"/>
            </a:br>
            <a:br>
              <a:rPr lang="en-US" dirty="0"/>
            </a:br>
            <a:br>
              <a:rPr lang="en-US" dirty="0"/>
            </a:br>
            <a:endParaRPr lang="en-US" dirty="0"/>
          </a:p>
          <a:p>
            <a:pPr marL="114300" indent="0" algn="l">
              <a:buNone/>
            </a:pPr>
            <a:endParaRPr dirty="0"/>
          </a:p>
        </p:txBody>
      </p:sp>
      <p:sp>
        <p:nvSpPr>
          <p:cNvPr id="3" name="TextBox 2">
            <a:extLst>
              <a:ext uri="{FF2B5EF4-FFF2-40B4-BE49-F238E27FC236}">
                <a16:creationId xmlns:a16="http://schemas.microsoft.com/office/drawing/2014/main" id="{AB6E22CD-E907-9A81-C2D0-596E6B430DE9}"/>
              </a:ext>
            </a:extLst>
          </p:cNvPr>
          <p:cNvSpPr txBox="1"/>
          <p:nvPr/>
        </p:nvSpPr>
        <p:spPr>
          <a:xfrm>
            <a:off x="1879600" y="1544320"/>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08020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30F6-1F7B-3501-C8AF-D1338B656944}"/>
              </a:ext>
            </a:extLst>
          </p:cNvPr>
          <p:cNvSpPr>
            <a:spLocks noGrp="1"/>
          </p:cNvSpPr>
          <p:nvPr>
            <p:ph type="title"/>
          </p:nvPr>
        </p:nvSpPr>
        <p:spPr/>
        <p:txBody>
          <a:bodyPr>
            <a:normAutofit fontScale="90000"/>
          </a:bodyPr>
          <a:lstStyle/>
          <a:p>
            <a:r>
              <a:rPr lang="en-US" dirty="0"/>
              <a:t>Implementation 1: Dry Run (follow your mind with draft codes)</a:t>
            </a:r>
          </a:p>
        </p:txBody>
      </p:sp>
      <p:sp>
        <p:nvSpPr>
          <p:cNvPr id="3" name="Text Placeholder 2">
            <a:extLst>
              <a:ext uri="{FF2B5EF4-FFF2-40B4-BE49-F238E27FC236}">
                <a16:creationId xmlns:a16="http://schemas.microsoft.com/office/drawing/2014/main" id="{9EE0C961-AB86-FAE3-3224-9661D1A62A85}"/>
              </a:ext>
            </a:extLst>
          </p:cNvPr>
          <p:cNvSpPr>
            <a:spLocks noGrp="1"/>
          </p:cNvSpPr>
          <p:nvPr>
            <p:ph type="body" idx="1"/>
          </p:nvPr>
        </p:nvSpPr>
        <p:spPr/>
        <p:txBody>
          <a:bodyPr/>
          <a:lstStyle/>
          <a:p>
            <a:pPr algn="l" fontAlgn="base"/>
            <a:r>
              <a:rPr lang="en-US" sz="1800" b="0" i="0" dirty="0">
                <a:solidFill>
                  <a:srgbClr val="000000"/>
                </a:solidFill>
                <a:effectLst/>
                <a:latin typeface="Aptos" panose="020B0004020202020204" pitchFamily="34" charset="0"/>
                <a:hlinkClick r:id="rId2" tooltip="Original URL: https://en.wikipedia.org/wiki/Kruskal%27s_algorithm. Click or tap if you trust this link."/>
              </a:rPr>
              <a:t>https://en.wikipedia.org/wiki/Kruskal%27s_algorithm</a:t>
            </a:r>
            <a:endParaRPr lang="en-US" b="0" i="0" dirty="0">
              <a:solidFill>
                <a:srgbClr val="242424"/>
              </a:solidFill>
              <a:effectLst/>
              <a:latin typeface="Segoe UI" panose="020B0502040204020203" pitchFamily="34" charset="0"/>
            </a:endParaRPr>
          </a:p>
          <a:p>
            <a:pPr algn="l" fontAlgn="base"/>
            <a:r>
              <a:rPr lang="en-US" b="0" i="0" dirty="0">
                <a:solidFill>
                  <a:srgbClr val="242424"/>
                </a:solidFill>
                <a:effectLst/>
                <a:latin typeface="Segoe UI" panose="020B0502040204020203" pitchFamily="34" charset="0"/>
                <a:hlinkClick r:id="rId3" tooltip="Original URL: https://www.youtube.com/watch?v=71UQH7Pr9kU. Click or tap if you trust this link."/>
              </a:rPr>
              <a:t>https://www.youtube.com/watch?v=71UQH7Pr9kU</a:t>
            </a:r>
            <a:endParaRPr lang="en-US" b="0" i="0" dirty="0">
              <a:solidFill>
                <a:srgbClr val="242424"/>
              </a:solidFill>
              <a:effectLst/>
              <a:latin typeface="Segoe UI" panose="020B0502040204020203" pitchFamily="34" charset="0"/>
            </a:endParaRPr>
          </a:p>
          <a:p>
            <a:pPr algn="l" fontAlgn="base"/>
            <a:r>
              <a:rPr lang="en-US" b="0" i="0" dirty="0">
                <a:solidFill>
                  <a:srgbClr val="242424"/>
                </a:solidFill>
                <a:effectLst/>
                <a:latin typeface="Segoe UI" panose="020B0502040204020203" pitchFamily="34" charset="0"/>
                <a:hlinkClick r:id="rId4" tooltip="Original URL: https://visualgo.net/en/mst. Click or tap if you trust this link."/>
              </a:rPr>
              <a:t>https://visualgo.net/en/mst</a:t>
            </a:r>
            <a:endParaRPr lang="en-US" b="0" i="0" dirty="0">
              <a:solidFill>
                <a:srgbClr val="242424"/>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78742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311700" y="-4"/>
            <a:ext cx="8520600" cy="955044"/>
          </a:xfrm>
          <a:prstGeom prst="rect">
            <a:avLst/>
          </a:prstGeom>
        </p:spPr>
        <p:txBody>
          <a:bodyPr spcFirstLastPara="1" wrap="square" lIns="91425" tIns="91425" rIns="91425" bIns="91425" anchor="t" anchorCtr="0">
            <a:normAutofit/>
          </a:bodyPr>
          <a:lstStyle/>
          <a:p>
            <a:r>
              <a:rPr lang="en-US"/>
              <a:t>Implementation 1: Dry Run (follow your mind with draft codes)</a:t>
            </a:r>
            <a:endParaRPr/>
          </a:p>
        </p:txBody>
      </p:sp>
      <p:sp>
        <p:nvSpPr>
          <p:cNvPr id="284" name="Google Shape;284;p52"/>
          <p:cNvSpPr txBox="1">
            <a:spLocks noGrp="1"/>
          </p:cNvSpPr>
          <p:nvPr>
            <p:ph type="body" idx="1"/>
          </p:nvPr>
        </p:nvSpPr>
        <p:spPr>
          <a:xfrm>
            <a:off x="311700" y="1330960"/>
            <a:ext cx="8520600" cy="3708590"/>
          </a:xfrm>
          <a:prstGeom prst="rect">
            <a:avLst/>
          </a:prstGeom>
        </p:spPr>
        <p:txBody>
          <a:bodyPr spcFirstLastPara="1" wrap="square" lIns="91425" tIns="91425" rIns="91425" bIns="91425" anchor="t" anchorCtr="0">
            <a:normAutofit/>
          </a:bodyPr>
          <a:lstStyle/>
          <a:p>
            <a:pPr marL="114300" indent="0" algn="l">
              <a:buNone/>
            </a:pPr>
            <a:r>
              <a:rPr lang="en-US" dirty="0"/>
              <a:t>Step 3: Edge Selection</a:t>
            </a:r>
          </a:p>
          <a:p>
            <a:pPr marL="114300" indent="0" algn="l">
              <a:buNone/>
            </a:pPr>
            <a:endParaRPr lang="en-US" dirty="0"/>
          </a:p>
          <a:p>
            <a:pPr marL="114300" indent="0" algn="l">
              <a:buNone/>
            </a:pPr>
            <a:endParaRPr lang="en-US" dirty="0"/>
          </a:p>
          <a:p>
            <a:pPr marL="114300" indent="0" algn="l">
              <a:buNone/>
            </a:pPr>
            <a:r>
              <a:rPr lang="en-US" dirty="0"/>
              <a:t>Pick the </a:t>
            </a:r>
            <a:r>
              <a:rPr lang="en-US" b="1" dirty="0"/>
              <a:t>smallest </a:t>
            </a:r>
            <a:r>
              <a:rPr lang="en-US" dirty="0"/>
              <a:t>edge from the sorted edge list that has not yet been checked. </a:t>
            </a:r>
            <a:r>
              <a:rPr lang="en-US" b="1" dirty="0"/>
              <a:t>Check</a:t>
            </a:r>
            <a:r>
              <a:rPr lang="en-US" dirty="0"/>
              <a:t> if it forms a </a:t>
            </a:r>
            <a:r>
              <a:rPr lang="en-US" b="1" dirty="0"/>
              <a:t>cycle</a:t>
            </a:r>
            <a:r>
              <a:rPr lang="en-US" dirty="0"/>
              <a:t> with the spanning tree formed so far. You can check for cycles with union-find data structures.</a:t>
            </a:r>
          </a:p>
          <a:p>
            <a:pPr marL="114300" indent="0" algn="l">
              <a:buNone/>
            </a:pPr>
            <a:br>
              <a:rPr lang="en-US" dirty="0"/>
            </a:br>
            <a:br>
              <a:rPr lang="en-US" dirty="0"/>
            </a:br>
            <a:br>
              <a:rPr lang="en-US" dirty="0"/>
            </a:br>
            <a:endParaRPr lang="en-US" dirty="0"/>
          </a:p>
          <a:p>
            <a:pPr marL="114300" indent="0" algn="l">
              <a:buNone/>
            </a:pPr>
            <a:endParaRPr dirty="0"/>
          </a:p>
        </p:txBody>
      </p:sp>
      <p:sp>
        <p:nvSpPr>
          <p:cNvPr id="3" name="TextBox 2">
            <a:extLst>
              <a:ext uri="{FF2B5EF4-FFF2-40B4-BE49-F238E27FC236}">
                <a16:creationId xmlns:a16="http://schemas.microsoft.com/office/drawing/2014/main" id="{AB6E22CD-E907-9A81-C2D0-596E6B430DE9}"/>
              </a:ext>
            </a:extLst>
          </p:cNvPr>
          <p:cNvSpPr txBox="1"/>
          <p:nvPr/>
        </p:nvSpPr>
        <p:spPr>
          <a:xfrm>
            <a:off x="1879600" y="1544320"/>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4147461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2991</Words>
  <Application>Microsoft Macintosh PowerPoint</Application>
  <PresentationFormat>On-screen Show (16:9)</PresentationFormat>
  <Paragraphs>384</Paragraphs>
  <Slides>22</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Aptos</vt:lpstr>
      <vt:lpstr>Merriweather Light</vt:lpstr>
      <vt:lpstr>Arial</vt:lpstr>
      <vt:lpstr>Cambria</vt:lpstr>
      <vt:lpstr>Comic Sans MS</vt:lpstr>
      <vt:lpstr>TimesNewRomanPS</vt:lpstr>
      <vt:lpstr>Söhne</vt:lpstr>
      <vt:lpstr>Segoe UI</vt:lpstr>
      <vt:lpstr>Simple Light</vt:lpstr>
      <vt:lpstr>Simple Light</vt:lpstr>
      <vt:lpstr>Algo Section: Kruskal’s Algorithm </vt:lpstr>
      <vt:lpstr>Welcome!</vt:lpstr>
      <vt:lpstr>PowerPoint Presentation</vt:lpstr>
      <vt:lpstr>What is Kruskal Algorithm?</vt:lpstr>
      <vt:lpstr>An Example: City Road Planning</vt:lpstr>
      <vt:lpstr>An Example: City Road Planning</vt:lpstr>
      <vt:lpstr>Implementation 1: Dry Run (follow your mind with draft codes)</vt:lpstr>
      <vt:lpstr>Implementation 1: Dry Run (follow your mind with draft codes)</vt:lpstr>
      <vt:lpstr>Implementation 1: Dry Run (follow your mind with draft codes)</vt:lpstr>
      <vt:lpstr>Implementation 1: Dry Run (follow your mind with draft codes)</vt:lpstr>
      <vt:lpstr>Implementation 1: Dry Run (follow your mind with draft codes)</vt:lpstr>
      <vt:lpstr>Implementation 1: Dry Run (follow your mind with draft codes)</vt:lpstr>
      <vt:lpstr>Represent this graph(union-find): </vt:lpstr>
      <vt:lpstr>Implementation 3: Trouble Shoot  </vt:lpstr>
      <vt:lpstr>Implementation 4: Refine Again  </vt:lpstr>
      <vt:lpstr>….and that’s just use code to show how to solve the problem!</vt:lpstr>
      <vt:lpstr>Lab Assignment</vt:lpstr>
      <vt:lpstr>Lab Assignment</vt:lpstr>
      <vt:lpstr>In your life?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6220</dc:title>
  <cp:lastModifiedBy>Jie Zhang</cp:lastModifiedBy>
  <cp:revision>4</cp:revision>
  <dcterms:modified xsi:type="dcterms:W3CDTF">2023-12-04T08:07:06Z</dcterms:modified>
</cp:coreProperties>
</file>