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D3A2-D21A-466C-B4FC-8D8DDF9320C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2A72-BA53-4517-81B8-3D64FCC213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2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80D3-F4E2-4FAA-9B2E-18CB9746F06B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AB46-A75B-4D4D-98A0-CCF8C88C7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>
            <a:cxnSpLocks/>
          </p:cNvCxnSpPr>
          <p:nvPr/>
        </p:nvCxnSpPr>
        <p:spPr>
          <a:xfrm>
            <a:off x="151200" y="1098329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8581" name="标题 1"/>
          <p:cNvSpPr txBox="1"/>
          <p:nvPr/>
        </p:nvSpPr>
        <p:spPr bwMode="auto">
          <a:xfrm>
            <a:off x="5349125" y="41347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百场导航 ▪ 成长交流</a:t>
            </a:r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748" y="293650"/>
            <a:ext cx="215900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5824" y="369056"/>
            <a:ext cx="2520950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矩形 1"/>
          <p:cNvSpPr/>
          <p:nvPr/>
        </p:nvSpPr>
        <p:spPr>
          <a:xfrm>
            <a:off x="2393649" y="4073000"/>
            <a:ext cx="5109092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主题：安全防骗，你我须知</a:t>
            </a:r>
            <a:endParaRPr lang="en-US" altLang="zh-CN" sz="32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"/>
          <p:cNvGrpSpPr/>
          <p:nvPr/>
        </p:nvGrpSpPr>
        <p:grpSpPr>
          <a:xfrm>
            <a:off x="289101" y="3351688"/>
            <a:ext cx="8565799" cy="400110"/>
            <a:chOff x="151200" y="2846590"/>
            <a:chExt cx="8565799" cy="400110"/>
          </a:xfrm>
        </p:grpSpPr>
        <p:sp>
          <p:nvSpPr>
            <p:cNvPr id="1048583" name="文本框 4"/>
            <p:cNvSpPr txBox="1"/>
            <p:nvPr/>
          </p:nvSpPr>
          <p:spPr>
            <a:xfrm>
              <a:off x="3088631" y="2846590"/>
              <a:ext cx="2776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☆ 成长导航 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194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期☆</a:t>
              </a:r>
            </a:p>
          </p:txBody>
        </p:sp>
        <p:cxnSp>
          <p:nvCxnSpPr>
            <p:cNvPr id="3145729" name="直接连接符 6"/>
            <p:cNvCxnSpPr>
              <a:cxnSpLocks/>
            </p:cNvCxnSpPr>
            <p:nvPr/>
          </p:nvCxnSpPr>
          <p:spPr>
            <a:xfrm>
              <a:off x="151200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13"/>
            <p:cNvCxnSpPr>
              <a:cxnSpLocks/>
            </p:cNvCxnSpPr>
            <p:nvPr/>
          </p:nvCxnSpPr>
          <p:spPr>
            <a:xfrm>
              <a:off x="7276999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54" name="图片 15"/>
          <p:cNvPicPr>
            <a:picLocks noChangeAspect="1"/>
          </p:cNvPicPr>
          <p:nvPr/>
        </p:nvPicPr>
        <p:blipFill>
          <a:blip r:embed="rId5" cstate="print"/>
          <a:srcRect t="41238" b="27599"/>
          <a:stretch>
            <a:fillRect/>
          </a:stretch>
        </p:blipFill>
        <p:spPr bwMode="auto">
          <a:xfrm>
            <a:off x="-1" y="1228725"/>
            <a:ext cx="9144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4" name="矩形 14"/>
          <p:cNvSpPr/>
          <p:nvPr/>
        </p:nvSpPr>
        <p:spPr>
          <a:xfrm>
            <a:off x="2608282" y="5050669"/>
            <a:ext cx="3932487" cy="1422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14:00 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地点：光电信息大楼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C117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主讲人：熊家伟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5" name="矩形 16"/>
          <p:cNvSpPr/>
          <p:nvPr/>
        </p:nvSpPr>
        <p:spPr>
          <a:xfrm>
            <a:off x="8283623" y="5311076"/>
            <a:ext cx="463367" cy="105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扫码</a:t>
            </a:r>
            <a:endParaRPr lang="ko-KR" altLang="en-US" sz="1600" b="1" dirty="0">
              <a:latin typeface="Adobe 仿宋 Std R" panose="02020400000000000000" pitchFamily="18" charset="-122"/>
            </a:endParaRPr>
          </a:p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报名</a:t>
            </a:r>
            <a:endParaRPr lang="ko-KR" altLang="en-US" sz="1600" b="1" dirty="0">
              <a:latin typeface="Adobe 仿宋 Std R" panose="02020400000000000000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775DE4-60D6-4311-A3DD-CB48DD48D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25" y="5416348"/>
            <a:ext cx="118110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>
            <a:cxnSpLocks/>
          </p:cNvCxnSpPr>
          <p:nvPr/>
        </p:nvCxnSpPr>
        <p:spPr>
          <a:xfrm>
            <a:off x="151200" y="1098329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8581" name="标题 1"/>
          <p:cNvSpPr txBox="1"/>
          <p:nvPr/>
        </p:nvSpPr>
        <p:spPr bwMode="auto">
          <a:xfrm>
            <a:off x="5349125" y="41347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百场导航 ▪ 成长交流</a:t>
            </a:r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748" y="293650"/>
            <a:ext cx="215900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5824" y="369056"/>
            <a:ext cx="2520950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矩形 1"/>
          <p:cNvSpPr/>
          <p:nvPr/>
        </p:nvSpPr>
        <p:spPr>
          <a:xfrm>
            <a:off x="3009203" y="4073000"/>
            <a:ext cx="3877985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主题：大学生涯规划</a:t>
            </a:r>
            <a:endParaRPr lang="en-US" altLang="zh-CN" sz="32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"/>
          <p:cNvGrpSpPr/>
          <p:nvPr/>
        </p:nvGrpSpPr>
        <p:grpSpPr>
          <a:xfrm>
            <a:off x="289101" y="3351688"/>
            <a:ext cx="8565799" cy="400110"/>
            <a:chOff x="151200" y="2846590"/>
            <a:chExt cx="8565799" cy="400110"/>
          </a:xfrm>
        </p:grpSpPr>
        <p:sp>
          <p:nvSpPr>
            <p:cNvPr id="1048583" name="文本框 4"/>
            <p:cNvSpPr txBox="1"/>
            <p:nvPr/>
          </p:nvSpPr>
          <p:spPr>
            <a:xfrm>
              <a:off x="3088631" y="2846590"/>
              <a:ext cx="2776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☆ 成长导航 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195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期☆</a:t>
              </a:r>
            </a:p>
          </p:txBody>
        </p:sp>
        <p:cxnSp>
          <p:nvCxnSpPr>
            <p:cNvPr id="3145729" name="直接连接符 6"/>
            <p:cNvCxnSpPr>
              <a:cxnSpLocks/>
            </p:cNvCxnSpPr>
            <p:nvPr/>
          </p:nvCxnSpPr>
          <p:spPr>
            <a:xfrm>
              <a:off x="151200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13"/>
            <p:cNvCxnSpPr>
              <a:cxnSpLocks/>
            </p:cNvCxnSpPr>
            <p:nvPr/>
          </p:nvCxnSpPr>
          <p:spPr>
            <a:xfrm>
              <a:off x="7276999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54" name="图片 15"/>
          <p:cNvPicPr>
            <a:picLocks noChangeAspect="1"/>
          </p:cNvPicPr>
          <p:nvPr/>
        </p:nvPicPr>
        <p:blipFill>
          <a:blip r:embed="rId5" cstate="print"/>
          <a:srcRect t="41238" b="27599"/>
          <a:stretch>
            <a:fillRect/>
          </a:stretch>
        </p:blipFill>
        <p:spPr bwMode="auto">
          <a:xfrm>
            <a:off x="-1" y="1228725"/>
            <a:ext cx="9144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4" name="矩形 14"/>
          <p:cNvSpPr/>
          <p:nvPr/>
        </p:nvSpPr>
        <p:spPr>
          <a:xfrm>
            <a:off x="2608282" y="5050669"/>
            <a:ext cx="3932487" cy="1422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15:00 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地点：光电信息大楼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C117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主讲人：李玲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5" name="矩形 16"/>
          <p:cNvSpPr/>
          <p:nvPr/>
        </p:nvSpPr>
        <p:spPr>
          <a:xfrm>
            <a:off x="8283623" y="5311076"/>
            <a:ext cx="463367" cy="105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扫码</a:t>
            </a:r>
            <a:endParaRPr lang="ko-KR" altLang="en-US" sz="1600" b="1" dirty="0">
              <a:latin typeface="Adobe 仿宋 Std R" panose="02020400000000000000" pitchFamily="18" charset="-122"/>
            </a:endParaRPr>
          </a:p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报名</a:t>
            </a:r>
            <a:endParaRPr lang="ko-KR" altLang="en-US" sz="1600" b="1" dirty="0">
              <a:latin typeface="Adobe 仿宋 Std R" panose="02020400000000000000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831C37-2A4A-40FC-84BB-2F20F9ED7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3" y="5416348"/>
            <a:ext cx="1181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5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85</Words>
  <Application>Microsoft Office PowerPoint</Application>
  <PresentationFormat>全屏显示(4:3)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Adobe 仿宋 Std R</vt:lpstr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罗圣</dc:creator>
  <cp:lastModifiedBy>梁 汶蕙</cp:lastModifiedBy>
  <cp:revision>4</cp:revision>
  <dcterms:created xsi:type="dcterms:W3CDTF">2018-08-27T07:20:10Z</dcterms:created>
  <dcterms:modified xsi:type="dcterms:W3CDTF">2019-12-12T05:10:47Z</dcterms:modified>
</cp:coreProperties>
</file>