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D3A2-D21A-466C-B4FC-8D8DDF9320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66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4866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66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88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32A72-BA53-4517-81B8-3D64FCC2137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5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0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4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4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4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5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1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5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180D3-F4E2-4FAA-9B2E-18CB9746F0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AAB46-A75B-4D4D-98A0-CCF8C88C72F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直接连接符 3"/>
          <p:cNvCxnSpPr/>
          <p:nvPr/>
        </p:nvCxnSpPr>
        <p:spPr>
          <a:xfrm>
            <a:off x="151200" y="1098329"/>
            <a:ext cx="8712000" cy="0"/>
          </a:xfrm>
          <a:prstGeom prst="line">
            <a:avLst/>
          </a:prstGeom>
          <a:ln w="63500">
            <a:gradFill flip="none" rotWithShape="1">
              <a:gsLst>
                <a:gs pos="0">
                  <a:srgbClr val="D0E0DF"/>
                </a:gs>
                <a:gs pos="52000">
                  <a:srgbClr val="4C6969"/>
                </a:gs>
                <a:gs pos="100000">
                  <a:srgbClr val="D0E0DF"/>
                </a:gs>
              </a:gsLst>
              <a:lin ang="0" scaled="1"/>
            </a:gra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8581" name="标题 1"/>
          <p:cNvSpPr txBox="1"/>
          <p:nvPr/>
        </p:nvSpPr>
        <p:spPr bwMode="auto">
          <a:xfrm>
            <a:off x="5349125" y="413476"/>
            <a:ext cx="3600000" cy="5400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百场导航 ▪ 成长交流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09748" y="293650"/>
            <a:ext cx="2159000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图片 1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5824" y="369056"/>
            <a:ext cx="2520950" cy="5191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2" name="矩形 1"/>
          <p:cNvSpPr/>
          <p:nvPr/>
        </p:nvSpPr>
        <p:spPr>
          <a:xfrm>
            <a:off x="2418355" y="4073000"/>
            <a:ext cx="5059680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主题：文本制作与技能</a:t>
            </a:r>
            <a:r>
              <a:rPr lang="zh-CN" altLang="en-US" sz="32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技巧</a:t>
            </a:r>
            <a:endParaRPr lang="zh-CN" altLang="en-US" sz="3200" b="1" dirty="0">
              <a:solidFill>
                <a:srgbClr val="2F559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"/>
          <p:cNvGrpSpPr/>
          <p:nvPr/>
        </p:nvGrpSpPr>
        <p:grpSpPr>
          <a:xfrm>
            <a:off x="289101" y="3351688"/>
            <a:ext cx="8565799" cy="398780"/>
            <a:chOff x="151200" y="2846590"/>
            <a:chExt cx="8565799" cy="398780"/>
          </a:xfrm>
        </p:grpSpPr>
        <p:sp>
          <p:nvSpPr>
            <p:cNvPr id="1048583" name="文本框 4"/>
            <p:cNvSpPr txBox="1"/>
            <p:nvPr/>
          </p:nvSpPr>
          <p:spPr>
            <a:xfrm>
              <a:off x="3088631" y="2846590"/>
              <a:ext cx="274637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☆ 成长导航 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275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期☆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45729" name="直接连接符 6"/>
            <p:cNvCxnSpPr/>
            <p:nvPr/>
          </p:nvCxnSpPr>
          <p:spPr>
            <a:xfrm>
              <a:off x="151200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0" name="直接连接符 13"/>
            <p:cNvCxnSpPr/>
            <p:nvPr/>
          </p:nvCxnSpPr>
          <p:spPr>
            <a:xfrm>
              <a:off x="7276999" y="3030282"/>
              <a:ext cx="144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97154" name="图片 15"/>
          <p:cNvPicPr>
            <a:picLocks noChangeAspect="1"/>
          </p:cNvPicPr>
          <p:nvPr/>
        </p:nvPicPr>
        <p:blipFill>
          <a:blip r:embed="rId3" cstate="print"/>
          <a:srcRect t="41238" b="27599"/>
          <a:stretch>
            <a:fillRect/>
          </a:stretch>
        </p:blipFill>
        <p:spPr bwMode="auto">
          <a:xfrm>
            <a:off x="-1" y="1228725"/>
            <a:ext cx="91440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84" name="矩形 14"/>
          <p:cNvSpPr/>
          <p:nvPr/>
        </p:nvSpPr>
        <p:spPr>
          <a:xfrm>
            <a:off x="2608282" y="5050669"/>
            <a:ext cx="3888105" cy="1476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19:00 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地点：主校区东九楼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B303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主讲人：彭一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鸣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5" name="矩形 16"/>
          <p:cNvSpPr/>
          <p:nvPr/>
        </p:nvSpPr>
        <p:spPr>
          <a:xfrm>
            <a:off x="8283623" y="5311076"/>
            <a:ext cx="463367" cy="1056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扫码</a:t>
            </a:r>
            <a:endParaRPr lang="ko-KR" altLang="en-US" sz="1600" b="1" dirty="0">
              <a:latin typeface="Adobe 仿宋 Std R" panose="02020400000000000000" pitchFamily="18" charset="-122"/>
            </a:endParaRPr>
          </a:p>
          <a:p>
            <a:pPr algn="ctr"/>
            <a:r>
              <a:rPr lang="zh-CN" altLang="en-US" sz="1600" b="1" dirty="0">
                <a:latin typeface="Adobe 仿宋 Std R" panose="02020400000000000000" pitchFamily="18" charset="-122"/>
                <a:ea typeface="Adobe 仿宋 Std R" panose="02020400000000000000" pitchFamily="18" charset="-122"/>
              </a:rPr>
              <a:t>报名</a:t>
            </a:r>
            <a:endParaRPr lang="ko-KR" altLang="en-US" sz="1600" b="1" dirty="0">
              <a:latin typeface="Adobe 仿宋 Std R" panose="02020400000000000000" pitchFamily="18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7020560" y="5311140"/>
            <a:ext cx="1118235" cy="10566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全屏显示(4:3)</PresentationFormat>
  <Paragraphs>13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Adobe 仿宋 Std R</vt:lpstr>
      <vt:lpstr>仿宋</vt:lpstr>
      <vt:lpstr>Calibri</vt:lpstr>
      <vt:lpstr>Arial Unicode MS</vt:lpstr>
      <vt:lpstr>等线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罗圣</dc:creator>
  <cp:lastModifiedBy>浩鸳.</cp:lastModifiedBy>
  <cp:revision>6</cp:revision>
  <dcterms:created xsi:type="dcterms:W3CDTF">2018-08-27T07:20:00Z</dcterms:created>
  <dcterms:modified xsi:type="dcterms:W3CDTF">2021-11-20T07:00:20Z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36978348683F4E05A29534E2A8EF4111</vt:lpwstr>
  </property>
  <property fmtid="{D5CDD505-2E9C-101B-9397-08002B2CF9AE}" pid="3" name="KSOProductBuildVer">
    <vt:lpwstr>2052-11.1.0.11115</vt:lpwstr>
  </property>
</Properties>
</file>