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1605555" y="4073000"/>
            <a:ext cx="6685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主题：做好工程问题，邂逅科学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398780"/>
            <a:chOff x="151200" y="2846590"/>
            <a:chExt cx="8565799" cy="39878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4637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29" name="直接连接符 6"/>
            <p:cNvCxnSpPr/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/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91287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地点：光电信息大楼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C111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3" name="图片 2" descr="0526F1791D2F202C8C71C38974BC93B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275" y="5306060"/>
            <a:ext cx="1089660" cy="108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全屏显示(4:3)</PresentationFormat>
  <Paragraphs>13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Adobe 仿宋 Std R</vt:lpstr>
      <vt:lpstr>仿宋</vt:lpstr>
      <vt:lpstr>Calibri</vt:lpstr>
      <vt:lpstr>Arial Unicode MS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5</cp:revision>
  <dcterms:created xsi:type="dcterms:W3CDTF">2018-08-27T07:20:00Z</dcterms:created>
  <dcterms:modified xsi:type="dcterms:W3CDTF">2022-03-31T07:25:27Z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E10781A8C377494D94E04813D82E080D</vt:lpwstr>
  </property>
  <property fmtid="{D5CDD505-2E9C-101B-9397-08002B2CF9AE}" pid="3" name="KSOProductBuildVer">
    <vt:lpwstr>2052-11.1.0.11365</vt:lpwstr>
  </property>
</Properties>
</file>