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1355683" y="4073000"/>
            <a:ext cx="71850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主题：声学</a:t>
            </a:r>
            <a:r>
              <a:rPr lang="en-US" altLang="zh-CN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器件与我的科研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293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75602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C114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主讲人：罗为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30" y="5303520"/>
            <a:ext cx="1223645" cy="1223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6</cp:revision>
  <dcterms:created xsi:type="dcterms:W3CDTF">2018-08-27T07:20:00Z</dcterms:created>
  <dcterms:modified xsi:type="dcterms:W3CDTF">2022-04-07T10:02:52Z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E10781A8C377494D94E04813D82E080D</vt:lpwstr>
  </property>
  <property fmtid="{D5CDD505-2E9C-101B-9397-08002B2CF9AE}" pid="3" name="KSOProductBuildVer">
    <vt:lpwstr>2052-11.1.0.11365</vt:lpwstr>
  </property>
</Properties>
</file>