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1605556" y="4073000"/>
            <a:ext cx="6685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主题：激光先进制造与光场调控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398780"/>
            <a:chOff x="151200" y="2846590"/>
            <a:chExt cx="8565799" cy="39878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4637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29" name="直接连接符 6"/>
            <p:cNvCxnSpPr/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/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91287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C111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主讲人：秦应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50" y="5240655"/>
            <a:ext cx="1102995" cy="1102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全屏显示(4:3)</PresentationFormat>
  <Paragraphs>13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Adobe 仿宋 Std R</vt:lpstr>
      <vt:lpstr>仿宋</vt:lpstr>
      <vt:lpstr>Calibri</vt:lpstr>
      <vt:lpstr>Arial Unicode MS</vt:lpstr>
      <vt:lpstr>等线</vt:lpstr>
      <vt:lpstr>Calibri Light</vt:lpstr>
      <vt:lpstr>等线 Light</vt:lpstr>
      <vt:lpstr>Malgun Gothic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7</cp:revision>
  <dcterms:created xsi:type="dcterms:W3CDTF">2018-08-27T07:20:00Z</dcterms:created>
  <dcterms:modified xsi:type="dcterms:W3CDTF">2022-04-23T09:55:50Z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E10781A8C377494D94E04813D82E080D</vt:lpwstr>
  </property>
  <property fmtid="{D5CDD505-2E9C-101B-9397-08002B2CF9AE}" pid="3" name="KSOProductBuildVer">
    <vt:lpwstr>2052-11.1.0.11365</vt:lpwstr>
  </property>
</Properties>
</file>