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1808756" y="4073000"/>
            <a:ext cx="6278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主题：打通精准就业的最后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一公里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297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1287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C117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主讲人：敬鹏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80" y="5272405"/>
            <a:ext cx="1134745" cy="1134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Calibri Light</vt:lpstr>
      <vt:lpstr>等线 Light</vt:lpstr>
      <vt:lpstr>Malgun Gothic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8</cp:revision>
  <dcterms:created xsi:type="dcterms:W3CDTF">2018-08-27T07:20:00Z</dcterms:created>
  <dcterms:modified xsi:type="dcterms:W3CDTF">2022-04-27T04:46:38Z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E10781A8C377494D94E04813D82E080D</vt:lpwstr>
  </property>
  <property fmtid="{D5CDD505-2E9C-101B-9397-08002B2CF9AE}" pid="3" name="KSOProductBuildVer">
    <vt:lpwstr>2052-11.1.0.11691</vt:lpwstr>
  </property>
</Properties>
</file>