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64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8D3A2-D21A-466C-B4FC-8D8DDF9320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65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666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667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68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0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486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1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15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0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41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4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4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4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4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50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5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5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1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5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5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5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6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5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4862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2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151200" y="1098329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48581" name="标题 1"/>
          <p:cNvSpPr txBox="1"/>
          <p:nvPr/>
        </p:nvSpPr>
        <p:spPr bwMode="auto">
          <a:xfrm>
            <a:off x="5349125" y="413476"/>
            <a:ext cx="3600000" cy="540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百场导航 ▪ 成长交流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52" name="图片 1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9748" y="293650"/>
            <a:ext cx="2159000" cy="6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3" name="图片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5824" y="369056"/>
            <a:ext cx="2520950" cy="51911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2" name="矩形 1"/>
          <p:cNvSpPr/>
          <p:nvPr/>
        </p:nvSpPr>
        <p:spPr>
          <a:xfrm>
            <a:off x="995956" y="4073000"/>
            <a:ext cx="79044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主题：先进加工工艺中的介观尺度光电</a:t>
            </a:r>
            <a:r>
              <a:rPr lang="zh-CN" altLang="en-US" sz="32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  <a:endParaRPr lang="zh-CN" altLang="en-US" sz="3200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2"/>
          <p:cNvGrpSpPr/>
          <p:nvPr/>
        </p:nvGrpSpPr>
        <p:grpSpPr>
          <a:xfrm>
            <a:off x="289101" y="3351688"/>
            <a:ext cx="8565799" cy="398780"/>
            <a:chOff x="151200" y="2846590"/>
            <a:chExt cx="8565799" cy="398780"/>
          </a:xfrm>
        </p:grpSpPr>
        <p:sp>
          <p:nvSpPr>
            <p:cNvPr id="1048583" name="文本框 4"/>
            <p:cNvSpPr txBox="1"/>
            <p:nvPr/>
          </p:nvSpPr>
          <p:spPr>
            <a:xfrm>
              <a:off x="3088631" y="2846590"/>
              <a:ext cx="2746375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☆ 成长导航 第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303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期☆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145729" name="直接连接符 6"/>
            <p:cNvCxnSpPr/>
            <p:nvPr/>
          </p:nvCxnSpPr>
          <p:spPr>
            <a:xfrm>
              <a:off x="151200" y="3030282"/>
              <a:ext cx="144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直接连接符 13"/>
            <p:cNvCxnSpPr/>
            <p:nvPr/>
          </p:nvCxnSpPr>
          <p:spPr>
            <a:xfrm>
              <a:off x="7276999" y="3030282"/>
              <a:ext cx="144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97154" name="图片 15"/>
          <p:cNvPicPr>
            <a:picLocks noChangeAspect="1"/>
          </p:cNvPicPr>
          <p:nvPr/>
        </p:nvPicPr>
        <p:blipFill>
          <a:blip r:embed="rId3" cstate="print"/>
          <a:srcRect t="41238" b="27599"/>
          <a:stretch>
            <a:fillRect/>
          </a:stretch>
        </p:blipFill>
        <p:spPr bwMode="auto">
          <a:xfrm>
            <a:off x="-1" y="1228725"/>
            <a:ext cx="914400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584" name="矩形 14"/>
          <p:cNvSpPr/>
          <p:nvPr/>
        </p:nvSpPr>
        <p:spPr>
          <a:xfrm>
            <a:off x="2608282" y="5050669"/>
            <a:ext cx="3912870" cy="1476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19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  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地点：光电信息大楼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C115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主讲人：夏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585" name="矩形 16"/>
          <p:cNvSpPr/>
          <p:nvPr/>
        </p:nvSpPr>
        <p:spPr>
          <a:xfrm>
            <a:off x="8283623" y="5311076"/>
            <a:ext cx="463367" cy="1056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扫码</a:t>
            </a:r>
            <a:endParaRPr lang="ko-KR" altLang="en-US" sz="1600" b="1" dirty="0">
              <a:latin typeface="Adobe 仿宋 Std R" panose="02020400000000000000" pitchFamily="18" charset="-122"/>
            </a:endParaRPr>
          </a:p>
          <a:p>
            <a:pPr algn="ctr"/>
            <a:r>
              <a:rPr lang="zh-CN" altLang="en-US" sz="16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报名</a:t>
            </a:r>
            <a:endParaRPr lang="ko-KR" altLang="en-US" sz="1600" b="1" dirty="0">
              <a:latin typeface="Adobe 仿宋 Std R" panose="02020400000000000000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030" y="5159375"/>
            <a:ext cx="1360170" cy="136017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2YzNjBkOTgyNWQ1YTMxYzM3MzMwNWFiODNmOWIzYWM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WPS 演示</Application>
  <PresentationFormat>全屏显示(4:3)</PresentationFormat>
  <Paragraphs>13</Paragraphs>
  <Slides>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Adobe 仿宋 Std R</vt:lpstr>
      <vt:lpstr>仿宋</vt:lpstr>
      <vt:lpstr>Calibri</vt:lpstr>
      <vt:lpstr>Arial Unicode MS</vt:lpstr>
      <vt:lpstr>等线</vt:lpstr>
      <vt:lpstr>Calibri Light</vt:lpstr>
      <vt:lpstr>等线 Light</vt:lpstr>
      <vt:lpstr>Malgun Gothic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罗圣</dc:creator>
  <cp:lastModifiedBy>浩鸳.</cp:lastModifiedBy>
  <cp:revision>9</cp:revision>
  <dcterms:created xsi:type="dcterms:W3CDTF">2018-08-27T07:20:00Z</dcterms:created>
  <dcterms:modified xsi:type="dcterms:W3CDTF">2022-05-15T10:17:27Z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E10781A8C377494D94E04813D82E080D</vt:lpwstr>
  </property>
  <property fmtid="{D5CDD505-2E9C-101B-9397-08002B2CF9AE}" pid="3" name="KSOProductBuildVer">
    <vt:lpwstr>2052-11.1.0.11691</vt:lpwstr>
  </property>
</Properties>
</file>