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" y="134"/>
      </p:cViewPr>
      <p:guideLst>
        <p:guide orient="horz" pos="2242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讲好中国“芯”故事：探索专业思政背景下实践育人模式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e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51597" y="6030170"/>
            <a:ext cx="7534488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327015" y="67945"/>
            <a:ext cx="6864985" cy="718820"/>
            <a:chOff x="426" y="229"/>
            <a:chExt cx="10811" cy="1132"/>
          </a:xfrm>
        </p:grpSpPr>
        <p:pic>
          <p:nvPicPr>
            <p:cNvPr id="6152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" y="229"/>
              <a:ext cx="4986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" y="276"/>
              <a:ext cx="5523" cy="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/>
          <a:srcRect t="45959" b="27599"/>
          <a:stretch>
            <a:fillRect/>
          </a:stretch>
        </p:blipFill>
        <p:spPr bwMode="auto">
          <a:xfrm>
            <a:off x="-62144" y="1036702"/>
            <a:ext cx="12254145" cy="312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943735" y="4792345"/>
            <a:ext cx="9658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学业发展与支持中心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8400" y="647770"/>
            <a:ext cx="10969200" cy="705600"/>
          </a:xfrm>
        </p:spPr>
        <p:txBody>
          <a:bodyPr/>
          <a:lstStyle/>
          <a:p>
            <a:r>
              <a:rPr lang="zh-CN" altLang="en-US"/>
              <a:t>一、学业发展中心简介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sym typeface="+mn-ea"/>
              </a:rPr>
              <a:t>学业部直属学业发展中心，以提高同学们学习意识为目的，以服务同学们的学业为宗旨，主办各类学业辅导与大学生涯规划活动，努力营造积极、健康的学习氛围。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sym typeface="+mn-ea"/>
              </a:rPr>
              <a:t>学业部的主要活动有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百场导航  学霸有约  追光班  成长交流会</a:t>
            </a:r>
            <a:r>
              <a:rPr lang="zh-CN" altLang="en-US" sz="2800" dirty="0">
                <a:latin typeface="微软雅黑" panose="020B0503020204020204" pitchFamily="34" charset="-122"/>
                <a:sym typeface="+mn-ea"/>
              </a:rPr>
              <a:t>等多种活动。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sym typeface="+mn-ea"/>
              </a:rPr>
              <a:t>学业部为年级学习氛围的建设与同学们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学习成绩的提高</a:t>
            </a:r>
            <a:r>
              <a:rPr lang="zh-CN" altLang="en-US" sz="2800" dirty="0">
                <a:latin typeface="微软雅黑" panose="020B0503020204020204" pitchFamily="34" charset="-122"/>
                <a:sym typeface="+mn-ea"/>
              </a:rPr>
              <a:t>做出了重要贡献，也受到了同学们的广泛好评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35280" y="1336040"/>
            <a:ext cx="11392535" cy="17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312410" y="67945"/>
            <a:ext cx="6864985" cy="718820"/>
            <a:chOff x="426" y="229"/>
            <a:chExt cx="10811" cy="1132"/>
          </a:xfrm>
        </p:grpSpPr>
        <p:pic>
          <p:nvPicPr>
            <p:cNvPr id="6152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" y="229"/>
              <a:ext cx="4986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" y="276"/>
              <a:ext cx="5523" cy="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部门架构整体布局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8025" y="1765300"/>
            <a:ext cx="4977130" cy="421957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909310" y="1764665"/>
            <a:ext cx="6036945" cy="422021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335280" y="1336040"/>
            <a:ext cx="11392535" cy="17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12410" y="67945"/>
            <a:ext cx="6864985" cy="718820"/>
            <a:chOff x="426" y="229"/>
            <a:chExt cx="10811" cy="1132"/>
          </a:xfrm>
        </p:grpSpPr>
        <p:pic>
          <p:nvPicPr>
            <p:cNvPr id="6152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" y="229"/>
              <a:ext cx="4986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" y="276"/>
              <a:ext cx="5523" cy="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45,&quot;width&quot;:783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Wingdings</vt:lpstr>
      <vt:lpstr>Office 主题​​</vt:lpstr>
      <vt:lpstr>PowerPoint 演示文稿</vt:lpstr>
      <vt:lpstr>一、学业发展中心简介</vt:lpstr>
      <vt:lpstr>部门架构整体布局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石 雨桐</cp:lastModifiedBy>
  <cp:revision>156</cp:revision>
  <dcterms:created xsi:type="dcterms:W3CDTF">2019-06-19T02:08:00Z</dcterms:created>
  <dcterms:modified xsi:type="dcterms:W3CDTF">2021-12-01T02:55:08Z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FFE9EA81E66246C6B3AF667A2491564B</vt:lpwstr>
  </property>
</Properties>
</file>