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0" r:id="rId6"/>
    <p:sldId id="265" r:id="rId7"/>
    <p:sldId id="264" r:id="rId8"/>
    <p:sldId id="263" r:id="rId9"/>
    <p:sldId id="266" r:id="rId10"/>
    <p:sldId id="262" r:id="rId11"/>
    <p:sldId id="261"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68.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latin typeface="微软雅黑" panose="020B0503020204020204" charset="-122"/>
                <a:ea typeface="微软雅黑" panose="020B0503020204020204" charset="-122"/>
              </a:rPr>
              <a:t>讲好中国“芯”故事：探索专业思政背景下实践育人模式</a:t>
            </a:r>
            <a:endParaRPr lang="zh-CN" altLang="en-US" sz="1200" b="1" dirty="0">
              <a:latin typeface="微软雅黑" panose="020B0503020204020204" charset="-122"/>
              <a:ea typeface="微软雅黑" panose="020B0503020204020204" charset="-122"/>
            </a:endParaRPr>
          </a:p>
          <a:p>
            <a:endParaRPr lang="zh-CN" altLang="en-US" dirty="0"/>
          </a:p>
        </p:txBody>
      </p:sp>
      <p:sp>
        <p:nvSpPr>
          <p:cNvPr id="4" name="灯片编号占位符 3"/>
          <p:cNvSpPr>
            <a:spLocks noGrp="1"/>
          </p:cNvSpPr>
          <p:nvPr>
            <p:ph type="sldNum" sz="quarter" idx="5"/>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2" Type="http://schemas.openxmlformats.org/officeDocument/2006/relationships/slideLayout" Target="../slideLayouts/slideLayout7.xml"/><Relationship Id="rId11" Type="http://schemas.openxmlformats.org/officeDocument/2006/relationships/tags" Target="../tags/tag14.xml"/><Relationship Id="rId10" Type="http://schemas.openxmlformats.org/officeDocument/2006/relationships/image" Target="../media/image2.jpeg"/><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5.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6.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media/image5.png"/><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2" Type="http://schemas.openxmlformats.org/officeDocument/2006/relationships/slideLayout" Target="../slideLayouts/slideLayout7.xml"/><Relationship Id="rId31" Type="http://schemas.openxmlformats.org/officeDocument/2006/relationships/image" Target="../media/image13.jpeg"/><Relationship Id="rId30" Type="http://schemas.openxmlformats.org/officeDocument/2006/relationships/image" Target="../media/image12.jpeg"/><Relationship Id="rId3" Type="http://schemas.openxmlformats.org/officeDocument/2006/relationships/tags" Target="../tags/tag18.xml"/><Relationship Id="rId29" Type="http://schemas.openxmlformats.org/officeDocument/2006/relationships/image" Target="../media/image11.jpeg"/><Relationship Id="rId28" Type="http://schemas.openxmlformats.org/officeDocument/2006/relationships/image" Target="../media/image10.jpeg"/><Relationship Id="rId27" Type="http://schemas.openxmlformats.org/officeDocument/2006/relationships/image" Target="../media/image9.svg"/><Relationship Id="rId26" Type="http://schemas.openxmlformats.org/officeDocument/2006/relationships/image" Target="../media/image8.png"/><Relationship Id="rId25" Type="http://schemas.openxmlformats.org/officeDocument/2006/relationships/image" Target="../media/image7.jpeg"/><Relationship Id="rId24" Type="http://schemas.openxmlformats.org/officeDocument/2006/relationships/image" Target="../media/image6.jpeg"/><Relationship Id="rId23" Type="http://schemas.openxmlformats.org/officeDocument/2006/relationships/tags" Target="../tags/tag37.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7.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image" Target="../media/image5.png"/><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2" Type="http://schemas.openxmlformats.org/officeDocument/2006/relationships/slideLayout" Target="../slideLayouts/slideLayout7.xml"/><Relationship Id="rId31" Type="http://schemas.openxmlformats.org/officeDocument/2006/relationships/image" Target="../media/image13.jpeg"/><Relationship Id="rId30" Type="http://schemas.openxmlformats.org/officeDocument/2006/relationships/image" Target="../media/image12.jpeg"/><Relationship Id="rId3" Type="http://schemas.openxmlformats.org/officeDocument/2006/relationships/tags" Target="../tags/tag39.xml"/><Relationship Id="rId29" Type="http://schemas.openxmlformats.org/officeDocument/2006/relationships/image" Target="../media/image11.jpeg"/><Relationship Id="rId28" Type="http://schemas.openxmlformats.org/officeDocument/2006/relationships/image" Target="../media/image10.jpeg"/><Relationship Id="rId27" Type="http://schemas.openxmlformats.org/officeDocument/2006/relationships/image" Target="../media/image9.svg"/><Relationship Id="rId26" Type="http://schemas.openxmlformats.org/officeDocument/2006/relationships/image" Target="../media/image8.png"/><Relationship Id="rId25" Type="http://schemas.openxmlformats.org/officeDocument/2006/relationships/image" Target="../media/image7.jpeg"/><Relationship Id="rId24" Type="http://schemas.openxmlformats.org/officeDocument/2006/relationships/image" Target="../media/image6.jpeg"/><Relationship Id="rId23" Type="http://schemas.openxmlformats.org/officeDocument/2006/relationships/tags" Target="../tags/tag58.xml"/><Relationship Id="rId22" Type="http://schemas.openxmlformats.org/officeDocument/2006/relationships/tags" Target="../tags/tag57.xml"/><Relationship Id="rId21" Type="http://schemas.openxmlformats.org/officeDocument/2006/relationships/tags" Target="../tags/tag56.xml"/><Relationship Id="rId20" Type="http://schemas.openxmlformats.org/officeDocument/2006/relationships/tags" Target="../tags/tag55.xml"/><Relationship Id="rId2" Type="http://schemas.openxmlformats.org/officeDocument/2006/relationships/tags" Target="../tags/tag38.xml"/><Relationship Id="rId19" Type="http://schemas.openxmlformats.org/officeDocument/2006/relationships/tags" Target="../tags/tag54.xml"/><Relationship Id="rId18" Type="http://schemas.openxmlformats.org/officeDocument/2006/relationships/tags" Target="../tags/tag53.xml"/><Relationship Id="rId17" Type="http://schemas.openxmlformats.org/officeDocument/2006/relationships/tags" Target="../tags/tag52.xml"/><Relationship Id="rId16" Type="http://schemas.openxmlformats.org/officeDocument/2006/relationships/tags" Target="../tags/tag51.xml"/><Relationship Id="rId15" Type="http://schemas.openxmlformats.org/officeDocument/2006/relationships/tags" Target="../tags/tag50.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9" Type="http://schemas.openxmlformats.org/officeDocument/2006/relationships/image" Target="../media/image15.jpeg"/><Relationship Id="rId8" Type="http://schemas.openxmlformats.org/officeDocument/2006/relationships/image" Target="../media/image14.jpeg"/><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3" Type="http://schemas.openxmlformats.org/officeDocument/2006/relationships/notesSlide" Target="../notesSlides/notesSlide2.xml"/><Relationship Id="rId12" Type="http://schemas.openxmlformats.org/officeDocument/2006/relationships/slideLayout" Target="../slideLayouts/slideLayout7.xml"/><Relationship Id="rId11" Type="http://schemas.openxmlformats.org/officeDocument/2006/relationships/image" Target="../media/image17.jpeg"/><Relationship Id="rId10" Type="http://schemas.openxmlformats.org/officeDocument/2006/relationships/image" Target="../media/image16.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551597" y="6030170"/>
            <a:ext cx="7534488" cy="0"/>
          </a:xfrm>
          <a:prstGeom prst="line">
            <a:avLst/>
          </a:prstGeom>
          <a:ln w="63500">
            <a:gradFill flip="none" rotWithShape="1">
              <a:gsLst>
                <a:gs pos="0">
                  <a:srgbClr val="D0E0DF"/>
                </a:gs>
                <a:gs pos="52000">
                  <a:srgbClr val="4C6969"/>
                </a:gs>
                <a:gs pos="100000">
                  <a:srgbClr val="D0E0DF"/>
                </a:gs>
              </a:gsLst>
              <a:lin ang="0" scaled="1"/>
              <a:tileRect/>
            </a:gradFill>
          </a:ln>
        </p:spPr>
        <p:style>
          <a:lnRef idx="1">
            <a:schemeClr val="accent3"/>
          </a:lnRef>
          <a:fillRef idx="0">
            <a:schemeClr val="accent3"/>
          </a:fillRef>
          <a:effectRef idx="0">
            <a:schemeClr val="accent3"/>
          </a:effectRef>
          <a:fontRef idx="minor">
            <a:schemeClr val="tx1"/>
          </a:fontRef>
        </p:style>
      </p:cxnSp>
      <p:grpSp>
        <p:nvGrpSpPr>
          <p:cNvPr id="3" name="组合 2"/>
          <p:cNvGrpSpPr/>
          <p:nvPr/>
        </p:nvGrpSpPr>
        <p:grpSpPr>
          <a:xfrm>
            <a:off x="5327015" y="67945"/>
            <a:ext cx="6864985" cy="718820"/>
            <a:chOff x="426" y="229"/>
            <a:chExt cx="10811" cy="1132"/>
          </a:xfrm>
        </p:grpSpPr>
        <p:pic>
          <p:nvPicPr>
            <p:cNvPr id="6152" name="图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26" y="229"/>
              <a:ext cx="4986" cy="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 y="276"/>
              <a:ext cx="5523"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图片 8"/>
          <p:cNvPicPr>
            <a:picLocks noChangeAspect="1"/>
          </p:cNvPicPr>
          <p:nvPr/>
        </p:nvPicPr>
        <p:blipFill rotWithShape="1">
          <a:blip r:embed="rId3" cstate="print"/>
          <a:srcRect t="45959" b="27599"/>
          <a:stretch>
            <a:fillRect/>
          </a:stretch>
        </p:blipFill>
        <p:spPr bwMode="auto">
          <a:xfrm>
            <a:off x="-62144" y="1036702"/>
            <a:ext cx="12254145" cy="3125593"/>
          </a:xfrm>
          <a:prstGeom prst="rect">
            <a:avLst/>
          </a:prstGeom>
          <a:noFill/>
          <a:ln w="9525">
            <a:noFill/>
            <a:miter lim="800000"/>
            <a:headEnd/>
            <a:tailEnd/>
          </a:ln>
        </p:spPr>
      </p:pic>
      <p:sp>
        <p:nvSpPr>
          <p:cNvPr id="2" name="文本框 1"/>
          <p:cNvSpPr txBox="1"/>
          <p:nvPr/>
        </p:nvSpPr>
        <p:spPr>
          <a:xfrm>
            <a:off x="1489666" y="4460510"/>
            <a:ext cx="9658350" cy="1568450"/>
          </a:xfrm>
          <a:prstGeom prst="rect">
            <a:avLst/>
          </a:prstGeom>
          <a:noFill/>
        </p:spPr>
        <p:txBody>
          <a:bodyPr wrap="square" rtlCol="0">
            <a:spAutoFit/>
          </a:bodyPr>
          <a:lstStyle/>
          <a:p>
            <a:pPr algn="ctr"/>
            <a:r>
              <a:rPr lang="zh-CN" altLang="en-US" sz="4800" dirty="0"/>
              <a:t>学业发展中心</a:t>
            </a:r>
            <a:r>
              <a:rPr lang="en-US" altLang="zh-CN" sz="4800" dirty="0"/>
              <a:t>2023</a:t>
            </a:r>
            <a:r>
              <a:rPr lang="zh-CN" altLang="en-US" sz="4800" dirty="0"/>
              <a:t>春</a:t>
            </a:r>
            <a:endParaRPr lang="en-US" altLang="zh-CN" sz="4800" dirty="0"/>
          </a:p>
          <a:p>
            <a:pPr algn="ctr"/>
            <a:r>
              <a:rPr lang="zh-CN" altLang="en-US" sz="4800" dirty="0"/>
              <a:t>学业部</a:t>
            </a:r>
            <a:r>
              <a:rPr lang="zh-CN" altLang="en-US" sz="4800" dirty="0"/>
              <a:t>会议</a:t>
            </a:r>
            <a:endParaRPr lang="zh-CN" alt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custDataLst>
              <p:tags r:id="rId1"/>
            </p:custDataLst>
          </p:nvPr>
        </p:nvCxnSpPr>
        <p:spPr>
          <a:xfrm>
            <a:off x="4572000" y="1393190"/>
            <a:ext cx="6300470" cy="14605"/>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2"/>
            </p:custDataLst>
          </p:nvPr>
        </p:nvSpPr>
        <p:spPr>
          <a:xfrm>
            <a:off x="887096" y="1393190"/>
            <a:ext cx="1851660" cy="768350"/>
          </a:xfrm>
          <a:prstGeom prst="rect">
            <a:avLst/>
          </a:prstGeom>
          <a:noFill/>
        </p:spPr>
        <p:txBody>
          <a:bodyPr wrap="square" rtlCol="0">
            <a:normAutofit fontScale="950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2" name="文本框 21"/>
          <p:cNvSpPr txBox="1"/>
          <p:nvPr>
            <p:custDataLst>
              <p:tags r:id="rId3"/>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5" name="矩形 24"/>
          <p:cNvSpPr/>
          <p:nvPr>
            <p:custDataLst>
              <p:tags r:id="rId4"/>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5"/>
            </p:custDataLst>
          </p:nvPr>
        </p:nvSpPr>
        <p:spPr>
          <a:xfrm>
            <a:off x="5094923" y="1726248"/>
            <a:ext cx="806102" cy="628869"/>
          </a:xfrm>
          <a:prstGeom prst="rect">
            <a:avLst/>
          </a:prstGeom>
          <a:noFill/>
        </p:spPr>
        <p:txBody>
          <a:bodyPr wrap="square" rtlCol="0">
            <a:normAutofit/>
          </a:bodyPr>
          <a:lstStyle/>
          <a:p>
            <a:r>
              <a:rPr lang="en-US" altLang="zh-CN" sz="32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32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 name="文本框 2"/>
          <p:cNvSpPr txBox="1"/>
          <p:nvPr>
            <p:custDataLst>
              <p:tags r:id="rId6"/>
            </p:custDataLst>
          </p:nvPr>
        </p:nvSpPr>
        <p:spPr>
          <a:xfrm>
            <a:off x="6083047" y="1685014"/>
            <a:ext cx="4783921" cy="628869"/>
          </a:xfrm>
          <a:prstGeom prst="rect">
            <a:avLst/>
          </a:prstGeom>
          <a:noFill/>
        </p:spPr>
        <p:txBody>
          <a:bodyPr wrap="square" lIns="90170" tIns="46990" rIns="90170" bIns="46990" rtlCol="0" anchor="ctr" anchorCtr="0">
            <a:normAutofit/>
          </a:bodyPr>
          <a:lstStyle/>
          <a:p>
            <a:pPr marL="0" indent="0" algn="l" fontAlgn="auto">
              <a:lnSpc>
                <a:spcPct val="110000"/>
              </a:lnSpc>
              <a:spcBef>
                <a:spcPts val="0"/>
              </a:spcBef>
              <a:spcAft>
                <a:spcPts val="0"/>
              </a:spcAft>
              <a:buSzPct val="100000"/>
            </a:pPr>
            <a:r>
              <a:rPr lang="zh-CN" altLang="en-US" sz="24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自我</a:t>
            </a:r>
            <a:r>
              <a:rPr lang="zh-CN" altLang="en-US" sz="24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介绍</a:t>
            </a:r>
            <a:endParaRPr lang="zh-CN" altLang="en-US" sz="24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9" name="文本框 8"/>
          <p:cNvSpPr txBox="1"/>
          <p:nvPr>
            <p:custDataLst>
              <p:tags r:id="rId7"/>
            </p:custDataLst>
          </p:nvPr>
        </p:nvSpPr>
        <p:spPr>
          <a:xfrm>
            <a:off x="5094923" y="2504294"/>
            <a:ext cx="806102" cy="628869"/>
          </a:xfrm>
          <a:prstGeom prst="rect">
            <a:avLst/>
          </a:prstGeom>
          <a:noFill/>
        </p:spPr>
        <p:txBody>
          <a:bodyPr wrap="square" rtlCol="0">
            <a:normAutofit/>
          </a:bodyPr>
          <a:lstStyle/>
          <a:p>
            <a:r>
              <a:rPr lang="en-US" altLang="zh-CN" sz="3200" b="1">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3200" b="1">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6" name="文本框 5"/>
          <p:cNvSpPr txBox="1"/>
          <p:nvPr>
            <p:custDataLst>
              <p:tags r:id="rId8"/>
            </p:custDataLst>
          </p:nvPr>
        </p:nvSpPr>
        <p:spPr>
          <a:xfrm>
            <a:off x="6098578" y="2467377"/>
            <a:ext cx="4783921" cy="628869"/>
          </a:xfrm>
          <a:prstGeom prst="rect">
            <a:avLst/>
          </a:prstGeom>
          <a:noFill/>
        </p:spPr>
        <p:txBody>
          <a:bodyPr wrap="square" lIns="90170" tIns="46990" rIns="90170" bIns="46990" rtlCol="0" anchor="ctr" anchorCtr="0">
            <a:normAutofit/>
          </a:bodyPr>
          <a:lstStyle/>
          <a:p>
            <a:pPr marL="0" indent="0" algn="l" fontAlgn="auto">
              <a:lnSpc>
                <a:spcPct val="110000"/>
              </a:lnSpc>
              <a:spcBef>
                <a:spcPts val="0"/>
              </a:spcBef>
              <a:spcAft>
                <a:spcPts val="0"/>
              </a:spcAft>
              <a:buSzPct val="100000"/>
            </a:pPr>
            <a:r>
              <a:rPr lang="zh-CN" altLang="en-US" sz="24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部门工作与</a:t>
            </a:r>
            <a:r>
              <a:rPr lang="zh-CN" altLang="en-US" sz="24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安排</a:t>
            </a:r>
            <a:endParaRPr lang="zh-CN" altLang="en-US" sz="24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grpSp>
        <p:nvGrpSpPr>
          <p:cNvPr id="7" name="组合 6"/>
          <p:cNvGrpSpPr/>
          <p:nvPr/>
        </p:nvGrpSpPr>
        <p:grpSpPr>
          <a:xfrm>
            <a:off x="5042535" y="79375"/>
            <a:ext cx="6864985" cy="718820"/>
            <a:chOff x="426" y="229"/>
            <a:chExt cx="10811" cy="1132"/>
          </a:xfrm>
        </p:grpSpPr>
        <p:pic>
          <p:nvPicPr>
            <p:cNvPr id="6152" name="图片 1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26" y="229"/>
              <a:ext cx="4986" cy="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图片 1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715" y="276"/>
              <a:ext cx="5523"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98880" y="1520824"/>
            <a:ext cx="9799320" cy="1908175"/>
          </a:xfrm>
        </p:spPr>
        <p:txBody>
          <a:bodyPr>
            <a:normAutofit fontScale="90000"/>
          </a:bodyPr>
          <a:lstStyle/>
          <a:p>
            <a:br>
              <a:rPr lang="zh-CN" altLang="en-US" dirty="0">
                <a:sym typeface="+mn-ea"/>
              </a:rPr>
            </a:br>
            <a:r>
              <a:rPr lang="zh-CN" altLang="en-US" dirty="0">
                <a:sym typeface="+mn-ea"/>
              </a:rPr>
              <a:t>一、自我介绍</a:t>
            </a:r>
            <a:br>
              <a:rPr lang="zh-CN" altLang="en-US" dirty="0">
                <a:sym typeface="+mn-ea"/>
              </a:rPr>
            </a:br>
            <a:endParaRPr lang="zh-CN" altLang="en-US" dirty="0">
              <a:sym typeface="+mn-ea"/>
            </a:endParaRPr>
          </a:p>
        </p:txBody>
      </p:sp>
      <p:grpSp>
        <p:nvGrpSpPr>
          <p:cNvPr id="6" name="组合 5"/>
          <p:cNvGrpSpPr/>
          <p:nvPr/>
        </p:nvGrpSpPr>
        <p:grpSpPr>
          <a:xfrm>
            <a:off x="-652780" y="-1312545"/>
            <a:ext cx="13218160" cy="8844915"/>
            <a:chOff x="-1041" y="-1959"/>
            <a:chExt cx="20816" cy="13929"/>
          </a:xfrm>
        </p:grpSpPr>
        <p:sp>
          <p:nvSpPr>
            <p:cNvPr id="3" name="椭圆 2"/>
            <p:cNvSpPr/>
            <p:nvPr/>
          </p:nvSpPr>
          <p:spPr>
            <a:xfrm>
              <a:off x="-1041" y="-1959"/>
              <a:ext cx="4874" cy="458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901" y="7382"/>
              <a:ext cx="4874" cy="458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312410" y="67945"/>
            <a:ext cx="6864985" cy="718820"/>
            <a:chOff x="426" y="229"/>
            <a:chExt cx="10811" cy="1132"/>
          </a:xfrm>
        </p:grpSpPr>
        <p:pic>
          <p:nvPicPr>
            <p:cNvPr id="6152" name="图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26" y="229"/>
              <a:ext cx="4986" cy="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 y="276"/>
              <a:ext cx="5523"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98880" y="1520824"/>
            <a:ext cx="9799320" cy="1908175"/>
          </a:xfrm>
        </p:spPr>
        <p:txBody>
          <a:bodyPr>
            <a:normAutofit fontScale="90000"/>
          </a:bodyPr>
          <a:lstStyle/>
          <a:p>
            <a:br>
              <a:rPr lang="zh-CN" altLang="en-US" dirty="0">
                <a:sym typeface="+mn-ea"/>
              </a:rPr>
            </a:br>
            <a:r>
              <a:rPr lang="zh-CN" altLang="en-US" dirty="0">
                <a:sym typeface="+mn-ea"/>
              </a:rPr>
              <a:t>二、部门工作与</a:t>
            </a:r>
            <a:r>
              <a:rPr lang="zh-CN" altLang="en-US" dirty="0">
                <a:sym typeface="+mn-ea"/>
              </a:rPr>
              <a:t>安排</a:t>
            </a:r>
            <a:br>
              <a:rPr lang="zh-CN" altLang="en-US" dirty="0">
                <a:sym typeface="+mn-ea"/>
              </a:rPr>
            </a:br>
            <a:endParaRPr lang="zh-CN" altLang="en-US" dirty="0">
              <a:sym typeface="+mn-ea"/>
            </a:endParaRPr>
          </a:p>
        </p:txBody>
      </p:sp>
      <p:grpSp>
        <p:nvGrpSpPr>
          <p:cNvPr id="6" name="组合 5"/>
          <p:cNvGrpSpPr/>
          <p:nvPr/>
        </p:nvGrpSpPr>
        <p:grpSpPr>
          <a:xfrm>
            <a:off x="-652780" y="-1312545"/>
            <a:ext cx="13218160" cy="8844915"/>
            <a:chOff x="-1041" y="-1959"/>
            <a:chExt cx="20816" cy="13929"/>
          </a:xfrm>
        </p:grpSpPr>
        <p:sp>
          <p:nvSpPr>
            <p:cNvPr id="3" name="椭圆 2"/>
            <p:cNvSpPr/>
            <p:nvPr/>
          </p:nvSpPr>
          <p:spPr>
            <a:xfrm>
              <a:off x="-1041" y="-1959"/>
              <a:ext cx="4874" cy="458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901" y="7382"/>
              <a:ext cx="4874" cy="458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312410" y="67945"/>
            <a:ext cx="6864985" cy="718820"/>
            <a:chOff x="426" y="229"/>
            <a:chExt cx="10811" cy="1132"/>
          </a:xfrm>
        </p:grpSpPr>
        <p:pic>
          <p:nvPicPr>
            <p:cNvPr id="6152" name="图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26" y="229"/>
              <a:ext cx="4986" cy="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 y="276"/>
              <a:ext cx="5523"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07670" y="1598295"/>
            <a:ext cx="5527138" cy="2369880"/>
          </a:xfrm>
          <a:prstGeom prst="rect">
            <a:avLst/>
          </a:prstGeom>
          <a:noFill/>
        </p:spPr>
        <p:txBody>
          <a:bodyPr wrap="square">
            <a:spAutoFit/>
          </a:bodyPr>
          <a:lstStyle/>
          <a:p>
            <a:r>
              <a:rPr lang="zh-CN" altLang="en-US" sz="3600" b="1" dirty="0">
                <a:solidFill>
                  <a:srgbClr val="2E3A49"/>
                </a:solidFill>
                <a:latin typeface="华文新魏" panose="02010800040101010101" charset="-122"/>
                <a:ea typeface="华文新魏" panose="02010800040101010101" charset="-122"/>
                <a:cs typeface="阿里巴巴普惠体 R" panose="00020600040101010101" pitchFamily="18" charset="-122"/>
              </a:rPr>
              <a:t>主要任务：</a:t>
            </a:r>
            <a:endParaRPr lang="zh-CN" altLang="en-US" sz="3600" b="1" dirty="0">
              <a:solidFill>
                <a:srgbClr val="2E3A49"/>
              </a:solidFill>
              <a:latin typeface="华文新魏" panose="02010800040101010101" charset="-122"/>
              <a:ea typeface="华文新魏" panose="02010800040101010101" charset="-122"/>
              <a:cs typeface="阿里巴巴普惠体 R" panose="00020600040101010101" pitchFamily="18" charset="-122"/>
            </a:endParaRPr>
          </a:p>
          <a:p>
            <a:r>
              <a:rPr lang="zh-CN" altLang="en-US" sz="2800" dirty="0">
                <a:solidFill>
                  <a:srgbClr val="2E3A49"/>
                </a:solidFill>
                <a:latin typeface="仿宋" panose="02010609060101010101" pitchFamily="49" charset="-122"/>
                <a:ea typeface="仿宋" panose="02010609060101010101" pitchFamily="49" charset="-122"/>
                <a:cs typeface="阿里巴巴普惠体 R" panose="00020600040101010101" pitchFamily="18" charset="-122"/>
                <a:sym typeface="+mn-ea"/>
              </a:rPr>
              <a:t>提高同学们学习意识，服务同学们的学业，主办各类学业辅导与大学生涯规划活动，努力营造积极、健康的学习氛围。</a:t>
            </a:r>
            <a:endParaRPr lang="zh-CN" altLang="en-US" sz="2800" dirty="0">
              <a:solidFill>
                <a:srgbClr val="2E3A49"/>
              </a:solidFill>
              <a:latin typeface="仿宋" panose="02010609060101010101" pitchFamily="49" charset="-122"/>
              <a:ea typeface="仿宋" panose="02010609060101010101" pitchFamily="49" charset="-122"/>
              <a:cs typeface="阿里巴巴普惠体 R" panose="00020600040101010101" pitchFamily="18" charset="-122"/>
            </a:endParaRPr>
          </a:p>
        </p:txBody>
      </p:sp>
      <p:pic>
        <p:nvPicPr>
          <p:cNvPr id="3" name="图片 1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667442" y="245"/>
            <a:ext cx="3507228" cy="68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656492" y="4931410"/>
            <a:ext cx="8069579" cy="1506855"/>
          </a:xfrm>
          <a:prstGeom prst="rect">
            <a:avLst/>
          </a:prstGeom>
          <a:noFill/>
        </p:spPr>
        <p:txBody>
          <a:bodyPr wrap="square" rtlCol="0">
            <a:spAutoFit/>
          </a:bodyPr>
          <a:lstStyle/>
          <a:p>
            <a:pPr algn="l"/>
            <a:r>
              <a:rPr lang="zh-CN" altLang="en-US" sz="3600" b="1" dirty="0">
                <a:solidFill>
                  <a:srgbClr val="2E3A49"/>
                </a:solidFill>
                <a:latin typeface="华文新魏" panose="02010800040101010101" charset="-122"/>
                <a:ea typeface="华文新魏" panose="02010800040101010101" charset="-122"/>
                <a:cs typeface="阿里巴巴普惠体 M" panose="00020600040101010101" pitchFamily="18" charset="-122"/>
              </a:rPr>
              <a:t>主要活动：</a:t>
            </a:r>
            <a:endParaRPr lang="zh-CN" altLang="en-US" sz="3600" b="1" dirty="0">
              <a:solidFill>
                <a:srgbClr val="2E3A49"/>
              </a:solidFill>
              <a:latin typeface="华文新魏" panose="02010800040101010101" charset="-122"/>
              <a:ea typeface="华文新魏" panose="02010800040101010101" charset="-122"/>
              <a:cs typeface="阿里巴巴普惠体 M" panose="00020600040101010101" pitchFamily="18" charset="-122"/>
            </a:endParaRPr>
          </a:p>
          <a:p>
            <a:r>
              <a:rPr lang="zh-CN" altLang="en-US" sz="2800" dirty="0">
                <a:solidFill>
                  <a:srgbClr val="2E3A49"/>
                </a:solidFill>
                <a:latin typeface="仿宋" panose="02010609060101010101" pitchFamily="49" charset="-122"/>
                <a:ea typeface="仿宋" panose="02010609060101010101" pitchFamily="49" charset="-122"/>
                <a:sym typeface="+mn-ea"/>
              </a:rPr>
              <a:t>百场导航、追光班、成长交流会</a:t>
            </a:r>
            <a:r>
              <a:rPr lang="zh-CN" altLang="en-US" sz="2800" dirty="0">
                <a:solidFill>
                  <a:srgbClr val="2E3A49"/>
                </a:solidFill>
                <a:latin typeface="仿宋" panose="02010609060101010101" pitchFamily="49" charset="-122"/>
                <a:ea typeface="仿宋" panose="02010609060101010101" pitchFamily="49" charset="-122"/>
                <a:sym typeface="+mn-ea"/>
              </a:rPr>
              <a:t>、</a:t>
            </a:r>
            <a:r>
              <a:rPr lang="en-US" altLang="zh-CN" sz="2800" dirty="0">
                <a:solidFill>
                  <a:srgbClr val="2E3A49"/>
                </a:solidFill>
                <a:latin typeface="仿宋" panose="02010609060101010101" pitchFamily="49" charset="-122"/>
                <a:ea typeface="仿宋" panose="02010609060101010101" pitchFamily="49" charset="-122"/>
                <a:sym typeface="+mn-ea"/>
              </a:rPr>
              <a:t>“</a:t>
            </a:r>
            <a:r>
              <a:rPr lang="zh-CN" altLang="en-US" sz="2800" dirty="0">
                <a:solidFill>
                  <a:srgbClr val="2E3A49"/>
                </a:solidFill>
                <a:latin typeface="仿宋" panose="02010609060101010101" pitchFamily="49" charset="-122"/>
                <a:ea typeface="仿宋" panose="02010609060101010101" pitchFamily="49" charset="-122"/>
                <a:sym typeface="+mn-ea"/>
              </a:rPr>
              <a:t>我想对你说</a:t>
            </a:r>
            <a:r>
              <a:rPr lang="en-US" altLang="zh-CN" sz="2800" dirty="0">
                <a:solidFill>
                  <a:srgbClr val="2E3A49"/>
                </a:solidFill>
                <a:latin typeface="仿宋" panose="02010609060101010101" pitchFamily="49" charset="-122"/>
                <a:ea typeface="仿宋" panose="02010609060101010101" pitchFamily="49" charset="-122"/>
                <a:sym typeface="+mn-ea"/>
              </a:rPr>
              <a:t>”</a:t>
            </a:r>
            <a:r>
              <a:rPr lang="zh-CN" altLang="en-US" sz="2800" dirty="0">
                <a:solidFill>
                  <a:srgbClr val="2E3A49"/>
                </a:solidFill>
                <a:latin typeface="仿宋" panose="02010609060101010101" pitchFamily="49" charset="-122"/>
                <a:ea typeface="仿宋" panose="02010609060101010101" pitchFamily="49" charset="-122"/>
                <a:sym typeface="+mn-ea"/>
              </a:rPr>
              <a:t>等</a:t>
            </a:r>
            <a:endParaRPr lang="zh-CN" altLang="en-US" sz="2800" dirty="0">
              <a:solidFill>
                <a:srgbClr val="2E3A49"/>
              </a:solidFill>
              <a:latin typeface="仿宋" panose="02010609060101010101" pitchFamily="49" charset="-122"/>
              <a:ea typeface="仿宋" panose="02010609060101010101" pitchFamily="49" charset="-122"/>
            </a:endParaRPr>
          </a:p>
        </p:txBody>
      </p:sp>
      <p:sp>
        <p:nvSpPr>
          <p:cNvPr id="5" name="文本框 4"/>
          <p:cNvSpPr txBox="1"/>
          <p:nvPr/>
        </p:nvSpPr>
        <p:spPr>
          <a:xfrm>
            <a:off x="6644521" y="1520756"/>
            <a:ext cx="5345430" cy="2862322"/>
          </a:xfrm>
          <a:prstGeom prst="rect">
            <a:avLst/>
          </a:prstGeom>
          <a:noFill/>
        </p:spPr>
        <p:txBody>
          <a:bodyPr wrap="square" rtlCol="0">
            <a:spAutoFit/>
          </a:bodyPr>
          <a:lstStyle/>
          <a:p>
            <a:pPr algn="l"/>
            <a:r>
              <a:rPr lang="zh-CN" altLang="en-US" sz="3600" b="1" dirty="0">
                <a:solidFill>
                  <a:srgbClr val="2E3A49"/>
                </a:solidFill>
                <a:latin typeface="华文新魏" panose="02010800040101010101" charset="-122"/>
                <a:ea typeface="华文新魏" panose="02010800040101010101" charset="-122"/>
                <a:cs typeface="阿里巴巴普惠体 M" panose="00020600040101010101" pitchFamily="18" charset="-122"/>
              </a:rPr>
              <a:t>主要贡献：</a:t>
            </a:r>
            <a:endParaRPr lang="zh-CN" altLang="en-US" sz="3600" b="1" dirty="0">
              <a:solidFill>
                <a:srgbClr val="2E3A49"/>
              </a:solidFill>
              <a:latin typeface="华文新魏" panose="02010800040101010101" charset="-122"/>
              <a:ea typeface="华文新魏" panose="02010800040101010101" charset="-122"/>
              <a:cs typeface="阿里巴巴普惠体 M" panose="00020600040101010101" pitchFamily="18" charset="-122"/>
            </a:endParaRPr>
          </a:p>
          <a:p>
            <a:r>
              <a:rPr lang="zh-CN" altLang="en-US" sz="2800" dirty="0">
                <a:solidFill>
                  <a:srgbClr val="2E3A49"/>
                </a:solidFill>
                <a:latin typeface="仿宋" panose="02010609060101010101" pitchFamily="49" charset="-122"/>
                <a:ea typeface="仿宋" panose="02010609060101010101" pitchFamily="49" charset="-122"/>
                <a:sym typeface="+mn-ea"/>
              </a:rPr>
              <a:t>学业部为年级贡献，也受到了同学们的学习氛围的建设与同学们学习成绩的提高做出了重要广泛好评。</a:t>
            </a:r>
            <a:endParaRPr lang="zh-CN" altLang="en-US" sz="2800" dirty="0">
              <a:solidFill>
                <a:srgbClr val="2E3A49"/>
              </a:solidFill>
              <a:latin typeface="仿宋" panose="02010609060101010101" pitchFamily="49" charset="-122"/>
              <a:ea typeface="仿宋" panose="02010609060101010101" pitchFamily="49" charset="-122"/>
            </a:endParaRPr>
          </a:p>
          <a:p>
            <a:endParaRPr lang="zh-CN" altLang="en-US" sz="3200" dirty="0">
              <a:solidFill>
                <a:srgbClr val="2E3A49"/>
              </a:solidFill>
              <a:latin typeface="华文新魏" panose="02010800040101010101" charset="-122"/>
              <a:ea typeface="华文新魏" panose="02010800040101010101" charset="-122"/>
              <a:cs typeface="阿里巴巴普惠体 M" panose="00020600040101010101" pitchFamily="18" charset="-122"/>
            </a:endParaRPr>
          </a:p>
        </p:txBody>
      </p:sp>
      <p:cxnSp>
        <p:nvCxnSpPr>
          <p:cNvPr id="6" name="直接连接符 5"/>
          <p:cNvCxnSpPr/>
          <p:nvPr/>
        </p:nvCxnSpPr>
        <p:spPr>
          <a:xfrm flipH="1">
            <a:off x="6094730" y="-27305"/>
            <a:ext cx="3810" cy="4178935"/>
          </a:xfrm>
          <a:prstGeom prst="line">
            <a:avLst/>
          </a:prstGeom>
          <a:ln w="28575" cmpd="sng">
            <a:solidFill>
              <a:srgbClr val="2E75B6"/>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563251" y="4614526"/>
            <a:ext cx="8069580" cy="13970"/>
          </a:xfrm>
          <a:prstGeom prst="line">
            <a:avLst/>
          </a:prstGeom>
          <a:ln w="28575" cmpd="sng">
            <a:solidFill>
              <a:srgbClr val="2E75B6"/>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978541" y="106680"/>
            <a:ext cx="3570208" cy="1107996"/>
          </a:xfrm>
          <a:prstGeom prst="rect">
            <a:avLst/>
          </a:prstGeom>
          <a:noFill/>
          <a:ln>
            <a:noFill/>
          </a:ln>
        </p:spPr>
        <p:txBody>
          <a:bodyPr wrap="none" rtlCol="0" anchor="t">
            <a:spAutoFit/>
          </a:bodyPr>
          <a:lstStyle/>
          <a:p>
            <a:pPr algn="ctr"/>
            <a:r>
              <a:rPr lang="zh-CN" altLang="en-US" sz="6600" b="1" kern="100" dirty="0">
                <a:solidFill>
                  <a:srgbClr val="002060"/>
                </a:solidFill>
                <a:latin typeface="微软雅黑" panose="020B0503020204020204" charset="-122"/>
                <a:ea typeface="微软雅黑" panose="020B0503020204020204" charset="-122"/>
                <a:cs typeface="+mn-ea"/>
              </a:rPr>
              <a:t>部门简介</a:t>
            </a:r>
            <a:endParaRPr lang="zh-CN" altLang="en-US" sz="6600" b="1" kern="100" dirty="0">
              <a:solidFill>
                <a:srgbClr val="002060"/>
              </a:solidFill>
              <a:latin typeface="微软雅黑" panose="020B0503020204020204" charset="-122"/>
              <a:ea typeface="微软雅黑" panose="020B0503020204020204" charset="-122"/>
              <a:cs typeface="+mn-ea"/>
            </a:endParaRPr>
          </a:p>
        </p:txBody>
      </p:sp>
      <p:pic>
        <p:nvPicPr>
          <p:cNvPr id="2" name="图片 1" descr="7B678290A8DCE24256BAC400CBB3CEAC"/>
          <p:cNvPicPr>
            <a:picLocks noChangeAspect="1"/>
          </p:cNvPicPr>
          <p:nvPr/>
        </p:nvPicPr>
        <p:blipFill>
          <a:blip r:embed="rId2"/>
          <a:stretch>
            <a:fillRect/>
          </a:stretch>
        </p:blipFill>
        <p:spPr>
          <a:xfrm>
            <a:off x="9400540" y="4151630"/>
            <a:ext cx="2774315" cy="2774315"/>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667442" y="245"/>
            <a:ext cx="3507228" cy="68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 name="组合 77"/>
          <p:cNvGrpSpPr/>
          <p:nvPr>
            <p:custDataLst>
              <p:tags r:id="rId2"/>
            </p:custDataLst>
          </p:nvPr>
        </p:nvGrpSpPr>
        <p:grpSpPr>
          <a:xfrm rot="872037">
            <a:off x="515593" y="5226688"/>
            <a:ext cx="757953" cy="1495507"/>
            <a:chOff x="1606865" y="2071005"/>
            <a:chExt cx="1031879" cy="2590782"/>
          </a:xfrm>
        </p:grpSpPr>
        <p:grpSp>
          <p:nvGrpSpPr>
            <p:cNvPr id="29" name="组合 28"/>
            <p:cNvGrpSpPr/>
            <p:nvPr/>
          </p:nvGrpSpPr>
          <p:grpSpPr>
            <a:xfrm>
              <a:off x="1606865" y="2071005"/>
              <a:ext cx="974669" cy="2590782"/>
              <a:chOff x="6204990" y="2071005"/>
              <a:chExt cx="974669" cy="2590782"/>
            </a:xfrm>
          </p:grpSpPr>
          <p:cxnSp>
            <p:nvCxnSpPr>
              <p:cNvPr id="30" name="直接连接符 29"/>
              <p:cNvCxnSpPr/>
              <p:nvPr>
                <p:custDataLst>
                  <p:tags r:id="rId3"/>
                </p:custDataLst>
              </p:nvPr>
            </p:nvCxnSpPr>
            <p:spPr>
              <a:xfrm>
                <a:off x="6737618" y="2071005"/>
                <a:ext cx="0" cy="2011680"/>
              </a:xfrm>
              <a:prstGeom prst="line">
                <a:avLst/>
              </a:prstGeom>
              <a:ln w="19050">
                <a:solidFill>
                  <a:srgbClr val="FFFFFF">
                    <a:lumMod val="75000"/>
                  </a:srgbClr>
                </a:solidFill>
              </a:ln>
            </p:spPr>
            <p:style>
              <a:lnRef idx="1">
                <a:srgbClr val="018BE9"/>
              </a:lnRef>
              <a:fillRef idx="0">
                <a:srgbClr val="018BE9"/>
              </a:fillRef>
              <a:effectRef idx="0">
                <a:srgbClr val="018BE9"/>
              </a:effectRef>
              <a:fontRef idx="minor">
                <a:srgbClr val="7F7F7F"/>
              </a:fontRef>
            </p:style>
          </p:cxnSp>
          <p:sp>
            <p:nvSpPr>
              <p:cNvPr id="31" name="椭圆 30"/>
              <p:cNvSpPr/>
              <p:nvPr>
                <p:custDataLst>
                  <p:tags r:id="rId4"/>
                </p:custDataLst>
              </p:nvPr>
            </p:nvSpPr>
            <p:spPr>
              <a:xfrm>
                <a:off x="6215931" y="3573828"/>
                <a:ext cx="946617" cy="1087959"/>
              </a:xfrm>
              <a:prstGeom prst="ellipse">
                <a:avLst/>
              </a:prstGeom>
              <a:solidFill>
                <a:srgbClr val="FFC000"/>
              </a:solidFill>
              <a:ln>
                <a:noFill/>
              </a:ln>
            </p:spPr>
            <p:style>
              <a:lnRef idx="2">
                <a:srgbClr val="018BE9">
                  <a:shade val="50000"/>
                </a:srgbClr>
              </a:lnRef>
              <a:fillRef idx="1">
                <a:srgbClr val="018BE9"/>
              </a:fillRef>
              <a:effectRef idx="0">
                <a:srgbClr val="018BE9"/>
              </a:effectRef>
              <a:fontRef idx="minor">
                <a:srgbClr val="FFFFFF"/>
              </a:fontRef>
            </p:style>
            <p:txBody>
              <a:bodyPr rtlCol="0" anchor="ctr">
                <a:normAutofit/>
              </a:bodyPr>
              <a:lstStyle/>
              <a:p>
                <a:pPr algn="ctr"/>
                <a:endParaRPr lang="zh-CN" altLang="en-US"/>
              </a:p>
            </p:txBody>
          </p:sp>
          <p:sp>
            <p:nvSpPr>
              <p:cNvPr id="32" name="矩形 31"/>
              <p:cNvSpPr/>
              <p:nvPr>
                <p:custDataLst>
                  <p:tags r:id="rId5"/>
                </p:custDataLst>
              </p:nvPr>
            </p:nvSpPr>
            <p:spPr>
              <a:xfrm rot="20898981">
                <a:off x="6204990" y="3723046"/>
                <a:ext cx="974669" cy="825748"/>
              </a:xfrm>
              <a:prstGeom prst="rect">
                <a:avLst/>
              </a:prstGeom>
            </p:spPr>
            <p:txBody>
              <a:bodyPr wrap="none">
                <a:normAutofit fontScale="45000" lnSpcReduction="20000"/>
              </a:bodyPr>
              <a:lstStyle/>
              <a:p>
                <a:pPr algn="ctr"/>
                <a:r>
                  <a:rPr lang="zh-CN" altLang="en-US" sz="3200" b="1" dirty="0">
                    <a:solidFill>
                      <a:schemeClr val="accent5">
                        <a:lumMod val="75000"/>
                      </a:schemeClr>
                    </a:solidFill>
                    <a:latin typeface="华文行楷" panose="02010800040101010101" charset="-122"/>
                    <a:ea typeface="华文行楷" panose="02010800040101010101" charset="-122"/>
                  </a:rPr>
                  <a:t>百场</a:t>
                </a:r>
                <a:endParaRPr lang="zh-CN" altLang="en-US" sz="3200" b="1" dirty="0">
                  <a:solidFill>
                    <a:schemeClr val="accent5">
                      <a:lumMod val="75000"/>
                    </a:schemeClr>
                  </a:solidFill>
                  <a:latin typeface="华文行楷" panose="02010800040101010101" charset="-122"/>
                  <a:ea typeface="华文行楷" panose="02010800040101010101" charset="-122"/>
                </a:endParaRPr>
              </a:p>
              <a:p>
                <a:pPr algn="ctr"/>
                <a:r>
                  <a:rPr lang="zh-CN" altLang="en-US" sz="3200" b="1" dirty="0">
                    <a:solidFill>
                      <a:schemeClr val="accent5">
                        <a:lumMod val="75000"/>
                      </a:schemeClr>
                    </a:solidFill>
                    <a:latin typeface="华文行楷" panose="02010800040101010101" charset="-122"/>
                    <a:ea typeface="华文行楷" panose="02010800040101010101" charset="-122"/>
                  </a:rPr>
                  <a:t>导航</a:t>
                </a:r>
                <a:endParaRPr lang="zh-CN" altLang="en-US" sz="3200" b="1" dirty="0">
                  <a:solidFill>
                    <a:schemeClr val="accent5">
                      <a:lumMod val="75000"/>
                    </a:schemeClr>
                  </a:solidFill>
                  <a:latin typeface="华文行楷" panose="02010800040101010101" charset="-122"/>
                  <a:ea typeface="华文行楷" panose="02010800040101010101" charset="-122"/>
                </a:endParaRPr>
              </a:p>
            </p:txBody>
          </p:sp>
        </p:grpSp>
        <p:sp>
          <p:nvSpPr>
            <p:cNvPr id="34" name="椭圆 33"/>
            <p:cNvSpPr/>
            <p:nvPr>
              <p:custDataLst>
                <p:tags r:id="rId6"/>
              </p:custDataLst>
            </p:nvPr>
          </p:nvSpPr>
          <p:spPr>
            <a:xfrm rot="18289111">
              <a:off x="2327407" y="4332669"/>
              <a:ext cx="311337" cy="311337"/>
            </a:xfrm>
            <a:prstGeom prst="ellipse">
              <a:avLst/>
            </a:prstGeom>
            <a:solidFill>
              <a:schemeClr val="bg1"/>
            </a:solidFill>
            <a:ln w="19050">
              <a:solidFill>
                <a:srgbClr val="FFC000"/>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27500" lnSpcReduction="20000"/>
            </a:bodyPr>
            <a:lstStyle/>
            <a:p>
              <a:pPr algn="ctr"/>
              <a:endParaRPr lang="zh-CN" altLang="en-US"/>
            </a:p>
          </p:txBody>
        </p:sp>
      </p:grpSp>
      <p:pic>
        <p:nvPicPr>
          <p:cNvPr id="25" name="图片 24"/>
          <p:cNvPicPr>
            <a:picLocks noChangeAspect="1"/>
          </p:cNvPicPr>
          <p:nvPr/>
        </p:nvPicPr>
        <p:blipFill>
          <a:blip r:embed="rId7"/>
          <a:srcRect l="188" t="74113" r="87769" b="784"/>
          <a:stretch>
            <a:fillRect/>
          </a:stretch>
        </p:blipFill>
        <p:spPr>
          <a:xfrm>
            <a:off x="857250" y="6522720"/>
            <a:ext cx="274955" cy="301625"/>
          </a:xfrm>
          <a:prstGeom prst="ellipse">
            <a:avLst/>
          </a:prstGeom>
        </p:spPr>
      </p:pic>
      <p:grpSp>
        <p:nvGrpSpPr>
          <p:cNvPr id="85" name="组合 84"/>
          <p:cNvGrpSpPr/>
          <p:nvPr>
            <p:custDataLst>
              <p:tags r:id="rId8"/>
            </p:custDataLst>
          </p:nvPr>
        </p:nvGrpSpPr>
        <p:grpSpPr>
          <a:xfrm>
            <a:off x="4191430" y="5233399"/>
            <a:ext cx="568820" cy="1454785"/>
            <a:chOff x="5797105" y="1828233"/>
            <a:chExt cx="878611" cy="2773924"/>
          </a:xfrm>
        </p:grpSpPr>
        <p:grpSp>
          <p:nvGrpSpPr>
            <p:cNvPr id="13" name="组合 12"/>
            <p:cNvGrpSpPr/>
            <p:nvPr/>
          </p:nvGrpSpPr>
          <p:grpSpPr>
            <a:xfrm>
              <a:off x="5797105" y="1828233"/>
              <a:ext cx="821812" cy="2773924"/>
              <a:chOff x="6397995" y="1828233"/>
              <a:chExt cx="821812" cy="2773924"/>
            </a:xfrm>
          </p:grpSpPr>
          <p:cxnSp>
            <p:nvCxnSpPr>
              <p:cNvPr id="14" name="直接连接符 13"/>
              <p:cNvCxnSpPr/>
              <p:nvPr>
                <p:custDataLst>
                  <p:tags r:id="rId9"/>
                </p:custDataLst>
              </p:nvPr>
            </p:nvCxnSpPr>
            <p:spPr>
              <a:xfrm>
                <a:off x="6706843" y="1828233"/>
                <a:ext cx="0" cy="2011680"/>
              </a:xfrm>
              <a:prstGeom prst="line">
                <a:avLst/>
              </a:prstGeom>
              <a:ln w="19050">
                <a:solidFill>
                  <a:srgbClr val="FFFFFF">
                    <a:lumMod val="75000"/>
                  </a:srgbClr>
                </a:solidFill>
              </a:ln>
            </p:spPr>
            <p:style>
              <a:lnRef idx="1">
                <a:srgbClr val="018BE9"/>
              </a:lnRef>
              <a:fillRef idx="0">
                <a:srgbClr val="018BE9"/>
              </a:fillRef>
              <a:effectRef idx="0">
                <a:srgbClr val="018BE9"/>
              </a:effectRef>
              <a:fontRef idx="minor">
                <a:srgbClr val="7F7F7F"/>
              </a:fontRef>
            </p:style>
          </p:cxnSp>
          <p:sp>
            <p:nvSpPr>
              <p:cNvPr id="15" name="椭圆 14"/>
              <p:cNvSpPr/>
              <p:nvPr>
                <p:custDataLst>
                  <p:tags r:id="rId10"/>
                </p:custDataLst>
              </p:nvPr>
            </p:nvSpPr>
            <p:spPr>
              <a:xfrm>
                <a:off x="6398849" y="3615362"/>
                <a:ext cx="820958" cy="986795"/>
              </a:xfrm>
              <a:prstGeom prst="ellipse">
                <a:avLst/>
              </a:prstGeom>
              <a:ln>
                <a:noFill/>
              </a:ln>
            </p:spPr>
            <p:style>
              <a:lnRef idx="2">
                <a:srgbClr val="018BE9">
                  <a:shade val="50000"/>
                </a:srgbClr>
              </a:lnRef>
              <a:fillRef idx="1">
                <a:srgbClr val="018BE9"/>
              </a:fillRef>
              <a:effectRef idx="0">
                <a:srgbClr val="018BE9"/>
              </a:effectRef>
              <a:fontRef idx="minor">
                <a:srgbClr val="FFFFFF"/>
              </a:fontRef>
            </p:style>
            <p:txBody>
              <a:bodyPr rtlCol="0" anchor="ctr">
                <a:normAutofit/>
              </a:bodyPr>
              <a:lstStyle/>
              <a:p>
                <a:pPr algn="ctr"/>
                <a:endParaRPr lang="zh-CN" altLang="en-US"/>
              </a:p>
            </p:txBody>
          </p:sp>
          <p:sp>
            <p:nvSpPr>
              <p:cNvPr id="16" name="矩形 15"/>
              <p:cNvSpPr/>
              <p:nvPr>
                <p:custDataLst>
                  <p:tags r:id="rId11"/>
                </p:custDataLst>
              </p:nvPr>
            </p:nvSpPr>
            <p:spPr>
              <a:xfrm>
                <a:off x="6397995" y="3571773"/>
                <a:ext cx="766031" cy="906883"/>
              </a:xfrm>
              <a:prstGeom prst="rect">
                <a:avLst/>
              </a:prstGeom>
            </p:spPr>
            <p:txBody>
              <a:bodyPr wrap="none">
                <a:noAutofit/>
              </a:bodyPr>
              <a:lstStyle/>
              <a:p>
                <a:pPr algn="ctr"/>
                <a:r>
                  <a:rPr lang="zh-CN" altLang="en-US" sz="1400" b="1" dirty="0">
                    <a:solidFill>
                      <a:schemeClr val="accent4">
                        <a:lumMod val="60000"/>
                        <a:lumOff val="40000"/>
                      </a:schemeClr>
                    </a:solidFill>
                    <a:latin typeface="华文行楷" panose="02010800040101010101" charset="-122"/>
                    <a:ea typeface="华文行楷" panose="02010800040101010101" charset="-122"/>
                  </a:rPr>
                  <a:t>技能</a:t>
                </a:r>
                <a:endParaRPr lang="zh-CN" altLang="en-US" sz="1400" b="1" dirty="0">
                  <a:solidFill>
                    <a:schemeClr val="accent4">
                      <a:lumMod val="60000"/>
                      <a:lumOff val="40000"/>
                    </a:schemeClr>
                  </a:solidFill>
                  <a:latin typeface="华文行楷" panose="02010800040101010101" charset="-122"/>
                  <a:ea typeface="华文行楷" panose="02010800040101010101" charset="-122"/>
                </a:endParaRPr>
              </a:p>
              <a:p>
                <a:pPr algn="ctr"/>
                <a:r>
                  <a:rPr lang="zh-CN" altLang="en-US" sz="1400" b="1" dirty="0">
                    <a:solidFill>
                      <a:schemeClr val="accent4">
                        <a:lumMod val="60000"/>
                        <a:lumOff val="40000"/>
                      </a:schemeClr>
                    </a:solidFill>
                    <a:latin typeface="华文行楷" panose="02010800040101010101" charset="-122"/>
                    <a:ea typeface="华文行楷" panose="02010800040101010101" charset="-122"/>
                  </a:rPr>
                  <a:t>get坊</a:t>
                </a:r>
                <a:endParaRPr lang="zh-CN" altLang="en-US" sz="1400" b="1" dirty="0">
                  <a:solidFill>
                    <a:schemeClr val="accent4">
                      <a:lumMod val="60000"/>
                      <a:lumOff val="40000"/>
                    </a:schemeClr>
                  </a:solidFill>
                  <a:latin typeface="华文行楷" panose="02010800040101010101" charset="-122"/>
                  <a:ea typeface="华文行楷" panose="02010800040101010101" charset="-122"/>
                </a:endParaRPr>
              </a:p>
            </p:txBody>
          </p:sp>
        </p:grpSp>
        <p:sp>
          <p:nvSpPr>
            <p:cNvPr id="53" name="椭圆 52"/>
            <p:cNvSpPr/>
            <p:nvPr>
              <p:custDataLst>
                <p:tags r:id="rId12"/>
              </p:custDataLst>
            </p:nvPr>
          </p:nvSpPr>
          <p:spPr>
            <a:xfrm rot="18289111">
              <a:off x="6364379" y="4230182"/>
              <a:ext cx="311337" cy="311337"/>
            </a:xfrm>
            <a:prstGeom prst="ellipse">
              <a:avLst/>
            </a:prstGeom>
            <a:solidFill>
              <a:srgbClr val="FFFFFF"/>
            </a:solidFill>
            <a:ln w="19050">
              <a:solidFill>
                <a:srgbClr val="018BE9"/>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25000" lnSpcReduction="20000"/>
            </a:bodyPr>
            <a:lstStyle/>
            <a:p>
              <a:pPr algn="ctr"/>
              <a:endParaRPr lang="zh-CN" altLang="en-US"/>
            </a:p>
          </p:txBody>
        </p:sp>
      </p:grpSp>
      <p:grpSp>
        <p:nvGrpSpPr>
          <p:cNvPr id="87" name="组合 86"/>
          <p:cNvGrpSpPr/>
          <p:nvPr>
            <p:custDataLst>
              <p:tags r:id="rId13"/>
            </p:custDataLst>
          </p:nvPr>
        </p:nvGrpSpPr>
        <p:grpSpPr>
          <a:xfrm>
            <a:off x="1977086" y="5192715"/>
            <a:ext cx="815220" cy="1578610"/>
            <a:chOff x="3959977" y="1863634"/>
            <a:chExt cx="997142" cy="2898264"/>
          </a:xfrm>
        </p:grpSpPr>
        <p:grpSp>
          <p:nvGrpSpPr>
            <p:cNvPr id="21" name="组合 20"/>
            <p:cNvGrpSpPr/>
            <p:nvPr/>
          </p:nvGrpSpPr>
          <p:grpSpPr>
            <a:xfrm>
              <a:off x="3959977" y="1863634"/>
              <a:ext cx="997142" cy="2811992"/>
              <a:chOff x="6232913" y="1863634"/>
              <a:chExt cx="997142" cy="2811992"/>
            </a:xfrm>
          </p:grpSpPr>
          <p:cxnSp>
            <p:nvCxnSpPr>
              <p:cNvPr id="22" name="直接连接符 21"/>
              <p:cNvCxnSpPr/>
              <p:nvPr>
                <p:custDataLst>
                  <p:tags r:id="rId14"/>
                </p:custDataLst>
              </p:nvPr>
            </p:nvCxnSpPr>
            <p:spPr>
              <a:xfrm>
                <a:off x="6731726" y="1863634"/>
                <a:ext cx="0" cy="2011680"/>
              </a:xfrm>
              <a:prstGeom prst="line">
                <a:avLst/>
              </a:prstGeom>
              <a:ln w="19050">
                <a:solidFill>
                  <a:srgbClr val="FFFFFF">
                    <a:lumMod val="75000"/>
                  </a:srgbClr>
                </a:solidFill>
              </a:ln>
            </p:spPr>
            <p:style>
              <a:lnRef idx="1">
                <a:srgbClr val="018BE9"/>
              </a:lnRef>
              <a:fillRef idx="0">
                <a:srgbClr val="018BE9"/>
              </a:fillRef>
              <a:effectRef idx="0">
                <a:srgbClr val="018BE9"/>
              </a:effectRef>
              <a:fontRef idx="minor">
                <a:srgbClr val="7F7F7F"/>
              </a:fontRef>
            </p:style>
          </p:cxnSp>
          <p:sp>
            <p:nvSpPr>
              <p:cNvPr id="23" name="椭圆 22"/>
              <p:cNvSpPr/>
              <p:nvPr>
                <p:custDataLst>
                  <p:tags r:id="rId15"/>
                </p:custDataLst>
              </p:nvPr>
            </p:nvSpPr>
            <p:spPr>
              <a:xfrm>
                <a:off x="6380488" y="3688164"/>
                <a:ext cx="726996" cy="987462"/>
              </a:xfrm>
              <a:prstGeom prst="ellipse">
                <a:avLst/>
              </a:prstGeom>
              <a:ln>
                <a:noFill/>
              </a:ln>
            </p:spPr>
            <p:style>
              <a:lnRef idx="2">
                <a:srgbClr val="018BE9">
                  <a:shade val="50000"/>
                </a:srgbClr>
              </a:lnRef>
              <a:fillRef idx="1">
                <a:srgbClr val="018BE9"/>
              </a:fillRef>
              <a:effectRef idx="0">
                <a:srgbClr val="018BE9"/>
              </a:effectRef>
              <a:fontRef idx="minor">
                <a:srgbClr val="FFFFFF"/>
              </a:fontRef>
            </p:style>
            <p:txBody>
              <a:bodyPr rtlCol="0" anchor="ctr">
                <a:normAutofit/>
              </a:bodyPr>
              <a:lstStyle/>
              <a:p>
                <a:pPr algn="ctr"/>
                <a:endParaRPr lang="zh-CN" altLang="en-US"/>
              </a:p>
            </p:txBody>
          </p:sp>
          <p:sp>
            <p:nvSpPr>
              <p:cNvPr id="24" name="矩形 23"/>
              <p:cNvSpPr/>
              <p:nvPr>
                <p:custDataLst>
                  <p:tags r:id="rId16"/>
                </p:custDataLst>
              </p:nvPr>
            </p:nvSpPr>
            <p:spPr>
              <a:xfrm>
                <a:off x="6232913" y="3709234"/>
                <a:ext cx="997142" cy="849585"/>
              </a:xfrm>
              <a:prstGeom prst="rect">
                <a:avLst/>
              </a:prstGeom>
            </p:spPr>
            <p:txBody>
              <a:bodyPr wrap="none">
                <a:normAutofit fontScale="97500"/>
              </a:bodyPr>
              <a:lstStyle/>
              <a:p>
                <a:pPr algn="ctr"/>
                <a:r>
                  <a:rPr lang="zh-CN" altLang="en-US" sz="1200" b="1" dirty="0">
                    <a:solidFill>
                      <a:schemeClr val="accent4">
                        <a:lumMod val="60000"/>
                        <a:lumOff val="40000"/>
                      </a:schemeClr>
                    </a:solidFill>
                    <a:latin typeface="华文行楷" panose="02010800040101010101" charset="-122"/>
                    <a:ea typeface="华文行楷" panose="02010800040101010101" charset="-122"/>
                  </a:rPr>
                  <a:t>导师</a:t>
                </a:r>
                <a:endParaRPr lang="zh-CN" altLang="en-US" sz="1200" b="1" dirty="0">
                  <a:solidFill>
                    <a:schemeClr val="accent4">
                      <a:lumMod val="60000"/>
                      <a:lumOff val="40000"/>
                    </a:schemeClr>
                  </a:solidFill>
                  <a:latin typeface="华文行楷" panose="02010800040101010101" charset="-122"/>
                  <a:ea typeface="华文行楷" panose="02010800040101010101" charset="-122"/>
                </a:endParaRPr>
              </a:p>
              <a:p>
                <a:pPr algn="ctr"/>
                <a:r>
                  <a:rPr lang="zh-CN" altLang="en-US" sz="1200" b="1" dirty="0">
                    <a:solidFill>
                      <a:schemeClr val="accent4">
                        <a:lumMod val="60000"/>
                        <a:lumOff val="40000"/>
                      </a:schemeClr>
                    </a:solidFill>
                    <a:latin typeface="华文行楷" panose="02010800040101010101" charset="-122"/>
                    <a:ea typeface="华文行楷" panose="02010800040101010101" charset="-122"/>
                  </a:rPr>
                  <a:t>面对面</a:t>
                </a:r>
                <a:endParaRPr lang="zh-CN" altLang="en-US" sz="1200" b="1" dirty="0">
                  <a:solidFill>
                    <a:schemeClr val="accent4">
                      <a:lumMod val="60000"/>
                      <a:lumOff val="40000"/>
                    </a:schemeClr>
                  </a:solidFill>
                  <a:latin typeface="华文行楷" panose="02010800040101010101" charset="-122"/>
                  <a:ea typeface="华文行楷" panose="02010800040101010101" charset="-122"/>
                </a:endParaRPr>
              </a:p>
            </p:txBody>
          </p:sp>
        </p:grpSp>
        <p:sp>
          <p:nvSpPr>
            <p:cNvPr id="47" name="椭圆 46"/>
            <p:cNvSpPr/>
            <p:nvPr>
              <p:custDataLst>
                <p:tags r:id="rId17"/>
              </p:custDataLst>
            </p:nvPr>
          </p:nvSpPr>
          <p:spPr>
            <a:xfrm rot="18289111">
              <a:off x="4572280" y="4449146"/>
              <a:ext cx="384725" cy="240778"/>
            </a:xfrm>
            <a:prstGeom prst="ellipse">
              <a:avLst/>
            </a:prstGeom>
            <a:solidFill>
              <a:srgbClr val="FFFFFF"/>
            </a:solidFill>
            <a:ln w="19050">
              <a:solidFill>
                <a:srgbClr val="018BE9"/>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25000" lnSpcReduction="20000"/>
            </a:bodyPr>
            <a:lstStyle/>
            <a:p>
              <a:pPr algn="ctr"/>
              <a:endParaRPr lang="zh-CN" altLang="en-US"/>
            </a:p>
          </p:txBody>
        </p:sp>
      </p:grpSp>
      <p:grpSp>
        <p:nvGrpSpPr>
          <p:cNvPr id="86" name="组合 85"/>
          <p:cNvGrpSpPr/>
          <p:nvPr>
            <p:custDataLst>
              <p:tags r:id="rId18"/>
            </p:custDataLst>
          </p:nvPr>
        </p:nvGrpSpPr>
        <p:grpSpPr>
          <a:xfrm>
            <a:off x="2904584" y="5224754"/>
            <a:ext cx="745996" cy="1494790"/>
            <a:chOff x="4807584" y="1863634"/>
            <a:chExt cx="976101" cy="2796546"/>
          </a:xfrm>
        </p:grpSpPr>
        <p:grpSp>
          <p:nvGrpSpPr>
            <p:cNvPr id="7" name="组合 6"/>
            <p:cNvGrpSpPr/>
            <p:nvPr/>
          </p:nvGrpSpPr>
          <p:grpSpPr>
            <a:xfrm>
              <a:off x="4807584" y="1863634"/>
              <a:ext cx="976101" cy="2796546"/>
              <a:chOff x="6244497" y="1863634"/>
              <a:chExt cx="976101" cy="2796546"/>
            </a:xfrm>
          </p:grpSpPr>
          <p:cxnSp>
            <p:nvCxnSpPr>
              <p:cNvPr id="18" name="直接连接符 17"/>
              <p:cNvCxnSpPr/>
              <p:nvPr>
                <p:custDataLst>
                  <p:tags r:id="rId19"/>
                </p:custDataLst>
              </p:nvPr>
            </p:nvCxnSpPr>
            <p:spPr>
              <a:xfrm>
                <a:off x="6731726" y="1863634"/>
                <a:ext cx="0" cy="2011680"/>
              </a:xfrm>
              <a:prstGeom prst="line">
                <a:avLst/>
              </a:prstGeom>
              <a:ln w="19050">
                <a:solidFill>
                  <a:srgbClr val="FFFFFF">
                    <a:lumMod val="75000"/>
                  </a:srgbClr>
                </a:solidFill>
              </a:ln>
            </p:spPr>
            <p:style>
              <a:lnRef idx="1">
                <a:srgbClr val="018BE9"/>
              </a:lnRef>
              <a:fillRef idx="0">
                <a:srgbClr val="018BE9"/>
              </a:fillRef>
              <a:effectRef idx="0">
                <a:srgbClr val="018BE9"/>
              </a:effectRef>
              <a:fontRef idx="minor">
                <a:srgbClr val="7F7F7F"/>
              </a:fontRef>
            </p:style>
          </p:cxnSp>
          <p:sp>
            <p:nvSpPr>
              <p:cNvPr id="8" name="椭圆 7"/>
              <p:cNvSpPr/>
              <p:nvPr>
                <p:custDataLst>
                  <p:tags r:id="rId20"/>
                </p:custDataLst>
              </p:nvPr>
            </p:nvSpPr>
            <p:spPr>
              <a:xfrm>
                <a:off x="6375508" y="3672954"/>
                <a:ext cx="714547" cy="987226"/>
              </a:xfrm>
              <a:prstGeom prst="ellipse">
                <a:avLst/>
              </a:prstGeom>
              <a:ln>
                <a:noFill/>
              </a:ln>
            </p:spPr>
            <p:style>
              <a:lnRef idx="2">
                <a:srgbClr val="018BE9">
                  <a:shade val="50000"/>
                </a:srgbClr>
              </a:lnRef>
              <a:fillRef idx="1">
                <a:srgbClr val="018BE9"/>
              </a:fillRef>
              <a:effectRef idx="0">
                <a:srgbClr val="018BE9"/>
              </a:effectRef>
              <a:fontRef idx="minor">
                <a:srgbClr val="FFFFFF"/>
              </a:fontRef>
            </p:style>
            <p:txBody>
              <a:bodyPr rtlCol="0" anchor="ctr">
                <a:normAutofit/>
              </a:bodyPr>
              <a:lstStyle/>
              <a:p>
                <a:pPr algn="ctr"/>
                <a:endParaRPr lang="zh-CN" altLang="en-US"/>
              </a:p>
            </p:txBody>
          </p:sp>
          <p:sp>
            <p:nvSpPr>
              <p:cNvPr id="20" name="矩形 19"/>
              <p:cNvSpPr/>
              <p:nvPr>
                <p:custDataLst>
                  <p:tags r:id="rId21"/>
                </p:custDataLst>
              </p:nvPr>
            </p:nvSpPr>
            <p:spPr>
              <a:xfrm>
                <a:off x="6244497" y="3754263"/>
                <a:ext cx="976101" cy="848659"/>
              </a:xfrm>
              <a:prstGeom prst="rect">
                <a:avLst/>
              </a:prstGeom>
            </p:spPr>
            <p:txBody>
              <a:bodyPr wrap="none">
                <a:normAutofit fontScale="55000" lnSpcReduction="20000"/>
              </a:bodyPr>
              <a:lstStyle/>
              <a:p>
                <a:pPr algn="ctr"/>
                <a:r>
                  <a:rPr lang="zh-CN" altLang="en-US" sz="2400" b="1" dirty="0">
                    <a:solidFill>
                      <a:schemeClr val="accent4">
                        <a:lumMod val="60000"/>
                        <a:lumOff val="40000"/>
                      </a:schemeClr>
                    </a:solidFill>
                    <a:latin typeface="华文行楷" panose="02010800040101010101" charset="-122"/>
                    <a:ea typeface="华文行楷" panose="02010800040101010101" charset="-122"/>
                  </a:rPr>
                  <a:t>成长</a:t>
                </a:r>
                <a:endParaRPr lang="zh-CN" altLang="en-US" sz="2400" b="1" dirty="0">
                  <a:solidFill>
                    <a:schemeClr val="accent4">
                      <a:lumMod val="60000"/>
                      <a:lumOff val="40000"/>
                    </a:schemeClr>
                  </a:solidFill>
                  <a:latin typeface="华文行楷" panose="02010800040101010101" charset="-122"/>
                  <a:ea typeface="华文行楷" panose="02010800040101010101" charset="-122"/>
                </a:endParaRPr>
              </a:p>
              <a:p>
                <a:pPr algn="ctr"/>
                <a:r>
                  <a:rPr lang="zh-CN" altLang="en-US" sz="2400" b="1" dirty="0">
                    <a:solidFill>
                      <a:schemeClr val="accent4">
                        <a:lumMod val="60000"/>
                        <a:lumOff val="40000"/>
                      </a:schemeClr>
                    </a:solidFill>
                    <a:latin typeface="华文行楷" panose="02010800040101010101" charset="-122"/>
                    <a:ea typeface="华文行楷" panose="02010800040101010101" charset="-122"/>
                  </a:rPr>
                  <a:t>交流会</a:t>
                </a:r>
                <a:endParaRPr lang="zh-CN" altLang="en-US" sz="2400" b="1" dirty="0">
                  <a:solidFill>
                    <a:schemeClr val="accent4">
                      <a:lumMod val="60000"/>
                      <a:lumOff val="40000"/>
                    </a:schemeClr>
                  </a:solidFill>
                  <a:latin typeface="华文行楷" panose="02010800040101010101" charset="-122"/>
                  <a:ea typeface="华文行楷" panose="02010800040101010101" charset="-122"/>
                </a:endParaRPr>
              </a:p>
            </p:txBody>
          </p:sp>
        </p:grpSp>
        <p:sp>
          <p:nvSpPr>
            <p:cNvPr id="50" name="椭圆 49"/>
            <p:cNvSpPr/>
            <p:nvPr>
              <p:custDataLst>
                <p:tags r:id="rId22"/>
              </p:custDataLst>
            </p:nvPr>
          </p:nvSpPr>
          <p:spPr>
            <a:xfrm rot="18289111">
              <a:off x="5410277" y="4347124"/>
              <a:ext cx="311337" cy="311337"/>
            </a:xfrm>
            <a:prstGeom prst="ellipse">
              <a:avLst/>
            </a:prstGeom>
            <a:solidFill>
              <a:srgbClr val="FFFFFF"/>
            </a:solidFill>
            <a:ln w="19050">
              <a:solidFill>
                <a:srgbClr val="018BE9"/>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35000" lnSpcReduction="20000"/>
            </a:bodyPr>
            <a:lstStyle/>
            <a:p>
              <a:pPr algn="ctr"/>
              <a:endParaRPr lang="zh-CN" altLang="en-US"/>
            </a:p>
          </p:txBody>
        </p:sp>
      </p:grpSp>
      <p:sp>
        <p:nvSpPr>
          <p:cNvPr id="9" name="任意多边形 8"/>
          <p:cNvSpPr/>
          <p:nvPr>
            <p:custDataLst>
              <p:tags r:id="rId23"/>
            </p:custDataLst>
          </p:nvPr>
        </p:nvSpPr>
        <p:spPr>
          <a:xfrm>
            <a:off x="280555" y="5213314"/>
            <a:ext cx="4826509" cy="1644686"/>
          </a:xfrm>
          <a:custGeom>
            <a:avLst/>
            <a:gdLst>
              <a:gd name="connsiteX0" fmla="*/ 677831 w 6261464"/>
              <a:gd name="connsiteY0" fmla="*/ 0 h 2856413"/>
              <a:gd name="connsiteX1" fmla="*/ 5583633 w 6261464"/>
              <a:gd name="connsiteY1" fmla="*/ 0 h 2856413"/>
              <a:gd name="connsiteX2" fmla="*/ 6261464 w 6261464"/>
              <a:gd name="connsiteY2" fmla="*/ 677831 h 2856413"/>
              <a:gd name="connsiteX3" fmla="*/ 6261464 w 6261464"/>
              <a:gd name="connsiteY3" fmla="*/ 2856413 h 2856413"/>
              <a:gd name="connsiteX4" fmla="*/ 0 w 6261464"/>
              <a:gd name="connsiteY4" fmla="*/ 2856413 h 2856413"/>
              <a:gd name="connsiteX5" fmla="*/ 0 w 6261464"/>
              <a:gd name="connsiteY5" fmla="*/ 677831 h 2856413"/>
              <a:gd name="connsiteX6" fmla="*/ 677831 w 6261464"/>
              <a:gd name="connsiteY6" fmla="*/ 0 h 2856413"/>
              <a:gd name="connsiteX0-1" fmla="*/ 0 w 6261464"/>
              <a:gd name="connsiteY0-2" fmla="*/ 2856413 h 2947853"/>
              <a:gd name="connsiteX1-3" fmla="*/ 0 w 6261464"/>
              <a:gd name="connsiteY1-4" fmla="*/ 677831 h 2947853"/>
              <a:gd name="connsiteX2-5" fmla="*/ 677831 w 6261464"/>
              <a:gd name="connsiteY2-6" fmla="*/ 0 h 2947853"/>
              <a:gd name="connsiteX3-7" fmla="*/ 5583633 w 6261464"/>
              <a:gd name="connsiteY3-8" fmla="*/ 0 h 2947853"/>
              <a:gd name="connsiteX4-9" fmla="*/ 6261464 w 6261464"/>
              <a:gd name="connsiteY4-10" fmla="*/ 677831 h 2947853"/>
              <a:gd name="connsiteX5-11" fmla="*/ 6261464 w 6261464"/>
              <a:gd name="connsiteY5-12" fmla="*/ 2856413 h 2947853"/>
              <a:gd name="connsiteX6-13" fmla="*/ 91440 w 6261464"/>
              <a:gd name="connsiteY6-14" fmla="*/ 2947853 h 2947853"/>
              <a:gd name="connsiteX0-15" fmla="*/ 0 w 6261464"/>
              <a:gd name="connsiteY0-16" fmla="*/ 2856413 h 2856413"/>
              <a:gd name="connsiteX1-17" fmla="*/ 0 w 6261464"/>
              <a:gd name="connsiteY1-18" fmla="*/ 677831 h 2856413"/>
              <a:gd name="connsiteX2-19" fmla="*/ 677831 w 6261464"/>
              <a:gd name="connsiteY2-20" fmla="*/ 0 h 2856413"/>
              <a:gd name="connsiteX3-21" fmla="*/ 5583633 w 6261464"/>
              <a:gd name="connsiteY3-22" fmla="*/ 0 h 2856413"/>
              <a:gd name="connsiteX4-23" fmla="*/ 6261464 w 6261464"/>
              <a:gd name="connsiteY4-24" fmla="*/ 677831 h 2856413"/>
              <a:gd name="connsiteX5-25" fmla="*/ 6261464 w 6261464"/>
              <a:gd name="connsiteY5-26" fmla="*/ 2856413 h 2856413"/>
            </a:gdLst>
            <a:ahLst/>
            <a:cxnLst>
              <a:cxn ang="0">
                <a:pos x="connsiteX0-15" y="connsiteY0-16"/>
              </a:cxn>
              <a:cxn ang="0">
                <a:pos x="connsiteX1-17" y="connsiteY1-18"/>
              </a:cxn>
              <a:cxn ang="0">
                <a:pos x="connsiteX2-19" y="connsiteY2-20"/>
              </a:cxn>
              <a:cxn ang="0">
                <a:pos x="connsiteX3-21" y="connsiteY3-22"/>
              </a:cxn>
              <a:cxn ang="0">
                <a:pos x="connsiteX4-23" y="connsiteY4-24"/>
              </a:cxn>
              <a:cxn ang="0">
                <a:pos x="connsiteX5-25" y="connsiteY5-26"/>
              </a:cxn>
            </a:cxnLst>
            <a:rect l="l" t="t" r="r" b="b"/>
            <a:pathLst>
              <a:path w="6261464" h="2856413">
                <a:moveTo>
                  <a:pt x="0" y="2856413"/>
                </a:moveTo>
                <a:lnTo>
                  <a:pt x="0" y="677831"/>
                </a:lnTo>
                <a:cubicBezTo>
                  <a:pt x="0" y="303475"/>
                  <a:pt x="303475" y="0"/>
                  <a:pt x="677831" y="0"/>
                </a:cubicBezTo>
                <a:lnTo>
                  <a:pt x="5583633" y="0"/>
                </a:lnTo>
                <a:cubicBezTo>
                  <a:pt x="5957989" y="0"/>
                  <a:pt x="6261464" y="303475"/>
                  <a:pt x="6261464" y="677831"/>
                </a:cubicBezTo>
                <a:lnTo>
                  <a:pt x="6261464" y="2856413"/>
                </a:lnTo>
              </a:path>
            </a:pathLst>
          </a:custGeom>
          <a:noFill/>
          <a:ln w="76200">
            <a:solidFill>
              <a:srgbClr val="7F7F7F"/>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a:bodyPr>
          <a:lstStyle/>
          <a:p>
            <a:pPr algn="ctr"/>
            <a:endParaRPr lang="zh-CN" altLang="en-US"/>
          </a:p>
        </p:txBody>
      </p:sp>
      <p:grpSp>
        <p:nvGrpSpPr>
          <p:cNvPr id="90" name="组合 89"/>
          <p:cNvGrpSpPr/>
          <p:nvPr/>
        </p:nvGrpSpPr>
        <p:grpSpPr>
          <a:xfrm>
            <a:off x="4403194" y="1229022"/>
            <a:ext cx="383416" cy="391153"/>
            <a:chOff x="9143021" y="4403157"/>
            <a:chExt cx="383416" cy="391153"/>
          </a:xfrm>
          <a:solidFill>
            <a:srgbClr val="2E3A49"/>
          </a:solidFill>
        </p:grpSpPr>
        <p:sp>
          <p:nvSpPr>
            <p:cNvPr id="91" name="Freeform 109"/>
            <p:cNvSpPr>
              <a:spLocks noEditPoints="1"/>
            </p:cNvSpPr>
            <p:nvPr/>
          </p:nvSpPr>
          <p:spPr bwMode="auto">
            <a:xfrm>
              <a:off x="9143021" y="4403157"/>
              <a:ext cx="237412" cy="391153"/>
            </a:xfrm>
            <a:custGeom>
              <a:avLst/>
              <a:gdLst>
                <a:gd name="T0" fmla="*/ 380 w 1575"/>
                <a:gd name="T1" fmla="*/ 2556 h 2597"/>
                <a:gd name="T2" fmla="*/ 239 w 1575"/>
                <a:gd name="T3" fmla="*/ 2555 h 2597"/>
                <a:gd name="T4" fmla="*/ 78 w 1575"/>
                <a:gd name="T5" fmla="*/ 2383 h 2597"/>
                <a:gd name="T6" fmla="*/ 80 w 1575"/>
                <a:gd name="T7" fmla="*/ 2236 h 2597"/>
                <a:gd name="T8" fmla="*/ 934 w 1575"/>
                <a:gd name="T9" fmla="*/ 1362 h 2597"/>
                <a:gd name="T10" fmla="*/ 931 w 1575"/>
                <a:gd name="T11" fmla="*/ 1217 h 2597"/>
                <a:gd name="T12" fmla="*/ 43 w 1575"/>
                <a:gd name="T13" fmla="*/ 366 h 2597"/>
                <a:gd name="T14" fmla="*/ 39 w 1575"/>
                <a:gd name="T15" fmla="*/ 222 h 2597"/>
                <a:gd name="T16" fmla="*/ 217 w 1575"/>
                <a:gd name="T17" fmla="*/ 40 h 2597"/>
                <a:gd name="T18" fmla="*/ 360 w 1575"/>
                <a:gd name="T19" fmla="*/ 40 h 2597"/>
                <a:gd name="T20" fmla="*/ 1535 w 1575"/>
                <a:gd name="T21" fmla="*/ 1229 h 2597"/>
                <a:gd name="T22" fmla="*/ 1535 w 1575"/>
                <a:gd name="T23" fmla="*/ 1375 h 2597"/>
                <a:gd name="T24" fmla="*/ 380 w 1575"/>
                <a:gd name="T25" fmla="*/ 2556 h 2597"/>
                <a:gd name="T26" fmla="*/ 380 w 1575"/>
                <a:gd name="T27" fmla="*/ 2556 h 2597"/>
                <a:gd name="T28" fmla="*/ 380 w 1575"/>
                <a:gd name="T29" fmla="*/ 2556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5" h="2597">
                  <a:moveTo>
                    <a:pt x="380" y="2556"/>
                  </a:moveTo>
                  <a:cubicBezTo>
                    <a:pt x="340" y="2597"/>
                    <a:pt x="277" y="2597"/>
                    <a:pt x="239" y="2555"/>
                  </a:cubicBezTo>
                  <a:cubicBezTo>
                    <a:pt x="78" y="2383"/>
                    <a:pt x="78" y="2383"/>
                    <a:pt x="78" y="2383"/>
                  </a:cubicBezTo>
                  <a:cubicBezTo>
                    <a:pt x="39" y="2342"/>
                    <a:pt x="40" y="2276"/>
                    <a:pt x="80" y="2236"/>
                  </a:cubicBezTo>
                  <a:cubicBezTo>
                    <a:pt x="934" y="1362"/>
                    <a:pt x="934" y="1362"/>
                    <a:pt x="934" y="1362"/>
                  </a:cubicBezTo>
                  <a:cubicBezTo>
                    <a:pt x="974" y="1321"/>
                    <a:pt x="972" y="1257"/>
                    <a:pt x="931" y="1217"/>
                  </a:cubicBezTo>
                  <a:cubicBezTo>
                    <a:pt x="43" y="366"/>
                    <a:pt x="43" y="366"/>
                    <a:pt x="43" y="366"/>
                  </a:cubicBezTo>
                  <a:cubicBezTo>
                    <a:pt x="2" y="327"/>
                    <a:pt x="0" y="262"/>
                    <a:pt x="39" y="222"/>
                  </a:cubicBezTo>
                  <a:cubicBezTo>
                    <a:pt x="217" y="40"/>
                    <a:pt x="217" y="40"/>
                    <a:pt x="217" y="40"/>
                  </a:cubicBezTo>
                  <a:cubicBezTo>
                    <a:pt x="257" y="0"/>
                    <a:pt x="321" y="0"/>
                    <a:pt x="360" y="40"/>
                  </a:cubicBezTo>
                  <a:cubicBezTo>
                    <a:pt x="1535" y="1229"/>
                    <a:pt x="1535" y="1229"/>
                    <a:pt x="1535" y="1229"/>
                  </a:cubicBezTo>
                  <a:cubicBezTo>
                    <a:pt x="1575" y="1269"/>
                    <a:pt x="1575" y="1335"/>
                    <a:pt x="1535" y="1375"/>
                  </a:cubicBezTo>
                  <a:lnTo>
                    <a:pt x="380" y="2556"/>
                  </a:lnTo>
                  <a:close/>
                  <a:moveTo>
                    <a:pt x="380" y="2556"/>
                  </a:moveTo>
                  <a:cubicBezTo>
                    <a:pt x="380" y="2556"/>
                    <a:pt x="380" y="2556"/>
                    <a:pt x="380" y="2556"/>
                  </a:cubicBezTo>
                </a:path>
              </a:pathLst>
            </a:custGeom>
            <a:solidFill>
              <a:srgbClr val="FBAD40"/>
            </a:solidFill>
            <a:ln>
              <a:noFill/>
            </a:ln>
          </p:spPr>
          <p:txBody>
            <a:bodyPr vert="horz" wrap="square" lIns="91440" tIns="45720" rIns="91440" bIns="45720" numCol="1" anchor="t" anchorCtr="0" compatLnSpc="1"/>
            <a:lstStyle/>
            <a:p>
              <a:endParaRPr lang="zh-CN" altLang="en-US"/>
            </a:p>
          </p:txBody>
        </p:sp>
        <p:sp>
          <p:nvSpPr>
            <p:cNvPr id="92" name="Freeform 109"/>
            <p:cNvSpPr>
              <a:spLocks noEditPoints="1"/>
            </p:cNvSpPr>
            <p:nvPr/>
          </p:nvSpPr>
          <p:spPr bwMode="auto">
            <a:xfrm>
              <a:off x="9289025" y="4403157"/>
              <a:ext cx="237412" cy="391153"/>
            </a:xfrm>
            <a:custGeom>
              <a:avLst/>
              <a:gdLst>
                <a:gd name="T0" fmla="*/ 380 w 1575"/>
                <a:gd name="T1" fmla="*/ 2556 h 2597"/>
                <a:gd name="T2" fmla="*/ 239 w 1575"/>
                <a:gd name="T3" fmla="*/ 2555 h 2597"/>
                <a:gd name="T4" fmla="*/ 78 w 1575"/>
                <a:gd name="T5" fmla="*/ 2383 h 2597"/>
                <a:gd name="T6" fmla="*/ 80 w 1575"/>
                <a:gd name="T7" fmla="*/ 2236 h 2597"/>
                <a:gd name="T8" fmla="*/ 934 w 1575"/>
                <a:gd name="T9" fmla="*/ 1362 h 2597"/>
                <a:gd name="T10" fmla="*/ 931 w 1575"/>
                <a:gd name="T11" fmla="*/ 1217 h 2597"/>
                <a:gd name="T12" fmla="*/ 43 w 1575"/>
                <a:gd name="T13" fmla="*/ 366 h 2597"/>
                <a:gd name="T14" fmla="*/ 39 w 1575"/>
                <a:gd name="T15" fmla="*/ 222 h 2597"/>
                <a:gd name="T16" fmla="*/ 217 w 1575"/>
                <a:gd name="T17" fmla="*/ 40 h 2597"/>
                <a:gd name="T18" fmla="*/ 360 w 1575"/>
                <a:gd name="T19" fmla="*/ 40 h 2597"/>
                <a:gd name="T20" fmla="*/ 1535 w 1575"/>
                <a:gd name="T21" fmla="*/ 1229 h 2597"/>
                <a:gd name="T22" fmla="*/ 1535 w 1575"/>
                <a:gd name="T23" fmla="*/ 1375 h 2597"/>
                <a:gd name="T24" fmla="*/ 380 w 1575"/>
                <a:gd name="T25" fmla="*/ 2556 h 2597"/>
                <a:gd name="T26" fmla="*/ 380 w 1575"/>
                <a:gd name="T27" fmla="*/ 2556 h 2597"/>
                <a:gd name="T28" fmla="*/ 380 w 1575"/>
                <a:gd name="T29" fmla="*/ 2556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5" h="2597">
                  <a:moveTo>
                    <a:pt x="380" y="2556"/>
                  </a:moveTo>
                  <a:cubicBezTo>
                    <a:pt x="340" y="2597"/>
                    <a:pt x="277" y="2597"/>
                    <a:pt x="239" y="2555"/>
                  </a:cubicBezTo>
                  <a:cubicBezTo>
                    <a:pt x="78" y="2383"/>
                    <a:pt x="78" y="2383"/>
                    <a:pt x="78" y="2383"/>
                  </a:cubicBezTo>
                  <a:cubicBezTo>
                    <a:pt x="39" y="2342"/>
                    <a:pt x="40" y="2276"/>
                    <a:pt x="80" y="2236"/>
                  </a:cubicBezTo>
                  <a:cubicBezTo>
                    <a:pt x="934" y="1362"/>
                    <a:pt x="934" y="1362"/>
                    <a:pt x="934" y="1362"/>
                  </a:cubicBezTo>
                  <a:cubicBezTo>
                    <a:pt x="974" y="1321"/>
                    <a:pt x="972" y="1257"/>
                    <a:pt x="931" y="1217"/>
                  </a:cubicBezTo>
                  <a:cubicBezTo>
                    <a:pt x="43" y="366"/>
                    <a:pt x="43" y="366"/>
                    <a:pt x="43" y="366"/>
                  </a:cubicBezTo>
                  <a:cubicBezTo>
                    <a:pt x="2" y="327"/>
                    <a:pt x="0" y="262"/>
                    <a:pt x="39" y="222"/>
                  </a:cubicBezTo>
                  <a:cubicBezTo>
                    <a:pt x="217" y="40"/>
                    <a:pt x="217" y="40"/>
                    <a:pt x="217" y="40"/>
                  </a:cubicBezTo>
                  <a:cubicBezTo>
                    <a:pt x="257" y="0"/>
                    <a:pt x="321" y="0"/>
                    <a:pt x="360" y="40"/>
                  </a:cubicBezTo>
                  <a:cubicBezTo>
                    <a:pt x="1535" y="1229"/>
                    <a:pt x="1535" y="1229"/>
                    <a:pt x="1535" y="1229"/>
                  </a:cubicBezTo>
                  <a:cubicBezTo>
                    <a:pt x="1575" y="1269"/>
                    <a:pt x="1575" y="1335"/>
                    <a:pt x="1535" y="1375"/>
                  </a:cubicBezTo>
                  <a:lnTo>
                    <a:pt x="380" y="2556"/>
                  </a:lnTo>
                  <a:close/>
                  <a:moveTo>
                    <a:pt x="380" y="2556"/>
                  </a:moveTo>
                  <a:cubicBezTo>
                    <a:pt x="380" y="2556"/>
                    <a:pt x="380" y="2556"/>
                    <a:pt x="380" y="2556"/>
                  </a:cubicBezTo>
                </a:path>
              </a:pathLst>
            </a:custGeom>
            <a:grpFill/>
            <a:ln>
              <a:noFill/>
            </a:ln>
          </p:spPr>
          <p:txBody>
            <a:bodyPr vert="horz" wrap="square" lIns="91440" tIns="45720" rIns="91440" bIns="45720" numCol="1" anchor="t" anchorCtr="0" compatLnSpc="1"/>
            <a:lstStyle/>
            <a:p>
              <a:endParaRPr lang="zh-CN" altLang="en-US"/>
            </a:p>
          </p:txBody>
        </p:sp>
      </p:grpSp>
      <p:pic>
        <p:nvPicPr>
          <p:cNvPr id="26" name="图片 25" descr="&amp;pky99112049660&amp;2&amp;"/>
          <p:cNvPicPr>
            <a:picLocks noChangeAspect="1"/>
          </p:cNvPicPr>
          <p:nvPr/>
        </p:nvPicPr>
        <p:blipFill>
          <a:blip r:embed="rId24"/>
          <a:srcRect l="33655" t="31121" r="32563" b="29187"/>
          <a:stretch>
            <a:fillRect/>
          </a:stretch>
        </p:blipFill>
        <p:spPr>
          <a:xfrm>
            <a:off x="2475230" y="6583680"/>
            <a:ext cx="300355" cy="274320"/>
          </a:xfrm>
          <a:prstGeom prst="ellipse">
            <a:avLst/>
          </a:prstGeom>
        </p:spPr>
      </p:pic>
      <p:pic>
        <p:nvPicPr>
          <p:cNvPr id="27" name="图片 26" descr="&amp;pky92110683247&amp;2&amp;"/>
          <p:cNvPicPr>
            <a:picLocks noChangeAspect="1"/>
          </p:cNvPicPr>
          <p:nvPr/>
        </p:nvPicPr>
        <p:blipFill>
          <a:blip r:embed="rId25"/>
          <a:stretch>
            <a:fillRect/>
          </a:stretch>
        </p:blipFill>
        <p:spPr>
          <a:xfrm>
            <a:off x="3352800" y="6549390"/>
            <a:ext cx="276225" cy="274955"/>
          </a:xfrm>
          <a:prstGeom prst="ellipse">
            <a:avLst/>
          </a:prstGeom>
        </p:spPr>
      </p:pic>
      <p:pic>
        <p:nvPicPr>
          <p:cNvPr id="28" name="图片 27" descr="303b333530343432393bd6aacab6bcbcc4dc"/>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589145" y="6546850"/>
            <a:ext cx="233045" cy="233045"/>
          </a:xfrm>
          <a:prstGeom prst="rect">
            <a:avLst/>
          </a:prstGeom>
        </p:spPr>
      </p:pic>
      <p:sp>
        <p:nvSpPr>
          <p:cNvPr id="2" name="文本框 1"/>
          <p:cNvSpPr txBox="1"/>
          <p:nvPr/>
        </p:nvSpPr>
        <p:spPr>
          <a:xfrm>
            <a:off x="5107570" y="3427524"/>
            <a:ext cx="5073650" cy="3344185"/>
          </a:xfrm>
          <a:prstGeom prst="rect">
            <a:avLst/>
          </a:prstGeom>
          <a:solidFill>
            <a:schemeClr val="bg1"/>
          </a:solidFill>
        </p:spPr>
        <p:txBody>
          <a:bodyPr wrap="square" rtlCol="0">
            <a:spAutoFit/>
          </a:bodyPr>
          <a:lstStyle/>
          <a:p>
            <a:r>
              <a:rPr lang="zh-CN" altLang="en-US" sz="2400" dirty="0">
                <a:gradFill>
                  <a:gsLst>
                    <a:gs pos="0">
                      <a:srgbClr val="007BD3"/>
                    </a:gs>
                    <a:gs pos="100000">
                      <a:srgbClr val="034373"/>
                    </a:gs>
                  </a:gsLst>
                  <a:lin scaled="0"/>
                </a:gradFill>
                <a:latin typeface="华文行楷" panose="02010800040101010101" charset="-122"/>
                <a:ea typeface="华文行楷" panose="02010800040101010101" charset="-122"/>
              </a:rPr>
              <a:t>导师面对面</a:t>
            </a:r>
            <a:endParaRPr lang="zh-CN" altLang="en-US" sz="2400" dirty="0">
              <a:gradFill>
                <a:gsLst>
                  <a:gs pos="0">
                    <a:srgbClr val="007BD3"/>
                  </a:gs>
                  <a:gs pos="100000">
                    <a:srgbClr val="034373"/>
                  </a:gs>
                </a:gsLst>
                <a:lin scaled="0"/>
              </a:gradFill>
              <a:latin typeface="华文行楷" panose="02010800040101010101" charset="-122"/>
              <a:ea typeface="华文行楷" panose="02010800040101010101" charset="-122"/>
            </a:endParaRPr>
          </a:p>
          <a:p>
            <a:pPr>
              <a:lnSpc>
                <a:spcPct val="150000"/>
              </a:lnSpc>
            </a:pPr>
            <a:r>
              <a:rPr lang="zh-CN" altLang="en-US" sz="2400" dirty="0">
                <a:latin typeface="华文行楷" panose="02010800040101010101" charset="-122"/>
                <a:ea typeface="华文行楷" panose="02010800040101010101" charset="-122"/>
              </a:rPr>
              <a:t>简介：</a:t>
            </a:r>
            <a:r>
              <a:rPr lang="zh-CN" altLang="en-US" sz="2000" dirty="0">
                <a:latin typeface="仿宋" panose="02010609060101010101" pitchFamily="49" charset="-122"/>
                <a:ea typeface="仿宋" panose="02010609060101010101" pitchFamily="49" charset="-122"/>
              </a:rPr>
              <a:t>活动会邀请到学校教授、学术大牛与同学们面对面交流学术。</a:t>
            </a:r>
            <a:endParaRPr lang="zh-CN" altLang="en-US" sz="2000" dirty="0">
              <a:latin typeface="仿宋" panose="02010609060101010101" pitchFamily="49" charset="-122"/>
              <a:ea typeface="仿宋" panose="02010609060101010101" pitchFamily="49" charset="-122"/>
            </a:endParaRPr>
          </a:p>
          <a:p>
            <a:pPr>
              <a:lnSpc>
                <a:spcPct val="150000"/>
              </a:lnSpc>
            </a:pPr>
            <a:r>
              <a:rPr lang="zh-CN" altLang="en-US" sz="2400" dirty="0">
                <a:latin typeface="华文行楷" panose="02010800040101010101" charset="-122"/>
                <a:ea typeface="华文行楷" panose="02010800040101010101" charset="-122"/>
              </a:rPr>
              <a:t>目的：</a:t>
            </a:r>
            <a:r>
              <a:rPr lang="zh-CN" altLang="en-US" sz="2000" dirty="0">
                <a:latin typeface="仿宋" panose="02010609060101010101" pitchFamily="49" charset="-122"/>
                <a:ea typeface="仿宋" panose="02010609060101010101" pitchFamily="49" charset="-122"/>
              </a:rPr>
              <a:t>为同学提供与老师、教授接触的机会，让同学们更了解自己专业的未来前景、应用范围与科研方向，为同学未来的科研生活提供帮助指引。</a:t>
            </a:r>
            <a:endParaRPr lang="zh-CN" altLang="en-US" sz="2000" dirty="0">
              <a:latin typeface="仿宋" panose="02010609060101010101" pitchFamily="49" charset="-122"/>
              <a:ea typeface="仿宋" panose="02010609060101010101" pitchFamily="49" charset="-122"/>
            </a:endParaRPr>
          </a:p>
        </p:txBody>
      </p:sp>
      <p:sp>
        <p:nvSpPr>
          <p:cNvPr id="5" name="文本框 4"/>
          <p:cNvSpPr txBox="1"/>
          <p:nvPr/>
        </p:nvSpPr>
        <p:spPr>
          <a:xfrm>
            <a:off x="5063301" y="207010"/>
            <a:ext cx="5864231" cy="3005631"/>
          </a:xfrm>
          <a:prstGeom prst="rect">
            <a:avLst/>
          </a:prstGeom>
          <a:noFill/>
        </p:spPr>
        <p:txBody>
          <a:bodyPr wrap="square" rtlCol="0">
            <a:spAutoFit/>
          </a:bodyPr>
          <a:lstStyle/>
          <a:p>
            <a:pPr algn="l">
              <a:buClrTx/>
              <a:buSzTx/>
              <a:buNone/>
            </a:pPr>
            <a:r>
              <a:rPr lang="zh-CN" altLang="en-US" sz="3200" dirty="0">
                <a:gradFill>
                  <a:gsLst>
                    <a:gs pos="0">
                      <a:srgbClr val="007BD3"/>
                    </a:gs>
                    <a:gs pos="100000">
                      <a:srgbClr val="034373"/>
                    </a:gs>
                  </a:gsLst>
                  <a:lin scaled="0"/>
                </a:gradFill>
                <a:latin typeface="华文行楷" panose="02010800040101010101" charset="-122"/>
                <a:ea typeface="华文行楷" panose="02010800040101010101" charset="-122"/>
              </a:rPr>
              <a:t>技能get坊</a:t>
            </a:r>
            <a:endParaRPr lang="zh-CN" altLang="en-US" sz="3200" dirty="0">
              <a:gradFill>
                <a:gsLst>
                  <a:gs pos="0">
                    <a:srgbClr val="007BD3"/>
                  </a:gs>
                  <a:gs pos="100000">
                    <a:srgbClr val="034373"/>
                  </a:gs>
                </a:gsLst>
                <a:lin scaled="0"/>
              </a:gradFill>
              <a:latin typeface="华文行楷" panose="02010800040101010101" charset="-122"/>
              <a:ea typeface="华文行楷" panose="02010800040101010101" charset="-122"/>
            </a:endParaRPr>
          </a:p>
          <a:p>
            <a:pPr algn="l">
              <a:lnSpc>
                <a:spcPct val="150000"/>
              </a:lnSpc>
              <a:buClrTx/>
              <a:buSzTx/>
              <a:buNone/>
            </a:pPr>
            <a:r>
              <a:rPr lang="zh-CN" altLang="en-US" sz="2400" dirty="0">
                <a:latin typeface="华文行楷" panose="02010800040101010101" charset="-122"/>
                <a:ea typeface="华文行楷" panose="02010800040101010101" charset="-122"/>
              </a:rPr>
              <a:t>简介：</a:t>
            </a:r>
            <a:r>
              <a:rPr lang="zh-CN" altLang="en-US" sz="2000" dirty="0">
                <a:latin typeface="仿宋" panose="02010609060101010101" pitchFamily="49" charset="-122"/>
                <a:ea typeface="仿宋" panose="02010609060101010101" pitchFamily="49" charset="-122"/>
              </a:rPr>
              <a:t>是由学业部主办、以帮助学生成长为导向的专题讲座活动。</a:t>
            </a:r>
            <a:r>
              <a:rPr lang="zh-CN" altLang="en-US" sz="2000" dirty="0">
                <a:latin typeface="仿宋" panose="02010609060101010101" pitchFamily="49" charset="-122"/>
                <a:ea typeface="仿宋" panose="02010609060101010101" pitchFamily="49" charset="-122"/>
                <a:sym typeface="+mn-ea"/>
              </a:rPr>
              <a:t>内容涉及学业指导、生活常识、成长导航以及学术沙龙。</a:t>
            </a:r>
            <a:endParaRPr lang="zh-CN" altLang="en-US" sz="2000" dirty="0">
              <a:latin typeface="仿宋" panose="02010609060101010101" pitchFamily="49" charset="-122"/>
              <a:ea typeface="仿宋" panose="02010609060101010101" pitchFamily="49" charset="-122"/>
            </a:endParaRPr>
          </a:p>
          <a:p>
            <a:pPr algn="l">
              <a:lnSpc>
                <a:spcPct val="150000"/>
              </a:lnSpc>
              <a:buClrTx/>
              <a:buSzTx/>
              <a:buNone/>
            </a:pPr>
            <a:r>
              <a:rPr lang="zh-CN" altLang="en-US" sz="2400" dirty="0">
                <a:latin typeface="华文行楷" panose="02010800040101010101" charset="-122"/>
                <a:ea typeface="华文行楷" panose="02010800040101010101" charset="-122"/>
              </a:rPr>
              <a:t>目的：</a:t>
            </a:r>
            <a:r>
              <a:rPr lang="zh-CN" altLang="en-US" sz="2000" dirty="0">
                <a:latin typeface="仿宋" panose="02010609060101010101" pitchFamily="49" charset="-122"/>
                <a:ea typeface="仿宋" panose="02010609060101010101" pitchFamily="49" charset="-122"/>
                <a:sym typeface="+mn-ea"/>
              </a:rPr>
              <a:t>帮助同学们拓宽思维、开阔视野，提高文化素养，为大学生活的方方面面答疑解惑</a:t>
            </a:r>
            <a:endParaRPr lang="zh-CN" altLang="en-US" sz="2400" dirty="0">
              <a:latin typeface="仿宋" panose="02010609060101010101" pitchFamily="49" charset="-122"/>
              <a:ea typeface="仿宋" panose="02010609060101010101" pitchFamily="49" charset="-122"/>
            </a:endParaRPr>
          </a:p>
        </p:txBody>
      </p:sp>
      <p:grpSp>
        <p:nvGrpSpPr>
          <p:cNvPr id="17" name="组合 16"/>
          <p:cNvGrpSpPr/>
          <p:nvPr/>
        </p:nvGrpSpPr>
        <p:grpSpPr>
          <a:xfrm>
            <a:off x="280555" y="24825"/>
            <a:ext cx="3654944" cy="1543913"/>
            <a:chOff x="536" y="939"/>
            <a:chExt cx="6059" cy="2610"/>
          </a:xfrm>
        </p:grpSpPr>
        <p:sp>
          <p:nvSpPr>
            <p:cNvPr id="6" name="矩形 5"/>
            <p:cNvSpPr/>
            <p:nvPr/>
          </p:nvSpPr>
          <p:spPr>
            <a:xfrm>
              <a:off x="536" y="939"/>
              <a:ext cx="5811" cy="1717"/>
            </a:xfrm>
            <a:prstGeom prst="rect">
              <a:avLst/>
            </a:prstGeom>
            <a:noFill/>
            <a:ln>
              <a:noFill/>
            </a:ln>
          </p:spPr>
          <p:txBody>
            <a:bodyPr wrap="square" rtlCol="0" anchor="t">
              <a:spAutoFit/>
            </a:bodyPr>
            <a:lstStyle/>
            <a:p>
              <a:pPr algn="ctr"/>
              <a:r>
                <a:rPr lang="zh-CN" altLang="en-US" sz="6000" b="1" kern="100" dirty="0">
                  <a:solidFill>
                    <a:srgbClr val="002060"/>
                  </a:solidFill>
                  <a:latin typeface="微软雅黑" panose="020B0503020204020204" charset="-122"/>
                  <a:ea typeface="微软雅黑" panose="020B0503020204020204" charset="-122"/>
                  <a:cs typeface="+mn-ea"/>
                </a:rPr>
                <a:t>活动介绍</a:t>
              </a:r>
              <a:endParaRPr lang="zh-CN" altLang="en-US" sz="6000" b="1" kern="100" dirty="0">
                <a:solidFill>
                  <a:srgbClr val="002060"/>
                </a:solidFill>
                <a:latin typeface="微软雅黑" panose="020B0503020204020204" charset="-122"/>
                <a:ea typeface="微软雅黑" panose="020B0503020204020204" charset="-122"/>
                <a:cs typeface="+mn-ea"/>
              </a:endParaRPr>
            </a:p>
          </p:txBody>
        </p:sp>
        <p:sp>
          <p:nvSpPr>
            <p:cNvPr id="37" name="文本框 36"/>
            <p:cNvSpPr txBox="1"/>
            <p:nvPr/>
          </p:nvSpPr>
          <p:spPr>
            <a:xfrm>
              <a:off x="2717" y="2664"/>
              <a:ext cx="3878" cy="885"/>
            </a:xfrm>
            <a:prstGeom prst="rect">
              <a:avLst/>
            </a:prstGeom>
            <a:noFill/>
          </p:spPr>
          <p:txBody>
            <a:bodyPr wrap="none" rtlCol="0">
              <a:spAutoFit/>
            </a:bodyPr>
            <a:lstStyle/>
            <a:p>
              <a:r>
                <a:rPr lang="en-US" altLang="zh-CN" sz="2800" dirty="0">
                  <a:latin typeface="方正舒体" panose="02010601030101010101" charset="-122"/>
                  <a:ea typeface="方正舒体" panose="02010601030101010101" charset="-122"/>
                  <a:cs typeface="方正舒体" panose="02010601030101010101" charset="-122"/>
                </a:rPr>
                <a:t>——</a:t>
              </a:r>
              <a:r>
                <a:rPr lang="zh-CN" altLang="en-US" sz="2800" dirty="0">
                  <a:latin typeface="方正舒体" panose="02010601030101010101" charset="-122"/>
                  <a:ea typeface="方正舒体" panose="02010601030101010101" charset="-122"/>
                  <a:cs typeface="方正舒体" panose="02010601030101010101" charset="-122"/>
                </a:rPr>
                <a:t>百场导航</a:t>
              </a:r>
              <a:endParaRPr lang="zh-CN" altLang="en-US" sz="2800" dirty="0">
                <a:latin typeface="方正舒体" panose="02010601030101010101" charset="-122"/>
                <a:ea typeface="方正舒体" panose="02010601030101010101" charset="-122"/>
                <a:cs typeface="方正舒体" panose="02010601030101010101" charset="-122"/>
              </a:endParaRPr>
            </a:p>
          </p:txBody>
        </p:sp>
      </p:grpSp>
      <p:cxnSp>
        <p:nvCxnSpPr>
          <p:cNvPr id="19" name="直接连接符 18"/>
          <p:cNvCxnSpPr/>
          <p:nvPr/>
        </p:nvCxnSpPr>
        <p:spPr>
          <a:xfrm>
            <a:off x="4956810" y="3329010"/>
            <a:ext cx="7217860" cy="9697"/>
          </a:xfrm>
          <a:prstGeom prst="line">
            <a:avLst/>
          </a:prstGeom>
          <a:ln w="28575" cmpd="sng">
            <a:solidFill>
              <a:srgbClr val="2E75B6"/>
            </a:solidFill>
            <a:prstDash val="solid"/>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210769" y="1924859"/>
            <a:ext cx="1849887" cy="1387415"/>
          </a:xfrm>
          <a:prstGeom prst="rect">
            <a:avLst/>
          </a:prstGeom>
        </p:spPr>
      </p:pic>
      <p:pic>
        <p:nvPicPr>
          <p:cNvPr id="42" name="图片 41"/>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2312276" y="1900317"/>
            <a:ext cx="1884309" cy="1413232"/>
          </a:xfrm>
          <a:prstGeom prst="rect">
            <a:avLst/>
          </a:prstGeom>
        </p:spPr>
      </p:pic>
      <p:pic>
        <p:nvPicPr>
          <p:cNvPr id="44" name="图片 43"/>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2236816" y="3501758"/>
            <a:ext cx="1955153" cy="1466365"/>
          </a:xfrm>
          <a:prstGeom prst="rect">
            <a:avLst/>
          </a:prstGeom>
        </p:spPr>
      </p:pic>
      <p:pic>
        <p:nvPicPr>
          <p:cNvPr id="46" name="图片 45"/>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9604" y="3498842"/>
            <a:ext cx="1881052" cy="1410789"/>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667442" y="245"/>
            <a:ext cx="3507228" cy="68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 name="组合 77"/>
          <p:cNvGrpSpPr/>
          <p:nvPr>
            <p:custDataLst>
              <p:tags r:id="rId2"/>
            </p:custDataLst>
          </p:nvPr>
        </p:nvGrpSpPr>
        <p:grpSpPr>
          <a:xfrm rot="872037">
            <a:off x="515593" y="5226688"/>
            <a:ext cx="757953" cy="1495507"/>
            <a:chOff x="1606865" y="2071005"/>
            <a:chExt cx="1031879" cy="2590782"/>
          </a:xfrm>
        </p:grpSpPr>
        <p:grpSp>
          <p:nvGrpSpPr>
            <p:cNvPr id="29" name="组合 28"/>
            <p:cNvGrpSpPr/>
            <p:nvPr/>
          </p:nvGrpSpPr>
          <p:grpSpPr>
            <a:xfrm>
              <a:off x="1606865" y="2071005"/>
              <a:ext cx="974669" cy="2590782"/>
              <a:chOff x="6204990" y="2071005"/>
              <a:chExt cx="974669" cy="2590782"/>
            </a:xfrm>
          </p:grpSpPr>
          <p:cxnSp>
            <p:nvCxnSpPr>
              <p:cNvPr id="30" name="直接连接符 29"/>
              <p:cNvCxnSpPr/>
              <p:nvPr>
                <p:custDataLst>
                  <p:tags r:id="rId3"/>
                </p:custDataLst>
              </p:nvPr>
            </p:nvCxnSpPr>
            <p:spPr>
              <a:xfrm>
                <a:off x="6737618" y="2071005"/>
                <a:ext cx="0" cy="2011680"/>
              </a:xfrm>
              <a:prstGeom prst="line">
                <a:avLst/>
              </a:prstGeom>
              <a:ln w="19050">
                <a:solidFill>
                  <a:srgbClr val="FFFFFF">
                    <a:lumMod val="75000"/>
                  </a:srgbClr>
                </a:solidFill>
              </a:ln>
            </p:spPr>
            <p:style>
              <a:lnRef idx="1">
                <a:srgbClr val="018BE9"/>
              </a:lnRef>
              <a:fillRef idx="0">
                <a:srgbClr val="018BE9"/>
              </a:fillRef>
              <a:effectRef idx="0">
                <a:srgbClr val="018BE9"/>
              </a:effectRef>
              <a:fontRef idx="minor">
                <a:srgbClr val="7F7F7F"/>
              </a:fontRef>
            </p:style>
          </p:cxnSp>
          <p:sp>
            <p:nvSpPr>
              <p:cNvPr id="31" name="椭圆 30"/>
              <p:cNvSpPr/>
              <p:nvPr>
                <p:custDataLst>
                  <p:tags r:id="rId4"/>
                </p:custDataLst>
              </p:nvPr>
            </p:nvSpPr>
            <p:spPr>
              <a:xfrm>
                <a:off x="6215931" y="3573828"/>
                <a:ext cx="946617" cy="1087959"/>
              </a:xfrm>
              <a:prstGeom prst="ellipse">
                <a:avLst/>
              </a:prstGeom>
              <a:solidFill>
                <a:srgbClr val="FFC000"/>
              </a:solidFill>
              <a:ln>
                <a:noFill/>
              </a:ln>
            </p:spPr>
            <p:style>
              <a:lnRef idx="2">
                <a:srgbClr val="018BE9">
                  <a:shade val="50000"/>
                </a:srgbClr>
              </a:lnRef>
              <a:fillRef idx="1">
                <a:srgbClr val="018BE9"/>
              </a:fillRef>
              <a:effectRef idx="0">
                <a:srgbClr val="018BE9"/>
              </a:effectRef>
              <a:fontRef idx="minor">
                <a:srgbClr val="FFFFFF"/>
              </a:fontRef>
            </p:style>
            <p:txBody>
              <a:bodyPr rtlCol="0" anchor="ctr">
                <a:normAutofit/>
              </a:bodyPr>
              <a:lstStyle/>
              <a:p>
                <a:pPr algn="ctr"/>
                <a:endParaRPr lang="zh-CN" altLang="en-US"/>
              </a:p>
            </p:txBody>
          </p:sp>
          <p:sp>
            <p:nvSpPr>
              <p:cNvPr id="32" name="矩形 31"/>
              <p:cNvSpPr/>
              <p:nvPr>
                <p:custDataLst>
                  <p:tags r:id="rId5"/>
                </p:custDataLst>
              </p:nvPr>
            </p:nvSpPr>
            <p:spPr>
              <a:xfrm rot="20898981">
                <a:off x="6204990" y="3723046"/>
                <a:ext cx="974669" cy="825748"/>
              </a:xfrm>
              <a:prstGeom prst="rect">
                <a:avLst/>
              </a:prstGeom>
            </p:spPr>
            <p:txBody>
              <a:bodyPr wrap="none">
                <a:normAutofit fontScale="45000" lnSpcReduction="20000"/>
              </a:bodyPr>
              <a:lstStyle/>
              <a:p>
                <a:pPr algn="ctr"/>
                <a:r>
                  <a:rPr lang="zh-CN" altLang="en-US" sz="3200" b="1" dirty="0">
                    <a:solidFill>
                      <a:schemeClr val="accent5">
                        <a:lumMod val="75000"/>
                      </a:schemeClr>
                    </a:solidFill>
                    <a:latin typeface="华文行楷" panose="02010800040101010101" charset="-122"/>
                    <a:ea typeface="华文行楷" panose="02010800040101010101" charset="-122"/>
                  </a:rPr>
                  <a:t>百场</a:t>
                </a:r>
                <a:endParaRPr lang="zh-CN" altLang="en-US" sz="3200" b="1" dirty="0">
                  <a:solidFill>
                    <a:schemeClr val="accent5">
                      <a:lumMod val="75000"/>
                    </a:schemeClr>
                  </a:solidFill>
                  <a:latin typeface="华文行楷" panose="02010800040101010101" charset="-122"/>
                  <a:ea typeface="华文行楷" panose="02010800040101010101" charset="-122"/>
                </a:endParaRPr>
              </a:p>
              <a:p>
                <a:pPr algn="ctr"/>
                <a:r>
                  <a:rPr lang="zh-CN" altLang="en-US" sz="3200" b="1" dirty="0">
                    <a:solidFill>
                      <a:schemeClr val="accent5">
                        <a:lumMod val="75000"/>
                      </a:schemeClr>
                    </a:solidFill>
                    <a:latin typeface="华文行楷" panose="02010800040101010101" charset="-122"/>
                    <a:ea typeface="华文行楷" panose="02010800040101010101" charset="-122"/>
                  </a:rPr>
                  <a:t>导航</a:t>
                </a:r>
                <a:endParaRPr lang="zh-CN" altLang="en-US" sz="3200" b="1" dirty="0">
                  <a:solidFill>
                    <a:schemeClr val="accent5">
                      <a:lumMod val="75000"/>
                    </a:schemeClr>
                  </a:solidFill>
                  <a:latin typeface="华文行楷" panose="02010800040101010101" charset="-122"/>
                  <a:ea typeface="华文行楷" panose="02010800040101010101" charset="-122"/>
                </a:endParaRPr>
              </a:p>
            </p:txBody>
          </p:sp>
        </p:grpSp>
        <p:sp>
          <p:nvSpPr>
            <p:cNvPr id="34" name="椭圆 33"/>
            <p:cNvSpPr/>
            <p:nvPr>
              <p:custDataLst>
                <p:tags r:id="rId6"/>
              </p:custDataLst>
            </p:nvPr>
          </p:nvSpPr>
          <p:spPr>
            <a:xfrm rot="18289111">
              <a:off x="2327407" y="4332669"/>
              <a:ext cx="311337" cy="311337"/>
            </a:xfrm>
            <a:prstGeom prst="ellipse">
              <a:avLst/>
            </a:prstGeom>
            <a:solidFill>
              <a:schemeClr val="bg1"/>
            </a:solidFill>
            <a:ln w="19050">
              <a:solidFill>
                <a:srgbClr val="FFC000"/>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27500" lnSpcReduction="20000"/>
            </a:bodyPr>
            <a:lstStyle/>
            <a:p>
              <a:pPr algn="ctr"/>
              <a:endParaRPr lang="zh-CN" altLang="en-US"/>
            </a:p>
          </p:txBody>
        </p:sp>
      </p:grpSp>
      <p:pic>
        <p:nvPicPr>
          <p:cNvPr id="25" name="图片 24"/>
          <p:cNvPicPr>
            <a:picLocks noChangeAspect="1"/>
          </p:cNvPicPr>
          <p:nvPr/>
        </p:nvPicPr>
        <p:blipFill>
          <a:blip r:embed="rId7"/>
          <a:srcRect l="188" t="74113" r="87769" b="784"/>
          <a:stretch>
            <a:fillRect/>
          </a:stretch>
        </p:blipFill>
        <p:spPr>
          <a:xfrm>
            <a:off x="857250" y="6522720"/>
            <a:ext cx="274955" cy="301625"/>
          </a:xfrm>
          <a:prstGeom prst="ellipse">
            <a:avLst/>
          </a:prstGeom>
        </p:spPr>
      </p:pic>
      <p:grpSp>
        <p:nvGrpSpPr>
          <p:cNvPr id="85" name="组合 84"/>
          <p:cNvGrpSpPr/>
          <p:nvPr>
            <p:custDataLst>
              <p:tags r:id="rId8"/>
            </p:custDataLst>
          </p:nvPr>
        </p:nvGrpSpPr>
        <p:grpSpPr>
          <a:xfrm>
            <a:off x="4191430" y="5233399"/>
            <a:ext cx="568820" cy="1454785"/>
            <a:chOff x="5797105" y="1828233"/>
            <a:chExt cx="878611" cy="2773924"/>
          </a:xfrm>
        </p:grpSpPr>
        <p:grpSp>
          <p:nvGrpSpPr>
            <p:cNvPr id="13" name="组合 12"/>
            <p:cNvGrpSpPr/>
            <p:nvPr/>
          </p:nvGrpSpPr>
          <p:grpSpPr>
            <a:xfrm>
              <a:off x="5797105" y="1828233"/>
              <a:ext cx="821812" cy="2773924"/>
              <a:chOff x="6397995" y="1828233"/>
              <a:chExt cx="821812" cy="2773924"/>
            </a:xfrm>
          </p:grpSpPr>
          <p:cxnSp>
            <p:nvCxnSpPr>
              <p:cNvPr id="14" name="直接连接符 13"/>
              <p:cNvCxnSpPr/>
              <p:nvPr>
                <p:custDataLst>
                  <p:tags r:id="rId9"/>
                </p:custDataLst>
              </p:nvPr>
            </p:nvCxnSpPr>
            <p:spPr>
              <a:xfrm>
                <a:off x="6706843" y="1828233"/>
                <a:ext cx="0" cy="2011680"/>
              </a:xfrm>
              <a:prstGeom prst="line">
                <a:avLst/>
              </a:prstGeom>
              <a:ln w="19050">
                <a:solidFill>
                  <a:srgbClr val="FFFFFF">
                    <a:lumMod val="75000"/>
                  </a:srgbClr>
                </a:solidFill>
              </a:ln>
            </p:spPr>
            <p:style>
              <a:lnRef idx="1">
                <a:srgbClr val="018BE9"/>
              </a:lnRef>
              <a:fillRef idx="0">
                <a:srgbClr val="018BE9"/>
              </a:fillRef>
              <a:effectRef idx="0">
                <a:srgbClr val="018BE9"/>
              </a:effectRef>
              <a:fontRef idx="minor">
                <a:srgbClr val="7F7F7F"/>
              </a:fontRef>
            </p:style>
          </p:cxnSp>
          <p:sp>
            <p:nvSpPr>
              <p:cNvPr id="15" name="椭圆 14"/>
              <p:cNvSpPr/>
              <p:nvPr>
                <p:custDataLst>
                  <p:tags r:id="rId10"/>
                </p:custDataLst>
              </p:nvPr>
            </p:nvSpPr>
            <p:spPr>
              <a:xfrm>
                <a:off x="6398849" y="3615362"/>
                <a:ext cx="820958" cy="986795"/>
              </a:xfrm>
              <a:prstGeom prst="ellipse">
                <a:avLst/>
              </a:prstGeom>
              <a:ln>
                <a:noFill/>
              </a:ln>
            </p:spPr>
            <p:style>
              <a:lnRef idx="2">
                <a:srgbClr val="018BE9">
                  <a:shade val="50000"/>
                </a:srgbClr>
              </a:lnRef>
              <a:fillRef idx="1">
                <a:srgbClr val="018BE9"/>
              </a:fillRef>
              <a:effectRef idx="0">
                <a:srgbClr val="018BE9"/>
              </a:effectRef>
              <a:fontRef idx="minor">
                <a:srgbClr val="FFFFFF"/>
              </a:fontRef>
            </p:style>
            <p:txBody>
              <a:bodyPr rtlCol="0" anchor="ctr">
                <a:normAutofit/>
              </a:bodyPr>
              <a:lstStyle/>
              <a:p>
                <a:pPr algn="ctr"/>
                <a:endParaRPr lang="zh-CN" altLang="en-US"/>
              </a:p>
            </p:txBody>
          </p:sp>
          <p:sp>
            <p:nvSpPr>
              <p:cNvPr id="16" name="矩形 15"/>
              <p:cNvSpPr/>
              <p:nvPr>
                <p:custDataLst>
                  <p:tags r:id="rId11"/>
                </p:custDataLst>
              </p:nvPr>
            </p:nvSpPr>
            <p:spPr>
              <a:xfrm>
                <a:off x="6397995" y="3571773"/>
                <a:ext cx="766031" cy="906883"/>
              </a:xfrm>
              <a:prstGeom prst="rect">
                <a:avLst/>
              </a:prstGeom>
            </p:spPr>
            <p:txBody>
              <a:bodyPr wrap="none">
                <a:noAutofit/>
              </a:bodyPr>
              <a:lstStyle/>
              <a:p>
                <a:pPr algn="ctr"/>
                <a:r>
                  <a:rPr lang="zh-CN" altLang="en-US" sz="1400" b="1" dirty="0">
                    <a:solidFill>
                      <a:schemeClr val="accent4">
                        <a:lumMod val="60000"/>
                        <a:lumOff val="40000"/>
                      </a:schemeClr>
                    </a:solidFill>
                    <a:latin typeface="华文行楷" panose="02010800040101010101" charset="-122"/>
                    <a:ea typeface="华文行楷" panose="02010800040101010101" charset="-122"/>
                  </a:rPr>
                  <a:t>技能</a:t>
                </a:r>
                <a:endParaRPr lang="zh-CN" altLang="en-US" sz="1400" b="1" dirty="0">
                  <a:solidFill>
                    <a:schemeClr val="accent4">
                      <a:lumMod val="60000"/>
                      <a:lumOff val="40000"/>
                    </a:schemeClr>
                  </a:solidFill>
                  <a:latin typeface="华文行楷" panose="02010800040101010101" charset="-122"/>
                  <a:ea typeface="华文行楷" panose="02010800040101010101" charset="-122"/>
                </a:endParaRPr>
              </a:p>
              <a:p>
                <a:pPr algn="ctr"/>
                <a:r>
                  <a:rPr lang="zh-CN" altLang="en-US" sz="1400" b="1" dirty="0">
                    <a:solidFill>
                      <a:schemeClr val="accent4">
                        <a:lumMod val="60000"/>
                        <a:lumOff val="40000"/>
                      </a:schemeClr>
                    </a:solidFill>
                    <a:latin typeface="华文行楷" panose="02010800040101010101" charset="-122"/>
                    <a:ea typeface="华文行楷" panose="02010800040101010101" charset="-122"/>
                  </a:rPr>
                  <a:t>get坊</a:t>
                </a:r>
                <a:endParaRPr lang="zh-CN" altLang="en-US" sz="1400" b="1" dirty="0">
                  <a:solidFill>
                    <a:schemeClr val="accent4">
                      <a:lumMod val="60000"/>
                      <a:lumOff val="40000"/>
                    </a:schemeClr>
                  </a:solidFill>
                  <a:latin typeface="华文行楷" panose="02010800040101010101" charset="-122"/>
                  <a:ea typeface="华文行楷" panose="02010800040101010101" charset="-122"/>
                </a:endParaRPr>
              </a:p>
            </p:txBody>
          </p:sp>
        </p:grpSp>
        <p:sp>
          <p:nvSpPr>
            <p:cNvPr id="53" name="椭圆 52"/>
            <p:cNvSpPr/>
            <p:nvPr>
              <p:custDataLst>
                <p:tags r:id="rId12"/>
              </p:custDataLst>
            </p:nvPr>
          </p:nvSpPr>
          <p:spPr>
            <a:xfrm rot="18289111">
              <a:off x="6364379" y="4230182"/>
              <a:ext cx="311337" cy="311337"/>
            </a:xfrm>
            <a:prstGeom prst="ellipse">
              <a:avLst/>
            </a:prstGeom>
            <a:solidFill>
              <a:srgbClr val="FFFFFF"/>
            </a:solidFill>
            <a:ln w="19050">
              <a:solidFill>
                <a:srgbClr val="018BE9"/>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25000" lnSpcReduction="20000"/>
            </a:bodyPr>
            <a:lstStyle/>
            <a:p>
              <a:pPr algn="ctr"/>
              <a:endParaRPr lang="zh-CN" altLang="en-US"/>
            </a:p>
          </p:txBody>
        </p:sp>
      </p:grpSp>
      <p:grpSp>
        <p:nvGrpSpPr>
          <p:cNvPr id="87" name="组合 86"/>
          <p:cNvGrpSpPr/>
          <p:nvPr>
            <p:custDataLst>
              <p:tags r:id="rId13"/>
            </p:custDataLst>
          </p:nvPr>
        </p:nvGrpSpPr>
        <p:grpSpPr>
          <a:xfrm>
            <a:off x="1977086" y="5192715"/>
            <a:ext cx="815220" cy="1578610"/>
            <a:chOff x="3959977" y="1863634"/>
            <a:chExt cx="997142" cy="2898264"/>
          </a:xfrm>
        </p:grpSpPr>
        <p:grpSp>
          <p:nvGrpSpPr>
            <p:cNvPr id="21" name="组合 20"/>
            <p:cNvGrpSpPr/>
            <p:nvPr/>
          </p:nvGrpSpPr>
          <p:grpSpPr>
            <a:xfrm>
              <a:off x="3959977" y="1863634"/>
              <a:ext cx="997142" cy="2811992"/>
              <a:chOff x="6232913" y="1863634"/>
              <a:chExt cx="997142" cy="2811992"/>
            </a:xfrm>
          </p:grpSpPr>
          <p:cxnSp>
            <p:nvCxnSpPr>
              <p:cNvPr id="22" name="直接连接符 21"/>
              <p:cNvCxnSpPr/>
              <p:nvPr>
                <p:custDataLst>
                  <p:tags r:id="rId14"/>
                </p:custDataLst>
              </p:nvPr>
            </p:nvCxnSpPr>
            <p:spPr>
              <a:xfrm>
                <a:off x="6731726" y="1863634"/>
                <a:ext cx="0" cy="2011680"/>
              </a:xfrm>
              <a:prstGeom prst="line">
                <a:avLst/>
              </a:prstGeom>
              <a:ln w="19050">
                <a:solidFill>
                  <a:srgbClr val="FFFFFF">
                    <a:lumMod val="75000"/>
                  </a:srgbClr>
                </a:solidFill>
              </a:ln>
            </p:spPr>
            <p:style>
              <a:lnRef idx="1">
                <a:srgbClr val="018BE9"/>
              </a:lnRef>
              <a:fillRef idx="0">
                <a:srgbClr val="018BE9"/>
              </a:fillRef>
              <a:effectRef idx="0">
                <a:srgbClr val="018BE9"/>
              </a:effectRef>
              <a:fontRef idx="minor">
                <a:srgbClr val="7F7F7F"/>
              </a:fontRef>
            </p:style>
          </p:cxnSp>
          <p:sp>
            <p:nvSpPr>
              <p:cNvPr id="23" name="椭圆 22"/>
              <p:cNvSpPr/>
              <p:nvPr>
                <p:custDataLst>
                  <p:tags r:id="rId15"/>
                </p:custDataLst>
              </p:nvPr>
            </p:nvSpPr>
            <p:spPr>
              <a:xfrm>
                <a:off x="6380488" y="3688164"/>
                <a:ext cx="726996" cy="987462"/>
              </a:xfrm>
              <a:prstGeom prst="ellipse">
                <a:avLst/>
              </a:prstGeom>
              <a:ln>
                <a:noFill/>
              </a:ln>
            </p:spPr>
            <p:style>
              <a:lnRef idx="2">
                <a:srgbClr val="018BE9">
                  <a:shade val="50000"/>
                </a:srgbClr>
              </a:lnRef>
              <a:fillRef idx="1">
                <a:srgbClr val="018BE9"/>
              </a:fillRef>
              <a:effectRef idx="0">
                <a:srgbClr val="018BE9"/>
              </a:effectRef>
              <a:fontRef idx="minor">
                <a:srgbClr val="FFFFFF"/>
              </a:fontRef>
            </p:style>
            <p:txBody>
              <a:bodyPr rtlCol="0" anchor="ctr">
                <a:normAutofit/>
              </a:bodyPr>
              <a:lstStyle/>
              <a:p>
                <a:pPr algn="ctr"/>
                <a:endParaRPr lang="zh-CN" altLang="en-US"/>
              </a:p>
            </p:txBody>
          </p:sp>
          <p:sp>
            <p:nvSpPr>
              <p:cNvPr id="24" name="矩形 23"/>
              <p:cNvSpPr/>
              <p:nvPr>
                <p:custDataLst>
                  <p:tags r:id="rId16"/>
                </p:custDataLst>
              </p:nvPr>
            </p:nvSpPr>
            <p:spPr>
              <a:xfrm>
                <a:off x="6232913" y="3709234"/>
                <a:ext cx="997142" cy="849585"/>
              </a:xfrm>
              <a:prstGeom prst="rect">
                <a:avLst/>
              </a:prstGeom>
            </p:spPr>
            <p:txBody>
              <a:bodyPr wrap="none">
                <a:normAutofit fontScale="97500"/>
              </a:bodyPr>
              <a:lstStyle/>
              <a:p>
                <a:pPr algn="ctr"/>
                <a:r>
                  <a:rPr lang="zh-CN" altLang="en-US" sz="1200" b="1" dirty="0">
                    <a:solidFill>
                      <a:schemeClr val="accent4">
                        <a:lumMod val="60000"/>
                        <a:lumOff val="40000"/>
                      </a:schemeClr>
                    </a:solidFill>
                    <a:latin typeface="华文行楷" panose="02010800040101010101" charset="-122"/>
                    <a:ea typeface="华文行楷" panose="02010800040101010101" charset="-122"/>
                  </a:rPr>
                  <a:t>导师</a:t>
                </a:r>
                <a:endParaRPr lang="zh-CN" altLang="en-US" sz="1200" b="1" dirty="0">
                  <a:solidFill>
                    <a:schemeClr val="accent4">
                      <a:lumMod val="60000"/>
                      <a:lumOff val="40000"/>
                    </a:schemeClr>
                  </a:solidFill>
                  <a:latin typeface="华文行楷" panose="02010800040101010101" charset="-122"/>
                  <a:ea typeface="华文行楷" panose="02010800040101010101" charset="-122"/>
                </a:endParaRPr>
              </a:p>
              <a:p>
                <a:pPr algn="ctr"/>
                <a:r>
                  <a:rPr lang="zh-CN" altLang="en-US" sz="1200" b="1" dirty="0">
                    <a:solidFill>
                      <a:schemeClr val="accent4">
                        <a:lumMod val="60000"/>
                        <a:lumOff val="40000"/>
                      </a:schemeClr>
                    </a:solidFill>
                    <a:latin typeface="华文行楷" panose="02010800040101010101" charset="-122"/>
                    <a:ea typeface="华文行楷" panose="02010800040101010101" charset="-122"/>
                  </a:rPr>
                  <a:t>面对面</a:t>
                </a:r>
                <a:endParaRPr lang="zh-CN" altLang="en-US" sz="1200" b="1" dirty="0">
                  <a:solidFill>
                    <a:schemeClr val="accent4">
                      <a:lumMod val="60000"/>
                      <a:lumOff val="40000"/>
                    </a:schemeClr>
                  </a:solidFill>
                  <a:latin typeface="华文行楷" panose="02010800040101010101" charset="-122"/>
                  <a:ea typeface="华文行楷" panose="02010800040101010101" charset="-122"/>
                </a:endParaRPr>
              </a:p>
            </p:txBody>
          </p:sp>
        </p:grpSp>
        <p:sp>
          <p:nvSpPr>
            <p:cNvPr id="47" name="椭圆 46"/>
            <p:cNvSpPr/>
            <p:nvPr>
              <p:custDataLst>
                <p:tags r:id="rId17"/>
              </p:custDataLst>
            </p:nvPr>
          </p:nvSpPr>
          <p:spPr>
            <a:xfrm rot="18289111">
              <a:off x="4572280" y="4449146"/>
              <a:ext cx="384725" cy="240778"/>
            </a:xfrm>
            <a:prstGeom prst="ellipse">
              <a:avLst/>
            </a:prstGeom>
            <a:solidFill>
              <a:srgbClr val="FFFFFF"/>
            </a:solidFill>
            <a:ln w="19050">
              <a:solidFill>
                <a:srgbClr val="018BE9"/>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25000" lnSpcReduction="20000"/>
            </a:bodyPr>
            <a:lstStyle/>
            <a:p>
              <a:pPr algn="ctr"/>
              <a:endParaRPr lang="zh-CN" altLang="en-US"/>
            </a:p>
          </p:txBody>
        </p:sp>
      </p:grpSp>
      <p:grpSp>
        <p:nvGrpSpPr>
          <p:cNvPr id="86" name="组合 85"/>
          <p:cNvGrpSpPr/>
          <p:nvPr>
            <p:custDataLst>
              <p:tags r:id="rId18"/>
            </p:custDataLst>
          </p:nvPr>
        </p:nvGrpSpPr>
        <p:grpSpPr>
          <a:xfrm>
            <a:off x="2904584" y="5224754"/>
            <a:ext cx="745996" cy="1494790"/>
            <a:chOff x="4807584" y="1863634"/>
            <a:chExt cx="976101" cy="2796546"/>
          </a:xfrm>
        </p:grpSpPr>
        <p:grpSp>
          <p:nvGrpSpPr>
            <p:cNvPr id="7" name="组合 6"/>
            <p:cNvGrpSpPr/>
            <p:nvPr/>
          </p:nvGrpSpPr>
          <p:grpSpPr>
            <a:xfrm>
              <a:off x="4807584" y="1863634"/>
              <a:ext cx="976101" cy="2796546"/>
              <a:chOff x="6244497" y="1863634"/>
              <a:chExt cx="976101" cy="2796546"/>
            </a:xfrm>
          </p:grpSpPr>
          <p:cxnSp>
            <p:nvCxnSpPr>
              <p:cNvPr id="18" name="直接连接符 17"/>
              <p:cNvCxnSpPr/>
              <p:nvPr>
                <p:custDataLst>
                  <p:tags r:id="rId19"/>
                </p:custDataLst>
              </p:nvPr>
            </p:nvCxnSpPr>
            <p:spPr>
              <a:xfrm>
                <a:off x="6731726" y="1863634"/>
                <a:ext cx="0" cy="2011680"/>
              </a:xfrm>
              <a:prstGeom prst="line">
                <a:avLst/>
              </a:prstGeom>
              <a:ln w="19050">
                <a:solidFill>
                  <a:srgbClr val="FFFFFF">
                    <a:lumMod val="75000"/>
                  </a:srgbClr>
                </a:solidFill>
              </a:ln>
            </p:spPr>
            <p:style>
              <a:lnRef idx="1">
                <a:srgbClr val="018BE9"/>
              </a:lnRef>
              <a:fillRef idx="0">
                <a:srgbClr val="018BE9"/>
              </a:fillRef>
              <a:effectRef idx="0">
                <a:srgbClr val="018BE9"/>
              </a:effectRef>
              <a:fontRef idx="minor">
                <a:srgbClr val="7F7F7F"/>
              </a:fontRef>
            </p:style>
          </p:cxnSp>
          <p:sp>
            <p:nvSpPr>
              <p:cNvPr id="8" name="椭圆 7"/>
              <p:cNvSpPr/>
              <p:nvPr>
                <p:custDataLst>
                  <p:tags r:id="rId20"/>
                </p:custDataLst>
              </p:nvPr>
            </p:nvSpPr>
            <p:spPr>
              <a:xfrm>
                <a:off x="6375508" y="3672954"/>
                <a:ext cx="714547" cy="987226"/>
              </a:xfrm>
              <a:prstGeom prst="ellipse">
                <a:avLst/>
              </a:prstGeom>
              <a:ln>
                <a:noFill/>
              </a:ln>
            </p:spPr>
            <p:style>
              <a:lnRef idx="2">
                <a:srgbClr val="018BE9">
                  <a:shade val="50000"/>
                </a:srgbClr>
              </a:lnRef>
              <a:fillRef idx="1">
                <a:srgbClr val="018BE9"/>
              </a:fillRef>
              <a:effectRef idx="0">
                <a:srgbClr val="018BE9"/>
              </a:effectRef>
              <a:fontRef idx="minor">
                <a:srgbClr val="FFFFFF"/>
              </a:fontRef>
            </p:style>
            <p:txBody>
              <a:bodyPr rtlCol="0" anchor="ctr">
                <a:normAutofit/>
              </a:bodyPr>
              <a:lstStyle/>
              <a:p>
                <a:pPr algn="ctr"/>
                <a:endParaRPr lang="zh-CN" altLang="en-US"/>
              </a:p>
            </p:txBody>
          </p:sp>
          <p:sp>
            <p:nvSpPr>
              <p:cNvPr id="20" name="矩形 19"/>
              <p:cNvSpPr/>
              <p:nvPr>
                <p:custDataLst>
                  <p:tags r:id="rId21"/>
                </p:custDataLst>
              </p:nvPr>
            </p:nvSpPr>
            <p:spPr>
              <a:xfrm>
                <a:off x="6244497" y="3754263"/>
                <a:ext cx="976101" cy="848659"/>
              </a:xfrm>
              <a:prstGeom prst="rect">
                <a:avLst/>
              </a:prstGeom>
            </p:spPr>
            <p:txBody>
              <a:bodyPr wrap="none">
                <a:normAutofit fontScale="55000" lnSpcReduction="20000"/>
              </a:bodyPr>
              <a:lstStyle/>
              <a:p>
                <a:pPr algn="ctr"/>
                <a:r>
                  <a:rPr lang="zh-CN" altLang="en-US" sz="2400" b="1" dirty="0">
                    <a:solidFill>
                      <a:schemeClr val="accent4">
                        <a:lumMod val="60000"/>
                        <a:lumOff val="40000"/>
                      </a:schemeClr>
                    </a:solidFill>
                    <a:latin typeface="华文行楷" panose="02010800040101010101" charset="-122"/>
                    <a:ea typeface="华文行楷" panose="02010800040101010101" charset="-122"/>
                  </a:rPr>
                  <a:t>成长</a:t>
                </a:r>
                <a:endParaRPr lang="zh-CN" altLang="en-US" sz="2400" b="1" dirty="0">
                  <a:solidFill>
                    <a:schemeClr val="accent4">
                      <a:lumMod val="60000"/>
                      <a:lumOff val="40000"/>
                    </a:schemeClr>
                  </a:solidFill>
                  <a:latin typeface="华文行楷" panose="02010800040101010101" charset="-122"/>
                  <a:ea typeface="华文行楷" panose="02010800040101010101" charset="-122"/>
                </a:endParaRPr>
              </a:p>
              <a:p>
                <a:pPr algn="ctr"/>
                <a:r>
                  <a:rPr lang="zh-CN" altLang="en-US" sz="2400" b="1" dirty="0">
                    <a:solidFill>
                      <a:schemeClr val="accent4">
                        <a:lumMod val="60000"/>
                        <a:lumOff val="40000"/>
                      </a:schemeClr>
                    </a:solidFill>
                    <a:latin typeface="华文行楷" panose="02010800040101010101" charset="-122"/>
                    <a:ea typeface="华文行楷" panose="02010800040101010101" charset="-122"/>
                  </a:rPr>
                  <a:t>交流会</a:t>
                </a:r>
                <a:endParaRPr lang="zh-CN" altLang="en-US" sz="2400" b="1" dirty="0">
                  <a:solidFill>
                    <a:schemeClr val="accent4">
                      <a:lumMod val="60000"/>
                      <a:lumOff val="40000"/>
                    </a:schemeClr>
                  </a:solidFill>
                  <a:latin typeface="华文行楷" panose="02010800040101010101" charset="-122"/>
                  <a:ea typeface="华文行楷" panose="02010800040101010101" charset="-122"/>
                </a:endParaRPr>
              </a:p>
            </p:txBody>
          </p:sp>
        </p:grpSp>
        <p:sp>
          <p:nvSpPr>
            <p:cNvPr id="50" name="椭圆 49"/>
            <p:cNvSpPr/>
            <p:nvPr>
              <p:custDataLst>
                <p:tags r:id="rId22"/>
              </p:custDataLst>
            </p:nvPr>
          </p:nvSpPr>
          <p:spPr>
            <a:xfrm rot="18289111">
              <a:off x="5410277" y="4347124"/>
              <a:ext cx="311337" cy="311337"/>
            </a:xfrm>
            <a:prstGeom prst="ellipse">
              <a:avLst/>
            </a:prstGeom>
            <a:solidFill>
              <a:srgbClr val="FFFFFF"/>
            </a:solidFill>
            <a:ln w="19050">
              <a:solidFill>
                <a:srgbClr val="018BE9"/>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35000" lnSpcReduction="20000"/>
            </a:bodyPr>
            <a:lstStyle/>
            <a:p>
              <a:pPr algn="ctr"/>
              <a:endParaRPr lang="zh-CN" altLang="en-US"/>
            </a:p>
          </p:txBody>
        </p:sp>
      </p:grpSp>
      <p:sp>
        <p:nvSpPr>
          <p:cNvPr id="9" name="任意多边形 8"/>
          <p:cNvSpPr/>
          <p:nvPr>
            <p:custDataLst>
              <p:tags r:id="rId23"/>
            </p:custDataLst>
          </p:nvPr>
        </p:nvSpPr>
        <p:spPr>
          <a:xfrm>
            <a:off x="280555" y="5213314"/>
            <a:ext cx="4826509" cy="1644686"/>
          </a:xfrm>
          <a:custGeom>
            <a:avLst/>
            <a:gdLst>
              <a:gd name="connsiteX0" fmla="*/ 677831 w 6261464"/>
              <a:gd name="connsiteY0" fmla="*/ 0 h 2856413"/>
              <a:gd name="connsiteX1" fmla="*/ 5583633 w 6261464"/>
              <a:gd name="connsiteY1" fmla="*/ 0 h 2856413"/>
              <a:gd name="connsiteX2" fmla="*/ 6261464 w 6261464"/>
              <a:gd name="connsiteY2" fmla="*/ 677831 h 2856413"/>
              <a:gd name="connsiteX3" fmla="*/ 6261464 w 6261464"/>
              <a:gd name="connsiteY3" fmla="*/ 2856413 h 2856413"/>
              <a:gd name="connsiteX4" fmla="*/ 0 w 6261464"/>
              <a:gd name="connsiteY4" fmla="*/ 2856413 h 2856413"/>
              <a:gd name="connsiteX5" fmla="*/ 0 w 6261464"/>
              <a:gd name="connsiteY5" fmla="*/ 677831 h 2856413"/>
              <a:gd name="connsiteX6" fmla="*/ 677831 w 6261464"/>
              <a:gd name="connsiteY6" fmla="*/ 0 h 2856413"/>
              <a:gd name="connsiteX0-1" fmla="*/ 0 w 6261464"/>
              <a:gd name="connsiteY0-2" fmla="*/ 2856413 h 2947853"/>
              <a:gd name="connsiteX1-3" fmla="*/ 0 w 6261464"/>
              <a:gd name="connsiteY1-4" fmla="*/ 677831 h 2947853"/>
              <a:gd name="connsiteX2-5" fmla="*/ 677831 w 6261464"/>
              <a:gd name="connsiteY2-6" fmla="*/ 0 h 2947853"/>
              <a:gd name="connsiteX3-7" fmla="*/ 5583633 w 6261464"/>
              <a:gd name="connsiteY3-8" fmla="*/ 0 h 2947853"/>
              <a:gd name="connsiteX4-9" fmla="*/ 6261464 w 6261464"/>
              <a:gd name="connsiteY4-10" fmla="*/ 677831 h 2947853"/>
              <a:gd name="connsiteX5-11" fmla="*/ 6261464 w 6261464"/>
              <a:gd name="connsiteY5-12" fmla="*/ 2856413 h 2947853"/>
              <a:gd name="connsiteX6-13" fmla="*/ 91440 w 6261464"/>
              <a:gd name="connsiteY6-14" fmla="*/ 2947853 h 2947853"/>
              <a:gd name="connsiteX0-15" fmla="*/ 0 w 6261464"/>
              <a:gd name="connsiteY0-16" fmla="*/ 2856413 h 2856413"/>
              <a:gd name="connsiteX1-17" fmla="*/ 0 w 6261464"/>
              <a:gd name="connsiteY1-18" fmla="*/ 677831 h 2856413"/>
              <a:gd name="connsiteX2-19" fmla="*/ 677831 w 6261464"/>
              <a:gd name="connsiteY2-20" fmla="*/ 0 h 2856413"/>
              <a:gd name="connsiteX3-21" fmla="*/ 5583633 w 6261464"/>
              <a:gd name="connsiteY3-22" fmla="*/ 0 h 2856413"/>
              <a:gd name="connsiteX4-23" fmla="*/ 6261464 w 6261464"/>
              <a:gd name="connsiteY4-24" fmla="*/ 677831 h 2856413"/>
              <a:gd name="connsiteX5-25" fmla="*/ 6261464 w 6261464"/>
              <a:gd name="connsiteY5-26" fmla="*/ 2856413 h 2856413"/>
            </a:gdLst>
            <a:ahLst/>
            <a:cxnLst>
              <a:cxn ang="0">
                <a:pos x="connsiteX0-15" y="connsiteY0-16"/>
              </a:cxn>
              <a:cxn ang="0">
                <a:pos x="connsiteX1-17" y="connsiteY1-18"/>
              </a:cxn>
              <a:cxn ang="0">
                <a:pos x="connsiteX2-19" y="connsiteY2-20"/>
              </a:cxn>
              <a:cxn ang="0">
                <a:pos x="connsiteX3-21" y="connsiteY3-22"/>
              </a:cxn>
              <a:cxn ang="0">
                <a:pos x="connsiteX4-23" y="connsiteY4-24"/>
              </a:cxn>
              <a:cxn ang="0">
                <a:pos x="connsiteX5-25" y="connsiteY5-26"/>
              </a:cxn>
            </a:cxnLst>
            <a:rect l="l" t="t" r="r" b="b"/>
            <a:pathLst>
              <a:path w="6261464" h="2856413">
                <a:moveTo>
                  <a:pt x="0" y="2856413"/>
                </a:moveTo>
                <a:lnTo>
                  <a:pt x="0" y="677831"/>
                </a:lnTo>
                <a:cubicBezTo>
                  <a:pt x="0" y="303475"/>
                  <a:pt x="303475" y="0"/>
                  <a:pt x="677831" y="0"/>
                </a:cubicBezTo>
                <a:lnTo>
                  <a:pt x="5583633" y="0"/>
                </a:lnTo>
                <a:cubicBezTo>
                  <a:pt x="5957989" y="0"/>
                  <a:pt x="6261464" y="303475"/>
                  <a:pt x="6261464" y="677831"/>
                </a:cubicBezTo>
                <a:lnTo>
                  <a:pt x="6261464" y="2856413"/>
                </a:lnTo>
              </a:path>
            </a:pathLst>
          </a:custGeom>
          <a:noFill/>
          <a:ln w="76200">
            <a:solidFill>
              <a:srgbClr val="7F7F7F"/>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a:bodyPr>
          <a:lstStyle/>
          <a:p>
            <a:pPr algn="ctr"/>
            <a:endParaRPr lang="zh-CN" altLang="en-US"/>
          </a:p>
        </p:txBody>
      </p:sp>
      <p:grpSp>
        <p:nvGrpSpPr>
          <p:cNvPr id="90" name="组合 89"/>
          <p:cNvGrpSpPr/>
          <p:nvPr/>
        </p:nvGrpSpPr>
        <p:grpSpPr>
          <a:xfrm>
            <a:off x="4403194" y="1229022"/>
            <a:ext cx="383416" cy="391153"/>
            <a:chOff x="9143021" y="4403157"/>
            <a:chExt cx="383416" cy="391153"/>
          </a:xfrm>
          <a:solidFill>
            <a:srgbClr val="2E3A49"/>
          </a:solidFill>
        </p:grpSpPr>
        <p:sp>
          <p:nvSpPr>
            <p:cNvPr id="91" name="Freeform 109"/>
            <p:cNvSpPr>
              <a:spLocks noEditPoints="1"/>
            </p:cNvSpPr>
            <p:nvPr/>
          </p:nvSpPr>
          <p:spPr bwMode="auto">
            <a:xfrm>
              <a:off x="9143021" y="4403157"/>
              <a:ext cx="237412" cy="391153"/>
            </a:xfrm>
            <a:custGeom>
              <a:avLst/>
              <a:gdLst>
                <a:gd name="T0" fmla="*/ 380 w 1575"/>
                <a:gd name="T1" fmla="*/ 2556 h 2597"/>
                <a:gd name="T2" fmla="*/ 239 w 1575"/>
                <a:gd name="T3" fmla="*/ 2555 h 2597"/>
                <a:gd name="T4" fmla="*/ 78 w 1575"/>
                <a:gd name="T5" fmla="*/ 2383 h 2597"/>
                <a:gd name="T6" fmla="*/ 80 w 1575"/>
                <a:gd name="T7" fmla="*/ 2236 h 2597"/>
                <a:gd name="T8" fmla="*/ 934 w 1575"/>
                <a:gd name="T9" fmla="*/ 1362 h 2597"/>
                <a:gd name="T10" fmla="*/ 931 w 1575"/>
                <a:gd name="T11" fmla="*/ 1217 h 2597"/>
                <a:gd name="T12" fmla="*/ 43 w 1575"/>
                <a:gd name="T13" fmla="*/ 366 h 2597"/>
                <a:gd name="T14" fmla="*/ 39 w 1575"/>
                <a:gd name="T15" fmla="*/ 222 h 2597"/>
                <a:gd name="T16" fmla="*/ 217 w 1575"/>
                <a:gd name="T17" fmla="*/ 40 h 2597"/>
                <a:gd name="T18" fmla="*/ 360 w 1575"/>
                <a:gd name="T19" fmla="*/ 40 h 2597"/>
                <a:gd name="T20" fmla="*/ 1535 w 1575"/>
                <a:gd name="T21" fmla="*/ 1229 h 2597"/>
                <a:gd name="T22" fmla="*/ 1535 w 1575"/>
                <a:gd name="T23" fmla="*/ 1375 h 2597"/>
                <a:gd name="T24" fmla="*/ 380 w 1575"/>
                <a:gd name="T25" fmla="*/ 2556 h 2597"/>
                <a:gd name="T26" fmla="*/ 380 w 1575"/>
                <a:gd name="T27" fmla="*/ 2556 h 2597"/>
                <a:gd name="T28" fmla="*/ 380 w 1575"/>
                <a:gd name="T29" fmla="*/ 2556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5" h="2597">
                  <a:moveTo>
                    <a:pt x="380" y="2556"/>
                  </a:moveTo>
                  <a:cubicBezTo>
                    <a:pt x="340" y="2597"/>
                    <a:pt x="277" y="2597"/>
                    <a:pt x="239" y="2555"/>
                  </a:cubicBezTo>
                  <a:cubicBezTo>
                    <a:pt x="78" y="2383"/>
                    <a:pt x="78" y="2383"/>
                    <a:pt x="78" y="2383"/>
                  </a:cubicBezTo>
                  <a:cubicBezTo>
                    <a:pt x="39" y="2342"/>
                    <a:pt x="40" y="2276"/>
                    <a:pt x="80" y="2236"/>
                  </a:cubicBezTo>
                  <a:cubicBezTo>
                    <a:pt x="934" y="1362"/>
                    <a:pt x="934" y="1362"/>
                    <a:pt x="934" y="1362"/>
                  </a:cubicBezTo>
                  <a:cubicBezTo>
                    <a:pt x="974" y="1321"/>
                    <a:pt x="972" y="1257"/>
                    <a:pt x="931" y="1217"/>
                  </a:cubicBezTo>
                  <a:cubicBezTo>
                    <a:pt x="43" y="366"/>
                    <a:pt x="43" y="366"/>
                    <a:pt x="43" y="366"/>
                  </a:cubicBezTo>
                  <a:cubicBezTo>
                    <a:pt x="2" y="327"/>
                    <a:pt x="0" y="262"/>
                    <a:pt x="39" y="222"/>
                  </a:cubicBezTo>
                  <a:cubicBezTo>
                    <a:pt x="217" y="40"/>
                    <a:pt x="217" y="40"/>
                    <a:pt x="217" y="40"/>
                  </a:cubicBezTo>
                  <a:cubicBezTo>
                    <a:pt x="257" y="0"/>
                    <a:pt x="321" y="0"/>
                    <a:pt x="360" y="40"/>
                  </a:cubicBezTo>
                  <a:cubicBezTo>
                    <a:pt x="1535" y="1229"/>
                    <a:pt x="1535" y="1229"/>
                    <a:pt x="1535" y="1229"/>
                  </a:cubicBezTo>
                  <a:cubicBezTo>
                    <a:pt x="1575" y="1269"/>
                    <a:pt x="1575" y="1335"/>
                    <a:pt x="1535" y="1375"/>
                  </a:cubicBezTo>
                  <a:lnTo>
                    <a:pt x="380" y="2556"/>
                  </a:lnTo>
                  <a:close/>
                  <a:moveTo>
                    <a:pt x="380" y="2556"/>
                  </a:moveTo>
                  <a:cubicBezTo>
                    <a:pt x="380" y="2556"/>
                    <a:pt x="380" y="2556"/>
                    <a:pt x="380" y="2556"/>
                  </a:cubicBezTo>
                </a:path>
              </a:pathLst>
            </a:custGeom>
            <a:solidFill>
              <a:srgbClr val="FBAD40"/>
            </a:solidFill>
            <a:ln>
              <a:noFill/>
            </a:ln>
          </p:spPr>
          <p:txBody>
            <a:bodyPr vert="horz" wrap="square" lIns="91440" tIns="45720" rIns="91440" bIns="45720" numCol="1" anchor="t" anchorCtr="0" compatLnSpc="1"/>
            <a:lstStyle/>
            <a:p>
              <a:endParaRPr lang="zh-CN" altLang="en-US"/>
            </a:p>
          </p:txBody>
        </p:sp>
        <p:sp>
          <p:nvSpPr>
            <p:cNvPr id="92" name="Freeform 109"/>
            <p:cNvSpPr>
              <a:spLocks noEditPoints="1"/>
            </p:cNvSpPr>
            <p:nvPr/>
          </p:nvSpPr>
          <p:spPr bwMode="auto">
            <a:xfrm>
              <a:off x="9289025" y="4403157"/>
              <a:ext cx="237412" cy="391153"/>
            </a:xfrm>
            <a:custGeom>
              <a:avLst/>
              <a:gdLst>
                <a:gd name="T0" fmla="*/ 380 w 1575"/>
                <a:gd name="T1" fmla="*/ 2556 h 2597"/>
                <a:gd name="T2" fmla="*/ 239 w 1575"/>
                <a:gd name="T3" fmla="*/ 2555 h 2597"/>
                <a:gd name="T4" fmla="*/ 78 w 1575"/>
                <a:gd name="T5" fmla="*/ 2383 h 2597"/>
                <a:gd name="T6" fmla="*/ 80 w 1575"/>
                <a:gd name="T7" fmla="*/ 2236 h 2597"/>
                <a:gd name="T8" fmla="*/ 934 w 1575"/>
                <a:gd name="T9" fmla="*/ 1362 h 2597"/>
                <a:gd name="T10" fmla="*/ 931 w 1575"/>
                <a:gd name="T11" fmla="*/ 1217 h 2597"/>
                <a:gd name="T12" fmla="*/ 43 w 1575"/>
                <a:gd name="T13" fmla="*/ 366 h 2597"/>
                <a:gd name="T14" fmla="*/ 39 w 1575"/>
                <a:gd name="T15" fmla="*/ 222 h 2597"/>
                <a:gd name="T16" fmla="*/ 217 w 1575"/>
                <a:gd name="T17" fmla="*/ 40 h 2597"/>
                <a:gd name="T18" fmla="*/ 360 w 1575"/>
                <a:gd name="T19" fmla="*/ 40 h 2597"/>
                <a:gd name="T20" fmla="*/ 1535 w 1575"/>
                <a:gd name="T21" fmla="*/ 1229 h 2597"/>
                <a:gd name="T22" fmla="*/ 1535 w 1575"/>
                <a:gd name="T23" fmla="*/ 1375 h 2597"/>
                <a:gd name="T24" fmla="*/ 380 w 1575"/>
                <a:gd name="T25" fmla="*/ 2556 h 2597"/>
                <a:gd name="T26" fmla="*/ 380 w 1575"/>
                <a:gd name="T27" fmla="*/ 2556 h 2597"/>
                <a:gd name="T28" fmla="*/ 380 w 1575"/>
                <a:gd name="T29" fmla="*/ 2556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5" h="2597">
                  <a:moveTo>
                    <a:pt x="380" y="2556"/>
                  </a:moveTo>
                  <a:cubicBezTo>
                    <a:pt x="340" y="2597"/>
                    <a:pt x="277" y="2597"/>
                    <a:pt x="239" y="2555"/>
                  </a:cubicBezTo>
                  <a:cubicBezTo>
                    <a:pt x="78" y="2383"/>
                    <a:pt x="78" y="2383"/>
                    <a:pt x="78" y="2383"/>
                  </a:cubicBezTo>
                  <a:cubicBezTo>
                    <a:pt x="39" y="2342"/>
                    <a:pt x="40" y="2276"/>
                    <a:pt x="80" y="2236"/>
                  </a:cubicBezTo>
                  <a:cubicBezTo>
                    <a:pt x="934" y="1362"/>
                    <a:pt x="934" y="1362"/>
                    <a:pt x="934" y="1362"/>
                  </a:cubicBezTo>
                  <a:cubicBezTo>
                    <a:pt x="974" y="1321"/>
                    <a:pt x="972" y="1257"/>
                    <a:pt x="931" y="1217"/>
                  </a:cubicBezTo>
                  <a:cubicBezTo>
                    <a:pt x="43" y="366"/>
                    <a:pt x="43" y="366"/>
                    <a:pt x="43" y="366"/>
                  </a:cubicBezTo>
                  <a:cubicBezTo>
                    <a:pt x="2" y="327"/>
                    <a:pt x="0" y="262"/>
                    <a:pt x="39" y="222"/>
                  </a:cubicBezTo>
                  <a:cubicBezTo>
                    <a:pt x="217" y="40"/>
                    <a:pt x="217" y="40"/>
                    <a:pt x="217" y="40"/>
                  </a:cubicBezTo>
                  <a:cubicBezTo>
                    <a:pt x="257" y="0"/>
                    <a:pt x="321" y="0"/>
                    <a:pt x="360" y="40"/>
                  </a:cubicBezTo>
                  <a:cubicBezTo>
                    <a:pt x="1535" y="1229"/>
                    <a:pt x="1535" y="1229"/>
                    <a:pt x="1535" y="1229"/>
                  </a:cubicBezTo>
                  <a:cubicBezTo>
                    <a:pt x="1575" y="1269"/>
                    <a:pt x="1575" y="1335"/>
                    <a:pt x="1535" y="1375"/>
                  </a:cubicBezTo>
                  <a:lnTo>
                    <a:pt x="380" y="2556"/>
                  </a:lnTo>
                  <a:close/>
                  <a:moveTo>
                    <a:pt x="380" y="2556"/>
                  </a:moveTo>
                  <a:cubicBezTo>
                    <a:pt x="380" y="2556"/>
                    <a:pt x="380" y="2556"/>
                    <a:pt x="380" y="2556"/>
                  </a:cubicBezTo>
                </a:path>
              </a:pathLst>
            </a:custGeom>
            <a:grpFill/>
            <a:ln>
              <a:noFill/>
            </a:ln>
          </p:spPr>
          <p:txBody>
            <a:bodyPr vert="horz" wrap="square" lIns="91440" tIns="45720" rIns="91440" bIns="45720" numCol="1" anchor="t" anchorCtr="0" compatLnSpc="1"/>
            <a:lstStyle/>
            <a:p>
              <a:endParaRPr lang="zh-CN" altLang="en-US"/>
            </a:p>
          </p:txBody>
        </p:sp>
      </p:grpSp>
      <p:pic>
        <p:nvPicPr>
          <p:cNvPr id="26" name="图片 25" descr="&amp;pky99112049660&amp;2&amp;"/>
          <p:cNvPicPr>
            <a:picLocks noChangeAspect="1"/>
          </p:cNvPicPr>
          <p:nvPr/>
        </p:nvPicPr>
        <p:blipFill>
          <a:blip r:embed="rId24"/>
          <a:srcRect l="33655" t="31121" r="32563" b="29187"/>
          <a:stretch>
            <a:fillRect/>
          </a:stretch>
        </p:blipFill>
        <p:spPr>
          <a:xfrm>
            <a:off x="2475230" y="6583680"/>
            <a:ext cx="300355" cy="274320"/>
          </a:xfrm>
          <a:prstGeom prst="ellipse">
            <a:avLst/>
          </a:prstGeom>
        </p:spPr>
      </p:pic>
      <p:pic>
        <p:nvPicPr>
          <p:cNvPr id="27" name="图片 26" descr="&amp;pky92110683247&amp;2&amp;"/>
          <p:cNvPicPr>
            <a:picLocks noChangeAspect="1"/>
          </p:cNvPicPr>
          <p:nvPr/>
        </p:nvPicPr>
        <p:blipFill>
          <a:blip r:embed="rId25"/>
          <a:stretch>
            <a:fillRect/>
          </a:stretch>
        </p:blipFill>
        <p:spPr>
          <a:xfrm>
            <a:off x="3352800" y="6549390"/>
            <a:ext cx="276225" cy="274955"/>
          </a:xfrm>
          <a:prstGeom prst="ellipse">
            <a:avLst/>
          </a:prstGeom>
        </p:spPr>
      </p:pic>
      <p:pic>
        <p:nvPicPr>
          <p:cNvPr id="28" name="图片 27" descr="303b333530343432393bd6aacab6bcbcc4dc"/>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589145" y="6546850"/>
            <a:ext cx="233045" cy="233045"/>
          </a:xfrm>
          <a:prstGeom prst="rect">
            <a:avLst/>
          </a:prstGeom>
        </p:spPr>
      </p:pic>
      <p:sp>
        <p:nvSpPr>
          <p:cNvPr id="5" name="文本框 4"/>
          <p:cNvSpPr txBox="1"/>
          <p:nvPr/>
        </p:nvSpPr>
        <p:spPr>
          <a:xfrm>
            <a:off x="5460176" y="427990"/>
            <a:ext cx="5864231" cy="6123940"/>
          </a:xfrm>
          <a:prstGeom prst="rect">
            <a:avLst/>
          </a:prstGeom>
          <a:noFill/>
        </p:spPr>
        <p:txBody>
          <a:bodyPr wrap="square" rtlCol="0">
            <a:spAutoFit/>
          </a:bodyPr>
          <a:lstStyle/>
          <a:p>
            <a:pPr algn="l">
              <a:buClrTx/>
              <a:buSzTx/>
              <a:buNone/>
            </a:pPr>
            <a:r>
              <a:rPr lang="zh-CN" altLang="en-US" sz="3200" dirty="0">
                <a:gradFill>
                  <a:gsLst>
                    <a:gs pos="0">
                      <a:srgbClr val="007BD3"/>
                    </a:gs>
                    <a:gs pos="100000">
                      <a:srgbClr val="034373"/>
                    </a:gs>
                  </a:gsLst>
                  <a:lin scaled="0"/>
                </a:gradFill>
                <a:latin typeface="华文行楷" panose="02010800040101010101" charset="-122"/>
                <a:ea typeface="华文行楷" panose="02010800040101010101" charset="-122"/>
              </a:rPr>
              <a:t>开办</a:t>
            </a:r>
            <a:r>
              <a:rPr lang="zh-CN" altLang="en-US" sz="3200" dirty="0">
                <a:gradFill>
                  <a:gsLst>
                    <a:gs pos="0">
                      <a:srgbClr val="007BD3"/>
                    </a:gs>
                    <a:gs pos="100000">
                      <a:srgbClr val="034373"/>
                    </a:gs>
                  </a:gsLst>
                  <a:lin scaled="0"/>
                </a:gradFill>
                <a:latin typeface="华文行楷" panose="02010800040101010101" charset="-122"/>
                <a:ea typeface="华文行楷" panose="02010800040101010101" charset="-122"/>
              </a:rPr>
              <a:t>流程：</a:t>
            </a:r>
            <a:endParaRPr lang="zh-CN" altLang="en-US" sz="3200" dirty="0">
              <a:gradFill>
                <a:gsLst>
                  <a:gs pos="0">
                    <a:srgbClr val="007BD3"/>
                  </a:gs>
                  <a:gs pos="100000">
                    <a:srgbClr val="034373"/>
                  </a:gs>
                </a:gsLst>
                <a:lin scaled="0"/>
              </a:gradFill>
              <a:latin typeface="华文行楷" panose="02010800040101010101" charset="-122"/>
              <a:ea typeface="华文行楷" panose="02010800040101010101" charset="-122"/>
            </a:endParaRPr>
          </a:p>
          <a:p>
            <a:pPr algn="l">
              <a:lnSpc>
                <a:spcPct val="150000"/>
              </a:lnSpc>
              <a:buClrTx/>
              <a:buSzTx/>
              <a:buNone/>
            </a:pPr>
            <a:r>
              <a:rPr lang="en-US" altLang="zh-CN" sz="2400" dirty="0">
                <a:latin typeface="华文行楷" panose="02010800040101010101" charset="-122"/>
                <a:ea typeface="华文行楷" panose="02010800040101010101" charset="-122"/>
              </a:rPr>
              <a:t>1. </a:t>
            </a:r>
            <a:r>
              <a:rPr lang="zh-CN" altLang="en-US" sz="2400" dirty="0">
                <a:latin typeface="华文行楷" panose="02010800040101010101" charset="-122"/>
                <a:ea typeface="华文行楷" panose="02010800040101010101" charset="-122"/>
              </a:rPr>
              <a:t>联络对接主讲人</a:t>
            </a:r>
            <a:endParaRPr lang="zh-CN" altLang="en-US" sz="2400" dirty="0">
              <a:latin typeface="华文行楷" panose="02010800040101010101" charset="-122"/>
              <a:ea typeface="华文行楷" panose="02010800040101010101" charset="-122"/>
            </a:endParaRPr>
          </a:p>
          <a:p>
            <a:pPr algn="l">
              <a:lnSpc>
                <a:spcPct val="150000"/>
              </a:lnSpc>
              <a:buClrTx/>
              <a:buSzTx/>
              <a:buNone/>
            </a:pPr>
            <a:r>
              <a:rPr lang="en-US" altLang="zh-CN" sz="2400" dirty="0">
                <a:latin typeface="华文行楷" panose="02010800040101010101" charset="-122"/>
                <a:ea typeface="华文行楷" panose="02010800040101010101" charset="-122"/>
              </a:rPr>
              <a:t>2. </a:t>
            </a:r>
            <a:r>
              <a:rPr lang="zh-CN" altLang="en-US" sz="2400" dirty="0">
                <a:latin typeface="华文行楷" panose="02010800040101010101" charset="-122"/>
                <a:ea typeface="华文行楷" panose="02010800040101010101" charset="-122"/>
                <a:sym typeface="+mn-ea"/>
              </a:rPr>
              <a:t>安排时间</a:t>
            </a:r>
            <a:endParaRPr lang="zh-CN" altLang="en-US" sz="2400" dirty="0">
              <a:latin typeface="华文行楷" panose="02010800040101010101" charset="-122"/>
              <a:ea typeface="华文行楷" panose="02010800040101010101" charset="-122"/>
              <a:sym typeface="+mn-ea"/>
            </a:endParaRPr>
          </a:p>
          <a:p>
            <a:pPr algn="l">
              <a:lnSpc>
                <a:spcPct val="150000"/>
              </a:lnSpc>
              <a:buClrTx/>
              <a:buSzTx/>
              <a:buNone/>
            </a:pPr>
            <a:r>
              <a:rPr lang="en-US" altLang="zh-CN" sz="2400" dirty="0">
                <a:latin typeface="华文行楷" panose="02010800040101010101" charset="-122"/>
                <a:ea typeface="华文行楷" panose="02010800040101010101" charset="-122"/>
                <a:sym typeface="+mn-ea"/>
              </a:rPr>
              <a:t>3. </a:t>
            </a:r>
            <a:r>
              <a:rPr lang="zh-CN" altLang="en-US" sz="2400" dirty="0">
                <a:latin typeface="华文行楷" panose="02010800040101010101" charset="-122"/>
                <a:ea typeface="华文行楷" panose="02010800040101010101" charset="-122"/>
                <a:sym typeface="+mn-ea"/>
              </a:rPr>
              <a:t>借用光电大楼会议室</a:t>
            </a:r>
            <a:r>
              <a:rPr lang="en-US" altLang="zh-CN" sz="2400" dirty="0">
                <a:latin typeface="华文行楷" panose="02010800040101010101" charset="-122"/>
                <a:ea typeface="华文行楷" panose="02010800040101010101" charset="-122"/>
                <a:sym typeface="+mn-ea"/>
              </a:rPr>
              <a:t>/</a:t>
            </a:r>
            <a:r>
              <a:rPr lang="zh-CN" altLang="en-US" sz="2400" dirty="0">
                <a:latin typeface="华文行楷" panose="02010800040101010101" charset="-122"/>
                <a:ea typeface="华文行楷" panose="02010800040101010101" charset="-122"/>
                <a:sym typeface="+mn-ea"/>
              </a:rPr>
              <a:t>东九楼教室</a:t>
            </a:r>
            <a:endParaRPr lang="zh-CN" altLang="en-US" sz="2400" dirty="0">
              <a:latin typeface="华文行楷" panose="02010800040101010101" charset="-122"/>
              <a:ea typeface="华文行楷" panose="02010800040101010101" charset="-122"/>
            </a:endParaRPr>
          </a:p>
          <a:p>
            <a:pPr algn="l">
              <a:lnSpc>
                <a:spcPct val="150000"/>
              </a:lnSpc>
              <a:buClrTx/>
              <a:buSzTx/>
              <a:buNone/>
            </a:pPr>
            <a:r>
              <a:rPr lang="en-US" altLang="zh-CN" sz="2400" dirty="0">
                <a:latin typeface="华文行楷" panose="02010800040101010101" charset="-122"/>
                <a:ea typeface="华文行楷" panose="02010800040101010101" charset="-122"/>
              </a:rPr>
              <a:t>3. </a:t>
            </a:r>
            <a:r>
              <a:rPr lang="zh-CN" altLang="en-US" sz="2400" dirty="0">
                <a:latin typeface="华文行楷" panose="02010800040101010101" charset="-122"/>
                <a:ea typeface="华文行楷" panose="02010800040101010101" charset="-122"/>
              </a:rPr>
              <a:t>主持会议和签到</a:t>
            </a:r>
            <a:endParaRPr lang="zh-CN" altLang="en-US" sz="2400" dirty="0">
              <a:latin typeface="华文行楷" panose="02010800040101010101" charset="-122"/>
              <a:ea typeface="华文行楷" panose="02010800040101010101" charset="-122"/>
            </a:endParaRPr>
          </a:p>
          <a:p>
            <a:pPr algn="l">
              <a:lnSpc>
                <a:spcPct val="150000"/>
              </a:lnSpc>
              <a:buClrTx/>
              <a:buSzTx/>
              <a:buNone/>
            </a:pPr>
            <a:r>
              <a:rPr lang="en-US" altLang="zh-CN" sz="2400" dirty="0">
                <a:latin typeface="华文行楷" panose="02010800040101010101" charset="-122"/>
                <a:ea typeface="华文行楷" panose="02010800040101010101" charset="-122"/>
              </a:rPr>
              <a:t>4. </a:t>
            </a:r>
            <a:r>
              <a:rPr lang="zh-CN" altLang="en-US" sz="2400" dirty="0">
                <a:latin typeface="华文行楷" panose="02010800040101010101" charset="-122"/>
                <a:ea typeface="华文行楷" panose="02010800040101010101" charset="-122"/>
              </a:rPr>
              <a:t>核实到场人数并提交给年级</a:t>
            </a:r>
            <a:r>
              <a:rPr lang="zh-CN" altLang="en-US" sz="2400" dirty="0">
                <a:latin typeface="华文行楷" panose="02010800040101010101" charset="-122"/>
                <a:ea typeface="华文行楷" panose="02010800040101010101" charset="-122"/>
              </a:rPr>
              <a:t>助理</a:t>
            </a:r>
            <a:endParaRPr lang="zh-CN" altLang="en-US" sz="2400" dirty="0">
              <a:latin typeface="华文行楷" panose="02010800040101010101" charset="-122"/>
              <a:ea typeface="华文行楷" panose="02010800040101010101" charset="-122"/>
            </a:endParaRPr>
          </a:p>
          <a:p>
            <a:pPr algn="l">
              <a:lnSpc>
                <a:spcPct val="150000"/>
              </a:lnSpc>
              <a:buClrTx/>
              <a:buSzTx/>
              <a:buNone/>
            </a:pPr>
            <a:endParaRPr lang="zh-CN" altLang="en-US" sz="2400" dirty="0">
              <a:latin typeface="华文行楷" panose="02010800040101010101" charset="-122"/>
              <a:ea typeface="华文行楷" panose="02010800040101010101" charset="-122"/>
            </a:endParaRPr>
          </a:p>
          <a:p>
            <a:pPr algn="l">
              <a:lnSpc>
                <a:spcPct val="150000"/>
              </a:lnSpc>
              <a:buClrTx/>
              <a:buSzTx/>
              <a:buNone/>
            </a:pPr>
            <a:r>
              <a:rPr lang="en-US" altLang="zh-CN" sz="2400" dirty="0">
                <a:latin typeface="华文行楷" panose="02010800040101010101" charset="-122"/>
                <a:ea typeface="华文行楷" panose="02010800040101010101" charset="-122"/>
              </a:rPr>
              <a:t> </a:t>
            </a:r>
            <a:r>
              <a:rPr lang="zh-CN" altLang="en-US" sz="2400" dirty="0">
                <a:latin typeface="华文行楷" panose="02010800040101010101" charset="-122"/>
                <a:ea typeface="华文行楷" panose="02010800040101010101" charset="-122"/>
              </a:rPr>
              <a:t>注：导师面对面的活动将以小教室面对面讲授方式开展为主，借用会议室</a:t>
            </a:r>
            <a:r>
              <a:rPr lang="zh-CN" altLang="en-US" sz="2400" dirty="0">
                <a:latin typeface="华文行楷" panose="02010800040101010101" charset="-122"/>
                <a:ea typeface="华文行楷" panose="02010800040101010101" charset="-122"/>
              </a:rPr>
              <a:t>时请注意规模</a:t>
            </a:r>
            <a:endParaRPr lang="en-US" altLang="zh-CN" sz="2400" dirty="0">
              <a:latin typeface="华文行楷" panose="02010800040101010101" charset="-122"/>
              <a:ea typeface="华文行楷" panose="02010800040101010101" charset="-122"/>
            </a:endParaRPr>
          </a:p>
          <a:p>
            <a:pPr algn="l">
              <a:lnSpc>
                <a:spcPct val="150000"/>
              </a:lnSpc>
              <a:buClrTx/>
              <a:buSzTx/>
              <a:buNone/>
            </a:pPr>
            <a:r>
              <a:rPr lang="zh-CN" altLang="en-US" sz="2400" dirty="0">
                <a:latin typeface="仿宋" panose="02010609060101010101" pitchFamily="49" charset="-122"/>
                <a:ea typeface="仿宋" panose="02010609060101010101" pitchFamily="49" charset="-122"/>
              </a:rPr>
              <a:t>（请注重工作</a:t>
            </a:r>
            <a:r>
              <a:rPr lang="zh-CN" altLang="en-US" sz="2400" dirty="0">
                <a:latin typeface="仿宋" panose="02010609060101010101" pitchFamily="49" charset="-122"/>
                <a:ea typeface="仿宋" panose="02010609060101010101" pitchFamily="49" charset="-122"/>
              </a:rPr>
              <a:t>细节！！！）</a:t>
            </a:r>
            <a:endParaRPr lang="zh-CN" altLang="en-US" sz="2400" dirty="0">
              <a:latin typeface="仿宋" panose="02010609060101010101" pitchFamily="49" charset="-122"/>
              <a:ea typeface="仿宋" panose="02010609060101010101" pitchFamily="49" charset="-122"/>
            </a:endParaRPr>
          </a:p>
        </p:txBody>
      </p:sp>
      <p:grpSp>
        <p:nvGrpSpPr>
          <p:cNvPr id="17" name="组合 16"/>
          <p:cNvGrpSpPr/>
          <p:nvPr/>
        </p:nvGrpSpPr>
        <p:grpSpPr>
          <a:xfrm>
            <a:off x="280555" y="24825"/>
            <a:ext cx="3654944" cy="1543913"/>
            <a:chOff x="536" y="939"/>
            <a:chExt cx="6059" cy="2610"/>
          </a:xfrm>
        </p:grpSpPr>
        <p:sp>
          <p:nvSpPr>
            <p:cNvPr id="6" name="矩形 5"/>
            <p:cNvSpPr/>
            <p:nvPr/>
          </p:nvSpPr>
          <p:spPr>
            <a:xfrm>
              <a:off x="536" y="939"/>
              <a:ext cx="5811" cy="1717"/>
            </a:xfrm>
            <a:prstGeom prst="rect">
              <a:avLst/>
            </a:prstGeom>
            <a:noFill/>
            <a:ln>
              <a:noFill/>
            </a:ln>
          </p:spPr>
          <p:txBody>
            <a:bodyPr wrap="square" rtlCol="0" anchor="t">
              <a:spAutoFit/>
            </a:bodyPr>
            <a:lstStyle/>
            <a:p>
              <a:pPr algn="ctr"/>
              <a:r>
                <a:rPr lang="zh-CN" altLang="en-US" sz="6000" b="1" kern="100" dirty="0">
                  <a:solidFill>
                    <a:srgbClr val="002060"/>
                  </a:solidFill>
                  <a:latin typeface="微软雅黑" panose="020B0503020204020204" charset="-122"/>
                  <a:ea typeface="微软雅黑" panose="020B0503020204020204" charset="-122"/>
                  <a:cs typeface="+mn-ea"/>
                </a:rPr>
                <a:t>活动介绍</a:t>
              </a:r>
              <a:endParaRPr lang="zh-CN" altLang="en-US" sz="6000" b="1" kern="100" dirty="0">
                <a:solidFill>
                  <a:srgbClr val="002060"/>
                </a:solidFill>
                <a:latin typeface="微软雅黑" panose="020B0503020204020204" charset="-122"/>
                <a:ea typeface="微软雅黑" panose="020B0503020204020204" charset="-122"/>
                <a:cs typeface="+mn-ea"/>
              </a:endParaRPr>
            </a:p>
          </p:txBody>
        </p:sp>
        <p:sp>
          <p:nvSpPr>
            <p:cNvPr id="37" name="文本框 36"/>
            <p:cNvSpPr txBox="1"/>
            <p:nvPr/>
          </p:nvSpPr>
          <p:spPr>
            <a:xfrm>
              <a:off x="2717" y="2664"/>
              <a:ext cx="3878" cy="885"/>
            </a:xfrm>
            <a:prstGeom prst="rect">
              <a:avLst/>
            </a:prstGeom>
            <a:noFill/>
          </p:spPr>
          <p:txBody>
            <a:bodyPr wrap="none" rtlCol="0">
              <a:spAutoFit/>
            </a:bodyPr>
            <a:lstStyle/>
            <a:p>
              <a:r>
                <a:rPr lang="en-US" altLang="zh-CN" sz="2800" dirty="0">
                  <a:latin typeface="方正舒体" panose="02010601030101010101" charset="-122"/>
                  <a:ea typeface="方正舒体" panose="02010601030101010101" charset="-122"/>
                  <a:cs typeface="方正舒体" panose="02010601030101010101" charset="-122"/>
                </a:rPr>
                <a:t>——</a:t>
              </a:r>
              <a:r>
                <a:rPr lang="zh-CN" altLang="en-US" sz="2800" dirty="0">
                  <a:latin typeface="方正舒体" panose="02010601030101010101" charset="-122"/>
                  <a:ea typeface="方正舒体" panose="02010601030101010101" charset="-122"/>
                  <a:cs typeface="方正舒体" panose="02010601030101010101" charset="-122"/>
                </a:rPr>
                <a:t>百场导航</a:t>
              </a:r>
              <a:endParaRPr lang="zh-CN" altLang="en-US" sz="2800" dirty="0">
                <a:latin typeface="方正舒体" panose="02010601030101010101" charset="-122"/>
                <a:ea typeface="方正舒体" panose="02010601030101010101" charset="-122"/>
                <a:cs typeface="方正舒体" panose="02010601030101010101" charset="-122"/>
              </a:endParaRPr>
            </a:p>
          </p:txBody>
        </p:sp>
      </p:grpSp>
      <p:cxnSp>
        <p:nvCxnSpPr>
          <p:cNvPr id="19" name="直接连接符 18"/>
          <p:cNvCxnSpPr/>
          <p:nvPr/>
        </p:nvCxnSpPr>
        <p:spPr>
          <a:xfrm>
            <a:off x="5232400" y="5926160"/>
            <a:ext cx="7217860" cy="9697"/>
          </a:xfrm>
          <a:prstGeom prst="line">
            <a:avLst/>
          </a:prstGeom>
          <a:ln w="28575" cmpd="sng">
            <a:solidFill>
              <a:srgbClr val="2E75B6"/>
            </a:solidFill>
            <a:prstDash val="solid"/>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210769" y="1924859"/>
            <a:ext cx="1849887" cy="1387415"/>
          </a:xfrm>
          <a:prstGeom prst="rect">
            <a:avLst/>
          </a:prstGeom>
        </p:spPr>
      </p:pic>
      <p:pic>
        <p:nvPicPr>
          <p:cNvPr id="42" name="图片 41"/>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2312276" y="1900317"/>
            <a:ext cx="1884309" cy="1413232"/>
          </a:xfrm>
          <a:prstGeom prst="rect">
            <a:avLst/>
          </a:prstGeom>
        </p:spPr>
      </p:pic>
      <p:pic>
        <p:nvPicPr>
          <p:cNvPr id="44" name="图片 43"/>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2236816" y="3501758"/>
            <a:ext cx="1955153" cy="1466365"/>
          </a:xfrm>
          <a:prstGeom prst="rect">
            <a:avLst/>
          </a:prstGeom>
        </p:spPr>
      </p:pic>
      <p:pic>
        <p:nvPicPr>
          <p:cNvPr id="46" name="图片 45"/>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9604" y="3498842"/>
            <a:ext cx="1881052" cy="1410789"/>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8284845" y="4450715"/>
            <a:ext cx="2444750" cy="242506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8193405" y="4829175"/>
            <a:ext cx="3883025" cy="1925320"/>
            <a:chOff x="13085" y="5960"/>
            <a:chExt cx="6115" cy="3032"/>
          </a:xfrm>
        </p:grpSpPr>
        <p:cxnSp>
          <p:nvCxnSpPr>
            <p:cNvPr id="31" name="直接连接符 30"/>
            <p:cNvCxnSpPr/>
            <p:nvPr/>
          </p:nvCxnSpPr>
          <p:spPr>
            <a:xfrm flipH="1">
              <a:off x="15550" y="5960"/>
              <a:ext cx="3650" cy="2213"/>
            </a:xfrm>
            <a:prstGeom prst="line">
              <a:avLst/>
            </a:prstGeom>
            <a:ln w="28575">
              <a:solidFill>
                <a:srgbClr val="FBAD4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3085" y="6780"/>
              <a:ext cx="3650" cy="2213"/>
            </a:xfrm>
            <a:prstGeom prst="line">
              <a:avLst/>
            </a:prstGeom>
            <a:ln w="28575">
              <a:solidFill>
                <a:srgbClr val="2E3A49"/>
              </a:solidFill>
            </a:ln>
          </p:spPr>
          <p:style>
            <a:lnRef idx="1">
              <a:schemeClr val="accent1"/>
            </a:lnRef>
            <a:fillRef idx="0">
              <a:schemeClr val="accent1"/>
            </a:fillRef>
            <a:effectRef idx="0">
              <a:schemeClr val="accent1"/>
            </a:effectRef>
            <a:fontRef idx="minor">
              <a:schemeClr val="tx1"/>
            </a:fontRef>
          </p:style>
        </p:cxnSp>
      </p:grpSp>
      <p:sp>
        <p:nvSpPr>
          <p:cNvPr id="18" name="Freeform 5"/>
          <p:cNvSpPr>
            <a:spLocks noEditPoints="1"/>
          </p:cNvSpPr>
          <p:nvPr/>
        </p:nvSpPr>
        <p:spPr bwMode="auto">
          <a:xfrm>
            <a:off x="5770156" y="3112817"/>
            <a:ext cx="632366" cy="632366"/>
          </a:xfrm>
          <a:custGeom>
            <a:avLst/>
            <a:gdLst>
              <a:gd name="T0" fmla="*/ 1609 w 3276"/>
              <a:gd name="T1" fmla="*/ 2326 h 3276"/>
              <a:gd name="T2" fmla="*/ 1452 w 3276"/>
              <a:gd name="T3" fmla="*/ 2366 h 3276"/>
              <a:gd name="T4" fmla="*/ 1992 w 3276"/>
              <a:gd name="T5" fmla="*/ 3034 h 3276"/>
              <a:gd name="T6" fmla="*/ 2250 w 3276"/>
              <a:gd name="T7" fmla="*/ 3118 h 3276"/>
              <a:gd name="T8" fmla="*/ 2851 w 3276"/>
              <a:gd name="T9" fmla="*/ 2486 h 3276"/>
              <a:gd name="T10" fmla="*/ 2514 w 3276"/>
              <a:gd name="T11" fmla="*/ 1575 h 3276"/>
              <a:gd name="T12" fmla="*/ 2176 w 3276"/>
              <a:gd name="T13" fmla="*/ 2486 h 3276"/>
              <a:gd name="T14" fmla="*/ 2056 w 3276"/>
              <a:gd name="T15" fmla="*/ 2683 h 3276"/>
              <a:gd name="T16" fmla="*/ 2514 w 3276"/>
              <a:gd name="T17" fmla="*/ 2611 h 3276"/>
              <a:gd name="T18" fmla="*/ 3174 w 3276"/>
              <a:gd name="T19" fmla="*/ 3276 h 3276"/>
              <a:gd name="T20" fmla="*/ 2851 w 3276"/>
              <a:gd name="T21" fmla="*/ 2486 h 3276"/>
              <a:gd name="T22" fmla="*/ 2199 w 3276"/>
              <a:gd name="T23" fmla="*/ 2093 h 3276"/>
              <a:gd name="T24" fmla="*/ 2828 w 3276"/>
              <a:gd name="T25" fmla="*/ 2093 h 3276"/>
              <a:gd name="T26" fmla="*/ 2575 w 3276"/>
              <a:gd name="T27" fmla="*/ 1216 h 3276"/>
              <a:gd name="T28" fmla="*/ 641 w 3276"/>
              <a:gd name="T29" fmla="*/ 1121 h 3276"/>
              <a:gd name="T30" fmla="*/ 641 w 3276"/>
              <a:gd name="T31" fmla="*/ 1318 h 3276"/>
              <a:gd name="T32" fmla="*/ 2575 w 3276"/>
              <a:gd name="T33" fmla="*/ 1216 h 3276"/>
              <a:gd name="T34" fmla="*/ 521 w 3276"/>
              <a:gd name="T35" fmla="*/ 3066 h 3276"/>
              <a:gd name="T36" fmla="*/ 206 w 3276"/>
              <a:gd name="T37" fmla="*/ 508 h 3276"/>
              <a:gd name="T38" fmla="*/ 2620 w 3276"/>
              <a:gd name="T39" fmla="*/ 195 h 3276"/>
              <a:gd name="T40" fmla="*/ 2863 w 3276"/>
              <a:gd name="T41" fmla="*/ 1343 h 3276"/>
              <a:gd name="T42" fmla="*/ 3076 w 3276"/>
              <a:gd name="T43" fmla="*/ 1343 h 3276"/>
              <a:gd name="T44" fmla="*/ 2627 w 3276"/>
              <a:gd name="T45" fmla="*/ 0 h 3276"/>
              <a:gd name="T46" fmla="*/ 0 w 3276"/>
              <a:gd name="T47" fmla="*/ 482 h 3276"/>
              <a:gd name="T48" fmla="*/ 508 w 3276"/>
              <a:gd name="T49" fmla="*/ 3268 h 3276"/>
              <a:gd name="T50" fmla="*/ 1677 w 3276"/>
              <a:gd name="T51" fmla="*/ 3174 h 3276"/>
              <a:gd name="T52" fmla="*/ 657 w 3276"/>
              <a:gd name="T53" fmla="*/ 1832 h 3276"/>
              <a:gd name="T54" fmla="*/ 657 w 3276"/>
              <a:gd name="T55" fmla="*/ 2042 h 3276"/>
              <a:gd name="T56" fmla="*/ 1631 w 3276"/>
              <a:gd name="T57" fmla="*/ 1946 h 3276"/>
              <a:gd name="T58" fmla="*/ 657 w 3276"/>
              <a:gd name="T59" fmla="*/ 1832 h 3276"/>
              <a:gd name="T60" fmla="*/ 641 w 3276"/>
              <a:gd name="T61" fmla="*/ 507 h 3276"/>
              <a:gd name="T62" fmla="*/ 641 w 3276"/>
              <a:gd name="T63" fmla="*/ 698 h 3276"/>
              <a:gd name="T64" fmla="*/ 2575 w 3276"/>
              <a:gd name="T65" fmla="*/ 596 h 3276"/>
              <a:gd name="T66" fmla="*/ 2515 w 3276"/>
              <a:gd name="T67" fmla="*/ 507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76" h="3276">
                <a:moveTo>
                  <a:pt x="2149" y="2882"/>
                </a:moveTo>
                <a:cubicBezTo>
                  <a:pt x="1609" y="2326"/>
                  <a:pt x="1609" y="2326"/>
                  <a:pt x="1609" y="2326"/>
                </a:cubicBezTo>
                <a:cubicBezTo>
                  <a:pt x="1576" y="2292"/>
                  <a:pt x="1522" y="2298"/>
                  <a:pt x="1498" y="2322"/>
                </a:cubicBezTo>
                <a:cubicBezTo>
                  <a:pt x="1452" y="2366"/>
                  <a:pt x="1452" y="2366"/>
                  <a:pt x="1452" y="2366"/>
                </a:cubicBezTo>
                <a:cubicBezTo>
                  <a:pt x="1432" y="2386"/>
                  <a:pt x="1411" y="2440"/>
                  <a:pt x="1452" y="2482"/>
                </a:cubicBezTo>
                <a:cubicBezTo>
                  <a:pt x="1493" y="2525"/>
                  <a:pt x="1992" y="3034"/>
                  <a:pt x="1992" y="3034"/>
                </a:cubicBezTo>
                <a:cubicBezTo>
                  <a:pt x="1992" y="3034"/>
                  <a:pt x="2221" y="3132"/>
                  <a:pt x="2233" y="3137"/>
                </a:cubicBezTo>
                <a:cubicBezTo>
                  <a:pt x="2245" y="3142"/>
                  <a:pt x="2255" y="3130"/>
                  <a:pt x="2250" y="3118"/>
                </a:cubicBezTo>
                <a:lnTo>
                  <a:pt x="2149" y="2882"/>
                </a:lnTo>
                <a:close/>
                <a:moveTo>
                  <a:pt x="2851" y="2486"/>
                </a:moveTo>
                <a:cubicBezTo>
                  <a:pt x="2966" y="2388"/>
                  <a:pt x="3032" y="2245"/>
                  <a:pt x="3032" y="2093"/>
                </a:cubicBezTo>
                <a:cubicBezTo>
                  <a:pt x="3032" y="1808"/>
                  <a:pt x="2799" y="1575"/>
                  <a:pt x="2514" y="1575"/>
                </a:cubicBezTo>
                <a:cubicBezTo>
                  <a:pt x="2228" y="1575"/>
                  <a:pt x="1995" y="1808"/>
                  <a:pt x="1995" y="2093"/>
                </a:cubicBezTo>
                <a:cubicBezTo>
                  <a:pt x="1995" y="2250"/>
                  <a:pt x="2066" y="2391"/>
                  <a:pt x="2176" y="2486"/>
                </a:cubicBezTo>
                <a:cubicBezTo>
                  <a:pt x="2144" y="2502"/>
                  <a:pt x="2113" y="2521"/>
                  <a:pt x="2083" y="2541"/>
                </a:cubicBezTo>
                <a:cubicBezTo>
                  <a:pt x="2036" y="2573"/>
                  <a:pt x="2025" y="2636"/>
                  <a:pt x="2056" y="2683"/>
                </a:cubicBezTo>
                <a:cubicBezTo>
                  <a:pt x="2088" y="2729"/>
                  <a:pt x="2152" y="2741"/>
                  <a:pt x="2198" y="2709"/>
                </a:cubicBezTo>
                <a:cubicBezTo>
                  <a:pt x="2291" y="2645"/>
                  <a:pt x="2401" y="2611"/>
                  <a:pt x="2514" y="2611"/>
                </a:cubicBezTo>
                <a:cubicBezTo>
                  <a:pt x="2821" y="2611"/>
                  <a:pt x="3072" y="2893"/>
                  <a:pt x="3072" y="3200"/>
                </a:cubicBezTo>
                <a:cubicBezTo>
                  <a:pt x="3072" y="3257"/>
                  <a:pt x="3117" y="3276"/>
                  <a:pt x="3174" y="3276"/>
                </a:cubicBezTo>
                <a:cubicBezTo>
                  <a:pt x="3230" y="3276"/>
                  <a:pt x="3276" y="3257"/>
                  <a:pt x="3276" y="3200"/>
                </a:cubicBezTo>
                <a:cubicBezTo>
                  <a:pt x="3276" y="2901"/>
                  <a:pt x="3102" y="2611"/>
                  <a:pt x="2851" y="2486"/>
                </a:cubicBezTo>
                <a:close/>
                <a:moveTo>
                  <a:pt x="2514" y="2408"/>
                </a:moveTo>
                <a:cubicBezTo>
                  <a:pt x="2340" y="2408"/>
                  <a:pt x="2199" y="2267"/>
                  <a:pt x="2199" y="2093"/>
                </a:cubicBezTo>
                <a:cubicBezTo>
                  <a:pt x="2199" y="1920"/>
                  <a:pt x="2340" y="1779"/>
                  <a:pt x="2514" y="1779"/>
                </a:cubicBezTo>
                <a:cubicBezTo>
                  <a:pt x="2687" y="1779"/>
                  <a:pt x="2828" y="1920"/>
                  <a:pt x="2828" y="2093"/>
                </a:cubicBezTo>
                <a:cubicBezTo>
                  <a:pt x="2828" y="2267"/>
                  <a:pt x="2687" y="2408"/>
                  <a:pt x="2514" y="2408"/>
                </a:cubicBezTo>
                <a:close/>
                <a:moveTo>
                  <a:pt x="2575" y="1216"/>
                </a:moveTo>
                <a:cubicBezTo>
                  <a:pt x="2575" y="1171"/>
                  <a:pt x="2549" y="1121"/>
                  <a:pt x="2515" y="1121"/>
                </a:cubicBezTo>
                <a:cubicBezTo>
                  <a:pt x="641" y="1121"/>
                  <a:pt x="641" y="1121"/>
                  <a:pt x="641" y="1121"/>
                </a:cubicBezTo>
                <a:cubicBezTo>
                  <a:pt x="607" y="1121"/>
                  <a:pt x="581" y="1171"/>
                  <a:pt x="581" y="1216"/>
                </a:cubicBezTo>
                <a:cubicBezTo>
                  <a:pt x="581" y="1261"/>
                  <a:pt x="607" y="1318"/>
                  <a:pt x="641" y="1318"/>
                </a:cubicBezTo>
                <a:cubicBezTo>
                  <a:pt x="2515" y="1318"/>
                  <a:pt x="2515" y="1318"/>
                  <a:pt x="2515" y="1318"/>
                </a:cubicBezTo>
                <a:cubicBezTo>
                  <a:pt x="2547" y="1318"/>
                  <a:pt x="2575" y="1261"/>
                  <a:pt x="2575" y="1216"/>
                </a:cubicBezTo>
                <a:close/>
                <a:moveTo>
                  <a:pt x="1606" y="3066"/>
                </a:moveTo>
                <a:cubicBezTo>
                  <a:pt x="521" y="3066"/>
                  <a:pt x="521" y="3066"/>
                  <a:pt x="521" y="3066"/>
                </a:cubicBezTo>
                <a:cubicBezTo>
                  <a:pt x="348" y="3066"/>
                  <a:pt x="206" y="2969"/>
                  <a:pt x="206" y="2786"/>
                </a:cubicBezTo>
                <a:cubicBezTo>
                  <a:pt x="206" y="508"/>
                  <a:pt x="206" y="508"/>
                  <a:pt x="206" y="508"/>
                </a:cubicBezTo>
                <a:cubicBezTo>
                  <a:pt x="206" y="325"/>
                  <a:pt x="348" y="195"/>
                  <a:pt x="521" y="195"/>
                </a:cubicBezTo>
                <a:cubicBezTo>
                  <a:pt x="2620" y="195"/>
                  <a:pt x="2620" y="195"/>
                  <a:pt x="2620" y="195"/>
                </a:cubicBezTo>
                <a:cubicBezTo>
                  <a:pt x="2793" y="195"/>
                  <a:pt x="2863" y="325"/>
                  <a:pt x="2863" y="508"/>
                </a:cubicBezTo>
                <a:cubicBezTo>
                  <a:pt x="2863" y="1343"/>
                  <a:pt x="2863" y="1343"/>
                  <a:pt x="2863" y="1343"/>
                </a:cubicBezTo>
                <a:cubicBezTo>
                  <a:pt x="2863" y="1384"/>
                  <a:pt x="2927" y="1418"/>
                  <a:pt x="2966" y="1418"/>
                </a:cubicBezTo>
                <a:cubicBezTo>
                  <a:pt x="3005" y="1418"/>
                  <a:pt x="3076" y="1384"/>
                  <a:pt x="3076" y="1343"/>
                </a:cubicBezTo>
                <a:cubicBezTo>
                  <a:pt x="3076" y="482"/>
                  <a:pt x="3076" y="482"/>
                  <a:pt x="3076" y="482"/>
                </a:cubicBezTo>
                <a:cubicBezTo>
                  <a:pt x="3076" y="217"/>
                  <a:pt x="2878" y="0"/>
                  <a:pt x="2627" y="0"/>
                </a:cubicBezTo>
                <a:cubicBezTo>
                  <a:pt x="456" y="0"/>
                  <a:pt x="456" y="0"/>
                  <a:pt x="456" y="0"/>
                </a:cubicBezTo>
                <a:cubicBezTo>
                  <a:pt x="205" y="0"/>
                  <a:pt x="0" y="217"/>
                  <a:pt x="0" y="482"/>
                </a:cubicBezTo>
                <a:cubicBezTo>
                  <a:pt x="0" y="2786"/>
                  <a:pt x="0" y="2786"/>
                  <a:pt x="0" y="2786"/>
                </a:cubicBezTo>
                <a:cubicBezTo>
                  <a:pt x="0" y="3051"/>
                  <a:pt x="257" y="3268"/>
                  <a:pt x="508" y="3268"/>
                </a:cubicBezTo>
                <a:cubicBezTo>
                  <a:pt x="1606" y="3268"/>
                  <a:pt x="1606" y="3268"/>
                  <a:pt x="1606" y="3268"/>
                </a:cubicBezTo>
                <a:cubicBezTo>
                  <a:pt x="1645" y="3268"/>
                  <a:pt x="1677" y="3215"/>
                  <a:pt x="1677" y="3174"/>
                </a:cubicBezTo>
                <a:cubicBezTo>
                  <a:pt x="1677" y="3132"/>
                  <a:pt x="1645" y="3066"/>
                  <a:pt x="1606" y="3066"/>
                </a:cubicBezTo>
                <a:close/>
                <a:moveTo>
                  <a:pt x="657" y="1832"/>
                </a:moveTo>
                <a:cubicBezTo>
                  <a:pt x="614" y="1832"/>
                  <a:pt x="579" y="1902"/>
                  <a:pt x="579" y="1946"/>
                </a:cubicBezTo>
                <a:cubicBezTo>
                  <a:pt x="579" y="1991"/>
                  <a:pt x="614" y="2042"/>
                  <a:pt x="657" y="2042"/>
                </a:cubicBezTo>
                <a:cubicBezTo>
                  <a:pt x="1553" y="2042"/>
                  <a:pt x="1553" y="2042"/>
                  <a:pt x="1553" y="2042"/>
                </a:cubicBezTo>
                <a:cubicBezTo>
                  <a:pt x="1596" y="2042"/>
                  <a:pt x="1631" y="1991"/>
                  <a:pt x="1631" y="1946"/>
                </a:cubicBezTo>
                <a:cubicBezTo>
                  <a:pt x="1631" y="1902"/>
                  <a:pt x="1596" y="1832"/>
                  <a:pt x="1553" y="1832"/>
                </a:cubicBezTo>
                <a:lnTo>
                  <a:pt x="657" y="1832"/>
                </a:lnTo>
                <a:close/>
                <a:moveTo>
                  <a:pt x="2515" y="507"/>
                </a:moveTo>
                <a:cubicBezTo>
                  <a:pt x="641" y="507"/>
                  <a:pt x="641" y="507"/>
                  <a:pt x="641" y="507"/>
                </a:cubicBezTo>
                <a:cubicBezTo>
                  <a:pt x="607" y="507"/>
                  <a:pt x="581" y="551"/>
                  <a:pt x="581" y="596"/>
                </a:cubicBezTo>
                <a:cubicBezTo>
                  <a:pt x="581" y="641"/>
                  <a:pt x="607" y="698"/>
                  <a:pt x="641" y="698"/>
                </a:cubicBezTo>
                <a:cubicBezTo>
                  <a:pt x="2515" y="698"/>
                  <a:pt x="2515" y="698"/>
                  <a:pt x="2515" y="698"/>
                </a:cubicBezTo>
                <a:cubicBezTo>
                  <a:pt x="2547" y="698"/>
                  <a:pt x="2575" y="641"/>
                  <a:pt x="2575" y="596"/>
                </a:cubicBezTo>
                <a:cubicBezTo>
                  <a:pt x="2575" y="551"/>
                  <a:pt x="2549" y="507"/>
                  <a:pt x="2515" y="507"/>
                </a:cubicBezTo>
                <a:close/>
                <a:moveTo>
                  <a:pt x="2515" y="507"/>
                </a:moveTo>
                <a:cubicBezTo>
                  <a:pt x="2515" y="507"/>
                  <a:pt x="2515" y="507"/>
                  <a:pt x="2515" y="507"/>
                </a:cubicBezTo>
              </a:path>
            </a:pathLst>
          </a:custGeom>
          <a:solidFill>
            <a:schemeClr val="bg1"/>
          </a:solidFill>
          <a:ln>
            <a:noFill/>
          </a:ln>
        </p:spPr>
        <p:txBody>
          <a:bodyPr vert="horz" wrap="square" lIns="91440" tIns="45720" rIns="91440" bIns="45720" numCol="1" anchor="t" anchorCtr="0" compatLnSpc="1"/>
          <a:lstStyle/>
          <a:p>
            <a:endParaRPr lang="zh-CN" altLang="en-US" dirty="0"/>
          </a:p>
        </p:txBody>
      </p:sp>
      <p:pic>
        <p:nvPicPr>
          <p:cNvPr id="8" name="图片 1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684587" y="245"/>
            <a:ext cx="3507228" cy="68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nvGrpSpPr>
        <p:grpSpPr>
          <a:xfrm>
            <a:off x="0" y="0"/>
            <a:ext cx="5760720" cy="1471930"/>
            <a:chOff x="606" y="1085"/>
            <a:chExt cx="9072" cy="2318"/>
          </a:xfrm>
        </p:grpSpPr>
        <p:sp>
          <p:nvSpPr>
            <p:cNvPr id="10" name="矩形 9"/>
            <p:cNvSpPr/>
            <p:nvPr/>
          </p:nvSpPr>
          <p:spPr>
            <a:xfrm>
              <a:off x="606" y="1085"/>
              <a:ext cx="5698" cy="1598"/>
            </a:xfrm>
            <a:prstGeom prst="rect">
              <a:avLst/>
            </a:prstGeom>
            <a:noFill/>
            <a:ln>
              <a:noFill/>
            </a:ln>
          </p:spPr>
          <p:txBody>
            <a:bodyPr wrap="square" rtlCol="0" anchor="t">
              <a:spAutoFit/>
            </a:bodyPr>
            <a:lstStyle/>
            <a:p>
              <a:pPr algn="ctr"/>
              <a:r>
                <a:rPr lang="zh-CN" altLang="en-US" sz="6000" b="1" kern="100" dirty="0">
                  <a:solidFill>
                    <a:srgbClr val="002060"/>
                  </a:solidFill>
                  <a:latin typeface="微软雅黑" panose="020B0503020204020204" charset="-122"/>
                  <a:ea typeface="微软雅黑" panose="020B0503020204020204" charset="-122"/>
                  <a:cs typeface="+mn-ea"/>
                </a:rPr>
                <a:t>活动介绍</a:t>
              </a:r>
              <a:endParaRPr lang="zh-CN" altLang="en-US" sz="6000" b="1" kern="100" dirty="0">
                <a:solidFill>
                  <a:srgbClr val="002060"/>
                </a:solidFill>
                <a:latin typeface="微软雅黑" panose="020B0503020204020204" charset="-122"/>
                <a:ea typeface="微软雅黑" panose="020B0503020204020204" charset="-122"/>
                <a:cs typeface="+mn-ea"/>
              </a:endParaRPr>
            </a:p>
          </p:txBody>
        </p:sp>
        <p:sp>
          <p:nvSpPr>
            <p:cNvPr id="37" name="文本框 36"/>
            <p:cNvSpPr txBox="1"/>
            <p:nvPr/>
          </p:nvSpPr>
          <p:spPr>
            <a:xfrm>
              <a:off x="990" y="2581"/>
              <a:ext cx="8688" cy="822"/>
            </a:xfrm>
            <a:prstGeom prst="rect">
              <a:avLst/>
            </a:prstGeom>
            <a:noFill/>
          </p:spPr>
          <p:txBody>
            <a:bodyPr wrap="none" rtlCol="0">
              <a:spAutoFit/>
            </a:bodyPr>
            <a:lstStyle/>
            <a:p>
              <a:pPr algn="l">
                <a:buClrTx/>
                <a:buSzTx/>
                <a:buFontTx/>
              </a:pPr>
              <a:r>
                <a:rPr lang="en-US" altLang="zh-CN" sz="2800" dirty="0">
                  <a:latin typeface="方正舒体" panose="02010601030101010101" charset="-122"/>
                  <a:ea typeface="方正舒体" panose="02010601030101010101" charset="-122"/>
                  <a:cs typeface="方正舒体" panose="02010601030101010101" charset="-122"/>
                </a:rPr>
                <a:t>——考前交流会</a:t>
              </a:r>
              <a:r>
                <a:rPr lang="zh-CN" altLang="en-US" sz="2800" dirty="0">
                  <a:latin typeface="方正舒体" panose="02010601030101010101" charset="-122"/>
                  <a:ea typeface="方正舒体" panose="02010601030101010101" charset="-122"/>
                  <a:cs typeface="方正舒体" panose="02010601030101010101" charset="-122"/>
                </a:rPr>
                <a:t>、出国留学交流会</a:t>
              </a:r>
              <a:endParaRPr lang="zh-CN" altLang="en-US" sz="2800" dirty="0">
                <a:latin typeface="方正舒体" panose="02010601030101010101" charset="-122"/>
                <a:ea typeface="方正舒体" panose="02010601030101010101" charset="-122"/>
                <a:cs typeface="方正舒体" panose="02010601030101010101" charset="-122"/>
              </a:endParaRPr>
            </a:p>
          </p:txBody>
        </p:sp>
      </p:grpSp>
      <p:grpSp>
        <p:nvGrpSpPr>
          <p:cNvPr id="22" name="组合 21"/>
          <p:cNvGrpSpPr/>
          <p:nvPr>
            <p:custDataLst>
              <p:tags r:id="rId2"/>
            </p:custDataLst>
          </p:nvPr>
        </p:nvGrpSpPr>
        <p:grpSpPr>
          <a:xfrm>
            <a:off x="311453" y="1808039"/>
            <a:ext cx="1903671" cy="4381154"/>
            <a:chOff x="4663475" y="1538799"/>
            <a:chExt cx="1420818" cy="3269904"/>
          </a:xfrm>
        </p:grpSpPr>
        <p:sp>
          <p:nvSpPr>
            <p:cNvPr id="29" name="任意多边形 28"/>
            <p:cNvSpPr/>
            <p:nvPr>
              <p:custDataLst>
                <p:tags r:id="rId3"/>
              </p:custDataLst>
            </p:nvPr>
          </p:nvSpPr>
          <p:spPr>
            <a:xfrm>
              <a:off x="4907754" y="1538799"/>
              <a:ext cx="932260" cy="932257"/>
            </a:xfrm>
            <a:custGeom>
              <a:avLst/>
              <a:gdLst>
                <a:gd name="connsiteX0" fmla="*/ 588643 w 939563"/>
                <a:gd name="connsiteY0" fmla="*/ 0 h 939562"/>
                <a:gd name="connsiteX1" fmla="*/ 696512 w 939563"/>
                <a:gd name="connsiteY1" fmla="*/ 64072 h 939562"/>
                <a:gd name="connsiteX2" fmla="*/ 807609 w 939563"/>
                <a:gd name="connsiteY2" fmla="*/ 122369 h 939562"/>
                <a:gd name="connsiteX3" fmla="*/ 868990 w 939563"/>
                <a:gd name="connsiteY3" fmla="*/ 231791 h 939562"/>
                <a:gd name="connsiteX4" fmla="*/ 936054 w 939563"/>
                <a:gd name="connsiteY4" fmla="*/ 337826 h 939562"/>
                <a:gd name="connsiteX5" fmla="*/ 934501 w 939563"/>
                <a:gd name="connsiteY5" fmla="*/ 463280 h 939562"/>
                <a:gd name="connsiteX6" fmla="*/ 939563 w 939563"/>
                <a:gd name="connsiteY6" fmla="*/ 588642 h 939562"/>
                <a:gd name="connsiteX7" fmla="*/ 875491 w 939563"/>
                <a:gd name="connsiteY7" fmla="*/ 696511 h 939562"/>
                <a:gd name="connsiteX8" fmla="*/ 817194 w 939563"/>
                <a:gd name="connsiteY8" fmla="*/ 807608 h 939562"/>
                <a:gd name="connsiteX9" fmla="*/ 707771 w 939563"/>
                <a:gd name="connsiteY9" fmla="*/ 868989 h 939562"/>
                <a:gd name="connsiteX10" fmla="*/ 601736 w 939563"/>
                <a:gd name="connsiteY10" fmla="*/ 936053 h 939562"/>
                <a:gd name="connsiteX11" fmla="*/ 476282 w 939563"/>
                <a:gd name="connsiteY11" fmla="*/ 934500 h 939562"/>
                <a:gd name="connsiteX12" fmla="*/ 350921 w 939563"/>
                <a:gd name="connsiteY12" fmla="*/ 939562 h 939562"/>
                <a:gd name="connsiteX13" fmla="*/ 243051 w 939563"/>
                <a:gd name="connsiteY13" fmla="*/ 875490 h 939562"/>
                <a:gd name="connsiteX14" fmla="*/ 131954 w 939563"/>
                <a:gd name="connsiteY14" fmla="*/ 817193 h 939562"/>
                <a:gd name="connsiteX15" fmla="*/ 70573 w 939563"/>
                <a:gd name="connsiteY15" fmla="*/ 707770 h 939562"/>
                <a:gd name="connsiteX16" fmla="*/ 3509 w 939563"/>
                <a:gd name="connsiteY16" fmla="*/ 601735 h 939562"/>
                <a:gd name="connsiteX17" fmla="*/ 5062 w 939563"/>
                <a:gd name="connsiteY17" fmla="*/ 476281 h 939562"/>
                <a:gd name="connsiteX18" fmla="*/ 0 w 939563"/>
                <a:gd name="connsiteY18" fmla="*/ 350920 h 939562"/>
                <a:gd name="connsiteX19" fmla="*/ 64072 w 939563"/>
                <a:gd name="connsiteY19" fmla="*/ 243050 h 939562"/>
                <a:gd name="connsiteX20" fmla="*/ 122370 w 939563"/>
                <a:gd name="connsiteY20" fmla="*/ 131953 h 939562"/>
                <a:gd name="connsiteX21" fmla="*/ 231792 w 939563"/>
                <a:gd name="connsiteY21" fmla="*/ 70572 h 939562"/>
                <a:gd name="connsiteX22" fmla="*/ 337827 w 939563"/>
                <a:gd name="connsiteY22" fmla="*/ 3508 h 939562"/>
                <a:gd name="connsiteX23" fmla="*/ 463281 w 939563"/>
                <a:gd name="connsiteY23" fmla="*/ 5061 h 93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39563" h="939562">
                  <a:moveTo>
                    <a:pt x="588643" y="0"/>
                  </a:moveTo>
                  <a:lnTo>
                    <a:pt x="696512" y="64072"/>
                  </a:lnTo>
                  <a:lnTo>
                    <a:pt x="807609" y="122369"/>
                  </a:lnTo>
                  <a:lnTo>
                    <a:pt x="868990" y="231791"/>
                  </a:lnTo>
                  <a:lnTo>
                    <a:pt x="936054" y="337826"/>
                  </a:lnTo>
                  <a:lnTo>
                    <a:pt x="934501" y="463280"/>
                  </a:lnTo>
                  <a:lnTo>
                    <a:pt x="939563" y="588642"/>
                  </a:lnTo>
                  <a:lnTo>
                    <a:pt x="875491" y="696511"/>
                  </a:lnTo>
                  <a:lnTo>
                    <a:pt x="817194" y="807608"/>
                  </a:lnTo>
                  <a:lnTo>
                    <a:pt x="707771" y="868989"/>
                  </a:lnTo>
                  <a:lnTo>
                    <a:pt x="601736" y="936053"/>
                  </a:lnTo>
                  <a:lnTo>
                    <a:pt x="476282" y="934500"/>
                  </a:lnTo>
                  <a:lnTo>
                    <a:pt x="350921" y="939562"/>
                  </a:lnTo>
                  <a:lnTo>
                    <a:pt x="243051" y="875490"/>
                  </a:lnTo>
                  <a:lnTo>
                    <a:pt x="131954" y="817193"/>
                  </a:lnTo>
                  <a:lnTo>
                    <a:pt x="70573" y="707770"/>
                  </a:lnTo>
                  <a:lnTo>
                    <a:pt x="3509" y="601735"/>
                  </a:lnTo>
                  <a:lnTo>
                    <a:pt x="5062" y="476281"/>
                  </a:lnTo>
                  <a:lnTo>
                    <a:pt x="0" y="350920"/>
                  </a:lnTo>
                  <a:lnTo>
                    <a:pt x="64072" y="243050"/>
                  </a:lnTo>
                  <a:lnTo>
                    <a:pt x="122370" y="131953"/>
                  </a:lnTo>
                  <a:lnTo>
                    <a:pt x="231792" y="70572"/>
                  </a:lnTo>
                  <a:lnTo>
                    <a:pt x="337827" y="3508"/>
                  </a:lnTo>
                  <a:lnTo>
                    <a:pt x="463281" y="5061"/>
                  </a:lnTo>
                  <a:close/>
                </a:path>
              </a:pathLst>
            </a:custGeom>
            <a:solidFill>
              <a:srgbClr val="FFFFFF"/>
            </a:solidFill>
            <a:ln w="38100">
              <a:solidFill>
                <a:srgbClr val="0F6FC6"/>
              </a:solidFill>
            </a:ln>
            <a:effectLst/>
          </p:spPr>
          <p:style>
            <a:lnRef idx="2">
              <a:srgbClr val="0F6FC6">
                <a:shade val="50000"/>
              </a:srgbClr>
            </a:lnRef>
            <a:fillRef idx="1">
              <a:srgbClr val="0F6FC6"/>
            </a:fillRef>
            <a:effectRef idx="0">
              <a:srgbClr val="0F6FC6"/>
            </a:effectRef>
            <a:fontRef idx="minor">
              <a:sysClr val="window" lastClr="FFFFFF"/>
            </a:fontRef>
          </p:style>
          <p:txBody>
            <a:bodyPr lIns="0" tIns="0" rIns="0" bIns="0" rtlCol="0" anchor="ctr">
              <a:normAutofit/>
            </a:bodyPr>
            <a:lstStyle/>
            <a:p>
              <a:pPr algn="ctr">
                <a:buClrTx/>
                <a:buSzTx/>
                <a:buFontTx/>
              </a:pPr>
              <a:r>
                <a:rPr lang="zh-CN" altLang="en-US" sz="2800">
                  <a:solidFill>
                    <a:schemeClr val="accent5">
                      <a:lumMod val="75000"/>
                    </a:schemeClr>
                  </a:solidFill>
                  <a:latin typeface="方正舒体" panose="02010601030101010101" charset="-122"/>
                  <a:ea typeface="方正舒体" panose="02010601030101010101" charset="-122"/>
                  <a:cs typeface="方正舒体" panose="02010601030101010101" charset="-122"/>
                  <a:sym typeface="+mn-ea"/>
                </a:rPr>
                <a:t>考前</a:t>
              </a:r>
              <a:endParaRPr lang="zh-CN" altLang="en-US" sz="2800">
                <a:solidFill>
                  <a:schemeClr val="accent5">
                    <a:lumMod val="75000"/>
                  </a:schemeClr>
                </a:solidFill>
                <a:latin typeface="方正舒体" panose="02010601030101010101" charset="-122"/>
                <a:ea typeface="方正舒体" panose="02010601030101010101" charset="-122"/>
                <a:cs typeface="方正舒体" panose="02010601030101010101" charset="-122"/>
                <a:sym typeface="+mn-ea"/>
              </a:endParaRPr>
            </a:p>
            <a:p>
              <a:pPr algn="ctr">
                <a:buClrTx/>
                <a:buSzTx/>
                <a:buFontTx/>
              </a:pPr>
              <a:r>
                <a:rPr lang="zh-CN" altLang="en-US" sz="2800">
                  <a:solidFill>
                    <a:schemeClr val="accent5">
                      <a:lumMod val="75000"/>
                    </a:schemeClr>
                  </a:solidFill>
                  <a:latin typeface="方正舒体" panose="02010601030101010101" charset="-122"/>
                  <a:ea typeface="方正舒体" panose="02010601030101010101" charset="-122"/>
                  <a:cs typeface="方正舒体" panose="02010601030101010101" charset="-122"/>
                  <a:sym typeface="+mn-ea"/>
                </a:rPr>
                <a:t>交流会</a:t>
              </a:r>
              <a:endParaRPr lang="zh-CN" altLang="en-US" sz="2800">
                <a:solidFill>
                  <a:schemeClr val="accent5">
                    <a:lumMod val="75000"/>
                  </a:schemeClr>
                </a:solidFill>
                <a:latin typeface="方正舒体" panose="02010601030101010101" charset="-122"/>
                <a:ea typeface="方正舒体" panose="02010601030101010101" charset="-122"/>
                <a:cs typeface="方正舒体" panose="02010601030101010101" charset="-122"/>
                <a:sym typeface="Arial" panose="020B0604020202020204" pitchFamily="34" charset="0"/>
              </a:endParaRPr>
            </a:p>
          </p:txBody>
        </p:sp>
        <p:sp>
          <p:nvSpPr>
            <p:cNvPr id="36" name="矩形 35"/>
            <p:cNvSpPr/>
            <p:nvPr>
              <p:custDataLst>
                <p:tags r:id="rId4"/>
              </p:custDataLst>
            </p:nvPr>
          </p:nvSpPr>
          <p:spPr>
            <a:xfrm>
              <a:off x="4663475" y="2856937"/>
              <a:ext cx="1420818" cy="1951766"/>
            </a:xfrm>
            <a:prstGeom prst="rect">
              <a:avLst/>
            </a:prstGeom>
          </p:spPr>
          <p:txBody>
            <a:bodyPr lIns="0" tIns="0" rIns="0" bIns="0" anchor="t" anchorCtr="0">
              <a:noAutofit/>
            </a:bodyPr>
            <a:lstStyle/>
            <a:p>
              <a:pPr algn="ctr">
                <a:lnSpc>
                  <a:spcPct val="130000"/>
                </a:lnSpc>
                <a:buClrTx/>
                <a:buSzTx/>
                <a:buNone/>
              </a:pPr>
              <a:r>
                <a:rPr lang="zh-CN" altLang="en-US" sz="2400" dirty="0">
                  <a:latin typeface="华文行楷" panose="02010800040101010101" charset="-122"/>
                  <a:ea typeface="华文行楷" panose="02010800040101010101" charset="-122"/>
                  <a:sym typeface="+mn-lt"/>
                </a:rPr>
                <a:t>临考前邀请学长学姐为大家分享复习经验和考试技巧</a:t>
              </a:r>
              <a:endParaRPr lang="zh-CN" altLang="en-US" sz="2400" dirty="0">
                <a:latin typeface="华文行楷" panose="02010800040101010101" charset="-122"/>
                <a:ea typeface="华文行楷" panose="02010800040101010101" charset="-122"/>
                <a:sym typeface="Arial" panose="020B0604020202020204" pitchFamily="34" charset="0"/>
              </a:endParaRPr>
            </a:p>
          </p:txBody>
        </p:sp>
      </p:grpSp>
      <p:grpSp>
        <p:nvGrpSpPr>
          <p:cNvPr id="38" name="组合 37"/>
          <p:cNvGrpSpPr/>
          <p:nvPr>
            <p:custDataLst>
              <p:tags r:id="rId5"/>
            </p:custDataLst>
          </p:nvPr>
        </p:nvGrpSpPr>
        <p:grpSpPr>
          <a:xfrm>
            <a:off x="2497947" y="1808039"/>
            <a:ext cx="1903671" cy="4381154"/>
            <a:chOff x="6294432" y="1538799"/>
            <a:chExt cx="1420818" cy="3269904"/>
          </a:xfrm>
        </p:grpSpPr>
        <p:sp>
          <p:nvSpPr>
            <p:cNvPr id="39" name="任意多边形 38"/>
            <p:cNvSpPr/>
            <p:nvPr>
              <p:custDataLst>
                <p:tags r:id="rId6"/>
              </p:custDataLst>
            </p:nvPr>
          </p:nvSpPr>
          <p:spPr>
            <a:xfrm>
              <a:off x="6538711" y="1538799"/>
              <a:ext cx="932260" cy="932257"/>
            </a:xfrm>
            <a:custGeom>
              <a:avLst/>
              <a:gdLst>
                <a:gd name="connsiteX0" fmla="*/ 588643 w 939563"/>
                <a:gd name="connsiteY0" fmla="*/ 0 h 939562"/>
                <a:gd name="connsiteX1" fmla="*/ 696512 w 939563"/>
                <a:gd name="connsiteY1" fmla="*/ 64072 h 939562"/>
                <a:gd name="connsiteX2" fmla="*/ 807609 w 939563"/>
                <a:gd name="connsiteY2" fmla="*/ 122369 h 939562"/>
                <a:gd name="connsiteX3" fmla="*/ 868990 w 939563"/>
                <a:gd name="connsiteY3" fmla="*/ 231791 h 939562"/>
                <a:gd name="connsiteX4" fmla="*/ 936054 w 939563"/>
                <a:gd name="connsiteY4" fmla="*/ 337826 h 939562"/>
                <a:gd name="connsiteX5" fmla="*/ 934501 w 939563"/>
                <a:gd name="connsiteY5" fmla="*/ 463280 h 939562"/>
                <a:gd name="connsiteX6" fmla="*/ 939563 w 939563"/>
                <a:gd name="connsiteY6" fmla="*/ 588642 h 939562"/>
                <a:gd name="connsiteX7" fmla="*/ 875491 w 939563"/>
                <a:gd name="connsiteY7" fmla="*/ 696511 h 939562"/>
                <a:gd name="connsiteX8" fmla="*/ 817194 w 939563"/>
                <a:gd name="connsiteY8" fmla="*/ 807608 h 939562"/>
                <a:gd name="connsiteX9" fmla="*/ 707771 w 939563"/>
                <a:gd name="connsiteY9" fmla="*/ 868989 h 939562"/>
                <a:gd name="connsiteX10" fmla="*/ 601736 w 939563"/>
                <a:gd name="connsiteY10" fmla="*/ 936053 h 939562"/>
                <a:gd name="connsiteX11" fmla="*/ 476282 w 939563"/>
                <a:gd name="connsiteY11" fmla="*/ 934500 h 939562"/>
                <a:gd name="connsiteX12" fmla="*/ 350921 w 939563"/>
                <a:gd name="connsiteY12" fmla="*/ 939562 h 939562"/>
                <a:gd name="connsiteX13" fmla="*/ 243051 w 939563"/>
                <a:gd name="connsiteY13" fmla="*/ 875490 h 939562"/>
                <a:gd name="connsiteX14" fmla="*/ 131954 w 939563"/>
                <a:gd name="connsiteY14" fmla="*/ 817193 h 939562"/>
                <a:gd name="connsiteX15" fmla="*/ 70573 w 939563"/>
                <a:gd name="connsiteY15" fmla="*/ 707770 h 939562"/>
                <a:gd name="connsiteX16" fmla="*/ 3509 w 939563"/>
                <a:gd name="connsiteY16" fmla="*/ 601735 h 939562"/>
                <a:gd name="connsiteX17" fmla="*/ 5062 w 939563"/>
                <a:gd name="connsiteY17" fmla="*/ 476281 h 939562"/>
                <a:gd name="connsiteX18" fmla="*/ 0 w 939563"/>
                <a:gd name="connsiteY18" fmla="*/ 350920 h 939562"/>
                <a:gd name="connsiteX19" fmla="*/ 64072 w 939563"/>
                <a:gd name="connsiteY19" fmla="*/ 243050 h 939562"/>
                <a:gd name="connsiteX20" fmla="*/ 122370 w 939563"/>
                <a:gd name="connsiteY20" fmla="*/ 131953 h 939562"/>
                <a:gd name="connsiteX21" fmla="*/ 231792 w 939563"/>
                <a:gd name="connsiteY21" fmla="*/ 70572 h 939562"/>
                <a:gd name="connsiteX22" fmla="*/ 337827 w 939563"/>
                <a:gd name="connsiteY22" fmla="*/ 3508 h 939562"/>
                <a:gd name="connsiteX23" fmla="*/ 463281 w 939563"/>
                <a:gd name="connsiteY23" fmla="*/ 5061 h 93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39563" h="939562">
                  <a:moveTo>
                    <a:pt x="588643" y="0"/>
                  </a:moveTo>
                  <a:lnTo>
                    <a:pt x="696512" y="64072"/>
                  </a:lnTo>
                  <a:lnTo>
                    <a:pt x="807609" y="122369"/>
                  </a:lnTo>
                  <a:lnTo>
                    <a:pt x="868990" y="231791"/>
                  </a:lnTo>
                  <a:lnTo>
                    <a:pt x="936054" y="337826"/>
                  </a:lnTo>
                  <a:lnTo>
                    <a:pt x="934501" y="463280"/>
                  </a:lnTo>
                  <a:lnTo>
                    <a:pt x="939563" y="588642"/>
                  </a:lnTo>
                  <a:lnTo>
                    <a:pt x="875491" y="696511"/>
                  </a:lnTo>
                  <a:lnTo>
                    <a:pt x="817194" y="807608"/>
                  </a:lnTo>
                  <a:lnTo>
                    <a:pt x="707771" y="868989"/>
                  </a:lnTo>
                  <a:lnTo>
                    <a:pt x="601736" y="936053"/>
                  </a:lnTo>
                  <a:lnTo>
                    <a:pt x="476282" y="934500"/>
                  </a:lnTo>
                  <a:lnTo>
                    <a:pt x="350921" y="939562"/>
                  </a:lnTo>
                  <a:lnTo>
                    <a:pt x="243051" y="875490"/>
                  </a:lnTo>
                  <a:lnTo>
                    <a:pt x="131954" y="817193"/>
                  </a:lnTo>
                  <a:lnTo>
                    <a:pt x="70573" y="707770"/>
                  </a:lnTo>
                  <a:lnTo>
                    <a:pt x="3509" y="601735"/>
                  </a:lnTo>
                  <a:lnTo>
                    <a:pt x="5062" y="476281"/>
                  </a:lnTo>
                  <a:lnTo>
                    <a:pt x="0" y="350920"/>
                  </a:lnTo>
                  <a:lnTo>
                    <a:pt x="64072" y="243050"/>
                  </a:lnTo>
                  <a:lnTo>
                    <a:pt x="122370" y="131953"/>
                  </a:lnTo>
                  <a:lnTo>
                    <a:pt x="231792" y="70572"/>
                  </a:lnTo>
                  <a:lnTo>
                    <a:pt x="337827" y="3508"/>
                  </a:lnTo>
                  <a:lnTo>
                    <a:pt x="463281" y="5061"/>
                  </a:lnTo>
                  <a:close/>
                </a:path>
              </a:pathLst>
            </a:custGeom>
            <a:solidFill>
              <a:srgbClr val="FFFFFF"/>
            </a:solidFill>
            <a:ln w="38100">
              <a:solidFill>
                <a:srgbClr val="0F6FC6"/>
              </a:solidFill>
            </a:ln>
            <a:effectLst/>
          </p:spPr>
          <p:style>
            <a:lnRef idx="2">
              <a:srgbClr val="0F6FC6">
                <a:shade val="50000"/>
              </a:srgbClr>
            </a:lnRef>
            <a:fillRef idx="1">
              <a:srgbClr val="0F6FC6"/>
            </a:fillRef>
            <a:effectRef idx="0">
              <a:srgbClr val="0F6FC6"/>
            </a:effectRef>
            <a:fontRef idx="minor">
              <a:sysClr val="window" lastClr="FFFFFF"/>
            </a:fontRef>
          </p:style>
          <p:txBody>
            <a:bodyPr lIns="0" tIns="0" rIns="0" bIns="0" rtlCol="0" anchor="ctr">
              <a:normAutofit fontScale="97500"/>
            </a:bodyPr>
            <a:lstStyle/>
            <a:p>
              <a:pPr algn="ctr">
                <a:buClrTx/>
                <a:buSzTx/>
                <a:buNone/>
              </a:pPr>
              <a:r>
                <a:rPr lang="zh-CN" altLang="en-US" sz="2800">
                  <a:solidFill>
                    <a:schemeClr val="accent5">
                      <a:lumMod val="75000"/>
                    </a:schemeClr>
                  </a:solidFill>
                  <a:latin typeface="方正舒体" panose="02010601030101010101" charset="-122"/>
                  <a:ea typeface="方正舒体" panose="02010601030101010101" charset="-122"/>
                  <a:cs typeface="方正舒体" panose="02010601030101010101" charset="-122"/>
                  <a:sym typeface="+mn-ea"/>
                </a:rPr>
                <a:t>出国</a:t>
              </a:r>
              <a:endParaRPr lang="zh-CN" altLang="en-US" sz="2800">
                <a:solidFill>
                  <a:schemeClr val="accent5">
                    <a:lumMod val="75000"/>
                  </a:schemeClr>
                </a:solidFill>
                <a:latin typeface="方正舒体" panose="02010601030101010101" charset="-122"/>
                <a:ea typeface="方正舒体" panose="02010601030101010101" charset="-122"/>
                <a:cs typeface="方正舒体" panose="02010601030101010101" charset="-122"/>
                <a:sym typeface="+mn-ea"/>
              </a:endParaRPr>
            </a:p>
            <a:p>
              <a:pPr algn="ctr">
                <a:buClrTx/>
                <a:buSzTx/>
                <a:buNone/>
              </a:pPr>
              <a:r>
                <a:rPr lang="zh-CN" altLang="en-US" sz="2800">
                  <a:solidFill>
                    <a:schemeClr val="accent5">
                      <a:lumMod val="75000"/>
                    </a:schemeClr>
                  </a:solidFill>
                  <a:latin typeface="方正舒体" panose="02010601030101010101" charset="-122"/>
                  <a:ea typeface="方正舒体" panose="02010601030101010101" charset="-122"/>
                  <a:cs typeface="方正舒体" panose="02010601030101010101" charset="-122"/>
                  <a:sym typeface="+mn-ea"/>
                </a:rPr>
                <a:t>留学</a:t>
              </a:r>
              <a:endParaRPr lang="zh-CN" altLang="en-US" sz="2800">
                <a:solidFill>
                  <a:schemeClr val="accent5">
                    <a:lumMod val="75000"/>
                  </a:schemeClr>
                </a:solidFill>
                <a:latin typeface="方正舒体" panose="02010601030101010101" charset="-122"/>
                <a:ea typeface="方正舒体" panose="02010601030101010101" charset="-122"/>
                <a:cs typeface="方正舒体" panose="02010601030101010101" charset="-122"/>
                <a:sym typeface="+mn-ea"/>
              </a:endParaRPr>
            </a:p>
            <a:p>
              <a:pPr algn="ctr">
                <a:buClrTx/>
                <a:buSzTx/>
                <a:buNone/>
              </a:pPr>
              <a:r>
                <a:rPr lang="zh-CN" altLang="en-US" sz="2800">
                  <a:solidFill>
                    <a:schemeClr val="accent5">
                      <a:lumMod val="75000"/>
                    </a:schemeClr>
                  </a:solidFill>
                  <a:latin typeface="方正舒体" panose="02010601030101010101" charset="-122"/>
                  <a:ea typeface="方正舒体" panose="02010601030101010101" charset="-122"/>
                  <a:cs typeface="方正舒体" panose="02010601030101010101" charset="-122"/>
                  <a:sym typeface="+mn-ea"/>
                </a:rPr>
                <a:t>交流会</a:t>
              </a:r>
              <a:endParaRPr lang="zh-CN" altLang="en-US" sz="2800">
                <a:solidFill>
                  <a:schemeClr val="accent5">
                    <a:lumMod val="75000"/>
                  </a:schemeClr>
                </a:solidFill>
                <a:latin typeface="方正舒体" panose="02010601030101010101" charset="-122"/>
                <a:ea typeface="方正舒体" panose="02010601030101010101" charset="-122"/>
                <a:cs typeface="方正舒体" panose="02010601030101010101" charset="-122"/>
                <a:sym typeface="Arial" panose="020B0604020202020204" pitchFamily="34" charset="0"/>
              </a:endParaRPr>
            </a:p>
          </p:txBody>
        </p:sp>
        <p:sp>
          <p:nvSpPr>
            <p:cNvPr id="40" name="矩形 39"/>
            <p:cNvSpPr/>
            <p:nvPr>
              <p:custDataLst>
                <p:tags r:id="rId7"/>
              </p:custDataLst>
            </p:nvPr>
          </p:nvSpPr>
          <p:spPr>
            <a:xfrm>
              <a:off x="6294432" y="2856937"/>
              <a:ext cx="1420818" cy="1951766"/>
            </a:xfrm>
            <a:prstGeom prst="rect">
              <a:avLst/>
            </a:prstGeom>
          </p:spPr>
          <p:txBody>
            <a:bodyPr lIns="0" tIns="0" rIns="0" bIns="0" anchor="t" anchorCtr="0">
              <a:noAutofit/>
            </a:bodyPr>
            <a:lstStyle/>
            <a:p>
              <a:pPr algn="ctr">
                <a:lnSpc>
                  <a:spcPct val="130000"/>
                </a:lnSpc>
                <a:buClrTx/>
                <a:buSzTx/>
                <a:buNone/>
              </a:pPr>
              <a:r>
                <a:rPr lang="zh-CN" altLang="en-US" sz="2400">
                  <a:latin typeface="华文行楷" panose="02010800040101010101" charset="-122"/>
                  <a:ea typeface="华文行楷" panose="02010800040101010101" charset="-122"/>
                  <a:sym typeface="+mn-ea"/>
                </a:rPr>
                <a:t>邀请优秀学长学姐分享保研名校经历，以及如何申请国外留学</a:t>
              </a:r>
              <a:endParaRPr lang="zh-CN" altLang="en-US" sz="2400">
                <a:latin typeface="华文行楷" panose="02010800040101010101" charset="-122"/>
                <a:ea typeface="华文行楷" panose="02010800040101010101" charset="-122"/>
                <a:sym typeface="Arial" panose="020B0604020202020204" pitchFamily="34" charset="0"/>
              </a:endParaRPr>
            </a:p>
          </p:txBody>
        </p:sp>
      </p:grpSp>
      <p:pic>
        <p:nvPicPr>
          <p:cNvPr id="7" name="图片 6" descr="出国留学交流会"/>
          <p:cNvPicPr>
            <a:picLocks noChangeAspect="1"/>
          </p:cNvPicPr>
          <p:nvPr/>
        </p:nvPicPr>
        <p:blipFill>
          <a:blip r:embed="rId8"/>
          <a:srcRect l="5207" t="31336" r="6351" b="47513"/>
          <a:stretch>
            <a:fillRect/>
          </a:stretch>
        </p:blipFill>
        <p:spPr>
          <a:xfrm>
            <a:off x="5482590" y="1471930"/>
            <a:ext cx="2405380" cy="2398395"/>
          </a:xfrm>
          <a:prstGeom prst="rect">
            <a:avLst/>
          </a:prstGeom>
        </p:spPr>
      </p:pic>
      <p:pic>
        <p:nvPicPr>
          <p:cNvPr id="14" name="图片 13" descr="考研交流会"/>
          <p:cNvPicPr>
            <a:picLocks noChangeAspect="1"/>
          </p:cNvPicPr>
          <p:nvPr/>
        </p:nvPicPr>
        <p:blipFill>
          <a:blip r:embed="rId9"/>
          <a:srcRect t="14324" b="40095"/>
          <a:stretch>
            <a:fillRect/>
          </a:stretch>
        </p:blipFill>
        <p:spPr>
          <a:xfrm>
            <a:off x="5387975" y="4098925"/>
            <a:ext cx="2499995" cy="2471420"/>
          </a:xfrm>
          <a:prstGeom prst="rect">
            <a:avLst/>
          </a:prstGeom>
          <a:effectLst>
            <a:outerShdw blurRad="50800" dist="38100" dir="18900000" algn="bl" rotWithShape="0">
              <a:prstClr val="black">
                <a:alpha val="40000"/>
              </a:prstClr>
            </a:outerShdw>
          </a:effectLst>
        </p:spPr>
      </p:pic>
      <p:pic>
        <p:nvPicPr>
          <p:cNvPr id="2" name="图片 1" descr="出国留学"/>
          <p:cNvPicPr>
            <a:picLocks noChangeAspect="1"/>
          </p:cNvPicPr>
          <p:nvPr/>
        </p:nvPicPr>
        <p:blipFill>
          <a:blip r:embed="rId10"/>
          <a:stretch>
            <a:fillRect/>
          </a:stretch>
        </p:blipFill>
        <p:spPr>
          <a:xfrm>
            <a:off x="8193405" y="1471930"/>
            <a:ext cx="3197225" cy="2398395"/>
          </a:xfrm>
          <a:prstGeom prst="rect">
            <a:avLst/>
          </a:prstGeom>
        </p:spPr>
      </p:pic>
      <p:pic>
        <p:nvPicPr>
          <p:cNvPr id="6" name="图片 5" descr="学术报告"/>
          <p:cNvPicPr>
            <a:picLocks noChangeAspect="1"/>
          </p:cNvPicPr>
          <p:nvPr/>
        </p:nvPicPr>
        <p:blipFill>
          <a:blip r:embed="rId11"/>
          <a:stretch>
            <a:fillRect/>
          </a:stretch>
        </p:blipFill>
        <p:spPr>
          <a:xfrm>
            <a:off x="8193405" y="4098925"/>
            <a:ext cx="3190240" cy="2393315"/>
          </a:xfrm>
          <a:prstGeom prst="rect">
            <a:avLst/>
          </a:prstGeom>
        </p:spPr>
      </p:pic>
      <p:sp>
        <p:nvSpPr>
          <p:cNvPr id="3" name="文本框 2"/>
          <p:cNvSpPr txBox="1"/>
          <p:nvPr/>
        </p:nvSpPr>
        <p:spPr>
          <a:xfrm>
            <a:off x="402590" y="6133465"/>
            <a:ext cx="3383280" cy="506730"/>
          </a:xfrm>
          <a:prstGeom prst="rect">
            <a:avLst/>
          </a:prstGeom>
          <a:noFill/>
        </p:spPr>
        <p:txBody>
          <a:bodyPr wrap="none" rtlCol="0" anchor="t">
            <a:spAutoFit/>
          </a:bodyPr>
          <a:p>
            <a:pPr algn="l">
              <a:lnSpc>
                <a:spcPct val="150000"/>
              </a:lnSpc>
              <a:buClrTx/>
              <a:buSzTx/>
              <a:buNone/>
            </a:pPr>
            <a:r>
              <a:rPr lang="zh-CN" altLang="en-US" dirty="0">
                <a:latin typeface="仿宋" panose="02010609060101010101" pitchFamily="49" charset="-122"/>
                <a:ea typeface="仿宋" panose="02010609060101010101" pitchFamily="49" charset="-122"/>
                <a:sym typeface="+mn-ea"/>
              </a:rPr>
              <a:t>（也属于百场导航中的</a:t>
            </a:r>
            <a:r>
              <a:rPr lang="zh-CN" altLang="en-US" dirty="0">
                <a:latin typeface="仿宋" panose="02010609060101010101" pitchFamily="49" charset="-122"/>
                <a:ea typeface="仿宋" panose="02010609060101010101" pitchFamily="49" charset="-122"/>
                <a:sym typeface="+mn-ea"/>
              </a:rPr>
              <a:t>一种！）</a:t>
            </a:r>
            <a:endParaRPr lang="zh-CN" altLang="en-US"/>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8284845" y="4450715"/>
            <a:ext cx="2444750" cy="242506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8193405" y="4829175"/>
            <a:ext cx="3883025" cy="1925320"/>
            <a:chOff x="13085" y="5960"/>
            <a:chExt cx="6115" cy="3032"/>
          </a:xfrm>
        </p:grpSpPr>
        <p:cxnSp>
          <p:nvCxnSpPr>
            <p:cNvPr id="31" name="直接连接符 30"/>
            <p:cNvCxnSpPr/>
            <p:nvPr/>
          </p:nvCxnSpPr>
          <p:spPr>
            <a:xfrm flipH="1">
              <a:off x="15550" y="5960"/>
              <a:ext cx="3650" cy="2213"/>
            </a:xfrm>
            <a:prstGeom prst="line">
              <a:avLst/>
            </a:prstGeom>
            <a:ln w="28575">
              <a:solidFill>
                <a:srgbClr val="FBAD4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3085" y="6780"/>
              <a:ext cx="3650" cy="2213"/>
            </a:xfrm>
            <a:prstGeom prst="line">
              <a:avLst/>
            </a:prstGeom>
            <a:ln w="28575">
              <a:solidFill>
                <a:srgbClr val="2E3A49"/>
              </a:solidFill>
            </a:ln>
          </p:spPr>
          <p:style>
            <a:lnRef idx="1">
              <a:schemeClr val="accent1"/>
            </a:lnRef>
            <a:fillRef idx="0">
              <a:schemeClr val="accent1"/>
            </a:fillRef>
            <a:effectRef idx="0">
              <a:schemeClr val="accent1"/>
            </a:effectRef>
            <a:fontRef idx="minor">
              <a:schemeClr val="tx1"/>
            </a:fontRef>
          </p:style>
        </p:cxnSp>
      </p:grpSp>
      <p:sp>
        <p:nvSpPr>
          <p:cNvPr id="18" name="Freeform 5"/>
          <p:cNvSpPr>
            <a:spLocks noEditPoints="1"/>
          </p:cNvSpPr>
          <p:nvPr/>
        </p:nvSpPr>
        <p:spPr bwMode="auto">
          <a:xfrm>
            <a:off x="5770156" y="3112817"/>
            <a:ext cx="632366" cy="632366"/>
          </a:xfrm>
          <a:custGeom>
            <a:avLst/>
            <a:gdLst>
              <a:gd name="T0" fmla="*/ 1609 w 3276"/>
              <a:gd name="T1" fmla="*/ 2326 h 3276"/>
              <a:gd name="T2" fmla="*/ 1452 w 3276"/>
              <a:gd name="T3" fmla="*/ 2366 h 3276"/>
              <a:gd name="T4" fmla="*/ 1992 w 3276"/>
              <a:gd name="T5" fmla="*/ 3034 h 3276"/>
              <a:gd name="T6" fmla="*/ 2250 w 3276"/>
              <a:gd name="T7" fmla="*/ 3118 h 3276"/>
              <a:gd name="T8" fmla="*/ 2851 w 3276"/>
              <a:gd name="T9" fmla="*/ 2486 h 3276"/>
              <a:gd name="T10" fmla="*/ 2514 w 3276"/>
              <a:gd name="T11" fmla="*/ 1575 h 3276"/>
              <a:gd name="T12" fmla="*/ 2176 w 3276"/>
              <a:gd name="T13" fmla="*/ 2486 h 3276"/>
              <a:gd name="T14" fmla="*/ 2056 w 3276"/>
              <a:gd name="T15" fmla="*/ 2683 h 3276"/>
              <a:gd name="T16" fmla="*/ 2514 w 3276"/>
              <a:gd name="T17" fmla="*/ 2611 h 3276"/>
              <a:gd name="T18" fmla="*/ 3174 w 3276"/>
              <a:gd name="T19" fmla="*/ 3276 h 3276"/>
              <a:gd name="T20" fmla="*/ 2851 w 3276"/>
              <a:gd name="T21" fmla="*/ 2486 h 3276"/>
              <a:gd name="T22" fmla="*/ 2199 w 3276"/>
              <a:gd name="T23" fmla="*/ 2093 h 3276"/>
              <a:gd name="T24" fmla="*/ 2828 w 3276"/>
              <a:gd name="T25" fmla="*/ 2093 h 3276"/>
              <a:gd name="T26" fmla="*/ 2575 w 3276"/>
              <a:gd name="T27" fmla="*/ 1216 h 3276"/>
              <a:gd name="T28" fmla="*/ 641 w 3276"/>
              <a:gd name="T29" fmla="*/ 1121 h 3276"/>
              <a:gd name="T30" fmla="*/ 641 w 3276"/>
              <a:gd name="T31" fmla="*/ 1318 h 3276"/>
              <a:gd name="T32" fmla="*/ 2575 w 3276"/>
              <a:gd name="T33" fmla="*/ 1216 h 3276"/>
              <a:gd name="T34" fmla="*/ 521 w 3276"/>
              <a:gd name="T35" fmla="*/ 3066 h 3276"/>
              <a:gd name="T36" fmla="*/ 206 w 3276"/>
              <a:gd name="T37" fmla="*/ 508 h 3276"/>
              <a:gd name="T38" fmla="*/ 2620 w 3276"/>
              <a:gd name="T39" fmla="*/ 195 h 3276"/>
              <a:gd name="T40" fmla="*/ 2863 w 3276"/>
              <a:gd name="T41" fmla="*/ 1343 h 3276"/>
              <a:gd name="T42" fmla="*/ 3076 w 3276"/>
              <a:gd name="T43" fmla="*/ 1343 h 3276"/>
              <a:gd name="T44" fmla="*/ 2627 w 3276"/>
              <a:gd name="T45" fmla="*/ 0 h 3276"/>
              <a:gd name="T46" fmla="*/ 0 w 3276"/>
              <a:gd name="T47" fmla="*/ 482 h 3276"/>
              <a:gd name="T48" fmla="*/ 508 w 3276"/>
              <a:gd name="T49" fmla="*/ 3268 h 3276"/>
              <a:gd name="T50" fmla="*/ 1677 w 3276"/>
              <a:gd name="T51" fmla="*/ 3174 h 3276"/>
              <a:gd name="T52" fmla="*/ 657 w 3276"/>
              <a:gd name="T53" fmla="*/ 1832 h 3276"/>
              <a:gd name="T54" fmla="*/ 657 w 3276"/>
              <a:gd name="T55" fmla="*/ 2042 h 3276"/>
              <a:gd name="T56" fmla="*/ 1631 w 3276"/>
              <a:gd name="T57" fmla="*/ 1946 h 3276"/>
              <a:gd name="T58" fmla="*/ 657 w 3276"/>
              <a:gd name="T59" fmla="*/ 1832 h 3276"/>
              <a:gd name="T60" fmla="*/ 641 w 3276"/>
              <a:gd name="T61" fmla="*/ 507 h 3276"/>
              <a:gd name="T62" fmla="*/ 641 w 3276"/>
              <a:gd name="T63" fmla="*/ 698 h 3276"/>
              <a:gd name="T64" fmla="*/ 2575 w 3276"/>
              <a:gd name="T65" fmla="*/ 596 h 3276"/>
              <a:gd name="T66" fmla="*/ 2515 w 3276"/>
              <a:gd name="T67" fmla="*/ 507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76" h="3276">
                <a:moveTo>
                  <a:pt x="2149" y="2882"/>
                </a:moveTo>
                <a:cubicBezTo>
                  <a:pt x="1609" y="2326"/>
                  <a:pt x="1609" y="2326"/>
                  <a:pt x="1609" y="2326"/>
                </a:cubicBezTo>
                <a:cubicBezTo>
                  <a:pt x="1576" y="2292"/>
                  <a:pt x="1522" y="2298"/>
                  <a:pt x="1498" y="2322"/>
                </a:cubicBezTo>
                <a:cubicBezTo>
                  <a:pt x="1452" y="2366"/>
                  <a:pt x="1452" y="2366"/>
                  <a:pt x="1452" y="2366"/>
                </a:cubicBezTo>
                <a:cubicBezTo>
                  <a:pt x="1432" y="2386"/>
                  <a:pt x="1411" y="2440"/>
                  <a:pt x="1452" y="2482"/>
                </a:cubicBezTo>
                <a:cubicBezTo>
                  <a:pt x="1493" y="2525"/>
                  <a:pt x="1992" y="3034"/>
                  <a:pt x="1992" y="3034"/>
                </a:cubicBezTo>
                <a:cubicBezTo>
                  <a:pt x="1992" y="3034"/>
                  <a:pt x="2221" y="3132"/>
                  <a:pt x="2233" y="3137"/>
                </a:cubicBezTo>
                <a:cubicBezTo>
                  <a:pt x="2245" y="3142"/>
                  <a:pt x="2255" y="3130"/>
                  <a:pt x="2250" y="3118"/>
                </a:cubicBezTo>
                <a:lnTo>
                  <a:pt x="2149" y="2882"/>
                </a:lnTo>
                <a:close/>
                <a:moveTo>
                  <a:pt x="2851" y="2486"/>
                </a:moveTo>
                <a:cubicBezTo>
                  <a:pt x="2966" y="2388"/>
                  <a:pt x="3032" y="2245"/>
                  <a:pt x="3032" y="2093"/>
                </a:cubicBezTo>
                <a:cubicBezTo>
                  <a:pt x="3032" y="1808"/>
                  <a:pt x="2799" y="1575"/>
                  <a:pt x="2514" y="1575"/>
                </a:cubicBezTo>
                <a:cubicBezTo>
                  <a:pt x="2228" y="1575"/>
                  <a:pt x="1995" y="1808"/>
                  <a:pt x="1995" y="2093"/>
                </a:cubicBezTo>
                <a:cubicBezTo>
                  <a:pt x="1995" y="2250"/>
                  <a:pt x="2066" y="2391"/>
                  <a:pt x="2176" y="2486"/>
                </a:cubicBezTo>
                <a:cubicBezTo>
                  <a:pt x="2144" y="2502"/>
                  <a:pt x="2113" y="2521"/>
                  <a:pt x="2083" y="2541"/>
                </a:cubicBezTo>
                <a:cubicBezTo>
                  <a:pt x="2036" y="2573"/>
                  <a:pt x="2025" y="2636"/>
                  <a:pt x="2056" y="2683"/>
                </a:cubicBezTo>
                <a:cubicBezTo>
                  <a:pt x="2088" y="2729"/>
                  <a:pt x="2152" y="2741"/>
                  <a:pt x="2198" y="2709"/>
                </a:cubicBezTo>
                <a:cubicBezTo>
                  <a:pt x="2291" y="2645"/>
                  <a:pt x="2401" y="2611"/>
                  <a:pt x="2514" y="2611"/>
                </a:cubicBezTo>
                <a:cubicBezTo>
                  <a:pt x="2821" y="2611"/>
                  <a:pt x="3072" y="2893"/>
                  <a:pt x="3072" y="3200"/>
                </a:cubicBezTo>
                <a:cubicBezTo>
                  <a:pt x="3072" y="3257"/>
                  <a:pt x="3117" y="3276"/>
                  <a:pt x="3174" y="3276"/>
                </a:cubicBezTo>
                <a:cubicBezTo>
                  <a:pt x="3230" y="3276"/>
                  <a:pt x="3276" y="3257"/>
                  <a:pt x="3276" y="3200"/>
                </a:cubicBezTo>
                <a:cubicBezTo>
                  <a:pt x="3276" y="2901"/>
                  <a:pt x="3102" y="2611"/>
                  <a:pt x="2851" y="2486"/>
                </a:cubicBezTo>
                <a:close/>
                <a:moveTo>
                  <a:pt x="2514" y="2408"/>
                </a:moveTo>
                <a:cubicBezTo>
                  <a:pt x="2340" y="2408"/>
                  <a:pt x="2199" y="2267"/>
                  <a:pt x="2199" y="2093"/>
                </a:cubicBezTo>
                <a:cubicBezTo>
                  <a:pt x="2199" y="1920"/>
                  <a:pt x="2340" y="1779"/>
                  <a:pt x="2514" y="1779"/>
                </a:cubicBezTo>
                <a:cubicBezTo>
                  <a:pt x="2687" y="1779"/>
                  <a:pt x="2828" y="1920"/>
                  <a:pt x="2828" y="2093"/>
                </a:cubicBezTo>
                <a:cubicBezTo>
                  <a:pt x="2828" y="2267"/>
                  <a:pt x="2687" y="2408"/>
                  <a:pt x="2514" y="2408"/>
                </a:cubicBezTo>
                <a:close/>
                <a:moveTo>
                  <a:pt x="2575" y="1216"/>
                </a:moveTo>
                <a:cubicBezTo>
                  <a:pt x="2575" y="1171"/>
                  <a:pt x="2549" y="1121"/>
                  <a:pt x="2515" y="1121"/>
                </a:cubicBezTo>
                <a:cubicBezTo>
                  <a:pt x="641" y="1121"/>
                  <a:pt x="641" y="1121"/>
                  <a:pt x="641" y="1121"/>
                </a:cubicBezTo>
                <a:cubicBezTo>
                  <a:pt x="607" y="1121"/>
                  <a:pt x="581" y="1171"/>
                  <a:pt x="581" y="1216"/>
                </a:cubicBezTo>
                <a:cubicBezTo>
                  <a:pt x="581" y="1261"/>
                  <a:pt x="607" y="1318"/>
                  <a:pt x="641" y="1318"/>
                </a:cubicBezTo>
                <a:cubicBezTo>
                  <a:pt x="2515" y="1318"/>
                  <a:pt x="2515" y="1318"/>
                  <a:pt x="2515" y="1318"/>
                </a:cubicBezTo>
                <a:cubicBezTo>
                  <a:pt x="2547" y="1318"/>
                  <a:pt x="2575" y="1261"/>
                  <a:pt x="2575" y="1216"/>
                </a:cubicBezTo>
                <a:close/>
                <a:moveTo>
                  <a:pt x="1606" y="3066"/>
                </a:moveTo>
                <a:cubicBezTo>
                  <a:pt x="521" y="3066"/>
                  <a:pt x="521" y="3066"/>
                  <a:pt x="521" y="3066"/>
                </a:cubicBezTo>
                <a:cubicBezTo>
                  <a:pt x="348" y="3066"/>
                  <a:pt x="206" y="2969"/>
                  <a:pt x="206" y="2786"/>
                </a:cubicBezTo>
                <a:cubicBezTo>
                  <a:pt x="206" y="508"/>
                  <a:pt x="206" y="508"/>
                  <a:pt x="206" y="508"/>
                </a:cubicBezTo>
                <a:cubicBezTo>
                  <a:pt x="206" y="325"/>
                  <a:pt x="348" y="195"/>
                  <a:pt x="521" y="195"/>
                </a:cubicBezTo>
                <a:cubicBezTo>
                  <a:pt x="2620" y="195"/>
                  <a:pt x="2620" y="195"/>
                  <a:pt x="2620" y="195"/>
                </a:cubicBezTo>
                <a:cubicBezTo>
                  <a:pt x="2793" y="195"/>
                  <a:pt x="2863" y="325"/>
                  <a:pt x="2863" y="508"/>
                </a:cubicBezTo>
                <a:cubicBezTo>
                  <a:pt x="2863" y="1343"/>
                  <a:pt x="2863" y="1343"/>
                  <a:pt x="2863" y="1343"/>
                </a:cubicBezTo>
                <a:cubicBezTo>
                  <a:pt x="2863" y="1384"/>
                  <a:pt x="2927" y="1418"/>
                  <a:pt x="2966" y="1418"/>
                </a:cubicBezTo>
                <a:cubicBezTo>
                  <a:pt x="3005" y="1418"/>
                  <a:pt x="3076" y="1384"/>
                  <a:pt x="3076" y="1343"/>
                </a:cubicBezTo>
                <a:cubicBezTo>
                  <a:pt x="3076" y="482"/>
                  <a:pt x="3076" y="482"/>
                  <a:pt x="3076" y="482"/>
                </a:cubicBezTo>
                <a:cubicBezTo>
                  <a:pt x="3076" y="217"/>
                  <a:pt x="2878" y="0"/>
                  <a:pt x="2627" y="0"/>
                </a:cubicBezTo>
                <a:cubicBezTo>
                  <a:pt x="456" y="0"/>
                  <a:pt x="456" y="0"/>
                  <a:pt x="456" y="0"/>
                </a:cubicBezTo>
                <a:cubicBezTo>
                  <a:pt x="205" y="0"/>
                  <a:pt x="0" y="217"/>
                  <a:pt x="0" y="482"/>
                </a:cubicBezTo>
                <a:cubicBezTo>
                  <a:pt x="0" y="2786"/>
                  <a:pt x="0" y="2786"/>
                  <a:pt x="0" y="2786"/>
                </a:cubicBezTo>
                <a:cubicBezTo>
                  <a:pt x="0" y="3051"/>
                  <a:pt x="257" y="3268"/>
                  <a:pt x="508" y="3268"/>
                </a:cubicBezTo>
                <a:cubicBezTo>
                  <a:pt x="1606" y="3268"/>
                  <a:pt x="1606" y="3268"/>
                  <a:pt x="1606" y="3268"/>
                </a:cubicBezTo>
                <a:cubicBezTo>
                  <a:pt x="1645" y="3268"/>
                  <a:pt x="1677" y="3215"/>
                  <a:pt x="1677" y="3174"/>
                </a:cubicBezTo>
                <a:cubicBezTo>
                  <a:pt x="1677" y="3132"/>
                  <a:pt x="1645" y="3066"/>
                  <a:pt x="1606" y="3066"/>
                </a:cubicBezTo>
                <a:close/>
                <a:moveTo>
                  <a:pt x="657" y="1832"/>
                </a:moveTo>
                <a:cubicBezTo>
                  <a:pt x="614" y="1832"/>
                  <a:pt x="579" y="1902"/>
                  <a:pt x="579" y="1946"/>
                </a:cubicBezTo>
                <a:cubicBezTo>
                  <a:pt x="579" y="1991"/>
                  <a:pt x="614" y="2042"/>
                  <a:pt x="657" y="2042"/>
                </a:cubicBezTo>
                <a:cubicBezTo>
                  <a:pt x="1553" y="2042"/>
                  <a:pt x="1553" y="2042"/>
                  <a:pt x="1553" y="2042"/>
                </a:cubicBezTo>
                <a:cubicBezTo>
                  <a:pt x="1596" y="2042"/>
                  <a:pt x="1631" y="1991"/>
                  <a:pt x="1631" y="1946"/>
                </a:cubicBezTo>
                <a:cubicBezTo>
                  <a:pt x="1631" y="1902"/>
                  <a:pt x="1596" y="1832"/>
                  <a:pt x="1553" y="1832"/>
                </a:cubicBezTo>
                <a:lnTo>
                  <a:pt x="657" y="1832"/>
                </a:lnTo>
                <a:close/>
                <a:moveTo>
                  <a:pt x="2515" y="507"/>
                </a:moveTo>
                <a:cubicBezTo>
                  <a:pt x="641" y="507"/>
                  <a:pt x="641" y="507"/>
                  <a:pt x="641" y="507"/>
                </a:cubicBezTo>
                <a:cubicBezTo>
                  <a:pt x="607" y="507"/>
                  <a:pt x="581" y="551"/>
                  <a:pt x="581" y="596"/>
                </a:cubicBezTo>
                <a:cubicBezTo>
                  <a:pt x="581" y="641"/>
                  <a:pt x="607" y="698"/>
                  <a:pt x="641" y="698"/>
                </a:cubicBezTo>
                <a:cubicBezTo>
                  <a:pt x="2515" y="698"/>
                  <a:pt x="2515" y="698"/>
                  <a:pt x="2515" y="698"/>
                </a:cubicBezTo>
                <a:cubicBezTo>
                  <a:pt x="2547" y="698"/>
                  <a:pt x="2575" y="641"/>
                  <a:pt x="2575" y="596"/>
                </a:cubicBezTo>
                <a:cubicBezTo>
                  <a:pt x="2575" y="551"/>
                  <a:pt x="2549" y="507"/>
                  <a:pt x="2515" y="507"/>
                </a:cubicBezTo>
                <a:close/>
                <a:moveTo>
                  <a:pt x="2515" y="507"/>
                </a:moveTo>
                <a:cubicBezTo>
                  <a:pt x="2515" y="507"/>
                  <a:pt x="2515" y="507"/>
                  <a:pt x="2515" y="507"/>
                </a:cubicBezTo>
              </a:path>
            </a:pathLst>
          </a:custGeom>
          <a:solidFill>
            <a:schemeClr val="bg1"/>
          </a:solidFill>
          <a:ln>
            <a:noFill/>
          </a:ln>
        </p:spPr>
        <p:txBody>
          <a:bodyPr vert="horz" wrap="square" lIns="91440" tIns="45720" rIns="91440" bIns="45720" numCol="1" anchor="t" anchorCtr="0" compatLnSpc="1"/>
          <a:lstStyle/>
          <a:p>
            <a:endParaRPr lang="zh-CN" altLang="en-US" dirty="0"/>
          </a:p>
        </p:txBody>
      </p:sp>
      <p:pic>
        <p:nvPicPr>
          <p:cNvPr id="8" name="图片 1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684587" y="245"/>
            <a:ext cx="3507228" cy="68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nvGrpSpPr>
        <p:grpSpPr>
          <a:xfrm>
            <a:off x="0" y="0"/>
            <a:ext cx="3982720" cy="1471930"/>
            <a:chOff x="606" y="1085"/>
            <a:chExt cx="6272" cy="2318"/>
          </a:xfrm>
        </p:grpSpPr>
        <p:sp>
          <p:nvSpPr>
            <p:cNvPr id="10" name="矩形 9"/>
            <p:cNvSpPr/>
            <p:nvPr/>
          </p:nvSpPr>
          <p:spPr>
            <a:xfrm>
              <a:off x="606" y="1085"/>
              <a:ext cx="5698" cy="1598"/>
            </a:xfrm>
            <a:prstGeom prst="rect">
              <a:avLst/>
            </a:prstGeom>
            <a:noFill/>
            <a:ln>
              <a:noFill/>
            </a:ln>
          </p:spPr>
          <p:txBody>
            <a:bodyPr wrap="square" rtlCol="0" anchor="t">
              <a:spAutoFit/>
            </a:bodyPr>
            <a:lstStyle/>
            <a:p>
              <a:pPr algn="ctr"/>
              <a:r>
                <a:rPr lang="zh-CN" altLang="en-US" sz="6000" b="1" kern="100" dirty="0">
                  <a:solidFill>
                    <a:srgbClr val="002060"/>
                  </a:solidFill>
                  <a:latin typeface="微软雅黑" panose="020B0503020204020204" charset="-122"/>
                  <a:ea typeface="微软雅黑" panose="020B0503020204020204" charset="-122"/>
                  <a:cs typeface="+mn-ea"/>
                </a:rPr>
                <a:t>活动介绍</a:t>
              </a:r>
              <a:endParaRPr lang="zh-CN" altLang="en-US" sz="6000" b="1" kern="100" dirty="0">
                <a:solidFill>
                  <a:srgbClr val="002060"/>
                </a:solidFill>
                <a:latin typeface="微软雅黑" panose="020B0503020204020204" charset="-122"/>
                <a:ea typeface="微软雅黑" panose="020B0503020204020204" charset="-122"/>
                <a:cs typeface="+mn-ea"/>
              </a:endParaRPr>
            </a:p>
          </p:txBody>
        </p:sp>
        <p:sp>
          <p:nvSpPr>
            <p:cNvPr id="37" name="文本框 36"/>
            <p:cNvSpPr txBox="1"/>
            <p:nvPr/>
          </p:nvSpPr>
          <p:spPr>
            <a:xfrm>
              <a:off x="990" y="2581"/>
              <a:ext cx="5888" cy="822"/>
            </a:xfrm>
            <a:prstGeom prst="rect">
              <a:avLst/>
            </a:prstGeom>
            <a:noFill/>
          </p:spPr>
          <p:txBody>
            <a:bodyPr wrap="none" rtlCol="0">
              <a:spAutoFit/>
            </a:bodyPr>
            <a:lstStyle/>
            <a:p>
              <a:pPr algn="l">
                <a:buClrTx/>
                <a:buSzTx/>
                <a:buFontTx/>
              </a:pPr>
              <a:r>
                <a:rPr lang="en-US" altLang="zh-CN" sz="2800" dirty="0">
                  <a:latin typeface="方正舒体" panose="02010601030101010101" charset="-122"/>
                  <a:ea typeface="方正舒体" panose="02010601030101010101" charset="-122"/>
                  <a:cs typeface="方正舒体" panose="02010601030101010101" charset="-122"/>
                </a:rPr>
                <a:t>——学霸有约、追光班</a:t>
              </a:r>
              <a:endParaRPr lang="en-US" altLang="zh-CN" sz="2800" dirty="0">
                <a:latin typeface="方正舒体" panose="02010601030101010101" charset="-122"/>
                <a:ea typeface="方正舒体" panose="02010601030101010101" charset="-122"/>
                <a:cs typeface="方正舒体" panose="02010601030101010101" charset="-122"/>
              </a:endParaRPr>
            </a:p>
          </p:txBody>
        </p:sp>
      </p:grpSp>
      <p:grpSp>
        <p:nvGrpSpPr>
          <p:cNvPr id="16" name="组合 15"/>
          <p:cNvGrpSpPr/>
          <p:nvPr>
            <p:custDataLst>
              <p:tags r:id="rId2"/>
            </p:custDataLst>
          </p:nvPr>
        </p:nvGrpSpPr>
        <p:grpSpPr>
          <a:xfrm>
            <a:off x="326504" y="1650559"/>
            <a:ext cx="1903671" cy="4381154"/>
            <a:chOff x="3032518" y="1538799"/>
            <a:chExt cx="1420818" cy="3269904"/>
          </a:xfrm>
        </p:grpSpPr>
        <p:sp>
          <p:nvSpPr>
            <p:cNvPr id="17" name="任意多边形 16"/>
            <p:cNvSpPr/>
            <p:nvPr>
              <p:custDataLst>
                <p:tags r:id="rId3"/>
              </p:custDataLst>
            </p:nvPr>
          </p:nvSpPr>
          <p:spPr>
            <a:xfrm>
              <a:off x="3276797" y="1538799"/>
              <a:ext cx="932260" cy="932257"/>
            </a:xfrm>
            <a:custGeom>
              <a:avLst/>
              <a:gdLst>
                <a:gd name="connsiteX0" fmla="*/ 588643 w 939563"/>
                <a:gd name="connsiteY0" fmla="*/ 0 h 939562"/>
                <a:gd name="connsiteX1" fmla="*/ 696512 w 939563"/>
                <a:gd name="connsiteY1" fmla="*/ 64072 h 939562"/>
                <a:gd name="connsiteX2" fmla="*/ 807609 w 939563"/>
                <a:gd name="connsiteY2" fmla="*/ 122369 h 939562"/>
                <a:gd name="connsiteX3" fmla="*/ 868990 w 939563"/>
                <a:gd name="connsiteY3" fmla="*/ 231791 h 939562"/>
                <a:gd name="connsiteX4" fmla="*/ 936054 w 939563"/>
                <a:gd name="connsiteY4" fmla="*/ 337826 h 939562"/>
                <a:gd name="connsiteX5" fmla="*/ 934501 w 939563"/>
                <a:gd name="connsiteY5" fmla="*/ 463280 h 939562"/>
                <a:gd name="connsiteX6" fmla="*/ 939563 w 939563"/>
                <a:gd name="connsiteY6" fmla="*/ 588642 h 939562"/>
                <a:gd name="connsiteX7" fmla="*/ 875491 w 939563"/>
                <a:gd name="connsiteY7" fmla="*/ 696511 h 939562"/>
                <a:gd name="connsiteX8" fmla="*/ 817194 w 939563"/>
                <a:gd name="connsiteY8" fmla="*/ 807608 h 939562"/>
                <a:gd name="connsiteX9" fmla="*/ 707771 w 939563"/>
                <a:gd name="connsiteY9" fmla="*/ 868989 h 939562"/>
                <a:gd name="connsiteX10" fmla="*/ 601736 w 939563"/>
                <a:gd name="connsiteY10" fmla="*/ 936053 h 939562"/>
                <a:gd name="connsiteX11" fmla="*/ 476282 w 939563"/>
                <a:gd name="connsiteY11" fmla="*/ 934500 h 939562"/>
                <a:gd name="connsiteX12" fmla="*/ 350921 w 939563"/>
                <a:gd name="connsiteY12" fmla="*/ 939562 h 939562"/>
                <a:gd name="connsiteX13" fmla="*/ 243051 w 939563"/>
                <a:gd name="connsiteY13" fmla="*/ 875490 h 939562"/>
                <a:gd name="connsiteX14" fmla="*/ 131954 w 939563"/>
                <a:gd name="connsiteY14" fmla="*/ 817193 h 939562"/>
                <a:gd name="connsiteX15" fmla="*/ 70573 w 939563"/>
                <a:gd name="connsiteY15" fmla="*/ 707770 h 939562"/>
                <a:gd name="connsiteX16" fmla="*/ 3509 w 939563"/>
                <a:gd name="connsiteY16" fmla="*/ 601735 h 939562"/>
                <a:gd name="connsiteX17" fmla="*/ 5062 w 939563"/>
                <a:gd name="connsiteY17" fmla="*/ 476281 h 939562"/>
                <a:gd name="connsiteX18" fmla="*/ 0 w 939563"/>
                <a:gd name="connsiteY18" fmla="*/ 350920 h 939562"/>
                <a:gd name="connsiteX19" fmla="*/ 64072 w 939563"/>
                <a:gd name="connsiteY19" fmla="*/ 243050 h 939562"/>
                <a:gd name="connsiteX20" fmla="*/ 122370 w 939563"/>
                <a:gd name="connsiteY20" fmla="*/ 131953 h 939562"/>
                <a:gd name="connsiteX21" fmla="*/ 231792 w 939563"/>
                <a:gd name="connsiteY21" fmla="*/ 70572 h 939562"/>
                <a:gd name="connsiteX22" fmla="*/ 337827 w 939563"/>
                <a:gd name="connsiteY22" fmla="*/ 3508 h 939562"/>
                <a:gd name="connsiteX23" fmla="*/ 463281 w 939563"/>
                <a:gd name="connsiteY23" fmla="*/ 5061 h 93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39563" h="939562">
                  <a:moveTo>
                    <a:pt x="588643" y="0"/>
                  </a:moveTo>
                  <a:lnTo>
                    <a:pt x="696512" y="64072"/>
                  </a:lnTo>
                  <a:lnTo>
                    <a:pt x="807609" y="122369"/>
                  </a:lnTo>
                  <a:lnTo>
                    <a:pt x="868990" y="231791"/>
                  </a:lnTo>
                  <a:lnTo>
                    <a:pt x="936054" y="337826"/>
                  </a:lnTo>
                  <a:lnTo>
                    <a:pt x="934501" y="463280"/>
                  </a:lnTo>
                  <a:lnTo>
                    <a:pt x="939563" y="588642"/>
                  </a:lnTo>
                  <a:lnTo>
                    <a:pt x="875491" y="696511"/>
                  </a:lnTo>
                  <a:lnTo>
                    <a:pt x="817194" y="807608"/>
                  </a:lnTo>
                  <a:lnTo>
                    <a:pt x="707771" y="868989"/>
                  </a:lnTo>
                  <a:lnTo>
                    <a:pt x="601736" y="936053"/>
                  </a:lnTo>
                  <a:lnTo>
                    <a:pt x="476282" y="934500"/>
                  </a:lnTo>
                  <a:lnTo>
                    <a:pt x="350921" y="939562"/>
                  </a:lnTo>
                  <a:lnTo>
                    <a:pt x="243051" y="875490"/>
                  </a:lnTo>
                  <a:lnTo>
                    <a:pt x="131954" y="817193"/>
                  </a:lnTo>
                  <a:lnTo>
                    <a:pt x="70573" y="707770"/>
                  </a:lnTo>
                  <a:lnTo>
                    <a:pt x="3509" y="601735"/>
                  </a:lnTo>
                  <a:lnTo>
                    <a:pt x="5062" y="476281"/>
                  </a:lnTo>
                  <a:lnTo>
                    <a:pt x="0" y="350920"/>
                  </a:lnTo>
                  <a:lnTo>
                    <a:pt x="64072" y="243050"/>
                  </a:lnTo>
                  <a:lnTo>
                    <a:pt x="122370" y="131953"/>
                  </a:lnTo>
                  <a:lnTo>
                    <a:pt x="231792" y="70572"/>
                  </a:lnTo>
                  <a:lnTo>
                    <a:pt x="337827" y="3508"/>
                  </a:lnTo>
                  <a:lnTo>
                    <a:pt x="463281" y="5061"/>
                  </a:lnTo>
                  <a:close/>
                </a:path>
              </a:pathLst>
            </a:custGeom>
            <a:solidFill>
              <a:srgbClr val="FFFFFF"/>
            </a:solidFill>
            <a:ln w="38100">
              <a:solidFill>
                <a:srgbClr val="0F6FC6"/>
              </a:solidFill>
            </a:ln>
            <a:effectLst/>
          </p:spPr>
          <p:style>
            <a:lnRef idx="2">
              <a:srgbClr val="0F6FC6">
                <a:shade val="50000"/>
              </a:srgbClr>
            </a:lnRef>
            <a:fillRef idx="1">
              <a:srgbClr val="0F6FC6"/>
            </a:fillRef>
            <a:effectRef idx="0">
              <a:srgbClr val="0F6FC6"/>
            </a:effectRef>
            <a:fontRef idx="minor">
              <a:sysClr val="window" lastClr="FFFFFF"/>
            </a:fontRef>
          </p:style>
          <p:txBody>
            <a:bodyPr lIns="0" tIns="0" rIns="0" bIns="0" rtlCol="0" anchor="ctr">
              <a:normAutofit/>
            </a:bodyPr>
            <a:lstStyle/>
            <a:p>
              <a:pPr algn="ctr">
                <a:buClrTx/>
                <a:buSzTx/>
                <a:buFontTx/>
              </a:pPr>
              <a:r>
                <a:rPr lang="zh-CN" altLang="en-US" sz="2800">
                  <a:solidFill>
                    <a:schemeClr val="accent5">
                      <a:lumMod val="75000"/>
                    </a:schemeClr>
                  </a:solidFill>
                  <a:latin typeface="方正舒体" panose="02010601030101010101" charset="-122"/>
                  <a:ea typeface="方正舒体" panose="02010601030101010101" charset="-122"/>
                  <a:cs typeface="方正舒体" panose="02010601030101010101" charset="-122"/>
                  <a:sym typeface="+mn-ea"/>
                </a:rPr>
                <a:t>追光班</a:t>
              </a:r>
              <a:endParaRPr lang="en-US" altLang="zh-CN" sz="2000">
                <a:solidFill>
                  <a:srgbClr val="0F6FC6">
                    <a:lumMod val="75000"/>
                  </a:srgbClr>
                </a:solidFill>
                <a:latin typeface="Calibri Light" panose="020F0302020204030204" charset="0"/>
                <a:ea typeface="+mn-ea"/>
                <a:cs typeface="+mn-ea"/>
                <a:sym typeface="Arial" panose="020B0604020202020204" pitchFamily="34" charset="0"/>
              </a:endParaRPr>
            </a:p>
          </p:txBody>
        </p:sp>
        <p:sp>
          <p:nvSpPr>
            <p:cNvPr id="19" name="矩形 18"/>
            <p:cNvSpPr/>
            <p:nvPr>
              <p:custDataLst>
                <p:tags r:id="rId4"/>
              </p:custDataLst>
            </p:nvPr>
          </p:nvSpPr>
          <p:spPr>
            <a:xfrm>
              <a:off x="3032518" y="2856937"/>
              <a:ext cx="1420818" cy="1951766"/>
            </a:xfrm>
            <a:prstGeom prst="rect">
              <a:avLst/>
            </a:prstGeom>
          </p:spPr>
          <p:txBody>
            <a:bodyPr lIns="0" tIns="0" rIns="0" bIns="0" anchor="t" anchorCtr="0">
              <a:noAutofit/>
            </a:bodyPr>
            <a:lstStyle/>
            <a:p>
              <a:pPr algn="ctr">
                <a:lnSpc>
                  <a:spcPct val="130000"/>
                </a:lnSpc>
              </a:pPr>
              <a:r>
                <a:rPr lang="zh-CN" altLang="en-US" sz="2400" dirty="0">
                  <a:latin typeface="华文行楷" panose="02010800040101010101" charset="-122"/>
                  <a:ea typeface="华文行楷" panose="02010800040101010101" charset="-122"/>
                  <a:sym typeface="+mn-ea"/>
                </a:rPr>
                <a:t>定期组织学业有困难的同学集体自习，安排人员进行签到管理，以及学霸现场答疑 </a:t>
              </a:r>
              <a:endParaRPr lang="zh-CN" altLang="en-US" sz="2400" dirty="0">
                <a:latin typeface="华文行楷" panose="02010800040101010101" charset="-122"/>
                <a:ea typeface="华文行楷" panose="02010800040101010101" charset="-122"/>
              </a:endParaRPr>
            </a:p>
            <a:p>
              <a:pPr algn="ctr">
                <a:lnSpc>
                  <a:spcPct val="130000"/>
                </a:lnSpc>
              </a:pPr>
              <a:endParaRPr lang="zh-CN" altLang="en-US" sz="2400" dirty="0">
                <a:latin typeface="华文行楷" panose="02010800040101010101" charset="-122"/>
                <a:ea typeface="华文行楷" panose="02010800040101010101" charset="-122"/>
                <a:sym typeface="Arial" panose="020B0604020202020204" pitchFamily="34" charset="0"/>
              </a:endParaRPr>
            </a:p>
          </p:txBody>
        </p:sp>
      </p:grpSp>
      <p:pic>
        <p:nvPicPr>
          <p:cNvPr id="23" name="图片 22" descr="追光"/>
          <p:cNvPicPr>
            <a:picLocks noChangeAspect="1"/>
          </p:cNvPicPr>
          <p:nvPr/>
        </p:nvPicPr>
        <p:blipFill>
          <a:blip r:embed="rId5"/>
          <a:stretch>
            <a:fillRect/>
          </a:stretch>
        </p:blipFill>
        <p:spPr>
          <a:xfrm>
            <a:off x="3107690" y="1405890"/>
            <a:ext cx="3441065" cy="2580640"/>
          </a:xfrm>
          <a:prstGeom prst="rect">
            <a:avLst/>
          </a:prstGeom>
        </p:spPr>
      </p:pic>
      <p:pic>
        <p:nvPicPr>
          <p:cNvPr id="25" name="图片 24" descr="BFB2C9133BDC9CFC0747E51DAD6BD32E"/>
          <p:cNvPicPr>
            <a:picLocks noChangeAspect="1"/>
          </p:cNvPicPr>
          <p:nvPr/>
        </p:nvPicPr>
        <p:blipFill>
          <a:blip r:embed="rId6"/>
          <a:srcRect r="20081"/>
          <a:stretch>
            <a:fillRect/>
          </a:stretch>
        </p:blipFill>
        <p:spPr>
          <a:xfrm>
            <a:off x="2980690" y="4194810"/>
            <a:ext cx="3695065" cy="2560320"/>
          </a:xfrm>
          <a:prstGeom prst="rect">
            <a:avLst/>
          </a:prstGeom>
        </p:spPr>
      </p:pic>
      <p:sp>
        <p:nvSpPr>
          <p:cNvPr id="5" name="文本框 4"/>
          <p:cNvSpPr txBox="1"/>
          <p:nvPr/>
        </p:nvSpPr>
        <p:spPr>
          <a:xfrm>
            <a:off x="6828155" y="1816735"/>
            <a:ext cx="5467350" cy="3353435"/>
          </a:xfrm>
          <a:prstGeom prst="rect">
            <a:avLst/>
          </a:prstGeom>
          <a:noFill/>
        </p:spPr>
        <p:txBody>
          <a:bodyPr wrap="square" rtlCol="0">
            <a:spAutoFit/>
          </a:bodyPr>
          <a:p>
            <a:pPr algn="l">
              <a:buClrTx/>
              <a:buSzTx/>
              <a:buNone/>
            </a:pPr>
            <a:r>
              <a:rPr lang="zh-CN" altLang="en-US" sz="3200" dirty="0">
                <a:gradFill>
                  <a:gsLst>
                    <a:gs pos="0">
                      <a:srgbClr val="007BD3"/>
                    </a:gs>
                    <a:gs pos="100000">
                      <a:srgbClr val="034373"/>
                    </a:gs>
                  </a:gsLst>
                  <a:lin scaled="0"/>
                </a:gradFill>
                <a:latin typeface="华文行楷" panose="02010800040101010101" charset="-122"/>
                <a:ea typeface="华文行楷" panose="02010800040101010101" charset="-122"/>
              </a:rPr>
              <a:t>开办流程（</a:t>
            </a:r>
            <a:r>
              <a:rPr lang="zh-CN" altLang="en-US" sz="3200" dirty="0">
                <a:gradFill>
                  <a:gsLst>
                    <a:gs pos="0">
                      <a:srgbClr val="007BD3"/>
                    </a:gs>
                    <a:gs pos="100000">
                      <a:srgbClr val="034373"/>
                    </a:gs>
                  </a:gsLst>
                  <a:lin scaled="0"/>
                </a:gradFill>
                <a:latin typeface="华文行楷" panose="02010800040101010101" charset="-122"/>
                <a:ea typeface="华文行楷" panose="02010800040101010101" charset="-122"/>
              </a:rPr>
              <a:t>暂定）：</a:t>
            </a:r>
            <a:endParaRPr lang="zh-CN" altLang="en-US" sz="3200" dirty="0">
              <a:gradFill>
                <a:gsLst>
                  <a:gs pos="0">
                    <a:srgbClr val="007BD3"/>
                  </a:gs>
                  <a:gs pos="100000">
                    <a:srgbClr val="034373"/>
                  </a:gs>
                </a:gsLst>
                <a:lin scaled="0"/>
              </a:gradFill>
              <a:latin typeface="华文行楷" panose="02010800040101010101" charset="-122"/>
              <a:ea typeface="华文行楷" panose="02010800040101010101" charset="-122"/>
            </a:endParaRPr>
          </a:p>
          <a:p>
            <a:pPr algn="l">
              <a:lnSpc>
                <a:spcPct val="150000"/>
              </a:lnSpc>
              <a:buClrTx/>
              <a:buSzTx/>
              <a:buNone/>
            </a:pPr>
            <a:r>
              <a:rPr lang="en-US" altLang="zh-CN" sz="2400" dirty="0">
                <a:latin typeface="华文行楷" panose="02010800040101010101" charset="-122"/>
                <a:ea typeface="华文行楷" panose="02010800040101010101" charset="-122"/>
              </a:rPr>
              <a:t>1. </a:t>
            </a:r>
            <a:r>
              <a:rPr lang="zh-CN" altLang="en-US" sz="2400" dirty="0">
                <a:latin typeface="华文行楷" panose="02010800040101010101" charset="-122"/>
                <a:ea typeface="华文行楷" panose="02010800040101010101" charset="-122"/>
              </a:rPr>
              <a:t>联络需要帮助的同学和成绩优异</a:t>
            </a:r>
            <a:r>
              <a:rPr lang="zh-CN" altLang="en-US" sz="2400" dirty="0">
                <a:latin typeface="华文行楷" panose="02010800040101010101" charset="-122"/>
                <a:ea typeface="华文行楷" panose="02010800040101010101" charset="-122"/>
              </a:rPr>
              <a:t>同学</a:t>
            </a:r>
            <a:endParaRPr lang="zh-CN" altLang="en-US" sz="2400" dirty="0">
              <a:latin typeface="华文行楷" panose="02010800040101010101" charset="-122"/>
              <a:ea typeface="华文行楷" panose="02010800040101010101" charset="-122"/>
            </a:endParaRPr>
          </a:p>
          <a:p>
            <a:pPr algn="l">
              <a:lnSpc>
                <a:spcPct val="150000"/>
              </a:lnSpc>
              <a:buClrTx/>
              <a:buSzTx/>
              <a:buNone/>
            </a:pPr>
            <a:r>
              <a:rPr lang="en-US" altLang="zh-CN" sz="2400" dirty="0">
                <a:latin typeface="华文行楷" panose="02010800040101010101" charset="-122"/>
                <a:ea typeface="华文行楷" panose="02010800040101010101" charset="-122"/>
              </a:rPr>
              <a:t>2. </a:t>
            </a:r>
            <a:r>
              <a:rPr lang="zh-CN" altLang="en-US" sz="2400" dirty="0">
                <a:latin typeface="华文行楷" panose="02010800040101010101" charset="-122"/>
                <a:ea typeface="华文行楷" panose="02010800040101010101" charset="-122"/>
                <a:sym typeface="+mn-ea"/>
              </a:rPr>
              <a:t>安排时间</a:t>
            </a:r>
            <a:endParaRPr lang="zh-CN" altLang="en-US" sz="2400" dirty="0">
              <a:latin typeface="华文行楷" panose="02010800040101010101" charset="-122"/>
              <a:ea typeface="华文行楷" panose="02010800040101010101" charset="-122"/>
              <a:sym typeface="+mn-ea"/>
            </a:endParaRPr>
          </a:p>
          <a:p>
            <a:pPr algn="l">
              <a:lnSpc>
                <a:spcPct val="150000"/>
              </a:lnSpc>
              <a:buClrTx/>
              <a:buSzTx/>
              <a:buNone/>
            </a:pPr>
            <a:r>
              <a:rPr lang="en-US" altLang="zh-CN" sz="2400" dirty="0">
                <a:latin typeface="华文行楷" panose="02010800040101010101" charset="-122"/>
                <a:ea typeface="华文行楷" panose="02010800040101010101" charset="-122"/>
                <a:sym typeface="+mn-ea"/>
              </a:rPr>
              <a:t>3. </a:t>
            </a:r>
            <a:r>
              <a:rPr lang="zh-CN" altLang="en-US" sz="2400" dirty="0">
                <a:latin typeface="华文行楷" panose="02010800040101010101" charset="-122"/>
                <a:ea typeface="华文行楷" panose="02010800040101010101" charset="-122"/>
                <a:sym typeface="+mn-ea"/>
              </a:rPr>
              <a:t>借用场地自习答疑</a:t>
            </a:r>
            <a:endParaRPr lang="zh-CN" altLang="en-US" sz="2400" dirty="0">
              <a:latin typeface="华文行楷" panose="02010800040101010101" charset="-122"/>
              <a:ea typeface="华文行楷" panose="02010800040101010101" charset="-122"/>
            </a:endParaRPr>
          </a:p>
          <a:p>
            <a:pPr algn="l">
              <a:lnSpc>
                <a:spcPct val="150000"/>
              </a:lnSpc>
              <a:buClrTx/>
              <a:buSzTx/>
              <a:buNone/>
            </a:pPr>
            <a:r>
              <a:rPr lang="en-US" altLang="zh-CN" sz="2400" dirty="0">
                <a:latin typeface="华文行楷" panose="02010800040101010101" charset="-122"/>
                <a:ea typeface="华文行楷" panose="02010800040101010101" charset="-122"/>
              </a:rPr>
              <a:t>3. </a:t>
            </a:r>
            <a:r>
              <a:rPr lang="zh-CN" altLang="en-US" sz="2400" dirty="0">
                <a:latin typeface="华文行楷" panose="02010800040101010101" charset="-122"/>
                <a:ea typeface="华文行楷" panose="02010800040101010101" charset="-122"/>
              </a:rPr>
              <a:t>负责成员签到以及</a:t>
            </a:r>
            <a:r>
              <a:rPr lang="zh-CN" altLang="en-US" sz="2400" dirty="0">
                <a:latin typeface="华文行楷" panose="02010800040101010101" charset="-122"/>
                <a:ea typeface="华文行楷" panose="02010800040101010101" charset="-122"/>
              </a:rPr>
              <a:t>坐班</a:t>
            </a:r>
            <a:endParaRPr lang="zh-CN" altLang="en-US" sz="2400" dirty="0">
              <a:latin typeface="华文行楷" panose="02010800040101010101" charset="-122"/>
              <a:ea typeface="华文行楷" panose="02010800040101010101" charset="-122"/>
            </a:endParaRPr>
          </a:p>
          <a:p>
            <a:pPr algn="l">
              <a:lnSpc>
                <a:spcPct val="150000"/>
              </a:lnSpc>
              <a:buClrTx/>
              <a:buSzTx/>
              <a:buNone/>
            </a:pPr>
            <a:r>
              <a:rPr lang="en-US" altLang="zh-CN" sz="2400" dirty="0">
                <a:latin typeface="华文行楷" panose="02010800040101010101" charset="-122"/>
                <a:ea typeface="华文行楷" panose="02010800040101010101" charset="-122"/>
              </a:rPr>
              <a:t> </a:t>
            </a:r>
            <a:endParaRPr lang="zh-CN" altLang="en-US" sz="2400" dirty="0">
              <a:latin typeface="仿宋" panose="02010609060101010101" pitchFamily="49" charset="-122"/>
              <a:ea typeface="仿宋" panose="02010609060101010101" pitchFamily="49" charset="-122"/>
            </a:endParaRPr>
          </a:p>
        </p:txBody>
      </p:sp>
    </p:spTree>
  </p:cSld>
  <p:clrMapOvr>
    <a:masterClrMapping/>
  </p:clrMapOvr>
  <p:transition spd="slow">
    <p:push dir="u"/>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i*1_1_1"/>
  <p:tag name="KSO_WM_TEMPLATE_CATEGORY" val="custom"/>
  <p:tag name="KSO_WM_TEMPLATE_INDEX" val="20205081"/>
  <p:tag name="KSO_WM_UNIT_LAYERLEVEL" val="1_1_1"/>
  <p:tag name="KSO_WM_TAG_VERSION" val="1.0"/>
  <p:tag name="KSO_WM_BEAUTIFY_FLAG" val="#wm#"/>
  <p:tag name="KSO_WM_DIAGRAM_GROUP_CODE" val="l1-1"/>
  <p:tag name="KSO_WM_UNIT_TYPE" val="l_h_i"/>
  <p:tag name="KSO_WM_UNIT_INDEX" val="1_1_1"/>
  <p:tag name="KSO_WM_UNIT_TEXT_FILL_FORE_SCHEMECOLOR_INDEX_BRIGHTNESS" val="0"/>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f*1_1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1_1"/>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i*1_2_1"/>
  <p:tag name="KSO_WM_TEMPLATE_CATEGORY" val="custom"/>
  <p:tag name="KSO_WM_TEMPLATE_INDEX" val="20205081"/>
  <p:tag name="KSO_WM_UNIT_LAYERLEVEL" val="1_1_1"/>
  <p:tag name="KSO_WM_TAG_VERSION" val="1.0"/>
  <p:tag name="KSO_WM_BEAUTIFY_FLAG" val="#wm#"/>
  <p:tag name="KSO_WM_DIAGRAM_GROUP_CODE" val="l1-1"/>
  <p:tag name="KSO_WM_UNIT_TYPE" val="l_h_i"/>
  <p:tag name="KSO_WM_UNIT_INDEX" val="1_2_1"/>
  <p:tag name="KSO_WM_UNIT_TEXT_FILL_FORE_SCHEMECOLOR_INDEX_BRIGHTNESS" val="0"/>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f*1_2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2_1"/>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SLIDE_ID" val="custom20205081_5"/>
  <p:tag name="KSO_WM_TEMPLATE_SUBCATEGORY" val="19"/>
  <p:tag name="KSO_WM_TEMPLATE_MASTER_TYPE" val="0"/>
  <p:tag name="KSO_WM_TEMPLATE_COLOR_TYPE" val="1"/>
  <p:tag name="KSO_WM_SLIDE_ITEM_CNT" val="6"/>
  <p:tag name="KSO_WM_SLIDE_INDEX" val="5"/>
  <p:tag name="KSO_WM_TAG_VERSION" val="1.0"/>
  <p:tag name="KSO_WM_BEAUTIFY_FLAG" val="#wm#"/>
  <p:tag name="KSO_WM_TEMPLATE_CATEGORY" val="custom"/>
  <p:tag name="KSO_WM_TEMPLATE_INDEX" val="20205081"/>
  <p:tag name="KSO_WM_SLIDE_TYPE" val="contents"/>
  <p:tag name="KSO_WM_SLIDE_SUBTYPE" val="diag"/>
  <p:tag name="KSO_WM_DIAGRAM_GROUP_CODE" val="l1-1"/>
  <p:tag name="KSO_WM_SLIDE_DIAGTYPE" val="l"/>
  <p:tag name="KSO_WM_SLIDE_LAYOUT" val="a_b_l"/>
  <p:tag name="KSO_WM_SLIDE_LAYOUT_CNT" val="1_1_1"/>
  <p:tag name="KSO_WM_UNIT_SHOW_EDIT_AREA_INDICATION" val="1"/>
</p:tagLst>
</file>

<file path=ppt/tags/tag1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xml><?xml version="1.0" encoding="utf-8"?>
<p:tagLst xmlns:p="http://schemas.openxmlformats.org/presentationml/2006/main">
  <p:tag name="KSO_WM_TAG_VERSION" val="1.0"/>
  <p:tag name="KSO_WM_BEAUTIFY_FLAG" val="#wm#"/>
  <p:tag name="KSO_WM_UNIT_TYPE" val="i"/>
  <p:tag name="KSO_WM_UNIT_ID" val="diagram160197_3*i*0"/>
  <p:tag name="KSO_WM_TEMPLATE_CATEGORY" val="diagram"/>
  <p:tag name="KSO_WM_TEMPLATE_INDEX" val="160197"/>
  <p:tag name="KSO_WM_UNIT_INDEX" val="0"/>
</p:tagLst>
</file>

<file path=ppt/tags/tag18.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
  <p:tag name="KSO_WM_UNIT_ID" val="diagram160197_3*m_i*1_1"/>
  <p:tag name="KSO_WM_UNIT_CLEAR" val="1"/>
  <p:tag name="KSO_WM_UNIT_LAYERLEVEL" val="1_1"/>
  <p:tag name="KSO_WM_UNIT_LINE_FORE_SCHEMECOLOR_INDEX" val="14"/>
  <p:tag name="KSO_WM_UNIT_LINE_FILL_TYPE" val="2"/>
</p:tagLst>
</file>

<file path=ppt/tags/tag19.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2"/>
  <p:tag name="KSO_WM_UNIT_ID" val="diagram160197_3*m_i*1_2"/>
  <p:tag name="KSO_WM_UNIT_CLEAR" val="1"/>
  <p:tag name="KSO_WM_UNIT_LAYERLEVEL" val="1_1"/>
  <p:tag name="KSO_WM_UNIT_FILL_FORE_SCHEMECOLOR_INDEX" val="6"/>
  <p:tag name="KSO_WM_UNIT_FILL_TYPE" val="1"/>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xml><?xml version="1.0" encoding="utf-8"?>
<p:tagLst xmlns:p="http://schemas.openxmlformats.org/presentationml/2006/main">
  <p:tag name="KSO_WM_TAG_VERSION" val="1.0"/>
  <p:tag name="KSO_WM_BEAUTIFY_FLAG" val="#wm#"/>
  <p:tag name="KSO_WM_TEMPLATE_CATEGORY" val="diagram"/>
  <p:tag name="KSO_WM_TEMPLATE_INDEX" val="160197"/>
  <p:tag name="KSO_WM_UNIT_TYPE" val="m_h_f"/>
  <p:tag name="KSO_WM_UNIT_INDEX" val="1_1_1"/>
  <p:tag name="KSO_WM_UNIT_ID" val="diagram160197_3*m_h_f*1_1_1"/>
  <p:tag name="KSO_WM_UNIT_CLEAR" val="1"/>
  <p:tag name="KSO_WM_UNIT_LAYERLEVEL" val="1_1_1"/>
  <p:tag name="KSO_WM_UNIT_VALUE" val="2"/>
  <p:tag name="KSO_WM_UNIT_HIGHLIGHT" val="0"/>
  <p:tag name="KSO_WM_UNIT_COMPATIBLE" val="0"/>
  <p:tag name="KSO_WM_DIAGRAM_GROUP_CODE" val="m1-1"/>
  <p:tag name="KSO_WM_UNIT_PRESET_TEXT" val="ENIM"/>
  <p:tag name="KSO_WM_UNIT_TEXT_FILL_FORE_SCHEMECOLOR_INDEX" val="14"/>
  <p:tag name="KSO_WM_UNIT_TEXT_FILL_TYPE" val="1"/>
</p:tagLst>
</file>

<file path=ppt/tags/tag21.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3"/>
  <p:tag name="KSO_WM_UNIT_ID" val="diagram160197_3*m_i*1_3"/>
  <p:tag name="KSO_WM_UNIT_CLEAR" val="1"/>
  <p:tag name="KSO_WM_UNIT_LAYERLEVEL" val="1_1"/>
  <p:tag name="KSO_WM_UNIT_LINE_FORE_SCHEMECOLOR_INDEX" val="6"/>
  <p:tag name="KSO_WM_UNIT_LINE_FILL_TYPE" val="2"/>
  <p:tag name="KSO_WM_UNIT_TEXT_FILL_FORE_SCHEMECOLOR_INDEX" val="2"/>
  <p:tag name="KSO_WM_UNIT_TEXT_FILL_TYPE" val="1"/>
</p:tagLst>
</file>

<file path=ppt/tags/tag22.xml><?xml version="1.0" encoding="utf-8"?>
<p:tagLst xmlns:p="http://schemas.openxmlformats.org/presentationml/2006/main">
  <p:tag name="KSO_WM_TAG_VERSION" val="1.0"/>
  <p:tag name="KSO_WM_BEAUTIFY_FLAG" val="#wm#"/>
  <p:tag name="KSO_WM_UNIT_TYPE" val="i"/>
  <p:tag name="KSO_WM_UNIT_ID" val="diagram160197_3*i*11"/>
  <p:tag name="KSO_WM_TEMPLATE_CATEGORY" val="diagram"/>
  <p:tag name="KSO_WM_TEMPLATE_INDEX" val="160197"/>
  <p:tag name="KSO_WM_UNIT_INDEX" val="11"/>
</p:tagLst>
</file>

<file path=ppt/tags/tag23.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5"/>
  <p:tag name="KSO_WM_UNIT_ID" val="diagram160197_3*m_i*1_5"/>
  <p:tag name="KSO_WM_UNIT_CLEAR" val="1"/>
  <p:tag name="KSO_WM_UNIT_LAYERLEVEL" val="1_1"/>
  <p:tag name="KSO_WM_UNIT_LINE_FORE_SCHEMECOLOR_INDEX" val="14"/>
  <p:tag name="KSO_WM_UNIT_LINE_FILL_TYPE" val="2"/>
</p:tagLst>
</file>

<file path=ppt/tags/tag24.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6"/>
  <p:tag name="KSO_WM_UNIT_ID" val="diagram160197_3*m_i*1_6"/>
  <p:tag name="KSO_WM_UNIT_CLEAR" val="1"/>
  <p:tag name="KSO_WM_UNIT_LAYERLEVEL" val="1_1"/>
  <p:tag name="KSO_WM_UNIT_FILL_FORE_SCHEMECOLOR_INDEX" val="5"/>
  <p:tag name="KSO_WM_UNIT_FILL_TYPE" val="1"/>
  <p:tag name="KSO_WM_UNIT_TEXT_FILL_FORE_SCHEMECOLOR_INDEX" val="2"/>
  <p:tag name="KSO_WM_UNIT_TEXT_FILL_TYPE" val="1"/>
</p:tagLst>
</file>

<file path=ppt/tags/tag25.xml><?xml version="1.0" encoding="utf-8"?>
<p:tagLst xmlns:p="http://schemas.openxmlformats.org/presentationml/2006/main">
  <p:tag name="KSO_WM_TAG_VERSION" val="1.0"/>
  <p:tag name="KSO_WM_BEAUTIFY_FLAG" val="#wm#"/>
  <p:tag name="KSO_WM_TEMPLATE_CATEGORY" val="diagram"/>
  <p:tag name="KSO_WM_TEMPLATE_INDEX" val="160197"/>
  <p:tag name="KSO_WM_UNIT_TYPE" val="m_h_f"/>
  <p:tag name="KSO_WM_UNIT_INDEX" val="1_4_1"/>
  <p:tag name="KSO_WM_UNIT_ID" val="diagram160197_3*m_h_f*1_4_1"/>
  <p:tag name="KSO_WM_UNIT_CLEAR" val="1"/>
  <p:tag name="KSO_WM_UNIT_LAYERLEVEL" val="1_1_1"/>
  <p:tag name="KSO_WM_UNIT_VALUE" val="2"/>
  <p:tag name="KSO_WM_UNIT_HIGHLIGHT" val="0"/>
  <p:tag name="KSO_WM_UNIT_COMPATIBLE" val="0"/>
  <p:tag name="KSO_WM_DIAGRAM_GROUP_CODE" val="m1-1"/>
  <p:tag name="KSO_WM_UNIT_PRESET_TEXT" val="ENIM"/>
  <p:tag name="KSO_WM_UNIT_TEXT_FILL_FORE_SCHEMECOLOR_INDEX" val="14"/>
  <p:tag name="KSO_WM_UNIT_TEXT_FILL_TYPE" val="1"/>
</p:tagLst>
</file>

<file path=ppt/tags/tag26.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7"/>
  <p:tag name="KSO_WM_UNIT_ID" val="diagram160197_3*m_i*1_7"/>
  <p:tag name="KSO_WM_UNIT_CLEAR" val="1"/>
  <p:tag name="KSO_WM_UNIT_LAYERLEVEL" val="1_1"/>
  <p:tag name="KSO_WM_UNIT_LINE_FORE_SCHEMECOLOR_INDEX" val="5"/>
  <p:tag name="KSO_WM_UNIT_LINE_FILL_TYPE" val="2"/>
  <p:tag name="KSO_WM_UNIT_TEXT_FILL_FORE_SCHEMECOLOR_INDEX" val="2"/>
  <p:tag name="KSO_WM_UNIT_TEXT_FILL_TYPE" val="1"/>
</p:tagLst>
</file>

<file path=ppt/tags/tag27.xml><?xml version="1.0" encoding="utf-8"?>
<p:tagLst xmlns:p="http://schemas.openxmlformats.org/presentationml/2006/main">
  <p:tag name="KSO_WM_TAG_VERSION" val="1.0"/>
  <p:tag name="KSO_WM_BEAUTIFY_FLAG" val="#wm#"/>
  <p:tag name="KSO_WM_UNIT_TYPE" val="i"/>
  <p:tag name="KSO_WM_UNIT_ID" val="diagram160197_3*i*22"/>
  <p:tag name="KSO_WM_TEMPLATE_CATEGORY" val="diagram"/>
  <p:tag name="KSO_WM_TEMPLATE_INDEX" val="160197"/>
  <p:tag name="KSO_WM_UNIT_INDEX" val="22"/>
</p:tagLst>
</file>

<file path=ppt/tags/tag28.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9"/>
  <p:tag name="KSO_WM_UNIT_ID" val="diagram160197_3*m_i*1_9"/>
  <p:tag name="KSO_WM_UNIT_CLEAR" val="1"/>
  <p:tag name="KSO_WM_UNIT_LAYERLEVEL" val="1_1"/>
  <p:tag name="KSO_WM_UNIT_LINE_FORE_SCHEMECOLOR_INDEX" val="14"/>
  <p:tag name="KSO_WM_UNIT_LINE_FILL_TYPE" val="2"/>
</p:tagLst>
</file>

<file path=ppt/tags/tag29.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0"/>
  <p:tag name="KSO_WM_UNIT_ID" val="diagram160197_3*m_i*1_10"/>
  <p:tag name="KSO_WM_UNIT_CLEAR" val="1"/>
  <p:tag name="KSO_WM_UNIT_LAYERLEVEL" val="1_1"/>
  <p:tag name="KSO_WM_UNIT_FILL_FORE_SCHEMECOLOR_INDEX" val="5"/>
  <p:tag name="KSO_WM_UNIT_FILL_TYPE" val="1"/>
  <p:tag name="KSO_WM_UNIT_TEXT_FILL_FORE_SCHEMECOLOR_INDEX" val="2"/>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xml><?xml version="1.0" encoding="utf-8"?>
<p:tagLst xmlns:p="http://schemas.openxmlformats.org/presentationml/2006/main">
  <p:tag name="KSO_WM_TAG_VERSION" val="1.0"/>
  <p:tag name="KSO_WM_BEAUTIFY_FLAG" val="#wm#"/>
  <p:tag name="KSO_WM_TEMPLATE_CATEGORY" val="diagram"/>
  <p:tag name="KSO_WM_TEMPLATE_INDEX" val="160197"/>
  <p:tag name="KSO_WM_UNIT_TYPE" val="m_h_f"/>
  <p:tag name="KSO_WM_UNIT_INDEX" val="1_2_1"/>
  <p:tag name="KSO_WM_UNIT_ID" val="diagram160197_3*m_h_f*1_2_1"/>
  <p:tag name="KSO_WM_UNIT_CLEAR" val="1"/>
  <p:tag name="KSO_WM_UNIT_LAYERLEVEL" val="1_1_1"/>
  <p:tag name="KSO_WM_UNIT_VALUE" val="2"/>
  <p:tag name="KSO_WM_UNIT_HIGHLIGHT" val="0"/>
  <p:tag name="KSO_WM_UNIT_COMPATIBLE" val="0"/>
  <p:tag name="KSO_WM_DIAGRAM_GROUP_CODE" val="m1-1"/>
  <p:tag name="KSO_WM_UNIT_PRESET_TEXT" val="ENIM"/>
  <p:tag name="KSO_WM_UNIT_TEXT_FILL_FORE_SCHEMECOLOR_INDEX" val="14"/>
  <p:tag name="KSO_WM_UNIT_TEXT_FILL_TYPE" val="1"/>
</p:tagLst>
</file>

<file path=ppt/tags/tag31.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1"/>
  <p:tag name="KSO_WM_UNIT_ID" val="diagram160197_3*m_i*1_11"/>
  <p:tag name="KSO_WM_UNIT_CLEAR" val="1"/>
  <p:tag name="KSO_WM_UNIT_LAYERLEVEL" val="1_1"/>
  <p:tag name="KSO_WM_UNIT_LINE_FORE_SCHEMECOLOR_INDEX" val="5"/>
  <p:tag name="KSO_WM_UNIT_LINE_FILL_TYPE" val="2"/>
  <p:tag name="KSO_WM_UNIT_TEXT_FILL_FORE_SCHEMECOLOR_INDEX" val="2"/>
  <p:tag name="KSO_WM_UNIT_TEXT_FILL_TYPE" val="1"/>
</p:tagLst>
</file>

<file path=ppt/tags/tag32.xml><?xml version="1.0" encoding="utf-8"?>
<p:tagLst xmlns:p="http://schemas.openxmlformats.org/presentationml/2006/main">
  <p:tag name="KSO_WM_TAG_VERSION" val="1.0"/>
  <p:tag name="KSO_WM_BEAUTIFY_FLAG" val="#wm#"/>
  <p:tag name="KSO_WM_UNIT_TYPE" val="i"/>
  <p:tag name="KSO_WM_UNIT_ID" val="diagram160197_3*i*33"/>
  <p:tag name="KSO_WM_TEMPLATE_CATEGORY" val="diagram"/>
  <p:tag name="KSO_WM_TEMPLATE_INDEX" val="160197"/>
  <p:tag name="KSO_WM_UNIT_INDEX" val="33"/>
</p:tagLst>
</file>

<file path=ppt/tags/tag33.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3"/>
  <p:tag name="KSO_WM_UNIT_ID" val="diagram160197_3*m_i*1_13"/>
  <p:tag name="KSO_WM_UNIT_CLEAR" val="1"/>
  <p:tag name="KSO_WM_UNIT_LAYERLEVEL" val="1_1"/>
  <p:tag name="KSO_WM_UNIT_LINE_FORE_SCHEMECOLOR_INDEX" val="14"/>
  <p:tag name="KSO_WM_UNIT_LINE_FILL_TYPE" val="2"/>
</p:tagLst>
</file>

<file path=ppt/tags/tag34.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4"/>
  <p:tag name="KSO_WM_UNIT_ID" val="diagram160197_3*m_i*1_14"/>
  <p:tag name="KSO_WM_UNIT_CLEAR" val="1"/>
  <p:tag name="KSO_WM_UNIT_LAYERLEVEL" val="1_1"/>
  <p:tag name="KSO_WM_UNIT_FILL_FORE_SCHEMECOLOR_INDEX" val="5"/>
  <p:tag name="KSO_WM_UNIT_FILL_TYPE" val="1"/>
  <p:tag name="KSO_WM_UNIT_TEXT_FILL_FORE_SCHEMECOLOR_INDEX" val="2"/>
  <p:tag name="KSO_WM_UNIT_TEXT_FILL_TYPE" val="1"/>
</p:tagLst>
</file>

<file path=ppt/tags/tag35.xml><?xml version="1.0" encoding="utf-8"?>
<p:tagLst xmlns:p="http://schemas.openxmlformats.org/presentationml/2006/main">
  <p:tag name="KSO_WM_TAG_VERSION" val="1.0"/>
  <p:tag name="KSO_WM_BEAUTIFY_FLAG" val="#wm#"/>
  <p:tag name="KSO_WM_TEMPLATE_CATEGORY" val="diagram"/>
  <p:tag name="KSO_WM_TEMPLATE_INDEX" val="160197"/>
  <p:tag name="KSO_WM_UNIT_TYPE" val="m_h_f"/>
  <p:tag name="KSO_WM_UNIT_INDEX" val="1_3_1"/>
  <p:tag name="KSO_WM_UNIT_ID" val="diagram160197_3*m_h_f*1_3_1"/>
  <p:tag name="KSO_WM_UNIT_CLEAR" val="1"/>
  <p:tag name="KSO_WM_UNIT_LAYERLEVEL" val="1_1_1"/>
  <p:tag name="KSO_WM_UNIT_VALUE" val="2"/>
  <p:tag name="KSO_WM_UNIT_HIGHLIGHT" val="0"/>
  <p:tag name="KSO_WM_UNIT_COMPATIBLE" val="0"/>
  <p:tag name="KSO_WM_DIAGRAM_GROUP_CODE" val="m1-1"/>
  <p:tag name="KSO_WM_UNIT_PRESET_TEXT" val="ENIM"/>
  <p:tag name="KSO_WM_UNIT_TEXT_FILL_FORE_SCHEMECOLOR_INDEX" val="14"/>
  <p:tag name="KSO_WM_UNIT_TEXT_FILL_TYPE" val="1"/>
</p:tagLst>
</file>

<file path=ppt/tags/tag36.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5"/>
  <p:tag name="KSO_WM_UNIT_ID" val="diagram160197_3*m_i*1_15"/>
  <p:tag name="KSO_WM_UNIT_CLEAR" val="1"/>
  <p:tag name="KSO_WM_UNIT_LAYERLEVEL" val="1_1"/>
  <p:tag name="KSO_WM_UNIT_LINE_FORE_SCHEMECOLOR_INDEX" val="5"/>
  <p:tag name="KSO_WM_UNIT_LINE_FILL_TYPE" val="2"/>
  <p:tag name="KSO_WM_UNIT_TEXT_FILL_FORE_SCHEMECOLOR_INDEX" val="2"/>
  <p:tag name="KSO_WM_UNIT_TEXT_FILL_TYPE" val="1"/>
</p:tagLst>
</file>

<file path=ppt/tags/tag37.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7"/>
  <p:tag name="KSO_WM_UNIT_ID" val="diagram160197_3*m_i*1_17"/>
  <p:tag name="KSO_WM_UNIT_CLEAR" val="1"/>
  <p:tag name="KSO_WM_UNIT_LAYERLEVEL" val="1_1"/>
  <p:tag name="KSO_WM_UNIT_LINE_FORE_SCHEMECOLOR_INDEX" val="13"/>
  <p:tag name="KSO_WM_UNIT_LINE_FILL_TYPE" val="2"/>
  <p:tag name="KSO_WM_UNIT_TEXT_FILL_FORE_SCHEMECOLOR_INDEX" val="2"/>
  <p:tag name="KSO_WM_UNIT_TEXT_FILL_TYPE" val="1"/>
</p:tagLst>
</file>

<file path=ppt/tags/tag38.xml><?xml version="1.0" encoding="utf-8"?>
<p:tagLst xmlns:p="http://schemas.openxmlformats.org/presentationml/2006/main">
  <p:tag name="KSO_WM_TAG_VERSION" val="1.0"/>
  <p:tag name="KSO_WM_BEAUTIFY_FLAG" val="#wm#"/>
  <p:tag name="KSO_WM_UNIT_TYPE" val="i"/>
  <p:tag name="KSO_WM_UNIT_ID" val="diagram160197_3*i*0"/>
  <p:tag name="KSO_WM_TEMPLATE_CATEGORY" val="diagram"/>
  <p:tag name="KSO_WM_TEMPLATE_INDEX" val="160197"/>
  <p:tag name="KSO_WM_UNIT_INDEX" val="0"/>
</p:tagLst>
</file>

<file path=ppt/tags/tag39.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
  <p:tag name="KSO_WM_UNIT_ID" val="diagram160197_3*m_i*1_1"/>
  <p:tag name="KSO_WM_UNIT_CLEAR" val="1"/>
  <p:tag name="KSO_WM_UNIT_LAYERLEVEL" val="1_1"/>
  <p:tag name="KSO_WM_UNIT_LINE_FORE_SCHEMECOLOR_INDEX" val="14"/>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2"/>
  <p:tag name="KSO_WM_UNIT_ID" val="diagram160197_3*m_i*1_2"/>
  <p:tag name="KSO_WM_UNIT_CLEAR" val="1"/>
  <p:tag name="KSO_WM_UNIT_LAYERLEVEL" val="1_1"/>
  <p:tag name="KSO_WM_UNIT_FILL_FORE_SCHEMECOLOR_INDEX" val="6"/>
  <p:tag name="KSO_WM_UNIT_FILL_TYPE" val="1"/>
  <p:tag name="KSO_WM_UNIT_TEXT_FILL_FORE_SCHEMECOLOR_INDEX" val="2"/>
  <p:tag name="KSO_WM_UNIT_TEXT_FILL_TYPE" val="1"/>
</p:tagLst>
</file>

<file path=ppt/tags/tag41.xml><?xml version="1.0" encoding="utf-8"?>
<p:tagLst xmlns:p="http://schemas.openxmlformats.org/presentationml/2006/main">
  <p:tag name="KSO_WM_TAG_VERSION" val="1.0"/>
  <p:tag name="KSO_WM_BEAUTIFY_FLAG" val="#wm#"/>
  <p:tag name="KSO_WM_TEMPLATE_CATEGORY" val="diagram"/>
  <p:tag name="KSO_WM_TEMPLATE_INDEX" val="160197"/>
  <p:tag name="KSO_WM_UNIT_TYPE" val="m_h_f"/>
  <p:tag name="KSO_WM_UNIT_INDEX" val="1_1_1"/>
  <p:tag name="KSO_WM_UNIT_ID" val="diagram160197_3*m_h_f*1_1_1"/>
  <p:tag name="KSO_WM_UNIT_CLEAR" val="1"/>
  <p:tag name="KSO_WM_UNIT_LAYERLEVEL" val="1_1_1"/>
  <p:tag name="KSO_WM_UNIT_VALUE" val="2"/>
  <p:tag name="KSO_WM_UNIT_HIGHLIGHT" val="0"/>
  <p:tag name="KSO_WM_UNIT_COMPATIBLE" val="0"/>
  <p:tag name="KSO_WM_DIAGRAM_GROUP_CODE" val="m1-1"/>
  <p:tag name="KSO_WM_UNIT_PRESET_TEXT" val="ENIM"/>
  <p:tag name="KSO_WM_UNIT_TEXT_FILL_FORE_SCHEMECOLOR_INDEX" val="14"/>
  <p:tag name="KSO_WM_UNIT_TEXT_FILL_TYPE" val="1"/>
</p:tagLst>
</file>

<file path=ppt/tags/tag42.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3"/>
  <p:tag name="KSO_WM_UNIT_ID" val="diagram160197_3*m_i*1_3"/>
  <p:tag name="KSO_WM_UNIT_CLEAR" val="1"/>
  <p:tag name="KSO_WM_UNIT_LAYERLEVEL" val="1_1"/>
  <p:tag name="KSO_WM_UNIT_LINE_FORE_SCHEMECOLOR_INDEX" val="6"/>
  <p:tag name="KSO_WM_UNIT_LINE_FILL_TYPE" val="2"/>
  <p:tag name="KSO_WM_UNIT_TEXT_FILL_FORE_SCHEMECOLOR_INDEX" val="2"/>
  <p:tag name="KSO_WM_UNIT_TEXT_FILL_TYPE" val="1"/>
</p:tagLst>
</file>

<file path=ppt/tags/tag43.xml><?xml version="1.0" encoding="utf-8"?>
<p:tagLst xmlns:p="http://schemas.openxmlformats.org/presentationml/2006/main">
  <p:tag name="KSO_WM_TAG_VERSION" val="1.0"/>
  <p:tag name="KSO_WM_BEAUTIFY_FLAG" val="#wm#"/>
  <p:tag name="KSO_WM_UNIT_TYPE" val="i"/>
  <p:tag name="KSO_WM_UNIT_ID" val="diagram160197_3*i*11"/>
  <p:tag name="KSO_WM_TEMPLATE_CATEGORY" val="diagram"/>
  <p:tag name="KSO_WM_TEMPLATE_INDEX" val="160197"/>
  <p:tag name="KSO_WM_UNIT_INDEX" val="11"/>
</p:tagLst>
</file>

<file path=ppt/tags/tag44.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5"/>
  <p:tag name="KSO_WM_UNIT_ID" val="diagram160197_3*m_i*1_5"/>
  <p:tag name="KSO_WM_UNIT_CLEAR" val="1"/>
  <p:tag name="KSO_WM_UNIT_LAYERLEVEL" val="1_1"/>
  <p:tag name="KSO_WM_UNIT_LINE_FORE_SCHEMECOLOR_INDEX" val="14"/>
  <p:tag name="KSO_WM_UNIT_LINE_FILL_TYPE" val="2"/>
</p:tagLst>
</file>

<file path=ppt/tags/tag45.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6"/>
  <p:tag name="KSO_WM_UNIT_ID" val="diagram160197_3*m_i*1_6"/>
  <p:tag name="KSO_WM_UNIT_CLEAR" val="1"/>
  <p:tag name="KSO_WM_UNIT_LAYERLEVEL" val="1_1"/>
  <p:tag name="KSO_WM_UNIT_FILL_FORE_SCHEMECOLOR_INDEX" val="5"/>
  <p:tag name="KSO_WM_UNIT_FILL_TYPE" val="1"/>
  <p:tag name="KSO_WM_UNIT_TEXT_FILL_FORE_SCHEMECOLOR_INDEX" val="2"/>
  <p:tag name="KSO_WM_UNIT_TEXT_FILL_TYPE" val="1"/>
</p:tagLst>
</file>

<file path=ppt/tags/tag46.xml><?xml version="1.0" encoding="utf-8"?>
<p:tagLst xmlns:p="http://schemas.openxmlformats.org/presentationml/2006/main">
  <p:tag name="KSO_WM_TAG_VERSION" val="1.0"/>
  <p:tag name="KSO_WM_BEAUTIFY_FLAG" val="#wm#"/>
  <p:tag name="KSO_WM_TEMPLATE_CATEGORY" val="diagram"/>
  <p:tag name="KSO_WM_TEMPLATE_INDEX" val="160197"/>
  <p:tag name="KSO_WM_UNIT_TYPE" val="m_h_f"/>
  <p:tag name="KSO_WM_UNIT_INDEX" val="1_4_1"/>
  <p:tag name="KSO_WM_UNIT_ID" val="diagram160197_3*m_h_f*1_4_1"/>
  <p:tag name="KSO_WM_UNIT_CLEAR" val="1"/>
  <p:tag name="KSO_WM_UNIT_LAYERLEVEL" val="1_1_1"/>
  <p:tag name="KSO_WM_UNIT_VALUE" val="2"/>
  <p:tag name="KSO_WM_UNIT_HIGHLIGHT" val="0"/>
  <p:tag name="KSO_WM_UNIT_COMPATIBLE" val="0"/>
  <p:tag name="KSO_WM_DIAGRAM_GROUP_CODE" val="m1-1"/>
  <p:tag name="KSO_WM_UNIT_PRESET_TEXT" val="ENIM"/>
  <p:tag name="KSO_WM_UNIT_TEXT_FILL_FORE_SCHEMECOLOR_INDEX" val="14"/>
  <p:tag name="KSO_WM_UNIT_TEXT_FILL_TYPE" val="1"/>
</p:tagLst>
</file>

<file path=ppt/tags/tag47.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7"/>
  <p:tag name="KSO_WM_UNIT_ID" val="diagram160197_3*m_i*1_7"/>
  <p:tag name="KSO_WM_UNIT_CLEAR" val="1"/>
  <p:tag name="KSO_WM_UNIT_LAYERLEVEL" val="1_1"/>
  <p:tag name="KSO_WM_UNIT_LINE_FORE_SCHEMECOLOR_INDEX" val="5"/>
  <p:tag name="KSO_WM_UNIT_LINE_FILL_TYPE" val="2"/>
  <p:tag name="KSO_WM_UNIT_TEXT_FILL_FORE_SCHEMECOLOR_INDEX" val="2"/>
  <p:tag name="KSO_WM_UNIT_TEXT_FILL_TYPE" val="1"/>
</p:tagLst>
</file>

<file path=ppt/tags/tag48.xml><?xml version="1.0" encoding="utf-8"?>
<p:tagLst xmlns:p="http://schemas.openxmlformats.org/presentationml/2006/main">
  <p:tag name="KSO_WM_TAG_VERSION" val="1.0"/>
  <p:tag name="KSO_WM_BEAUTIFY_FLAG" val="#wm#"/>
  <p:tag name="KSO_WM_UNIT_TYPE" val="i"/>
  <p:tag name="KSO_WM_UNIT_ID" val="diagram160197_3*i*22"/>
  <p:tag name="KSO_WM_TEMPLATE_CATEGORY" val="diagram"/>
  <p:tag name="KSO_WM_TEMPLATE_INDEX" val="160197"/>
  <p:tag name="KSO_WM_UNIT_INDEX" val="22"/>
</p:tagLst>
</file>

<file path=ppt/tags/tag49.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9"/>
  <p:tag name="KSO_WM_UNIT_ID" val="diagram160197_3*m_i*1_9"/>
  <p:tag name="KSO_WM_UNIT_CLEAR" val="1"/>
  <p:tag name="KSO_WM_UNIT_LAYERLEVEL" val="1_1"/>
  <p:tag name="KSO_WM_UNIT_LINE_FORE_SCHEMECOLOR_INDEX" val="14"/>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0"/>
  <p:tag name="KSO_WM_UNIT_ID" val="diagram160197_3*m_i*1_10"/>
  <p:tag name="KSO_WM_UNIT_CLEAR" val="1"/>
  <p:tag name="KSO_WM_UNIT_LAYERLEVEL" val="1_1"/>
  <p:tag name="KSO_WM_UNIT_FILL_FORE_SCHEMECOLOR_INDEX" val="5"/>
  <p:tag name="KSO_WM_UNIT_FILL_TYPE" val="1"/>
  <p:tag name="KSO_WM_UNIT_TEXT_FILL_FORE_SCHEMECOLOR_INDEX" val="2"/>
  <p:tag name="KSO_WM_UNIT_TEXT_FILL_TYPE" val="1"/>
</p:tagLst>
</file>

<file path=ppt/tags/tag51.xml><?xml version="1.0" encoding="utf-8"?>
<p:tagLst xmlns:p="http://schemas.openxmlformats.org/presentationml/2006/main">
  <p:tag name="KSO_WM_TAG_VERSION" val="1.0"/>
  <p:tag name="KSO_WM_BEAUTIFY_FLAG" val="#wm#"/>
  <p:tag name="KSO_WM_TEMPLATE_CATEGORY" val="diagram"/>
  <p:tag name="KSO_WM_TEMPLATE_INDEX" val="160197"/>
  <p:tag name="KSO_WM_UNIT_TYPE" val="m_h_f"/>
  <p:tag name="KSO_WM_UNIT_INDEX" val="1_2_1"/>
  <p:tag name="KSO_WM_UNIT_ID" val="diagram160197_3*m_h_f*1_2_1"/>
  <p:tag name="KSO_WM_UNIT_CLEAR" val="1"/>
  <p:tag name="KSO_WM_UNIT_LAYERLEVEL" val="1_1_1"/>
  <p:tag name="KSO_WM_UNIT_VALUE" val="2"/>
  <p:tag name="KSO_WM_UNIT_HIGHLIGHT" val="0"/>
  <p:tag name="KSO_WM_UNIT_COMPATIBLE" val="0"/>
  <p:tag name="KSO_WM_DIAGRAM_GROUP_CODE" val="m1-1"/>
  <p:tag name="KSO_WM_UNIT_PRESET_TEXT" val="ENIM"/>
  <p:tag name="KSO_WM_UNIT_TEXT_FILL_FORE_SCHEMECOLOR_INDEX" val="14"/>
  <p:tag name="KSO_WM_UNIT_TEXT_FILL_TYPE" val="1"/>
</p:tagLst>
</file>

<file path=ppt/tags/tag52.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1"/>
  <p:tag name="KSO_WM_UNIT_ID" val="diagram160197_3*m_i*1_11"/>
  <p:tag name="KSO_WM_UNIT_CLEAR" val="1"/>
  <p:tag name="KSO_WM_UNIT_LAYERLEVEL" val="1_1"/>
  <p:tag name="KSO_WM_UNIT_LINE_FORE_SCHEMECOLOR_INDEX" val="5"/>
  <p:tag name="KSO_WM_UNIT_LINE_FILL_TYPE" val="2"/>
  <p:tag name="KSO_WM_UNIT_TEXT_FILL_FORE_SCHEMECOLOR_INDEX" val="2"/>
  <p:tag name="KSO_WM_UNIT_TEXT_FILL_TYPE" val="1"/>
</p:tagLst>
</file>

<file path=ppt/tags/tag53.xml><?xml version="1.0" encoding="utf-8"?>
<p:tagLst xmlns:p="http://schemas.openxmlformats.org/presentationml/2006/main">
  <p:tag name="KSO_WM_TAG_VERSION" val="1.0"/>
  <p:tag name="KSO_WM_BEAUTIFY_FLAG" val="#wm#"/>
  <p:tag name="KSO_WM_UNIT_TYPE" val="i"/>
  <p:tag name="KSO_WM_UNIT_ID" val="diagram160197_3*i*33"/>
  <p:tag name="KSO_WM_TEMPLATE_CATEGORY" val="diagram"/>
  <p:tag name="KSO_WM_TEMPLATE_INDEX" val="160197"/>
  <p:tag name="KSO_WM_UNIT_INDEX" val="33"/>
</p:tagLst>
</file>

<file path=ppt/tags/tag54.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3"/>
  <p:tag name="KSO_WM_UNIT_ID" val="diagram160197_3*m_i*1_13"/>
  <p:tag name="KSO_WM_UNIT_CLEAR" val="1"/>
  <p:tag name="KSO_WM_UNIT_LAYERLEVEL" val="1_1"/>
  <p:tag name="KSO_WM_UNIT_LINE_FORE_SCHEMECOLOR_INDEX" val="14"/>
  <p:tag name="KSO_WM_UNIT_LINE_FILL_TYPE" val="2"/>
</p:tagLst>
</file>

<file path=ppt/tags/tag55.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4"/>
  <p:tag name="KSO_WM_UNIT_ID" val="diagram160197_3*m_i*1_14"/>
  <p:tag name="KSO_WM_UNIT_CLEAR" val="1"/>
  <p:tag name="KSO_WM_UNIT_LAYERLEVEL" val="1_1"/>
  <p:tag name="KSO_WM_UNIT_FILL_FORE_SCHEMECOLOR_INDEX" val="5"/>
  <p:tag name="KSO_WM_UNIT_FILL_TYPE" val="1"/>
  <p:tag name="KSO_WM_UNIT_TEXT_FILL_FORE_SCHEMECOLOR_INDEX" val="2"/>
  <p:tag name="KSO_WM_UNIT_TEXT_FILL_TYPE" val="1"/>
</p:tagLst>
</file>

<file path=ppt/tags/tag56.xml><?xml version="1.0" encoding="utf-8"?>
<p:tagLst xmlns:p="http://schemas.openxmlformats.org/presentationml/2006/main">
  <p:tag name="KSO_WM_TAG_VERSION" val="1.0"/>
  <p:tag name="KSO_WM_BEAUTIFY_FLAG" val="#wm#"/>
  <p:tag name="KSO_WM_TEMPLATE_CATEGORY" val="diagram"/>
  <p:tag name="KSO_WM_TEMPLATE_INDEX" val="160197"/>
  <p:tag name="KSO_WM_UNIT_TYPE" val="m_h_f"/>
  <p:tag name="KSO_WM_UNIT_INDEX" val="1_3_1"/>
  <p:tag name="KSO_WM_UNIT_ID" val="diagram160197_3*m_h_f*1_3_1"/>
  <p:tag name="KSO_WM_UNIT_CLEAR" val="1"/>
  <p:tag name="KSO_WM_UNIT_LAYERLEVEL" val="1_1_1"/>
  <p:tag name="KSO_WM_UNIT_VALUE" val="2"/>
  <p:tag name="KSO_WM_UNIT_HIGHLIGHT" val="0"/>
  <p:tag name="KSO_WM_UNIT_COMPATIBLE" val="0"/>
  <p:tag name="KSO_WM_DIAGRAM_GROUP_CODE" val="m1-1"/>
  <p:tag name="KSO_WM_UNIT_PRESET_TEXT" val="ENIM"/>
  <p:tag name="KSO_WM_UNIT_TEXT_FILL_FORE_SCHEMECOLOR_INDEX" val="14"/>
  <p:tag name="KSO_WM_UNIT_TEXT_FILL_TYPE" val="1"/>
</p:tagLst>
</file>

<file path=ppt/tags/tag57.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5"/>
  <p:tag name="KSO_WM_UNIT_ID" val="diagram160197_3*m_i*1_15"/>
  <p:tag name="KSO_WM_UNIT_CLEAR" val="1"/>
  <p:tag name="KSO_WM_UNIT_LAYERLEVEL" val="1_1"/>
  <p:tag name="KSO_WM_UNIT_LINE_FORE_SCHEMECOLOR_INDEX" val="5"/>
  <p:tag name="KSO_WM_UNIT_LINE_FILL_TYPE" val="2"/>
  <p:tag name="KSO_WM_UNIT_TEXT_FILL_FORE_SCHEMECOLOR_INDEX" val="2"/>
  <p:tag name="KSO_WM_UNIT_TEXT_FILL_TYPE" val="1"/>
</p:tagLst>
</file>

<file path=ppt/tags/tag58.xml><?xml version="1.0" encoding="utf-8"?>
<p:tagLst xmlns:p="http://schemas.openxmlformats.org/presentationml/2006/main">
  <p:tag name="KSO_WM_TAG_VERSION" val="1.0"/>
  <p:tag name="KSO_WM_BEAUTIFY_FLAG" val="#wm#"/>
  <p:tag name="KSO_WM_TEMPLATE_CATEGORY" val="diagram"/>
  <p:tag name="KSO_WM_TEMPLATE_INDEX" val="160197"/>
  <p:tag name="KSO_WM_DIAGRAM_GROUP_CODE" val="m1-1"/>
  <p:tag name="KSO_WM_UNIT_TYPE" val="m_i"/>
  <p:tag name="KSO_WM_UNIT_INDEX" val="1_17"/>
  <p:tag name="KSO_WM_UNIT_ID" val="diagram160197_3*m_i*1_17"/>
  <p:tag name="KSO_WM_UNIT_CLEAR" val="1"/>
  <p:tag name="KSO_WM_UNIT_LAYERLEVEL" val="1_1"/>
  <p:tag name="KSO_WM_UNIT_LINE_FORE_SCHEMECOLOR_INDEX" val="13"/>
  <p:tag name="KSO_WM_UNIT_LINE_FILL_TYPE" val="2"/>
  <p:tag name="KSO_WM_UNIT_TEXT_FILL_FORE_SCHEMECOLOR_INDEX" val="2"/>
  <p:tag name="KSO_WM_UNIT_TEXT_FILL_TYPE" val="1"/>
</p:tagLst>
</file>

<file path=ppt/tags/tag59.xml><?xml version="1.0" encoding="utf-8"?>
<p:tagLst xmlns:p="http://schemas.openxmlformats.org/presentationml/2006/main">
  <p:tag name="KSO_WM_TAG_VERSION" val="1.0"/>
  <p:tag name="KSO_WM_BEAUTIFY_FLAG" val="#wm#"/>
  <p:tag name="KSO_WM_UNIT_TYPE" val="i"/>
  <p:tag name="KSO_WM_UNIT_ID" val="diagram160270_4*i*12"/>
  <p:tag name="KSO_WM_TEMPLATE_CATEGORY" val="diagram"/>
  <p:tag name="KSO_WM_TEMPLATE_INDEX" val="160270"/>
  <p:tag name="KSO_WM_UNIT_INDEX" val="1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5*i*2"/>
  <p:tag name="KSO_WM_TEMPLATE_CATEGORY" val="custom"/>
  <p:tag name="KSO_WM_TEMPLATE_INDEX" val="20205081"/>
  <p:tag name="KSO_WM_UNIT_LAYERLEVEL" val="1"/>
  <p:tag name="KSO_WM_TAG_VERSION" val="1.0"/>
  <p:tag name="KSO_WM_BEAUTIFY_FLAG" val="#wm#"/>
  <p:tag name="KSO_WM_DIAGRAM_GROUP_CODE" val="l1-1"/>
  <p:tag name="KSO_WM_UNIT_TYPE" val="i"/>
  <p:tag name="KSO_WM_UNIT_INDEX" val="2"/>
  <p:tag name="KSO_WM_UNIT_LINE_FORE_SCHEMECOLOR_INDEX" val="14"/>
  <p:tag name="KSO_WM_UNIT_LINE_FILL_TYPE" val="2"/>
  <p:tag name="KSO_WM_UNIT_USESOURCEFORMAT_APPLY" val="1"/>
</p:tagLst>
</file>

<file path=ppt/tags/tag60.xml><?xml version="1.0" encoding="utf-8"?>
<p:tagLst xmlns:p="http://schemas.openxmlformats.org/presentationml/2006/main">
  <p:tag name="KSO_WM_TAG_VERSION" val="1.0"/>
  <p:tag name="KSO_WM_BEAUTIFY_FLAG" val="#wm#"/>
  <p:tag name="KSO_WM_TEMPLATE_CATEGORY" val="diagram"/>
  <p:tag name="KSO_WM_TEMPLATE_INDEX" val="160270"/>
  <p:tag name="KSO_WM_UNIT_TYPE" val="m_h_a"/>
  <p:tag name="KSO_WM_UNIT_INDEX" val="1_3_1"/>
  <p:tag name="KSO_WM_UNIT_ID" val="diagram160270_4*m_h_a*1_3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LINE_FORE_SCHEMECOLOR_INDEX" val="5"/>
  <p:tag name="KSO_WM_UNIT_LINE_FILL_TYPE" val="2"/>
  <p:tag name="KSO_WM_UNIT_TEXT_FILL_FORE_SCHEMECOLOR_INDEX" val="5"/>
  <p:tag name="KSO_WM_UNIT_TEXT_FILL_TYPE" val="1"/>
</p:tagLst>
</file>

<file path=ppt/tags/tag61.xml><?xml version="1.0" encoding="utf-8"?>
<p:tagLst xmlns:p="http://schemas.openxmlformats.org/presentationml/2006/main">
  <p:tag name="KSO_WM_TAG_VERSION" val="1.0"/>
  <p:tag name="KSO_WM_BEAUTIFY_FLAG" val="#wm#"/>
  <p:tag name="KSO_WM_TEMPLATE_CATEGORY" val="diagram"/>
  <p:tag name="KSO_WM_TEMPLATE_INDEX" val="160270"/>
  <p:tag name="KSO_WM_UNIT_TYPE" val="m_h_f"/>
  <p:tag name="KSO_WM_UNIT_INDEX" val="1_3_1"/>
  <p:tag name="KSO_WM_UNIT_ID" val="diagram160270_4*m_h_f*1_3_1"/>
  <p:tag name="KSO_WM_UNIT_CLEAR" val="1"/>
  <p:tag name="KSO_WM_UNIT_LAYERLEVEL" val="1_1_1"/>
  <p:tag name="KSO_WM_UNIT_VALUE" val="25"/>
  <p:tag name="KSO_WM_UNIT_HIGHLIGHT" val="0"/>
  <p:tag name="KSO_WM_UNIT_COMPATIBLE" val="0"/>
  <p:tag name="KSO_WM_DIAGRAM_GROUP_CODE" val="m1-1"/>
  <p:tag name="KSO_WM_UNIT_PRESET_TEXT" val="Lorem ipsum dolor sit amet consectetur adipisicing"/>
  <p:tag name="KSO_WM_UNIT_TEXT_FILL_FORE_SCHEMECOLOR_INDEX" val="13"/>
  <p:tag name="KSO_WM_UNIT_TEXT_FILL_TYPE" val="1"/>
</p:tagLst>
</file>

<file path=ppt/tags/tag62.xml><?xml version="1.0" encoding="utf-8"?>
<p:tagLst xmlns:p="http://schemas.openxmlformats.org/presentationml/2006/main">
  <p:tag name="KSO_WM_TAG_VERSION" val="1.0"/>
  <p:tag name="KSO_WM_BEAUTIFY_FLAG" val="#wm#"/>
  <p:tag name="KSO_WM_UNIT_TYPE" val="i"/>
  <p:tag name="KSO_WM_UNIT_ID" val="diagram160270_4*i*17"/>
  <p:tag name="KSO_WM_TEMPLATE_CATEGORY" val="diagram"/>
  <p:tag name="KSO_WM_TEMPLATE_INDEX" val="160270"/>
  <p:tag name="KSO_WM_UNIT_INDEX" val="17"/>
</p:tagLst>
</file>

<file path=ppt/tags/tag63.xml><?xml version="1.0" encoding="utf-8"?>
<p:tagLst xmlns:p="http://schemas.openxmlformats.org/presentationml/2006/main">
  <p:tag name="KSO_WM_TAG_VERSION" val="1.0"/>
  <p:tag name="KSO_WM_BEAUTIFY_FLAG" val="#wm#"/>
  <p:tag name="KSO_WM_TEMPLATE_CATEGORY" val="diagram"/>
  <p:tag name="KSO_WM_TEMPLATE_INDEX" val="160270"/>
  <p:tag name="KSO_WM_UNIT_TYPE" val="m_h_a"/>
  <p:tag name="KSO_WM_UNIT_INDEX" val="1_4_1"/>
  <p:tag name="KSO_WM_UNIT_ID" val="diagram160270_4*m_h_a*1_4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LINE_FORE_SCHEMECOLOR_INDEX" val="5"/>
  <p:tag name="KSO_WM_UNIT_LINE_FILL_TYPE" val="2"/>
  <p:tag name="KSO_WM_UNIT_TEXT_FILL_FORE_SCHEMECOLOR_INDEX" val="5"/>
  <p:tag name="KSO_WM_UNIT_TEXT_FILL_TYPE" val="1"/>
</p:tagLst>
</file>

<file path=ppt/tags/tag64.xml><?xml version="1.0" encoding="utf-8"?>
<p:tagLst xmlns:p="http://schemas.openxmlformats.org/presentationml/2006/main">
  <p:tag name="KSO_WM_TAG_VERSION" val="1.0"/>
  <p:tag name="KSO_WM_BEAUTIFY_FLAG" val="#wm#"/>
  <p:tag name="KSO_WM_TEMPLATE_CATEGORY" val="diagram"/>
  <p:tag name="KSO_WM_TEMPLATE_INDEX" val="160270"/>
  <p:tag name="KSO_WM_UNIT_TYPE" val="m_h_f"/>
  <p:tag name="KSO_WM_UNIT_INDEX" val="1_4_1"/>
  <p:tag name="KSO_WM_UNIT_ID" val="diagram160270_4*m_h_f*1_4_1"/>
  <p:tag name="KSO_WM_UNIT_CLEAR" val="1"/>
  <p:tag name="KSO_WM_UNIT_LAYERLEVEL" val="1_1_1"/>
  <p:tag name="KSO_WM_UNIT_VALUE" val="25"/>
  <p:tag name="KSO_WM_UNIT_HIGHLIGHT" val="0"/>
  <p:tag name="KSO_WM_UNIT_COMPATIBLE" val="0"/>
  <p:tag name="KSO_WM_DIAGRAM_GROUP_CODE" val="m1-1"/>
  <p:tag name="KSO_WM_UNIT_PRESET_TEXT" val="Lorem ipsum dolor sit amet consectetur adipisicing"/>
  <p:tag name="KSO_WM_UNIT_TEXT_FILL_FORE_SCHEMECOLOR_INDEX" val="13"/>
  <p:tag name="KSO_WM_UNIT_TEXT_FILL_TYPE" val="1"/>
</p:tagLst>
</file>

<file path=ppt/tags/tag65.xml><?xml version="1.0" encoding="utf-8"?>
<p:tagLst xmlns:p="http://schemas.openxmlformats.org/presentationml/2006/main">
  <p:tag name="KSO_WM_TAG_VERSION" val="1.0"/>
  <p:tag name="KSO_WM_BEAUTIFY_FLAG" val="#wm#"/>
  <p:tag name="KSO_WM_UNIT_TYPE" val="i"/>
  <p:tag name="KSO_WM_UNIT_ID" val="diagram160270_4*i*7"/>
  <p:tag name="KSO_WM_TEMPLATE_CATEGORY" val="diagram"/>
  <p:tag name="KSO_WM_TEMPLATE_INDEX" val="160270"/>
  <p:tag name="KSO_WM_UNIT_INDEX" val="7"/>
</p:tagLst>
</file>

<file path=ppt/tags/tag66.xml><?xml version="1.0" encoding="utf-8"?>
<p:tagLst xmlns:p="http://schemas.openxmlformats.org/presentationml/2006/main">
  <p:tag name="KSO_WM_TAG_VERSION" val="1.0"/>
  <p:tag name="KSO_WM_BEAUTIFY_FLAG" val="#wm#"/>
  <p:tag name="KSO_WM_TEMPLATE_CATEGORY" val="diagram"/>
  <p:tag name="KSO_WM_TEMPLATE_INDEX" val="160270"/>
  <p:tag name="KSO_WM_UNIT_TYPE" val="m_h_a"/>
  <p:tag name="KSO_WM_UNIT_INDEX" val="1_2_1"/>
  <p:tag name="KSO_WM_UNIT_ID" val="diagram160270_4*m_h_a*1_2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LINE_FORE_SCHEMECOLOR_INDEX" val="5"/>
  <p:tag name="KSO_WM_UNIT_LINE_FILL_TYPE" val="2"/>
  <p:tag name="KSO_WM_UNIT_TEXT_FILL_FORE_SCHEMECOLOR_INDEX" val="5"/>
  <p:tag name="KSO_WM_UNIT_TEXT_FILL_TYPE" val="1"/>
</p:tagLst>
</file>

<file path=ppt/tags/tag67.xml><?xml version="1.0" encoding="utf-8"?>
<p:tagLst xmlns:p="http://schemas.openxmlformats.org/presentationml/2006/main">
  <p:tag name="KSO_WM_TAG_VERSION" val="1.0"/>
  <p:tag name="KSO_WM_BEAUTIFY_FLAG" val="#wm#"/>
  <p:tag name="KSO_WM_TEMPLATE_CATEGORY" val="diagram"/>
  <p:tag name="KSO_WM_TEMPLATE_INDEX" val="160270"/>
  <p:tag name="KSO_WM_UNIT_TYPE" val="m_h_f"/>
  <p:tag name="KSO_WM_UNIT_INDEX" val="1_2_1"/>
  <p:tag name="KSO_WM_UNIT_ID" val="diagram160270_4*m_h_f*1_2_1"/>
  <p:tag name="KSO_WM_UNIT_CLEAR" val="1"/>
  <p:tag name="KSO_WM_UNIT_LAYERLEVEL" val="1_1_1"/>
  <p:tag name="KSO_WM_UNIT_VALUE" val="25"/>
  <p:tag name="KSO_WM_UNIT_HIGHLIGHT" val="0"/>
  <p:tag name="KSO_WM_UNIT_COMPATIBLE" val="0"/>
  <p:tag name="KSO_WM_DIAGRAM_GROUP_CODE" val="m1-1"/>
  <p:tag name="KSO_WM_UNIT_PRESET_TEXT" val="Lorem ipsum dolor sit amet consectetur adipisicing"/>
  <p:tag name="KSO_WM_UNIT_TEXT_FILL_FORE_SCHEMECOLOR_INDEX" val="13"/>
  <p:tag name="KSO_WM_UNIT_TEXT_FILL_TYPE" val="1"/>
</p:tagLst>
</file>

<file path=ppt/tags/tag68.xml><?xml version="1.0" encoding="utf-8"?>
<p:tagLst xmlns:p="http://schemas.openxmlformats.org/presentationml/2006/main">
  <p:tag name="KSO_WPP_MARK_KEY" val="d1be3c84-83d4-453d-8584-2cdae5f634d1"/>
  <p:tag name="COMMONDATA" val="eyJoZGlkIjoiN2YzNjBkOTgyNWQ1YTMxYzM3MzMwNWFiODNmOWIzYWMifQ=="/>
</p:tagLst>
</file>

<file path=ppt/tags/tag7.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081_5*a*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081_5*b*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081_5*i*1"/>
  <p:tag name="KSO_WM_TEMPLATE_CATEGORY" val="custom"/>
  <p:tag name="KSO_WM_TEMPLATE_INDEX" val="20205081"/>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786</Words>
  <Application>WPS 演示</Application>
  <PresentationFormat>宽屏</PresentationFormat>
  <Paragraphs>114</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微软雅黑</vt:lpstr>
      <vt:lpstr>华文新魏</vt:lpstr>
      <vt:lpstr>阿里巴巴普惠体 R</vt:lpstr>
      <vt:lpstr>仿宋</vt:lpstr>
      <vt:lpstr>阿里巴巴普惠体 M</vt:lpstr>
      <vt:lpstr>华文行楷</vt:lpstr>
      <vt:lpstr>方正舒体</vt:lpstr>
      <vt:lpstr>Calibri Light</vt:lpstr>
      <vt:lpstr>Calibri</vt:lpstr>
      <vt:lpstr>Arial Unicode MS</vt:lpstr>
      <vt:lpstr>Office 主题</vt:lpstr>
      <vt:lpstr>PowerPoint 演示文稿</vt:lpstr>
      <vt:lpstr>PowerPoint 演示文稿</vt:lpstr>
      <vt:lpstr> 一、自我介绍 </vt:lpstr>
      <vt:lpstr> 二、部门工作与安排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dc:creator>
  <cp:lastModifiedBy>浩鸳.</cp:lastModifiedBy>
  <cp:revision>6</cp:revision>
  <dcterms:created xsi:type="dcterms:W3CDTF">2022-10-02T01:59:00Z</dcterms:created>
  <dcterms:modified xsi:type="dcterms:W3CDTF">2023-03-05T06:18:18Z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482562A67EF6406A96C7E3616C61BE64</vt:lpwstr>
  </property>
  <property fmtid="{D5CDD505-2E9C-101B-9397-08002B2CF9AE}" pid="3" name="KSOProductBuildVer">
    <vt:lpwstr>2052-11.1.0.13703</vt:lpwstr>
  </property>
</Properties>
</file>