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66" r:id="rId4"/>
    <p:sldId id="262" r:id="rId5"/>
    <p:sldId id="263" r:id="rId6"/>
    <p:sldId id="261" r:id="rId7"/>
    <p:sldId id="267" r:id="rId8"/>
    <p:sldId id="259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08B932-91E9-4689-BF0C-B4285D6E7929}" type="datetimeFigureOut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F334F1-48BD-407B-A54B-F5B71E75BD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109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7DC9BC-0D84-4FF1-A5A6-B3E64E65F3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21E473-F304-4675-9136-FF64B0816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9D65C9-62B9-407B-8D2D-F0BFEAF78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7302-AFBB-4EA1-9B8E-8172E51B6411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C12258-5C12-4609-8849-EAD56C0D8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D4A24A-F144-4033-B356-A2F0CAEC6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E4BC4-6D6E-4E09-AE09-3865064012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235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B0CE6D-383A-41F0-93D5-6611DAA2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3D0977-2174-4D85-A714-68299294D6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7B700A-ED5C-4C08-A3F7-466DDEA32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7302-AFBB-4EA1-9B8E-8172E51B6411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AEC512-9C78-4078-A7FE-A0EB4D6F8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635128-9FFA-4576-8FFE-10CF7B0CD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E4BC4-6D6E-4E09-AE09-3865064012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141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D8E165C-D027-4C70-8042-E75A118879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986B85-F000-44E8-99AB-CCF4561DF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C8AFBD-B69B-4A06-A08C-01F2EB12E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7302-AFBB-4EA1-9B8E-8172E51B6411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20F035-37FA-4011-898C-B2BD5577E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9D9C2A-3A20-4CD3-B539-90970E99D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E4BC4-6D6E-4E09-AE09-3865064012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36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6C7371-3474-4572-87F8-936375B0C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056F23-B056-4B11-BE6B-611B337FB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BB3DE1-729E-4E2D-B742-B834567D2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7302-AFBB-4EA1-9B8E-8172E51B6411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A55A4F-2138-47B9-8B0D-0AE5E64DA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6A6DBB-1A9E-4F0C-B37B-75DB389DD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E4BC4-6D6E-4E09-AE09-3865064012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800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FEEF75-5FC9-496D-848D-5FF2602F5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A68876-DA5A-47DF-85E4-DEE0B8AE4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17B65E-413B-4236-A565-974FE4B11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7302-AFBB-4EA1-9B8E-8172E51B6411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1F2FEE-997E-4716-A6B1-D15B66192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4F6EB8-0A5A-4284-B98E-99C336732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E4BC4-6D6E-4E09-AE09-3865064012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882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ABCA3-916D-4BCB-97C9-9C7445BC1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AB0318-2E1A-465A-891D-5AD805CDCA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4917F2-2D5A-4AD7-B3B9-8EBD18E05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2C49ED-26B5-4B7E-BEC5-1D7DB5778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7302-AFBB-4EA1-9B8E-8172E51B6411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352E22-F9A9-4C4A-9E42-02D3E730F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35E791-2655-443C-9F48-993DE9FB1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E4BC4-6D6E-4E09-AE09-3865064012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0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44DD67-A516-4D4E-B980-F0D776778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21357F-F946-446C-B6D1-DBB888CB1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A9C61E-F326-4C2E-8852-D9C0F4223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13D51E9-B7D2-4BC0-85D6-E0461A015C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0898FFE-1496-4D80-8AE7-BEB6D4BA74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CC1C3CD-DDF3-40AA-9C90-B883348E3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7302-AFBB-4EA1-9B8E-8172E51B6411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752DF74-9861-4B5F-8614-6F81763D7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9B691D-2E83-4867-AC9D-36657CDE8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E4BC4-6D6E-4E09-AE09-3865064012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980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D34749-DFF6-4046-AE2C-CB3CF56AC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769DCCA-4F84-45F9-B69D-0C48838E3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7302-AFBB-4EA1-9B8E-8172E51B6411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DFF3714-C574-4FB4-913C-B90C2BE62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46DDD6-9CCC-4042-8DCB-DEADF5539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E4BC4-6D6E-4E09-AE09-3865064012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625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CD3527E-2E07-4410-9106-377168B08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7302-AFBB-4EA1-9B8E-8172E51B6411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9FFE26E-91AE-42C9-9F22-DBF7C7B0E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386BBE-43AD-4BA2-8B38-22AFE968A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E4BC4-6D6E-4E09-AE09-3865064012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935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C34F77-0ECB-487E-A185-D13F882A0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8D3ECA-C2DD-4F14-9C2E-CBD92C829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E11EEC-7694-4B6E-9261-98BAA8238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FC85C7-F6E4-44B1-868C-B2CDE12B6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7302-AFBB-4EA1-9B8E-8172E51B6411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7FFEC6-F5FC-4AE0-8C60-5655574A8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230A1C-1F3F-4B4B-9901-116C8AF61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E4BC4-6D6E-4E09-AE09-3865064012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535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B8747C-D7D3-48AF-A1CD-2B472EC04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D7DE731-0903-4E7A-80EB-D4FDF25578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8BC3C3-19A3-43DA-BC0B-391D79EA6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9AAE9D-2AA8-4B40-A412-1638C0AEC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7302-AFBB-4EA1-9B8E-8172E51B6411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76058B-BE8A-4FDB-992F-B39EB5872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16983E-8730-4D55-8D62-89B8CC3E4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E4BC4-6D6E-4E09-AE09-3865064012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196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3402586-D639-41F3-9AB3-02BCF89DD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6AFA52-1078-4BA0-A185-40B2596CE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722DAC-8064-4E07-A6CF-1B72035854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97302-AFBB-4EA1-9B8E-8172E51B6411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14D515-F7FD-4719-9E05-FD317A2CAC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855476-95AC-49F3-860C-3DD9F0ED60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E4BC4-6D6E-4E09-AE09-3865064012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379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AC9C7A-01AE-4618-9458-57DE74AAB5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大物上习题选讲</a:t>
            </a:r>
          </a:p>
        </p:txBody>
      </p:sp>
    </p:spTree>
    <p:extLst>
      <p:ext uri="{BB962C8B-B14F-4D97-AF65-F5344CB8AC3E}">
        <p14:creationId xmlns:p14="http://schemas.microsoft.com/office/powerpoint/2010/main" val="1925387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E49B58F-0090-42B3-BCD9-71E061FD1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240" y="418839"/>
            <a:ext cx="8032176" cy="602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014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3348AF-E5ED-4212-B24F-49CBAD881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首先请大家勿忘复习课本演示实验！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385033-6695-4CA1-8ABF-F0DE5443B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04" y="1260629"/>
            <a:ext cx="10670219" cy="4552349"/>
          </a:xfrm>
        </p:spPr>
        <p:txBody>
          <a:bodyPr/>
          <a:lstStyle/>
          <a:p>
            <a:pPr algn="l"/>
            <a:endParaRPr lang="zh-CN" altLang="en-US" sz="1800" b="0" i="0" u="none" strike="noStrike" baseline="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b="0" i="0" u="none" strike="noStrike" baseline="0" dirty="0">
                <a:latin typeface="黑体" panose="02010609060101010101" pitchFamily="49" charset="-122"/>
                <a:ea typeface="黑体" panose="02010609060101010101" pitchFamily="49" charset="-122"/>
              </a:rPr>
              <a:t>课堂演示实验目录 </a:t>
            </a:r>
          </a:p>
          <a:p>
            <a:r>
              <a:rPr lang="zh-CN" altLang="en-US" sz="2400" b="0" i="0" u="none" strike="noStrike" baseline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◇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离心节速器 </a:t>
            </a:r>
            <a:r>
              <a:rPr lang="zh-CN" altLang="en-US" sz="2400" b="0" i="0" u="none" strike="noStrike" baseline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◇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进动仪 </a:t>
            </a:r>
            <a:r>
              <a:rPr lang="zh-CN" altLang="en-US" sz="2400" b="0" i="0" u="none" strike="noStrike" baseline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◇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直升机模型 </a:t>
            </a:r>
          </a:p>
          <a:p>
            <a:r>
              <a:rPr lang="zh-CN" altLang="en-US" sz="2400" b="0" i="0" u="none" strike="noStrike" baseline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◇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锥体上滚 </a:t>
            </a:r>
            <a:r>
              <a:rPr lang="zh-CN" altLang="en-US" sz="2400" b="0" i="0" u="none" strike="noStrike" baseline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◇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静电植绒 </a:t>
            </a:r>
            <a:r>
              <a:rPr lang="zh-CN" altLang="en-US" sz="2400" b="0" i="0" u="none" strike="noStrike" baseline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◇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静电滚筒 </a:t>
            </a:r>
            <a:endParaRPr lang="zh-CN" altLang="en-US" sz="2400" b="0" i="0" u="none" strike="noStrike" baseline="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b="0" i="0" u="none" strike="noStrike" baseline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◇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尖端放电 </a:t>
            </a:r>
            <a:r>
              <a:rPr lang="zh-CN" altLang="en-US" sz="2400" b="0" i="0" u="none" strike="noStrike" baseline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◇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电荷曲率分布 </a:t>
            </a:r>
            <a:endParaRPr lang="zh-CN" altLang="en-US" sz="2400" b="0" i="0" u="none" strike="noStrike" baseline="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b="0" i="0" u="none" strike="noStrike" baseline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◇富兰克林轮 </a:t>
            </a:r>
          </a:p>
          <a:p>
            <a:r>
              <a:rPr lang="zh-CN" altLang="en-US" sz="2400" b="0" i="0" u="none" strike="noStrike" baseline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◇自感系数与</a:t>
            </a:r>
            <a:r>
              <a:rPr lang="en-US" altLang="zh-CN" sz="2400" b="1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μ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的关系 </a:t>
            </a:r>
            <a:r>
              <a:rPr lang="zh-CN" altLang="en-US" sz="2400" b="0" i="0" u="none" strike="noStrike" baseline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◇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巴克豪森效应 </a:t>
            </a:r>
          </a:p>
          <a:p>
            <a:r>
              <a:rPr lang="zh-CN" altLang="en-US" sz="2400" b="0" i="0" u="none" strike="noStrike" baseline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◇楞次定律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endParaRPr lang="zh-CN" altLang="en-US" sz="2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400" b="0" i="0" u="none" strike="noStrike" baseline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●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跳环式楞次定律演示</a:t>
            </a:r>
            <a:endParaRPr lang="en-US" altLang="zh-CN" sz="2400" b="0" i="0" u="none" strike="noStrike" baseline="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b="0" i="0" u="none" strike="noStrike" baseline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●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铜管式楞次定律演示 </a:t>
            </a:r>
            <a:endParaRPr lang="zh-CN" altLang="en-US" sz="3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F757C1-87A3-4299-A754-A64242600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779" y="1506033"/>
            <a:ext cx="6261717" cy="189703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01AF0B6-D157-480E-93DE-DA975A784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4795" y="3776819"/>
            <a:ext cx="6327697" cy="169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720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C56EDC5-997D-45AA-A02D-AE5AE486E9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33"/>
          <a:stretch/>
        </p:blipFill>
        <p:spPr>
          <a:xfrm rot="16200000">
            <a:off x="4104905" y="-2140956"/>
            <a:ext cx="933013" cy="817663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523898D-DA8A-47B7-8BE2-975471A3C521}"/>
                  </a:ext>
                </a:extLst>
              </p:cNvPr>
              <p:cNvSpPr txBox="1"/>
              <p:nvPr/>
            </p:nvSpPr>
            <p:spPr>
              <a:xfrm>
                <a:off x="577049" y="310718"/>
                <a:ext cx="9472473" cy="9330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已知质点的运动方程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acc>
                      <m:accPr>
                        <m:chr m:val="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acc>
                      <m:accPr>
                        <m:chr m:val="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𝑆𝐼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则</m:t>
                    </m:r>
                  </m:oMath>
                </a14:m>
                <a:r>
                  <a:rPr lang="en-US" altLang="zh-CN" dirty="0"/>
                  <a:t>t</a:t>
                </a:r>
                <a:r>
                  <a:rPr lang="zh-CN" altLang="en-US" dirty="0"/>
                  <a:t>时刻法向加速度的大小为（ </a:t>
                </a:r>
                <a:r>
                  <a:rPr lang="en-US" altLang="zh-CN" dirty="0"/>
                  <a:t>C</a:t>
                </a:r>
                <a:r>
                  <a:rPr lang="zh-CN" altLang="en-US" dirty="0"/>
                  <a:t> ）</a:t>
                </a:r>
                <a:endParaRPr lang="en-US" altLang="zh-CN" dirty="0"/>
              </a:p>
              <a:p>
                <a:r>
                  <a:rPr lang="en-US" altLang="zh-CN" dirty="0"/>
                  <a:t>A.2         B.0         C.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  <m:sup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altLang="zh-CN" dirty="0"/>
                  <a:t>          D.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rad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523898D-DA8A-47B7-8BE2-975471A3C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49" y="310718"/>
                <a:ext cx="9472473" cy="933012"/>
              </a:xfrm>
              <a:prstGeom prst="rect">
                <a:avLst/>
              </a:prstGeom>
              <a:blipFill>
                <a:blip r:embed="rId3"/>
                <a:stretch>
                  <a:fillRect l="-579" t="-39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D34CF03D-4F60-4C6B-B98F-ABA756CF7F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092" y="2762104"/>
            <a:ext cx="6561183" cy="133379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B5E81B4-8DDE-4866-B4D9-9D0CC220E5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6428" y="1947363"/>
            <a:ext cx="2086187" cy="246139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A8B32DF-1220-4C24-9C73-D27BDC7101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092" y="4560981"/>
            <a:ext cx="6877384" cy="139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685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244495E6-E0D7-4737-B69B-8B80856A4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4" y="556341"/>
            <a:ext cx="6125592" cy="452510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0D296B8-497B-423E-85A4-0D7B639C4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736" y="491663"/>
            <a:ext cx="5826615" cy="465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835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FB01AD6-C3FA-4DDB-8013-58337F474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907" y="393464"/>
            <a:ext cx="8264342" cy="184370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39EF706-814C-487A-AA1E-DEC2145C3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907" y="3107117"/>
            <a:ext cx="7343773" cy="287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982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F45DCC4B-03FE-4A1D-8016-BACDF276D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839" y="150921"/>
            <a:ext cx="5930604" cy="2033674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AD44EBF5-55F0-4AAC-9D5B-A03FCE47A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839" y="2468680"/>
            <a:ext cx="5981271" cy="415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626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9A21458-DD72-4564-977A-960A6918A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6" y="381741"/>
            <a:ext cx="6826928" cy="335616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2819E03-8255-43AF-A72E-455BCB128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373" y="3804380"/>
            <a:ext cx="8558876" cy="209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215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FF60DE4-0710-46A8-B5B1-7116086B2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594" y="242385"/>
            <a:ext cx="10097375" cy="624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539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C5F2BAB-DC1F-4304-9933-245AFA44C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46" y="173545"/>
            <a:ext cx="9472473" cy="584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777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5230</TotalTime>
  <Words>110</Words>
  <Application>Microsoft Office PowerPoint</Application>
  <PresentationFormat>宽屏</PresentationFormat>
  <Paragraphs>14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等线</vt:lpstr>
      <vt:lpstr>等线 Light</vt:lpstr>
      <vt:lpstr>黑体</vt:lpstr>
      <vt:lpstr>宋体</vt:lpstr>
      <vt:lpstr>Arial</vt:lpstr>
      <vt:lpstr>Cambria Math</vt:lpstr>
      <vt:lpstr>Times New Roman</vt:lpstr>
      <vt:lpstr>Office 主题​​</vt:lpstr>
      <vt:lpstr>大物上习题选讲</vt:lpstr>
      <vt:lpstr>首先请大家勿忘复习课本演示实验！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大物上习题选讲</dc:title>
  <dc:creator>吴 楚</dc:creator>
  <cp:lastModifiedBy>吴 楚</cp:lastModifiedBy>
  <cp:revision>15</cp:revision>
  <dcterms:created xsi:type="dcterms:W3CDTF">2021-06-22T06:49:15Z</dcterms:created>
  <dcterms:modified xsi:type="dcterms:W3CDTF">2021-06-28T05:28:12Z</dcterms:modified>
</cp:coreProperties>
</file>