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335" r:id="rId6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254" autoAdjust="0"/>
  </p:normalViewPr>
  <p:slideViewPr>
    <p:cSldViewPr snapToGrid="0">
      <p:cViewPr varScale="1">
        <p:scale>
          <a:sx n="97" d="100"/>
          <a:sy n="97" d="100"/>
        </p:scale>
        <p:origin x="1099" y="77"/>
      </p:cViewPr>
      <p:guideLst>
        <p:guide orient="horz" pos="16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 txBox="1"/>
          <p:nvPr/>
        </p:nvSpPr>
        <p:spPr bwMode="auto">
          <a:xfrm>
            <a:off x="5263200" y="156791"/>
            <a:ext cx="3600000" cy="40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902"/>
            <a:ext cx="2449881" cy="62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9644" y="89752"/>
            <a:ext cx="2924356" cy="53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635" y="658495"/>
            <a:ext cx="9143365" cy="20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22340" y="3456485"/>
            <a:ext cx="7534488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 bwMode="auto">
          <a:xfrm>
            <a:off x="-66137" y="2571750"/>
            <a:ext cx="9143999" cy="7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 sharing:Pix2seq series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0265" y="375221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Speaker :Ying Jie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Introduction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全屏显示(16:9)</PresentationFormat>
  <Paragraphs>6</Paragraphs>
  <Slides>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Cambria Math</vt:lpstr>
      <vt:lpstr>楷体</vt:lpstr>
      <vt:lpstr>Arial Unicode MS</vt:lpstr>
      <vt:lpstr>等线</vt:lpstr>
      <vt:lpstr>Calibri</vt:lpstr>
      <vt:lpstr>Calibri Light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165</cp:revision>
  <dcterms:created xsi:type="dcterms:W3CDTF">2018-08-27T07:20:00Z</dcterms:created>
  <dcterms:modified xsi:type="dcterms:W3CDTF">2022-08-01T12:10:48Z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61B004D481F7401FBA3BDF2A9BFE41B6</vt:lpwstr>
  </property>
</Properties>
</file>