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STUDY REPORT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273290" y="380492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8.15-8.19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Paper R</a:t>
            </a:r>
            <a:r>
              <a:rPr lang="en-US" altLang="zh-CN"/>
              <a:t>eading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00750" y="724535"/>
            <a:ext cx="53530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Mostly about computer vision and some algorithm model analysis papers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529580" y="301942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Notes URL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 https://www.notion.so/Week3-Paperreading-512fb5956a404e0ea159c090ce447591</a:t>
            </a:r>
            <a:endParaRPr lang="zh-CN" altLang="en-US" sz="320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785" y="2432685"/>
            <a:ext cx="4563110" cy="2421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Knowledge S</a:t>
            </a:r>
            <a:r>
              <a:rPr lang="en-US" altLang="zh-CN"/>
              <a:t>tudying</a:t>
            </a:r>
            <a:endParaRPr lang="en-US" altLang="zh-CN"/>
          </a:p>
        </p:txBody>
      </p:sp>
      <p:pic>
        <p:nvPicPr>
          <p:cNvPr id="4" name="图片 3" descr="22A286082C7C86AE7D22AAF56A2B08E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1691005"/>
            <a:ext cx="3117215" cy="4657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3550" y="1485265"/>
            <a:ext cx="480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《统计学习方法》</a:t>
            </a:r>
            <a:r>
              <a:rPr lang="en-US" altLang="zh-CN"/>
              <a:t>6-8 </a:t>
            </a:r>
            <a:r>
              <a:rPr lang="en-US" altLang="zh-CN"/>
              <a:t>chapter  </a:t>
            </a:r>
            <a:r>
              <a:rPr lang="en-US" altLang="zh-CN"/>
              <a:t>finished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605780" y="2208530"/>
            <a:ext cx="3668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《Reinforcement learning》</a:t>
            </a:r>
            <a:r>
              <a:rPr lang="en-US" altLang="zh-CN"/>
              <a:t>12/15 finished </a:t>
            </a:r>
            <a:r>
              <a:rPr lang="zh-CN" altLang="en-US"/>
              <a:t>（</a:t>
            </a:r>
            <a:r>
              <a:rPr lang="en-US" altLang="zh-CN"/>
              <a:t>notes on github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45" y="3435350"/>
            <a:ext cx="2526665" cy="26600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2912}"/>
</p:tagLst>
</file>

<file path=ppt/tags/tag2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STUDY REPORT</vt:lpstr>
      <vt:lpstr>Paper Reading</vt:lpstr>
      <vt:lpstr>Basic Knowledge Studying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</dc:creator>
  <cp:lastModifiedBy>浩鸳.</cp:lastModifiedBy>
  <cp:revision>4</cp:revision>
  <dcterms:created xsi:type="dcterms:W3CDTF">2022-08-01T15:31:00Z</dcterms:created>
  <dcterms:modified xsi:type="dcterms:W3CDTF">2022-08-14T08:49:29Z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CF4A802089194EAFB8829726124DABD8</vt:lpwstr>
  </property>
  <property fmtid="{D5CDD505-2E9C-101B-9397-08002B2CF9AE}" pid="3" name="KSOProductBuildVer">
    <vt:lpwstr>2052-11.1.0.12302</vt:lpwstr>
  </property>
</Properties>
</file>