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35" r:id="rId5"/>
    <p:sldId id="476" r:id="rId6"/>
    <p:sldId id="454" r:id="rId7"/>
    <p:sldId id="465" r:id="rId8"/>
    <p:sldId id="493" r:id="rId9"/>
    <p:sldId id="494" r:id="rId10"/>
    <p:sldId id="495" r:id="rId11"/>
    <p:sldId id="496" r:id="rId12"/>
    <p:sldId id="497" r:id="rId13"/>
    <p:sldId id="498" r:id="rId14"/>
    <p:sldId id="500" r:id="rId15"/>
    <p:sldId id="499" r:id="rId16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254" autoAdjust="0"/>
  </p:normalViewPr>
  <p:slideViewPr>
    <p:cSldViewPr snapToGrid="0" showGuides="1">
      <p:cViewPr varScale="1">
        <p:scale>
          <a:sx n="97" d="100"/>
          <a:sy n="97" d="100"/>
        </p:scale>
        <p:origin x="1099" y="77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 txBox="1"/>
          <p:nvPr/>
        </p:nvSpPr>
        <p:spPr bwMode="auto">
          <a:xfrm>
            <a:off x="5263200" y="156791"/>
            <a:ext cx="3600000" cy="40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902"/>
            <a:ext cx="2449881" cy="62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9644" y="89752"/>
            <a:ext cx="2924356" cy="53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635" y="658495"/>
            <a:ext cx="9143365" cy="20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757570" y="4076880"/>
            <a:ext cx="7534488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 bwMode="auto">
          <a:xfrm>
            <a:off x="-106142" y="2994025"/>
            <a:ext cx="9143999" cy="7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Weekly 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eport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6625" y="4469130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Speaker :Ying Jie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Open research questions relating to engineering</a:t>
            </a:r>
            <a:endParaRPr lang="en-US" altLang="zh-CN" sz="2400" b="1" dirty="0"/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742950" y="1428750"/>
            <a:ext cx="7922895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3D object recognition T</a:t>
            </a:r>
            <a:r>
              <a:rPr lang="en-US" altLang="zh-CN" sz="2400" b="1" dirty="0"/>
              <a:t>imemap</a:t>
            </a:r>
            <a:endParaRPr lang="en-US" altLang="zh-CN" sz="2400" b="1" dirty="0"/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21360" y="1708150"/>
            <a:ext cx="7701280" cy="1623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Open research questions relating to engineering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84810" y="1199515"/>
            <a:ext cx="83750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A. Multi-stage model based on 2D Proposal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B. Multi-stage model based on 3D Proposal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C. Single-stage model</a:t>
            </a:r>
            <a:endParaRPr lang="zh-CN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 whole table to illustrate </a:t>
            </a:r>
            <a:r>
              <a:rPr lang="en-US" altLang="zh-CN" sz="2400" b="1" dirty="0"/>
              <a:t>models</a:t>
            </a:r>
            <a:endParaRPr lang="en-US" altLang="zh-CN" sz="2400" b="1" dirty="0"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1209675"/>
            <a:ext cx="7778750" cy="279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C</a:t>
            </a:r>
            <a:r>
              <a:rPr lang="en-US" altLang="zh-CN" sz="2400" b="1" dirty="0">
                <a:sym typeface="+mn-ea"/>
              </a:rPr>
              <a:t>ontent 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1285" y="885825"/>
            <a:ext cx="85909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1. Basic Knowledge Learnig &amp; Works</a:t>
            </a:r>
            <a:endParaRPr lang="zh-CN" altLang="en-US" sz="32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· Survey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3200">
                <a:sym typeface="+mn-ea"/>
              </a:rPr>
              <a:t>2. Paper Reading</a:t>
            </a:r>
            <a:endParaRPr lang="en-US" altLang="zh-CN" sz="3200"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sym typeface="+mn-ea"/>
              </a:rPr>
              <a:t>· Overview: Camera Lidar Fusion</a:t>
            </a:r>
            <a:endParaRPr lang="en-US" altLang="zh-CN" sz="1600">
              <a:sym typeface="+mn-ea"/>
            </a:endParaRPr>
          </a:p>
          <a:p>
            <a:pPr marL="0" lvl="1" indent="0">
              <a:buNone/>
            </a:pPr>
            <a:r>
              <a:rPr lang="en-US" altLang="zh-CN" sz="1600">
                <a:sym typeface="+mn-ea"/>
              </a:rPr>
              <a:t>          </a:t>
            </a:r>
            <a:r>
              <a:rPr lang="en-US" altLang="zh-CN" sz="1600">
                <a:sym typeface="+mn-ea"/>
              </a:rPr>
              <a:t>· Zoom to Learn, Learn to Zoom</a:t>
            </a:r>
            <a:endParaRPr lang="en-US" altLang="zh-CN" sz="1600">
              <a:sym typeface="+mn-ea"/>
            </a:endParaRPr>
          </a:p>
          <a:p>
            <a:pPr marL="0" lvl="1" indent="457200">
              <a:buNone/>
            </a:pPr>
            <a:r>
              <a:rPr lang="en-US" altLang="zh-CN" sz="1600">
                <a:sym typeface="+mn-ea"/>
              </a:rPr>
              <a:t>· Differentiable Event Stream Simulator for Non-Rigid 3D Tracking</a:t>
            </a:r>
            <a:endParaRPr lang="en-US" altLang="zh-CN" sz="1600">
              <a:sym typeface="+mn-ea"/>
            </a:endParaRPr>
          </a:p>
          <a:p>
            <a:pPr marL="457200" lvl="1" indent="0">
              <a:buNone/>
            </a:pP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3200"/>
              <a:t>3. Plan F</a:t>
            </a:r>
            <a:r>
              <a:rPr lang="en-US" altLang="zh-CN" sz="3200"/>
              <a:t>or Next Week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· Finish most </a:t>
            </a:r>
            <a:r>
              <a:rPr lang="en-US" altLang="zh-CN" sz="1600">
                <a:solidFill>
                  <a:schemeClr val="tx1"/>
                </a:solidFill>
              </a:rPr>
              <a:t>parts for my </a:t>
            </a:r>
            <a:r>
              <a:rPr lang="en-US" altLang="zh-CN" sz="1600">
                <a:solidFill>
                  <a:schemeClr val="tx1"/>
                </a:solidFill>
              </a:rPr>
              <a:t>survey</a:t>
            </a:r>
            <a:endParaRPr lang="en-US" altLang="zh-CN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· Paper Reading &amp; rethink for </a:t>
            </a:r>
            <a:r>
              <a:rPr lang="en-US" altLang="zh-CN" sz="1600">
                <a:solidFill>
                  <a:schemeClr val="tx1"/>
                </a:solidFill>
              </a:rPr>
              <a:t>ideas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572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ym typeface="+mn-ea"/>
              </a:rPr>
              <a:t>Some ideas for my survey &amp; research </a:t>
            </a:r>
            <a:r>
              <a:rPr lang="en-US" altLang="zh-CN" sz="2400" b="1">
                <a:sym typeface="+mn-ea"/>
              </a:rPr>
              <a:t>paper</a:t>
            </a:r>
            <a:endParaRPr lang="en-US" altLang="zh-CN" sz="2400" b="1">
              <a:sym typeface="+mn-ea"/>
            </a:endParaRPr>
          </a:p>
        </p:txBody>
      </p:sp>
      <p:pic>
        <p:nvPicPr>
          <p:cNvPr id="3" name="C9F754DE-2CAD-44b6-B708-469DEB6407EB-3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229360"/>
            <a:ext cx="5222875" cy="2684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Overview: Camera Lidar Fusion</a:t>
            </a:r>
            <a:endParaRPr lang="en-US" altLang="zh-CN" sz="2400" b="1" dirty="0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45" y="861695"/>
            <a:ext cx="4342130" cy="2468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30090" y="1635760"/>
            <a:ext cx="4572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Monocular visual perception system achieves satisfactory performance at its low cost, but it cannot provide reliable 3D geometric information.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huge difference in image and point cloud processing algorithms, in the left figure compared the characteristics of the point cloud and image.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21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Trends, challenges and future research directions</a:t>
            </a:r>
            <a:endParaRPr lang="en-US" altLang="zh-CN" sz="2400" b="1" dirty="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77253" y="953135"/>
            <a:ext cx="7534275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13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Performence Problem——Solution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1155" y="742315"/>
            <a:ext cx="694817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/>
              <a:t>1) Feature representation of fused data</a:t>
            </a:r>
            <a:endParaRPr lang="zh-CN" altLang="en-US" b="1" i="1"/>
          </a:p>
          <a:p>
            <a:endParaRPr lang="zh-CN" altLang="en-US" b="1" i="1"/>
          </a:p>
          <a:p>
            <a:pPr marL="0" lvl="1"/>
            <a:r>
              <a:rPr lang="en-US" altLang="zh-CN" sz="1400">
                <a:sym typeface="+mn-ea"/>
              </a:rPr>
              <a:t>· Additional depth information channels on RGB images</a:t>
            </a:r>
            <a:endParaRPr lang="en-US" altLang="zh-CN" sz="1400">
              <a:sym typeface="+mn-ea"/>
            </a:endParaRPr>
          </a:p>
          <a:p>
            <a:pPr marL="0" lvl="1"/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·Additional RGB channels on the point cloud image</a:t>
            </a:r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·Transform image and point cloud features into other data representations</a:t>
            </a:r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zh-CN" altLang="en-US" b="1" i="1"/>
              <a:t>2) Add geometric constraints</a:t>
            </a:r>
            <a:endParaRPr lang="zh-CN" altLang="en-US" b="1" i="1"/>
          </a:p>
          <a:p>
            <a:endParaRPr lang="zh-CN" altLang="en-US"/>
          </a:p>
          <a:p>
            <a:r>
              <a:rPr lang="zh-CN" altLang="en-US" b="1" i="1"/>
              <a:t>3) Add a time context</a:t>
            </a:r>
            <a:endParaRPr lang="zh-CN" altLang="en-US" b="1" i="1"/>
          </a:p>
          <a:p>
            <a:endParaRPr lang="zh-CN" altLang="en-US"/>
          </a:p>
          <a:p>
            <a:r>
              <a:rPr lang="zh-CN" altLang="en-US" b="1" i="1"/>
              <a:t>4) Deep learning network structure design</a:t>
            </a:r>
            <a:endParaRPr lang="zh-CN" altLang="en-US" b="1" i="1"/>
          </a:p>
          <a:p>
            <a:endParaRPr lang="zh-CN" altLang="en-US"/>
          </a:p>
          <a:p>
            <a:r>
              <a:rPr lang="zh-CN" altLang="en-US" b="1" i="1"/>
              <a:t>5) No supervision or weak supervision</a:t>
            </a:r>
            <a:endParaRPr lang="zh-CN" altLang="en-US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13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Reliability Problem——S</a:t>
            </a:r>
            <a:r>
              <a:rPr lang="en-US" altLang="zh-CN" sz="2400" b="1" dirty="0"/>
              <a:t>olution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8495" y="1360170"/>
            <a:ext cx="81362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1) Sensor independent fusion framework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2) All-weather/light working ability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3) Combat aggression and extreme cases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Open research questions relating to engineering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8945" y="1189355"/>
            <a:ext cx="7703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1) Online self-calibration of sensor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2) Sensor time synchronization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>
                <a:sym typeface="+mn-ea"/>
              </a:rPr>
              <a:t>3</a:t>
            </a:r>
            <a:r>
              <a:rPr lang="zh-CN" altLang="en-US" sz="3600">
                <a:sym typeface="+mn-ea"/>
              </a:rPr>
              <a:t>)</a:t>
            </a:r>
            <a:r>
              <a:rPr lang="zh-CN" altLang="en-US" sz="3600"/>
              <a:t> Deep completion</a:t>
            </a:r>
            <a:endParaRPr lang="zh-CN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686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Deep completion T</a:t>
            </a:r>
            <a:r>
              <a:rPr lang="en-US" altLang="zh-CN" sz="2400" b="1" dirty="0"/>
              <a:t>imemap</a:t>
            </a:r>
            <a:endParaRPr lang="en-US" altLang="zh-CN" sz="2400" b="1" dirty="0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03885" y="1233805"/>
            <a:ext cx="7936230" cy="2675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2.xml><?xml version="1.0" encoding="utf-8"?>
<p:tagLst xmlns:p="http://schemas.openxmlformats.org/presentationml/2006/main">
  <p:tag name="COMMONDATA" val="eyJoZGlkIjoiN2YzNjBkOTgyNWQ1YTMxYzM3MzMwNWFiODNmOWIzYWMifQ=="/>
  <p:tag name="KSO_WPP_MARK_KEY" val="3cc9cd38-5613-4ac9-bded-436dd09b64c6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EzNTcwMzMyNjc3IiwKCSJHcm91cElkIiA6ICIxNDE4Njc1OTEzIiwKCSJJbWFnZSIgOiAiaVZCT1J3MEtHZ29BQUFBTlNVaEVVZ0FBQStZQUFBTWdDQVlBQUFDdTBYaU9BQUFBQ1hCSVdYTUFBQXNUQUFBTEV3RUFtcHdZQUFBZ0FFbEVRVlI0bk96ZGQzd1ZWZjcvOGZjdFNXNGFoQllnUUFBcElsVUpRVXBDTVlCVUMwMit5bzhpNnNyNkJSZjlydTR1WXRtMTdZSjlGUVJzSzRJSlJRRWpOZElSVUVCd1FVV0tkSWlFUUVKSXZYZCtmNFJjRGVraHlkeVExL1B4MklkaHpzeVpNM1B2enBuUG5UUG5ZekVNd3hBQUFBQUFBRENGMWV3R0FBQUFBQUJRbFJHWUF3QUFBQUJnSWdKekFBQUFBQUJNUkdBT0FBQUFBSUNKQ013QkFBQUFBREFSZ1RrQUFBQUFBQ1lpTUFjQUFBQUF3RVFFNWdBQUFBQUFtSWpBSEFBQUFBQUFFeEdZQXdBQUFBQmdJZ0p6QUFBQUFBQk1SR0FPQUFBQUFJQ0pDTXdCQUFBQUFEQVJnVGtBQUFBQUFDWWlNQWNBQUFBQXdFUUU1Z0FBQUFBQW1JakFIQUFBQUFBQUV4R1lBd0FBQUFCZ0lnSnpBQUFBQUFCTVJHQU9BQUFBQUlDSkNNd0JBQUFBQURBUmdUa0FBQUFBQUNZaU1BY0FBQUFBd0VRRTVnQUFBQUFBbUlqQUhBQUFBQUFBRXhHWUF3QUFBQUJnSWdKekFBQUFBQUJNUkdBT0FBQUFBSUNKQ013QkFBQUFBREFSZ1RrQUFBQUFBQ1lpTUFjQUFBQUF3RVFFNWdBQUFBQUFtSWpBSEFBQUFBQUFFeEdZQXdBQUFBQmdJZ0p6QUFBQUFBQk1SR0FPQUFBQUFJQ0pDTXdCQUFBQUFEQVJnVGtBQUFBQUFDWWlNQWNBQUFBQXdFUUU1Z0FBQUFBQW1JakFIQUFBQUFBQUV4R1lBd0FBQUFCZ0lnSnpBQUFBQUFCTVJHQU9BQUFBQUlDSkNNd0JBQUFBQURBUmdUa0FBQUFBQUNZaU1BY0FBQUFBd0VSMnN4c0FBS2dZdlh2M1ZsSlNrdG5Od0JYKy92N2F1SEdqMmMwQUFKaUVmdG16bU4wdkU1Z0RRQldSbEpTazJjdDNtdDBNWFBIUWtEQ3ptd0FBTUJIOXNtY3h1MTltS0RzQUFBQUFBQ1lpTUFjQUFBQUF3RVFFNWdBQUFBQUFtSWpBSEFBQUFBQUFFeEdZQXdBQUFBQmdJZ0p6QUFBQUFBQk1SR0FPQUFBQUFJQ0pDTXdCQUFBQUFEQVJnVGtBQUFBQUFDWWlNQWNBQUFBQXdFUUU1Z0FBQUFBQW1JakFIQUFBQUFBQUV4R1lBd0FBQUFCZ0lnSnpBQUFBQUFCTVJHQU9BQUFBQUlDSjdHWTNBQURnbVI0YUV1YisyOGZocXhadE9tcjAvMDVWemRwMVRXeFY4UmlHU3haTHhmejJYSkg3QWdBZ1ArbHBxZnI4NDdmMTdlWTFTcjZZcUlEQTZycDkyRmoxdld1MDJVMHIxRE4vSEtHQTZrSDY4MHR6ekc2SzZiaVRBQUFVeU12YlI3Y1BHNnNHVFZyb3Z6dTM2T08zL21GMms0cjB5Y3lYOUgvL3I5OTF0eThBQUFveTcrMFhGTGRzZ1dyV3FhZmJCby9TRFRlMlYvenA0MlkzcTBqOWg0M1ZiWVB2TWJzWkhvRW41Z0NBQW5uN09EUnMzR1NscFY3V24wYjExSUgvN2pLN1NVWDZkdE1hcFNSZkxMRGNNQXhaTEpZSzJSY0FBQlZoOTlmclpQZnkxcFAvZkY5V20wMlNsSm1SYmtwYlN0TFBkbzBhWE02dHFUd0l6QUVBUmZKeCtNcG10OHRtLzYzYk1BeERzZEZ6dGU2TEdLV2xwcWhkcHdpTm1UeE5mdjZCN25WMmJGaXBsWXMvMHBualIyVDM4dExJQng5WFJOKzdaQmlHMWk3OVJPdGpZM1QrM0ZrRjFReFcxQjJqMU9mTyt5UmxENlAzRDZ5dXdhTWUxUElGczJYMzh0TDRSNTlWbTdCdWtxU0RQK3hSekp4WGRPTElBZm40K21yWXVFY1YwZSt1WE1Qdkh4b1NwdG5MZCthcXIrdHRnN1F1TmtZelA5dWVhL2xyODcrU0pFMjU5emFsSkY5MGIxZllNUlMwTHdBQUtwcVB3MWZKRnhPMWJQNjdHblRQQS9MeTlwYVh0NCs3dktqK0xxZDg2TmhKV2o3L1hWMU9TZGJOWFhwcHpLUnA4dlp4Rk5ubkY5VFBQdi9vdlRwMitDYzk5Zm9uQ20zV1NrY1AvcUFYcG96V2plM0M5UGlMcy9PMHE2RCt2VGozSEpVZFE5a0JBRVhhc25hcE1qTXlkUE90UGQzTDRwYk4xN0pQWmltMGVTdDE2TnhEdTdiR0tYck9ESGY1dG5XeG1qdGpxczdIbjFhM1BuY29ySHNmcFYxT2tTU3QrWHllRnI3M21peFdtM29PR0M2THhhS1l1YTlxdzVlTDNOdW5waVJyNTVhMWF0cXlqWklTRTdUb2c5ZmRaYk5mZmxLLy9MeFBuWHYyMTgxZGVpczlMVldTMUgvNE9QZU5TUC9oNDNJZFEycEtzZzU4djFQZCs5eFo3T011N0JnSzJ4Y0FBQldwLzdCeGtxUXZZOTdUMUFmdjBOYTQ1U1d1SXpVbFdhc1dmNlNPM2FNVVZDdFlPemFzMVBMNTcwb3F1cy9QMmY3cWZqWXNvcThrNllmdnNnUDFmYnUrbGlSMTdqa2czellVMUw4WFovK1ZIVS9NQVFBRlNrbSs2SDR5M0Rhc3UvN25EMCs2eTliSExwVE5ibGZESmkxa3NWaGt0ZG0wWi90R2QvbUtoUjlLa2g1N1laWkNtN1hLVmUrNkwySWtTVlArOGJacUJZY29zdC9kZW03U1BkcTBhb2w2RGh5ZXZaTEZvc25QdkNtYjNVdVRSa2JvOUlsZjNOczduVTdaN0hhRlIvWlQ2NDVkM1VQbWhvNmRwRTJyUGxObVJycUdqcDJVYTU4dWwwdVBUSHROTlVvd2VWMWh4MURZdmdBQXFFaDk3eDZ0d0tBYVdqcHZwaExpVCt2RDE1OVZVbUpDaVg0NGRybGNtdkw4TzZvVkhLSXpKMzdSMHhPSGFjK09qUm8yL3RFaSsveWM3YS91WjhPNlIrbXovL3hiKzcvYnJ0dUhqZFgrM2R0a3M5dlZzVnRVdm0wb3FIOHZ6djRyTzU2WUF3QUs1T1h0bzk2RDc1SGR5MXRaV1pueTh2bHRXTnk1K0ZOeVptVnAxZUtQdEhMUmgzSTVuYnA4S2NsZEhuLzZtQngrL25rQ1drbEtURGdySDRlZmFnV0hTSkxxTld3aVNicDRJY0c5anE5ZmdCeCsvdkx5OXBhdlg0QmNUcWU3Yk16a2FhcGVvN2JlZUhhU3B2M2hiaDM0YjlIRHlIMzlBMG9VbEJkMURBQUFlSkl1dlFmcCtYYy8xK0JSRDByS0hwMVdFbjRCMWR6OWNzNS9VeTlma2xSMG55L2wzODhHaDRTcVlkT1dPcmgvdDVJdkp1clFqM3ZVNXBhdThnK3NsbThiQ3VyZmk3UC95bzRuNWdDQUFubjdPUFEvZjNoQzFXdlUxdWNmdjYzWVQrZnF6dEVUSlVrQjFZSjBLZW1DWGwrd1hnNWZ2enpiQmxhdnFRc0o4VHAxN0pCQ1FwdmxLZ3VxVVZ2bno1MVY0cm16cWxHN3JzNmNQQ3BKcWxXbmZySGExVDQ4UXUzREk3Um4rMGE5ODhMam12ZnZGL1QzV1Vza3lmM3J1c3Zsa3RYNjIrL1BWcXN0VHowMnUxMFo2V2t5REpkY1RwZDd5Rnh4anFHd2ZRRUFVSkZPSERtZ2hrMWJ5bWEzYS9Db0I3VnkwWWU1K3JTaStqdEpTazI1cE9TTGlRcXNYa09IZi9wZTBtOEJlbEY5dnBSL1B5dGxQelZmT20rbVZpejhRTTZzTEhYdTJiL0E0eWlvZnkvTy9pczdBbk1BcUdRT0poaXlXUXlGQmxsa3M1Yk43T0pGNlh2WGFHMWNzVWlyRm4ra1czc05VTDJHVFJRZTJVOXh5eGJvWDA5T1VLdjI0VXBNT0t0Mm5TTFVMV3FJSktuWHdCSDYvT08zTmVPdkQ2bFRSRitscDZXcVlkTVc2bnZYYUVYMkg2cWw4MmJxdGFjbXFrMVlOKzM5WnBNa3FYY3hVNlk4TTNHNFduZnNxcVRFN0Nmc1BuNys3cktjenZ1OUdWUDE0Qk12RlZwUFNHZ3pIVC84azJMbXZxclVsRXZLeXN6SVZWN1lNWlIwWHdDQTYwK0dVL3J2R2FkYTFMWXEwS2RpK3VUOFBEOWx0TnAzaWxUdGVnMTArS2Z2bFpXVnFVNWRlcm5MaStydkpNa3dYSHJsYjM5UXF3N2grbmJ6R2tsU2ovNURKYW5JUHI4d1lSRjl0WFRlVEcyTld5NXZINGM2L0c2K21xc1YxTDlmeS80ckMzN2VCNEJLWnRkSnAxNzRLa09QZjVHaFJYdXo5UE01bDdKY1JybnUwOHZiVzNmK3Z6OHFLeXRUbjd6em9xVHNkNng3OUIrbTg3K2UwYnJZYUowOWNkUTlKRjJTQm93WXIySGpKc3ZINGF1Tkt4ZHIzNjZ0cWw2enRpUnA0TWo3ZGVkOUU1V1JucVoxc1RHeXlLTFJqMHpWcmIzeW53em1hZ0hWYTJqejZzKzFaOGRHdFdvZnJ2dW5QT2N1R3poeWdoeStmdnJwKzIrTHJHZkVoQ21xVWJ1dXRxeFpxbHJCOWVVZldEMVhlV0hIVU5KOUFRQ3VQMmxaaHQ3NU9sT1BmWkd1VnpkbGFQc3hweEx6UG93dWQrMDZSZWpuL2JzVXQyeUJ6cDA1b1I3OWgybk1wR251OHFMNk8wbnlENnl1ZHVFUjJySm1tV1FZdW52TS83b0QzNkw2L01MVWE5QllEWm8wMStWTFNlclF1WWQ4SEw0RnJsdFEvMzR0KzY4c0xJWmhsTy9kSEFDZ1RNWHN6ZExxQTFtNWx2bDZTZDBhMjNWTGlGWE5hbG5sbGM5b3NyQXdVbnA1a29lR2hHbm5UajRQQUtqTWt0SU5QYlk4Yjc3d1pyVXM2dDdZcHB2cTJsVEhQLzhuNlo3VUwxK2R0cXdxTXJ0ZlppZzdBRndIVWpPbHVJTlppanNvK2RpbHpvMXM2dFRRcHVhMXJQTGhTZzhBUUlVNmxHRG9VRUtXcEN3MXFHWlZSRk9yV3RlMUthU2FSZVlOZUljbjQzWU5BRHpRdVJSRFMvNmJwVXhuM3JLVFNhNUN0MDNQa2pZZGNXclRFYWU4YkJaMWFtQlY1MUNick43WDUyUXBBQUI0c3BOSkxrWHZjVW5LVW0xL2l5S2EydFMrbmswV0MyOFY0emNFNWdEZ2diNDc1ZFNPNC9sRTVTWGtjaG1LVHpGMC9JSkxWcnRQMFJzQUFJQnlrNVlsSFQxdnFINkFTNGJGYzU2ZGU4cVErcXFNd0J3QVBGSjJaOTJ1dmsxZFEzUC9vcjd0cUZON3p4VDgxTnhtbFJwV3Q2aHBUWnNpbWxqVnBFYjI5dE11SjVaZmN3RUFRTDRDZmFUR1FSYmRVTXVtQVRmYWY1c0h4blh0UDhEaitrRmdEZ0Flckc1QTl2dml2L2RMb3BFbk1QZXlTZzJEck9yVTBLWWVUVzN5OWFySVZnSUFnS3ZkVU5PaTRlMjgxS0syVlJYOWNOeFRKbk43NW84akZGQTlTSDkrYVk2cDdhZ01DTXdCb0pMeXRrbWhRZG52ajNkdmJKV1AzWE9HeEFFQVVOWFU4YmVvZVMycjRpOGJPblRPcGI0dHZkU3lUdFYrajd6L3NMSHlkampNYmthbFFHQU9BSlZNL1VCcFhDY3YzUnBxbFplVllGeVNETU9ReFlQZTFRTUFWQTEycTlTN21WMTlXMWdWSEpBZGhMKzVPY1BrVnBXdmt2UzVYYU1HbDNOcnJoOEU1Z0JReVVRMjlheExkMEw4S1VYUGZrVS83OSt0OUxSVU5iK3BnOFpOZVU0MWE5ZDFyN05qdzBxdFhQeVJ6aHcvSXJ1WGwwWSsrTGdpK3Q1VmFOblZ3L0NtM0h1YlVwSXZ1aWVveVNudmV0c2dyWXVOMGN6UHRwZTZQZjJIajlQbkg3K2phalZxYWZwSHEyU3hXQlMzYklHaTU4elFmUlAvcXA0RGgxZlU2UVFBVkNKK1hoYmRkNHRuOWN2NU1ReERzZEZ6dGU2TEdLV2xwcWhkcHdpTm1UeE5mdjZCa29ydU93dnFjM09XRHg3MW9KWXZtQzI3bDVmR1AvcXMyb1IxeTFXZTA1Y1h0YjVodUxSMDNreHRYTGxFV1ZtWnVuM29HQzJkTjlNamh1V1h0Nm85dGdJQWNNMU9IajJrOCtmTzZOWmVBOVNpelMzNmNlODNpcDQ5M1YyK2JWMnM1czZZcXZQeHA5V3R6eDBLNjk1SGFaZFRpaXdyanRTVVpCMzRmcWU2OTduem10cmo3ZU5RODlZM0t5a3hRVWNQN3BjazdkbStRVGE3WFowaSsxN3JLUUlBd0ZSeHkrWnIyU2V6Rk5xOGxUcDA3cUZkVytNVVBXZUd1N3lvdmxQS3Y4L05XYjV6eTFvMWJkbEdTWWtKV3ZUQjY0VzJwYkQxVnkvNVdGL0d2QytIcjcrNlJRM1I1dFZMeStEb0t3ZlAvM2tIQU9EUmJ1clFXYTF2dmxXbmp4L1JxV09IOWNOMzIzWGt3RDUzK1lxRkgwcVNIbnRobGtLYnRjcTFiV0ZseGVGeXVmVEl0TmRVNDNkUHcwdmJIcitBYWpxNC96dnQzYkZKZFVNYTYrZjl1OVUyckx2OEE2dVh1RjBBQUhpUzliRUxaYlBiMWJCSkMxa3NGbGx0TnUzWnZ0RmRYbFRmS2VYZjUwcVNMQlpOZnVaTjJleGVtalF5UXFkUC9GSjRZd3BaZjlPcXp5UkprNTk3Uy9VYU5GYXZRU1AxOU1ORHIrWFFLdzBDY3dEQU5kbTVaYTNtejN4WmRpOXZOV2pTWEpLVW1aSHVMbzgvZlV3T1AvOThBKy9DeW9yRDF6OGd6dzFDYWRzVDFyMlBQbjMzWDlyN3pTYlZiOVJVenF3c2RlazFzRlR0QWdEQWs1eUxQeVdYMDZsVml6OXlMN3Q4S2NuOWQxRjlwNVIvbnl0SnZuNEJjdmo1dS85T1NiNVlhRnNLVy85Yy9DbjVPSHhWcjBGalNWTGRrRVlsT2N4S2pjQWNBSEJOb3VmTWtOT1pwZW4vV2EyTTlGUTlQanIzME8vQTZqVjFJU0ZlcDQ0ZFVraG9zMktYMmV4MlphU255VEJjY2psZFNrOUx6Yk52cTlXV1oxbHAyK1BqOEZWNGo5dTFlZlhuK3ZxcldQbjZCNmg5NXg0bFBoOEFBSGlhZ0dwQnVwUjBRYTh2V0MrSHIxK2U4cUw2VGluL1ByZXMrZmtINmxMU0JaMy85WXhxMXFtbll3ZC9MUGQ5ZWdvQ2N3REFOVEZjaGpJek1yUmcxajkxK3NTUlBPVzlCbzdRNXgrL3JSbC9mVWlkSXZvcVBTMVZEWnUyVU4rN1JoZGFGaExhVE1jUC82U1l1YThxTmVXU3NqS0xOOHZ0dGJRbm91OWQyclRxTSszYjliVzY5UmtpTDIvdmF6NC9BQUNZTFR5eW4rS1dMZEMvbnB5Z1Z1M0RsWmh3VnUwNlJhaGIxQkJKUmZlZEZhVmp0eWh0WExsWXIwNTlXRzA3ZGRmZUhadE1hMHRGWS9JM0FNQTFHZm5nNC9JUHJLYTkzMnhTWkwrNzg1UVBHREZldzhaTmxvL0RWeHRYTHRhK1hWdFZ2V2J0SXN0R1RKaWlHclhyYXN1YXBhb1ZYTC9ZNzNwZlMzdWEzdGhXOVJvMGxtRzQxS1gzb05LZUVnQUFQTXJRc1pQVW8vOHduZi8xak5iRlJ1dnNpYU9xMTdDSnU3eW92ck9pakpqd0ozWHUwVitKQ2ZIYXRTVk9nMFk5SUVueTlybitjNkZiRE1Nd3pHNEVBQ0MzdFQ4NzllbWVUUFZwWWRPb0RsNWxVbWRZV0pnNzFSanlsNXB5U1UrTTY2K0Fha0Y2Y2U3eWNzMk4vdENRTU8zY3llY0JBTmViTnpkbmFPOFpsLzdReFZ2aERRdCtEa3EvbkpmTDVaTFYrdHM1Mi8zMU9zMTg4Zi9VTGp4Q2s1NStvMXozYlhhL3pGQjJBQUFrZmZ6djUzWHk2Q0dscDZWcXhJUXA1UnFVQXdDQXZEYXRYS0tkVytQVXFHbExKVjFJME00dGNiTGFiQm93NG42em0xYnVDTXdCQUpEMHphYlZrbUZvd0lqeDZ0Ri9tTm5OQVFDZ3lxbFZ0NzdpVHgzVGdlKy9sYmVQUXkzYTNLTEI5enlnNWpkMU1MdHA1WTdBSEFBQVNXOUdieXg2SlFBQVVHN2FoblhYeSsvSG10ME1VekQ1R3dBQUFBQUFKaUl3QndBQUFBREFSQVRtQUFBQUFBQ1lpTUFjQUFBQUFBQVRFWmdEQUFBQUFHQWlBbk1BQUFBQUFFeEVZQTRBQUFBQWdJa0l6QUVBQUFBQU1CR0JPUUFBQUFBQUppSXdCd0FBQUFEQVJBVG1BQUFBQUFDWWlNQWNBQUFBQUFBVEVaZ0RBQUFBQUdBaUFuTUFBQUFBQUV4a043c0JBSUNLNGUvdnI0ZUdoSm5kREZ6aGNEak1iZ0lBd0VUMHk1N0Y3SDZad0J3QXFvaU5HemVhM1FRQUFIQUYvVEorajZIc0FBQUFBQUNZaU1BY0FBQUFBQUFURVpnREFBQUFBR0FpM2pFSEtySGV2WHNyS1NuSjdHYmdDbjkvZjQ5K1g0enZpMmZ4OU84TEFNL0NOZHl6bE1VMW5NL1VzNWpkTHhPWUE1VllVbEtTWmkvZmFYWXpjSVduejZ6Szk4V3plUHIzQllCbjRScnVXY3JpR3M1bjZsbk03cGNaeWc0QUFBQUFnSWtJekFFQUFBQUFNQkdCT1FBQUFBQUFKaUl3QndBQUFBREFSQVRtQUFBQUFBQ1lpTUFjQUFBQUFBQVRFWmdEQUFBQUFHQWlBbk1BQUFBQUFFeEVZQTRBQUFBQWdJa0l6QUVBQUFBQU1CR0JPUUFBQUFBQUppSXdCd0FBQUFEQVJBVG1BQUFBQUFDWWlNQWNBQUFBQUFBVEVaZ0RBQUFBQUdBaXU5a05BQUJVTGc4TkNYUC9iYlZhVmIxbUhZVjFqOUpkLys4UmVmczRUR3ZYTTM4Y29ZRHFRZnJ6UzNQS3BmNkhob1RKUDdDNlhwdi9WYm5VRHdCbStmMTEvV3F6bCs4c2RiMGx2UzZYOTNXOE1zdXZENXB5NzIxS1NiNTRUWitSSjZ0cTN3Y0Njd0JBaVhsNSt5anFqdjlSZXVwbGZiZDlnOVl1bmErMHk1YzFadkkwMDlyVWY5aFllVHZNKzJFQUFDcXIvc1BIdWY5ZXVlaEQ5elgrbXVzdDRYV1o2emgrcjZwOUh3ak1BUUFsNXUzajBOQ3hreVJsMzlEOTVmN0IydlgxVjZVS3pBM0RrTVZpdWVZMmRZMGFmTTExQUVCVmxITTlsN0lEODk5ZjQ2OVdrbXQyU2EvTFhNZXZmK1g1L2Fuc0NNd0JBTmNrcUZhd3ZIMThsSldaNFY1bUdJWmlvK2RxM1JjeFNrdE5VYnRPRVJvemVacjgvQU1sL1RZa3IrdHRnN1F1TmtZelA5dnUzbmJIaHBWYXVmZ2puVGwrUkhZdkw0MTg4SEZGOUwycjJIVytOdjhyUGYvb3ZUcDIrQ2M5OWZvbkNtM1dTa2NQL3FBWHBveldqZTNDOVBpTHM0dXN5ekFNTGZ0a2xqYXNXS1NzekF4RjNYRnZCWjVSQVBBc0JWMnpFK0pQS1hyMksvcDUvMjZscDZXcStVMGRORzdLYzZwWnUyNnU3WEtHWCtmOGUvQ29CN1Y4d1d6WnZidzAvdEZuMVNhc1c2bldOd3lYbHM2YnFZMHJseWdySzFPM0R4MmpwZk5tVnRuWGpvbzZYd2QvMktPWU9hL294SkVEOHZIMTFiQnhqeXFpMzExNXp2dlZRK1J6eW9lT25hVGw4OS9WNVpSazNkeWxsOFpNbWladkgwZXArL3lpK3VxcjIxVlErNHZhZjJYQjVHOEFnRkpMVDd1c2xZcytWSHBhcWxyZjNNVzlQRzdaZkMzN1pKWkNtN2RTaDg0OXRHdHJuS0xuek1pMWJXcEtzZzU4djFQZCs5enBYclp0WGF6bXpwaXE4L0duMWEzUEhRcnIza2RwbDFPS1hXZU9zSWkra3FRZnZzdnUvUGZ0K2xxUzFMbm5nR0xWdGViemVZcU5uaXNmaDUrNjlibEQyOWV2dU5aVEJRQ1ZXbjdYN0pOSEQrbjh1VE82dGRjQXRXaHppMzdjKzQyaVowOHZzcDZkVzlhcWFjczJTa3BNMEtJUFhpLzErcXVYZkt3dlk5Nlh3OWRmM2FLR2FQUHFwZGQya05lQndzN1g3SmVmMUM4LzcxUG5udjExYzVmZVNrOUxMVkc5cXhaL3BJN2RveFJVSzFnN05xelU4dm52U2lwOW4xOVVYMzIxZ3RwZmt2c0RUOFlUY3dCQWlhVWtYOHcxV1ZDREpzMTE3eC8vNHY3Myt0aUZzdG50YXRpa2hTd1dpNncybS9aczM1aXJEcGZMcFVlbXZhWWFWNTZzU05LS2hSOUtraDU3WVpaQ203WEt0WDV4NnN3UjFqMUtuLzNuMzlyLzNYYmRQbXlzOXUvZUpwdmRybzdkb29wVjE4WVZpeVZKano3M2x1bzFiS0xlZzBacTJzTkRTM0dtQU9ENmtOODErNllPbmRYNjVsdDErdmdSblRwMldEOTh0MTFIRHV3cnZDS0xSWk9mZVZNMnU1Y21qWXpRNlJPL2xIcjlUYXMra3lSTmZ1NHQxV3ZRV0wwR2pkVFRWZXhhbldkWWVDSG55K2wweW1hM0t6eXluMXAzN0ZxaTE4aGNMcGVtUFArT2FnV0g2TXlKWC9UMHhHSGFzMk9qaG8xL3ROUjlmbEY5OWRVS2FuOUo3Zzg4R1lFNUFLREVjaVlHOHZMMlVlZ05ONnBkcHdoWmJUWjMrYm40VTNJNW5WcTErQ1Azc3N1WGtuTFY0ZXNma0t1RGxxVDQwOGZrOFBQUEU1UVh0ODRjd1NHaGF0aTBwUTd1MzYza2k0azY5T01ldGJtbHEvd0RxeFdycm5QeHArVGo4Rk85aGswa1NYWHFOeXJxbEFEQWRTMi9hL2JPTFdzMWYrYkxzbnQ1cTBHVDVwS2t6SXowd3V2eEM1RER6OS85ZDByeXhWS3ZuMzJ0OWxXOUJvMGxTWFZEcnQ5cnRZL0RWeG5wcWU1M3RBM0RVRVo2cXZ2YzVDanNmSTJaUEUwTFp2MVRienc3U2NIMUcybk01R2xxMmJiZ0dmbC96eStnbW1vRmgwaVMrNytwbHk5SktuMmZYMVJmZmJXQzJsK1Mrd05QUm1BT1FDLy9lYndPLzdoWDlSdmRvT2ZlV1doMmN5cVVZYmhrc2ZCV1Qwa1ZOakdRSkFWVUM5S2xwQXQ2ZmNGNk9Yejk4bDNIYXJYbFdSWll2YVl1Sk1UcjFMRkRDZ2x0VnVJNmZ5K3NlNVNXenB1cEZRcy9rRE1yUzUxNzlpOTJYZjRCMVpSOE1WR0o1ODZxUnUyNk9ucndoeUwzQndEWHMveXUyZEZ6WnNqcHpOTDAvNnhXUm5xcUhoL2R0MExiNU9jZnFFdEpGM1QrMXpPcVdhZWVqaDM4c1VMM1g1SHFON3BCdi95OFQvLzlkb3ZhaFVkby8rNXR5c3pJVU9QbXJZdGRSL3Z3Q0xVUGo5Q2U3UnYxemd1UGE5Ni9YOURmWnkyUnpXNVhSbnFhRE1NbGw5T1Y3eEQzMUpSTFNyNllxTURxTlhUNHArOGwvUmFnbDdiUGx3cnZxNHZiL3BMZUgzZ3FBblBBQTJ3ODRsVHJ1bGJWOXJ2Mm1hbExLdkhjV1IzNTZYdjVPSHgxK3ZoaG5UbnhpL3NwNGZYdWs1a3ZhZGVXT0wweWI2M1pUU21SSCtKZHNscWs1cld0c2xYOFY2Wll3aVA3S1c3WkF2M3J5UWxxMVQ1Y2lRbG4xYTVUaExwRkRTbDB1MTREUitqemo5L1dqTDgrcEU0UmZaV2VscXFHVFZ1bzcxMmpTMXhuV0VSZkxaMDNVMXZqbHN2Yng2RU90L1lzZHZ0dTZkcGJHMWN1MFN0VEgxYmJzRzc2YnR2Nk1qczNBS3EyZFlleWRFTk5teHJYOE5BTGVBa1lMa09aR1JsYU1PdWZPbjNpU0lYdnYyTzNLRzFjdVZpdlRuMVliVHQxMTk0ZG15cThEZWxaMHM2VFRyV3RhMVUxUi9sOXBwRzMzNjFmZnQ2bm1TLytueG8wYmFHVHZ4eVVKUFVhTktMWWRUd3pjYmhhZCt5cXBNUUVTWkxQbFNmcklhSE5kUHp3VDRxWis2cFNVeTdsbXN3MWgyRzQ5TXJmL3FCV0hjTDE3ZVkxa3FRZS9iTmZHeWh0bnk4VjNsY1h0LzNYc245UHdtTWl3QU1zK0M1VGYva3lYYy9IWldqVmdTeWRUallxYk44N3Q4VEpNQXozaFhEWDFyZ0syN2ZadnQyMFJza1hFODF1Um9sOWY4YWw2UnN5OU5qeWRNM2JsYW45OFM1bE9pdnVPMU1jUThkT1VvLyt3M1QrMXpOYUZ4dXRzeWVPRnVzSG53RWp4bXZZdU1ueWNmaHE0OHJGMnJkcnE2clhyRjJxT3VzMWFLd0dUWnJyOHFVa2RlamNRejRPMzJLM2IvajRQeWs4c3A4U3o1M1Z0NXZYYVBDb0IwdDdLZ0FnbDNXSG5QcEhYTHIrOG1XNm92ZGs2bUNDUzRablhjS0xiZVNEajhzL3NKcjJmck5Ka2YzdXJ2RDlqNWp3SjNYdTBWK0pDZkhhdFNWT2cwWTlJQ2w3VkZkRlNYY2FlditiVEQzMlJicit0VDVENnc4N2xlRXMrLzFFM242M2hvNmRwR3BCTlhYaXlBSFZxQjJzZXlmK1JaMTdGUHlFK1dvQjFXdG84K3JQdFdmSFJyVnFINjc3cHp3blNSb3hZWXBxMUs2ckxXdVdxbFp3ZmZrSFZzK3pyWDlnZGJVTGo5Q1dOY3NrdzlEZFkvN1hIZmlXdHMrWEN1K3JpOXYrYTltL0o3RVlSbVc5RkFEWGo0bWZwU256cW90NDNRQ0x1b1RhMUNIRXFrWkJWdVgzRzJ4WVdKZzdsVVZwL2ZPSiszWGt3SC8xekZ2UmV1YVB3eFY2dzQxNjZvMzU3dktDVWxPVU5tVkZVYWs2aG82ZHBLWHozcEVralg1a3F1SlBIOWVLaFI5SWt1NmQrQmVGUi9hVFZQeDBYSVdsWlBtOWF6MlBPWFh1M0hudDlValMycCtkK25SUHB2cTBzR2xVQjY5Y1pURjdzN1Q2UUZhdVpRNHZpem8xc0twalE1dHVyRzJSanozdk42WXN2aThvTzJYNWZRRlFlVHk5T2wybmtuTGZmbGQzV0JUV3dLYXdobGExckcxVmZuTnljUTNQeStWeXlXcjk3VG5qN3EvWGFlYUwvNmQyNFJHYTlQUWI1YnJ2bkd0NFVycWh4NWJuLzE1OWw4WTJEV3BsVS8zQS9KK0ZWcGJQOU9xMFpkY3JzL3RsaHJJREh1cnNKVU5MOTJkcDZYNnBscDlGdDRiYTFMNitWVGZVdE1wYVJpT2xMaVRFNi9DUGU5WDB4bmFxMzZpcDZqVm9yR09IZjlLdlowNnFUcjBHa3JKVFUxdzQvNnU2UlEyUnhXcDF2M2RVMFBLY2xCVnR3cnJKMTlkZjMyNWVJeDlmWDQzLzAzT0ZiaWRscDlMWXR2NUxoVGE3U2YvZHVVWHZ2ZktVZ2tOQzFiSnRSKzMrZXAyaVowOTNCK1pGN1NlbnZweVVJZnQyZmExRkg3enVEc3o3RHgrbnVHVUxsSm1ScnY3RHg1WE5DVFZSV3FhaHpiODR0ZmtYcDN6czBzMGhOblZxYU5OTndSWTU4Z25TQVFDZTQyS2FvYThPWmVtclExS0F0M1JMZyt4cmVLdGd6MzFseVJOc1dybEVPN2ZHcVZIVGxrcTZrS0NkVytKa3RkazBZTVQ5WmpkTmtyVHRxRlBiampwVk44Q2lybzN0YWxmZnF0QWdTNzRQV3dBQ2M2QVNTTGhzNk1zZnMvVGxqMUkxaDBXZEc5blVvYjVWRnB0WDBSc1hZdGZXcjJRWWhscTFENWNrdGVyUVdXZE9IdFd1clhHNmZlZ1lTUVducGlodHlvcWlVblZNZXZvTjJiMjhOSGxFcE5MVFVqWHhiOU5WS3poRWo5MFhwYVFMNTVXYWNrbSsvZ0hGUzQxUlNNcVFvV01uYWRPcXo1U1prVjdvSkdZbDljQ2l0Q3QvR2RLVnJ0Y2l5VkQyTEtvV1NSWlpaTEZrUHkyeFdpMnlXTExmSzdKYUpJdEZzbG1rekt6czl1OCs2ZFNGMU93eW0wV3lXcVZmenJzS2JVTjZsclQ5bUZQYmp6bmxaWlBhMTFhbDZsd0FBQ0FBU1VSQlZMY3B2S0ZWTmtkZ21SMG5nUEt4L2JoTFo1TUwvLzg0S3Jma3dpY3QxNlVNYWRNUnB6WWRjY3JQSy91SDFyQ0d0bXZ1ODY5SHRlcldWL3lwWXpydy9iZnk5bkdvUlp0Yk5QaWVCOVQ4cGc3bHZ1K2IvN3BaRHl4S2xjVml2ZExqRzVKaGtTeS92d1BJZHZhU29jLzNaZXJ6ZlZKTnYrejd1RnRDYkJLVHorSjNDTXlCU2lZenkxRDhKWmNTVTdORHZHdVJNM25IcVdPSHRPU2p0M1R1N0NsSnloV1lGNVNhb3JRcEt3cEwxZUhySCtpZVRkUEgxMDlaeVJkVnUyNzJrL3ZBYWtGS1NiNG9wek43Q0hleFVuT1VNQ1hMTmJQOS9wTDYyMmRqWFBtM1llVDg3ZjVEY2hYK05sRkNpcFJ3dWZRdnE3a01LU1hEME1VMFE1WUNaa1FGNEJtUzBxVTUyL05PdW9TcUxmdjNhOTQ4elUvYnNPNTYrZjNZQ3Q5dmxwSDlJN3VVL1dxZCsyZjRLMTEvemgzQTFRRzZKR1c1c3Z2a3k1bjVsWHFteWpEYy9ucEFZQTVVQWdFK0ZyV29iWld2WFJyYTFxNGczeXVkZ2JQME4zQVh6ditxUXovc2thUThNMDcvY21DZk8wMVVRYWtwU3B1eW9xRHRTcW9zVW1Qa1BLMi8raDIxVW5NNjlVUlBiNlZtR3JxY21UMGhUR3FXb1l4TXE5S2NoaktjVWthV1N4bE9LZE1wWldSWmxPRXlsT1UwbE9tU3Nwd1dPVjB1T1YwV3BUa05wV2RKTFlNdDZ0UENTeTZYNURRa2w4dlF0bU5PN1R0YjhCTTFMNXQwWXgyYjZnZEtIZXBiMVNvNE95RFB1bnpoMm84UlFMbkp1aktKbzhNdTlXdkpMZHIxYXQwaHA1TFRDdzYwQTMwc3VqbkVxaHErRnZXOHdhYnFqcHcrUDdPaW1vZ2kyQ1FkV1BBblBULzliWjFLY21uTlFhY3NoaVNyNVhlQitwWDdETU5RVFQrTDJ0UzF5YzlMdXFPMTdiZDVZSXh5bUNVT2xSWlhmY0JEQmZsYWRHTWRxN28zdHVtbTRQd25ncmtXdTY3TXh0NngyMjE2K0svVDNjdmZmdjR4N2RtK1FidS9YcWZiaG93cU1EVkZhVk5XRkxSZFNaVkZhb3ljNFA2OUdWUDE0Qk12bGFvZHVSbHFXYWRzaHFYbFRQNFdHbVJWeDVEY2RSNi9hT1FKekwxdDBrM0JOb1Uxc0Nxc29VMCtWZVRxZnZXRU5NLzhjWVFDcWdmcHp5L055YlVlK2VwUm1maDZXWFJINnlyeWYrSXE2TnNUemp6RDJZTjhMZW9Za24zOUxtanl0OHJzNm10d2VVd21WcEVUbEZrc1Vzb3YzNmpIRFRZbHBWdTE5cUR6eW50clY0THlLdy9EMjlXejZzN1dOalVPcXRqUHRLaHo0U21UdVJYVVoxZFZYUFVCRDFMTkovc2lIbm1EWGMxcWx1OUZmT2VXN056ZFlSRjljeTN2Rk5GWGU3WnYwTTR0YTNYYmtGSHUxQlE1NzZML3o4TlBTRktCeTRlT25hVE1qQXg5dTNtTjFzVkdxMzdEcHVwNzEyaDMvUVZ0VjFKRjdhYzRCbzZjb1Brelg5SlAzMzlicWphWXpXR1hXdGUxcWxORG0yNE9zY3FiR1lMVWY5aFllVHR5cDhtcHJQbnFBVnpmYXZsWkZOWXcrd2ZWRzhxNXp6ZFRWYm9HaHdaWjFhNmVWVCtmYytyQU9VUGRHdHZVcEFZL0NoY2t2ejY3S2lNd0J6eEFzTDlWSjVOY0d0SGVTMTBiVjh4N3dIOStlVzYreTIvdE5VQzM5aHJnL3ZjVC8zd3YzL1VLV3U3bDdhUFJqL3hOb3gvNVc0bTJ1L3I5cGF0L3hiMTZ1SHRSK3ltcVBrbnEwbnVndXZRZW1PLzJucXhaVFlzZTZlYXRkdlVzc3BmVkZQM1hpYTVSZy9NcyszYlRtdktmWHdBQWlxbDNNNXR1cUdsVjR5b1NzRjN2MTJBdnF6UzByWmU2TkxhcTVwVlhEZC9jN0ZKVm5SZkFNSXc4RS9zV0pMOCt1eW9qTUFjOFFHaVFSU2VUaWw0UGtLU3docFZqRWpmRGNHbnB2Sm5hdUhLSnNySXlkZnZkWTdUMGs1bTVoczlkUFp4dXlyMjNLU1g1b3Z1SGxZVDRVNHFlL1lwKzNyOWI2V21wYW41VEI0MmI4cHhxMXE2Yjd6NnZydS8zK2VvZkdoS212ODlhb3FjZkhxcHFOV3BwK2tlclpMRllGTGRzZ2FMbnpOQjlFLytxbmdPSGwrY3BBUUQxYnVhNXQ5ODUxOUNoWXlkcDZieDNKRW1qSDVtcStOUEh0V0xoQjVLa2V5Zit4WjI2MURBTXhVYlAxYm92WXBTV21xSjJuU0kwWnZJMCtma0h1dXY3ZmQxWC8yaSs1dk41K3VMVE9mSngrR25jbjU1VjY1dHZkZGU3ZHVrbldoOGJvL1Buemlxb1pyQ2k3aGlsUG5mZTV5NWY5c2tzYlZpeFNGbVpHWXE2NDk3eVBUR0Y4UFd5YUdBcjgvcmxzamdYUlgyT1JmWEZPZCticnJjTjBycllHTTM4Ykh1dTVZTkhQYWpsQzJiTDd1V2w4WTgrNjA1ZG0xK2ZYZGo2ZWU0cmhvN1Iwbmt6UFdKWWZsbW9Hai9WQVFBcTNPb2xIK3ZMbVBmbDQvQlR0NmdoMnJ4bWFZbnJPSG4wa002Zk82TmJldzFRaXphMzZNZTkzeWg2OXZTaU43eWkvL0J4OHZMMmNmOWRyMEZqTlc5OXM1SVNFM1QwNEg1SjBwN3RHMlN6MjlVcHNtOWhWUUZBbFpDYWtxeHQ2NzlVYUxPYmxIVGh2TjU3NVNsdFg3OUNMZHQyVkVyeXhWelg0TGhsODdYc2sxa0tiZDVLSFRyMzBLNnRjWXFlTThOZGZ2VTErT3I5N05yNmxacmYxRUVYRXVLMThMMVgzV1ZyUHArbmhlKzlKb3ZWcHA0RGhzdGlzU2htN3F2YThPVWlkM2xzOU56cy9xWFBIZHErZmtVNW5oSFBWaGJub3FqUHNUaDljV3BLc2c1OHYxUGQrOXlaWi9uT0xXdlZ0R1ViSlNVbWFORUhyeGZhbHNMV3o3bXZjUGo2Wjk5WHJDNzVmWVVuODl5ZjdBQUFsZHJHVmRtdkgweCs5azNWYjlSVXZRYU8wTk1UaDVXb2pwczZkRmJybTIvVjZlTkhkT3JZWWYzdzNYWWRPYkN2Mk52bmw2OCtvdDlkT3JqL08rM2RzVWwxUXhycjUvMjcxVGFzdS93RHE1ZW9iUUJ3dlpyMDlCdXllM2xwOG9oSXBhZWxhdUxmcHF0V2NJZ2V1eTlLU1JmT0t6WGxrbno5QTdRK2RxRnNkcnNhTm1raGk4VWlxODJtUGRzM3V1dko3eHJzWnJIbzBXZmZrdDNiVzVOSFJPcjA4U1B1b25WZnhFaVNwdnpqYmRVS0RsRmt2N3YxM0tSN3RHblZFdlVjT0Z3YlZ5eVdKRDM2M0Z1cTE3Q0plZzhhcVdrUER5My9FK09CeXVKY0ZQVTVGcWN2ZHJsY2VtVGFhNnB4OVlnMmkwV1RuM2xUTnJ1WEpvMk0wT2tUdnhUZW1FTFczN1RxTTBuUzVPZmVVcjBHamRWcjBFZzlmUjE5N2dUbUFJQnlrUkIvV2o0T1g5VnYxRlNTVkxkQmFJbnIyTGxscmViUGZGbDJMMjgxYU5KY2twU1prVjdFVm9VTDY5NUhuNzc3TCszOVpwUHFOMm9xWjFhV3V2U3FmSE1OQUVCNThQVVBkS2NoOWZIMVUxYnlSZFd1MjBDU0ZGZ3RTQ25KRitWMFprbVN6c1dma3N2cDFLckZIN20zdjN5cGVPL20rZm9GeUhFbE00dVByMSt1OTlBVEU4N0t4K0duV3NFaGtxUjZEWnRJa2k1ZVNIRHYxOGZoNTE1ZXAzNmpVaDV0NVZjVzU2S296N0U0ZmJHdmYwRGVvRnk1UDJkZnY0QWk1eHNvYlAzc1kvVlZ2UWFOSlVsMVE2NnZ6NTNBSEFCUUx2ejhBM1VwNllMTy8zcEdOZXZVMDdHRFArWlp4MmEzS3lNOVRZYmhrc3ZwVW5wYWFxN3k2RGt6NUhSbWFmcC9WaXNqUFZXUGp5NzVjUE9yODlYN09Id1YzdU4yYlY3OXViNytLbGErL2dGcTM3bEg2UTRTQUtxd25MU2pyeTlZN3c3bXIzYjFOYmc0Z21yVTF2bHpaNVY0N3F4cTFLNnJNeWVQU3BKcTFha3ZTZklQcUtia2k0bnU4cU1IZnlpRG82bWN5dUpjRlBVNUZxY3Z0bHJML3ozNzR0eFhWR1lFNWdDQWNuRkwxOTdhdE9venZUcjFZYlh0MUQzWHNMZ2NJYUhOZFB6d1Q0cVorNnBTVXk0cEt6TWpWN25oTXBTWmthRUZzLzZwMHllTzVObStPUExMVngvUjl5NXRXdldaOXUzNld0MzZESkdYdDNlcDZnYUFxaXc4c3AvaWxpM1F2NTZjb0ZidHc1V1ljRmJ0T2tXb1c5UVE5enI1WFlPTEV0bC9xSmJPbTZuWG5wcW9ObUhkdFBlYlRaS2szb1B2a1pUZHYyeGN1VVN2VEgxWWJjTzY2YnR0Njh2ODJDcUxzamdYUlgyT1pkRVhsNFdPM2FLMGNlVmk5MzNGM2gyYlRHdExlV0R5TndCQXVSaHgveFNGOTdoZEY4Ny9xcDFiMXVxT2UvK1FkNTBKVTFTamRsMXRXYk5VdFlMcjUzblBlK1NEajhzL3NKcjJmck5Ka2YzdUxsVTdCbzZjSUlldlg2NTg5VTF2Ykt0NkRSckxNRnpxMG50UXFlb0ZnS3B1Nk5oSjZ0Ri9tTTcvZWticllxTjE5c1JSOTVEcUhQbGRnNHN5Y09UOXV2TytpY3BJVDlPNjJCaFpaTkhvUjZhNjA3a09ILzhuaFVmMlUrSzVzL3AyOHhvTkh2VmdXUjVXcFZJVzU2S296N0VzK3VLeU1HTENuOVM1UjM4bEpzUnIxNVk0RFJyMWdDVEoyK2Y2eUlWdU1ReWphaWJaQXp6SWV6c3k5ZlV4cHlhRWx5eVBlVmhZM3RRak1NOURROEswYzJmWmZCNXJmM2JxMHoyWjZ0UENwbEVkdk1xa1RrLzR2bHlkR3NVc3FTbVg5TVM0L2dxb0ZxUVg1eTR2ZHM3VnNsU1czeGRjSDg1Zk52VEVsK21xNFd2UjlFRStaamNISHNZVHJ1SDRUV0hYOERjM1oyanZHWmYrME1WYjRRMExmZzdLWjFveVY3OE9zZnZyZFpyNTR2K3BYWGlFSmozOXhqWFhiM2EvekZCMkFFQ1Y4dkcvbjlmSm80ZVVucGFxRVJPbW1CS1VBd0NBa3RtMGNvbDJibzFUbzZZdGxYUWhRVHUzeE1scXMybkFpUHZOYmxxWklEQUhBRlFwMzJ4YUxSbUdCb3dZcng3OVM1YStEUUFBbUtOVzNmcUtQM1ZNQjc3L1Z0NCtEclZvYzRzRzMvT0FtdC9Vd2V5bWxRa0Njd0JBaGZHRUlYdHZSdWVkaEE0QUFIaTJ0bUhkOWZMN3NXWTNvOXd3K1JzQUFBQUFBQ1lpTUFjQUFBQUF3RVFFNWdBQUFBQUFtSWpBSEFBQUFBQUFFeEdZQXdBQUFBQmdJZ0p6QUFBQUFBQk1SR0FPQUFBQUFJQ0pDTXdCQUFBQUFEQVJnVGtBQUFBQUFDWWlNQWNBQUFBQXdFUUU1Z0FBQUFBQW1JakFIQUFBQUFBQUV4R1lBd0FBQUFCZ0lnSnpBQUFBQUFCTVpEZTdBUUJLejkvZlh3OE5DVE83R2JqQzRYQ1kzWVJDOFgzeExKNytmUUhnV2JpR2U1YXl1SWJ6bVhvV3MvdGxBbk9nRXR1NGNhUFpUVUFsd3ZjRkFDb3ZydUhYSHo1VC9CNUQyUUVBQUFBQU1CR0JPUUFBQUFBQUppSXdCd0FBQUFEQVJMeGpEZ0JWUk8vZXZaV1VsR1IyTTNDRnY3OC83eGNDUUJWR3YreFp6TzZYQ2N3Qm9JcElTa3JTN09VN3pXNEdybUFtWGdDbzJ1aVhQWXZaL1RKRDJRRUFBQUFBTUJHQk9RQUFBQUFBSmlJd0J3QUFBQURBUkFUbUFBQUFBQUNZaU1BY0FBQUFBQUFURVpnREFBQUFBR0FpQW5NQUFBQUFBRXhFSG5NQUFBQUFxR0xTMDFMMStjZHY2OXZOYTVSOE1WRUJnZFYxKzdDeDZudlg2SExaM3pOL0hLR0E2a0g2ODB0enlxWCt5bzdBSEFBQUFBQ3FtSGx2djZEdDYxZW82WTF0RlI1NXU4NmRPYW40MDhmTGJYLzloNDJWdDhOUmJ2VlhkZ1RtQUFBQUFGREY3UDU2bmV4ZTNucnluKy9MYXJOSmtqSXowc3R0ZjEyakJwZGIzZGNEQW5NQUFBQUFxR0o4SEw1S3ZwaW9aZlBmMWFCN0hwQ1h0N2U4dkgzYzVZWmhLRFo2cnRaOUVhTzAxQlMxNnhTaE1aT255YzgvVUpMMDBKQXcrUWRXMTlDeGs3UjAzanVTcE5HUFRGWDg2ZU5hc2ZBRFNkSzlFLytpOE1oK3VkWi9iZjVYRlh5a2xRT1R2d0VBQUFCQUZkTi8yRGhKMHBjeDcybnFnM2RvYTl6eVhPVnh5K1pyMlNlekZOcThsVHAwN3FGZFcrTVVQV2RHcm5WU1U1SzFiZjJYQ20xMms1SXVuTmQ3cnp5bDdldFhxR1hiamtwSnZxam8yZE1yNm5BcVBaNllBd0FBQUVBVjAvZnUwUW9NcXFHbDgyWXFJZjYwUG56OVdTVWxKcWovOEhHU3BQV3hDMld6MjlXd1NRdFpMQlpaYlRidDJiNHhUejJUbm41RGRpOHZUUjRScWZTMFZFMzgyM1RWQ2c3UlkvZEZLZW5DZWFXbVhKS3ZmMENlN1paODlKYjc3NkZqSjVYYmNWWVdCT1lBQUFBQVVBVjE2VDFJNFpHM0t6WjZycjc0ZEk3V2ZEN1BIWmlmaXo4bGw5T3BWWXMvY3E5LytWSlNydTE5L1FQbDhQV1RKUG40K2lrcithSnExMjBnU1Fxc0ZxU1U1SXR5T3JQeTNmZktSUis2L3lZd0p6QUhBQUFBZ0NybnhKRURhdGkwcFd4MnV3YVBlbEFyRjMybzlMUlVkM2xBdFNCZFNycWcxeGVzZHdmZlpXbjI4cDFsWG1kbFJtQU9BQ2hYRHcwSmMvLzlydzlYS0toV3NQdmZmNTB3UkFueHB5UmRXd2RkMGdsbG1JQUdBRkRWUFQ5bHROcDNpbFR0ZWcxMCtLZnZsWldWcVU1ZGVybkx3eVA3S1c3WkF2M3J5UWxxMVQ1Y2lRbG4xYTVUaExwRkRUR3YwZGN4Sm44REFKUTd1OTFMa3JSbngyL3ZwcDM0NVdjbHhKOXlwMmdCQUFBVnAxMm5DUDI4ZjVmaWxpM1F1VE1uMUtQL01JMlpOTTFkUG5Uc0pQWG9QMHpuZnoyamRiSFJPbnZpcU9vMWJHSmVnNjl6UERFSEFKUTdIMTgvVlhQNGFzLzJqZW81WUxna2FjKzJEUXFxV1VlWm1SbEtTYjVvY2dzQkFLaGFIbm5xMVVMTHZieDlOUHFSdjJuMEkzL0x0L3pxa1c1WGowTDcrNndsaGE2UDNBak1BUUFWNHFZT25iVjl3MHFscDZYS3grR3I3M1pzMEUyMzNLcTlPemJsV3M4d0RLMWQrb25XeDhiby9MbXpDcW9acktnN1JxblBuZmU1eTVkOU1rc2JWaXhTVm1hR291NjROOCsraXNxOUNnQUE0RWtZeWc0QXFCRHR3aU9WbFptaC9idTM2VUpDdkk0ZC9FSHRPMFhtV1cvTjUvTzA4TDNYWkxIYTFIUEFjRmtzRnNYTWZWVWJ2bHprTG8rTm5pc2ZoNSs2OWJsRDI5ZXZ5Rk5IY1hLdkFnQUFlQXFlbUFNQUtrU2JqbDFrdDN0cHovWU5TcnFRSUl2VnF0YTNkTW16M3JvdllpUkpVLzd4dG1vRmh5aXkzOTE2YnRJOTJyUnFpWG9PSEs2Tkt4WkxraDU5N2kzVmE5aEV2UWVOMUxTSGgrYXFvN2k1VndFQUFEd0JnVGtBb0VMNE9QelVzbTFIN2R2OXRTNWZTbGJ6bTI2V3IzOUFudlVTRTg3S3grR25Xc0Voa3VTZWFPYmloUVJKMlhsVmZSeCs3dVYxNmpmS1UwZHhjcThDQUFCNENnSnpBRUNGYWQrNWgvWi90MTM3ZG4rdE8rNzlRNzdyQk5Xb3JmUG56aXJ4M0ZuVnFGMVhaMDRlbFNUVnFsTmZrdVFmVUUzSkZ4UGQ1VWNQL3BDbmp2TE92UW9BQUlydm1UK09VRUQxSVAzNXBUbGxYdmYxa2dLVndCd0FLcG1qaVM3VjlyZkkzOXRpZGxOS3JGMTRwRDZkUFYyWkdlbHFGeDZSN3pxUi9ZZHE2YnlaZXUycGlXb1QxazE3djhtZUhLNzM0SHNrU2JkMDdhMk5LNWZvbGFrUHEyMVlOMzIzYlgyZU9zaTlDZ0NvQ0prdTZmZ0ZsMjZveWRSZGhlay9iS3k4SFE2em0rSFJDTXdCb0pMWmZ0eWx1Sit6MUxpR1ZSMUNySXBvWWxOMVIrVUkwdXZVYTZENmpab3FJejFOSWFITjhsMW40TWo3SlVQYXRHcUoxc1hHcUhad2lFWS9NbFczOWhvZ1NSbysvazlLVGJtazc3WnYwTGViMStpdTBYL1VmOTc2UjY0NmhvNmRwTXlNREgyN2VZM1d4VWFyZnNPbTZudlg2SEkvUGdCQTFaS2FhZWpGcnpKVTA4K2k1clVzaW14cWwyRjJveXFJWVJpeVdJcDMvOUUxYW5BNXQ2YnlJekFIZ0VySWFVaUh6N3QwK0x4TFMvZGxxVkdRUmUzcjJ4VFJ4S1phZnA0VnBGK2R0L1M1ZHhibCt2ZlZRODhzRnFzR2pYcEFnMFk5a0c5OURqOS9QZmpFUzdtV1JmUzdLOWUvUzVwN0ZRQ0FhM0grc3FFZGx3M3RPSjRoNjVWdStHaWlTNTBhV0ZYTTJMVkVEdjZ3UnpGelh0R0pJd2ZrNCt1clllTWVWVVMvdS9JTTY1NXk3MjFLU2I3bzd2ZHl5b2VPbmFUbDg5L1Y1WlJrM2R5bGw4Wk1taVp2SDBlUjZVWnp0dTk2MnlDdGk0M1J6TSsyUzVLZWYvUmVIVHY4azU1Ni9ST0ZObXVsb3dkLzBBdFRSdXZHZG1GNi9NWFplZHBWVVB1TDJuOXhVcVpXVmdUbUFGREp1UXpwYUtLaG80bForbUovbGhvR1dkV21ybFU5bXRvVUhPQlpRVG9BQU5jNzE1Vkg1aXQveXRLR3cxbHFYc3Vtem8yc0NtdG9sYmV0YlBybDJTOC9xUXZuZjFXM3FDR3lXSzFLVDBzdDlyYXBLY2xhdGZnamRld2VwZi91M0tvZEcxYXFScTFnRFJ2L3FEdmRhSnV3YnZMMTlkZTNtOWZJeDlkWDQvLzBYSzd0RDN5L1U5MzczT2xlRmhiUlY4Y08vNlFmdnR1dTBHYXR0Ry9YMTVLa3pqMEhsS2o5UmUwL0oyVnFyZUFRZGU3WlA5K1VxWlVWZ1RrQWVMQzFQenUxOW1kbnNkYzNsUDJ1Mi9FTExxMzhLVXUxL1MzcUVtcFRsMUJiK1RVU0FBRGtLelZUK3Y2TVU5K2ZjZXE5YjZUMjlXMEthNUFkcEY4THA5TXBtOTJ1OE1oK2F0MnhhN0dIbEV1U3krWFNsT2ZmVWEzZ0VKMDU4WXVlbmpoTWUzWnMxTER4anhZcjNhakw1ZElqMDE1VGpkcDEzY3ZDdWtmcHMvLzhXL3UvMjY3Ymg0M1YvdDNiWkxQYjFiRmJWSW5hWDlUK2k1TXl0YklpTUFjQUQ5UW95Q0s3VmNweVhWczk1MUlNclR1VXBaUU1ROTdWNjVkTjR3QUFRS25zUGUxVVlxcExhVmsyV1d4ZXBhNW56T1JwV2pEcm4zcmoyVWtLcnQ5SVl5WlBVOHUyWWNYYTFpK2dtanNsYWM1L1V5OWZrbFM4ZEtPKy9nRzVnbkpKQ2c0SlZjT21MWFZ3LzI0bFgwelVvUi8zcU0wdFhlVWZXSzFFN1M5cS84VkptVnBaRVpnRGdBZTZzWTVWczRibVAzdHB6TjRzclQ2UVZlajIxUndXaFRlMHFuMTltMW9GVzJXelNLOWVQRjBlVFFVQUFFVm9VVHU3VCs3VTBLbzYvdGxQaHcxblpxbnJheDhlb2ZiaEVkcXpmYVBlZWVGeHpmdjNDL3I3ckNXeTJlM0tTRStUWWJqa2NycnlIZUtlbW5KSnlSY1RGVmk5aGc3LzlMMmszd0wwNHFRYnRWcnpINFVYMWoxS1MrZk4xSXFGSDhpWmxhWE9QZnVYdVAxRjdiODRLVk1yS3dKekFMaE8xUFN6Nk5aR050MGNZbFhUbWxiMzVEUFhtN0xNVjFwUVhsWERjTWxpSWZVTkFLRDAydGExS2J5UlZXM3JXY3M4ZThvekU0ZXJkY2V1U2twTWtDVDUrUGxMa2tKQ20rbjQ0WjhVTS9kVnBhWmNVbFptUnA1dERjT2xWLzcyQjdYcUVLNXZONitSSlBYb256MGMvRnJTallaRjlOWFNlVE8xTlc2NXZIMGM2bkJyenhLM3Y2ajlGeWRsYW1WRllBNEFsVmlkSysrUTN4eGlVMmlRcFZ4bWZyMmU1WmRYOVpPWkwyblhsamk5TW0rdFNhMENBRlJHRm92VXNVSDJPK1R0NnRua1cvcVI2a1VLcUY1RG0xZC9Mc013MUtwOXVQN240U2NrU1NNbVRORUhyejJqTFd1V3F1OWRvK1VmV0YwcHlSZHpiZXNmV0YzdHdpTzBQbmFoZkJ3TzNUM21mOTJCNzdXa0c2M1hvTEVhTkdtdWs3OGNWSGhrUC9rNGZFdmMvcUwyWDV5VXFaV1Z4VENNcXBKcUQvQlk3KzNJMU5mSG5Kb1E3cVd1alpta0M0VmJkOGlweXhtRzJvZFkxYWg2OFovcWhvV0ZYUmRwd3NyeWlYbCtyazR0VTE0ZUdoS21uVHNyLytlQnNuUCtzcUVudmt4WERWK0xwZy95TWJzNUFJb2hKVlA2ZEhlR3docmExTHB1eVdaZE42TmZMdTgrdERJenUxL21pVGtBVkRLOW01bno0ODJPRFN1MWN2RkhPblA4aU94ZVhocjU0T09LNkp1ZGMzVHQwayswUGpaRzU4K2RWVkROWUVYZE1VcDk3cnhQVXU2Y3FVdm52U05KR3YzSVZNV2ZQcTRWQ3orUUpOMDc4UzhLait5WFovMzhjcXhlcmJDY3A1OS8vTGErakhsZjNmdmVxYkdUbjlhMmRWL3EvVmVucVV2dmdici9zWC9rdVVGNWFNaHZFK2M4TkNSTWY1KzFSRTgvUEZUVmF0VFM5STlXeVdLeEtHN1pBa1hQbWFIN0p2NVZQUWNPTDlkekRnRHdiUDVlMG9UTzNtWTNBOWNCWHFBREFCUnAyN3BZeloweFZlZmpUNnRibnpzVTFyMlAwaTZuU01yT0ticnd2ZGRrc2RyVWM4QndXU3dXeGN4OVZSdStYT1RlUGpVbFdkdldmNm5RWmpjcDZjSjV2ZmZLVTlxK2ZvVmF0dTJvbE9TTGlwNDlQZGYrZnA5ak5haFdzSFpzV0tubDg5L050MjA1T1U5RG03ZFNoODQ5dEd0cm5LTG56SkFrRFJoeHYyclVycXR0NjJLVkVIOUtYMGJQbFg5Z05ZMlk4RmkrZGZVZlBrNWUzajd1ditzMWFLem1yVzlXVW1LQ2poN2NMMG5hczMyRGJIYTdPa1gydmJhVENnQUFjQVZQekFFQVJWcXg4RU5KMG1NdnpGSm9zMWE1eXRaOUVTTkptdktQdDFVck9FU1IvZTdXYzVQdTBhWlZTM0k5VVo3MDlCdXllM2xwOG9oSXBhZWxhdUxmcHF0V2NJZ2V1eTlLU1JmT0t6WGxrbno5QXlRVm5tUDFhb1hsUFBWeCtHclkrTW1hTzMycS92MlBLVHB6OHFqR1B2cU1BcXZYeVBjNGg0NmRwRTJyUGxObVJycUdqcDBrU1lyb2Q1Y083djlPZTNkc1V0MlF4dnA1LzI2MURlc3UvOERxMTNaU0FRQ29ZTmZESzIzWEs1NllBd0NLRkgvNm1CeCsvbm1DY2tsS1REZ3JINGVmTzlWS1RtN1JpeGNTM092NCtnZks0ZXNudTkxTFBsZlNuOVN1MjBBV2kwV0IxWUlrU1U3bmJ5bmdDc3V4ZXJWejhhZmt6TXJTcXNVZmFlV2lEK1Z5T25QbFBBMlB2RjFCTmV2bzVDOEg1ZkR6MTYyOUJwVG8yTU82OTVIRDEwOTd2OW1rLys3Y0ltZFdscnIwR2xpaU9nQUFBQXBEWUE0QUtGSmc5WnBLdTV5aVU4Y081U2tMcWxGYjZXbVhsWGp1ckNUcHpNbWprcVJhZGVxWGVuODVPVllsNWNteGVyV0Fha0d5Mm14Nk0yYVRaaS9mNmY1ZmptM3JZblhoL0s4S3J0OUlhWmRURkxkc1FhSDd0bHlaMnQ3bGNrbktmdW9lM3VOMkhULzhrNzcrS2xhKy9nRnEzN2xIcVk4TkFJRHk5dENRTUUyNTl6YXptNkZuL2poQzAvLzZvTm5OcUJRSXpBRUFSZW8xY0lRa2FjWmZIOUw4bVMvcmc5ZWUwWnJQNTBtU0lxL2tQbjN0cVltS25qTkQ3N3lRL2Y1Mjc4SDNsSHAvT1RsV1A1MDlYWE9tLzFYU2J6bFdyeFllMlU4dXAxUC9lbktDWXVhK3FuZi8rYVMyeGkyWEpLVWtYOVRDOTE2VFgwQTFQZmJDTFBuNkJ5ajIwem02ZVA1Y2dmc091UElFLzcwWlU5M0xjaWE1MjdmcmEzWHNGaVV2YnliNkFRQ2dLUDJIamRWdDEzQS9VSlVRbUFNQWlqUmd4SGdOR3pkWlBnNWZiVnk1V1B0MmJWWDFtclVsU1FOSDNxODc3NXVvalBRMHJZdU5rVVVXalg1a2FvbUhqUDllVG83VkxXdVdTWWFSSzhmcTFZYU9uYVFlL1lmcC9LOW50QzQyV21kUEhIVVBwNDk1NzFWZFNycWd2bmZkcDVwMTZxblBIZmNxTGZXeUZuM3dlb0g3SGpoeWdoeStmdnJwKzIvZHk1cmUyRmIxR2pTV1lialVwZmVnVWg4WEFBQ1ZYVW15YlhlTkdxeXc3bjNLc1RYWEQvS1lBeDZBUE9hb0NKVWxqN2tuNWxoTlRibWtKOGIxVjBDMUlMMDRkN2w3dVB1MU1EdGZLandQZWN5QnFxVTgrK1dyKzlMQ1VvdEtVa0w4S1VYUGZrVS83OSt0OUxSVU5iK3BnOFpOZVU0MWE5Zk5WVi9YMndacFhXeU1abjYyUGRmeXdhTWUxUElGczJYMzh0TDRSNTlWbTdCdStiYWpxUFVOdzZXbDgyWnE0OG9seXNySzFPMUR4MmpwdkprVmNsOWdkci9NRTNNQUFBcng4YitmMXh2UFRsSjZXcW9HakJoZkprRTVBQUFWcWJEVW9wSjA4dWdoblQ5M1JyZjJHcUFXYlc3UmozdS95VGVWNllIdmQ2cDduenZ6TE4rNVphMmF0bXlqcE1TRVFrZWxGYlgrNmlVZjY4dVk5K1h3OVZlM3FDSGF2SHBwR1J4OTVVQzZOQUFBQ3ZITnB0V1NZV2pBaVBIcTBYK1kyYzBCQUtERUNrc3RLa2szZGVpczFqZmZxdFBIaitqVXNjUDY0YnZ0T25KZ1g2NDZYQzZYSHBuMm1tcGNlWXJ1WnJGbzhqTnZ5bWIzMHFTUkVUcDk0cGZDRzFQSStwdFdmU1pKbXZ6Y1c2clhvTEY2RFJxcHB4L09mNDZaNncyQk9RREFvM2phY1BzM296Y1d2UklBQUI3c1hQd3B1WnhPclZyOGtYdlo3MU9MN3R5eVZ2Tm52aXk3bDdjYU5Ha3VTY3JNU005Vmg2OS9RTjZnWEpLdlg0QWNmdjd1djFPU0x4YmFsc0xXUHhkL1NqNE9YOVZyMEZpU1ZEZWtVVWtPczFJak1BY0FBQUNBNjFoQXRTQmRTcnFnMXhlc2w4UFhMMDk1OUp3WmNqcXpOUDAvcTVXUm5xckhSL2ZOczQ3Vld2N3pJUG41QitwUzBnV2QvL1dNYXRhcHAyTUhmeXozZlhvS0FuTUFBQUFBdUk2RlIvWlQzTElGK3RlVEU5U3FmYmdTRTg2cVhhY0lkOFlUdzJVb015TkRDMmI5VTZkUEhER3RuUjI3UlduanlzVjZkZXJEYXR1cHUvYnUyR1JhV3lvYWs3OEIvNSs5K3c2UHFrei9QLzZla3A2UTBBS0UvcVVJVWtSQ2tDcFNSTHBJazFVRUZFR1JEUWl1dW9vc291dWkwbHdiU0JINUxXVVRpaFNEMUFWRFVaRG9iMG9kcmdBQUlBQkpSRUZVQXBZVkMxSUVFa01DQ1NGMVpuNS9RRVpDT2dtY3pPVHp1aTdXeVRsbm51YyttYlBQeVQzbktTSWlJaUlpYnF5Z3BVVUJobzE5QnIrQUNoejVjZytkZXo1Z1dKeER4enhOMjd0N2tYZytqcS8yN2FUdjhNY0I4UFR5Tml5bVcwWExwWW1VQVZvdVRXNEZWMWt1cmJ3d2Vsa1dLWHUwWEpwSSthTDdjbTUydXgyeitZOW54MTkvdm92NS8vZ0xMY0k2RWY2M2Y5N1V1bzIrTDZzcnU0aUlpSWlJaUJodXo1WjF4T3pmU2UzNmpVbTZjSjZZZlRzeFd5ejBIdnFZMGFIZGRFck1SVVJFUkVSRXhIQ1ZxOVVnN3N4SmpoMDloS2VYTjQyYTNVbS9CeCtuWWRNN2pBN3RwbE5pTGlJaUlpSWlJb1pySHRxUjF6K01Nam9NUTJqeU54RVJFUkVSRVJFREtURVhFUkVSRVJFUk1aQVNjeEVSRVJFUkVSRURLVEVYRVJFUkVSRVJNWkFTY3hFUkVSRVJFUkVES1RFWEVSRVJFUkVSTVpBU2N4RVJFUkVSRVJFRGFSMXpFWkZ5d3MvUGozSDlRNDBPUTY3eTl2WTJPZ1FSRVRHUTdzdGxpOUgzWlNYbUlpTGxSSFIwdE5FaGlJaUl5Rlc2TDh1MTFKVmRSRVJFUkVSRXhFQkt6RVZFUkVSRVJFUU1wTVJjUkVSRVJFUkV4RUJLekVWRVJFUkVSRVFNcE1SY1JFUkVSRVJFeEVCS3pFVkVSRVJFUkVRTXBNUmNSRVJFUkVSRXhFQkt6RVZFUkVSRVJFUU1wTVJjUkVSRVJFUkV4RUJXb3dNUUVSR1JXNmRyMTY0a0pTVVpIWVpjNWVmblIzUjB0TkZoaUlnQjFCNlhMVWEzeDByTVJVUkV5cEdrcENRV2Jvb3hPZ3k1YWx6L1VLTkRFQkdEcUQwdVc0eHVqOVdWWFVSRVJFUkVSTVJBU3N4RlJFUkVSRVJFREtTdTdGZlo3WForL3ZsbmZ2NzVadzRmUHN5UkkwYzRkKzRjeWNuSjJHdzJvOE9UbThCc051UG41MGYxNnRWcDBhSUZyVnUzcGtHREJqUnMyQkN6V2Q5WmlZaUlpSWpJclZIdUUvTzR1RGgyN3R6SnFsV3JzSms4cUZtM0lmL1hwQ1VQak8xSDVlQWErUG9GWUxGYU1abE1Sb2NxcGNqaGNHQzMyVWhOVFNFaDdpdy9mMytZRFZ1ak9YVjhNVmF5ZU9paGgralJvd2VWSzFjMk9sUVJFUkVSRVhGejVUWXh2M1RwRXF0WHIyYkpoMHU1L2M3MmpIcm1kZW8xdXQzb3NPUVdNWmxNV0t4Vy9BTUM4UThJcEU2REpuVHQ5eUFBeDMvNGhpM3JsdkhlK3dzSS8vTlQ5TzNiRjE5Zlg0TWpGaEVSRVJFUmQxVXVFL045Ky9ieDR0U3BOR3ZkaWRjLzNJeVBuNy9SSVVrWlV2KzI1b3gvWVJZWEU4K3ovTDNYK1BERHBjeWE5U2JObXpjM09qUVJFUkVSRVhGRDVTb3hUMHRMWTk2OGVYeTI5d3YrOHZxSGhOVDVQNk5Ea2pJc3NHSmxKcncwbDJQZnhERHg2V2NZOCtoSWhnOGZqc1ZpTVRvMEVSRVJFUkZ4SStWbWhxdExseTRSSGg3TzZmT3B2UHJCT2lYbFVtU05tNGN5WS80YU5ueTZrMW16Wm1reVFCRVJFUkVSS1ZYbElqRy9lUEVpVHo3NUpOVWJ0dUt4S2E5Z051dUpweFNQcjE4QXo3NitpTzkrUHMzTW1UUEp5c295T2lRUkVSRVJFWEVUYnArWXA2V2xNZVdaWjJnUzFvMkJqMHd3T2h4eFlXYXpoZkRwYjNQc1JDd0xGeTQwT2h3UkVSRVJFWEVUYnAyWTIrMTI1czJiaDNkUUNMMkhQbVowT09JR3pHWXpUMDJkemFiTjI5aTllN2ZSNFlpSWlJaUlpQnR3NjhROEtpcUtyNDcrd0tPVFp4Z2RpcmdSRDA4dkpzNTRsNWRudk1LNWMrZU1Ea2RFUkVSRVJGeWMyeWJtNTg2ZFk5YWN1VXlZTmcrVHlXUjBPT0ptZ212VTR2NlJmK2ExMTE3RGJyY2JIWTZJaUlpSWlMZ3d0MHpNN1hZN0w3LzhNZytNL0RNQmdSV05Ea2ZjMU4zM0RTSWhKWXZObXpjYkhZcUlpSWlJaUxnd3Qwek05K3padzhWVUczZjNHbXgwS09MbVJvWlA0NTEzM2lVMU5kWG9VRVJFUkVSRXhFVlpqUTZndEdWa1pEQm56aHdlZlhhVzBhRklPVkNsV2dpM3QrbE1aR1FrbzBhTk1qb2NFWkZTTmE1L3FQUDF3azB4eFhxdncySEhaREwrKy85eC9VUHhDd2hrM3NyL0ZPdDkxOGMvL2FtaCtBY0c4ZXpNUmFVZG9vaElrVnpiSm50NSs5Q29XV3RHL0hrcWxhcFVNekNxb3JtVjk0U3ljdjhwTHRlTHVCQTdkdXlnU3MwRzFHbHdtOUdoU0RreDRPSHhMRjM2a1o2YWk0amI2VFZrTkhCbDBzdmlXREYvSm45NXBPZE5pT2pXeUN2K1hvTkgwYTNmZ3daRkpDSnloWWVuRi9jTkhrWE5lbzM0Sm1ZZi8zcm5WYU5ES3RTdHZDZTQ4djNIclJKem04M0dCd3NYTW1oVXVOR2hTRGxTSWFnU0xkdmRvN0htSXVKMnN1K25ubDdleFhyZm9UM2JTYjZZZU1QMU9oeU9HMzV2YWNnci92YmQreEhhc1lkQkVZbUlYT0hwNWMzZzBSTjUrcFgzTUp2TkhQdm1LNk5ES2xSaDk0VFNiUE5MZXY4eGtsdDFaZi95eXkveHFWQ1ZHblgreitoUXBKenBjZjhJbHI3NUZ4NTQ0QUhNWnJmNnZrdEVKSWZzcnVIOWhvOWwwNnFGV0QwOGVIVFN5elFMN2VEY2YrMngyVjNnSFE0SFVSR0wyZlZKSkdtcEtiUm8wNG1SRTZmaDZ4ZVFvOXoyM2ZxeUt5cVMrUjhmeUxGOTBLaHdOcTM4Z01zcHliUnFkdzhqdzZmaDZlV053K0ZneDRZVjdJNktKQ0UrbHFCS3dYUWZNSndlOXorY1ovem40ODRRc1hBT1AzNzNOZWxwcVRSc2VnZWpKODl3ZGdYTkwvN3J1OFFYdDE0UmtkTGs1ZTJEeFdyRll2MGpuU3VzblFVNCtOa1d0cXhkeHJsVHg3RjZlREJzN0ROMHVuZGdvVzFhWVczL1Q5OGZKbkxSSEU0ZlA0YVhqdytEUjAraVU4K0JoYmFwK2JYNTJXM3Q1SWU2a1pKOE1jZHdxdnpPSWIrNlhJVmJaUkRMbGkzanZrRWpTMXhPZWxvcUVZdG04K3lvKzNoeVlGdis4c2k5YkYrLzNMbC8rbE5EbWZYQzJCTFhjNjF4L1VPWi9GQzNHMzcvelloSmlxNW0zUVo0QlZUaDRNR0RSb2NpSW5MVHBhWWtFN052Qi9VYk55TXA4VHhybHI3bDNOZHJ5R2huMS9mc3J2QUFPemV1Wk9PS0JkUnAySVE3MnQ3TlYvdDNFckZvZHE1eWp4Mk5vV09QKzNOdDM3cDJHYTA3ZGllb2NqQUhQOXZDcHBVZkFMQjkvWEpXTDVtSHlXeWhTKzhobUV3bUloZlA1YlBOYS9LTS9iY1RQNU1RZjQ2Nzd1bE5vMlozOHI4alh4S3g4STk1YWZLTC8zckZyVmRFcERUdDI3R0J6SXdNV3QzVnhibXRzSGIyaTExUkxKNDlsWVM0czNUb01ZRFFqajFJdTV3Q0ZLMU5LNmp0WC9qNjgvejY0N2UwN2RLTFZ1MjZrcDUyWlloblFXMXFmbTErUVFvNmg2SzIzMldWMnp3eGo0Mk41ZGpQdi9KNDI4NGxMbXY1ZTY5eFlQZW4xTCt0T1dHZDd5UCszRy9FblQzbDNOOXI4Q2c4dll2WHJlOW1LNHN4bFRmdHV2WmgyN1p0dEd2WHp1aFFSRVJ1THBPSmlkUGZ4bUwxSUh4WUo4NmUvdFc1YTlDb2NQWnMvWmpNalBRY1E4dDJSNjNHWXJWU3ExNGpUQ1lUWm91Rnd3ZWljeFJydDl1Wk1HMGVGYStieU1odXR6UDU3KzlUT1RpRWM2ZC81Vy9qQjNQNFlEU0RINTNFcms4aUFaajg2bnRVRGc2aGM4OEhtQkgrSUh1MnJxTkxueUc1UW05NlIxdHViM1VYWjA4ZDU4ekpYL2ordndjNGZ1emJRdU8vWG5IckZSRXBEU25KRjUxUGhwdUhkdVJQVHp6djNGZFlPL3ZwNm84QW1QTGFBdW8wYUpLajNDSzFhUVcwL1RhYkRZdlZTbGpubnR6ZXVqMG1rd2tvdUUzTnI4MHZTRUhuVU5UMnU2eHltOFI4Mzc1OU5MdXpmYW1VOWZYbnU3QjZlUEw4R3g5aXRsZ0F5TXhJZCs1djM3MWZxZFJUbXNwaVRLN0E0WEE0RzQ2U3VxdExMNTRiL1JiUFAvODhYbDdGbXloSlJNU1YrUGo2NCszcjUzeWRrbnl4MFBmRXg1M0Jick94ZGUweTU3YkxsNUp5bHV2bm4rY2ZhTDcrRmFnY0hBTGcvRy9xNVVzQUpKNlB4Y3ZiMTdtOWVxMTZBRnk4Y0Q3UE9HTDI3V0RsL05leGVuaFNzMTVESU9jOXZxaUtXNitJU0dudzhQU2lVOCtCN05uNk1WbFptWGhjOHpkblllMXMzTm1UZVB2NjVVcG9vV2h0V2tGdC84aUowMWkxNEEzKytYSTR3VFZxTTNMaU5CbzMvNk5yZVY3eWEvTUxVdEE1dURxM1NjelhybDNMb0hFdmxrcFpYdDQrSkY5TVpPUEtEK2o3NE9ONGVIcm1tSkgyK3JFUGhZMjVjRGpzYkZnK24rZ3Q2OGpLeXVTK1FTUFpzSHgrZ2N1M0ZHV015TFh5aTJuUXFIQTJMSDhmZ0JFVHBoSjM5aFNmcmw0S3dFUGovMHBZNXl1ekZoWTI1cTRvNTFEY21Bc2FpMUxRMkpLaWpEZThrWEdNSmVYcDdVUDkyMW9TSFIzTnZmZmVXeXBsaW9pNG91d3ZQTzEydTNQZURmOEtRVnhLdXNCYnEzYmo3ZU9iNS92TVprdWUyMU5UTHBGOE1aR0F3SXI4OHNOUjRJOEVQYWhpRlJMaVkwbU1qNlZpbFdxYysrM0VsZjFWYStSWlZzU2kyZGhzV2N6NmY5dklTRS9sbVJHNTIrdTg0cjllY2VzVkVTa05ubDdlL09tSjV3aXNXSVgxLzNxUHFIOHY1djRSNDRIQzI5bUF3RXBjT0IvSG1aTS9FMUtuUVk1OUpXM1RXb1oxb21WWUp3NGZpT2I5MTU1aCtidXY4Y3FDZFVEK2JXcGViYjdGYWlValBRMkh3NDdkWm5kMmlTL0tPUlJVbHl0d3JXanpFUnNieTdtNDg5UnIxS3hVeXVzMWVEUUFteU9YTUhYc0FQYnYzRlRvZXdvYWM3RnQzYi9ZSFBraDNqNStkT2plbjczYk5oUmFYbEhHNGhVbHBpOTJiNlpPZzZZa1hVaGd5WnlYT0xEN1V4bzNiMDFLOHNVY1krb0tHM05YbEhNb2JzejVqVVVwNnJubE45NndKT01ZUzZwRm00NTg4Y1VYcFZxbWlFaGV2byt6ODhQdmRtdzNjUUx6ZGN2ZUFTQWpQYTFZNy9PdkVBVEFrdGxUbmR2Q092ZkViclB4NXZOamlGdzhsdy9lZUw1STkxZTQ4dVh3bkJlZjROOExaN0ZvMWdzQTNOMXJFQUNkci81MzNrdmppVmcwbS9kZm13SkExM3lXTm5QWUhXUm1aTEJxd1J1OCsrcmtJc2QvdmVMV0t5THVLVDBMOXArd2taUjJhMWVUdUhmZ0NDcFZxY2JXdGNzNGQ3VkxlV0h0N0QxOWhnSXcrNFZ4ckp6L09rdm5UWGZPbzFYU05tMzYrQ0ZFTEpyRHdjKzJBT0IxOWNrNkZLMU56UlpTcHdHWkdlbEVMcDdMdjk3OU8xbVpHVG4yRjNRT3hhMnJySEdMeER3bUpxYlVrbktBZXg4WXdXTlRYcUZ5Y0EwdUpQek9SMis5ekpZMUh4WDhwcXRqTHA2YU9oZXp4Wkpqek1XZXJSOERNSEhHT3d3Zjl5eVRYbm0zMEJpdUhTTlNwWHJOUE1maUZVWDQzLzdKVXkvTndXcjFJRDB0bGZFdnp1TEpGMmJoRnhCSTBvVUVVbE91ZEFWc2VrZGIvanByS1IxN0RLQkQ5LzRBT2NiY0ZlVWNpaHZ6dFdOUlJvWlBvL3VBUHhYNXZMTEhHdzRmOXl4L25qWVBnTU1IbzRzY1IvYVlsaEVUU3FlWFJiYVdiVHR6NEVEcFBJRVhFU25JMFhOMlpuMld3WlJONlN6L0twUHY0dXhrbG5LV25uM3ZLMjVYN3o3RHh1RHQ0OHNQUnc4NXR3MGFGYzdkdlFhVDhQczVka1ZGRUh2NmhMT3JaR0g4QWdKcEVkYUpmZHMzZ3NQQkF5UC83THhYOVJuMkdQYy9QSjZNOURSMlJVVml3c1NJQ1ZPNTY1N2VlWlkxYk93eitBVlU0TWlYZStqYzg0RWl4NS83bU9MVkt5THVLZDNtNE1Ndk01bnlTVHB2N3M1Zzl5ODI0bE51ZnBMdTRlbkovWTg4UlZaV0ppdmUvd2RRZUR2YmUraWpEQjQ5RVM5dkg2SzNyT1hici9ZVFdLa0tVUEkyelQrd0ludTNyZWZ3d1dpYXRBempzY2t6blB1SzBxWm1HenBtTWhXclZHUGY5ZzFVRHE2QlgwQmdqdjBGblVOeDZ5cHIzS0lyKzc1OSsyaFpDcE8rWGF0ZDE3NkVkYjZQcUlqRmZQTHZSV3hmdjd6QTJmMEtHbk1SSDNjR0wyOGZxdGVzQzBDMWtOcUYxbCtVc1hpRjhmRUxjSFpqOGZMeEpTdjVJbFdxMVFRZ29FSVFLY2tYc2RteWdNTEgzQlhsSElvYjg0Mk1SY2xXMEhqRGtveGpMS2txMVdwaU4zdHc0c1FKNnRhdFcrcmxpNGhjTHlYRHdlNWZiT3oreFlhM2g0azJOYzIwcm1YaHRpb212S3dsbTBNanI2Vm1ydCtXMTVDc2RsMzcwSzVybnh6YlBEeTlHREhoeFh5L0VDMXNXWnZCb3ljeWVQVEVYTnROSmpOOWh6OU8zK0dQRjZuY0R0MzdPNU42Z0U0OUJ4WXAvdXZMS2F4ZUVTbC9qc1hiT1JadkI2QmVSVE5odGMyMHJHR21Sa0RwUEF1OXZoMXEzNjBmN2J2OU1jOVVZZTJzeVdUaXZzR2p1Ry93cUR6MkZhOHR2Yjd0Zis2TkpmbkdYWlEyTlZ1VGxtRzhzWFN6OCtmK0R6MVI1SFBJcnk1WDRSYUorWmRmSHVLRmg2YVVXbm1uangralZ2M0dXS3hXK2cwZnk1WTFIeFdybS9YMWZQMEN1SlIwZ1lUZnoxR3BhblZPL3ZTL1F0OVRsTEY0cGFtd01YZEZPWWZpeHB6ZldKVEN4cFpBd2VNTlN6S09zVFEwdlAxT2podzVvc1JjUkc2NXRFd0hlMysxc2ZkWEcxNVdhQlZpb1UwdEMwMkRUWGlYTUVrWEVaR2krelhSenErSmRsWWZnV3IrSnRyWHRkS2locGs2UVNiVUdrdGVYRDR4ajQyTnhXRzJVcUZpNVZJcjgrK1RSOUN5VFdlcVZLL0pMejhjSlNzcmt6YnQ3cm5oOGxwMzZFNzBsclhNbmZva3pkdDA1TWpCUFlXK0o2eHpUM1p1WE1XYno0K2hTY3N3RXMvSDBxSk5weHpmOHBlbWE4ZmNuVDE5UE5mK29weERjV09lUG40SXQ3ZHVUMUxpbGRrZXM4ZWloTlJwd0tsZmZpQnk4VnhTVXk3bEdsc0NmNHczYkhKSEdJZjJiZ2YrR0c5NHEzOTMxNnZic0NuZmYvODkvZnZmbXZwRXBIejU0WGM3OC9aa2tHVXYrTGowTERodzBzYUJrelk4TE5DeWhvV3dXbVlzM25sUHlDa2lJamRIN0NVSDY3L05aUDIzVU1uWFJOdmFGdTRNc1lESkxVWVZTeWx4K2F2aHh4OS9wR2JkaHFWYVpvczJuZmp4dTYvWXVYRVY4ZWRPYzNldndZd01uM2JENVEwZDh6UnQ3KzVGNHZrNHZ0cTMwOWxGeE5Nci8zWEhTeklXNzBZVU51YXVLT2RRM0pqekc0dFMyTmdTS0hpODRhMyszVjJ2VG9NbWZQZmRkN2VzUGhFcFgwNWRjQlNhbEYvUDdyalM1ZjFpbWdQVFRld3hkRE1zM0JTVDd3b21JaUt1SnN0K3BTMituT2tBUFR1WGE1Z2NEc2V0blVLd2xDMWJ0b3hqdjExa1VCN2p6c3FLNjZmci8vcnpYY3oveDE5b0VkYUo4TC85MDhESWlxNHNuY1AxeTZtVk5aa1o2VHp6Y0RmMjdkdFg1UGNzT1pqSjV5ZHRqQW56b0gxZDEvcWpXVVJ1clIwLzJ2ajM0Y3hDai9Pd3dHMVZMYlFLTVJGV3k0S2Y1NVUvQUVORFF3c2R6eTIzenJqK29jVEVYUGs4RWk0N2VHNXpPaFY5VE16cTYxWElPMFdrTEVoS2R6QmxVOEVUWkZieU5kRzhtcG0yZFN3MHJtTEdmRFVmVjN0Y3RsemJIaHZCNWJ1eUh6OStuQm9OMmhnZFJvSDJiRmxIelA2ZDFLN2ZtS1FMNTRuWnR4T3p4VUx2b1k4WkhWcVJ1Y001M0NvZW5sNTQrMVhnOTk5L3AyclZxa2FISXlMbGlLY0ZtZ1piQ0sxcEpyU1dCUytYdjh1TGlMaXVPMElzOUc5cW9XNlFHWk9MUGh5Zi90UlEvQU9EZUhibUlxTkRjWHN1Zjh2KytlZWZhZEYxbU5GaEZLaHl0UnJFblRuSnNhT0g4UFR5cGxHek8rbjM0T00wYkhxSDBhRVZtVHVjdzYwVVhLTVdwMDZkVW1JdUlqZWR0eFZ1cjJhbVRTMExyVUxNZUZwYzlLOC9FUkVYVnlmSVRJdnFabzdGMi9neDNrRzdPaGJxVlhUdGtjTzlCby9DMHp2LzRiZFNlbHcrTWYvMTExK3BVYnUrMFdFVXFIbG9SMTcvTU1yb01FcWtMSjJESzNUNXFWcTlGcWRQbjZaMTY5WkdoeUlpYnFwMmtJa0J0M3ZRb3JvSnExbkp1SWlJRVR6TU1LaTVCKzNxbXFua2M2VXRmbnV2SFhEcDBjSk83YnYzSy93Z0tSVXVuWmlucHFaaWM0Q1h0NC9Sb1lqa1VLRmlaZUxqNDQwT1EwVGMyRzFWemR3WjR0cFBZb29yZTQ2UmZzUEhzbW5WUXF3ZUhqdzY2V1dhaFhZd09qUVJLYWQ4UEV6MGFlSys4d05kUDdlVHcrRmd4NFlWN0k2S0pDRStscUJLd1hRZk1Kd2U5eitjNDNpMTA4WG4wbmYwaXhjdjR1ZGZ3ZWd3WE5hNC9xRk1mcWhic2QvbmNPU2NEbmo2VTBPWjljTFkwZ3JMTGZoWHFNaUZDeGVNRGtORXhPMmtwaVFUczI4SDlSczNJeW54UEd1V3ZtVjBTQ0lpNWNiMjljdFp2V1FlSnJPRkxyMkhZREtaaUZ3OGw4ODJyM0VlbzNiNnhyaDBZbjdod2dYOEt3UVpIVWE1c21MK1RQN3lTTThjMjNvTkhrVzNmZzhhRkZIWkZCQVlSRUpDZ3RGaGlJaTRINU9KaWRQZjVxbXBjekZiTEp3OS9hdlJFWW1JbEJ1N1Bva0VZUEtyN3pGODNMTk1lR2t1QUh1MnJ2dmpJTFhUTjhTbHU3S25wS1RnN2V0dmRCZzNoY1Bod0ZRR3AyODh0R2M3S2NrWGMyelQySlBjZlAwcWtKeWNiSFFZSWlKdXg4ZlhIMjlmUCtmcjYrOUpJaUp5OHlTZWo4WEwyNWZLd1NFQVZLOVZENENMRjg0N2oxRTdmV05jT2pIUHpNekVhblhwVThnaGUweEcrMjU5MlJVVnlmeVBEd0JYa3ZTb2lNWHMraVNTdE5RVVdyVHB4TWlKMC9EMUN3RGdwKzhQRTdsb0RxZVBIOFBMeDRmQm95ZlJxZWZBUXNlQTVGZC85aGlTeVE5MUl5WDVvbk95dFhIOVEzTWNlKzEyalQzSnllcmhRVVpHaHRGaGlJaUlpSWlVbXFDS1ZVaUlqeVV4UHBhS1ZhcHg3cmNUQUZTdVdzUGd5RnlmUzNkbHo4akl3R3IxTURxTVVwV2Frc3l4b3pGMDdIRy9jOXZPalN2WnVHSUJkUm8yNFk2MmQvUFYvcDFFTEpydDNML3c5ZWY1OWNkdmFkdWxGNjNhZFNVOUxSVW8yaGlRNHVnMVpEUWVubDdPMS9uUjJCT3dlbmlTa1psRmxoM1NzeHlrWmtKeXVvT0xhUTRTTGp1SVQzRndMdG5CbVNRSHB5NDRTTWtBaCtQS1B4RVJFUkdSc3FoenIwRUF6SHRwUEJHTFp2UCthMU1BNktwaHJTWG0wbyticzdLeXNIaTRWMkp1dDl1Wk1HMGVGYXRVYzI3YkhiVWFpOVZLclhxTk1KbE1tQzBXRGgrSWR1NjMyV3hZckZiQ092Zms5dGJ0blYzZ3J4MERVams0aE00OUgyQkcrSVBzMmJxT0xuMkdGRHUyUWFQQzJiUDFZekl6MGhrMEtqemY0NHBVNzlXeEp4YXJCK0hET3JuZDJCT3oxUU5UcjNkNGNsMWFrZDlqTXNISkMzWTY0TDR6ZTRxSWlJaUk2K296N0RGd1hCbFR2aXNxa2lyQklZeVlNSlc3N3VsdGRHZ3V6NlVUYzR2Rmd0MW1NenFNVXVYajU1OGpLUWVJanp1RDNXWmo2OXBsem0yWEx5VTVYNCtjT0kxVkM5N2dueStIRTF5ak5pTW5UcU54ODlBaWpRRzVHVFQyQkJ5MnJCeXJWNW9BSEE0Y0pqQmQrUjl3bUhDWXN2ZWJBQWVlSG1WdlhnRVJrYklpZXdoVnR1d2hWQ0lpY25OYzMrNmFUR2I2RG4rY3ZzTWZMOUx4YXFlTHpxVVRjdzhQRDdJeU00ME9vMVNaemJtZmx2cFhDT0pTMGdYZVdyVWJieC9mWFB0YmhuV2laVmduRGgrSTV2M1hubUg1dTYveHlvSjF4UjREWXJGYXlVaFB3K0d3WTdmWm5WM2lyNVg5Tk41dXQyTTI1ejBTUW1OUElDc3pBNCtZZDNqMkw4OWdNWnV3bU1GaWNtQXhtN0Nhd1dJR3ErbVA3Zjh2Sm9zdlR0bW80YS9FWEVSRVJFU2t2SEg5eER6THZSTHp2SVIxN3NuT2phdDQ4L2t4TkdrWlJ1TDVXRnEwNlVTSDd2MEJtRDUrQ0xlM2JrOVM0cFVuMGw1WG4wUjM3aldJRGN2bk0rK2w4VFFMN2NDUkwvY0ErWThCQ2FuVGdGTy8vRURrNHJta3Bsd2lLelAzNUdYWlh4SXNtVDJWc2MvTnpMT2M0dGJyanJJeU0vRzRkSklHbGEvOThpSy9wTnRFR1p5QVgwUkVSRVJFYmhHWG52ek54OGVIakR5ZTZycWJRYVBDdWJ2WFlCSitQOGV1cUFoaVQ1OXdkZzhIOEErc3lONXQ2emw4TUpvbUxjTjRiUElNNE1vWWtQc2ZIazlHZWhxN29pSXhZU3B3RE1qUU1aT3BXS1VhKzdadm9ISndEZndDQW5NZDAyZllHTHg5ZlBuaDZLRjg0eTF1dmU0b0xlMHl2cjY1ZXplSWlJaUlpSWhjejZXZm1BY0dCcEp5eVgzR0psOC9KaU9iaDZjWEl5YTh5SWdKTCthNS83azNsdVM1dmJoalFKcTBET09OcFp1ZFAvZC82SWxjNzJuWHRRL3R1dllwc0J5TlBZSGtpNGxVcWxUSjZEQkVSRVJFUk1RRnVQUVQ4OERBUUM0bHVVOWlMdTdqMHNVTEJBYm03bkVnSWlJaUlpSnlQWmRPekFNQ0FraFBUY0Z1ZDYrWjJjWDFYVXJTRTNNUkVSRVJFU2thbDA3TVRTWVRkZXJVSWU3TUthTkRFY2toUHZZM2F0V3FaWFFZSWlJaUlpTGlBbHc2TVFlb1g3OCtaMDcrWW5RWUlqbjhmdTQwdFd2WE5qb01FUkVSRVJGeEFTNmZtRGRvMElCenA0OGJIWVpMY2pqc2h0VTEvYW1oekhwaDdDMnIvMVp5T0J3a3hKMGpKQ1RFNkZCRVJFUkVSTVFGdUh4aVhyOStmWDQ3OGJQUlliaWNGZk5uOHBkSGVocFdWNi9CbytqbXB1dWF4LzUyZ2xxMWFtS3hXSXdPUlVSRVJFUkVYSUJMTDVjRzBMQmhRMzQ3a2ZkeVlVWnhPQnlZVENhand5alFvVDNiU1VuT2YwYjcwanlIdk9wcTM3MWZxWlJkRnAzOCtYODBhZExFNkRCRVJFUkVSTVJGdUh4aVhxOWVQUkxqenBDUmtZNm5wNWRoY1l6ckg0cGZRQ0R0dS9WbFYxUWs4ejgrQUZ4SmNLTWlGclByazBqU1VsTm8wYVlUSXlkT3c5Y3Z3UG5lZzU5dFljdmFaWnc3ZFJ5cmh3ZkR4ajVEcDNzSDRuQTQyTEZoQmJ1aklrbUlqeVdvVWpEZEJ3eW54LzBQNTZpejMvQ3hiRnExRUt1SEI0OU9lcGxtb1IwQStPbjd3MFF1bXNQcDQ4Znc4dkZoOE9oSmRPbzVrSEg5UTNQRW5iMnVlSDdua0wwOWU3M3h5UTkxSXlYNVlvNzF5UE03aDhMcXlpNnpwT2RhbHB6NDZYdGFORzFxZEJnaUlpSWlJdUlpWEw0cnU4VmlvWG56NXZ4dzVFdWpReUUxSlpsalIyUG8yT04rNTdhZEcxZXljY1VDNmpSc3doMXQ3K2FyL1R1SldEVGJ1ZitMWFZFc25qMlZoTGl6ZE9neGdOQ09QVWk3bkFMQTl2WExXYjFrSGlhemhTNjloMkF5bVloY1BKZlBOcS9KVVdmTXZoM1ViOXlNcE1UenJGbjZsblBmd3RlZjU5Y2Z2NlZ0bDE2MGF0ZVY5TFJVQUhvTkdZM0gxUzh4ZWcwWlhlZzVGS2FnY3lpb3JtdVY5RnpMa3VQSHZxRlpzMlpHaHlFaUlpSWlJaTdDNVorWUEzVHExSW1EKy85RGl6YWRESTNEYnJjellkbzhLbGFwNXR5Mk8ybzFGcXVWV3ZVYVlUS1pNRnNzSEQ0UTdkei82ZXFQQUpqeTJnTHFOTWpaL1huWEo1RUFUSDcxUFNvSGg5QzU1d1BNQ0grUVBWdlgwYVhQa0NzSG1VeE1uUDQyRnFzSDRjTTZjZmIwcjg3MzIydzJMRllyWVoxN2NudnI5czZ1NllOR2hiTm42OGRrWnFRemFGUjRvZWRRbUlMT29hQzZTdk5jeTRyMHRNdWNQZkVUelpzM056b1VFUkVSRVJGeEVTNy94QndnTkRTVTR6OThZM1FZK1BqNTUwcG80K1BPWU12S1l1dmFaV3haOHhGMm00M0xsNUtjKytQT25zVGIxeTlYUWd1UWVENFdMMjlmS2dkZm1kMjdlcTE2QUZ5OGNQNlBPbjM5OGZiMXc4UFRFeDlmZit3Mm0zUGZ5SW5UQ0t4WWhYKytITTYwSng3ZzJEY3hGQ2F2Y3loTVFlZFFWQ1U5MTdMaW01alBhZDM2VHF4V3Qvak9TMFJFUkVSRWJnRzNTTXh2dSswMlVwTVRTTDZZYUdnY1puUHVXYmo5S3dSaHRsaDRPM0lQQ3pmRk9QOWxDd2lzUk5ybEZNNmN6RDJ6ZkZERktxU25YU1l4UGhhQWM3K2RBS0J5MVJwRmlxZGxXQ2RtTHRuRVUxUG5FSGYyRk12ZmZjMjVML3ZwdWQyZWN4bXp2TTdCWXJXU2taNkd3MkhIbHBYbDdCSmZsSE1vcUs1cmxmUmN5NHB2WXZiUnRtMWJvOE1RRVJFUkVSRVg0aGFKdWRsc1pzQ0FBZXpac3M3b1VISUo2OXdUdTgzR204K1BJWEx4WEQ1NDQzbjI3OXprM0g5UG42RUF6SDVoSEN2bnY4N1NlZFBadm40NUFKMTdEUUpnM2t2amlWZzBtL2RmbXdKQTF5SXVNelo5L0JBaUZzM2g0R2RiQVBEeTlYUHU4NjhRQk1DUzJWTUxMU2VrVGdNeU05S0pYRHlYZjczN2Q3SXlNM0xzTCtnY2lscFhTYy8xOC85OFFzeStIVVU2OW1aeE9CeDhFN09mZSs2NXg5QTRSRVJFUkVURXRiaE5mOXZ1M2J2ejBveVo5SGx3ak5HaDVEQm9WRGlaR1JrYzJydWRYVkVSMUtoVm4zc0hqbkR1N3ozMFVTd1dDN3MzcnlaNnkxcjhLd1RSTExROUFIMkdQUVlPMkxOMUhidWlJcWtTSE1LSUNWTzU2NTdlUmFyYlA3QWllN2V0eCtGdzBLUmxHSDk2OGpubnZqN0R4ckJ5L2t4K09IcW8wSEtHanBuTTBublQyYmQ5QS9jT0hJRmZRR0NPNWM4S09vZWkxbFhTYzkzbmRCeWdBQUFnQUVsRVFWU3laaG4rZ1VHRWR1eFJwT052aGgrLy9Zci9xMXVMa0pBUXcySVFFU21NbjU5ZmpoVXp4RmplM3Q1R2h5QWlCbEY3WExZWTNSNmJIQTZIdzlBSVNvbk5acVAvZ0FGTWVtMFJWWUtWR01tdHQrenRWK2g2VndzZWVPQ0JZcjkzeWNGTVBqOXBZMHlZQiszcjVoNU9JQ0tTYmNlUE52NTlPSk1lalN3TXY4UEQ2SENrRkNWY2R2RGM1blFxK3BpWTFkZTRKV0JGcEdUZTNwdkJrWE4ybm1qblNWZ3R0K2lnTExlQTIxd3BGb3VGa1k4OHd1YUlKVWFISXVWUVJub2EvLzFpRjkyN2R6YzZGQkVSRVJFUmNURnVrNWdEOU9yVmk2LzMvNGVzekV5alE1Rnk1ck5QMTlMN3ZwNVVxRkRCNkZCRVJFUkVSTVRGdUZWaUhoUVV4SUQrZmRuMjhiK01Ea1hLRVlmRFFmU25heGc4ZUxEUm9ZaUlpSWlJaUF0eXE4UWNZUGp3NGV6Y3RJcXNMRDAxbDF2andLN05OS3hmbThhTkd4c2Rpb2lJaUlpSXVDQzNtWlU5VzYxYXRiaS9YeDgrV2JXSWdZODhaWFE0NHVZY0RnZWZSQ3hpM3F6WGpRNUZwRkJkdTNZbEtTbko2RERrS2o4L1A2S2pvMjk1dmJvT3loYWpyZ01STVo3YTQ3TEY2UGJZN1JKemdGR2pSakY0eURDNjludVF3SXFWalE1SDNOaU9qU3RwMWJ3cFRabzBNVG9Va1VJbEpTV3hjRk9NMFdISVZVWXRrYVByb0d6UlVra2k1WmZhNDdMRjZQYlk3YnF5QTFTcVZJbW5KNFh6NGR4cFJvY2lidXpDK1RpMnJsbktsQ2xUakE1RlJFUkVSRVJjbUZzbTVnRDkrdldqZ2hkRWIxbG5kQ2ppcHY3Zk8zL256MCtOcDJyVnFrYUhJaUlpSWlJaUxzeHRFM09MeGNMMDZkUDVaT1Y4VHZ6MHZkSGhpSnZadlBwREFqenREQnc0ME9oUVJFUkVSRVRFeGJsdFlnNVFyVm8xWHAvNUQrYi80eStrcGlRYkhZNjRpZThQSCtUZ2p2VzgrdXFyV0N3V284TVJFUkVSRVJFWDU5YUpPVUJZV0Joakh4dkZtODgvVHVybFMwYUhJeTd1MXgrLzQ4TTVMekZyMXB0VXJGalI2SEJFUkVSRVJNUU51SDFpRGpCczJEQ0dEZXJQekdkR2s1S3NKUW5reHB6NDZYdmUvL3ZUekg3emRjM0NMaUlpSWlJaXBhWmNKT1lBSTBhTVlOVER3M2dsL0VGKy9QWnJvOE1SRi9QbG5tMjhPMk1pYjc0K2s5YXRXeHNkam9pSWlJaUl1QkczWE1jOFA4T0dEYU5ldlhwTWZlbXZkT28xbEw0UGpzRmtNaGtkbHBSaFdWbFpyRjM2Rmo4Zitad2xpeGRTdjM1OW8wTVNFUkVSRVJFM1UyNmVtR2RyMjdZdEVmOWVSZktaLy9HMzhZTTVjakRhNkpDa2pEcXcrMU9tamgyQWp6Mlpqejc2U0VtNWlJaUlpTGlzY2YxRG5mOG1ERzdQM0pmR0UzZjJsSFAvOUtlR011dUZzYVZXMStTSHV1Vzd2elRyY2hmbDZvbDV0a3FWS2pGcjFpdysvL3h6NXM2ZHgrYklEK25RWXdEdHUvWEZ3OVBMNlBERVFKa1o2ZXpmdVltOTI5YmpiYkV6KzQxLzBLcFZLNlBERWhFUkVSRXBNUTlQTDdyMUg4N1AzLzJYL3gwK3lKSTVML0hDN0dVQTlCbzhDazl2NzFzU3g2MnN5MVdVeThRY3dHUXkwYUZEQjlxMmJjdWhRNGRZdjM0OXozdzRqN3FOYnFkKzQrWTBhdGFhNEpEYVZBaXNoTGVQTHlaenVldGM0TlljRGdmcGFhbGNTa29rN3N3cGZ2cjJhMzcrM3hGKy9mRmJPblhzd0F0L21VVHIxcTIxSEpxSWlJaUl1QTFQTDI4R2o1NUlWbVlHRXgvc3dxbWZmM0R1YTkrOTN5Mkw0MWJXNVNyS2JXS2V6V3ExMHE1ZE85cTFhMGRTVWhMZmZmY2RSNDhlNWRDMlZadzZkWXFFaEFSU1UxTnhPQnhHaHlxbHpOdmJtNkNnSUdyWHJrM0xsaTI1Ny9GSGFOYXNHWUdCZ1VhSEppSWlJaUp5MDJSbFptSzNaUkZjbzdaejI3aitvZmdGQkRKdjVYK2MydzUrdG9VdGE1ZHg3dFJ4ckI0ZURCdjdESjN1SFpqcjJNa1BkU01sK1NJTE44WGtxT2Z6blord2Z2bjdYRXE2d0ozdHVqSnk0alE4dmJ5TFZWZDVVZTRUODJ0VnFGREJtYVNMaUlpSWlJaTRrNHowTk5aKzlEYkhqaDRDazRrQkk4Ym5lK3dYdTZMNGNPN2Y4UFVMb0VPUEFkaXlNa203bkZMa3VsSXZYeUlxWWpHdDd1ckNrUy8zY2pCNkN4V3JCRFA0MFVtbFhwYzdVR0l1SWlJaUlpSlNEbVJtcExOMTdaVXg1U2FUaWUwZi80dWFkUnRTbzNidVNZNC9YZjBSQUZOZVcwQ2RCazJLWFpmRGJtZktQejZnVXBWcTNOMTdDRFArUEl6REI2UHpUTXhMV3BjNzBNQnBFUkVSRVJHUmNzQXZJSkNGbTJKNGIrM25QQkwrRXNlUGZjdXl0MS9KODlpNHN5Zng5dlc3NFVUWjF6K0FTbFdxQVRpN3pLZGV2blJUNm5JSGVtSXVJaUlGR3RjL05OOTkxNDhsSzQyNnJoMXpOdjJwb2ZnSEJ2SHN6RVU1am5NNDdKaE1mM3kzbk45eE4wdGVZK1BjMWJXZnY1ZTNENDJhdFdiRW42YzYvOWdxeTY2L1R0eWxMaEdSa3ZMdzlLUkZhQ2NBRXVOajh6d21JTEFTRjg3SGNlYmt6NFRVYVpCam44VnFKU005RFlmRGp0MW1KejB0TmRmN1UxTXVjU25wQXY0Vmd2amxoNk1BVkE0T0tYWmQ1WVVTY3hFUktWQ3ZJYU9kcjdlcytRZ1BUeSs2RC9qVHJhazdqK1ZVVnN5ZnlWZjdkakpuK1k0Q2o1UFNrNzI4em8vZmZzMDNNZnY0MXp1dk1tbkd1MGFIVmFDOHJoTjNxRXRFcENReTB0Tll0K3dkTWpQU09YcG9Id0F0Mm5UTTg5aDcrZ3hsL2IvZVkvWUw0MmpUNlY3UzAxS3BWYjhSOXc0Y1FVaWRCcHo2NVFjaUY4OGxOZVVTV1prWnVkNXZ0OXVaOWRleE5HM1Zsa043dHdQUStiNEhpbDFYZWFIRVhFUkVDalJvVkxqejlaWTFIK0hwNVoxajI3VWNEZ2NtazZuVTZzNXJPWlZEZTdhVGtueXgwT09rOUdRdnI1T1dlcG1uaDNmaDJEZGZHUjFTb2ZLNlRxNVZtdGRxWVhXSmlKUVZtUm5wYkZuekVTYVRpWUNnU25UclA1ekJveWZtZVd6dm9ZOWlzVmpZdlhrMTBWdlc0bDhoaUdhaDdRRVlPbVl5UytkTlo5LzJEZHc3Y0FSK0FZRzUya0cvZ0FyY2Z1ZGQ3TjIySGs4dmJ3WStNb0dPUFFZVXU2N3lRb201aUlpVVNIYTM3dmJkK3JJcktwTDVIeDhBNEh6Y0dTSVd6dUhINzc0bVBTMlZoazN2WVBUa0djNHUwQTZIZzQwckZ2RFpwMnZJeXN5Zys0Q0g4aTA3dTh2NHRkMnF4L1VQZFhhbHYvNDRoOFBCamcwcjJCMFZTVUo4TEVHVmd1aytZRGc5N244NHgvSDlobzlsMDZxRldEMDhlSFRTeXpRTDdWQ2syTXNyTDI4ZkxGWXJGdXNmZno0NEhBNmlJaGF6NjVOSTBsSlRhTkdtRXlNblRzUFhMOEI1VEg1TDRKVDBjL3JwKzhORUxwckQ2ZVBIOFBMeFlmRG9TWFRxT2JEUTYrVDZhN1VveS80VXRHUlFYbldKaUpRMWhiVlAxKzgzbVV6Y04zZ1U5dzBlbGV2WUppM0RlR1BwWnVmUC9SOTZJdCt5SGh6N2x4TFZWVjVvTUpTSWlKUllha295eDQ3RzBMSEgvYzV0djUzNG1ZVDRjOXgxVDI4YU5idVQveDM1a29pRnM1ejd0NjlmVGxURVlyeThmZW5RWXdBSGRuOWFhRDI5aG96R3c5UEwrVG8vMjljdlovV1NlWmpNRnJyMEhvTEpaQ0p5OFZ3KzI3d21SOHd4KzNaUXYzRXpraExQczJicFcwV092YnphdDJNRG1Sa1p0THFyaTNQYnpvMHIyYmhpQVhVYU51R090bmZ6MWY2ZFJDeWE3ZHoveGE0b0ZzK2VTa0xjV1RyMEdFQm94eDdPSlhCSytqa3RmUDE1ZnYzeFc5cDI2VVdyZGwyZFl4d0x1azd5dWxZTFU5QTVGUFdhRkJFUktZaWVtSXVJU0luWjdYWW1USnRIeFd1ZUtEZTlveTIzdDdxTHM2ZU9jK2JrTDN6LzN3TWNQL2F0YzMvMHAyc0JtRFRqSGFyWHFrZlh2c09ZOXVTZ0F1c1pOQ3FjUFZzL0pqTWpQZC91OUFDN1Bva0VZUEtyNzFFNU9JVE9QUjlnUnZpRDdObTZqaTU5aGx3NXlHUmk0dlMzc1ZnOUNCL1dpYk9uZnkxeTdPVk5TdkpGNTVQaDVxRWQrZE1Uenp2MzdZNWFqY1ZxcFZhOVJwaE1Kc3dXQzRjUFJEdjNGN1FFVGtrL0o1dk5oc1ZxSmF4elQyNXYzZDdaTmIyZzZ5U3ZhN1V3QloxRFVhOUpFUkdSZ2lneEZ4R1JFdlB4ODgrVjZNVHMyOEhLK2E5ajlmQ2tacjJHd0pXeGJkbmk0ODdnNWUxTDlWcjFBS2g2ZFNtVjBwQjRQaFl2YjEvbjdLL1pkVnk4Y1A2UG1IMzk4ZmIxYzc2K2RteGNZYkdYTng2ZVhuVHFPWkE5V3o4bUt5c1REeTh2NTc3NHVEUFliVGJudXJnQWx5OGxPVjhYdEFST1NUK25rUk9uc1dyQkcveno1WENDYTlSbTVNUnBORzZlL3lvQ2tQZTFXaGd0NHlNaUlqZWJ1cktMaUVpSm1jMldYTnNpRnMzR1pzdGk1cEpQR1BmY3pGejcvZndya0o1MjJibE15NG1mdmk5U1hkbFBSZTEyZTc3SEJGV3NrcVBzYzcrZEFLQnkxUnBGcXFPdzJNc2JUeTl2L3ZURWMvUWJQcGIvSFQ1STFMOFhPL2Y1VndqQ2JMSHdkdVFlRm02S2NmN0xGaEJZaWJUTEtadzUrWE91Y2t2Nk9iVU02OFRNSlp0NGF1b2M0czZlWXZtN3J6bjM1WGVkNUhXdFhydnNqeTBySzlleVB3V2RRMEYxaVlpSUZKVVNjeEVSRi9OOW5KMGZmcmRqY3hnZFNjRWNkZ2VaR1Jtc1d2QUc3NzQ2T2RmK085dDNCV0RPMUNmNTk4SlpmUEQ2YzBVcTE3OUNFQUJMWmsvTjk1ak92YTUwaVovMzBuZ2lGczNtL2RlbUFOQzEzNE9sRW50WmtIRFpjY3V2ZzNzSGpxQlNsV3BzWGJ1TWMxZTdsSWQxN29uZFp1UE41OGNRdVhndUg3enhQUHQzYm5LKzU1NCtRd0dZL2NJNFZzNS9uYVh6cHJOOS9YS2c1Si9UOVBGRGlGZzBoNE9mYlFIQTYrcVRkU2phZFpJdHBFNERNalBTaVZ3OGwzKzkrL2RjeS80VWRBN0ZyVXRFM0V0NkZ1dy9ZU01wcll6ZmxLOGExeitVeVE5MU16cU1RbDBmNS9TbmhqTHJoYkVHUm5UektURVhFWEV4UjgvWm1mVlpCbE0ycGJQOHEweStpN09UV1FhejlHRmpuOEV2b0FKSHZ0eEQ1NTY1MXkwZDh1alRoSFh1U1dKOExJZjJicWZmOEtMZGNQc01HNE8zank4L0hEMVV3REdQY2YvRDQ4bElUMk5YVkNRbVRJeVlNSlc3N3VsZEtyR1hCZkdYSGJmOE92RHc5T1QrUjU0aUt5dVRGZS8vQTdneXh2cnVYb05KK1AwY3U2SWlpRDE5d3RrbEhhNHNnVE40OUVTOHZIMkkzcktXYjcvYVQyQ2xLa0RKUHlmL3dJcnMzYmFld3dlamFkSXlqTWNtejNEdUs4cDFrbTNvbU1sVXJGS05mZHMzVURtNEJuNEJnVG4yRjNRT3hhMUxSTnhMdXMzQmgxOW1NdVdUZE43Y25jSHVYMnhrMkl5T3l2MzBHanlLYmtYODB0WlZtUndPUjluN2EwNmtuRmx5TUpQUFQ5b1lFK1pCKzdxNXUxbUtYQ3Z5U0JiYmptWGwyT2J0WWFKTlRUT3RhMW00cllvSkwydnU5WmxEUTdXVVUxa3lybjhvTVRIRi96eDIvR2pqMzRjenFWUFJ4TW5Fbkxkd1hRZXU1OXJySU9HeWcrYzJwMVBSeDhTc3ZsNkZ2Rk5FeW9La2RBZFROdVU5QjBtN3VoYjZOckZRSXlEdlo2Rkd0TWZYTHc5WlZoa1I1NDNlbDB1TEpuOFRFWEVEYVprTzl2NXFZKyt2TnJ5czBMYTJoVGExTERTc2JNWkxMWDI1Y2YxMTBDcmt5blhRTk5pRWR4NUp1b2lJM0R4Zm5MRHh4UWtiMWZ4TnRLOXJwVVVOTTNXQ1RKUkdhL3pUOTRlSlhEU0gwOGVQNGVYancrRFJrK2pVYzJDdWhIYnlROTFJU2I2WTZ3dUF6M2Qrd3ZybDczTXA2UUozdHV2S3lJblQ4UFR5enJmYzgzRm5pRmc0aHgrLys1cjB0RlFhTnIyRDBaTm5VT25xWkpyWjlRNGFGYzZHNWU4RE1HTENWT0xPbnVMVDFVc0JlR2o4WHducjNEUFg4WnRXZnNEbGxHUmF0YnVIa2VGWDRyamU5ZWVWL1hPLzRXUFp0R29oVmc4UEhwMzBNczFDTzVUQ2I5Y1krbk5OUktRTStqSGV6cHpvRExKdVlDNnA5Q3pZYzl6R251TTJQQ3hYbnFDMnJXUEI3T2xiK29GS2lUeStKdTJHM3VjQVRpVFluWk9PNVNVOUN3NmN0SEhncEEwUEM3U3NZU0dzbGhtTGQ4QU5SaXNpSWpjaTlwS0Q5ZDltc3Y1YnFPUnJvbTF0QzNlR1dNQjA0Nk9LRjc3K1BCY1NmcWREOS82WXpPWmNrMVlXSlBYeUphSWlGdFBxcmk0YytYSXZCNk8zVUxGS01JTWZuWlJ2dWIrZCtKbUUrSFBjZFU5dnpwNDZ6dmYvUFVERXdsbU1mM0gySCtXbUpQUEY3czNVYWRDVWIyTDJzV1RPU3dTSDFLRng4OVo4L2ZrdUloYk9jaWJtMmNkdlhidU0xaDI3ODAzTWZnNSt0b1dLbGEvRVVhVHpTRWttWnQ4TzZqZHV4cmRmZmM2YXBXOHBNUmNSa2RKMUl0RnhRMG41OWV4MkIzRXBEazVkc0dPMnFtdXN1ekFCam1JOGNyRTdJQ1hEd2NVMEI2WThaaVVYa2JLdmE5ZXVKQ1VsRlg2ZzNCSitmbjVFUjBjWCszMVo5aXR0OGVWTUI1VGcyYm5OWnNOaXRSTFd1U2UzdDI1ZjRCZTExM1BZN1V6NXh3ZFVxbEtOdTNzUFljYWZoM0g0WURTREg1MlViN2xONzJqTDdhM3U0dXlwNDV3NStRdmYvL2NBeDQ5OW02dnM4TC85RTZ1SEJ4T0hkaVk5TFpYeEw4NmljbkFJVXg3dVR0S0ZCRkpUTHVIajV3OWNXY2xpOHQvZnAzSndDT2RPLzhyZnhnOTJ4bEVrSmhNVHA3K054ZXBCK0xCT25MMDZLYW1yVW1JdUlsS0c5V2hrWWZnZEhqbTI1VFhHL0ZvZUZoUDFLcHE0TThSTXgzcFcvRHl2Yko5Mk9mRm1oaW8zWVBHUTNOMzFDcE05eHJ4dVJYT3VNZWJYOHJEQWJWVXR0QW94RVZiTGdwL25sVCt1c2k1ZnVPRjRSY1E0U1VsSm1oK2lEQm5YUDdUSXgxYnlOZEc4MnBYZWE0MnJtREZuNTlDT0c1OGxidVRFYWF4YThBYi9mRG1jNEJxMUdUbHhHbzJiRnkwbVgvOEFaeGYwNEJxMWdTdFAwUXNxTjJiZkRsYk9meDJyaHljMTZ6VUVJRE1qNTloNkg3OEF2SDJ1OU03ejh2RWxLL2tpVmFyVkJDQ2dRaEFweVJleDJmNzQrOFhYdndLVmcwTUFuUC9OanFNb2ZIejk4YjY2R29lUHJ6OHB5UmVML042eVNJbTVpSWdiOExTWStML0tKa0pEekxTcmE4SEh3NzNHRXpzY2RrelhkUG03R1pQQ3VNcUVPQVh4dEVEVFlBdWhOYzJFMXJLNDdQd0MwNThhaW45Z0VNL09YR1IwS0NJaU42eHVKVE9QM0dtbGJwQ1pZanpRTHBLV1laMW9HZGFKd3dlaWVmKzFaMWorN211OHNtQWRGcXVWalBRMEhBNDdkcHM5enk3dXFTbVh1SlIwQWY4S1Fmenl3MUhnajhRNHYzSWpGczNHWnN0aTF2L2JSa1o2S3MrTXVMZkU1NUNhY29ua2k0a0VCRmJNRlVkNTVLSzNiQkVSOGJKQ3c4cVdxeE85NVQwRHR6dFlNWDhtWCszYnlaemxPNHdPcFV6eXRzTHQxY3kwcVdXaFZZZ1pUNHZyWHdlOUJvL0MwN3Y0dlFsRVJJeFVKOGhNaStwbWR2K1NSVW9HTktwaW9WN0ZtN002OWZUeFE3aTlkWHVTRXM4RDRIWDF5WEZJblFhYyt1VUhJaGZQSlRYbEVsbVpHYm5lYTdmYm1mWFhzVFJ0MVpaRGU3Y0QwUG0rQndvczEyRjNrSm1Sd2FvRmIzRDI5UEZTT1FlSHc4NmNGNStneVIxaHpqanU3aldvVk1wMlJVck1SVVJjVEowZ0UyUHY4aUMwcGdYcnpibmZseW1IOW14MytlNXBOME9RdDRuK0hUeG9VZDJFMWV6NnlmaTEybmZ2WjNRSUlpSkY0bUdHUWMwOWFGZlhUQ1dmSzIzeG5sL3lIMjVXV3Z3REs3SjMyM29jRGdkTldvYnhweWVmQTJEb21Na3NuVGVkZmRzM2NPL0FFZmdGQk9hNmgvb0ZWT0QyTys5aTc3YjFlSHA1TS9DUkNYVHNNYURBY29lTmZZYlZTK1p5NU1zOURCb1Z6dkVmdmlueE9mZ0ZCTklpckJPN28xYmo1ZTNOQXlQL1RJZnUvVXRjcnF0U1lpNGk0bUxhMVNtN2szY1ZkN2tVaDhOQlZNUmlkbjBTU1ZwcUNpM2FkR0xreEduNCtnVTR5N3UyN092SFYyNWZ2NXhQL3IwSUwyOWZSai85TXJlM3VzdFo3bzROSzlnZEZVbENmQ3hCbFlMcFBtQTRQZTUvMkxsLzQ0b0ZmUGJwR3JJeU0rZys0S0diKzR1NUNZTDlyOHdqNEk2dUgxWlEyT2ZwanN2bWlJaHI4UEV3MGFmSnJiOHZQL2ZHa2p5M04ya1p4aHRMTnp0Lzd2L1FFem4yWDNzZmZYRHNYNHBjYm9mdS9YTWt6WjE2RHN5M1hDRFhzTEJYRnF6THM5ekJveWN5ZVBURVhOdXZMNit3bjExNUdGbzI5N3lqaTRpSVlhNWRMaVhwUWdKTDVyekVnZDJmMHJoNWExS1NMeEt4Y0piejJKMGJWN0p4eFFMcU5HekNIVzN2NXF2OU80bFk5TWZTSzcyR2pNYkQwOHY1K3ZwNnZ0ci9IeG8ydllNTDUrTll2V1N1YzkvMjljdFp2V1FlSnJPRkxyMkhZREtaaUZ3OGw4ODJyM0h1ajRwWWpKZTNMeDE2RE9EQTdrOXY0bTlFU3Fxd3p4TnlMcHVUbEhpZU5VdmZNakJpRVJHUjRsRmlMaUlpcFM3OGIvL2txWmZtWUxWNk9KZExlZktGV2ZnRkJEcVhTd0hZSGJVYWk5VktyWHFOcUZLOUptYUxoY01IL2xoK1p0Q29jRHk5dkoydmN6Q1ptUFR5TzR5ZmVxV2VzNmYrR1BPMjY1TklBQ2EvK2g3RHh6M0xoSmV1Sk8xN3RsNzV4ajc2MDdVQVRKcnhEc1BIUGN1a0dlL2NuRitFbElyQ1BrL0F1V3pPVTFQbllyWllYSDdaSEJFUktWL1VsVjFFUkVwVmNaWkxpWTg3ZzkxbVkrdmFaYzczWDc1VXRIVjZyMTBteGN2SE44Y1l1c1R6c1hoNSt6cG5kNjFlcXg0QUZ5K2NkOWJyNWUzcjNGNzE2bkl4VWpZVjlubUMreTJiSXlMaXpyVDBYMjVLekVWRXhERCtGWUs0bEhTQnQxYnRkaWJ6MXpOZFhXUEdicmRqTmhldG8xZFF4U29reE1lU0dCOUx4U3JWT1BmYkNRQXFWNjBCZ0o5L0JaSXZKanIzbi9qcCsxSTRHN2xaQ3ZzOFJVUkVYSjI2c291SWlHSENPdmZFYnJQeDV2TmppRnc4bHcvZWVKNzlPemZsT01hL1FoQUFTMlpQTFhLNW5hOHV0ekx2cGZGRUxKck4rNjlOQWFCcnZ3Y0J1TE45VndEbVRIMlNmeStjeFFldlAxZmljNUdicDdEUFUwUkV4TlVwTVJjUkVjTU1HaFhPM2IwR2svRDdPWFpGUlJCNytvU3ptM0syUHNQRzRPM2p5dzlIRHhXNTNEN0RIdVAraDhlVGtaN0dycWhJVEpnWU1XRXFkOTNURzRBaGp6NU5XT2VlSk1iSGNtanZkdm9OSDF1YXB5V2xyTERQVTBSRXhOV3BLN3VJaUpTYTRpNlg0dUhweFlnSkx6Sml3b3Y1bHRtdWF4L2FkZTFUckhwTUpqTjloejlPMytHUDUxbW10NjhmWTUrYm1XUGI5VXUvaUhHdS8zd0wrenpkY2RrY0VSRXBYNVNZaTRpSWlJaUlTSkU0SEhZMkxKOVA5SloxWkdWbGN0K2drV3hZUGgrL2dFQjlNVm9DNnNvdUlpSWlJaUlpUmJKdDNiL1lIUGtoM2o1K2RPamVuNzNiTmhnZGtsdlFFM01SRVJFUkVSRXBrajFiUHdaZzRveDNxRjZ6THZmMEhjYmZuaHhrY0ZTdVQwL01SVVJFUkVSRXBFamk0ODdnNWUxRDlacDFBYWdXVXR2Z2lOeURucGlMaUlpSWlMaWhjZjFEbmErdFZnOHFWYTFPeTdhZDZmdmc0L2dGQkJvWVdmN0c5USs5b2JIS0RvY2RrK21QWjQ3VG54cUtmMkFRejg1Y1ZOb2hsbnUrZmdGY1NycEF3dS9ucUZTMU9pZC8rcC9SSWJrRkplWWlJaUlpSW03S3c5T0w3Z1AreE9WTHlSejVjZzg3TnF6a3lNRTl2RGp2WC9qNkJSZ2RYcWxZTVg4bVgrM2J5WnpsTzV6YmVnMGVoYWUzdDRGUnVhL1dIYm9UdldVdGM2YytTZk0ySFRseWNJL1JJYmtGZFdVWEVSRVJFWEZUbmw3ZURCb1Z6b2dKTC9MSy9MWFV2NjA1Y1dkUHNYUER5cHRTbjhQaHVDbmxGdVRRbnUwa1gwek1zYTE5OTM2RWR1eHh5Mk1wRDRhT2VacTJkL2NpOFh3Y1grM2I2VnpLMHROTFg0U1VoSjZZaTRpSWlJaVVBOTQrdmd4NTlHbG0vZlZ4dnZscVAvMGZlZ0tIdzBGVXhHSjJmUkpKV21vS0xkcDBZdVRFYWM2bjZVVlpHaXU3KzNuN2JuM1pGUlhKL0k4UEFIQSs3Z3dSQytmdzQzZGZrNTZXU3NPbWR6QjY4Z3dxVmFsMnRXd0hHMWNzNExOUDE1Q1ZtVUgzQVEvbGlybXdNcTd0cmordWZ5Z0xOOFhraUNrN1JvZkR3WTROSzlnZEZVbENmQ3hCbFlMcFBtQTRQZTUvK0NiOXR0MlhoNmMzanovN212UG5yei9mQlVDdCtvMk1Dc2t0NkltNWlJaUlpRWc1VWE5Uk13QVM0K01BMkxseEpSdFhMS0JPd3liYzBmWnV2dHEvazRoRnM1M0hGM1Zwck5TVVpJNGRqYUZqai91ZDIzNDc4VE1KOGVlNDY1N2VOR3AySi84NzhpVVJDMmM1OTI5ZnY1eW9pTVY0ZWZ2U29jY0FEdXorTkZlNWhaWFJhOGhvUER5OW5LL3pzMzM5Y2xZdm1ZZkpiS0ZMN3lHWVRDWWlGOC9sczgxcml2QmJrMnZ0MmJLT3VTK05aL1dTZVN5Wjh4S0xacjJJMldLaDk5REhqQTdOcGVtSnVZaUlpSWhJT1dHMzJ3Q3dXSzZrQWJ1alZtT3hXcWxWcnhFbWt3bXp4Y0xoQTlITzQ0dTZOSmJkYm1mQ3RIbFV2UG9rRzZEcEhXMjV2ZFZkbkQxMW5ETW5mK0g3L3g3ZytMRnZuZnVqUDEwTHdLUVo3MUM5VmoyNjloM0d0T3ZLTHF5TVFhUEMyYlAxWXpJejBoazBLanpmODk3MVNTUUFrMTk5ajhyQklYVHUrUUF6d2g5a3o5WjFkT2t6cEdpL1BBR2djclVheEowNXliR2poL0QwOHFaUnN6dnA5K0RqTkd4Nmg5R2h1VFFsNWlJaUlpSWk1Y1R4WTk4QVVMTnVBK0RLMGxkMm00MnRhNWM1ajdsOEtjbjV1cWhMWS9uNCtlZEl5Z0ZpOXUxZzVmelhzWHA0VXJOZVF3QXlNOUt2Szl1WDZyWHFBVkMxUnU2eUN5dWpxQkxQeCtMbDdVdmw0QkFBWjUwWEw1d3ZkbG5sWGZQUWpyeitZWlRSWWJnZEplWWlJaUlpSXVWQWVsb3FIeTk3QjRBT1BRWUE0RjhoaUV0SkYzaHIxVzY4Zlh4enZhZW9TMk9aelpaYzJ5SVd6Y1pteTJMVy85dEdSbm9xejR5NE44ZCtQLzhLSkY5TUpERStsb3BWcW5IaXArK0xYUWFBeVdRQ3JqeTFONXZ6SHFrYlZMRUtDZkd4enJyTy9YWUNnTXBWYStSNXZNaXRwc1JjUkVSRVJPUVcyWC9DUnAwZ0U3VUNiODFVVHhucGFheGI5ZzZwbHk5eDlPQWVFdUpqNlhqdi9iVHUwQTJBc000OTJibHhGVzgrUDRZbUxjTklQQjlMaXphZDZOQzlQMUN5cGJFY2RnZVpHUm1zV3ZBR1owOGZ6N1gvenZaZGlkNnlqamxUbjZSNWFBZisrOFh1WXBjQmYzeTVzR1QyVk1ZK056UFBZenIzR3NTRzVmT1o5OUo0bW9WMjRNaVhWODZqYTc4SGkzdytJamVUSm44VEVSRVJFYmxGdHZ5UXhjdmJNM2h4U3pvYnZzM2l4QVVITjNPRnNjeU1kTGFzK1lqOU96YmlIMWlSUi83OEVpUERwem4zRHhvVnp0MjlCcFB3K3psMlJVVVFlL3FFczVzM2xHeHByR0ZqbjhFdm9BSkh2dHhENTU0UDVOby81TkduQ2V2Y2s4VDRXQTd0M1U2LzRXT0xYUVpBbjJGajhQYng1WWVqaC9LTnBjK3d4N2ovNGZGa3BLZXhLeW9TRXlaR1RKaktYZmYwTHZROFJHNEZQVEVYRVJFUkVibkY0aTQ1MlBSOUZwdSt6NktTcjVsMmRjemNVY05NL1VwbXpLYlNxU043NmJDQ2VIaDZNV0xDaTR5WThHSSsrd3RmR2l1L2VqcDA3Kzk4OGc3UXFlZkFIUHU5ZmYxeVBlRysvcGpDeWdCbzE3VVA3YnIyeWJIdCtwaE1Kak45aHovdS9HSkJwS3hSWWk0aUlpSWlZcUNFeTNZMi84L081djlCQlc4VDdlcFl1RFBFelA5Vk1tRXByU3o5QnUzWnNvNlkvVHVwWGI4eFNSZk9FN052cDViR0Vya0psSmlMaUlpSWxBRlpkZ0FUaWFrT0hsK1RablE0WXBDa05BZmJqbVd4N1JqNGVacG9XOXRNNnhBekpvc3hmN1pyYWF5ODNmbkN2a0wvZjVwdytTYU9VUkMzbzhSY1JLU2M4UFB6WTF6L1VLUERrS3U4dlFzZm4za3o2RG9vVzY2OURpNmxPd0Q5SVM5L3NEc2NKS1ZEU3FZSms4bVlxYUcwTk5hTlMwd3ArUC9QYW8vTEZxUHV5OW1VbUl1SWxCUFIwZEZHaHlCbGdLNkRzczlzZ29XRGpmMERVVzZldjIxTDUweFMvZ21ibjZlSjV0WE50S2xscG1WMUM1YXIrYmc5SytNV1JTaEY4ZlhNanNURTVEMjJmc3JHTkpJeW9FSFZncjlNVVhzczExSmlMaUlpSWlKaW9BcGUwTHk2aGJaMUxOd2VYSHFUdjdtNmNmMUQ4UXNJWk43Sy85eVU0MFhLRWlYbUlpSWlJaUszV0VVZkV5MXFXTGlydHBuR1ZjeVlsSXlMbEd0S3pFVkVSRVJFYnBFTzlTdzBxbXloUVdWbDRpTHlCeVhtSWlJaUlpSzNTSy9HWmZQUDcreHU0UDJHajJYVHFvVllQVHg0ZE5MTE5BdnRVT0R4ZzBhRnMySDUrd0NNbURDVnVMT24rSFQxVWdBZUd2OVh3anIzQk1EaGNMQmp3d3AyUjBXU0VCOUxVS1ZndWc4WVRvLzdIM2J1MzdoaUFaOTl1bXBlWnVzQUFDQUFTVVJCVklhc3pBeTZEM2dvVjUwT2g0T29pTVhzK2lTU3ROUVVXclRweE1pSjAvRDFDN2dadnhLUlc2cHN0Z3dpSWlKeVUzVHQycFdrcENTanc1Q3IvUHo4TkFHVWxCbXBLY25FN050Qi9jYk4rUGFyejFtejlLMThFL1BzNDcvWXZaazZEWnJ5VGN3K2xzeDVpZUNRT2pSdTNwcXZQOTlGeE1KWnpzUjgrL3JsclBud0xZSkQ2dENsOXhDT0hOeEQ1T0s1ZUhoNDBhWFBFTGF2WDA1VXhHSXFCNGZRdGtzdkR1eitORmQ5T3pldVpPT0tCVFFMN1lDUGp4K0g5bTdIeThlSFI1K2VjZE4rSnlLM2loSnpFUkdSY2lRcEtZbUZtL0tlU1ZodVBTMlZKR1dLeWNURTZXOWpzWG9RUHF3VFowLy9XdWhid3YvMlQ2d2VIa3djMnBuMHRGVEd2emlMeXNFaFRIbTRPMGtYRWtoTnVZU1Bueis3UG9rRVlQS3I3MUU1T0lUT1BSOWdSdmlEN05tNmppNTloaEQ5NlZvQUpzMTRoK3ExNnRHMTd6Q21QVGtvUjEyN28xWmpzVnFwVmE4UkpwTUpzOFhDNFFPdSs4V1d2aWd0VzR6K29sU0p1WWlJaUlpSTRPUHJqN2V2bi9OMVN2TEZnby8zQzhEYnh4Y0FMeDlmc3BJdlVxVmFUUUFDS2dTUmtud1JteTBMZ01UenNYaDUrMUk1T0FTQTZyWHFBWER4d25rQTR1UE80T1h0Njl4ZXRVYnRYUFhGeDUzQmJyT3hkZTB5NTdiTGwxdzNzZFVYcFdXTDBWK1VLakVYRVJFUkVaR2JLcWhpRlJMaVkwbU1qNlZpbFdxYysrMEVBSldyMWdEQXo3OEN5UmNUbmZ2L1AzdDNIaDVGbGU5Ly9GUGRuWFJuWVkvczY3QUloTDBKS0JJUVFRUWhvbUdSVVVad0lZcGNVTWFyM2hFWTljNTFjRVlCUjhlQkg4czR6ckJJUUdRTGk0Q0pDYUFJUVVGRlJCWWphekFoRUFqWnVydCtmd0NOSWNpYXBKTHdmajBQRDUwNnAwOTlxOE5EOTZmUHFhcVVQZDhWR2lPMFltV2R6anlodCtZbitMOFFBTW9MZ2prQUFBQ0FZaFhaSjFwTDUwelQxQW1qRk83dW9oMWJraVJKUGZvL0tFbHFmM3NQSmE1ZXJNbmpuMUlyZHhkOTlYbENvVEVpSW50ci9iTDUrdXVMajZ0NW13aGxwS2VxZGNldTZ0SXpxaVFQQlNnV05xc0xBQUFBQUZDKzNUdmtNUTE0ZUpUeWNuTVVIeGNyUTRhR2pSNnZ6bmYybFNRTmV2UlpSVVQyVmtaYXFyWnVXS3YrUTBjV0dpTjYrQmgxNnpOUXgzOCtxdmk0QlVvOW1PSmYrZzZVZGN5WUF3QUFBRGU1aTg5MW5qcnZreHZxLzcvVEZ4ZjQyVEJzNmpmMENmVWIrc1FseDNNRmgyamtDNU1LYk92YSsvNENQd2NFT2pWczlFc2FOdnFscTZvSktFdVlNUWNBQUFBQXdFSUVjd0FBQUFBQUxFUXdCd0FBQUFEQVFnUnpBQUFBQUFBc1JEQUhBQUFBQU1CQ0JITUFBQUFBQUN4RU1BY0FBQUFBd0VJRWN3QUFBQUFBTEVRd0J3QUFBQURBUWdSekFBQUFBQUFzNUxDNkFBQUFVUDdrNW1ScnlYL2UxZFlOYTNYcVpJWkNLMVRTUFFPSDYrNzdoMG1TWXFMY0NxbFFTVlBuZlhKZDQxLzgvQnNkRHdBQUt4SE1BUUJBa1p2ejdtdmFuTEJLalc1dHBZakllNVIyOUpDT0hUbGdkVmtBQUpSS0JITUFBRkRrdnZ3c1hvNkFRTDM0bDMvS1pyZExrdkx6Y2kydUNnQ0Ewb2x6ekFFQVFKRnp1b0xreWMvVHNubi9UL2w1ZVpLa2dFQm5vWDVybDh6Uk0wTzc2NFVSZmJYenE4Mys3ZW5IRHVzZi8vZWN4ajEwbDU2T3ZsMVR4aitsNDJtcFY3MS8welMxZHNrY2pSOTVuMFk5MEZsL2VEeEs2NWJPbFNTOS92eWppb2x5Nitlamh5UkpVeWFNVWt5VVc5OG1iNUlrdmZtSEdJMFpIQ212eDNQZHh3OEF3TFVnbUFNQWdDTFhaK0FJU2RMSzJOa2FQL0krYlZxL3ZGQ2Y3S3hUMnJicEV6VnAwVlluMG85cDRld3AvclpES1h0MVBPMm9PdC9aVjAzRDIydlhqaTFhTU9PTnE5Ny8yaVZ6dEhEMlZCazJ1N3IzSFNURE1CUTdhNG8rWGJsSUxkcDFraVNsN05rcGp5ZGZlNy9iTGtuYXUydUhUTlBVZ2YzZnExbnJEckk3V0ZnSUFDZ1p2T01BQUlBaWQvY0R3MVNoY2hVdG5UTk42Y2VPNkY5dnZhTE1qSFQxR1RUaVFpZkQwRE92dkNOSFlLREdEbzdVa1FQNy9VMHQyblpTeTNhZGRlVEFmaDMrYVorKysycXo5dS8rOXFyM0g3OGlWcEkwN2svdnFscjEyb3JzL1lCZUhmT2drdFlzMW9Nai8xdHhIOHhTeWc4N1ZhbEttRHo1K2FwVnI1SDI3dHFodE5URHlzNDZyUlp0T3hmVlN3RUF3QlVSekFFQVFMRzRyVWMvUlVUZW83Z0ZzN1RpZzVsYXUyUk9nV0FlRkJ3cVYzQ0lKTWtaRkt5c1V5ZjliY2tiMTJuZXROZmxDQWhVbllaTkpGM2JPZW9aNmFseXVvSlZyWHB0U1ZMTnVnMGxTU2RQcE9zM3pkdkk2UXJTajN0Mnloa1VyUHFOYjFYRFp1SGFuTEJLS1h0MlNwSmF0aWVZQXdCS0RzRWNBQUFVdVlQN2Q2dHVvMmF5T3h6cVAzU2tWaS82bDNKenNxLzYrUXRtdmltdjE2TTMvdjJ4OG5LejlkeXd1NjlwLzVXcmhPbDRXcW95MGxKVkpheUdqaDVLa1NSVnU2V1c3QTZIbW9aMzBONWQyMlhJMEsydE82cCtrK2I2ZE9VaWZaR3dXcFdxaHFsMi9jYlh0RCtndUlXRWhDZ215bTExR1RqSDVYSlpYUUxLR1lJNUFBQmxVRXFHcWU5LzlxbEptRTEydytwcUN2dS9jY1BVcG1Pa3dtclcwYjd2djViSGs2K090OTE1MWM4M2ZhYnk4L0kwZi9wZmRPVGcvaXMvNFNLUmZhSzFkTTQwVFowd1N1SHVMdHF4SlVtUzFLUC9nNUtrRnUwNjZadmtqZHE3YTRkNlIvOU9kUnFjblpYZitkWG42dENsNXpYdkR5aHVpWW1KVnBjQW9CaHg4VGNBQU1xZ0g5SjhldVBUUFAxK2VhN21iTXZYem1NKzVYdE5xOHZ5YTkyeHEzN1l1VTNybDgxWDJ0R0Q2dFpub0I0Wk0vR3FuejlrNUhNS3FWQlJPN1lrS2JMM0E5ZTgvM3VIUEtZQkQ0OVNYbTZPNHVOaVpjalFzTkhqMWZuT3ZwS2tGdTNPTGxYM2VqMXFHdDVlVmNKcXFGcjEyc3JMemZGZkhBNEFyc1RqTTNVbTMrb3FybDlNbEZzeFVXNnRYdlN2QXR2SFBYVFhOYTNRZVBucHdYcmpEeU9MdUxxYkN6UG1BQUNVWVZsNXBoTDJlWld3enl0WGdLR09kV3pxVU5ldVc4TU1PUjNXVGFXUG5qRGxzdTB6bGljWCtIbnF2RThLL055bFo1UzY5SXp5Lzl5MTkvMlhmZjdGUHh1R1RmMkdQcUYrUTUrNDVQN3JObXhhNkRtVFpoZStjandBWE02WmZPbTU1VG1xVThsUWVBMjdlamNybS9GcTFhTDMxTFgzL1FxdFdQbTZudDluNEhBRnNyei9ocFROZnprQUFLQ1FuSHhURzM3MGFzT1BYamtkVXJ2YWRuV3NhMWVMNm9aY0ZvWjBBQ2pQVEVrSFQ1bzZlTktqTmJzOS9pWEpaL0o4a3V3V1ZuWjE3QTZIc3JOT2EvbjhHZnJ0a3k5YzF4aTM5K3hmeEZYZGZBam1BQUNVUTdrZWFmTlBYbTMreWFzQXU5U21sbDBSZFcyeXV5cFlYUm9BbEdzK1U1SWhiVXJ4NlllZmM5VzRtazI5bWpyVXNFcnAvSUkwSkxTaTZqZHVvY1RWSCtxdS9nK3FScDBHaGZxWXBxbDFTK2NxSVM1V3g5TlNWYmxxZGZXOGI2aDZEWGhZMHRrbDhTRVZLdmxYUCszNWJydGlaMDdXd2YyNzVRd0swc0FSejZocjcvdGxtcWJpRnN4Uy9JcFk1V1JucVhYSHJucGs3RVFGaC9EZXhEbm1BQUNVSVRWQ0pmczF2bnY3ekxOTDNrL21tREpzcFgvMkJnREtpNSt6VEgzK2sxZi90ejVYTDZ6TTFiKzJldlQ5eno2WnBlZVNJUEw1ZkJyNDZETXlmVDU5K043YmwreXpkc2tjTFp3OVZZYk5ydTU5Qjhrd0RNWE9tcUpQVnk2NlpQOFpyNytvSDMvNFZwMjY5MUc3MjNyNDc4cXhmdGs4TFpzN1hmV2JORmZiVHQyMGJkTjZMWmo1WnJFZFcxbkNqRGtBQUdWSTYxcDIvYjlvdTJKM2VQVHhicyt2OWd1d1M3ZmVZbGU3Mm9ZaTZ0b1ZFbmgycHNaejVrUkpsUW9BK0lYaloweHQrTkdqYlljTjlXdnVrR0V2SFZITU5FM1ZhZEJZWFh2ZnI4VFZpL1hETjlzSzlZbGZFU3RKR3ZlbmQxV3RlbTFGOW41QXI0NTVVRWxyRnF2N3ZZTUs5ZmQ2dmJJN0hJcUk3SzJXSFc2WFlaeDlEMHFJV3lpN3c2RzZEWnZLTUF6WjdIWnQzOHdkQnlTQ09RQUE1VWFnWFdwUjNTNTNIWnZjZGUxeWx2QzcvTVZMR2EzeTh0T0RGVnFwc3A2Zk5OUFNPZ0RndkVvdVExMGIydFdtbGswTnF0amtzRWt2ZVgvOXkxVXJEQmcyU2w5OHVsb0wvL21XN1BhQ3E2c3kwbFBsZEFXcld2WGFrcVNhZFJ0S2trNmVTTC9rV0krTW5hajUwLytpdjcweVJ0VnIxZE1qWXllcVdTdTMwbzRkbHMvcjFab1AzL2YzUFhNNnMzZ09xSXdobUFNQVVJYTVIRkxMR2paMXJHdFh1OW8yQlpiR201cVhNSzRPREtBMHFPU1VlalYxS0x5R1RYVXIyV1FyNWY4OVY2aFVWWDBIUDZhUC92MzNRbTJWcTRUcGVGcXFNdEpTVlNXc2hvNGVTcEVrVmJ1bDFpWEhhaFBSVlcwaXVtcjc1a1Q5NDdYbk5PZnZyK2wvcHk5V2FNWEtPcDE1UW0vTlQ1QXJLTGhZajZlc0laZ0RBRkFHTmE1cWFIU1hRTFd1YWNoUjJqL3RGUUhUTlAxTElhK0Vxd01Ec0VxZFNvYThYdW5vYVZNUHRnMVFwM3BsNjVKZXZRWThyTVRWSHlyOTJKRUMyeVA3Ukd2cG5HbWFPbUdVd3QxZHRHTkxraVNwUi84SEx6bk95Nk1HcVdXSDI1V1pjWFpHM1JrY0lrbUtpT3l0OWN2bTY2OHZQcTdtYlNLVWtaNnExaDI3RnJnOTVzMktZQTRBUUJua3JsdjZMK0oycGF2dnBoODdyQVV6SnV1SG5WOHFOeWRiVFZxMDFZaHhyNnBxV0ExSkY1YkczMzVYUDhYSHhXcmFSNXNMYk84L2RLU1d6NThoUjBDQUhuM21GWVc3dXhSb1A3K2sva3I5VGRPbnBYT21LWEgxWW5rOCtib24raEV0blRPdFZDekxCMUM2R1pJYVZiWHB0dnAydGFwcFU0MVFRMjl2eU5QUjA2YXU4cnZFVWlVZ01GRFJ3OGRvNWhzdkZkaCs3NURISkZOS1dyTlk4WEd4Q3F0ZVc4TkdqMWZuTy90ZWNwelFTbFcwNGVNbE1rMVR6ZHRFNkxkUG5iME5XL1R3TWNyUHk5UFdEV3NWSDdkQXRlbzIwdDMzRHl2MjR5b0xDT1lBQUtCWW5MLzZicmk3aTRLQ1FyUjF3MW81ZzRMMDZMT3ZTcElPcGV6VjhiU2o2bnhuWHgwNXNGL2ZmYlZaQzJhOG9WRXZYYmhDYjNiV0tlMytPbGwzOUJwUVlPenNyRk5LM3JoT2pacUY2OXR0bjJuUmUyLzVnL2FsWEs3L3g0di9vNVd4LzFSWWpUcHEweWxTR3o1ZVdneXZCb0R5cUlMVDBQaTdBcTB1NDdyTldKNWNhRnRFdDNzVTBlMmVBdHNNdzZaK1E1OVF2NkZQWE5VNEwveGw5aVg3QlFRNk5XejBTeG8yK3FWTHR0L01DT1lBQUtCWVhPbnF1eTNhZGxMTGRwMTE1TUIrSGY1cG43NzdhclAyNy82MndCZytuMCtqSjA1VmxYT3o2SDZHb2JFdnZ5MjdJMEJqaG5UVmtZTS9YcjZZeS9SUFd2T1JKR25zcSsrb1pwMEd1clBmRVAzeHFlZ2JPWFFBQUs0SndSd0FBQlNMSzExOU4zbmpPczJiOXJvY0FZR3EwN0NKSkNrL0w3ZkFHRUVob1lWRHVhU2c0RkM1enAyekdCUWNxcXhUSnk5YnkrWDZweDA3TEtjclNEWHJOSkFrMWFoZDcxb09Fd0NBRzBZd0J3QUF4ZUpLVjk5ZE1QTk5lYjBldmZIdmo1V1htNjNuaHQxZHFJL05WdnpuMGdlSFZORHB6Qk02L3ZOUlZiMmxwbjdhczZ2WTl3a0F3QzhSekFFQVFMRzQwdFYzVForcC9Mdzh6Wi8rRngwNXVOK3lPanQwNmFuRTFSOXF5dmluMUtyakhkcnhSWkpsdFFBQWJrNWw2L3I5QUFDZ3pJZ2VQa2JkK2d6VThaK1BLajV1Z1ZJUHBxaG0zWWIrOWlFam4xTkloWXJhc1NWSmtiMGZzS3pPd1k4L3EwN2QraWdqL1ppMmJWenZ2N2hSb0pON29RTUFTZ1l6NWdBQW9FaGNmRlhlSzExOXQwdlBxQUwzcnUzYSsvN0xqdmRyMnkrK3BkbkY3VmZxSHhEbzBoUFB2K2IvK2N2UDRpVkpkUnMxdmVUK0FRQW9hZ1J6b0F6cjBhT0hNak16cjl3UkpTSWtKRVNKaVlsWDdnaWdWRWxhdlZqSm05YXJYcU5teWp5UnJ1U042Mld6MjlWMzhHTldsd1lBdUVrUXpJRXlMRE16ODFkbmxGRHlZcUxjVnBjQTREcFVxMUZMeHc3L3BOMWZiMVdnMDZXbTRlM1YvOEVuMUtSRlc2dExBd0RjSkFqbUFBRGdwdGJLZllkZS8yZWMxV1VBQUc1aVhQd05BQUFBQUFBTEVjd0JBQUFBQUxBUXdSd0FBQUFBQUFzUnpBRUFBQUFBc0JEQkhBQUFBQUFBQ3hITUFRQUFBQUN3RU1FY0FBQUFBQUFMRWN3QkFBQUFBTEFRd1J3QUFBQUFBQXNSekFFQUFBQUFzQkRCSEFBQUFBQUFDeEhNQVFBQUFBQ3dFTUVjQUFBQUFBQUxFY3dCQUFBQUFMQ1F3K29DQUFCQXlRa0pDVkZNbE52cU1uQ095K1d5dWdRQVFDbEFNQWNBNENhU21KaG9kUWtBQVBGRmFXbGo5UmVsQkhNQUFBQUFLR0Y4VVlwZjRoeHpBQUFBQUFBc1JEQUhBQUFBQU1CQ0JITUFBQUFBQUN4RU1BY0FBQUFBd0VKYy9BM0FaZjN5YXFGLy9kY3FWYTVXM2Yvekh4NlBVdnF4dzVLa0djdVRyMmxjMC9USk1DNThOeGdUNVZaSWhVcWFPdStURzZ6NGd1SVlFd0FBQUNocUJIT2dGTWoxV2wzQjVUa2NBZko0OHJYOWkwUjE3enRJa25Ud3h4K1VmdXl3YkhhN2ZONXJPNEM1MHlacDI4YjFtanhuWFhHVUN3QUFVT3IxNk5GRG1abVpWcGVCYzBKQ1FpeTlVajdCSENnRnZqN3FQZmUzVC9VcUc2cGJxWFNkWmVJTUNsWkZWNUMyYjc0UXpMZC8vcWtxVjcxRitmbDV5anAxOHByRzI1cTA5cHFmQXdBQVVKNWtabVplODRwREZCK3I3eWxQTUFkS2tTOE9lUFhGQWErcWh4cnFWTSttdHJYc2FsREZrTTB3ckM1TkxkcDIwdVpQVnlzM0oxdE9WNUMrK3VKVHRXamZXVHUrU0NyUXp6Uk54UzJZcGZnVnNjckp6bExyamwzMXlOaUpDZzZwSUtuZ2Yzb3hVZTVDYjBocmw4elJpZzlteXVrSzFvaG5YMUhMZHAzOTQ2NWJPbGNKY2JFNm5wYXF5bFdycStkOVE5VnJ3TVArOW1WenArdlRWWXZreWM5VHovc2VLczZYQXdBQUFDZ3lwV3RhRG9BazZkaHBVeXUrOCtxMVQvTDA0c284TGR6aDBlNDBuN3ltZFRXMWpvaVVKejlQTzcvOFhDZlNqK21uUGQrcFRjZklRdjNXTDV1blpYT25xMzZUNW1yYnFadTJiVnF2QlRQZjlMZjNHVFJDQVlGTy8rTmZ5czQ2cFcyYlBsR1RGbTExSXYyWUZzNmU0bTlidTJTT0ZzNmVLc05tVi9lK2cyUVlobUpuVGRHbkt4ZjUyK01XekpMVEZhd3V2ZTdUNW9SVnhmQXFBQUFBQUVXUEdYT2dsTXZJTnJWbXQwZHJka3MyUStyK0c3dmExN0dyYWJXU25VVVA3M0NiSEk0QWJkLzhxVEpQcE11dzJkU3kvVzJGK2lYRUxaVGQ0VkRkaGsxbEdJWnNkcnUyYjc1d3ZrNzA4REZLV3ZPUjh2TnlGVDE4VE1Fbkc0YWVlZVVkT1FJRE5YWndwSTRjMk85dmlsOFJLMGthOTZkM1ZhMTZiVVgyZmtDdmpubFFTV3NXcS91OWc1UzQ2a05KMGpPdnZxT2FkUnVxUjc4aG12aFVkREc4RXBmM3hLSWN5WlFNUTVKaHlqQU1HYVprMkNTYkRNa3daVGNrUTRic05sT0dKTHZOa00yUTdEYkpaak5rbDZsc2oyUWFobkt0L0RZR0FBQUFKWUpnRHBRaFBsT0szK3ZWMW9NK3RhOXRrODBaVW1MN2RycUMxYXhWQjMzNzVXYzZjL3FVbXJSb3A2Q1EwRUw5MG80ZGxzL3IxWm9QMy9kdk8zUDY2aTVzRWhRY0tsZncyV055QmdVWE9BODlJejFWVGxld3FsV3ZMVW1xV2JlaEpPbmtpWFQvZnAydVlQLzJXMnJWdStaanZHRzJjLytsR3BJcFNhWWg4M3l1OWtybnRwNXo1Y2VHcEFNbnJEK05BUUFBQU1XTFlBNlVFUzZIZEV1b1RmMWIyTlcrdGwwMlEvcGJibGFKMXRDbVV6ZnQvR3F6dnYzeU05MzMwSk9YN0JOYXNiSk9aNTdRVy9NVDVBb0t2bVFmNDl3NTh6NmZUemJiMVoxUlU3bEttSTZucFNvakxWVlZ3bXJvNktFVVNWSzFXMnBKa2tKQ0srclV5UXgvZThxZTc2NzE4RzZjejZPLzNlZFNydGRVWHI2cFhKK2gzSHhUZWFhcC9IeERlUjZmOG54U3ZsZks5eG5LOTVySzk1M2Q3am4zczhkbnl1TXpkT1NVcVVNbmZhcGZtV0FPQUFCUTNoSE1nVkxzbGhCRHJXcmFkRnQ5dTM1VDFTYXJyd0hYT2lKU0g4eDRRL2w1dVdvZDBmV1NmU0lpZTJ2OXN2bjY2NHVQcTNtYkNHV2twNnAxeDY3cTBqUEszK2Q4ZUovOTVuaU5mR0hTVmUwN3NrKzBsczZacHFrVFJpbmMzVVU3dHB5OTZGeVAvZzlLa3RyZjNrT0pxeGRyOHZpbjFNcmRSVjk5bm5CakIzdWRRZ0tsRUJsUzBQbGYxaTkvYWIvMkpZUzkwSloxUDNqMXdYYWZBZ3MzQVFBQW9Kemg0bTlBS1ZPN29xRjdtam4wY2krbkp2VjE2dUgyQVdwY3pmcFFMa20zMUt5ald2VWFxVnIxV3FwZHYvRWwrMFFQSDZOdWZRYnErTTlIRlIrM1FLa0hVL3pMeTgrN2Q4ampjZ1VGNi91dnQxNzF2dThkOHBnR1BEeEtlYms1aW8rTGxTRkR3MGFQVitjNyswcVNCajM2ckNJaWV5c2pMVlZiTjZ4Vi82RWpyL3M0QVFBQWdKSmttS2JKbFlVQWkwMkt6MU9MR2piZFVkK3VXMEt2UG9HNzNZVnZOd2JyeEVTNWxaeGNOTCtQc3pQbStlclYxSzZoYlFPS1pFd0FwZHUrZEovK0hKOG5teUhOR09peXVod0ExK250RFhuYWNkU25KMjhMVkVUZFg1OEg1WE5jNlZLVW4rT3VCMHZaZ1ZMZ0R6MENyUzRCQUFBQWdFVll5ZzRBQUFBQWdJVUk1Z0FBQUFBQVdJaGdEZ0FBQUFDQWhRam1BQUFBQUFCWWlHQU9BQUFBQUlDRkNPWUFBQUFBQUZpSTI2VUJBQUFBUURrVEUrWDJQM2E2Z3RRMHZJT0cvZGQ0VlEyclVhejdES2xRU1ZQbmZWSnMreWl2bURFSEFBQUFnSElvSU5DcGV3WU9WNTJHVGZWTjhrYjk1NTAvV1YwU2ZnVXo1Z0FBQUFCUURnVTZYUm80WXF4eXNzL28yYUhkdGZ1YmJWYVhoRjlCTUFjQUFBQ0Fjc3pwQ3BMZDRaRGRjU0grcFI4N3JBVXpKdXVIblY4cU55ZGJUVnEwMVloeHIvcVh1cDlmbHQ1LzZFZ3RuejlEam9BQVBmck1Ld3AzZDVFa21hYXBaWE9uNjlOVmkrVEp6MVBQK3g0cXRGL1ROTFZ1NlZ3bHhNWHFlRnFxS2xldHJwNzNEVld2QVE4WDJFZjA4REZhT3VjZmtxUmhvOGZyMkpFRFdyWHdQVW5TUTZQK1J4R1J2WXYxOVNrTldNb09BQUFBQU9YWXhuVkxsWitYcDNhZHUvdTNIVXJacStOcFI5WDV6cjVxR3Q1ZXUzWnMwWUlaYnhSNFhuYldLU1Z2WEtkR3pjS1ZtWkd1UmUrOTVXOWJ1MlNPNGhiTWt0TVZyQzY5N3RQbWhGV0Y5cnQyeVJ3dG5EMVZoczJ1N24wSHlUQU14YzZhb2s5WExpcXdqODhUVnFwKzR4YktQSEZjc3lkUDBPYUVWV3JXcW9PeVRwMHNWRk41eFl3NUFBQUFBSlJEV2FkTytpOEMxOHA5aDM3NzVJdit0aFp0TzZsbHU4NDZjbUMvRHYrMFQ5OTl0Vm43ZDM5YmNBREQwTmlYMzViZEVhQXhRN3JxeU1FZi9VMkpxejZVSkQzejZqdXFXYmVoZXZRYm9vbFBSUmQ0ZXZ5S1dFblN1RCs5cTJyVmF5dXk5d042ZGN5RFNscXpXTjN2SGVUdk4rYVBmNU1qSUVCakIwY3FOeWRibzE1NlE5V3ExOWJ2SCs2cHpCUEhsWjExV2tFaG9VWDUwcFE2QkhNQUFBQUFLSWNDQXAzcTJ2dCtKYTM1U0I1UHZnS2NUbjliOHNaMW1qZnRkVGtDQWxXbllSTkpVbjVlYm9IbkJ3V0h5aFVjNG4rY2RlcWt2eTN0MkdFNVhjR3FXYmVoSk9tV1d2VUs3VDhqUFZWT1Y3Q3FWYTh0U2Y2K0owK2tYOWhIU0FXNWdvSWxTYzZnWUhsT25WUllqVHFTcEFvVkt5dnIxRWw1dlo0YmVSbktCSmF5QXdBQUFFQTVGT2gwNmJkUHZxRCtRMGRxMS9ZdkZQZkJMSC9iZ3Bsdnl1djFhTkxzRllwNVlkSTFqeDBTV2xHNU9XZVVrWllxU1VyWjgxMmhQcFdyaEJYb2MvUlFpaVNwMmkyMXJ1ZHd5alZtekFFQUFBRGdPdVI3cForemZLcGRzWFRQZDk1OS96QWxybHFrTlIrK3I4NTM5bFhOdWcxbCtremw1K1ZwL3ZTLzZNakIvZGM4WnZ2YmV5aHg5V0pOSHYrVVdybTc2S3ZQRXdyMWlld1RyYVZ6cG1ucWhGRUtkM2ZSamkxSmtxUWUvUis4MFVNcWQwcjN2eUFBQUFBQUtLV3lQYWIrK0hHZUpxekoxUWRmNVNzbHc1UU1xNnNxTENBd1VBTis5N1E4bm56Ti9jZWZKVWxEUmo2bmtBb1Z0V05Ma2lKN1AzRE5ZdzU2OUZsRlJQWldSbHFxdG01WXEvNURSeGJxYysrUXh6VGc0VkhLeTgxUmZGeXNEQmthTm5xOE90L1o5NGFQcWJ3eFROTTByUzRDd1BWeHU5MmFzVHpaNmpKd1RreVVXOG5KUmZQN1dQZURWeDlzejFldnBuWU5iUnRRSkdNQ0tOMzJwZnYwNS9nODJReHB4a0NYMWVVQXVBcVp1YVordjd6Z2Vka0JOaW5mSncxbzZWRC9sbzVmemVsOGppdGRpdkp6M1BWZ0tUc0FBQUFBRkpGODM5bS9sKzcwS0g2ZlYrRTFiSXFvYTFONFRidnNwWEEySGFVRHdSd0FBQUFBaWtGbWpxblBVcno2TE1VcktWOGQ2OXJVb1k1ZDdXdmJyUzROcFF6QkhBQUFBQUNLbEtsTG5XeSs5YUJQaDA2YU9wbGp5ckJ6cWhvdUlKZ0RBQUFBUUpFcUdNb2JWVFhVdnJaZDdXcmIvRmR3L3g5dnZoV0ZvWlFpbUFNQUFBQkFFV3RjemFZT3RXMXFYOGV1NnFIV25sd2VFK1ZXU0lWS21qcnZrK3NlNDRkdnY5US9wL3hSbVNmUzllNkhteTY3L2VMOXZmejBZSVZXcXF6bko4MjhzUU1weHdqbUFBQUFBRkFFV2xRL2V3NjV1NDVkRmN2WnpSVVd6SGhENmNjTzY3WWU5MTdWOWwvcU0zQzRBbDNsN0FVcFlnUnpBQUFBQUxnT05rbHRhOW5Wb1k1TkhlcllGQlJRZmkrN2Zqd3RWWkwwNkxqL3ZhcnR2M1I3ei83RlYxZzVRVEFIeXJDUWtCREZSTG10TGdQbnVQZ21HQUNBbTBxbzA5Q1lPMHJQUmR6MmZMZGRzVE1uNitEKzNYSUdCV25naUdmVXRmZjkvdmExUytab3hRY3o1WFFGYThTenI2aGx1ODZTQ2k4OUgvZlFYY282ZGRKL24vVmZmdDU4OHI2T1Y5eCtzWXZIUC85ei82RWp0WHorRERrQ0F2VG9NNjhvM04xRmttU2FQaTJkTTAySnF4Zkw0OG5YUGRHUGFPbWNhVGU4SEw4MEk1Z0RaVmhpWXFMVkpRQUFBS0NVbVBINml6cHgvR2QxNlJrbHcyWlRiazYydnkwNzY1UzJiZnBFVFZxMDFkZGJOMnJoN0NsNitaMEZWelZ1bjBFanRIN1pmT1huNWFyUG9CRlgzSDQxc3JOT0tYbmpPalZxRnE1dnQzMm1SZSs5NVEvbUh5LytqMWJHL2xOaE5lcW9UYWRJYmZoNDZUV05YUllSekFFQUFBQ2dIUEI2dmJJN0hJcUk3SzJXSFc2WFlmeGlhYjFoNkpsWDNwRWpNRkJqQjBmcXlJSDlWejF1OVBBeFNscnprZkx6Y2hVOWZNd1Z0MThWdzlEWWw5K1czUkdnTVVPNjZzakJILzFOU1dzK2tpU05mZlVkMWF6VFFIZjJHNkkvUGhWOWJlT1hNVGFyQ3dBQUFBQUEzTGhIeGs1VXBTcGgrdHNyWXpUeHlRZTArNXNMUzh1RGdrUGxDZzZSd3hFZ1oxQ3dmRjZ2aFpWZXFDY2dNRkJCd2FFRjZrazdkbGhPVjVCcTFta2dTYXBSdTU1VlpaWVlnamtBQUFBQWxBTnRJcnBxMHV6bGVucjhaQjA3Y2tCei92N2FWVDNQN25Bb0x6ZEhwdW1UMStNcHNBVGVDc0VoRlpTYms2M2pQeCtWSlAyMFo1ZWw5WlFFbHJJREFBQUFRRG53OHFoQmF0bmhkbVZtcEV1U25NRWhWL1c4MnZVYjY4Qys3eFU3YTRxeXMwN0xrNTlYbkdWZVVZY3VQWlc0K2tOTkdmK1VXblc4UXp1K1NMSzBucExBakRrQUFBQUFsQU9obGFwb3c4ZEx0UDJMUkRWdkU2SEh4cjE2VmM4Yi9QZzRWUW1yb1kxcmw2cGE5Vm9LcVZDcG1DdTlVajNQcWxPM1BzcElQNlp0RzllcjM5QW5KRW1CenZKN0J4ekRORTNUNmlJQUFBV3QrOEdyRDdibnExZFR1NGEyTFQyM1lRRlFmUGFsKy9UbitEelpER25Hd1BMNzRSUEFXVzYzKzFkdkwzYXo4L2w4c3RrdXpDRi8rVm04cHYzNXY5VTZvcXZHL1BGdnhiTFBtQ2kza3BPdCszMndsQjBBQUFBQVVHb2tyVjZzNUUzclZhOVJNMldlU0ZmeXh2V3kyZTNxTy9neHEwc3JOZ1J6QUFBQUFFQ3BVYTFHTFIwNy9KTjJmNzFWZ1U2WG1vYTNWLzhIbjFDVEZtMnRMcTNZRU13QkFBQUFBS1ZHSy9jZGV2MmZjVmFYVWFLNCtCc0FBQUFBQUJZaW1BTUFBQUFBWUNHQ09RQUFBQUFBRmlLWUF3QUFBQUJnSVlJNUFBQUFBQUFXSXBnREFBQUFBR0FoZ2prQUFBQUFBQllpbUFNQWp5NWhNUUFBSUFCSlJFRlVBQUFBWUNHQ09RQUFBQUFBRmlLWUF3QUFBQUJnSVlJNUFBQUFBQUFXSXBnREFBQUFBR0FoZ2prQUFBQUFBQllpbUFNQUFBQUFZQ0dIMVFVQUFBQUF3TTBtSkNSRU1WRnVxOHZBT1M2WHk5TDlFOHdCQUFBQW9JUWxKaVphWFFKS0VaYXlBd0FBQUFCZ0lZSTVBQUFBQUFBV0lwZ0RBQUFBQUdBaGdqa0FBQUFBQUJZaW1BTUFBQUFBWUNHdXlnNEFONGtlUFhvb016UFQ2akp3VGtoSUNGZmtCUUFBa2dqbUFIRFR5TXpNMUl6bHlWYVhnWE80ZHkwQUFEaVBZQTRBQUFBQUpZeVZiS1dMMVN2WkNPWUFBQUFBVU1KWXlWYTZXTDJTall1L0FRQUFBQUJnSVlJNUFBQUFBQUFXSXBnREFBQUFBR0FoZ2prQUFBQUFBQllpbUFNQUFBQUFZQ0dDT1FBQUFBQUFGaUtZQXdBQUFBQmdJWUk1QUFBQUFBQVdJcGdEQUFBQUFHQWhnamtBQUFBQUFCWWltQU1BQUFBQVlDR0NPUUFBQUFBQUZpS1lBd0FBQUFCZ0lZZlZCUUFBYmk0eFVXNy9ZNGNqUUZWdnFhazJuU0xWNzhFbkZGS2hrb1dWQVFBQVdJTVpjd0JBaVFzSWRLclBvQkhxMHVzKzVlWGxhdDNTZVpyMDNIQ2R5VHBsZFdrQUFBQWxqaGx6QUVDSkMzUzZGRDE4akNRcEovdU1wazRjcGYzZmY2UDFTK2NwNnFFbkxhNE9BSURTeVRSOVNvaGJxS1ExSCtub29SVFo3UTdWcUZOZkU5NmFhM1ZwaW9seUs2UkNKVTJkOThrMVBjODBmVEtNQy9QRkx6ODlXS0dWS3V2NVNUT0x1c1JTaldBT0FMQ1VLeWhZZ3g1OVZtLzh6eFA2WnRzbVJUMzBwRXpUVk55Q1dZcGZFYXVjN0N5MTd0aFZqNHlkcU9DUUNwSjB4ZmJ6SHc2aWg0L1I4bm4vVDJleVRxbmRiWGZxa1RFVEZlaDBXWG00QUFCY3Q5bHZUdFFYaWF0MVM4MDZpcnpuQVhrOUhuMjdiWlBWWlYyM3VkTW1hZHZHOVpvOFo1MS9XNStCd3hYb3V2bmVxd25tQUFETE5Xd2FMa25LU0RzbVNWcS9iSjZXeloydWNIY1hCUVdGYU91R3RYSUdCZW5SWjErOXFuWkp5czQ2cFRVZnZxOE9kL1RVTjhtYjlNV25xMVdsV25VTmZQU1prajlBQUFCdTBPZnhjZm9pY2JWdWJkTlJZMTkrUndHQmdaSWtyOGRqY1dYWGIydlNXbVdkT2xsZzIrMDkrMXRVamJVSTVnQUF5L2w4WGttUzNYNzJiU2toYnFIc0RvZnFObXdxd3pCa3M5dTFmWE9pdi8rVjJzK082ZE80Ly91SHFsV3ZyYU1IZjlRZlJ3M1U5aThTQ2VZQWdESXBhYzFIa3FRaGovL2VIOG9seWU2NEVPbE0wOVM2cFhPVkVCZXI0Mm1wcWx5MXVucmVOMVM5Qmp3czZjS0tzdjVEUjJyNS9CbHlCQVRvMFdkZVViaTdpLzd2bVlmMDA3N3ZOZUd0dWFyZnVMbFM5bnluMThZTjA2MnQzWHJ1enpPdU9QYkZMbDdhUHU2aHU1UjE2cVJtTEUvMnQvK3k3eSszLy9KNU4zSk1aUWtYZndNQVdHNy83bThrU1hVYU5KWWtwUjA3TEsvSG96VWZ2cS9WaS80bG45ZXJNNmN6L2YydjFDNUp3YUVWVmExNmJVbnkvNTE5NW5SSkhBNEFBRVh1d0w3dkZSRG9WTDNmM1BxcmZkWXVtYU9GczZmS3NOblZ2ZThnR1lhaDJGbFQ5T25LUmY0KzJWbW5sTHh4blJvMUMxZG1Scm9XdmZlV0pNbmQ5VzVKMG5kZmJaWWtmYnZ0TTBsU3ArNTlyM3JzYTlGbjBBZ0ZCRHI5ajR2am1Nb1Nac3dCQUpiS3pjbldSKysvSTBucTB1cytTVkpveGNvNm5YbENiODFQa0Nzb3VOQnpydFF1U2RsWnAzWHFaSVlxVktxaWZkOS9MZWxDUUFjQW9Lekp6OCtUd3hGNDJUN3hLMklsU2VQKzlLNnFWYSt0eU40UDZOVXhEeXBweldKMXYzZlEyVTZHb2JFdnZ5MjdJMEJqaG5UVmtZTS9TcExjZC9UVVIvLyt1M1ordFZuM0RCeXVuVjkrTHJ2RG9RNWRlbDc5Mk5jZ2V2Z1lKYTM1U1BsNXVmNEx3aGIxTVpVbEJITUFLR055UGFhY0RzUHFNbTVJWG02T0ZyLy9qckxQbk5iWFh5VHBlRnFxN3JoN2dEcDB1VXVTRkJIWlcrdVh6ZGRmWDN4Y3pkdEVLQ005VmEwN2RsV1hubEZYMVM2ZHZjcnI1SmVlVlBPMkVkcTZZYTBrcVZ1ZjZKSS9XQUFBaWtDMVcycnAySkVET25vb1JUWHJOTGhrbjR6MFZEbGR3ZjR2b212V2JTaEpPbmtpM2Q4bktEaFVydUFRLytQejUzaFhyMTFmZFJzMTA1NmRYK3JVeVF6dDNiVmQ0ZTF2VjBpRmlsYzlkbkc0a1dNcVMxaktEZ0Jsek5LZFhyMjZObGVyZDN0MU9OTm5kVG5YSlQ4dlY2c1gvVXViMWkxVGFLVXErdDEvVGRBall5YjYyNk9IajFHM1BnTjEvT2VqaW85Ym9OU0RLZjQzNHF0cGw2U1FDcFhVT3FLck5xNWRKcG1tSG5qa3Z3b0Vkd0FBeXBKMnQ5MHBTVnI4M3R2eStTNjgvK2ZuNWZvZlY2NFNwdHljTThwSVM1VWtIVDJVSXVsc3FMOGE3anQ2S2o4dlQ2c1d2aWV2eDZOTzNmdGM5OWgyaDBONXVUa3lUWis4SG85eWM3SUw5VEdNc3hNTnZ6eWVpOTNvTVpVVnpKZ0RRQmwwNEtTcEF6dnl0V2lIVkNQVTBPME43R3BieTZaNmxVdi85NjNuTCs1eU9RR0JUZzBiL1pLR2pYN3B1dHJQR3poaXJBYU9HSHRkZFFJQWNDVzVIaW41a0ZldGF0aFUwVlc4cTludUhmS1l2dnc4WGw5dFR0RC9qaG1xbHUwN0svdE1scjdldWtGdi92dGpTVkprbjJndG5UTk5VeWVNVXJpN2kzWnNTWklrOWVqLzRGWHR3OTMxYmkyZE0wMmIxaTlYb05PbHRwMjcrOXV1ZGV6YTlSdnJ3TDd2RlR0cmlyS3pUc3VUbjFlb3ovbFQwMmEvT1Y0alg1aDB5WEZ1OUpqS2l0TC9DUTRBY0ZtcHAwMHQrZGFqVjlmbDZYOVc1V3JKTng3dFArNlRhWFZoQUFDVWM3bGVVLy9ja3EvZnI4alZYeFB5bExEUHE3U3M0bmtIRGc2dHFQOTU0ejExNnhPdHJOTW45Y255RC9UbFovR3EyNkNKdjgrOVF4N1RnSWRIS1M4M1IvRnhzVEprYU5qbzhlcDhaOStyMmtmTk9nMVVwMkVUblRtZHFiYWR1c25wQ3JydXNRYy9QazVWd21wbzQ5cWxxbGE5bGtJcVZDclU1OTRoajhzVkZLenZ2OTc2cXpYZDZER1ZGWVpwbW54MkE0QlNadDBQWG4yd1BWKy9xV3FvVlUxN2diWnZVMzNhbTM3bEpleVZYRkpFWGJzNjFyUHJOMVZ0aXVqb3Zxclo2dkxnNGx1dGxFWXhVVzYxLzhOR3E4dEFLVFZya012cUVnQmNoY3hjVTc5Zm5sdG9lK05xaHU1b1lGZUxHbmJkRW5McG1YUzMrK1o1WHk0TFlxTGNTazYyN3ZmQlVuWUFLSVVjNTlZejdUdHVhdDl4ejNXTmNUSkhXcmZIcTNWN3ZHb2FacE96YXYwaXJMQjA0NE1PQU1CS2U5Tk43VTMzU1BLb1RrV2J1amF5cVdVTnUycFhORlMyTDkrSzRrSXdCNEJTcUZOOW03STlBY3IzRmw3VTlHMnFWM3ZUcjd6WXFYWkZRMjFxMlhSN0E0ZnFWRFFVKzl4UHhWRXFiZ0N6b3ZpbDQyZE12YkF5VjFXQytOZ09sQ2VITW4xYXNOMG55YU93RUVOZEc5blZwcVpkaHNGWnhiaUFZQTRBcFZCd2dLRyt0OW92MlpiajBibHY0UXN5REtsZUpVTnRhOXQxVzMyN2FvU1czSWY3MHJKMC9PV25CeXUwVW1VOVAybW1wWFVBQUhBcE9SNHA1YmlwV3FFK21RWmZ3dUVDZ2prQWxHRTJRMnBZMWFhMk5XM3FYTit1c0Y4NWorMW0wV2ZnY0FXNm1JVUdBSlFlbFlNTU5hbG1VNkJkZXFoOWdGem5FNWpQYTJsZEtGMEk1Z0JReHRnTVUwM0RiR3AzYm1hOFVqblBvYVpwK3U5emVpVzM5K3hmek5VQUFIQjFXbFMzYVVDNFE0MnIybVRGNUhoSnJXWXpUVitKTHNzdkxhdjBpaHJCSEFES21PaFdBYktWOG9seDB6UVZ0MkNXNGxmRUtpYzdTNjA3ZHRVall5Y3FPS1NDSkNuOTJHRXRtREZaUCt6OFVyazUyV3JTb3ExR2pIdFZWY05xU0xyd3BudjdYZjBVSHhlcmFSOXRMckM5LzlDUldqNS9oaHdCQVhyMG1WY1U3dTVTb1AzOG0vV1YrcHVtVDB2blRGUGk2c1h5ZVBKMVQvUWpXanBuV3JsOHd3Y0FGSzlhRlEyMXFHN1hnUk0rL1pEbVU3ZmZPTlNrV3ZrK2ozenV0RW5hdG5HOUpzOVpaM1VwWlY3NS9wY0NBT1ZRYVEvbGtyUisyVHd0bXp0ZDlaczBWOXRPM2JSdDAzb3RtUG1tdi8xUXlsNGRUenVxem5mMlZkUHc5dHExWTRzV3pIaWp3QmpaV2FlMCsrdGszZEZyUUtIdHlSdlhxVkd6Y0dWbXBHdlJlMjlkdHBiTDlmOTQ4WCswTXZhZmNnV0ZxRXZQS0czNGVHa1JIRDBBNEdiaHNFazlHanYwNXo2QitsTnZweDVxNTFEUVRUVDF1VFZwclU2ZHpDajIvZHdNZC9pK2lmN1pBQUJLU2tMY1F0a2REdFZ0MkZTR1ljaG10MnY3NWtSL2U0dTJuZFN5WFdjZE9iQmZoMy9hcCsrKzJxejl1Nzh0TUliUDU5UG9pVk5WNWR3c3VwOWhhT3pMYjh2dUNOQ1lJVjExNU9DUGx5L21NdjJUMW53a1NScjc2anVxV2FlQjd1dzNSSDk4S3ZwR0RoMEFjQk1KRGpEMGNIdHJJdFdWVnA5ZHlaVlhsVjErOVZ0TWxMdkFXRE9XSit2MTV4L1Z2bDA3OU5yTVpicWxaaDFObVRCS3U3Wi9vV2RlZVVmaDdpNTY4dzh4U3Ruem5kNmFIeStiM2E1MVMrY3FJUzVXeDlOU1ZibHFkZlc4YjZoNkRYaTRRSDBYcjU3N3BTMkphelR6alpkVXE5NXZOT0d0T1FvSWRON295Mm9aWnN3QkFFVXU3ZGhoZVQwZXJmbndmYTFlOUMvNXZGNmRPWjNwYjAvZXVFNi9mN2lucGs1OFdodldMcEVrNWVmbEZoZ2pLQ1MwY0NpWEZCUWNLbGR3aUFJQ0F4VVVIQ3FmOS9JWHo3bGMvN1JqaCtWMEJhbG1uUWFTcEJxMTYxMzNNUU1BVUpLdVp2WFpsVnh1VmRtVlZyLzFHVFRDSDRUN0RCb2hTV3JScnBNa0tXWFBUbms4K2RyNzNYWkowdDVkTzJTYXBnN3MvMTdOV25lUTNlSFEyaVZ6dEhEMlZCazJ1N3IzSFNURE1CUTdhNG8rWGJtb1FIMlhXajBuU1dleVRtbkJyTWtLQ0F4VXpBdVR5blFvbDVneEJ3QVVnOUNLbFhVNjg0VGVtcDhnVjFCd29mWUZNOStVMSt2UkcvLytXSG01MlhwdTJOMkYrdGhzbDc1ZFhGRUtEcW1nMDVrbmRQem5vNnA2UzAzOXRHZFhzZThUQUlDaWNEV3J6NjdvTXF2S3JyVDZMWHI0R0NXdCtVajVlYm1LSGo1R2t0U3liV2ZGZlRCTEtUL3NWS1VxWWZMazU2dFd2VWJhdTJ1SDBsSVBLenZydEZxMDdTeEppbDhSSzBrYTk2ZDNWYTE2YlVYMmZrQ3ZqbmxRU1dzV3EvdTlneVJkWnZXY3BJL2UvN3N5TTlMMTI2ZGVWSjJHVGE3dHVFc2hnamtBb01oRlJQYlcrbVh6OWRjWEgxZnpOaEhLU0U5VjY0NWQxYVZubENUSjlKbkt6OHZUL09sLzBaR0QreTJyczBPWG5rcGMvYUdtakg5S3JUcmVvUjFmSkZsV0N3QUExeUo1NHpyTm0vYTZIQUdCL21CNjhlcXpLem0vcXV6ODQ2eFRKLzF0YWNjT3krZjFhczJINy91My9YTDEyNlg4cG5rYk9WMUIrbkhQVGptRGdsVy84YTFxMkN4Y214TldLV1hQVGtsU3kvWm5nM2xHZXFxY3JtQlZxMTVia2xTemJrTkowc2tUNlJmcSs1WFZjNTc4ZkcxT1dLbEFwMHVkdS9lNXBtTXVyVmpLRGdBb2N0SER4NmhibjRFNi92TlJ4Y2N0VU9yQkZQOGJyaVFOR2ZtY1FpcFUxSTR0U1lycy9ZQmxkUTUrL0ZsMTZ0WkhHZW5IdEczamV2VWIrb1FrS2RCWnp1OUJCd0FvODg2dlBwczBlNFZpWHBoVTVPT0hWcXdzbTkydXQyT1ROR041c3YvUEw1Mi9uYW5QNTVNazJSME9OUTN2b0ovMjd0THVyNU4xYSt1T2FocmVYamxuc3ZSRndtcFZxaHFtMnZVYlM1SXFWd2xUYnM0WlphU2xTcEtPSGtxUkpGVzdwWlovL0Y5YlBlY0lDRkQvMzhZb0x6ZEhjLzlSOU1kdUJXYk1BUUEzN09JMzZvQkFwNGFOZmtuRFJyOTB5ZjVkZWtiNVo4OGxxV3Z2K3k4NzNxOXR2L2lXWmhlM1g2bC9RS0JMVHp6L212L25MeitMbHlUVmJkVDBrdnNIQUtDMEtPN1ZaMWRhL1NaZE9IVnQ5cHZqTmZMY2x3TXQyblhTTjhrYnRYZlhEdldPL3AzcU5EZzdtNy96cTgvVm9VdFAvM01qKzBScjZaeHBtanBobE1MZFhiUmp5OWxWYXozNlAzaFY5Zlc2N3lGOUhyOVNXNUkrVnB0TzNkVDV6cjVGZGVpV1lNWWNBSERUU2xxOVdGTW1qTkxDMlZNMWUvSUV6WHpqSmRuc2R2VWQvSmpWcFFFQWNGbkZ2ZnJzU3F2ZkpPbmVJWS9MRlJTczc3L2U2dC9Xb3QzWnBlcGVyMGROdzl1clNsZ05WYXRlVzNtNU9mNkx3NTE5N21NYThQQW81ZVhtS0Q0dVZvWU1EUnM5L3FvRHRzMXUxKy8rYTRJTXc2WjUwMS9YOForUDN2aEJXOGd3YjRhYndnRUE1SGE3ZjNVbSttYjFUZkpHelhuM3p6cVJma3lCVHBjYTNkcGEvUjk4UWsxYmRTajJmY2RFdVpXY3pPOERGeHcvWStxRmxibXFFbVRvalg1bCsrckN3TTNzN1ExNTJuSFVweWR2QzFSRTNWK2ZCK1Y5dVhTeCtuMlpwZXdBZ0p0V0svY2RldjJmY1ZhWEFRQUFibklzWlFjQUFBQUF3RUlFY3dBQUFBQUFMRVF3QndBQUFBREFRZ1J6QUFBQUFBQXNSREFIQUFBQUFNQkNCSE1BQUFBQUFDeEVNQWNBQUFBQXdFSUVjd0FBQUFBQUxFUXdCd0FBQUFEQVFnUnpBQUFBQUFBc1JEQUhBQUFBQU1CQ0JITUFBQUFBQUN4RU1BY0FBQUFBd0VJRWN3QUFBQUFBTE9Td3VnQUFRTWtJQ1FsUlRKVGI2akp3anN2bHNyb0VBQUJRU2hETUFlQW1rWmlZYUhVSkFBQUF1QVNDT1FBQUFBQ1VNRmF5bFM1V3IyUWptQU1BQUFCQUNXTWxHMzZKaTc4QkFBQUFBR0FoWnN3QkFBQUFvSVQxNk5GRG1abVpWcGVCYzBKQ1FpeGR4VUF3QndBQUFJQVNscG1acVJuTGs2MHVBK2RZZmI0L1M5a0JBQUFBQUxBUXdSd0FBQUFBQUFzUnpBRUFBQUFBc0JEQkhBQUFBQUFBQ3hITUFRQUFBQUN3RU1FY0FBQUFBQUFMRWN3QkFBQUFBTEFRd1J3QUFBQUFBQXNSekFFQUFBQUFzQkRCSEFBQUFBQUFDeEhNQVFBQUFBQ3dFTUVjQUFBQUFBQUxFY3dCQUFBQUFMQVF3UndBQUFBQUFBc1J6QUVBQUFBQXNKREQ2Z0lBQUFBQUFFVW5Kc3J0Zit4MEJhbHBlQWNOKzYveHFocFc0NGJHZmZucHdRcXRWRm5QVDVwNTJYMkhWS2lrcWZNK3VhRjlGZGQ0cFJVejVnQUFBQUJRemdRRU9uWFB3T0dxMDdDcHZrbmVxUCs4ODZjYkhyUFB3T0c2cS8rRFJWQWRMc2FNT1FBQUFBQ1VNNEZPbHdhT0dLdWM3RE42ZG1oMzdmNW0ydzJQZVh2UC9rVlFHUzZGWUE0QUFBQUE1WlRURlNTN3d5Rzc0MEwwTTAxVGNRdG1LWDVGckhLeXM5UzZZMWM5TW5haWdrTXFTSkwyZkxkZHNUTW42K0QrM1hJR0JXbmdpR2ZVdGZmOWhaYVZtNmFwWlhPbjY5TlZpK1RKejFQUCt4NHF0UCtMbnpQdW9idVVkZXFrWml4UGxpU2xIenVzQlRNbTY0ZWRYeW8zSjF0TldyVFZpSEd2M3ZDeSs3S0dwZXdBQUFBQVVFNXRYTGRVK1hsNWF0ZTV1My9iK21YenRHenVkTlZ2MGx4dE8zWFR0azNydFdEbW0vNzJHYSsvcUI5LytGYWR1dmRSdTl0NktEY24rNUpqcjEweVIzRUxac25wQ2xhWFh2ZHBjOEtxYTY3dlVNcGVIVTg3cXM1MzlsWFQ4UGJhdFdPTEZzeDQ0OW9QdEl4anhod0FBQUFBeXBtc1V5ZjlGNEZyNWI1RHYzM3lSWDliUXR4QzJSME8xVzNZVklaaHlHYTNhL3ZtUkgrNzErdVYzZUZRUkdSdnRleHd1d3pEdU9RK0VsZDlLRWw2NXRWM1ZMTnVRL1hvTjBRVG40cStwanBidE8ya2x1MDY2OGlCL1RyODB6NTk5OVZtN2QvOTdiVWVicGxITUFjQUFBQ0FjaVlnMEttdXZlOVgwcHFQNVBIa0s4RHA5TGVsSFRzc245ZXJOUisrNzk5MjVuU20vL0VqWXlkcS92Uy82Ryt2akZIMVd2WDB5TmlKYXRiS3JZdWxIVHNzcHl0WU5lczJsQ1RkVXF2ZU5kZVp2SEdkNWsxN1hZNkFRTlZwMkVTU2xKK1hlODNqbEhVRWN3QUFBQUFvWndLZEx2MzJ5UmRVcVVxWWx2em5YY1Y5TUVzRGhvMlNKSVZXckt6VG1TZjAxdndFdVlLQ0N6MjNUVVJYdFlub3F1MmJFL1dQMTU3VG5MKy9wditkdnJoUXY1RFFpanAxTWtNWmFhbXFFbFpES1h1K0s5VEg3bkFvTHpkSHB1bVR6K3NydEN4K3djdzM1ZlY2OU1hL1AxWmVicmFlRzNaM0ViMENaUXZCSEFBQUFBQ3VRNjVIU2o3a1Zhc2FObFYwWFhxNXQ5WHV2bitZRWxjdDBwb1AzMWZuTy91cVp0Mkdpb2pzcmZYTDV1dXZMejZ1NW0waWxKR2VxdFlkdTZwTHp5aEowc3VqQnFsbGg5dVZtWkV1U1hJR2gxeHk3UGEzOTFEaTZzV2FQUDRwdFhKMzBWZWZKeFRxVTd0K1l4M1k5NzFpWjAxUmR0WnBlZkx6Q3JTYlBsUDVlWG1hUC8wdk9uSndmOUVlZkJuQ3hkOEFBQUFBNERya2VrMzljMHUrZnI4aVYzOU55RlBDUHEveXZGWlhWVkJBWUtBRy9PNXBlVHo1bXZ1UFAwdVNvb2VQVWJjK0EzWDg1Nk9LajF1ZzFJTXAvdVhva2hSYXFZbzJmTHhFMjc5SVZQTTJFWHBzM0t1WEhIdlFvODhxSXJLM010SlN0WFhEV3ZVZk9ySlFuOEdQajFPVnNCcmF1SGFwcWxXdnBaQUtsUXEwRHhuNW5FSXFWTlNPTFVtSzdQMUEwUjE0R1dPWXBtbGFYUVFBQU1ETjd2Z1pVeStzekZXVklFTnY5SE5lK1FrQUxKZVphK3IzeXk5OVB2UnREZXpxMTl5dVdoVXVQUmZxZHJ2OXR3eUQ5V0tpM0VwT3R1NzN3VkoyQUFBQW9KVHIwYU9ITWpNenI5d1JKU0lrSkVTSmlZbVg3Zk41aWxlZnAzaFZJOVRRYmZYdGFoSm1VN013UTNaYjZWenlEbXNSekFFQUFJQlNMak16azluVlV1VDhiY2l1UnVwcFUwdDNlaVJKVllNTmRhcG5WL3ZhZHNuZ3JHSmN3TDhHQUFBQUFDZ0JIcCtwa3ptbXp1U2JrcGc1eHdYTW1BTUFBQUJBTWFrYWJLaFZEWnM2MWJlcldaaE4vcFhzWmltN1Nod3NSVEFIQUFBQWdDTFdvS3BOdjJ2dlVJUEtOaGxsZUhMY05IMHlTbkRaZlV5VVd5RVZLbW5xdkU5S2JKK2xBVXZaQVFBQUFPQUcxYTlzVTcvbURvVUVudjI1YVpoZERhdVU3VkErZDlvay9mZnZlbHRkeGsyQkdYTUFBQUFBdUE0Qk5pbTZWWUJ1YTJCVDFhQ3pDVHhwbjhmaXFvck8xcVMxeWpwMXN0ajNZNXFtakxMOERVWVJZTVljQUFBQUFLNURVSUNoZTV2Yi9hRzhOSW1KY212Y1EzZHAvYkw1ZXZhM1BmVGZqL1RXdDhtYi9PMm1hV3JGQnpQMTNMQzdOWHBnRjAyZjlJTE9aSjBxOFB6em9mejhWZWhmZi81UnhVUzU5ZlBSUTVLa0tSTkdLU2JLN1IvM3pUL0VhTXpnU0hrOUhwbW1xYlZMNW1qOHlQczA2b0hPK3NQalVWcTNkRzZoK21KblRkYlQwYmRkOGhpMkpLNVJUSlJiTHo4OVdQbDVsNzVmZkhsQk1BY0FBQUNBY2lnNzY1U1NONjVUbzJiaHlzeEkxNkwzM3ZLM3JWODJUOHZtVGxmOUpzM1Z0bE0zYmR1MFhndG12dWx2N3pOb2hBSUNuZjdIa3RTaVhTZEpVc3FlbmZKNDhyWDN1KzJTcEwyN2RzZzBUUjNZLzcyYXRlNGd1OE9odFV2bWFPSHNxVEpzZG5Ydk8waUdZU2gyMWhSOXVuSlJnZnAyZjUyc08zb05LRlQ3bWF4VFdqQnJzZ0lDQXhYendpUi9MZVVWd1J3QUFBQUF5aVBEME5pWDM5YlQ0NmZJWnJmcnlNRWYvVTBKY1F0bGR6aFV0MkZUaGRXc0k1dmRydTJiRS8zdDBjUEhLTkRwOGorV3BKWnRPMHVTVW43WXFmM2ZmeU5QZnI1cTFXdWt2YnQyS0MzMXNMS3pUcXZGdVQ3eEsySWxTZVArOUs2R3hqeXYwUk9tU0pLUzFpejI3OFBuODJuMHhLa2FOdnFsUXFWLzlQN2ZsWm1ScmtHUGpWT2RoazJLOEVVcG5UakhIQUFBQUFES29hRGdVTG1DUS95UGYzbStlTnF4dy9KNXZWcno0ZnYrYldkT1oxNTJ2TjgwYnlPbkswZy83dGtwWjFDdzZqZStWUTJiaFd0endpcWw3TmtwU1dyWi9td3d6MGhQbGRNVnJHclZhMHVTYXRadEtFazZlU0w5UW4waG9hb1NWcVBRZmp6NStkcWNzRktCVHBjNmQrOXpIVWRlOWpCakRnQUFBQUEzbWRDS2xXV3oyL1YyYkpKbUxFLzIvL21sOHhkazgvbDhraVM3dzZHbTRSMzAwOTVkMnYxMXNtNXQzVkZOdzlzcjUweVd2a2hZclVwVncxUzdmbU5KVXVVcVljck5PYU9NdEZSSjB0RkRLWktrYXJmVThvOXZzOWt2V1pzaklFRDlmeHVqdk53Y3pmM0hwS0k5OEZLS1lBNEFBQUFBTjVtSXlON3llYjM2NjR1UEszYldGUDIvdjd5b1RldVhGK2dUV3JHeUpHbjJtK1A5MjFxMDY2VHNyTlBhdTJ1SG1yZU5VTk9XN1NWSk83LzYzTCtNWFpJaSswUkxrcVpPR0tVRk05L1VQMTc3dlNTcFIvOEhyNnErWHZjOXBMcU5tbWxMMHNmYW5MRHErZyswakNDWUF3QUFBTUJOSm5yNEdIWHJNMURIZno2cStMZ0ZTajJZNGw5dWZ0NjlReDZYS3loWTMzKzkxYit0UmJ1ejRkdnI5YWhwZUh0VkNhdWhhdFZyS3k4M3gzOXh1TFBQZlV3REhoNmx2TndjeGNmRnlwQ2hZYVBIcS9PZGZhK3FQcHZkcnQvOTF3UVpoazN6cHIrdTR6OGZ2ZkdETHNVTTB6Uk5xNHNBQUFDNDJSMC9ZK3FGbGJtcUVtVG9qWDdsKytyRHVIWnV0N3ZRTW1OWUp5YktyZVRrUy84K2ZyOHNSNWw1VXE5bUFScmE1dEpMdFNWK3A2WE41WDZuSllFWmN3QUFBQUFBTEVRd0J3QUFBQURBUWdSekFBQUE0Q1lXRStWV1RKUmJxeGY5cThEMmNRL2RwWmdvOXpXUFo1cStJcXJzNnNSRXVUWHVvYnRLZEo5QVVTT1lBd0FBQU5DcVJlL3BkT2FKR3hwajdyUkordS9mOVM2aWlvQ2JCOEVjQUFBQXVNblpIUTVsWjUzVzh2a3pibWljclVscmRlcGtSaEZWOWV1NGZqWEtHNEk1QUFBQWNKTUxDYTJvVnU0N2xMajZRNlVlU3Jsa0g5TTB0ZUtEbVhwdTJOMGFQYkNMcGs5NlFXZXlUdm5iWTZMY3lqcDEwdjlZa2w1Ly9sSEZSTG4xODlGRGtxUXBFMFlwSnNxdGI1TTNTWkxlL0VPTXhneU9sTmZqa1dtYVdydGtqc2FQdkUrakh1aXNQendlcFhWTDV4WVlmOXhEZHlsMjFtUTlIWDNiSld2Y2tyaEdNVkZ1dmZ6MFlPWG41ZDc0Q3dPVUVJSTVBQUFBY0pQeitYd2ErT2d6TW4wK2ZmamUyNWZzczM3WlBDMmJPMTMxbXpSWDIwN2R0RzNUZWkyWSthYS92YytnRVFvSWRQb2ZTL0xmMXpwbHowNTVQUG5hKzkxMlNkTGVYVHRrbXFZTzdQOWV6VnAza04zaDBOb2xjN1J3OWxRWk5ydTY5eDBrd3pBVU8ydUtQbDI1eUwrUDdLeFQydjExc3U3b05hQlFmV2V5VG1uQnJNa0tDQXhVekF1VC9MVUFaUUhCSEFBQUFMakptYWFwT2cwYXEydnYrL1hWNWdUOThNMjJRbjBTNGhiSzduQ29ic09tQ3F0WlJ6YTdYZHMzSi9yYm80ZVBVYURUNVg4c1NTM2JkcFlrcGZ5d1UvdS8vMGFlL0h6VnF0ZEllM2Z0VUZycVlXVm5uVmFMYzMzaVY4Uktrc2I5NlYwTmpmbi83ZDE1ZkZYVnZmZnh6eGt5aDBtUVdRUmxScGtpNEFBb1JXbTBSaXVndFphS3ltMWFwTmpTVnIwS1hHL3ZiUjlzWmVqMVdrWEFwNC8zQVN3NEZrUkZwQ0FvRlNRb1VoRXNxQ2hha0NFU0NDSERPZWYrRVRpS29BSmlkZ0tmOSt1VlYwNzJzTlp2blpNLzhzMWFlKzliR1RGbUlnQkw1eitSN0NNZWp6Tmk3Q1NHakxqemtQcWVmUGcraWdwM01QaW1VVFJyMmZwNHZDMVNsWWtHWFlBa1NaS2s2dUhLSWNOWjhlSnpQUHAvLzBBa0VqbG8zL2FQUHlJZWl6SC84WWVUMi9idUtmclM5czVvMzVtMDlBemUyN0NXdEl4TVdwelpqcFp0TzdGODhiTnMyckFXZ0k3ZEtvTjU0WTZ0cEtWblVyOWhVd0FhTjI4SndLNVBkaVRieThqS3BsNkRSb2YwVTFGZXp2TEZ6NUNhbGs2dkMzT1BmdUJTd0p3eGx5UkprZ1JBclRxbmNPblZOL0hlUDk2azZKT2RCKzNMcmwyWGNDVEN2Yk9YTW1WdVFmTHJzMEtoRUZBNXN3MlZONVZyMDZrNzcyOWN4OXRyQ21oMzlqbTA2ZFNOZlh1TFdiSDRPZXFjMG9DbUxjNEVvRzY5QnBUdTIwdmg5cTBBYk5sL3JYdjlVNXNrMncrSEQvNW53UUhSbEJRdS8zNCtaYVg3bUhIL3VPUHdUa2hWeTJBdVNaSWtWWkhYUG9wUkhxdmVkeFMvK01vZlVMOWhrME8yOStnemdIZ3N4dTl2SDhic2FSTjU4SGUzczJ6aDNJT095YTVkRjRDSHhvOU9idXZRdFNjbHhYdll1TzROMm5mcFFadU8zUUJZKy9vcnlXWHNBSDF5QndJd2FjeHdaazBkei8yLy9RVUEvUzcvM3BIVmZjVjFORy9WbGxlWFBzL3l4YzhleFlpbDRCbk1KVW1TcENyeTVOOHIrTm5jTXU1ZVhNYWlqVEZLSzZwZlNFOUpUVTFlSS81WkE0ZU9wRzlEekRTZUFBQWMyRWxFUVZUdUlIWnUyOEtpZWJQWXVubFRjcm41QVpkZE00ejBqRXpXcjFtWjNOYWhhMlg0anNVcWFOT3BHL1VhTktKK3c2YVVsZTVMM2h5dTh0eWJ1UElId3lrcjNjZWllYk1KRVdMSWlOSDB1dWpTSTZvN0hJbnd3NStPSVJRS00zUHkzZXpjdHVVWVJpOEZJNVR3SVlDU0pFbUIyN2szd1czUGxGSXZJOFE5My9GdTBpZXFmM3UrbEkrS1B2M3pPeHFHRm5YRDVEUVAwN2RWbEl5VXc1K1hrNU56eUxKeEJTYy9MNGVDZ2s4L2oxZ2N5dU1KS3VMd3I4K1VzYThpd2NWdFU3aTI4K0dYM29PZmFYWHorYyswcW5uek4wbVNKQ2tnRlhGNFoyZWNkM2JHZWZMdkZUU3ZFNlpyMHpBWG5Sa2hPelVVZEhrNmpBVFFhY1NUakp4VFNubEZndkpFaUJCQUlsRzVFeUFVSXU3MHA0NkN3VnlTSktrYUtTeEo4QytQN1F1NkRBV2dJZzd2RmNaNXJ6RE9VMjlXMEtKdWlIT2FSK2pkNm90blhWWDE0bkZJcmQyUWtyTEs1QjNpTXdrOCtiK1VCRnQzeHdBL094MFpnN2trU1ZJMVVEczlSUE02SVRidmNwcE5sZDcvSkVGNVBFWnFCTUpSTDIrb0xpTDc3OUtWWUg4T1AvQmkvL2NEUDJhYXRIUVUvSFdSSkVtcUJxSmgrUGRMREY4bnVzOWZZMzQ0cDlVTmM5N3BZVG8zanRDNFZ1VVU3TzBWcFZWUm5vN1Erai9keENNelp4QUpKVWlKaElpR0lSb0pFUTBsdU9QWlVuYVhRWjFNWjh0MTVBem1raVJKVXNET09DVk03NVpoT2phSzBDQ3I1bHhibmtqRUNZVk92Z2M5N2QyeW51WjFRbnhtN2ZwK29VTzJmSkdzckN6eTgzS09jMlU2VnVucDZZSDJiekNYSkVtU0FuRG1LU0Y2dFlqU3VVbTRSb1h4QTJZOE1JNVZMeTlrd3ZRWGdpNmxSbHF5WkVuUUphZ2FNWmhMa2lSSlZhUk5nekQ5VzRmbzNDUkN2WXlhRjhZL2ErWFNCUlR2M2hWMEdkSUo0ZVJiZHlKSmtpUUY1SWZkVTdqd2pHaU5EK1g1ZVRuSlVKNmZsOE9XRHplUm41ZkRyNjRmUUNKUmVRMzl3am1Qa0orWHc0dlBQSlk4YnRSMTMyTHAvQ2U1YldndVB4MThBZFBHajZhc3RQSXBCSWxFZ3FmL1BKVmZEcm1FRVlQT1ovSzQyOWhidkR1WUFVcFZ6Qmx6U1pJa1NVY2xkL0FOTEp6ekNPVmxwZVFPdm9IR3pVNm5kY2V1YkZqN09wczJyS1ZsbTA2c1h2NGlrV2lVYy9wY2tqeXZwSGczOHg5L21PNFg5T2Z2QmN0WThlSnoxS3Zma0VFMy9veUZjMll5Wjhaa091V2NUMFpHRml0ZldrQmFSZ1kzL3Z6WEFZNzBtOU92WHorS2lvcUNMa1A3WldWbEJYcDVnY0Zja2lSSjBsRVpPSFFrUytjL1NYbFpLUU9IamdTZzk0RHZzbUh0Njd5eFlpbU5tcDdPUDlhK3hsazVGNUJWcTA3eXZIZzh6cWpmM0UvOWhrM1pzdms5L20zNElGYXZXTUtnRzMvRzRubVBFb2xHYWQ2eURhRlFpSEFrd3VybEorNTEyRVZGUlV5Wld4QjBHZG92NkJ2eEdjd2xTWklrZlcwNUYxek1ueC84UFcrOHVwUW1wN1VpVmxIQnVSZGRkdEF4bWRtMXFkK3dLVUR5ZThuZVBRQnMvL2dqNHJFWTh4OS9PSG44M2ozT0tPdmtZRENYSkVtU2ROUkNvY3JyNU9QeE9PRndtTFQwREhyMC9UWXZQZjhVZi92clBES3lzdW5jcys5QjU1UVU3MkgzcmtKcTFhbkhPK3ZYQUo4RzlPemFkZGxUOUFsL2VHUXg2Um1aVlRzWUtXRGUvRTJTSkVuU1VjdXVYUmVBaDhhUFRtN3JmY2wzU1NRU3ZMbnFiM1Evdno4cHFha0huWk5JeEpsdzU0LzU4NVI3bUhyUEhRRDB6UjBJUUk4K0E0akhZdnorOW1ITW5qYVJCMzkzTzhzV3pxMmkwVWpCTXBoTGtpUkpPbXFYWFRPTTlJeE0xcTlabWR6V3F0MVpORzUyT29sRW5IUDdmZWVRYzdKcTFlSHNIcjE1ZWNFY1NDUzQ2dnFmY243L1BLRHl1dlcrdVlQWXVXMExpK2JOWXV2bVRUUnUzcktxaGlNRnlxWHNraVJKa283YXVmMHU0OXgrQjE5RFhsSzhoOElkSDFPL1lSUGFudFg5c09jTnV1RVdCdDF3eXlIYlUxTFRHRExpVG9hTXVQTWJxVmVxemd6bWtpUkprcjYyLzMvZmIvaHcwMFpLOTVWdzliQlJ5V3ZRSlgwMWc3a2tTWktrciszVnBjOURJc0dsVjk5STM5eEJRWmNqMVNnR2MwbVNKRWxmMjcyenZ2eVo0ejZ6Vy9waTN2eE5raVJKa3FRQUdjd2xTWklrU1FxUXdWeVNKRW1TcEFBWnpDVkpraVJKQ3BEQlhKSWtTWktrQUJuTUpVbVNKRWtLa01GY2tpUkprcVFBR2N3bFNaSWtxUWE1KzlZYnljL0w0YTZicno2aTQvUHpjaGgxM2JlKzRhcU9yN3R1dnBwNzd2alJFUjlmRThmNFdkR2dDNUFrU1pJa0habkM3VnQ1ZC8wYTB0SXorT2NINzdCbDgzczBidDR5NkxLT3U5eEJRMGxOVHcrNmpDcmpqTGtrU1pJazFSQUZMeThra1VqUXBkZUZBS3hhdGpDd1doS0p4RGZXM25uOUx5Zm5nb3VQYS92Vm1UUG1raVJKa2xSREZMejhBdUZJaE85ODcxOVk4ZUp6ckhwNUlaZGRNeXk1UDVGSU1HZkdaRjU4OWpFcXlzdm9mOFYxQjUzL201OWR4L3Z2ckdmTUgyYlE0c3oyYk5yd0ZyOGROWVIyWitmd3kvOHpoVVFpd2J4WjAxajA5R3oybFJSejlqbTl1ZjZXc1dSbTFRSXFsNHhuMWFyRGVkLzZEb3ZtemVhQko1Y0RzT0d0MWN5ZU9vSE43NzVOV2tZR2cyNzRHYjBIZkpjZEgzL0VyQ2tUK01mYTF5amRWMExyRGwyNFlkU3ZPYVZCb3k5dDc4RDJTVFAvQ3ZDVjdkUjB6cGhMa2lSSlVnM3d5WTZQZVdmZEc3UnMwNGttcDdXaWNiUFRlZitkOVd6YjhtSHltQVZQVFdmZXJHbWtwV2R5L3NWWHNIenhzd2Uxa2RQN0VnRGVlcjB5QUwrNTZtOEE5THp3VWdBV3pwbkpuQm1UYWRHNlBWMTY5bVhWc29YTW1qcitvRFpLaW5mejlwb0NMcmo0eXVTMktYZmZ6bnYvZUpPZUYrYlM5ZHgrbE80ckFlRERUUnZadVgwTHZTNjZsRGFkdXJIdWpWZVpOZVdlcjJ6djg0NmtuWnJNR1hOSmtpUkpxZ0ZXTGZzcmlVU0M5cDE3QU5DK1MwKzJmTGlKVmNzVzh1MkIxd093NU5uSEFmalpyLytieHMxYjB1ODcxekQySndPVGJlUmMwSjhuLytjKzFyNituRzhQR3NyYTExNGhFbzNTL2Z6K0FDeWU5eWlSYUpUbUxkc1FDb1VJUnlLc1hyN2tvRHJpOFRnanhrNmkzbWRtcTJPeEdKRm9sQjU5QnRDeCszbUVRaUVBT25UcFNjZXV2ZmpuQisveTBmdnY4TmJyeTNuMzdUZS9zcjNQTzVKMmFqS0R1U1JKa2lUVkFDdGZXZ0RBUis5djVJbUgvNXZ0V3o4Q09DaVliLy80STlMU001TTNoRHUxeVdrSHRkR3dhUXVhdDJyTGhyV3ZzWHRYSVJ2WHJhWlR0L1BJcWxVN2VYNDhGbVArNHc4bno5bTdwK2lnTmpLeXNnOEowZGZmTXBaSEp2K08vL3Iza1RSc2NoclgzektXdG1mbFVQRHlDOHg4NEc2aUthazBhOWthZ1BLeTBxOXM3L09PcEoyYXpHQXVTWklrVlhOWldWbms1K1VFWFliMlN3L2didUdmN056R3hyZFdBL0Q2SzRzUDJ2ZmUyMjlTdUgwcjlSbzBJaXU3TnJ0M0ZTWi8zclRoclVQYXlybWdQMytaL2dEUFB2b25ZaFVWOUx3d043a3Z1M1pkOWhSOXdoOGVXVXg2UnVaaGF3bUhJNGRzNjl5ak41MTc5R2IxOGlYYy85dGZNdjIrMy9JZms1OWcxdFR4eEdJVjNQTS96MU5XV3NJdmgxeHlSTzE5M3BHMFU1TVp6Q1ZKa3FScWJzbVNKVjk5a0twY0xBN2JpdVBVend5VDh0WFo4bXRadGY5dTdOM1AveFkvdWVQVGE2di8rSnRmc0hyNWk3ejJ0MFY4Sys5YXVwM1hqeVhQUGNHRTBUL2hySnp6RHdueFVIbWQrVittUDhDeWhYTkpUVXRQM3VFZG9FZWZBU3ljOHdpL3YzMFk3VHYzb0hESFZzNCtwemZuOTgvNzB2cnVHajZZanQzUG82aHdCd0JwbVZrQUpPSUp5c3ZLZUdUeTcvam41bmVQZWZ6SHE1M3F5cHUvU1pJa1NkSXhLQzVQTUdaK0dUYy91WStIWGkzbm5aMEpqdThEeEQ1VjhQSUx3S2MzYnp2Z25QMC9IOWcvK01hZjA2UFBBQXEzYjJYbFN3dTQvTm9mSGRKVzQyYW4wNnhsYS9idUthSkx6NzZrcFdjazl3MGNPcEsrdVlQWXVXMExpK2JOWXV2bVRVZjBuUFRzT3ZWNDZmbW5XTDFpQ2UwNzkrQ21VYjhHNEpvZi9aS3NXclY1NDlXbDlCbHcxVEdOL1hpMlUxMkZFc2Y3NFhPU0pFbVNkQklvS2szd2k3bWZ1ODQ1QVlUZ25OT2lET2thSVRzdGROaHpjM0p5bURLMzRKc3ZVa2NrUHkrSGdvTGdQZytYc2t1U0pFblNjYlp5YzR5VkgxVFE3dFF3MzI0WDVmUzZZZXBVL2FYcHFpRU01cElrU1pMMERWbS9MYzc2YldVQW5GNHZSRzdiRk02c0h3SU9QNU91azVQQlhKSWtTWktxd05iZENmNjZzWnlTOGdqaFNFclE1YWdhTVpoTGtpUkowamNrS3hWT1B5VkNxM29odnRNdVFtcTBjcVk4SGlzTHVESlZKd1p6U1pJa1NUck9UcThiNHFwT1VUbzJDaE1PMWR4bDY0bEVuRkNvNmg3bWxaK1hRMWF0T2t5YStkY3E2N002OEhGcGtpUkprdlExTmN3TzBmZU1DSzBiVklidzNIWlJ6bW9jcWRHaGZNWUQ0L2pWRHdjRVhjWkp3Umx6U1pJa1NUb0dLZUVRRjdlSmN1RVpZWnJVcXB6enZQZWxNdmpHbm1aZXRWWXVYVUR4N2wzZmVEK0pSSUpRRGY0SHh2SGdqTGtrU1pJa0hZT01GTGkyU3pRWnlxdVQvTHdjUmwzM0xSYk9lWVNmZjc4ZnY3cCtBRzhXTEV2dVR5UVNQUDNucWZ4eXlDV01HSFErazhmZHh0N2kzUWVkZnlDVTUrZmxBSEQzclRlU241ZkR0aTBmQWpCeHpIRHk4M0tTN1k2L0k1K1JWL2NoVmxGQklwRmd3VlBUR2Yyakt4aCtWUy91R0piSEMzK1pjVWg5czZkTjRPYUI1eDUyREs4dW1VOStYZzUzM1h3MTVXV2xoejNtUkZIOWZvTWtTWklrU1Y5YlNmRnVDbDUrZ1ZadE8xRlV1SVBIL3ZTSDVMNkZjMll5Wjhaa1dyUnVUNWVlZlZtMWJDR3pwbzVQN3M4ZGZBTXBxV25KMXdBZHV2WUVZTk9HdFZSVWxMUHhyZFVBYkZ6M0JvbEVnZy9lWFUvYnM3c1RpVVpaOE5SMEhuMW9FcUZ3aEFzdkhVd29GR0wydEltOCtNeGpCOVgzOXBvQ0xyajR5a05xMzF1OG0xblRKcENTbWtyK2JlT1N0WnlvRE9hU0pFbVNkQ0lLaGJqbHJudTVlZlJFd3BFSS85ejhYbkxYNG5tUEVvbEdhZDZ5RFEwYU55TWNpYkI2K1pMay9vRkRSNUthbHA1OERkQ3hTeThBTnYxakxlK3UvenNWNWVVME9hMFZHOWU5d2ZhdEgxRlN2SWNPKzQ5WjlQUnNBRWI5NXgrNU52OVdSb3laQ01EUytVOGsrNGpINDR3WU80a2hJKzQ4cFBRbkg3NlBvc0lkREw1cEZNMWF0ajZPYjByMTVEWG1raVJKa25RQ3lzak1KajB6Sy9uNnM5ZUxiLy80SStLeEdQTWZmemk1YmUrZW9pOXQ3NHoyblVsTHorQzlEV3RKeThpa3habnRhTm0yRThzWFA4dW1EV3NCNk5pdE1wZ1g3dGhLV25vbTlSczJCYUJ4ODVZQTdQcGt4NmYxWldWVHIwR2pRL3FwS0M5bitlSm5TRTFMcDllRnVjY3c4cHJIR1hOSmtpUkpPc2xrMTY1TE9CTGgzdGxMbVRLM0lQbjFXUWR1eUJhUHh3R0lSS08wNmRTZDl6ZXU0KzAxQmJRNyt4emFkT3JHdnIzRnJGajhISFZPYVVEVEZtY0NVTGRlQTByMzdhVncrMVlBdG55NENZRDZwelpKdGg4T1J3NWJXelFsaGN1L24wOVo2VDVtM0QvdStBNjhtaktZUzVJa1NkSkpwa2VmQWNSak1YNS8rekJtVDV2SWc3KzduV1VMNXg1MFRIYnR1Z0E4Tkg1MGNsdUhyajBwS2Q3RHhuVnYwTDVMRDlwMDdBYkEydGRmU1M1akIraVRPeENBU1dPR00ydnFlTzcvN1M4QTZIZjU5NDZvdm91dnVJN21yZHJ5NnRMbldiNzQyV01mYUExaE1KY2tTWktrazh6QW9TUHBtenVJbmR1MnNHamVMTFp1M3BSY2JuN0FaZGNNSXowamsvVnJWaWEzZGVoYUdiNWpzUXJhZE9wR3ZRYU5xTit3S1dXbCs1STNoNnM4OXlhdS9NRnd5a3Izc1dqZWJFS0VHREppTkwwdXV2U0k2Z3RISXZ6d3AyTUloY0xNbkh3M083ZHQrZnFEcnNaQ2lVVGl4SGpJbmlSSmtpUUY3TjZYeW5oalM1d2ZuNXRLaitaZlBBK2FrNU56eU5KeEJTYy9MNGVDZ3VBK0QyZk1KVW1TSkVrS2tNRmNraVJKa3FRQUdjd2xTWklrU1FxUXdWeVNKRW1TcEFBWnpDVkpraVJKQ3BEQlhKSWtTWktrQUJuTUpVbVNKRWtLa01GY2tpUkprcVFBR2N3bFNaSWtTUXFRd1Z5U0pFbVNwQUFaekNWSmtpUkpDcERCWEpJa1NaS2tBQm5NSlVtU0pFa0trTUZja2lSSmtxUUFHY3dsU1pJa1NRcVF3VnlTSkVtU3BBQVp6Q1ZKa2lSSkNsQTA2QUlrU1pJazZXU1RsWlZGZmw1TzBHVm92L1QwOUVEN041aExraVJKVWhWYnNtUkowQ1dvR25FcHV5UkpraVJKQVRLWVM1SWtTWklVSUpleVM1SWtTVklWNjlldkgwVkZSVUdYb2YyeXNySUN2YnpBWUM1SmtpUkpWYXlvcUlncGN3dUNMa1A3QlgwalBwZXlTNUlrU1pJVUlJTzVKRW1TSkVrQk1waExraVJKa2hRZ2c3a2tTWklrU1FFeW1FdVNKRW1TRkNDRHVTUkpraVJKQVRLWVM1SWtTWklVSUlPNUpFbVNKRWtCTXBoTGtpUkpraFFnZzdra1NaSWtTUUV5bUV1U0pFbVNGQ0NEdVNSSmtpUkpBVEtZUzVJa1NaSVVJSU81SkVtU0pFa0JNcGhMa2lSSmtoU2dhTkFGU0pJa1NaS09YaUlSWi9HOFIxazYvMG0yZkxpSlNDUktvMll0R1BPSEdVR1hkbFR1dXZscXN1dlU1ZFp4VXcvYW5rakVDWVZPanJsa2c3a2tTWklrMVVBUGpSL0xpaVhQY1dyalp2VDU5bFhFS2lwNGM5V3lvTXM2YXJtRGhwS2FubjdRdGhrUGpHUFZ5d3VaTVAyRmdLcXFXZ1p6U1pJa1NhcGhYbGswanhWTG5xTmQ1M080NWE3L0ppVTFGWUJZUlVYQWxSMjk4L3BmZnNpMmxVc1hVTHg3VndEVkJNTmdMa21TSkVrMXpOTDVUd0p3emJCZkpFTTVRQ1Q2YWNSTEpCSzg4SmNaTEo0M201M2J0MUwzbEliMHYrSmFMcjd5QndEazUrV1FWYXNPQTRlTzVDL1Q3d2RneUlqUmZQelBEM2oyMFQ4QmNOM3dmNlZIbndHSEhEOTM1b1BzTGQ1TjEzTXY0dnFSWTBsTlMvL0svamE4dFpyWlV5ZXcrZDIzU2N2SVlOQU5QNlAzZ084bTI1MDA4Ni9KZmc3SXo4dGh5dHlDNUhqbXpackdvcWRuczYra21MUFA2YzMxdDR3bE02dldOL0llVjZXVFk4RytKRW1TSkoxQVBuaG5QU21wYVp4MlJyc3ZQR2JCVTlONTlLRkpoTUlSTHJ4ME1LRlFpTm5USnZMaU00OGxqeWtwM3Mwcmk1K2h4WmtkS1Bwa0p3OU5HTVB5eGMvUzlxenVGTy9leGF3cDl4elVaa254YnVZLy9qRGRMK2hQM2ZvTldmSGljOHlkK2VBUjlUZmw3dHQ1N3g5djB2UENYTHFlMjQvU2ZTV0hyVHQzOEEya3BLWWxYeCt3Y001TTVzeVlUSXZXN2VuU3N5K3JsaTFrMXRUeHgvVCtWVGNHYzBtU0pFbXFZY3JMeXdpSEkxOTZ6S0tuWndNdzZqLy95TFg1dHpKaXpFUUFsczUvNHFEalJ2N2JmM0h6bUFsRW95bVU3aXRoK0ozMzhKTTc3aUdyVmgyS1B0bEpTZkdlNUxIeGVKeFJ2N21mYS9OdjVhZGpKd0d3ZXNXU0krb3ZGb3NSaVVicDBXY0ExNDhjUy84cnZuL1l1Z2NPSFVscVducnk5UUdMNXoxS0pCcWxlY3MyTkdqY2pIQWt3dXJsUzQ3ZzNhcitET2FTSkVtU1ZNUFVQN1VKcGZ2MnN1WERUVjk0VE9HT3JhU2xaMUsvWVZNQUdqZHZDY0N1VDNZa2o4bklxa1Y2UmliUmFBcHBHWmtBTkdqVWpGQW9SSzNhZFFHSXhUNjliajB6dTNheXZRUGZTL2J1T2FMK3JyOWxMSFhxTmVDLy9uMGtZMzk4RlcvL3ZlQ294cno5NDQrSVZWUXcvL0dIZWU2eC8wYzhGbVB2bnFLamFxTzZNcGhMa2lSSlVnM1Q5ZHlMQUhqaVQvY1NqOGVUMjh2TFNwT3Y2OVpyUU9tK3ZSUnUzd3FRRFBIMVQyMXl6UDJXRk85aDk2NUNBTjVadjZheXZmMUIvS3Y2Njl5ak4rTWVtc3ZOb3lmdzhUOC9ZUHA5di8zQ2ZrS2hFTUJCWTh1dVhaZHdKTUs5czVjeVpXNUI4dXRFNE0zZkpFbVNKT2tZVk1SaFUyR2NNK3RYL1h6blpkZmN4R3V2TE9MMTVZdjVqNUhYMHJGYkwwcjJGck5tNVV1TS81L25BZWlUTzVDL1RIK0FTV09HMHlubmZONTRkU2tBL1M3LzNqSDNtMGpFbVhEbmoybmZwUWNyWDFvQVFOL2NnVWZVMzEzREI5T3grM2tVRlZiT29LZGxabjFoUDltMTY3S242Qk1lR2orYUg5MDJEb0FlZlFhd2NNNGovUDcyWWJUdjNJUENIVnM1KzV6ZW5OOC83NWpIVTEwNFl5NUpraVJKeDJCdmVZSnhpOG9ZTmJlVVA3OWV6cnB0Y1JKVjFIZG1kbTMrOVo0LzBUZDNJTVY3ZHZIWHVYL210Yjh0b3ZucHJaUEhYSGJOVFZ6NWcrR1VsZTVqMGJ6WmhBZ3haTVJvZWwxMDZUSDNtMVdyRG1mMzZNM0xDK1pBSXNGVjEvODBHWXkvcXIvc092VjQ2Zm1uV0wxaUNlMDc5K0NtVWIvK3duNHV1MllZNlJtWnJGK3pNcmx0NE5DUjlNMGR4TTV0VzFnMGJ4WmJOMjlLTHBldjZVS0pSS0txZm5ja1NaSWs2WVJSVkpyZ0YzTkxEOW9XQ2tFaUFaZTFqNURYSVlXVUw3Zy9XMDVPVG8xYmh2MzV4NXFkU1BMemNpZ29DTzd6Y0NtN0pFbVNKQjBuQjZZOW4xa1hZLzdiTVhLYVJlallLTXlwV1NGYTF3OFRjYzJ5RHNOZ0xrbVNKRW5mZ0ZnY1Zud1FZOFVITVFBNk40bHdUck1RWnpmNThzZWM2ZVJqTUpja1NaS2tLckJtUzR6aXNqQzdTaUVVU1EyNm5LTlcwNWJlMXlRR2MwbVNKRW42aG9SRDBPN1VNTzBiaHJtd1ZZVHN0TXJIZ0kySmxRVmNtYW9UZzdra1NaSWtIVWZSTUhSb0dDYW5lWVJ6bW9kSmo0YUNMdW1ZSlJKeFFxR3F1ekQrUkw3QjNKY3htRXVTSkVuUzE1UVdoYk1hVllieG5HWmhJdUdhRzhZUG1QSEFPRmE5dkpBSjAxOEl1cFFUbnNGY2tpUkprbzVCSkFUbm5SNmhSL01JWnpjT0U2cjVXZndnSzVjdW9IajNybSs4bjBRaVFlaEVlL09Pa2pmcmx5UkprcVJqa0pVYVlsaVBGRG8zcVg2aFBEOHZoMUhYZll1RmN4N2g1OS92eDYrdUg4Q2JCY3VTK3hPSkJFLy9lU3EvSEhJSkl3YWR6K1J4dDdHM2VQZEI1eDhJNWZsNU9RRGNmZXVONU9mbHNHM0xod0JNSERPYy9MeWNaTHZqNzhobjVOVjlpRlZVa0Vna1dQRFVkRWIvNkFxR1g5V0xPNGJsOGNKZlpoeFMzK3hwRTdoNTRMbUhIY09yUythVG41ZkRYVGRmVFhsWjZXR1BPVkVZekNWSmtpVHBCRlJTdkp1Q2wxK2dWZHRPRkJYdTRMRS8vU0c1YitHY21jeVpNWmtXcmR2VHBXZGZWaTFieUt5cDQ1UDdjd2ZmUUVwcVd2STFRSWV1UFFIWXRHRXRGUlhsYkh4ck5RQWIxNzFCSXBIZ2czZlgwL2JzN2tTaVVSWThOWjFISDVwRUtCemh3a3NIRXdxRm1EMXRJaTgrODloQjliMjlwb0FMTHI3eWtOcjNGdTltMXJRSnBLU21rbi9idUdRdEp5cUR1U1JKa2lTZGlFSWhicm5yWG00ZVBaRndKTUkvTjcrWDNMVjQzcU5Fb2xHYXQyeERnOGJOQ0VjaXJGNitKTGwvNE5DUnBLYWxKMThEZE96U0M0Qk4vMWpMdSt2L1RrVjVPVTFPYThYR2RXK3dmZXRIbEJUdm9jUCtZeFk5UFJ1QVVmLzVSNjdOdjVVUll5WUNzSFQrRThrKzR2RTRJOFpPWXNpSU93OHAvY21INzZPb2NBZURieHBGczVhdGorT2JVajE1amJra1NaSWtuWUF5TXJOSno4eEt2djdzOWVMYlAvNkllQ3pHL01jZlRtN2J1NmZvUzlzN28zMW4wdEl6ZUcvRFd0SXlNbWx4Wmp0YXR1M0U4c1hQc21uRFdnQTZkcXNNNW9VN3RwS1dua245aGswQmFOeThKUUM3UHRueGFYMVoyZFJyME9pUWZpckt5MW0rK0JsUzA5THBkV0h1TVl5ODVuSEdYSklrU1pKT010bTE2eEtPUkxoMzlsS216QzFJZm4zV2dSdXl4ZU54QUNMUktHMDZkZWY5amV0NGUwMEI3YzQraHphZHVyRnZiekVyRmo5SG5WTWEwTFRGbVFEVXJkZUEwbjE3S2R5K0ZZQXRIMjRDb1A2cFRaTHRoOE9SdzlZV1RVbmg4dS9uVTFhNmp4bjNqenUrQTYrbURPYVNKRW1TZEpMcDBXY0E4VmlNMzk4K2pOblRKdkxnNzI1bjJjSzVCeDJUWGJzdUFBK05INTNjMXFGclQwcUs5N0J4M1J1MDc5S0ROaDI3QWJEMjlWZVN5OWdCK3VRT0JHRFNtT0hNbWpxZSszLzdDd0Q2WGY2OUk2cnY0aXV1bzNtcnRyeTY5SG1XTDM3MjJBZGFReGpNSlVtU0pPa2tNM0RvU1BybURtTG50aTBzbWplTHJaczNKWmViSDNEWk5jTkl6OGhrL1pxVnlXMGR1bGFHNzFpc2dqYWR1bEd2UVNQcU4yeEtXZW0rNU0zaEtzKzlpU3QvTUp5eTBuMHNtamViRUNHR2pCaE5yNHN1UGFMNndwRUlQL3pwR0VLaE1ETW4zODNPYlZ1Ky9xQ3JzVkFpa1VnRVhZUWtTWklrblV4eWNuSU9XVHF1NE9UbjVWQlFFTnpuNFl5NUpFbVNKRWtCTXBoTGtpUkpraFFnZzdra1NaSWtTUUV5bUV1U0pFbVNGQ0NEdVNSSmtpUkpBVEtZUzVJa1NaSVVJSU81SkVtU0pFa0JNcGhMa2lSSmtoUWdnN2trU1pJa1NRRXltRXVTSkVtU0ZDQ0R1U1JKa2lSSkFUS1lTNUlrU1pJVUlJTzVKRW1TSkVrQk1waExraVJKa2hRZ2c3a2tTWklrU1FFeW1FdVNKRW1TRkNDRHVTUkpraVJKQVlvR1hZQWtTWklrbld5eXNyTEl6OHNKdWd6dGw1NmVIbWovb1VRaWtRaTBBa21TSkVtU1RtSXVaWmNrU1pJa0tVQUdjMG1TSkVtU0FtUXdseVJKa2lRcFFBWnpTWklrU1pJQ1pEQ1hKRW1TSkNsQUJuTkpraVJKa2dKa01KY2tTWklrS1VBR2MwbVNKRW1TQW1Rd2x5UkpraVFwUUFaelNaSWtTWklDWkRDWEpFbVNKQ2xBQm5OSmtpUkprZ0prTUpja1NaSWtLVUFHYzBtU0pFbVNBbVF3bHlSSmtpUXBRQVp6U1pJa1NaSUNaRENYSkVtU0pDbEFCbk5Ka2lSSmtnSmtNSmNrU1pJa0tVQUdjMG1TSkVtU0FtUXdseVJKa2lRcFFBWnpTWklrU1pJQ1pEQ1hKRW1TSkNsQUJuTkpraVJKa2dKa01KY2tTWklrS1VBR2MwbVNKRW1TQW1Rd2x5UkpraVFwUUFaelNaSWtTWklDWkRDWEpFbVNKQ2xBL3d0ODNsdWIvZmdYVHdBQUFBQkpSVTVFcmtKZ2dnPT0iLAoJIlRoZW1lIiA6ICIiLAoJIlR5cGUiIDogImZsb3ciLAoJIlZlcnNpb24iIDogIjUzIgp9Cg=="/>
    </extobj>
    <extobj name="C9F754DE-2CAD-44b6-B708-469DEB6407EB-3">
      <extobjdata type="C9F754DE-2CAD-44b6-B708-469DEB6407EB" data="ewoJIkZpbGVJZCIgOiAiMjE5MDI5NTM1NDM4IiwKCSJHcm91cElkIiA6ICIxNDE4Njc1OTEzIiwKCSJJbWFnZSIgOiAiaVZCT1J3MEtHZ29BQUFBTlNVaEVVZ0FBQTFZQUFBRzNDQVlBQUFDMzI4UmxBQUFBQ1hCSVdYTUFBQXNUQUFBTEV3RUFtcHdZQUFBZ0FFbEVRVlI0bk96ZGVWaFRaOTQrOERzTENmc1dCVVFFUkhIREJRUzNVdmVsTGxEYnF0VzJQenN6dGEzT2RMVmoxK2t5YmQvcDYraHIrOXJONmxTbmZUdTFkc2EyS3JpTGU4V0ZyU2lLSU1naWlFc2c3Q0dFNVBkSEpPYVFCSkVBRWJnLzE5V3JjTTVKempmSEtMbDVudTl6UkhxOVhnOGlJaUlpSWlKcU5iRzlDeUFpSWlJaUl1cnNHS3lJaUlpSWlJaHN4R0JGUkVSRVJFUmtJd1lySWlJaUlpSWlHekZZRVJFUkVSRVIyWWpCaW9pSWlJaUl5RVlNVmtSRVJFUkVSRFppc0NJaUlpSWlJcklSZ3hVUkVSRVJFWkdOR0t5SWlJaUlpSWhzeEdCRlJFUkVSRVJrSXdZcklpSWlJaUlpR3pGWUVSRVJFUkVSMllqQmlvaUlpSWlJeUVZTVZrUkVSRVJFUkRaaXNDSWlJaUlpSXJJUmd4VVJFUkVSRVpHTkdLeUlpSWlJaUloc3hHQkZSRVJFUkVSa0l3WXJJaUlpSWlJaUd6RllFUkVSRVJFUjJZakJpb2lJaUlpSXlFWU1Wa1JFUkVSRVJEWmlzQ0lpSWlJaUlySVJneFVSRVJFUkVaR05HS3lJaUlpSWlJaHN4R0JGUkVSRVJFUmtJd1lySWlJaUlpSWlHekZZRVJFUkVSRVIyWWpCaW9pSWlJaUl5RVlNVmtSRVJFUkVSRFppc0NJaUlpSWlJcklSZ3hVUkVSRVJFWkdOR0t5SWlJaUlpSWhzeEdCRlJFUkVSRVJrSXdZcklpSWlJaUlpR3pGWUVSRVJFUkVSMllqQmlvaUlpSWlJeUVZTVZrUkVSRVJFUkRaaXNDSWlJaUlpSXJJUmd4VVJFUkVSRVpHTkdLeUlpSWlJaUloc3hHQkZSRVJFUkVSa0l3WXJJaUlpSWlJaUd6RllFUkVSRVJFUjJZakJpb2lJaUlpSXlFWlNleGRBUkVSRTVqUU5RUG8xSUU4RlZOUUJXcDI5S3lKcUdha1ljSmNEd1o3QWNGOUFKckYzUlVRZFE2VFg2L1gyTG9LSWlJaHVLNm9BanVRRFZScDdWMEprRzFjWk1ERUk2TzF1NzBxSTJoK0RGUkVSMFQya3FBTFltVzN2S29qYTFwd0JRRzgzZTFkQjFMN1lZMFZFUkhTUDBEUVlScXFJdXBvamVZYjNOMUZYeGg0cklpS2llMFQ2TmVIMFA3RUlHT1VQaENvQVp3ZjcxVVYwTjJycWdXd2xjS1lZME4yYUYxV2xNYnkvby96dFd4dFJlK0tJRlJFUjBUMGlUeVg4ZnBRL01NS1BvWW82RjJjSHcvdDJWSk1RbGEreWZEeFJWOEZnUlVSRWRJK29xQk4rSDZxd1R4MUViYUhwKzdmcCs1dW9xMkd3SWlJaXVrYzBYVktkSTFYVW1UVjkvOWJ6bGdIVXhURllFUkVSRVJFUjJZakJpb2lJaUlpSXlFWU1Wa1JFUkVSRVJEWmlzQ0lpSWlJaUlySVJneFVSRVJFUkVaR05HS3lJaUlpSWlJaHN4R0JGUkVSRVJFUmtJd1lySWlJaUlpSWlHekZZRVJFUkVSRVIyWWpCaW9pSWlJaUl5RVlNVmtSRVJFUkVSRFppc0NJaUlpSWlJcklSZ3hVUkVSRVJFWkdOR0t5SWlJaUlpSWhzeEdCRlJFUkVSRVJrSXdZcklpSWlJaUlpR3pGWUVSRVJFUkVSMllqQmlvaUlpSWlJeUVZTVZrUkVSRVJFUkRaaXNDSWlJaUlpSXJJUmd4VVJFUkVSRVpHTkdLeUlpSWpvbmpGOStuUk1uejRkNjlldnQzY3AzZEw2OWV1TmZ3WkVkSGVrOWk2QWlJaUkycGUxRDhsT1RrN28xYXNYeG80ZGkwY2VlUVFlSGg0ZFhCa1JVZGZCRVNzaUlxSnVxcmEyRnJtNXVkaThlVE9XTEZtQ3JLd3NlNWRFUk5ScGNjU0tpSWlvbTVnMWF4WVdMVm9FQU5CcXRiaHg0d1lPSHo2TXZYdjNvcnk4SE8rOTl4NysrYzkvd3RIUjBjNlZFaEYxUGd4V1JFUkUzWVNMaXd2OC9mMk4zd2NHQmlJeU1oSyt2cjc0OXR0dmNmUG1UWnc0Y1FKVHBreXhZNVZFUkowVHB3SVNFUkYxYzNQbXpERitYVkJRWU1kS2lJZzZMd1lySWlLaWJzN1YxZFg0dFZUS3lTeEVSSzNCZnoySmlJaTZ1Y0xDUXVQWEF3WU1zSGpNcFV1WHNIZnZYcVNucDZPa3BBUWFqUVllSGg0WU9uUW9GaTVjaU5EUVVLdlByMVFxc1czYk5wdytmUnBGUlVYUWFyWHc5UFRFa0NGRDhQampqNk4vLy80dHFyT2dvQUF2dnZnaXFxdXI0ZUhoZ1U4Ly9WUXd0ZkhvMGFPSWo0OUhWbFlXMUdvMWZIMTlNWG55WkR6MjJHUDQ1cHR2c0hYclZnREEvdjM3QmMvYnVHcmkvUG56c1dUSkVtemF0QW43OSsrSFNxWEM0c1dMOGVTVFR3cU9MeTR1eHZidDI1R1Nrb0tyVjYraW9hRUJYbDVlQ0FzTHc1dzVjeEFlSG02eGZ0UHpMRjI2MU9JeDY5ZXZiMUdkUzVjdVJWcGFHclpzMllMTXpFeG9OQnIwNnRVTDA2Wk53NElGQzVvTnlJbUppZGkrZlRzdVhyeUkydHBhK1BqNFlOS2tTWGo4OGNldFBvYUk3b3pCaW9pSXFKdjcvdnZ2QVFCOSt2UkJaR1NrMmY0dFc3Wmc0OGFOWnR1VlNpV09IRG1DWDMvOUZlKysreTdHalJ0bmRzeVJJMGV3WnMwYTFOYldtajMyMkxGakNBNE9ibEd3cXF5c3hEdnZ2SVBxNm1ySTVYSjgrT0dIeGxDbDErdXhhdFVxSERod1FQQ1k0dUppZlAvOTkwaExTMnR4ZVB2a2swK3diOTgrcS91M2JkdUc5ZXZYUTZ2VkNyWTNMZ1J5K1BCaHpKdzVFeSsvL0RJa0VrbUx6dGthVzdkdU5idlhWMEZCQVRadDJvUUxGeTdnZ3c4K01IdU1YcS9IMnJWcnNYUG5Uc0gycTFldjRvY2Zma0JxYXFyVllFMUVkOFpnUlVSRTFBM1YxZFVoSnljSFAvNzRJMDZjT0FFM056Zjg1Uzkvc1JnR2lvdUxJWlZLTVhIaVJJd2RPeGE5ZS9lR1ZDcEZVbElTdnZubUcyZzBHbno4OGNmWXZIa3pIQndjakk4N2MrWU0vdmEzdjBHdjE4UFYxUlh6NXMxRFpHUWtuSjJkY2ZYcVZSdzRjQUFpa2VpT3RUWTBOT0NERHo1QWNYRXhSQ0lSM256elRRd2VQTmk0Lzd2dnZqT0dxdjc5KzJQaHdvVUlEZzVHUlVVRmR1M2FoWVNFQk9UbTV0N3hQRGs1T1VoTFM4UEREeitNR1RObVFLMVdRNi9YRy9mdjNic1hYM3p4QlFEQXg4Y0hDeGN1eE9EQmd5R1JTSEQ1OG1YODlOTlB5TTdPeHA0OWUrRGs1SVEvL2VsUGR6eG5hNXc3ZHc0WEwxN0U1TW1UTVh2MmJIaDZlaUl6TXhNYk4yNkVTcVZDWW1JaWpoOC9qdnZ2djEvd3VDMWJ0aGhEVmI5Ky9mRFlZNDhoS0NnSUZSVVYyTE5uRC9idjM0Kzh2THgycVptb08yQ3dJaUlpNmlhMmJ0MXFuR1ptYXZqdzRYajk5ZGZoNCtOajhYR0RCdy9Hb2tXTEJOUHVBS0J2Mzc2UVNDUll0MjRkVkNvVlVsSlNNR2JNR0FDQVdxM0dxbFdyb05mcjBhTkhENnhaczBidytLQ2dJSXdkTzlac0pNdVN6ei8vSEdscGFRQ0E1NTU3RHRIUjBjWjlOMjdjd0E4Ly9BQUFDQXNMdytyVnF3WGhidmp3NGZEejh6T095alVuTlRVVkR6LzhzTVZBcEZLcDhObG5ueGxmOTVvMWErRG01bWJjSHhJU2dva1RKK0x0dDk5R2NuSXlmdm5sRjh5ZVBSdkJ3Y0YzUE8vZHlzek14THg1ODdCczJUTGp0dURnWVBUcDB3Y3Z2L3d5QU9EQWdRT0NZSFh6NWsxODk5MTNBQXpYYWRXcVZaREpaTWI5dzRjUFIrL2V2ZkhOTjkrMGViMUUzUVVYcnlBaUl1cm0wdFBUOGVxcnIrTDQ4ZU1XOTgrYU5jc3NWRFdhTUdHQzhXdlRVYUY5Ky9aQnBWSUJBSll2WDI3MThVNU9UczNXdG4zN2RzVEh4d01BRml4WWdMbHo1d3IyNzkyNzF6Z3Q3NldYWGhLRXFrYUxGeStHcjY5dnMrY0JBQWNIQjdOK3FrYng4ZkdvcTZzREFMejY2cXVDVU5WSUtwVmkrZkxseGxHNHBsUHUyb3E3dXp1ZWV1b3BzKzFoWVdFSUNRa0JBTE9iUGUvWnN3ZjE5ZlVBRE5mSk5GUTFldXl4eDlDclY2OTJxSmlvZStDSUZSRVJVVGRoZW9QZ2hvWUdsSmVYSXpNekV6dDI3RUJ4Y1RFKytPQURyRml4QWpObXpMampjOVhVMUtDb3FBaFhybHd4YnF1dXJqWitmZkxrU1FDQXY3OC9SbzhlM2FwNlUxSlNzRzdkT2dEQXBFbVQ4TXd6ejVnZDB6aVNGUndjakw1OSsxcDhIb2xFZ29pSUNPelpzNmZaODRXRmhRbFdTRFNWbkp3TXdEQXkxZHhDSGI2K3ZoZzBhQkF1WExpQTlQVDBacy9YV2hFUkVSYURFV0NZQ3BtYm00dnk4bkxCOXRUVVZBQ0crcTFkSjdGWWpQRHdjRnk5ZXJWdEN5YnFKaGlzaUlpSXVvbW1Od2p1MDZjUGhnNGRpdGpZV0x6NjZxdTRjT0VDUHYvOGM0d2JOODVzUk9ieTVjdElTRWpBK2ZQblVWQlFZUGJCSFRDRXRVWTVPVGtBSU9pRnVodFhybHpCbmoxNzBORFFnR0hEaHVHMTExNnoySS9WZU4rdE95MU9ZUzB3bVFvSUNMQzZyM0hseEpZc2doRWNISXdMRnk3Zyt2WHJkenkyTlJRS2hkVjlqWDl1R28xR3NMMmwxOG5GeGNYRzZvaTZMMDRGSkNJaTZ1Ymtjcmx4TktpMnR0WTQydFRvcTYrK3d0S2xTL0hqanovaTdObXpVS3ZWQ0E0T3huMzMzWWY1OCtkYmZNNktpZ29BaG1scnJaR2Ftb3FxcWlvQVFIUjB0TVVwZm9CaHRVQUFGcWZtM1MxSFIwZXIreHByYVVsQWEzeWVsdlNQdFlaWWJQM2ptN1hGUU82bWZpSnFIWTVZRVJFUmtXQ1o3YUtpSXVQWDhmSHgrT21ubndBWXBoTE9temNQZ1lHQmdnL3dsaGJFa0VxbDBHcTFVS3ZWcmFwbjFxeFp5TW5Kd2Rtelo3Rmh3d1lFQkFRWUY4WXcxVmhIWS8rUU5YZmFmeWVPam82b3JxNXVVVmhxZk0zV1FvenBTb04zczg4V0Vva0VXcTNXYkNTcktWdXZFMUYzeGhFcklpSWlnazZuTTM1dGVuUFp1TGc0QUliK28xZGVlUVZCUVVHQ1VOVTRFdEpVejU0OUFSaW1FTGFHVkNyRmUrKzlCMTlmWCtoME92elhmLzJYMllJTUFPRHA2UWtBZ2w0dlMyenRHL0x6OHdOd2U0cGpjeHFYTEc4NnRiQ3hMOHJhTlFPQTB0TFNWbGJZdk1iclpIb3phRXZZWDBYVWVneFdSRVJFaEhQbnpobS9OZzBFamIwNTFtNGMyN2dvUWxNalJvd0FBRnk4ZUJINStmbXRxc25Ed3dNZmZ2Z2huSnljb0ZhcjhmYmJiNk9rcEVSd1RHTmQ1ODZkc3hwS1ZDcVZjWkdMMW9xSWlBQmdXRzJ2dVhzOVhidDJEWm1abVFDQXFLZ293VDV2YjI4QXdLVkxseXcrVnF2VjJseW5OWTNYS1NNakEyVmxaUmFQYVl2clJOU2RNVmdSRVJGMWN6VTFOZGk0Y1NNQXcrSUZvMGFOTXU1ckhHWEp6czQyZTF4bFphWHhjVTNGeHNZQ01FeHRXN1ZxbFdERlFGUFdQdVEzNnR1M0w5NTY2eTJJUkNLVWxaWGhyYmZlTXZaVkFjREVpUk1CR0VMSlo1OTlaamFWVHFmVDRaTlBQcm5qRkxnN2lZMk5OZlkyclY2OUdqVTFOV2JIYUxWYWZQTEpKOURyOVpETDVjWnIwS2d4M0RST2NXeHE4K2JOZDd3ZXJkVzRMTDVXcThYbm4zOXU4VHI5Ny8vK3I4M1hpYWc3WTdBaUlpTHFKcXFycTFGY1hHejhMenM3R3p0MjdNQWYvL2hINHhTM3A1OStXckF5WE9QSTA3bHo1N0J5NVVwY3VIQUJlWGw1Mkxkdkg1NTc3amxJSkJLTDV3b0pDY0Vqanp3Q3dEREtzMnpaTXV6WXNRUFoyZG5JeTh2RG9VT0g4TnBycnhtbkdqWm43Tml4V0xKa0NRRERWTFozM25uSEdBQW1USmlBZnYzNkFRQ09IeitPTjk5OEUwbEpTY2pQejBkaVlpSldyRmlCeE1SRURCbzBxSlZYemNEZjN4Ky8vLzN2QmE4blBqNGVPVGs1dUh6NU1nNGVQSWdYWDN6UnVDejdpeSsrQ0E4UEQ4RnpUSjgrM2ZqMVgvLzZWOFRIeHlNdkx3L256NS9IMnJWcjhkMTMzeUV3TU5DbU9xMFpQMzY4OFRvZFBYb1ViNzMxRnM2Y09ZUDgvSHljUEhrU3I3MzJHazZjT0dIemRTTHF6cmg0QlJFUlVUZXhlL2R1N042OTIrSStzVmlNcDU1NkNqRXhNWUx0UzVZc1FYcDZPcXFycTVHUWtJQ0VoQVRqUG5kM2Q2eFpzOGJpL2FVQTRObG5uNFZhcmNhdVhidFFVbEtDeno3N3pPeVlvVU9IdHFqMmhRc1hJaTh2RHdjT0hFQkdSZ2IrL3ZlLzQrMjMzNFpFSXNHNzc3NkxGU3RXNE1hTkcwaE9UamFHbTBiTGxpM0R6WnMzalZQMFdtdlJva1dvcnE3R3YvLzliMXk5ZWhWcjE2NDFPMFlpa2VEWlo1KzFlQyt3c1dQSFl1clVxVWhJU0VCRlJZWFo0eDk2NkNGSXBWTGo5TXUyMVBRNkpTVWxJU2twU1hETU04ODhnN0t5TXB1dkUxRjN4UkVySWlLaWJrb3VsNk4zNzk2SWlZbkJoZzBic0hEaFFyTmpnb0tDOE9XWFgyTHExS253OXZhR1dDeUdsNWNYWnN5WWdYWHIxaUU0T05qcTgwc2tFaXhmdmh5clY2L0doQWtUb0ZBb0lKVks0ZXpzaklFREIrSVBmL2lEY1ZTckpWNTU1UlhqZmJHT0hqMktyNzc2Q29CaE5HbjkrdlZZc0dBQi9QMzlJWlZLNGVycWlsR2pSbUgxNnRXWU4yK2VjWVRMMnJMdExTRVNpZkQwMDAvanM4OCt3L1RwMCtIcjZ3dUpSQUtwVklxQWdBREV4c2JpSC8vNFI3T3Y2YlhYWHNQenp6K1AwTkJReU9WeU9EZzRJRFEwRksrKytpcWVlKzY1VnRmV0VvM1hhZjc4K2NicjVPTGlnc2pJU0t4Y3VSS1BQdnBvdTU2ZnFLc1Q2ZHRyWFU4aUlpSzZLeHVFQXkxNE50SStkWFJGNzcvL1BvNGZQNDZlUFh0aTgrYk45aTZuMitCN21yb1RqbGdSRVJGUmw2Ylg2M0h4NGtVQWFMY2VKaUlpQmlzaUlpTHEwcEtUazNIanhnMEF0NWROSnlKcWF3eFdSRVJFMUtrZE9IREFiUG53UmpkdTNEQXVFaUdYeXdVcjh4RVJ0U1d1Q2toRVJFU2QydXJWcS9IOTk5OWp4b3daQ0FzTGc1dWJHeW9xS3BDV2xvWnQyN2FocXFvS0FQRDczLy9lZUpOZUlxSzJ4bUJGUkVSRW5acElKTUtWSzFld2FkTW1pL3ZGWWpFV0wxNk0rZlBuZDNCbFJOU2RNRmdSRVJGUnAvYlpaNTloMzc1OU9IdjJMSzVldllyYTJsbzRPanJDejg4UDRlSGhtRE5uRG9LQ2d1eGRKaEYxY1F4V1JFUkUxS21GaG9ZaU5EVFUzbVVRVVRmSHhTdUlpSWlJaUloc3hHQkZSRVJFUkVSa0l3WXJJaUlpSWlJaUd6RllFUkVSRVJFUjJZakJpb2lJaUlpSXlFWU1Wa1JFUkVSRVJEWmlzQ0lpSWlJaUlySVJneFVSRVJFUkVaR05HS3lJaUlqYTJCbmxEdHhRNTl1N0RDSWk2a0JTZXhkQVJFVFUxZnh3K1cyemJRUGN4eUZTTVFmRFBLZkFVZUpxaDZxSWlLZzlNVmdSRVJHMW9XdTFPUmEzWjFVa0lxc2lFVCtZYkpPTG5URlNNUnNqdmVjZ3hDMENuRWhDUk5SNU1WZ1JFUkcxb1J0MUJTMCt0azVYZzhRYlc1RjRZeXNBWUpBb3ZiM0tJaUtpZHNaZ1JVUkUxSWFHZWs3R3gxSHBhTkRYNDJMRkNTUXJkeUsxZEkrOXl5SWlvbmJHWUVWRVJOUU9KQ0lIRFBHWWlDRWVFN0U0WkpWeGUyNVZNdlpkWFkvY2ltUm85ZlYyckpDSWlOb1NneFVSRVZFN3E5S1dJa1c1RzhtbDhiaFNmUjU2NkMwZXAwTXR4SEF5Zmw5VER6ZzdkRlNWUkcycnBzbnZEUnpZUWtoZEhJTVZFUkZSTzZqWDFlR2M2aENTbEhISXFraEVnMTVyZG94YzdJUTZYYTN4ZTBjSE5UVDF0NE5WdGhJWTRkY2g1UksxdVd5bDhIdDN1WDNxSU9vb0RGWkVSRVJ0UkE4ZGNpcVRrS1NNUjNyWkFhZ2Jxc3lPa1lrZEVlWTVDZDZ5M2tnbzJXamNQcmJISXdpUmVTSGw2dTFqenhRYi9oK3E0TWdWZFI0MTlZWlExZmorYlJUa2FaOTZpRHFLU0svWFc1NlBRRVJFUkMxeXJUWUhTY3A0cEpUdVFwbm1xdGwrRWNUbzd4YUZTRVVNaG50TnczVjFIajYvK0Fkb2RYVUFnUDV1bzdCMHdGZG8wRGxnNjNtZ1N0UFJyNENvZmJuS2dBVkRBQWVKdlNzaGFqOGNzU0lpSW1xRnlub2xVa3QzSTBrWmg2S2FUSXQ5VTM1Ty9SQ3BpRUdrOXh4NHlneHorbFNhRW15ODlLSXhWUFdRQitMMy9UNkdST1FBaVFTWUdBVHN6TzdRbDBMVTdpWUdNMVJSMThjUkt5SWlvaGJTNk5RNHB6cUVaR1VjTGxZa1FxZHZNRHZHemFFSElyeG5Ja29SaXdEbndZSjlkYm9hZko3NWV4VFZaQUlBbkNSdWVHbnc5L0J4REJZY1YxUUJITW5ueUJWMWZxNHlRNmpxN1didlNvamFINE1WRVJGUk0vVFE0VkpsRXBLVWNUaGJsbUMxYjJxbzV4UkVLbUl3MFAwK2lFWG15NS9wb2NNM2wxN0JXZFZCQUlCWUpNYlMwUFVJZFI5ajhieWFCaUQ5R3BDdkFpcnFnSHBkMjc0dW92YmlJRFlzVkJIa0NRejNCV1FjcWFKdWdzR0tpSWpJZ3BMYUhDUXA0NUJTdWdzcVRZblpmckZJakg1dW94RGxiZWlia2t0Y21uMituVmZXQ2hhcldCRDBEc2IxWE5EbWRSTVJrWDJ3eDRxSWlPaVd5dnFiU0xuVk4xVmNjOUZpMzFRdnAvNklWTVJncFBjY2VNcDhXL1M4WjVRN0JLRnFndThUREZWRVJGME1neFVSRVhWcmhyNnBnN2Z1TjNYU1l0K1V1ME5QUkhqUFFwUWlCcjJkQjkzVjgrdWhSN0p5cC9IN3dSNzM0OEdBVjIydW00aUk3aTJjQ2toRVJOMk9IanBjcWppREpHVWMwbFVKcUd1b05qdEdKbmJDTUs4cGlQU093UUQzY1JiN3BscXFRVitQLytSL2lJTHFzM2h4MEhkd2xMamFVajRSRWQyREdLeUlpS2pidUZwN0Njbkd2cWxyWnZ2RklqSDZ1NDAyM205S0xuWnVzM1Byb1llNm9RcE9FaTZQUmtUVUZURllFUkZSbDFaUmYrUFcvYWJpbSttYkNrV1VJaFlqdldmRFErWmpoeXFKaUtpelk0OFZFUkYxT1JwZExjNldIVVN5TWc1WmxhZXM5azJOOUo2TlNNV2N1KzZiSWlJaWFvckJpb2lJdWdROWRNaXVPRzI0MzVUcVlETjlVMU1ScVlqQkFMZXhOdlZORVJFUm1XS3dJaUtpVHEyNE5ndkp5bmlrbE81Q3VlYTYyWDVEMzlRWVJDbGlNTXhyYXB2MlRSRVJFVFZpc0NJaW9rNm5vdjRHVWtwM0dmdW1MUEYzR29CSVJRd2lGWFBnN3RDemd5c2tJcUx1aHNHS2lJZzZCVVBmVkFLU2xQSElyandKblY1bmRveTdRMDlFS3VZZzBuc08vSjBIMnFGS0lpTHFyaGlzaUlqb25xWFQ2NUJkZVJMSnlwMDRXNWFBT2wyTjJURnlzVE9HZVUxRmxDSUcvZDNHc0crS2lJanNnc0dLaUlqdU9jVTFGNUZjdWhQSnlwMm9xTDlodGw4c0VpUFViYXl4YjBvbWRySkRsVVJFUkxjeFdCRVIwVDJob3Y0R2twVTdrYXlNUjNGdGxzVmovSjBISWtvUmc1SGVzOWszUlVSRTl4UUdLeUlpc3BzNlhZMnhiK3BTNVNtTGZWTWVNcDliOTV1S2diL1RBRHRVU1VSRWRHY01Wa1JFMUtGMGVoMnlLazhpV1JtUHMyVUowT2hxelk2UlMxd3d6SE1Lb2hTeENIVWZEUkhZTjBWRVJQYzJCaXNpSXVvUVJUV1pTRmJ1UkVycExpdDlVeElNY0J1RFNFVXNobmxOWWQ4VUVSRjFLZ3hXUkVUVWJzbzExMi9kYnlvT1YydXp6ZmFMSURMMlRVVjR6MkxmRkJFUmRWb01Wa1JFMUticWREVklMenVBWkdVOExsV2V0dGczNVNuenZkVTNGWXRlVHYzdFVDVVJFVkhiWXJBaUlpS2I2ZlE2WkZVa0lyazBIbWZMRGxydG14cnVPUlZSaWxqMGR4L0Z2aWtpSXVwU0dLeUlpS2pWaW1veWthU01SMnJwYnV0OVUrNWpFYVdJeFZEUEtaQ0pIZTFRSlJFUlVmdGpzQ0lpb3J1aTBseERTcW5oZmxOWGF5K1o3Yi9kTnhXTGtkNno0T2JRd3c1VkVoRVJkU3dHS3lJaXVxTzZobXFrbHgxQVVtazhjaXJQV09tYjhzTkk3OW1JVXNUQ3o2bWZIYW9rSWlLeUh3WXJJaUt5U0tmWDRXTEZDU1FyNDNGT2RSQWFuZHJzR0VlSks0WjUzZXFiY290aTN4UVJFWFZiREZaRVJDUndwZVlDa3BSeFNDM2RnOHI2bTJiN3hTSUpCcnFQUTZRaUZrTTlKN052aW9pSUNBeFdSRVFFUUtVcFFmS3R2cW1TMmh5ei9TS0kwTnQ1RUtJVXNZanduZ1UzQjRVZHFpUWlJcnAzTVZnUkVYVlQ2b1lxay90TkpVRVA4NzRwTDFtdlczMVRNZkJsM3hRUkVaRlZERlpFUk4ySVR0K0FpeFVua0tTTVE0YnFzTlcrcWVGZTB4Q2xpRUUvdDFFUVFXU0hTb21JaURvWEJpc2lvbTdnU3MxNWs3NHBwZGwraVVpS0FlN2pidDF2YWpJY3hISTdWRWxFUk5SNU1WZ1JFWFZSWlpxclNGSHVSRkxwVGx5ejBqY1Y0RElFa2Q0eEdLbVlCVmVwdHgycUpDSWk2aG9ZcklpSXVoQjFReFYrSzl1UFpHVThjaXFUcmZkTktlWVkrcVljUSt4UUpSRVJVZGZEWUVWRTFNbnA5QTNJclBnVlNjcDRaS2dPb1Y1WFozYU1vOFFWSTd5bUkxSVJnMzV1VWV5YklpSWlhbU1NVmtSRW5WUmhkUWFTbFBGSUxkMk5LbTJwMlg2SlNJcUI3dEdJVXN4QkdQdW1pSWlJMmhXREZSRlJKMUttS1VheWNoZVNsZkc0cHM0MTJ5K0NDSDFjd2hDcG1JTUliL1pORVJFUmRSUUdLeUtpZTV5aGIyb2ZrcFR4eUsxTXNkSTM1WTlJeFd4RUtXTGg0OWpYRGxVU0VSRjFid3hXUkVUM0lFUGYxUEZiZlZPSHJmWk5oWHZOUUtRaUJpRnVrZXliSWlJaXNpTUdLeUtpZTBoQjlUa2tHL3VteXN6MlMwUlNEUEtJUnFSM0RJWjZUb0tVZlZORVJFVDNCQVlySWlJN0s2MHJSa3JwVGlRcDQzRmRmZGxzLysyK3FaaGJmVk5lZHFpU2lJaUltc05nUlVSa0IrcUdLcVNWN1VPeU1nNjVsYWtXKzZhODVmNFk2VDNuVnQ5VWNNY1hTVVJFUkMzR1lFVkUxRUVhOUZwa2x2K0tKR1VjTXNxUFFHdWhiOHBKNG9ZUjNqTVE2UjJERUxlUjdKc2lJaUxxSkJpc2lJamFXVUgxT1NRcDQ1Qld1c2RLMzVRREJubEVJMG9SZ3pDUGlleWJJaUlpNm9RWXJJaUkya0ZwWFJHU1MzY2lXUm1QNitvOHMvMGlpQkRvTXRUWU4rVWk5ZXo0SW9tSWlLak5NRmdSRWJXUjJvWksvRmE2RDBuS09GeXVTclBTTjlVYlVkNHhpRlRFb0tkamtCMnFKQ0lpb3ZiQVlFVkVaQU5EMzlUeFczMVRSNjMwVGJrajNOdHd2Nm0rcmhIc215SWlJdXFDR0t5SWlGb2h2L29za3BWeFNDM2RnMnF0eW15L1JPU0F3UjczSTFJUmd6RFBpWkNLWkhhb2tvaUlpRG9LZ3hVUlVRc3A2NjRZKzZadXFQUE45aHY2cG9ZaFNoR0xjTzhIMkRkRlJFVFVqVEJZRVJFMW83YWhBbW0zK3FieXF0S2doOTdzR0lVOEFKR0tHRVI2eDZDblk2QWRxaVFpSWlKN1k3QWlJbXFpUVYrUEM3ZjZwczZYSDJ1bWIrb0JSQ2xpRU93YXpyNHBJaUtpYm83Qmlvam9scnlxMzVCY0dvKzAwcjFXKzZhR2VJeEhwQ0lHUXp3bnNHK0tpSWlJakJpc2lLaGJVOVpkUWJJeUhzbWw4YmloTGpEYkw0SUlRYTdERWFXSXhRaXZHZXliSWlJaUlvc1lySWlvMnpIMFRlMUZraksrbWI2cFBvaFN4Q0JTTVFjOTVPeWJJaUlpb3VaMWlXQlZXMXVMWGJ0MklUazVHZGV2WDBkZG5Yay9CRkYzSjVmTDRlUGpnOGpJU015ZVBSdE9UazcyTHFsRE5lanJjVjUxRk1tbE8zRmVkUlJhdmNic0dHZXBCOEs5YnZkTkVSRVJFYldVU0svWG0vK3F0aFBKeU1qQVAvN3hEeWlWU251WFF0UnBLQlFLUFBQTU13Z0xDN04zS2UwdXJ5b05TY3A0L0ZhMnoyTGZsRlFrdzJEUDhZanlOdlJOU1VRT2RxaVNpSWlJT3J0T0hhd3lNakt3Y3VWS2U1ZEIxR205OGNZYlhUSmNLZXNLa2FTTVI3SnlKMjdXV2V1YkdvRW9SUXpDdlI2QXM5VEREbFVTRVJGUlY5SnBnMVZ0YlMzZWZQTk5qbFFSMlVDaFVPQy8vL3UvdThTMHdCcHRPZExLREgxVCtWVy9XZXliNmlFUFJLUmlEcUlVTVZESSs5aWhTaUlpSXVxcU9tMlAxYTVkdXhpcWlHeWtWQ3F4YTljdXpKczN6OTZsdEVxRHZoNFpxaU5JTHQySkM2cGpGdnVtWEtTZUdPRTFBMUdLV0FTN2pyQkRsVVJFUk5RZGROcGdsWnljYk84U2lMcUVsSlNVVGhlc0xsZWxJbG01RTJsbGUxR2pMVGZiTHhYSk1NUnpndUYrVXg3ajJUZEZSRVJFN2E3VEJxdnIxNi9idXdTaUxxR3ovRjI2V1ZlQVpPVk9KQ25qb2F3ck5Oc3ZnZ2pCcnVHR3ZpbnZCK0FrY2JkRGxVUkVSTlJkZGRwZ3hTWFZpZHFHV3EyMmR3bFdWV3RWU0N2ZGkrVFNlT1JYcFZ2c20rcnBHSWhJN3hoRUttS2drQWZZb1VvaUlpS2lUaHlzaUtocjB1bzFodnROS2VOeHZ2d1lHdlQxWnNlNFNEMFI3djBBb2hTeENISVpib2NxaVlpSWlJUVlySWpJN3ZUUUcrODNsVmE2RjdVTkZXYkhTTVZ5RFBFWWp5aEZMQVo3aklkRXhIKytpSWlJNk43QlR5WkVaRGMzMUFWSVZzWWh1WFFubEhWWHpQYmY3cHVLUmJqM0RQWk5VZGZYMEFCY3V3YW9WRUJkSGFEVDJic2lvdTVITEFia2NzRFRFL0QxQlNRU2UxZEVuUVNERlJGMXFHcXRDcW1sZTVDc2pFZEI5VmtyZlZOQmlGVEVJTW83QnQ3eTNuYW9rc2dPS2lxQS9IeEFZMzdiQUNMcVFEb2RVRnRyK0UrcEJJS0NBSGYrWW8vdWpNR0tpTnFkVnE4eDNHOUtHWThMNWNldDlrMUZlTTlFcEJBVjhLd0FBQ0FBU1VSQlZDSVdRUzdEN0ZBbGtSMVZWQURaMmZhdWdvaWEwbWdNZnpjSERBRGMzT3hkRGQzakdLeUlxRjNvb2NmbHFsUWtLZVB3VytsK3EzMVRZUjRURUtXSXhTQ1ArOWszUmQxVFE0TmhwSXFJN2wxNWVjQ1FJWndXU00zaXB4Z2lhbE0zMVBsSXV0VTNWVnBYWkxaZkJESDYzdXFiR3VFOUEwNFMvZ2FRdXJscjE0VFQvMFFpd044ZlVDZ0FCOTdjbXFqRDFkY2JwZ0FXRndQNlc5UFZOUnJEMzFWL2YvdldSdmMwQmlzaXNwbWhiMnIzcmI2cGN4YjdwbndjZ3hHcGlFR2tkd3k4NWZ6QlJHU2tVZ20vOS9jSC9QenNVd3NSR1g2aDBmaDNzTWprRjRRcUZZTVZOWXZCaW9oYVJhdXJRMGI1RVNRcDQ1Qlpmc0ppMzVTcjFBdmgzak1ScFloRm9NdFFPMVJKMUFrMHZlRzlRbUdmT29oSVNLRVFCcXVtZjFlSm1tQ3dJcUlXMDBPUDNNb1VKQ3ZqOEZ2WmZ0UTJWSm9kNHlDV1k0akh4RnQ5VTlIc215SzZrNlpMcW5QNkg5RzlvZW5mUmQ3K2dPNkFuM2lJNkk2dXEvT1FwSXhEU3VsT2xOWVZtKzBYUVl3UXQ1R0lWTVFnM0dzR0hDV3VkcWlTaUlpSXlINFlySWpJb2lwdG1iRnZxckE2dzByZlZGOUVLV0lRcVpnREx4bm5uUk1SRVZIM3hXQkZSRVphWFIzT3FRNGpTUm1QaXhXL29rR3ZOVHZHVmVwOTYzNVRNZXliSWlJaUlycUZ3WXFJa0ZPWmhDUmxQSDRyMndkMVE1WFpmZ2V4SEdHZWt4R2xtSU5CN3ZkRExPSjlQSWlJaUloTU1WZ1JFYllWcmtKUlRhWmdtd2hpOUhPTFJLUmlEa2F3YjRxSWlJaW9XUXhXUklSSXhSeGpzUEoxRERIY2Iwb3hCMTZ5WG5hdWpJaUlpS2h6WUxBaUlvejBuZzJWcGdTUjNqSG80eEptNzNLSWlJaUlPaDBHS3lLQ3UwTlBQTlRuZFh1WFFVUkVSTlJwaWUxZEFCRVJFUkVSVVdmSFlFVkVSRVJFUkdRakJpc2lJaUlpSWlJYk1WZ1JFUkVSRVJIWmlNR0tpSWlJaUlqSVJneFdSRVJFUkVSRU5tS3dJaUlpSWlJaXNoR0RGUkVSRVJFUmtZMFlySWlJaUlpSWlHekVZRVZFUkVSRVJHUWpCaXNpSWlJaUlpSWJNVmdSRVJFUkVSSFppTUdLaUlpSWlJaklSZ3hXUkVSRVJIVFBtejU5T3FaUG40NzE2OWZidXhRaWk2VDJMb0NJaUlqYTN2VHAweTF1bDh2bDhQSHhRWGg0T0I1KytHSDA2ZE9uZ3lzakl1cWFPR0oxbDlRYUNjcHJaQ2l0bE9ObXBRdHVWcnFndEZLTzhob1oxQnFKdmNzaklpSTdPNnM2YU84U21sVlhWNGZDd2tMRXhjVmg2ZEtsU0VoSXNIZEo5NHpjM0Z4N2wwQkVuUmhIckZwQW94V2pVdTJFR3JVWVlnY0hlUHY3dzluVEM0NHVMZ0FBZFhVVmFsUXFLSXVMb2F1b2g3T2pEbTZPdFpCSmRYYXVuSWlJT3RMdW9zK3gvK29HQU1BZit2OHZobmxPc1hORndLeFpzN0JvMFNJQWdGNnZoMHFsd3VuVHA3RjE2MVpvTkJxc1hyMGF3Y0hCNk5ldm41MHJ0WitqUjQ5aTA2Wk5LQ29xd3Y3OSsrMWREaEYxVWd4V3pkQTJpRkJlNjR6S0doRUN3OEl3UEN3TTNuMENBSkhJOGdQME9wUVdGcUV3SXdNRkdSbHdjOWJEdzZrR1VvbStZd3NuSXFJT3A0Zk9HS29BNEorWFhnWUF2RGpvL3hEc0dtNnZzdURpNGdKL2YzL2o5NzE3OTBaWVdCaEdqQmlCMTE5L0hRME5EZmozdi8rTk45OTgwMjQxMnR1RkN4ZFFWRlJrN3pLSXFKTmpzTEtpVGlQQjlRb1hLQUw3WU5TVUtYRHg5cjd6ZzBSaWVBZjJnWGRnSC9RZlBRcm5EaDNDMVlKQytIcFVRK2JRMFA1RkV4R1IzVlRXS3kxdS96VHpTUURBRzBOM3dNY3h1QU1yYXQ3SWtTTXhmUGh3cEtlbkl6MDkzZDdsRUJGMWVneFdGbFRYU2FHc2NNS2dpZVBSTHlxcVZjL2hvbEJnelB6NXlFbEtRdWJobzFCNDFNSkZybTNqU29YRVlqR0dEUnVHb1VPSFl1REFnZkQyOW9hcnF5dHFhMnRSV1ZtSndzSkM1T1RrNE1LRkM3aDgrWEs3MWtKRTFOMjRPL1RFeDFIcE9ISGozOWlhLzE5bSsxZWVleEFTa1JUdkR0OEhONGNlZHFqUVhOKytmWkdlbmc2VlNtWHZVb2lJT2owR3F5YlVHakdVRlU2SWVtZ3VmTnRndm5tL3FDaTRlbmtoYWR0MlNOeXI0U2h2Kzc0cmlVU0NxVk9uWXViTW1lalpzNmZaZmxkWFY3aTZ1cUpYcjE0WVBYbzBBT0RhdFd2WXRtMGJqaDgvM3ViMUVCRjFaL2YxZkJUMzlYd1VPNitzUlVMSlJzRytCcjBXNy8wMkJUMGRBL0hLNEI4aGw3allxVW9EalVZRHdMQlNvQ1U1T1RuNHozLytnN1MwTktoVUtyaTR1Q0EwTkJTelo4L0doQWtUbW4xdXBWS0piZHUyNGZUcDB5Z3FLb0pXcTRXbnB5ZUdEQm1DeHg5L0hQMzc5MitUOHpXdWZqaC8vbndzWGJvVWFXbHAyTEpsQ3pJek02SFJhTkNyVnk5TW16WU5DeFlzZ0ZRcXRmaFlhOXZ1cHQvS3RJNGxTNVpnMDZaTjJMOS9QMVFxRlJZdlhvd25uM3pTNXRlcTErdHg4T0JCN04rL0g1Y3VYVUpWVlJXY25Kd1FGQlNFaVJNbjR1R0hIN2I0dU5iK09WNjZkQWw3OSs1RmVubzZTa3BLb05GbzRPSGhnYUZEaDJMaHdvVUlEUTIxK1RxMDVuM1NLQzB0RFQvKytDTXVYTGdBalVZRFB6OC9USm8wQ1FzWExyVDZuaVpxVHd4V0pyUU5ZdHlzZE1XUUtaTXRoeXE5SHRkeWMzSDE0a1dVRlYxQlRWVTFBTURaMVFWZXZRUFFhK0JBK0lhRW1QVmcrZmJyaHlGVEppUHo4R0g0U2FzZ2xiUmR1QW9ORGNXU0pVdlF1M2Z2dTNxY3I2OHZsaTVkQ29sRWdpTkhqclJaUFVSRVpEQW40Q1hNRG5nQm15Ly9CY25LbllKOU45UUZlRE4xSEFhNGo4TXlQR3VuQ29HTWpBd0FRRWhJaU5tK3JWdTM0aC8vK0FkMHV0cy9zeW9xS3BDY25Jems1R1JNblRvVnI3LytPa1FXK282UEhEbUNOV3ZXb0xhMlZyQmRxVlRpMkxGakNBNE9OdnZBYk12NVRKK2o2VDJPQ2dvS3NHblRKbHk0Y0FFZmZQQkJNMWVqN1h6eXlTZll0MitmMWYydGVhMDFOVFY0NzczM2tKYVdKbml1cXFvcVpHUms0T2JObXhhRFZXdXY2NVl0VzdCeDQ4YW1Ud2VsVW9ralI0N2cxMTkveGJ2dnZvdHg0OGExK2pxMDVuM1M2SmRmZnNHNmRldWcxOS91WXk4c0xNUjMzMzJIczJmUFl0V3FWYzIrVjRqYUE0T1ZpZEpxWi9nTkdJaStFZVpOeHVYWHJpTjkzeDdVVnFqUWI3Z0xCc1c0d3RYRDBIZFZWYTVCMGFXclNOdVREV2QzTHd5Zk1STWV2ajZDeC9lTmlFQlpjVEZLTDJmQ3g3MnFUZXFOaVluQm80OCthdE0vSEFFQkFXMVNDeEVSQVZxOUJ2VzZPdFRyMUxmK1g0ZnhQazlnbEdJdXRoV3VRa250SmNIeFdSV0pnTWcrd1dyZnZuMG9LQ2dBQU15Y09WT3diLy8rL2NhQUVoNGVqdm56NTZOWHIxNG9MUzFGWEZ3Y2poNDlpb1NFQlBUdDJ4Y0xGeTRVUFBiTW1UUDQyOS8rQnIxZUQxZFhWOHliTncrUmtaRndkbmJHMWF0WGNlREFBYk9mVzdhY3I5RzVjK2R3OGVKRlRKNDhHYk5uejRhbnB5Y3lNek94Y2VOR3FGUXFKQ1ltNHZqeDQ3ai8vdnVOai9uMjIyOEJHRUxFN3QyN0JkdGFLeWNuQjJscGFYajQ0WWN4WThZTXFOVnF3WWYvMXI3V2pSczNHa1BWZ3c4K2lHblRwc0hGeFFWS3BSSnBhV2xJU1VreHE4V1c2MXBjWEF5cFZJcUpFeWRpN05peDZOMjdONlJTS1pLU2t2RE5OOTlBbzlIZzQ0OC94dWJObStIZzRIRFgxNkUxNzVOR2pYL1cwZEhSbUR0M0xqdzlQWkdWbFlXdnYvNGFaV1ZsU0V0TFEwSkNBcVpObTliU1B6YWlOc0ZnZFl0YUk0YTZYb0t3eVpQTTlsM055a2Jhcm5nTUdldUo4QW1Ca01xRXQvL3k4cEdoVDZncm9xWXFrSGEwRkNkKytCN2hzMlBRYTRCd2lIem81TW5ZbjVVTmRaM1k1aW1CVHp6eGhOa1BRc0F3clNNdExRMFhMMTVFU1VrSmFtcHFJSlBKNE8zdERYOS9md1FFQktCWHIxN3c5UFRFalJzM2NPalFJWnZxSUNLNmx4bUNqdG9ZZGpTbW9VZGZKOWgzKy8rTisyK0hJOEYrdldHYlJsY3IyS2ZWMTBHbnY3ZHZzNkhYNjNIanhnM3MyYk1IbXpkdkJnQ01IajFhTVAydG9xSUNuMy8rT1FEZ2dRY2V3Si8vL0dmakI5ekF3RUNFaDRkajVjcVZTRWhJd0pZdFcvRFFRdzhacDEycDFXcXNXclVLZXIwZVBYcjB3Sm8xYXdRckVnWUZCV0hzMkxHQ0VRcGJ6bWNxTXpNVDgrYk53N0pseTR6YmdvT0QwYWRQSDd6OHNtR0Z4Z01IRGdpQ1ZXTnRMaTR1WnR0YUt6VTFGUTgvL0REKzlLYy9tZTJ6NWJVMnppNkpqbzdHQ3krOFlIek93TUJBUkVSRVlQSGl4VzEyTGdBWVBIZ3dGaTFhWkhZOSt2YnRDNGxFZ25YcjFrR2xVaUVsSlFWanhveTVxK3ZRbXZlSnFjek1UTVRFeE9DbGwxNHliZ3NPRGtaZ1lLRHgyaHc2ZElqQmlqb2NnOVV0NVdwWGhJNGVBNW16czJCNzZaVXJTTjBaajBuemZSQTAySzNaNTVES3hJaWExZ005ZTh0eGVHczg1TTRMNEcweUlpUnpka2IvVWFOUW1Ib0tqdkxLVnRmNndBTVBtSVVxdlY2UHZYdjNZdnYyN2FpcWFwc1JNU0tpdHFZMUJwcm1nbzVhTU9MVFhORFJOQjVyTVNUVlFZOTdPK2gwaEsxYnQyTHIxcTFtMjZWU0tSWXNXSUNubm5wS01ES3djK2RPMU5UVXdNUERBeSs4OElMRlVZTkhIMzBVQ1FrSnFLcXFRbnA2T2thTkdnWEFNQXJXdUJERzh1WExyWVlVSnllbk5qbWZLWGQzZHp6MTFGTm0yOFBDd2hBU0VvTGMzRnhrWldWWnJLY3RPVGc0bVBVUk5iTGx0ZGJVMUFBQTNOd3NmeFpwMmo5bTYzV2ROV3VXMWRjNFljSUVyRnUzRG9EaHBzcVdnbFZ6MTZFMTd4TlRycTZ1V0xwMHFkbjJRWU1HSVRRMEZObloyYnpaTTlrRmd4VU12VlcxdFRvRU41a0MyRkN2UlhMY2RveWFvYmhqcURJVk5OZ05vMlkwSURsdU82WTh2UlFTaDl1WHVlL0lrY2hLUEFtdHE2aFY5N2ZxMGFPSDhVYVB4am9iR3JCMjdWcWtwcWJlOWZNUlVmZG1QZWcwSGFHeEhuUTBsb0pRTnd3NklvamhJSmJmK3MvUitIK1oyQkVPSWpta1lobktOQ1c0WHBzTG5aMnZnNk9qSXo3NjZDTU1HemJNYk4rWk0yY0FBTU9IRDRkU2FYa0plWWxFWXZ6Njh1WEx4Zy9rSjArZUJHQVk5V2xjTE9sT2JEbWZxWWlJQ01oa01vdVA3OSsvUDNKemMxRmVYdDZpbW13UkZoWUdWMWRYaS90c2VhMERCZ3hBUmtZR0RoMDZoSkVqUjJMeTVNbk4xdEZXMTlWVVRVME5pb3FLY09YS0ZlTzI2dXBxaThjMmR4MWE4ejR4RlJFUkFVZEhSNHY3K3ZYcmgrenM3QTc1c3lacWlzRUtRRzJkQkY2K1BwQTVDMzh6Y2prNUNTN3VZZ3daNDJuMkdKMU9qOUpyaHRXVXZIMWxFSXVGdndrYVBNWURXYWxWdUp5Y2hQNWp4eHEzeTV5ZDRPbnJBM1Z0SVZ5ZDZ1KzYxcGt6WjVyOVZtckhqaDBNVlVSZGhHblF1VDNWek5KVU5HR1EwWmlONmxnTE9xYjdOVjA2NkloRllraEZja093TVFrNkRtSTVIRVJ5ODIxaU9SekVUczNzZDd5MTNTUXdtZXlYaWl4L3FBZUEzS29VL0NmdkExeFQ1d3JxbStDekdMamV2dGRoMXF4WldMUm9FUm9hR3BDWm1ZbE5temJoNXMyYmVPZWRkL0EvLy9NL1pvc0Q1T2ZuQXdDT0hUdUdZOGVPM2ZINUt5dHZ6OERJeWNrQllKaEcxbEsybk0rVVFxR3crcGpHVVo3R1ZSRGJVM085eTdhODFtZWVlUWF2di80NjZ1cnE4TkZISDJIejVzMllPM2N1cGs2ZGFuRmtweTJ1NitYTGw1R1FrSUR6NTgram9LREFZbGhwYUxCOG44N21ya05yM2llbWV2U3dmcnVDeG1tZDlmVjMveG1MeUZZTVZnRHFkSEwwR1RqUWJIdkIyWFNNbWVGdXRyM29ValdPL1ZRQ3JjYndnVVFxRTJQOFBELzA3bjk3anJZSUlveTQzd05uOXFjTGdoVUE5Qm93QUlVcDErR0t1LzlMUDJMRUNMTnRYTldQcUgzb29ZZFdaOUtqMDJ6UGpVbTRNUTAxRm9OT3JaWG42L3BCeDBGa0lheFlEREl0Q1VLM1I0T0U0ZWpPUWFlajFHakxFWGZsRTV5NitiTmdlNkRMVUN3SWVoZTluUWNCMTVQYnRRWVhGeGZqVktzK2ZmcGcyTEJoZU82NTUxQlJVWUdQUHZvSTY5ZXZGeXcrWUcwRXdocXQ5dlk5R2lzcUtnQVlwdVcxbEMzbk15VVdpeTF1QjlDaHE4TlpHMGtCYkh1dFlXRmgrUHp6ejdGdTNUcWtwS1FnTHk4UGE5ZXV4Y2FORzdGbzBTTE1uejlmTUFKbDYzWDk2cXV2OFBQUFB4c1huSkRMNVFnT0RvYS92ei84L2YwdFRpODExZHgxYU0zN3hKVHA2MnlLS3dHU1BURllBV2pRU2VEaTVTWFlWbDFXaHRxS0tnU0VDbGYzS3krdHg4SE54WmpWVTR5UkhvYkxsMUt1dys3TnhaajdmRERjdlcvL2NPb3p3QVZIZnJxR21qSVZuTDF1ajNvNWUzbWhRV2Y5SDRYbVdQb3RUVjFkWGF1ZXF6a09EZzc0ODUvL2pBRURCdURFaVJQWXVIR2pZRFVmU3dJQ0FyQml4UW9Bd0pvMWExQllXR2gyek96WnN6RnYzandVRlJWaDFhcFZnbjR3cVZTS2tTTkhJanc4SENFaElWQW9GSEJ3Y0VCUlVSRysvZlpid2R6NFFZTUc0Wmxubm9HcnF5czJiOTU4VitFeU9qb2FpeGN2UmsxTkRUWnMySURNek14bWp4ZUx4WWlLaXNMWXNXTVJFaElDRHc4UEFJWWZXdGV2WDBkMmRqWk9uVHBsZFQ2M1NDVENtREZqNE96c2pHUEhqclhxdDJoeXVSemp4NDlIZFhVMVRwNDhlY2MvaTY2cUpVSEhPTXBqWlNxYU1PZzAyYytnMDJSMHhqeXNXQW82c3NaUkhzR296cjBaZERxS0hucWtLSGRpZStGcVZHbkxqTnZsWW1mTURuZ1IwVDBYUVN5eUhnVGFrNStmSDU1Ly9ubDg5TkZIS0N3c3hOYXRXL0hZWTQvZHJsRXVSMDFORFI1ODhFSEJJZ2t0SVpWS29kVnFvVmFyVy93WVc4N1gyZGo2V29PRGcvSDN2LzhkMmRuWmlJK1BOL1pIZmYzMTE4akl5TUQ3Nzc5dkRCYTJuQ3MrUGg0Ly9mUVRBTU9JNTd4NTh4QVlHQ2dJTFhjS1ZzMXB6ZnVFcUROZ3NBSlFyOVhEMFZWNGs4WWFWVGxjUE9SbUt3QmVQS1ZDbUtzSWtSNjN0MGQ2aUZGUXEwZm1hUlZHejd4OWcxNnBUQXhuRHhtcXk4c0Z3Y3JSMVJYMWxuL2hka2UxdGJWbWphdUxGeS9HUC8vNXp6YjlCMnJVcUZFSUN3c0RBRXljT0JISGp4Ky9Zd0NaTm0yYWNTckdndzgraUMrKytNTHNtTGx6NTBJbWs2RnYzNzZZUEhreTR1TGlJSkZJTUgzNmRNVEV4QmhEaTZuQXdFQ3NXTEVDZi83em40MVRGWll0VzJZODE1TlBQb2t6Wjg0WUczdWI0K2JtaHFlZWVnb3ltUXd1TGk1WXRteVpjYlVvU3dJQ0F2REhQLzRSZ1lHQlp2czhQRHpnNGVGaHZNbmkyYk5uc1dIREJtTkRicU1ubjN6U3VESlJlSGc0UHY3NDR6dlcyZFJMTDcxazdJVUlDd3ZEMTE5L2ZkZlAwUjRzQlIzelVac1dyTUNtcjdQeW1OdEJSNk9yaFZaWDM4MkNUdE13WXozb3lBUkJ5TkZxMERHZEZpY1JtUytSVExhN29TN0Exb0lQa1YxeFNyQjltTmRVUE56bkRYaktmTzFVMlcyVEowL0dqaDA3Y083Y09mend3dytZTVdPRzhkOVVIeDhmNU9YbDRlclZxM2Y5dkQxNzlrUmhZU0V1WDc3YzRzZlljcjdPcHExZWEyaG9LSll2WDQ3Zi9lNTNXTDE2TlpLU2twQ1ltSWhUcDA1aDdLMVpNcmFjS3k0dURvRGg1ODBycjd4aXR0L1dSYkphOHo0aDZnd1lyQUEwYVBXUU5abWZyS210aGR6Wi9QSlVYSy9EVUFzMzgvYVhpM0R1bXZuSWthT0xGSm9teTRYS25aM1FvRzNkaDhQYzNGeXo2WUQzM1hjZmhnOGZqdFRVVkdSblo2TzB0QlJxdFJwYXJSWmFyUmJYcjErM3VtU3BOVTJEaEhPVDFSSXQ4Zkc1UGJwbmJkVWkwK2NKRGc2R241OGZubnZ1T1FRSEJ6ZjczRTVPVGhnM2JwenhSb09tUzhMS1pES01IajBhaHc4ZnZtT040OGVQRnpRM056ZWRJRFEwRksrOTlscXoweGxNRFJzMkRHKy8vVGJlZmZkZFFjZ3pYZG8zSWlJQ0V5ZE92S3NSdG9pSUNFR0QrZGl4WTlzOFdHV1cvNHBMbGFlYlRHMHpEem9hblZvdzRxUFZhYUJIMXgwOUU0c2t6WTdBTkEwNlRYdHVyQVVkOCtsckREcGR4Y2tiUCtIbmd2K0dWbis3bDhkVDVvdEhBdC9DVU0vbUZ4dm9hRXVYTHNVTEw3eUEydHBhZlAzMTEzajk5ZGNCR0Q1TTUrWGxJVDA5SGVYbDVSWi80V1hOaUJFalVGaFlpSXNYTHlJL1B4OUJRVUYzZkl3dDUyc3JwaU14T3AydTJXbUZ0bWpyMStydDdZMDMzbmdEOCtmUEJ3QmN1SERCR0t4c09WZmovYzBHREJoZ2NiK3RmZDJ0ZVo4UWRRWU1WZ0FrVWhFMHRiV0M2WUF5SnlmVTFaZ1BLN243eUZHc05COFpLcTdUdzcyZmVlSlNWMnZOUWx0ZFRTMGswdGI5bzcxcjF5NE1IejdjYkE2eHE2c3J4bzhmai9IangxdDhYRmxaR1g3NzdUY2tKaWJpL1BuemR6eVBhVWdDYnMrSGJzN2R6cFVPQ1FuQisrKy9iekcwM2JoeEEvbjUrWWlLaWpKdU13MWZTVWxKbURScGt2SDc2T2pvRmdXckNSTW1DTDVQU2txeWVGeVBIajN3eWl1dnREaFVOZkwxOWNXc1diT01VeWdBNE1xVks0TG04TWNmZnh4cGFXa3RXckZJSkJKaHdZSUZnbTN0c1lSc1RsVXlEcGI4czgyZnQ2MjFKT2pJSkMwSlFwWkNFSU1PMlU0aER6Q0dLaEhFR08vN09HYjVQd2U1eE9VT2oreDRnd1lOd3FSSmszRDQ4R0VrSkNSZzd0eTVHRFJvRUI1NDRBSHMzTGtUZFhWMStQampqL0hPTysrWUxab0VBS1dscGNqTnpSWDhPeDBiRzR2NCtIam85WHFzV3JVS3ExYXRFdHdqcWxGWldSbThidjNNdGVWOGJjWDA1OUMxYTlmUXExZXZOajhIWU50cnpjN09SbWhvcU5teHBndHltRjVyVzg0bGs4bWcxV3FSbloxdGRueGxaU1UyYnR6WThoZHRRV3ZlSjBTZEFZTVZBQWVwQ09vcVlaT25zNmNIcXN2cm9OWG9CTk1CQjQ3eHhJNHpLZ1NXNnpEeTFuVEFsSElkTXFyMG1EdGF1SHFnVnFORFRia0dMazErUzZTdXFvSkRLNi84K2ZQbjhaLy8vQWVQUHZyb1hUM095OHNMa3laTndxUkprNUNSa1lGdnZ2a0dKU1VsVm8vMzl2WVdmRzl0cVZaVExSblZNdFcwWDZ5NnVob0hEaHpBMGFOSGNmMjZZWm1zNzc3N3pyamZOTGdkT1hKRUVLd0dEaHlJSGoxNjRPYk5tMWJQMTdkdlgvVHUzVnV3N2ZqeDR4YVBiZXpmTW5YcDBpVWNPM1lNeGNYRkFBelhkTUNBQVJnM2JwemdCMEpFUklRZ1dHM2J0czNZZXdZWXJ0TmpqejJHcjc3NnltcXRqVWFQSG8wK2Zmb0l0dTNacytlT2o3dGJNdkhkQmNoRzFvSk9TM3R1WkdJbndTcHJkMXJNUUNMaVAxbDBid3QxSDRNb1JTeEthaS9oMGVEM0VPQTh4TjRsTld2SmtpVTRmdnc0dEZvdHZ2amlDM3o2NmFjWVBIZ3dwazZkaW9TRUJKdzRjUUxQUC84OEhubmtFZlR2M3g5aXNSZ2xKU1U0YytZTTl1M2JoN2x6NXdvK2tJZUVoT0NSUng3Qnp6Ly9qS3lzTEN4YnRnd0xGaXpBNE1HRDRlRGdnTXVYTDJQMzd0MFlPblNvOFI1SHRweXZyZlR0MjlmNDlkZGZmNDBubm5nQ2VYbDVtREpsU3B1ZXg1Ylgrdnp6enlNNk9ocmp4NDlIVUZBUXBGSXBybHk1Z3UrLy94NkFvVy9wdnZ2dWE1TnpqUmd4QW9tSmlUaDM3aHhXcmx5SnVYUG53c25KQ1ZsWldmalh2LzRsV095a05WcnpQaUhxRFBncEJZQkUzSURxc2pMQk5oY3ZMemk1dStKS2RqV0N3MjVQYS9Qd2RzQ1V4LzF4NEtjUzdMbHBHTkdTeXNTWThyaS9ZT0VLQUNqTXFvYXp1NnVndndvQWFzcktJQkZiWHA2MEplTGk0bkRseWhVOCtlU1R6UzQ1YWsxWVdCaisrdGUvNHBOUFBzSEZpeGN0SHVQcGVidG1qVVpqMWpka3lkMk83cGc2ZS9ZczFxOWYzK3dvanVsdjJpNWR1b1RpNG1MalNsY2lrUWozM1hjZmR1ellZZlh4MGRIUmd1K3ZYTGxpWFBMVlZHUmtKSVlNdWYxaFNLL1g0NGNmZnNEdTNidk5qazFNVE1TUFAvNklwVXVYR244b21WNDdBUGp0dDkrUWxKUWsrS0VWSFIyTmhJUUVpNzhOYkNRU2lUQjM3bHpCdHVMaTRuWlpXbitBKzlqYnZUZk5CaDFoWUdMUUlUSTNML0F0T0lnZElSYTFicEdpanVUbjU0ZUhIbm9JVzdkdVJXWm1KZzRjT0lEcDA2ZGorZkxscUtxcXdxbFRwNUNUazRQVnExZWJQVllrRXNIUHo4OXMrN1BQUGd1MVdvMWR1M2FocEtRRW4zMzJtZGt4UTRjT0ZYeHZ5L25hd3FoUm8rRGo0NFByMTYvajZOR2pPSHIwS0FDMGViQUNXdjlhZFRxZDFhWFRwVklwWG43NVpiTWx6bHQ3cmlWTGxpQTlQUjNWMWRWSVNFaEFRa0tDY1orN3V6dldyRm1EWjU1NTVxNWVkMU90ZVo4UTNldjRxUWlBWEZ5SGtvc1gwWCtNOENaMWdjT0c0N2ZqcVlKZ0JRQzkrN3ZnMFZkRFVIYnJQbFplRnU1anBZY2V2eDB2UjU5aEk4M09kelVyQzQ0UzIxYnlTMDFOUlhwNk9rYU1HSUdSSTBjaU9EZ1lQWHIwZ0pPVFU0dm1ocnU0dUdERmloVjQ1NTEzTEk1Y21ZN0FsSmFXdG1nVnV0YitCaXMxTlJWcjE2NjFlaStNUmpxZHNDL3R5SkVqZ3BXc29xT2pyUVlyaVVSaW5IZmU2TkNoUXhhUGpZbUpFWHkvYmRzMmk2R3EwWkFoUXdUejBDMk5tdjM3My8vR3lKRWpCWDgyanovK09ONS8vMzJyenp0aXhBaXowYXJkdTNlM3k0cUFRUzdERWVReXZNMmZsNmc3dWhlbi9UWG5pU2Vld042OWU0MVR2TzYvLzM0NE9Ubmh3dzgveE5HalI3RnYzejVrWldXaHNySVNjcmtjdnI2K0dEWnNHR2JPbkdseGFwcEVJc0h5NWN1TkN4UmxaR1Nndkx3Y01wa01mZnIwd1gzMzNZY0hIM3hROEJpNVhON3E4N1VGbVV5R2xTdFg0b3N2dnNDNWMrZWcxK3RiZlkrbE8ybnRhMzNycmJkdzhPQkJaR2RuUTZWU1FTcVZ3c2ZIQnhFUkVYam9vWWZNZmw3WWNxNmdvQ0I4K2VXWCtMLy8reitrcHFaQ3BWTEJ3OE1EbzBhTnd1OSs5enV6ZG9IV2FNMzdoT2hlSjlKMzBuV2JGeTllM0diUHBXMFE0OHBOWnp6dzNKOEVOd2x1cU5maTROZnJFVDdCemVKTmdwdHovcFFLYVVjck1lWHBwWkNZelB2VDFOUmk3eGRmSXFCSE5hU1M5cm4wRGc0T2NIUjBoSStQRHdJQ0FoQVdGb2FSSTBjS0ZueG9sSnViaS9mZWU4OXMrN2ZmZm1zTUFWbFpXZmp3d3cvdmVONXZ2dm5HdUJoRVJrWUdWcTVjYVhhTTZkUSt3QkJDM256elRhc3JHcTVmdjk0NHhmRHc0Y09DZWQzdTd1NzQ5Tk5QQlF0UXZQdnV1eFpYR1lxSWlCQ3NiS1RSYVBEQ0N5K1lyU1RvNStjbitJMWVTVWtKM25qakRZdWh6OC9QRDRzV0xVSmtaS1JaelphbUdDNWR1bFN3a0FVQXJGMjcxbXFmMTEvKzhoY01HalRJK0gxNWVUbGVmdmxscS9kd3NVWFRQeGNpNmtESlRlNWoxZVRmRkNLeUkvNzlwTHRnbjV0bzNHT2tFaDJjbk1USVMwMFRiSmM0U0JFWk94ZG45aW1SZjhIeW5kNHR5YjlRaVRQN2xJaDg4Q0ZCcUFLQXl5a3BjSElVdFZ1b0FneDNHNitzckVST1RnNk9IRG1DTDcvOEVpKysrQ0orK2VVWHN3L2xJU0VoQ0E4UE4zc08wOFV4V25yZnBkYXNvdlN2Zi8ycjJXWGl0Mi9mRG8xR2cydlhycG1OR2xWVVZKaE5pMnM2M2E5UjAwVXJFaE1UTFM3UDNuVEZ4Ymk0T0xOUTVlUGpnNmVmZmhvclY2NDBDMVdIRHgrMjJyZjF5eSsvbUQzWC9QbnpMZDdNTUNnb1NCQ3FBR0QvL3YzdEVxcUlpSWlJeUhZTVZyZDRPRlloKy9RcGFKcDgyUFlPQ0VERW5CZ2MrZWs2a2c3Y2hGWmpmWmwwclVhSHBBTTNjZVNuNnhnNUp3YmVUUlpLME5UVTROS1pNL0J3dkx1N29iZUZtcG9hL1B6enovanJYLzlxZHYrSjBhTkhteDF2R2dCYWVoZnp1NzNiZVhGeE1aS2IvaWFvaVYyN2RtSEpraVZZc1dLRmNkRUlVMDJYTFI4M2JwelpFdXB1Ym02SWlJZ1FiRHR3NElERjg1bE9oOUJvTkRoOStyVHgrOFo3V3ExZXZSb1RKMDRVbkVlajBXRExsaTNOcnBUVU9IZmZWTy9ldmMybUtBTEE5T25UQmQvWDFkVUo1cmdURVJFUjBiMkZQVmEzT01wMGNIUm9RTWFodzRpWU0xdXdyOWVBVURoN1BJSDBmWHVRbVp5UGZzTmMwYnUvTTl3OERUMUZsYXA2RkYycVFjN1pLamk3ZStHK3g1NkFoNi81L09Oemh3N0IwYUVCam5MNzNlQTBQejhmR3pac0VFeUxzelJuWGF2VkdoZUxzTFE4YTFzb2E3SmdTR3VrcDZjTGxtTjFkM2ZIMEtGRDhkdHZ2eG1QR1Q5K3ZDQUVYYnAwQ1hsNWVSYWZyM0V4RE1Bd25WR3RWcU4vLy81NDhNRUh3Yld1b2dBQUlBQkpSRUZVRVI0ZWJoWWVkVG9kVHB3NGdhMWJ0N1pvNWNUdDI3ZGovUGp4Z212NjBFTVA0ZVRKazhiZUtWZFhWNHdiTjA3d3VDTkhqdGg4UTBZaUlpSWlhajhNVmlhOFhXcFFrblVSbC8zOTBUZENPRDNPdzljSDQvL2ZZbHpMemNYVnJJczR1Zk1LYXFzTW8xdE9yczd3Q2doQStNeUI4QTBKQVN5TTNGeE9UY1cxckN6NGVacFBQK3RvcWFtcEtDMHROUzZwM25RVk84QXd3dFc0eXArdHk2cTJwOFpWa2t3YlhLT2pvd1hCYXVMRWlZTEg3TisvMytyem1kNHZvNkdod2F6UHlmUzhpWW1KMkw1OSsxM2QxVjZwVk9MdzRjT1lObTJhY1p1L3Z6K2lvcUp3NXN3Wlk3Mm1OekhXNlhUTkxwNUJSRVJFUlBiSFlHVkNLdEdoaDFzVnpoODhDR2QzTi9qMjZ5YzhRQ1NDYjc5KzV0dnY0RnBPRHM0ZlBBUWY5MnBJSmZZYnJUSmxHcXdzalVoVlYxY2I5MXRhOU9KZWN1VElFY1RHeGhwSGt5SWpJK0hvNkFpMVdvM0Jnd2NMUnFGVUtoVk9uVHBsOWJtY1RHN21iT2xlS1EwTkRUaHg0Z1MyYjkrT2E5ZXV0YXJlSFR0MllPTEVpWUxBR2hzYml6Tm56a0FrRWdsQ0Z3Q2NQbjI2MmZ0ekVSRVJFWkg5c2NlcUNVZVpEZ3IzV2lUOXNoMDVaeXl2MW5ZM2NzNGtJZW1YN1ZDNDE5cDFDbUJUQ29YQytIVkZSWVhaZnROdGx1NkdmaSs1ZnYyNjRINWNNcGtNbzBhTkFnQ3prSktRa05Ec3N1N1dGdUJvYUdqQTRjT0g4ZXFycjJMRGhnMnREbFdBWVFwazAzNnB2bjM3WXNpUUlZaUlpREM3TjltdVhidGFmUzRpSWlJaTZoZ2NzYkxBUmE2RmcxY05MaDQ3aHB2NStSZzZlUkpjVElKSVMxUXJsVGgzNkRDVUJRWHc5YXFCM0tIMU53UUdES3ZWaFllSDQ5S2xTL2oxMTE5dGVxNUJnd1lKcHJ3VkZCU1lIV042bzE1WFYxZUlSS0oydVg5U1d6bDI3SmhneWw1MGREVE9uVHNuV0xWUHE5WGk0TUdEelQ1UFRVMk5JRWhxdFZvY1BYb1VPM2JzYUZFUFZVdkZ4Y1ZoOHVUSmd0SEEyYk5ubTQwZW5qOS8zdUx5OFVSRVJFUjBiMkd3c2tMbTBJQmVYcFVvdjU2TGcvL01RK0RRb2VnelpBaTgrL1FHUkZZRyt2UTZLSzhVb2ZEc09SU2VQdzgzWngxNmVkWGF2TFQ2b0VHRHNHTEZDZ0NHRVJnWEZ4ZnMyN2V2VmMvbDdPejgvOXU3OStpbzZudnY0NS9KL1RyaElva0VDT0dhY0JVUU1DVDFnZ2dvV2dTbFFqMmxlaDYxcmNkcVJhMGk0cEhDT1JaczFjY1dhd1h4SEd2THc2cWdhTlVvRjZWb2dpQ1FTQWk1a1hBUEVBd2trOGw5a25uK0NEUE5KSlBySkprTWViL1djcTNzbmQvcy9aMWh0bXQvc24vN3UvV1RuL3pFWWQzQmd3Y2JqYnQ0OGFMOVoyOXZiL1hwMDZkRGcwVkgyN2R2bjM3NjA1L2FnOHJvMGFPMWNPRkNoNllWZS9ic2NYcDFycjZDZ2dJTkdUSkVrbVEybTdWOCtmSTJ2KzlSbzBZcE9qcGF1M2J0VW5sNXVkTXhKcE5KMjdkdmQzZ1k4Zmp4alIvUXk5VXFBQUFBejBDd2FvYVB0MVY5UThvVUd1Q2xTM2xwT25Na1hWNit2dW9UR2FtZ3NGNEtDQW1SSkZXWXpTb3JMdExGL0h6VlZsY3JLS0JXa1gzSzVlZlRNVlAvaGpXNHArdkhQLzZ4OHZMeWRQVG8wVFp0SnlJaVFnOC8vTEFHRHg1c1gxZFNVdUwwQ3RpRkN4Y2NsaU1qSTd0MXNLcW9xTkMrZmZ0MC9mWFhTNnByL2Q3d21WYWZmLzU1aTl2SnlzcXlCNnVRa0JETm1UT25UUS9QSFQxNnRKNTU1aGw1ZVhscC9QanhXck5tVFpOalAvbmtFOTF5eXkzMkppRU5PdzZlUG4zYW9Ra0hBQUFBdWkrQ1ZTdjQrZFNxYjBpcCtvWklGVlZlcWl3b1VkazVMOVZlL3ZpOFpKR1BWNjM2QnRZb0lLemo3Nk5xR0hKOGZIejAxRk5QYWQyNmRVNnZOalhVcDA4ZnpadzVVN05uejI3VTRlK3ZmLzJycXFxcVd0em4wS0ZEbFphVzF1UStHajQ3eWgxMjc5NXREMVlOWldWbDZjU0pFeTF1SXlrcFNiZmVlcXQ5ZWRhc1dlcmR1N2ZlZWVjZGgrbVJEZm41K1duNjlPbGFzR0NCL1Q0dFo5MEU2ek9iemZyc3M4ODBiOTQ4cDcvbmFoVUFBSURuSUZpMVVZQmZyUUw4Yk9HcHNrdjJlZWpRSVpXVWxDZzBOTlMrTGpnNFdFdVdMTkdwVTZlVW1wcXFreWRQcXFpb1NOWFYxZkx6ODFOWVdKZ0dEQmlnMGFOSGEvanc0VTZiTWlRbUppbzVPZG5wUGh2ZWQzWEhIWGNvSkNSRWFXbHBLaTB0bGIrL3YzcjM3cTMrL2Zzck9qcGFNVEV4SGZ1bTJ5RXJLMHNGQlFVS0QyLzhETEhXWEsyU3BPUEhqeXNsSmNYaGdjSlRwa3pSTmRkY28vMzc5K3ZJa1NNcUtDaFFWVldWZ29LQ05IRGdRTVhFeEdqczJMR051aWZtNWVXMXVML0V4RVRObWpWTFFVRkJEdXN2WGJxa1BYdjJ0S3BtQUFBQXVCL0J5Z05VVkZUb2YvLzNmL1hJSTQ4MENraURCZzNTb0VHRDJyUTlxOVdxclZ1MzZ2MzMzMjl5VEhGeHNZNGVQYXJodzRkTGtnSUNBblRycmJjNlhNM3BicXhXcTc3NjZpdmRmZmZkRHVzTEN3dDE0TUNCVm0vbmYvN25meFFkSGUzUTRNUFB6MC94OGZHS2o0OXYxVGFxcXFxMGNlUEdGc2VWbFpYcDAwOC8xWUlGQ3h6V2I5dTJUUmFMcGRVMUF3QUF3TDFvdCs0aDl1M2Jwei8rOFk4cUtTbHhhVHY1K2ZsYXMyWk5zNkhLWnRPbVRhcXQ3VDR0NGx2anE2KythdFM5Y1B2MjdXMTZINWN1WGRMcTFhdmIvZXlvd3NKQ3JWbXpScm01dWEwYTM3REJSVVZGUll2ZEN3RUFBTkM5RUt3OHlQNzkrL1gwMDA4ck1URlJaV1ZsYlhydG1UTm45TTQ3NzJqWnNtVktUMDl2MVd1eXNyTDBwei85U1pXVkxVOTVMQzR1VmtWRlJZdmo2dGRkV2xyYXFqcmFvckN3VUNrcEtRN3JHaTYzUm41K3ZwWXZYNjR2di95eTJlZGUxVmRVVktUTm16ZHI2ZEtseXM3T2J0VnJEQWFEWnMrZTdiQnUxNjVkYmY3M0JRQUFnSHN4RmRERG1NMW1iZHk0VVpzM2I5YllzV00xYnR3NFJVVkZLVHc4WEVGQlFmTDI5bFo1ZWJuTVpyUE9uRG1qdkx3OHBhV2x0ZnRaU0h2MzdsVjJkclptenB5cDhlUEhLeUlpUW41K2ZxcXNyRlJoWWFGT25EaWgxTlJVN2QrL1h3OC8vTENtVHAwcVNVMDJldmpvbzQ5MDExMTNxYVNrUkltSmllMytISnJ6emp2dnlHZzBLaW9xU3Q5Kys2M3k4L1BidFozUzBsSzkvZmJiMnJwMXErTGk0alI2OUdnTkdEQkFZV0ZoOXMrNW9LQkF4NDRkVTBwS2l0TFMwbG9kd213bVRwem9jRStZMVdwdDlmMWdBQUFBNkQ0TTF1NzgxTmRtTEY2ODJOMGxvSUZCZ3dicDZhZWZWbFZWbFY1NTVSV2RPWFBHM1NWMWUwdVhMdFdZTVdQc3kvdjM3OWRycjczVzVYVzBwYVU4Z0E3VzhCN1FlZzgyQitCbUhKOW9BNjVZb2NPY09uVktqejc2cUx2TDhCaVJrWkVPb1VwU3V4LzhEQUFBQVBmaUhpdkFUYVpQbis2d25KK2ZyNHlNRExmVVVsRmoxcG15VEZubGtSZXdBUUFBM0k0clZvQWIrUGo0NkFjLytJSERPbmQyQXN3by9scnY1ajJ0VU4rckZHT2NwdGl3QkkwMFRsT0lUKytXWHd3QUFBQ0NGZUFPa3lkUFZraElpSDNaWXJFb0tTbkpiZlZrbWVvZUZGMVMvYjMyRi81RCt3di9JWU84TkNBb1ZyRmg4WW94SmlnNjVCcDVHL2hmQmdBQWdET2NKUUZ1MFBCcVZXcHFxc3htczV1cWtRSzlqUXJ4NlNPejVhSjluVlcxT2wxMlJLZkxqbWpIMmJjVTRCMmlFYUZURlJNV3IxaGpndnI0RDNCYnZRQUFBTjBOd1Fyb1lzSEJ3Um83ZHF6RHVqMTc5cmlwbWpwM0RucEtjd2M5cVRObEdjb3FUbGFtS1ZuSHpkK3B4bHB0SDFOUlkxWmEwUmRLSy9wQ0JobDBWVUNVWW96eGlnMkwxL0RRcWZMekNuVGpPd0E4bUplWFZQOGg1dFhWa3Erdisrb0JVS2U2Mm5IWmk5WUVhQjdCQ3VoaTQ4YU5rN2UzdDMyNXNySlNxYW1wYnF5b2prRUdEUXdhcllGQm96V2ovNE9xckNsVlRzaytaUlluS2N1VXJNTEswL2F4VmxsMW9lS0VMbFNjME5jRi8wOCtCajhOQ1ptZ21MQUV4UnJqMVQ5b3BBd3l1UEhkQUI3RTMxOHFMLy9YY21HaGRQWFY3cXNIUUozQ1FzZGxmMy8zMUFHUFFiQUN1dGl3WWNNY2xsTlNVbFJWVmVXbWFwcm03eDJzc2IybWEyeXZ1dTZGRnlwT0tzdVVyQ3hUa282YXZsVmxiWmw5ck1WYXBaeVNmY29wMmFlUDlhcU12djAwMGhoSEV3eWdOWHIxY2d4V3RvZWE5KzNMbFN2QUhhcXI2MEtWN1ZpMDZkWExQZlhBWXhDc2dDNVdXVm5wc096dWFZQ3QxUzhnU3YwQ292U0Q4RVdxc1Zicm1EbEZtY1hKeWpJbEs3OHNXMWI5YXlxVHFmcUNReE9NZ2NHakxrOGJURkIwOERYeU1uZzNzeWVnaDRtSXFEdUpzLzJCeFdxVnpweXArdzlBOStEblYzZXNBczB3V0sxV2ozeHd6ZUxGaTkxZEF0QXV3Y0hCZXVTUlJ4UVRFNk45Ky9acDNicDFjdmRoK082Nzc3cjArcExxNzVWbDJsTjNSYXQ0ajBNVGpJWUN2RU0wd25oZFhWdDNtbUFBZFV3bUtTZkgzVlVBYU1ySWtWSm9xTHVyUURkSHNBTGdjckNxenlxcnpwUmxYTDZhbFhTNUNZYkY2VmhiRTR4WVk0Sml3dUkxUEhRS1RURFFjNWxNMG9rVC83cHlCY0Q5L1B5azZHaENGVnFGWUFXZ1E0TlZReFUxWnVXVTdGUFc1V21EOVp0Z05PUmo4Tk9RMElsMVFjczRUWkZCTVoxV0Y5QXQxZFJJNTg5TFJVVlNaYVZqdDBBQVhjUExxNjVSUmE5ZWRkUC92Sm0ranRZaFdBSG8xR0RWVUYwVGpDUmxGaWNydDhTeENVWkRSdDkraWpGT1UweFlYZEFLOXVIR1lRQUEwRDBSckFCMGFiQ3FyOFphclR4emlyS0trNVJwU3RiWnNteFo1ZngvU1FaNWFWRHdhSHNUak1IQjQybUNBUUFBdWcyQ0ZRQzNCYXVHYkUwd01vdVRsRzNhSTdQbFVwTmpiVTB3WW8zeGlqRW1xSTkvWkJkV0NnQUE0SWhnQmFEYkJLdjZyS3JWNmRJTVpabVNsVm1jcEJPbGg1cHRndEV2WUxCaWpBbUtEWXZYc05BcDh2TUs2T0tLQVFCQVQwYXdBdEF0ZzFWRDladGdaSnFTZExHeTZXZjhPRFRCQ0l0WFpPRElMcXdVQUFEMFJBUXJBQjRSckJxNlVIRkNtYVlrWlJVbjYyakp0NnFxTFc5eXJORzNuMkxDNGhWclROQklZeHhOTUFBQVFJY2pXQUh3eUdCVm44VmFwV1BtMUZZMXdmQXllR2xnRUUwd0FBQkF4eUpZQWZENFlOV1FxZnFDc2t4N2xGV2NwQ3pUSHBWYWlwb2NHK0Fkb3BIR3VNdEJLMTY5L1dpQ0FRQUEybzVnQmVDS0MxYjFXVldyVTZWSGxIMjUyMkRMVFRDaTdTR0xKaGdBQUtDMUNGWUFydWhnMVZCRmpWazVwcjNLTkNVcnk1U2tpNVg1VFk3MThmTFgwSkNKOW1tRC9RTkhkR0dsQUFEQWt4Q3NBUFNvWU5WUVFjVnhaWm1TbEZXOHAxVk5NR0xERWhSampLY0pCZ0FBY0VDd0F0Q2pnMVY5Rm11VmpwV2syTHNObmkzUGFiRUpocTJsTzAwd0FBRG8yUWhXQUFoV1RUQlZYN0EvTnl2YjlFMnpUVEFDdlVNMXduamQ1YUExalNZWUFBRDBNQVFyQUFTclZyQTF3Y2d5SlN1ek9Fa25TOU5hYklJUkd4YXZHR09DaG9WT3Bna0dBQUJYT0lJVkFJSlZPMVRVbUpWdCtrWlpwbVJsbVpKYjBRUmowdVdnRlU4VERBQUFya0FFS3dBRXF3NWdhNEtSV1p5czNKTDl6VGJCQ1BNTHIrczBhSXpYQ0pwZ0FBQndSU0JZQVNCWWRUQ0x0VXA1SlFmdDB3YlBsUjl0dGduR29LQXhpZ2xMVUt3eFhsSEI0K1ZsOE9yaWlnRUFnS3NJVmdBSVZwMnMvVTB3NHRYYnIzOFhWZ29BQU5xTFlBV0FZTldGYkUwd2JDM2RUNVFlVXEyMXh1bFlnd3dLRHhpaW1MQjR4VjV1Z3VIcjVkL0ZGUU1BZ05idzJHRDE0SU1QcXJLeTB0MWxBQjR2SUNCQTY5ZXZkM2NaUFZiOUpoaVp4Y202Vk5YYUpoZ0o2aDg0dkFzckJRQUF6ZkZ4ZHdIdEZSNGVybE9uVHJtN0RNRGpoWWVIdTd1RUhpM0FPMFRqZTkraThiMXZrU1FWVkJ4VFpuR3lza3hKbDV0Z1ZOakhXbW9ybFczYW8yelRIa2t2cTVkZmhHS01kWjBHUnhyakZPUVQ1cVozQVFBQVBQYUsxWll0VzdSMTYxWjNsd0Y0dkhuejV1bnV1KzkyZHhsd29xNEp4Z0ZsbWZhMHNnbkcyTXZUQm1tQ0FRQkFWL1BZWUZWZVhxNW5uMzFXaFlXRjdpNEY4RmhYWFhXVmZ2dmIzeW9nZ0lmWGVvTGlxb0s2S1lPbVpPVzAyQVREcUpIRzYremRCbnY1WGQyRmxRSUEwUE40YkxDU3BQVDBkSzFldmRyZFpRQWVhK25TcFJvelpveTd5MEE3V0ZXcms2WHB5aXBPVXBacFQ4dE5NQUtIS3ZieXRFR2FZQUFBMFBFOE9saEpkZUZxL2ZyMVhMa0MycUJ2Mzc1NjZLR0hDRlZYa1BLYUV1V1k5dHE3RFY2cU90dmtXRjh2ZncwTnVkYmVCT1Bxd0dGZFdDa0FBRmNtanc5V1V0MjB3RTgvL1ZRSER4NVVRVUdCS2lvcVduNFIwTU1FQkFRb1BEeGNreVpOMHB3NWN4UVlHT2p1a3RDSnpsZmtLYXM0V1ZtbTVFWk5NQnFxYTRLUm9CampOSnBnQUFEUVRsZEVzQUlBTk0xU1c2azg4MEY3dDhGejVia3ROc0dJRFV0UWpERmVVY0hqYUlJQkFFQXJFS3dBb0ljcHJpcW9tekpvU2xhMjZSdVZXWXFiSEZ2WEJDUHU4clJCbW1BQUFOQVVnaFVBOUdEMW0yQmttcEoxc2pTdGRVMHd3aEkwTE9SYW1tQUFBSEFad1FvQVlGZGVVNkpzMHpmMmJvTXROY0VZRm5LdHZhVjdCRTB3QUFBOUdNRUtBTkFrV3hPTVRGT1M4a29PdE5BRTQyckZHT01WR3hhdmtjWTRCWG9idTdCU0FBRGNpMkFGQUdnVlMyMmxjczBIN0Uwd3pwZm5OZE1FdzF0UndXTXZCNjBFRFFvYVN4TU1BTUFWaldBRkFHaVhvcXJ6eWpJbHQ2b0pScEJQbUVhRVhtZC9kbFl2djRndXJCUUFnTTVIc0FJQXVLeldXcXRUWlllVldWelhiZkJrNmVGbW0yQkVCQTVWakRGQnNXSHhHaFp5clh4b2dnRUE4SEFFS3dCQWh5dXZNVjF1Z3BHc1RGT3lpcXJPTlRuVzE4dGZ3MEluMTAwYnBBa0dBTUJERWF3QUFKM3VmSG11TWszSnlpcE9VcTc1Z0twcks1c2MyOHZ2YW50TDk1SEc2MmlDQVFEd0NBUXJBRUNYc3RSVzZxajVnTEphM1FSam5HS00wMmlDQVFEbzFnaFdBQUMzS3FvNnB5eFRzaktMazVWVHNyZkZKaGdqalhHS01jWXJ4aGpmNlUwd3Ftb3I5SFhCUnQxODlmL3AxUDBBQUR3ZndRb0EwRzNVV210MXNqVE4zbTN3WkdtYWFxMjFUc2NhWk5EVmdjTVVZMHhRVE5pMERtK0NVVmxUcW1kVHBrbVNKdmY5b2U0ZDh0OGR0bTBBd0pXSFlBVUE2TFpzVFRCc3o4NHFxanJmNUZnL3J3QU5EYjFXc2NZRXhZVEZLeUpncUV2N2ZtTC9lSWZsdUg1MzY1N0JMN2kwVFFEQWxZdGdCUUR3R09mS2M1VmxTbEptY2JMeVdtaUMwZHV2djJMQzRoVnJUTkFJNDNVSzlBNXQwNzdPbEdYcTVTUDNPS3o3UWZpUGRWZlVzKzJxSFFCd1pTTllBUUE4VW5WdHBYTE5CNVJWbktSTVU3SUtXdEVFdzladE1DcDRqQXhxdVFuR3lkTEQrcjhaOXpxc3V5bmlQczBkOUdTSHZBY0F3SldEWUFVQXVDSVVWWjJ6dDNUUE51MVZlWTJweWJIQlByMDB3aGhYRjdTTThRcnpDMjl5N0hGenF2NlErVk9IZGJmMGYxQnpCanpXWWJVREFEd2Z3UW9BY01XcDN3UWpzemhKcDhvT3Q2b0pSbXhZdklhR1RHclVCQ08zWkw5ZXozTHNERGc3OG1ITmpueTQwOTREQU1DekVLd0FBRmU4TWt1eHNrM2YyTHNOdHRRRVkxam9aSHZRQ2c4WUlrbktObjJqUDJmL3pHSHM3UU1lMDR6K0QzWnE3UUFBejBDd0FnRDBPR2ZManlyNzhyT3pXbTZDRWFtWXNHbUtOU2JJS3F2ZXlYVzh2MnJ1b0NkMVU4UjluVjB5QUtDYkkxZ0JBSHEwNnRwSzVaYnNWNllwU1ZuRnlTcW9PTlpzRTR4Ky9vTjF2aUxQWWYzOHFLVzZQdnhlcDY4QkFQUU1CQ3NBQU9xNVZIVldXYVk5cldxQ1VkL2RVY3VVRUw2b2s2c0RBSFJYQkNzQUFKcFExd1Rqa0wzYjRLbXk5Q2FiWVBoNitXdk5wRys3dUVJQVFIZmg0KzRDQUFEb3Jyd01YaG9jY28zOHZVTVU3Qk9tUUIramNrc09xTHEyb3RGWVc2Z3lsVmZyOTRuWit2RGdHZVVXbEtxMDB0TFZaUU9BeHdqMjk5R3c4R0RkT1dtQW5ycHRwSXlCdnU0dXFkMjRZZ1VBUUQxV1dWVlllVW81cG4zS0tkbW5vNmE5TWxzdU5mc2FvMjgvUFRmdVUvMHpvMGdQYk5pdms0VmxYVlF0QUZ3NW92b0dhY01EazNYTG1BaDNsOUl1QkNzQUFDUlYxcFRxL1pPL1ZVN0pQaFZWbld0MnJORzNuMFlZcjlPSTBLa2FIanBWZmZ3anRTUDl2R2ErdEx1THFnV0FLOWVPWjI3VWpORk5QN2k5dXlKWUFRQ2d1aXRWTDZST2w5bHlzZEh2Z24xNmFYam9GSTB3WHFmaG9WUFZMMkN3RERMWWYyOHFyOWE0NTdaeHBRb0FPa0JVM3lDbC9mY3NqNXNXeUQxV0FBQklNc2lnRWNhcFNybjRtZnk5Z3pVc1pMSkdHS2RxUk9oVTlROGFJWU84bW56dDd4T3pIVUtWbjQrWFZ0MDFWb3NUQnF0L3I0Q3VLQjhBUE5MWm9ncTltM1JDejc5L1dGV1d1dVpBSnd2TDlQdkViSzI4YTR5YnEyc2JybGdCQUhEWm1iSk1XYXhWR2hRMFJsNEc3MWEvN3BybDIzVG9WTEY5ZWMwOTQvWDA3VEdkVVNJQVhKRmUraVJMei96OWtIMzVtcWhlU2wwMTA0MFZ0VjNUZjM0REFLQ0hHUkFVcThIQjQ5c1VxaVFwdDZEVVlYbHh3dUNPTEFzQXJuZy9TWWh5V000dE1MdXBrdllqV0FFQTRLS0dMZFdaL2djQWJSUFpLOUJoMlZ6aGVZK3FJRmdCQUFBQWdJc0lWZ0FBQUFEZ0lvSVZBQUFBQUxpSVlBVUFBQUFBTGlKWUFRQUFBSUNMQ0ZZQUFBQUE0Q0tDRlFBQUFBQzRpR0FGQUFBQUFDNGlXQUVBQUFDQWl3aFdBQUFBQU9BaWdoVUFBQUFBdUloZ0JRQUFBQUF1SWxnQkFBQUFnSXNJVmdBQUFBRGdJb0lWQUFBQUFMaUlZQVVBQUFBQUxpSllBUUFBQUlDTENGWUFBQUFBNENLQ0ZRQUFBQUM0aUdBRkFBQUFBQzRpV0FFQUFBQ0Fpd2hXQUFDZzNXYk9uS21aTTJmcXpUZmZkTXZyQVhRdWp0SFc4M0YzQVFBQXdMbVpNMmMyV21jd0dCUVNFcUxvNkdqRnhjWHBqanZ1VUZCUWtCdXFRMmY2OHNzdmxaaVlxS05IajZxc3JFeGhZV0VhTzNhc2Z2U2pIeWsyTnJiRDkrZnN1K2JNOXUzYk8zemZ3SldDSzFZQUFIZ1FxOVdxa3BJU3BhV2xhZjM2OVhyd3dRZDE5T2hSZDVlRkRsSlRVNk5WcTFicHhSZGZWRXBLaWtwS1NsUlRVNk9MRnk5cTkrN2QrdFd2ZnFYRXhFUjNsOW5oOHZMeTNGMEM0REt1V0FFQTBNM2RkdHR0V3JSb2tTU3BxcXBLNTg2ZDA1ZGZmcWt2dnZoQ0Z5NWMwSFBQUGFlMzNucExvYUdoYnE0VXJ0cXlaWXQyNzk0dFNabzRjYUorL09NZnEyL2Z2c3JNek5TNmRldFVYRnlzUC96aEQ1bzRjYUt1dnZycUR0OS8vZTlhVjlpOWU3ZmVmdnR0blRsemhxdGg4SGdFS3dBQXVybmc0R0JGUmtiYWwyM1RBR05qWS9XblAvMUpGeTllMU5hdFc3VjQ4V0kzVm9tTzhObG5uMG1TQmc0Y3FCZGZmRkUrUG5XbmFsRlJVZXJUcDQrZWZmWlpXU3dXSlNVbDZlNjc3Kzd3L1RmOHJuVzJqSXdNblRsenBzdjJCM1FtcGdJQ0FPQ2g1czJiWno4SjNyTm5qNXVyUVVjNGUvYXNKR25TcEVuMlVHVXpZY0lFKzgvRnhjWDJueTBXaXk1Y3VLQUxGeTZvc3JLeWF3b0YwQWpCQ2dBQUQyVXdHRFIyN0ZoSlVuNSt2cHVyUVVjSURnNldKSldWbFRYNm5TMTBTWEs0cWxSWVdLaDc3NzFYOTk1N3J6NzU1SlBPTHhLQVUwd0ZCQURBZzlsT3hNdkx5eDNXMjdxOExWaXdRQTg4OElEZWZ2dHRiZCsrWFVWRlJWcThlTEYrK3RPZk9velB6OC9YaHg5K3FJTUhEK3JzMmJPcXFhbFI3OTY5TldiTUdOMSsrKzBPVjB1YWMrVElFVzNhdEVtSER4OVdlWG01d3NQRE5XM2FOTjE3NzcweUdvM3Rlbys1dWJsNjc3MzNsSnFhcXFLaUlnVUhCMnZFaUJHYU0yZU9icmpoQnFldnFmLytmLzd6bit1cnI3N1NsaTFiN0kwK1JvOGVyZnZ2djEralI0K1dWSGZWWjh1V0xkcXhZNGRPbno0dFB6OC9qUnc1VW9zV0xkSzExMTdiYVB0V3ExVmZmUEdGdG0vZnJxTkhqOHBzTmlzd01GQ0RCdy9XalRmZXFQbno1N2ZydmNiRnhlbnp6ei9YbmoxN2RPblNKZlh1M2R0ZTN4dHZ2Q0ZKNnRXcmw4UDc3dHUzci8zblM1Y3V0V3UvN2RId00zYm16VGZmMU9iTm15VTVkaFIwMW9Xdy9qcG5ZOXV6bjRhdmI4MngwSjd2VzFOc2RYbDdlMnZyMXEwS0NBaG9OR2J4NHNVNmQrNmNwazJicHBVclZ6YjYvVmRmZmFXVksxZktZRERvdmZmZVUxaFltTVB2MjN2c3R2VnpjZWJreVpONjdMSEhWRnBhcXJDd01QM2hEMy9vMHFtazNRM0JDZ0FBRDJhYkV0YXJWNjhteDd6NjZxdmF0bTFiazcvZnVuV3Izbnp6VFZrc0ZvZjFGeTVjMEs1ZHU3UnIxeTdkZXV1dGV2enh4K1h0N2Qza2RoSVRFL1hxcTYvS2FyWGExK1huNTJ2TGxpM2F0V3VYWG43NVpRMFlNS0MxYjAyU3RIbnpacTFmdjE2MXRiWDJkU2FUU1FjT0hOQ0JBd2MwWThZTVBmUE1NeklZREUxdVk4T0dEZHEwYVpQRHVwU1VGS1dscGVrM3YvbU54bzhmcjZWTGx5bzlQZDMrZTR2Rm90VFVWSDMzM1hkYXZueTV3d2wxV1ZtWlhuamhCYVdtcGpwczAydzJLejA5WGQ5Ly8zMjdnOVY5OTkyblBYdjJ5R1F5YWRteVpWcXhZb1h5OC9PMWZ2MTY1ZVRrS0Nnb1NQLzVuLy9wMEdLLy9yOWJ3K21EY05UU3NkQVIzN2Y2cGt5Wm9zMmJONnVtcGticDZlbU5RdnJaczJkMTd0dzVTVkphV3BwcWEydmw1ZVU0b1N3dExVMlNOSHo0OEVhaHFxT08zWlkrRjJkS1NrcjAvUFBQcTdTMFZQNysvbHExYWxXUERsVVN3UW9BQUk5VlUxT2pRNGNPU1pMOXlrdER1Ym01U2sxTjFmejU4elZyMWl4VlZGUTRCSi9QUC85Y3I3Lyt1aVFwUER4Y0N4Y3UxS2hSbytUdDdhMWp4NDVweTVZdHlzbkowV2VmZmFiQXdFRDl4My84aDlQOTVPVGs2SU1QUGxCTVRJenV1ZWNlRFJvMFNFVkZSZnIwMDAvMTVaZGZxckN3VUN0WHJ0VHJyNy9lNnBQLzdkdTMyeDlLT21IQ0JDMVlzRUQ5Ky9mWHhZc1g5WTkvL0VPN2QrL1d6cDA3TldUSUVDMWN1TkRwTnZidjM2OFRKMDVvNGNLRnV1bW1tMlN4V0xSanh3NTkrT0dIc2xnc2V1MjExelJ4NGtTbHA2ZnJqanZ1MEp3NWMyUzFXdlgxMTE5cjA2Wk5zbHF0V3J0MnJlTGo0KzExYjlpd3dSNnE1czZkcTF0dXVVWEJ3Y0VxTEN4VWFtcXFEaDQ4MktyMzUweS9mdjIwZXZWcUxWKytYRWVQSHRYaXhZdnQvMTV4Y1hGNitPR0hHNTI4bHBhVzJuK3VmL1dxTzN2bm5YY2tTWnMyYmJLM2o3ZXQ2eXd0SFFzZDhYMXJhTnk0Y1FvSUNGQkZSWVVPSFRyVUtGalYvNjZZeldibDVPUW9KaWJHWWN6aHc0Y2wxWVcwK2pycTJHM3BjM0dtcHFaR0sxZXVWSDUrdmd3R2c1NTk5bG1OR2pXcVZaL0psWXhnQlFDQWgvcjczLyt1NzcvL1hwSTBaODRjcDJOU1VsSTBmLzU4cHlkVlJVVkYrdU1mL3loSkdqSmtpRjUrK1dXSGx1MURodzdWalRmZXFPWExsK3ZBZ1FQNjRJTVBOR2ZPSEVWSFJ6ZmExbmZmZmFlNHVEaXRXTEhDNFMvakV5Wk1VR2hvcUQ3NjZDUGw1ZVZwOSs3ZHV2bm1tMXQ4YnlhVFNXdlhycFVrelo0OVcwOCsrYVQ5S2tGVVZKUW1USmlnMWF0WGErZk9uZHEwYVpQbXpac25mMy8vUnRzNWZ2eTRmdjd6bjJ2QmdnWDJkYkd4c2FxcXFsSmlZcUlLQ2dyMCtlZWZONXBtTm5Ma1NGVldWdXI5OTkvWHBVdVhsSmFXcG9rVEowcVMvdm5QZjBxU0VoSVM5T2lqajlwZkV4VVZwWWtUSjdyVW5kRmlzZWpBZ1FPcXFxcVNKUHNKYm1ob3FDWlBudXkweFhyOSsrdUdEaDNhN24xTGRTR3RxZnYxUWtORE82eWx2eTBjMnFheTFsL1hXWm83RmpycSs5YVFyNit2cnJubUd1M2R1OWYrUjVDR05VblNnQUVEZE9iTUdhV21wam9FcTdLeU11WG01a3B5REZZZGVldzI5N2swWmUzYXRmWS9Manp5eUNOS1NFaG85V3V2WkRTdkFBREFnMVJVVkNnek0xTy8vLzN2OWZiYmIwdVNwaytmM3VpdjJUYSt2cjVOM2l2eDhjY2YyN3ZJL2ZyWHYzWjYwdXpqNDZNbFM1YllUektiYW83ZzcrK3ZKNTk4MHVsMG93Y2VlTUIrYjRudEdVMHQrZVNUVDFSbE9DeEtBQUFPUzBsRVFWUldWcWF3c0RBOSt1aWpUcWRlM1hQUFBaTHEvdEx2N0tSVmt2cjA2ZU4wV2w3OUlCb1NFcUw3NzcrLzBaZ1pNMmJZZjdhZDNFci9haXpSVk1obzczUzg0dUppUGZIRUU5cXdZWVBLeThzMWQrNWNQZi84OHhvL2ZyeEtTa3EwZHUxYS9mclh2NWJKWkhKNFhVNU9qaVFwS0NoSUkwZU9iTmUrYlJJVEUzWGZmZmM1L2UrRER6NXdhZHZ1MXR5eDBGSGZOMmRzeDJabVpxWkQxMGFyMWFyVTFGUVpEQWJOblR0WDByK0NsazE2ZXJwcWEyc1ZIQnpzY0VXb0k0L2Q1ajRYWno3ODhFTjkvUEhIa3FRZi9laEh1dlBPTzF2OTJpc2RWNndBQU9qbU5tL2ViTDh4djZFWk0yYm95U2VmYlBLMVk4YU1VVWhJaU5QZkhUaHdRRkxkWDdkSGpCalI1RFlpSWlJVUd4dXJqSXlNSms4b0oweVkwT1I5WGtGQlFmYS8ydHVhUjdUazIyKy9sU1NOSHo5ZWhZV0ZUc2ZVRDNISGpoMXpHaTZ2dWVZYXAyRnY4T0RCOXA4blRacms5T3JEd0lFRDdUL1hEek1qUjQ1VWVucTZ2dnp5UzAyYU5FblRwMDl2eFR0cVhrMU5qWll2WDY3TXpFejE3ZHRYcTFhdHN2K2IzSERERGRxOWU3ZGVmZlZWSFRwMFNFOCsrYVJlZWVVVis4bTByZFgrdEduVHVNZXFHYzBkQ3gzMWZYUEdOczVpc1Nnakk4UGVUQ0kzTjFmRnhjVWFOV3FVYnJqaEJyM3h4aHM2ZlBpd0xCYUwvZC9SZG4vVnhJa1RIZmJma2NkdWM1OUxRd2NQSHJRM1VibnBwcHYwMEVNUHRlcDFQUVZISHdBQUhzYlgxMWZqeG8zVC9QbnpGUmNYMSt6WSt1R2dvVk9uVGttcXV5bStKZEhSMGNySXlGQkJRWUhUMy9mdjM3L1oxMGRFUkVpcW04TFVHaWRPbkpCVTF4SHRxNisrYW5GOFNVbUowL1cycm5vTkJRWUcybisrNnFxcldoeFRYVjF0Ly9taGh4N1NNODg4bzhyS1NyMzQ0b3ZhdUhHajdyenpUczJZTWNQaE5XM3g2YWVmS2pNelV3YURRU3RXckdoMHNuekREVGRveUpBaGV1cXBwM1Q4K0hHdFdMRkNMNzMwa2k1ZXZLanZ2dnRPa25UNzdiZTNhOS8xTmRkNXo5TTFkeXgwMVBmTm1jaklTRVZHUmlvL1AxK0hEaDJ5Qnl2YjFhbXBVNmZxcXF1dVVsUlVsRTZlUEttTWpBeU5HemRPVXRQM1YzWGtzZHZjNTFMZjZkT245ZGxubjZtbXBrYmp4bzNUMDA4LzNlb21IajBGd1FvQWdHN3V0dHR1MDZKRml5VFZUYmtMQ3d0cjlaVUpaKzJkYmN4bXN5UzE2cS9WdHUwMGJPdHUwMUk5dGs1bk5UVTFMZTVMY216STBCb051NkkxM0c5em1oclQxRW5qbURGanRIYnRXcjN4eGhzNmVQQ2dqaDgvcnRkZWUwMGJObXpRb2tXTHRHREJnbVk3c0Rtelk4Y08rN1pqWTJPZGpoazBhSkIrKzl2ZjZsZS8rcFVPSFRxa3YvemxMN3AwNlpLc1ZxdkdqQmxqUHhtSGM4MGRDeDMxZld2SzVNbVQ5ZEZISHpsY05iSTFycGc2ZGFxa3VpdW5KMCtlVkdwcXFzYU5HNmZxNm1wbFptWkthaHlzT3ZMWWJlNXpxUzhsSmNVKy9UQWhJVUcrdnI2dGVsMVBRckFDQUtDYkN3NE83cFFiK3dNQ0FsUmFXdHJrQ1ZkOUZSVVZrbHAzSXVlTXJTMThhNXNmK1B2N3E2eXNUSFBuem5Wb0VORmRSRWRIYTgyYU5jckp5ZEhISDMrc25UdDN5bXcyNjYyMzNsSjZlcnArODV2ZnRPbXYrY2VPSFpQVWN2T0pvVU9INnZISEg5ZnExYXUxYWRNbUdRd0dHUXdHL2VJWHYzRHAvYmlpdVE1eUxYV1g2eTc3NmV6djI1UXBVL1RSUng4cE16UFRIc3JTMHRMVXUzZHYrOVhKYTYrOVZsdTNibFZLU29vV0wxNnNyS3dzVlZkWEt5b3FTdjM2OVhQWVhsY2V1emEzM1hhYmNuTnpsWmFXcG5YcjFtbmd3SUc2N3JyclhOcm1sWWJtRlFBQTlGQzJEblAxR3pNMDVmang0NUthbmpiVXNLRkNRN1lHQy9YdmJXcE9lSGk0cExybi9IUm5JMGFNMEpJbFMvU1h2L3hGa3lkUGxsUjN6OVBldlh2YnRCM2J5WFpycnVqTm1ERkQwNmRQVjIxdHJXcHFhalIvL3Z3bXIzSjFKajgvUDBuL3Vucml6TVdMRnoxaVA1MzlmWnN3WVlKOGZYMVZXVm1wek14TUhUbHlSSldWbFpveVpZbzlnSThmUDE3ZTN0N0t5TWhRWldXbC9mNHFaL2R5ZGVTeDIxbytQajU2NFlVWEZCRVJvZHJhV3YzWGYvMlhzck96WGRybWxZWmdCUUJBRDJWckg1NmRuVzAvK1hMbS9Qbno5aWxKdHZEUVVFcEtTcE9oSUNzclM2ZFBuNVpVMTB5aU5jYU1HU05KT25Ub2tQMXFWM2ZXcDA4ZkxWMjYxTDZja1pIUnB0ZmJUdXhUVWxJY0hrN3JqTVZpY2JoQ0V4VVYxYVo5ZFpRK2ZmcElVcE1OU1d3UFdXNU8vYXQ2VGIzdmp0aFBTenI3K3hZUUVLQ3hZOGZhOTJHYkJsZy9OQVVGQlNrMk5sWVdpMFdIRHg5dU5saDE1TEhiRm1GaFlWcTFhcFVDQXdOVlVWR2g1Y3VYMng5d0RJSVZBQUE5MWc5LytFUDcvVVcvKzkzdjdHM0U2N05ZTEhyMTFWZGx0VnJsNysrdkgvN3doMDYzZGVIQ0JiMzc3cnVOMWxkVlZkbWZEK1RqNDZQWnMyZTNxamJidU1yS1NyM3l5aXROM3ROeThlSkY3ZCsvdjFYYjdDaTJxMjhOMlo0OUpUaytuNmsxYkUxSTh2UHp0VzdkdWlhbnRoMDllbFJMbGl6UnJsMjc3S0ZrN2RxMUxqMlV1TDFzcmQxdDA4TWEycmh4b3k1ZHV0VHNOb0tDZ3V3L256OS92dFAyMDVLdStMN1pBbEphV3BwU1UxUGw1ZVhWS094TW1qUkpVdDF6NFk0Y09TSi9mMytuOTg1MTVMSGJWa09HRE5HeVpjdGtNQmgwNmRJbExWdTJyRTNOUEs1azNHTUZBRUFQRlJrWnFmdnZ2MTl2di8yMnNyT3o5WXRmL0VMMzNIT1BSbzBhSlM4dkx4MDdka3liTjIrMkI0bkhIbnRNWVdGaFRyY1ZFaEtpdi8zdGJ6cDM3cHh1dSswMjllclZTeWRPbk5ER2pSdnQwNVVXTFZyVTZGNlJwb3dhTlVvelpzelF6cDA3bFp5Y3JGLys4cGU2NjY2N05IejRjSGw1ZWVuY3VYUDY5dHR2dFczYk50MTU1NTBkOHRmNDF2cmxMMytwaElRRVhYLzk5Um84ZUxCOGZIeDArdlJwL2UxdmY1TlVGeURqNCtQYnRNMkZDeGRxeDQ0ZEtpNHUxcFl0VzVTU2txS2JiNzVaL2Z2M1YwMU5qYzZlUGF2OSsvZnI4T0hEc2xxdENna0owWW9WSy9UdXUrL3F1KysrMDNQUFBhYzc3N3hUbzBhTjB2ZmZmNi93OEhCZGYvMzFuZkgyN1diT25HbC9MdG1LRlN2MDcvLys3eG83ZHF6S3lzcTBmZnQyZmZ6eHgvWk9kMDBaTW1TSS9lZTMzbnBMLy9adi82Ymp4NDg3UEVTNkkvYlRrcTc0dmsyWk1rWHIxcTNUaVJNblpEYWJOWHIwNkViM1BWMTc3YlY2OTkxMzljMDMzNmkwdEZSVHBreXhUNFdzcnlPUDNmYUlpNHZUQXc4OG9MZmVla3VuVHAzUzg4OC9yNWRlZXNscHJUMEp3UW9BZ0I1czBhSkZLaTB0MWQvLy9uZWRQWHRXcjczMldxTXgzdDdlK3RuUGZxWlpzMlkxdVoyWk0yZnE5T25UMnJsenAzYnUzTm5vOXpmZmZMTVdMMTdjcHRxV0xGa2lzOW1zdlh2M0tqYzNWNy83M2U4YWpURVlEUGI3VGJwS2JXMXRrMjI1Zlh4ODlQampqN2Y1ZnBiZXZYdHI5ZXJWV3JGaWhjNmZQNis4dkR6bDVlVTVIVHRod2dROThjUVQ2dCsvdjZLam83Vmt5UktkT25WS1c3WnNzWTladkhoeHB3ZXJ1TGc0ZXhneG1VeU52anZ6NXMyVGo0OVBzNEZueXBRcENnOFBWMEZCZ1hidjNtMFBVUFdEVlVmc3B6VTYrL3NXSFIydGZ2MzY2Y0tGQzVMKzFRMnd2dGpZV0FVRkJkbWJtVFQzckt5T09uYmJhK0hDaFRwKy9MaDI3TmloOVBSMHJWbXpSc3VYTCsvUkxkZ0pWZ0FBOUdBR2cwRVBQdmlncnIvK2VuMzQ0WWM2ZE9pUXZ2LytlL3NKNU1TSkV6Vi8vbndOR2pTbzJlMTRlM3RyNWNxVmV1Kzk5N1J0MnpibDUrY3JJQ0JBSTBlTzFCMTMzS0ViYjd5eHpiWDUrL3RyMWFwVjJyMTd0N1p0MjZiczdHeVZsSlRJMzk5ZkVSRVJHamR1bkc2OTlkWm1INURhR1pZdFc2WXZ2dmhDT1RrNUtpb3FrbytQajhMRHd6Vng0a1RObXpldnhjK3FLY09IRDlmNjlldTFiZHMySlNVbEtTOHZUMmF6MmI3OXNXUEhhdWJNbVE1VHc4TEN3dXl0M3IvKyttdVZscFlxSWlMQzRVcFFaM3I2NmFjMWF0UW9mZjc1NXpwNThxUnFhMnNWSFIydGVmUG1hZGFzV1hyenpUZWJmYjJmbjU5V3IxNnQxMTkvM1g0MWJ0U29VUjIrbjlib2l1L2I1TW1UbFppWUtNbDVzUEwyOXRiNDhlUDF6VGZmMk1jM3BhT09YVmM4OGNRVE9uUG1qREl5TXJSNzkyNzkrYzkvMXNNUFA5eHArK3Z1RE5hTzdJTUpBRUFQWkxqdlBZZGw2enMvY2xNbEFPQzVQUDMvcFRTdkFBQUFBQUFYRWF3QUFBQUF3RVVFS3dBQUFBQndFY0VLQUFBQUFGeEVzQUlBQUFBQUZ4R3NBQUFBQU1CRkJDc0FBQUFBY0JIQkNnQUFBQUJjUkxBQ0FBQUFBQmNSckFBQUFBREFSUVFyQUFBQUFIQVJ3UW9BQUFBQVhFU3dBZ0FBQUFBWEVhd0FBQUFBd0VVRUt3QUFBQUJ3RWNFS0FBQUFBRnhFc0FJQUFBQUFGeEdzQUFBQUFNQkZCQ3NBQUFBQWNCSEJDZ0FBQUFCY1JMQUNBQUFBQUJjUnJBQUFjRkd3djQvRDh0bWlDamRWQWdDZUtiK28zR0U1Sk1DbmlaSGRGOEVLQUFBWERRc1BkbGgrTittRW15b0JBTS8wMTZTVERzdkR3a1BjVkVuN2VWNFVCQUNnbTdsejBnQWRPbFZzWDM3Ky9jT1NwSjhrUkNteVY2Qzd5Z0tBYmkrL3FGeC9UVHBwLy8rbXpkeUprVzZxcVAwTVZxdlY2dTRpQUFEd1pLYnlhbzE3YnB0T0ZwYTV1eFFBOEhpRHJ3cFMybi9QVnFpSFRRZGtLaUFBQUM0eUJ2cHF3d09UM1YwR0FGd1JOand3eGVOQ2xVU3dBZ0NnUTl3eUprTGJuNzVCVVgyRDNGMEtBSGlrcUw1QjJ2SE1qWm94T3R6ZHBiUUxVd0VCQU9oQXB2SnEvVDR4V3grbDVDdTN3Q3h6aGNYZEpRRkF0eFVTNEtOaDRTR2FPekZTVDkwMlVzWkFYM2VYMUc0RUt3QUFBQUJ3RVZNQkFRQUFBTUJGQkNzQUFBQUFjQkhCQ2dBQUFBQmNSTEFDQUFBQUFCY1JyQUFBQUFEQVJRUXJBQUFBQUhBUndRb0FBQUFBWEVTd0FnQUFBQUFYRWF3QUFBQUF3RVVFS3dBQUFBQndFY0VLQUFBQUFGeEVzQUlBQUFBQUZ4R3NBQUFBQU1CRkJDc0FBQUFBY0JIQkNnQUFBQUJjUkxBQ0FBQUFBQmNSckFBQUFBREFSUVFyQUFBQUFIQVJ3UW9BQUFBQVhFU3dBZ0FBQUFBWEVhd0FBQUFBd0VVRUt3QUFBQUJ3RWNFS0FBQUFBRnhFc0FJQUFBQUFGeEdzQUFBQUFNQkZCQ3NBQUFBQWNCSEJDZ0FBQUFCY1JMQUNBQUFBQUJjUnJBQUFBQURBUlFRckFBQUFBSEFSd1FvQUFBQUFYRVN3QWdBQUFBQVhFYXdBQUFBQXdFVUVLd0FBQUFCd0VjRUtBQUFBQUZ4RXNBSUFBQUFBRnhHc0FBQUFBTUJGQkNzQUFBQUFjQkhCQ2dBQUFBQmNSTEFDQUFBQUFCY1JyQUFBQUFEQVJmOGZjUlU4LzdjQWZEOEFBQUFBU1VWT1JLNUNZSUk9IiwKCSJUaGVtZSIgOiAiIiwKCSJUeXBlIiA6ICJtaW5kIiwKCSJWZXJzaW9uIiA6ICIxM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全屏显示(16:9)</PresentationFormat>
  <Paragraphs>77</Paragraphs>
  <Slides>13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Calibri Light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221</cp:revision>
  <dcterms:created xsi:type="dcterms:W3CDTF">2018-08-27T07:20:00Z</dcterms:created>
  <dcterms:modified xsi:type="dcterms:W3CDTF">2023-02-24T14:26:12Z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61B004D481F7401FBA3BDF2A9BFE41B6</vt:lpwstr>
  </property>
</Properties>
</file>