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7"/>
  </p:normalViewPr>
  <p:slideViewPr>
    <p:cSldViewPr snapToGrid="0" snapToObjects="1">
      <p:cViewPr varScale="1">
        <p:scale>
          <a:sx n="73" d="100"/>
          <a:sy n="73" d="100"/>
        </p:scale>
        <p:origin x="-120" y="-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5F1A2-5A55-594A-A68B-5215003900DA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11A12-8BA3-ED4E-A4F0-194CABE8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2A6F-D5A8-AC41-84F2-191FBAE3404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EE6-E413-FD4D-B116-6AF0EBE7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2A6F-D5A8-AC41-84F2-191FBAE3404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EE6-E413-FD4D-B116-6AF0EBE7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5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2A6F-D5A8-AC41-84F2-191FBAE3404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EE6-E413-FD4D-B116-6AF0EBE7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2A6F-D5A8-AC41-84F2-191FBAE3404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EE6-E413-FD4D-B116-6AF0EBE7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2A6F-D5A8-AC41-84F2-191FBAE3404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EE6-E413-FD4D-B116-6AF0EBE7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2A6F-D5A8-AC41-84F2-191FBAE3404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EE6-E413-FD4D-B116-6AF0EBE7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2A6F-D5A8-AC41-84F2-191FBAE3404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EE6-E413-FD4D-B116-6AF0EBE7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2A6F-D5A8-AC41-84F2-191FBAE3404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EE6-E413-FD4D-B116-6AF0EBE7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2A6F-D5A8-AC41-84F2-191FBAE3404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EE6-E413-FD4D-B116-6AF0EBE7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2A6F-D5A8-AC41-84F2-191FBAE3404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EE6-E413-FD4D-B116-6AF0EBE7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2A6F-D5A8-AC41-84F2-191FBAE3404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EE6-E413-FD4D-B116-6AF0EBE7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7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2A6F-D5A8-AC41-84F2-191FBAE3404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1EE6-E413-FD4D-B116-6AF0EBE7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46" y="477613"/>
            <a:ext cx="2594026" cy="2104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126" y="3096738"/>
            <a:ext cx="3608493" cy="3608493"/>
          </a:xfrm>
          <a:prstGeom prst="rect">
            <a:avLst/>
          </a:prstGeom>
        </p:spPr>
      </p:pic>
      <p:sp>
        <p:nvSpPr>
          <p:cNvPr id="7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410" y="2128107"/>
            <a:ext cx="4948428" cy="1666329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Twitter Data in the NBA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33" y="3794436"/>
            <a:ext cx="4167376" cy="74089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Jean </a:t>
            </a:r>
            <a:r>
              <a:rPr lang="en-US" sz="2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Chakmakas</a:t>
            </a:r>
            <a:r>
              <a:rPr lang="en-US" sz="2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and Lauren </a:t>
            </a:r>
            <a:r>
              <a:rPr lang="en-US" sz="2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Kemperman</a:t>
            </a:r>
            <a:endParaRPr lang="en-US" sz="2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Project Goals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Interested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in characterizing fans of different teams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Are the most popular teams the most liked? Are the teams that are doing the best associated with positive sentiment, and the worst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teams negative sentiment?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Use twitter data to characterize fans and understand how they are different  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6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Data Collection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Used </a:t>
            </a:r>
            <a:r>
              <a:rPr lang="en-US" dirty="0" err="1" smtClean="0"/>
              <a:t>Tweepy</a:t>
            </a:r>
            <a:r>
              <a:rPr lang="en-US" dirty="0" smtClean="0"/>
              <a:t> </a:t>
            </a:r>
            <a:r>
              <a:rPr lang="en-US" dirty="0"/>
              <a:t>module in python to download tweets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followers of </a:t>
            </a:r>
            <a:r>
              <a:rPr lang="en-US" dirty="0" smtClean="0"/>
              <a:t>team accounts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Track keywords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Bounding box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Decided to focus on: tweets collected by keyword from top two and bottom two teams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Cavaliers, Mavericks, Raptors, 76ers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2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t</a:t>
            </a:r>
            <a:r>
              <a:rPr lang="en-US" dirty="0" smtClean="0"/>
              <a:t>weet content: popular </a:t>
            </a:r>
            <a:r>
              <a:rPr lang="en-US" dirty="0" err="1" smtClean="0"/>
              <a:t>hashtags</a:t>
            </a:r>
            <a:r>
              <a:rPr lang="en-US" dirty="0" smtClean="0"/>
              <a:t> </a:t>
            </a:r>
          </a:p>
        </p:txBody>
      </p:sp>
      <p:pic>
        <p:nvPicPr>
          <p:cNvPr id="4" name="Picture 3" descr="basketb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6" y="2234427"/>
            <a:ext cx="6801071" cy="4623573"/>
          </a:xfrm>
          <a:prstGeom prst="rect">
            <a:avLst/>
          </a:prstGeom>
        </p:spPr>
      </p:pic>
      <p:pic>
        <p:nvPicPr>
          <p:cNvPr id="7" name="Picture 6" descr="mavs_final_hashClou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28" y="3023573"/>
            <a:ext cx="508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tweet content: text in tweets </a:t>
            </a:r>
            <a:endParaRPr lang="en-US" dirty="0"/>
          </a:p>
        </p:txBody>
      </p:sp>
      <p:pic>
        <p:nvPicPr>
          <p:cNvPr id="9" name="Picture 8" descr="boston_final_termClou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3809"/>
            <a:ext cx="5080000" cy="2540000"/>
          </a:xfrm>
          <a:prstGeom prst="rect">
            <a:avLst/>
          </a:prstGeom>
        </p:spPr>
      </p:pic>
      <p:pic>
        <p:nvPicPr>
          <p:cNvPr id="10" name="Picture 9" descr="76ers_final_termClou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48" y="2796799"/>
            <a:ext cx="5337111" cy="30389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8366" y="5986813"/>
            <a:ext cx="46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Tweets collected from TD Garden on game vs. Warriors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06173" y="5986813"/>
            <a:ext cx="411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Terms collected from Philly 76ers based on keywords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359"/>
            <a:ext cx="10515600" cy="1325563"/>
          </a:xfrm>
        </p:spPr>
        <p:txBody>
          <a:bodyPr/>
          <a:lstStyle/>
          <a:p>
            <a:r>
              <a:rPr lang="en-US" dirty="0" smtClean="0"/>
              <a:t>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144"/>
            <a:ext cx="10515600" cy="4351338"/>
          </a:xfrm>
        </p:spPr>
        <p:txBody>
          <a:bodyPr/>
          <a:lstStyle/>
          <a:p>
            <a:r>
              <a:rPr lang="en-US" dirty="0" smtClean="0"/>
              <a:t>Positive and negative sentiment of tweets </a:t>
            </a:r>
          </a:p>
          <a:p>
            <a:r>
              <a:rPr lang="en-US" dirty="0" smtClean="0"/>
              <a:t>Trained naïve </a:t>
            </a:r>
            <a:r>
              <a:rPr lang="en-US" dirty="0" err="1" smtClean="0"/>
              <a:t>bayes</a:t>
            </a:r>
            <a:r>
              <a:rPr lang="en-US" dirty="0" smtClean="0"/>
              <a:t> classifier with labeled dataset from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Classified new examples from our data </a:t>
            </a:r>
            <a:endParaRPr lang="en-US" dirty="0"/>
          </a:p>
        </p:txBody>
      </p:sp>
      <p:pic>
        <p:nvPicPr>
          <p:cNvPr id="4" name="Picture 3" descr="senti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39" y="2957159"/>
            <a:ext cx="6785415" cy="39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8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time series to see if tweet sentiment reflects how a team is doing during a game, and track how that changes over time </a:t>
            </a:r>
          </a:p>
        </p:txBody>
      </p:sp>
    </p:spTree>
    <p:extLst>
      <p:ext uri="{BB962C8B-B14F-4D97-AF65-F5344CB8AC3E}">
        <p14:creationId xmlns:p14="http://schemas.microsoft.com/office/powerpoint/2010/main" val="216043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187</Words>
  <Application>Microsoft Macintosh PowerPoint</Application>
  <PresentationFormat>Custom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Twitter Data in the NBA</vt:lpstr>
      <vt:lpstr>Project Goals</vt:lpstr>
      <vt:lpstr>Data Collection</vt:lpstr>
      <vt:lpstr>Analysis </vt:lpstr>
      <vt:lpstr>Analysis</vt:lpstr>
      <vt:lpstr>Analysis </vt:lpstr>
      <vt:lpstr>PowerPoint Presentation</vt:lpstr>
      <vt:lpstr>Future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in the NBA</dc:title>
  <dc:creator>Microsoft Office User</dc:creator>
  <cp:lastModifiedBy>Lauren Kemperman</cp:lastModifiedBy>
  <cp:revision>12</cp:revision>
  <dcterms:created xsi:type="dcterms:W3CDTF">2016-12-13T00:23:01Z</dcterms:created>
  <dcterms:modified xsi:type="dcterms:W3CDTF">2016-12-13T04:18:25Z</dcterms:modified>
</cp:coreProperties>
</file>