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9a099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9a099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69a099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69a099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69a099d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69a099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7.0.0.1:9999" TargetMode="External"/><Relationship Id="rId4" Type="http://schemas.openxmlformats.org/officeDocument/2006/relationships/hyperlink" Target="http://localhost:77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如何在 Windows 打造 JavaScript Web 開發環境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 </a:t>
            </a:r>
            <a:r>
              <a:rPr lang="zh-TW"/>
              <a:t>程式設計新手村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安裝軟體步驟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下載安裝 google chrome 瀏覽器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下載安裝 Visual Studio Code 或 Sublime text 文字編輯器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下載安裝 cmder terminal 終端機程式 (請下載含 git 的 full 完整版本)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下載安裝 Node.JS 選擇左邊穩定版本，按照指令安裝完成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在終端機輸入 </a:t>
            </a:r>
            <a:r>
              <a:rPr lang="zh-TW">
                <a:solidFill>
                  <a:srgbClr val="FFFFFF"/>
                </a:solidFill>
              </a:rPr>
              <a:t>node -v 若成功顯示版本，代表安裝完成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安裝 http-server 套件：npm install http-server -g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撰寫第一個 JavaScript 程式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zh-TW">
                <a:solidFill>
                  <a:srgbClr val="FFFFFF"/>
                </a:solidFill>
              </a:rPr>
              <a:t>打開 </a:t>
            </a:r>
            <a:r>
              <a:rPr lang="zh-TW">
                <a:solidFill>
                  <a:schemeClr val="dk1"/>
                </a:solidFill>
              </a:rPr>
              <a:t>Visual Studio Code 或 Sublime text 並建立一個 index.html 檔案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在 index.html 輸入：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&lt;!DOCTYPE html&gt;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&lt;html&gt;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&lt;head&gt;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&lt;meta charset="utf-8"&gt;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&lt;meta name="viewport" content="width=device-width"&gt;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&lt;title&gt;Test&lt;/title&gt;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&lt;script&gt;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   console.log(‘hello JS!’);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&lt;/script&gt;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    &lt;/head&gt;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&lt;body&gt;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&lt;/body&gt;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FFFFFF"/>
                </a:solidFill>
              </a:rPr>
              <a:t>&lt;/html&gt;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撰寫第一個 JavaScript 程式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3. 儲存後在終端機移動到該檔案資料夾下，輸入 http-server -p 7777 啟動伺服器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4. 打開瀏覽器輸入網址：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http://127.0.0.1:7777</a:t>
            </a:r>
            <a:r>
              <a:rPr lang="zh-TW">
                <a:solidFill>
                  <a:srgbClr val="FFFFFF"/>
                </a:solidFill>
              </a:rPr>
              <a:t> 或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http://localhost:7777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FFFFFF"/>
                </a:solidFill>
              </a:rPr>
              <a:t>5. 打開發者工具，可以在 console 中看到 hello JS!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