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11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8417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42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564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6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8513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850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043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3239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86874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502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697CE4-F325-4AE3-BDC0-AFCBF356DE1A}" type="datetimeFigureOut">
              <a:rPr lang="fr-CI" smtClean="0"/>
              <a:t>24/03/2022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1CC93F-34D4-41B3-9ECE-A4845F9F9CDC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4479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5EA3B-5545-4B29-8EB3-5091788D0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CHECKPOINT DE L’INTRO AU WEB</a:t>
            </a:r>
            <a:endParaRPr lang="fr-CI" sz="6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E8D279-72D1-42E0-BB5A-1919E1C4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6099048"/>
            <a:ext cx="9418320" cy="39319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24/03/2022</a:t>
            </a:r>
            <a:endParaRPr lang="fr-CI" dirty="0">
              <a:solidFill>
                <a:schemeClr val="bg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5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6D6E1-0446-4FCC-AD17-8CCBAA57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01533"/>
          </a:xfrm>
        </p:spPr>
        <p:txBody>
          <a:bodyPr>
            <a:normAutofit/>
          </a:bodyPr>
          <a:lstStyle/>
          <a:p>
            <a:pPr algn="just"/>
            <a:r>
              <a:rPr lang="fr-FR" sz="4000" dirty="0">
                <a:latin typeface="Arial Rounded MT Bold" panose="020F0704030504030204" pitchFamily="34" charset="0"/>
              </a:rPr>
              <a:t>COMMENT FONCTIONNE LE WEB?</a:t>
            </a:r>
            <a:endParaRPr lang="fr-CI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F62F5-E7CD-406A-97CB-A8BF370C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Le web fonctionne comme un réseau.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Surfer sur le web c’est un échange entre le client (navigateur) et le serveur (ordinateur contenant les fichiers d’un site web). Ce dernier sert le client.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Le client accède à une page web en utilisant l’URL (l’adresse) qui est composée de plusieurs parties tels que le protocole de communication  entre le client et le serveur (http); le nom du domaine du site que le client veut accéder (exemple: </a:t>
            </a:r>
            <a:r>
              <a:rPr lang="fr-FR" dirty="0">
                <a:latin typeface="Arial Rounded MT Bold" panose="020F0704030504030204" pitchFamily="34" charset="0"/>
                <a:hlinkClick r:id="rId3"/>
              </a:rPr>
              <a:t>http://</a:t>
            </a:r>
            <a:r>
              <a:rPr lang="fr-FR" dirty="0">
                <a:highlight>
                  <a:srgbClr val="C0C0C0"/>
                </a:highlight>
                <a:latin typeface="Arial Rounded MT Bold" panose="020F0704030504030204" pitchFamily="34" charset="0"/>
                <a:hlinkClick r:id="rId3"/>
              </a:rPr>
              <a:t>youtube.com</a:t>
            </a:r>
            <a:r>
              <a:rPr lang="fr-FR" dirty="0">
                <a:latin typeface="Arial Rounded MT Bold" panose="020F0704030504030204" pitchFamily="34" charset="0"/>
              </a:rPr>
              <a:t>); etc…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La communication entre le client et le serveur se fait en 3 étapes: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-le client commande une page;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-le serveur prépare la commande;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-le serveur renvoie au client qui va afficher.</a:t>
            </a:r>
          </a:p>
        </p:txBody>
      </p:sp>
    </p:spTree>
    <p:extLst>
      <p:ext uri="{BB962C8B-B14F-4D97-AF65-F5344CB8AC3E}">
        <p14:creationId xmlns:p14="http://schemas.microsoft.com/office/powerpoint/2010/main" val="169067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44814-35BB-459B-ACD7-EE1AE4B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DE QUOI AVEZ-VOUS BESOIN POUR ETRE DEVELOPPEUR WEB?</a:t>
            </a:r>
            <a:endParaRPr lang="fr-CI" sz="4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E11FEC1-BB73-485B-98DE-7040FA5A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28900"/>
            <a:ext cx="8595360" cy="35512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 Rounded MT Bold" panose="020F0704030504030204" pitchFamily="34" charset="0"/>
              </a:rPr>
              <a:t>Pour devenir développeur web, il faut maitriser 3 langages informatiques:</a:t>
            </a:r>
          </a:p>
          <a:p>
            <a:pPr marL="0" indent="0">
              <a:buNone/>
            </a:pPr>
            <a:r>
              <a:rPr lang="fr-FR" dirty="0">
                <a:latin typeface="Arial Rounded MT Bold" panose="020F0704030504030204" pitchFamily="34" charset="0"/>
              </a:rPr>
              <a:t>-HTML (HyperText Markup Language): c’est un langage de balisage qui permet structurer les pages web;</a:t>
            </a:r>
          </a:p>
          <a:p>
            <a:pPr marL="0" indent="0">
              <a:buNone/>
            </a:pPr>
            <a:r>
              <a:rPr lang="fr-FR" dirty="0">
                <a:latin typeface="Arial Rounded MT Bold" panose="020F0704030504030204" pitchFamily="34" charset="0"/>
              </a:rPr>
              <a:t>-CSS (Cascading Style Sheets): il est généralement lié au HTML pour donner une mise en forme, une présentation et un design voulu aux pages web;</a:t>
            </a:r>
          </a:p>
          <a:p>
            <a:pPr marL="0" indent="0">
              <a:buNone/>
            </a:pPr>
            <a:r>
              <a:rPr lang="fr-FR" dirty="0">
                <a:latin typeface="Arial Rounded MT Bold" panose="020F0704030504030204" pitchFamily="34" charset="0"/>
              </a:rPr>
              <a:t>-Javascript: ce langage de programmation rend les pages web interactives.</a:t>
            </a:r>
            <a:endParaRPr lang="fr-CI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C81D9-2D7F-491B-B82C-FB34CED4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rial Rounded MT Bold" panose="020F0704030504030204" pitchFamily="34" charset="0"/>
              </a:rPr>
              <a:t>QUEL EST LE ROLE D’UN DEVELOPPEUR WEB?</a:t>
            </a:r>
            <a:endParaRPr lang="fr-CI" sz="4000" dirty="0">
              <a:latin typeface="Arial Rounded MT Bold" panose="020F070403050403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963129-98FE-4240-8B57-362C9333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30" y="2743200"/>
            <a:ext cx="8702802" cy="3436937"/>
          </a:xfrm>
        </p:spPr>
        <p:txBody>
          <a:bodyPr/>
          <a:lstStyle/>
          <a:p>
            <a:r>
              <a:rPr lang="fr-FR" dirty="0">
                <a:latin typeface="Arial Rounded MT Bold" panose="020F0704030504030204" pitchFamily="34" charset="0"/>
              </a:rPr>
              <a:t>Le développeur web est celui qui conçoit un site web sur mesure à partir de son squelette jusqu’à l’interface que le navigateur affichera au visiteurs</a:t>
            </a:r>
            <a:r>
              <a:rPr lang="fr-CI" dirty="0">
                <a:latin typeface="Arial Rounded MT Bold" panose="020F0704030504030204" pitchFamily="34" charset="0"/>
              </a:rPr>
              <a:t>. Il adaptera son projet en fonction de la demande et résoudra d’éventuels problèmes qui surviendront dans le code du site.</a:t>
            </a:r>
          </a:p>
          <a:p>
            <a:r>
              <a:rPr lang="fr-CI" dirty="0">
                <a:latin typeface="Arial Rounded MT Bold" panose="020F0704030504030204" pitchFamily="34" charset="0"/>
              </a:rPr>
              <a:t>Le développeur crée le site et le maintien fonctionnel.</a:t>
            </a:r>
            <a:endParaRPr lang="fr-F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95838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105</TotalTime>
  <Words>291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Bahnschrift Condensed</vt:lpstr>
      <vt:lpstr>Century Schoolbook</vt:lpstr>
      <vt:lpstr>Wingdings 2</vt:lpstr>
      <vt:lpstr>Vue</vt:lpstr>
      <vt:lpstr>CHECKPOINT DE L’INTRO AU WEB</vt:lpstr>
      <vt:lpstr>COMMENT FONCTIONNE LE WEB?</vt:lpstr>
      <vt:lpstr>DE QUOI AVEZ-VOUS BESOIN POUR ETRE DEVELOPPEUR WEB?</vt:lpstr>
      <vt:lpstr>QUEL EST LE ROLE D’UN DEVELOPPEUR WEB?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DE L’INTRO AU WEB</dc:title>
  <dc:creator>Jean-François DARWALLS</dc:creator>
  <cp:lastModifiedBy>Jean-François DARWALLS</cp:lastModifiedBy>
  <cp:revision>4</cp:revision>
  <dcterms:created xsi:type="dcterms:W3CDTF">2022-03-24T14:13:21Z</dcterms:created>
  <dcterms:modified xsi:type="dcterms:W3CDTF">2022-03-24T15:58:28Z</dcterms:modified>
</cp:coreProperties>
</file>