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0" r:id="rId3"/>
    <p:sldId id="273" r:id="rId4"/>
    <p:sldId id="272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56" r:id="rId13"/>
    <p:sldId id="257" r:id="rId14"/>
    <p:sldId id="258" r:id="rId15"/>
    <p:sldId id="260" r:id="rId16"/>
    <p:sldId id="259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4EC11-193F-431E-B14F-1461788EEA7E}" v="243" dt="2023-08-01T15:13:54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efei" userId="d7b57106d108fca7" providerId="LiveId" clId="{78EB5E41-516A-4278-9F21-A78550618BCC}"/>
    <pc:docChg chg="undo custSel addSld delSld modSld sldOrd">
      <pc:chgData name="Wang Jiefei" userId="d7b57106d108fca7" providerId="LiveId" clId="{78EB5E41-516A-4278-9F21-A78550618BCC}" dt="2023-07-19T16:09:41.706" v="2082" actId="1038"/>
      <pc:docMkLst>
        <pc:docMk/>
      </pc:docMkLst>
      <pc:sldChg chg="addSp delSp modSp mod">
        <pc:chgData name="Wang Jiefei" userId="d7b57106d108fca7" providerId="LiveId" clId="{78EB5E41-516A-4278-9F21-A78550618BCC}" dt="2023-07-17T19:20:17.187" v="1150" actId="1582"/>
        <pc:sldMkLst>
          <pc:docMk/>
          <pc:sldMk cId="3353376072" sldId="256"/>
        </pc:sldMkLst>
        <pc:spChg chg="del">
          <ac:chgData name="Wang Jiefei" userId="d7b57106d108fca7" providerId="LiveId" clId="{78EB5E41-516A-4278-9F21-A78550618BCC}" dt="2023-07-17T15:42:10.066" v="0" actId="478"/>
          <ac:spMkLst>
            <pc:docMk/>
            <pc:sldMk cId="3353376072" sldId="256"/>
            <ac:spMk id="2" creationId="{F4088E27-A109-C477-9B1D-57E7924CA7E9}"/>
          </ac:spMkLst>
        </pc:spChg>
        <pc:spChg chg="del">
          <ac:chgData name="Wang Jiefei" userId="d7b57106d108fca7" providerId="LiveId" clId="{78EB5E41-516A-4278-9F21-A78550618BCC}" dt="2023-07-17T15:42:10.066" v="0" actId="478"/>
          <ac:spMkLst>
            <pc:docMk/>
            <pc:sldMk cId="3353376072" sldId="256"/>
            <ac:spMk id="3" creationId="{FCBAE79F-4CBB-9ABE-094C-B025699F64B1}"/>
          </ac:spMkLst>
        </pc:spChg>
        <pc:spChg chg="add mod">
          <ac:chgData name="Wang Jiefei" userId="d7b57106d108fca7" providerId="LiveId" clId="{78EB5E41-516A-4278-9F21-A78550618BCC}" dt="2023-07-17T15:46:45.140" v="245" actId="20577"/>
          <ac:spMkLst>
            <pc:docMk/>
            <pc:sldMk cId="3353376072" sldId="256"/>
            <ac:spMk id="4" creationId="{3751DFC3-1365-0E4D-400F-8C474B96DDB3}"/>
          </ac:spMkLst>
        </pc:spChg>
        <pc:spChg chg="add mod">
          <ac:chgData name="Wang Jiefei" userId="d7b57106d108fca7" providerId="LiveId" clId="{78EB5E41-516A-4278-9F21-A78550618BCC}" dt="2023-07-17T15:46:40.801" v="240" actId="20577"/>
          <ac:spMkLst>
            <pc:docMk/>
            <pc:sldMk cId="3353376072" sldId="256"/>
            <ac:spMk id="5" creationId="{75FCF18C-FB87-E67B-25CF-9B90BCA834C2}"/>
          </ac:spMkLst>
        </pc:spChg>
        <pc:spChg chg="add mod">
          <ac:chgData name="Wang Jiefei" userId="d7b57106d108fca7" providerId="LiveId" clId="{78EB5E41-516A-4278-9F21-A78550618BCC}" dt="2023-07-17T15:46:39.615" v="239" actId="20577"/>
          <ac:spMkLst>
            <pc:docMk/>
            <pc:sldMk cId="3353376072" sldId="256"/>
            <ac:spMk id="6" creationId="{9718DEE1-606E-4D8B-F39B-B6C3BAE60897}"/>
          </ac:spMkLst>
        </pc:spChg>
        <pc:spChg chg="add mod">
          <ac:chgData name="Wang Jiefei" userId="d7b57106d108fca7" providerId="LiveId" clId="{78EB5E41-516A-4278-9F21-A78550618BCC}" dt="2023-07-17T15:46:38.540" v="238" actId="20577"/>
          <ac:spMkLst>
            <pc:docMk/>
            <pc:sldMk cId="3353376072" sldId="256"/>
            <ac:spMk id="7" creationId="{E3751D20-0B97-80C5-132C-93E55F3DC53F}"/>
          </ac:spMkLst>
        </pc:spChg>
        <pc:spChg chg="add mod">
          <ac:chgData name="Wang Jiefei" userId="d7b57106d108fca7" providerId="LiveId" clId="{78EB5E41-516A-4278-9F21-A78550618BCC}" dt="2023-07-17T15:46:36.641" v="237" actId="20577"/>
          <ac:spMkLst>
            <pc:docMk/>
            <pc:sldMk cId="3353376072" sldId="256"/>
            <ac:spMk id="8" creationId="{3B8E2C1F-0D1E-FFF2-AE7B-4CF323053D15}"/>
          </ac:spMkLst>
        </pc:spChg>
        <pc:spChg chg="add mod">
          <ac:chgData name="Wang Jiefei" userId="d7b57106d108fca7" providerId="LiveId" clId="{78EB5E41-516A-4278-9F21-A78550618BCC}" dt="2023-07-17T15:46:08.517" v="225" actId="1076"/>
          <ac:spMkLst>
            <pc:docMk/>
            <pc:sldMk cId="3353376072" sldId="256"/>
            <ac:spMk id="21" creationId="{1DDE8F64-F00D-1307-B679-93F098E9BB7B}"/>
          </ac:spMkLst>
        </pc:spChg>
        <pc:cxnChg chg="add del mod">
          <ac:chgData name="Wang Jiefei" userId="d7b57106d108fca7" providerId="LiveId" clId="{78EB5E41-516A-4278-9F21-A78550618BCC}" dt="2023-07-17T19:19:37.165" v="1145" actId="478"/>
          <ac:cxnSpMkLst>
            <pc:docMk/>
            <pc:sldMk cId="3353376072" sldId="256"/>
            <ac:cxnSpMk id="10" creationId="{A7EBC740-9564-2784-CEEB-9646A399A3D1}"/>
          </ac:cxnSpMkLst>
        </pc:cxnChg>
        <pc:cxnChg chg="add del mod">
          <ac:chgData name="Wang Jiefei" userId="d7b57106d108fca7" providerId="LiveId" clId="{78EB5E41-516A-4278-9F21-A78550618BCC}" dt="2023-07-17T19:19:37.165" v="1145" actId="478"/>
          <ac:cxnSpMkLst>
            <pc:docMk/>
            <pc:sldMk cId="3353376072" sldId="256"/>
            <ac:cxnSpMk id="12" creationId="{ABED45D1-5BEF-A7B9-80F4-3637D5E693A4}"/>
          </ac:cxnSpMkLst>
        </pc:cxnChg>
        <pc:cxnChg chg="add del mod">
          <ac:chgData name="Wang Jiefei" userId="d7b57106d108fca7" providerId="LiveId" clId="{78EB5E41-516A-4278-9F21-A78550618BCC}" dt="2023-07-17T19:19:37.165" v="1145" actId="478"/>
          <ac:cxnSpMkLst>
            <pc:docMk/>
            <pc:sldMk cId="3353376072" sldId="256"/>
            <ac:cxnSpMk id="14" creationId="{E65AEB44-6C9B-A3CE-6A06-56499AE79B80}"/>
          </ac:cxnSpMkLst>
        </pc:cxnChg>
        <pc:cxnChg chg="add del mod">
          <ac:chgData name="Wang Jiefei" userId="d7b57106d108fca7" providerId="LiveId" clId="{78EB5E41-516A-4278-9F21-A78550618BCC}" dt="2023-07-17T19:19:37.165" v="1145" actId="478"/>
          <ac:cxnSpMkLst>
            <pc:docMk/>
            <pc:sldMk cId="3353376072" sldId="256"/>
            <ac:cxnSpMk id="16" creationId="{77343517-8E16-C3A6-AF72-2D9F33C176E0}"/>
          </ac:cxnSpMkLst>
        </pc:cxnChg>
        <pc:cxnChg chg="add mod">
          <ac:chgData name="Wang Jiefei" userId="d7b57106d108fca7" providerId="LiveId" clId="{78EB5E41-516A-4278-9F21-A78550618BCC}" dt="2023-07-17T19:20:17.187" v="1150" actId="1582"/>
          <ac:cxnSpMkLst>
            <pc:docMk/>
            <pc:sldMk cId="3353376072" sldId="256"/>
            <ac:cxnSpMk id="23" creationId="{5B9CB507-0AAC-73C9-22C8-50B5C557466C}"/>
          </ac:cxnSpMkLst>
        </pc:cxnChg>
        <pc:cxnChg chg="add mod">
          <ac:chgData name="Wang Jiefei" userId="d7b57106d108fca7" providerId="LiveId" clId="{78EB5E41-516A-4278-9F21-A78550618BCC}" dt="2023-07-17T19:20:17.187" v="1150" actId="1582"/>
          <ac:cxnSpMkLst>
            <pc:docMk/>
            <pc:sldMk cId="3353376072" sldId="256"/>
            <ac:cxnSpMk id="25" creationId="{64ED0C15-6967-A956-FA3C-04D8B9B32681}"/>
          </ac:cxnSpMkLst>
        </pc:cxnChg>
        <pc:cxnChg chg="add mod">
          <ac:chgData name="Wang Jiefei" userId="d7b57106d108fca7" providerId="LiveId" clId="{78EB5E41-516A-4278-9F21-A78550618BCC}" dt="2023-07-17T19:20:17.187" v="1150" actId="1582"/>
          <ac:cxnSpMkLst>
            <pc:docMk/>
            <pc:sldMk cId="3353376072" sldId="256"/>
            <ac:cxnSpMk id="27" creationId="{73DA3D43-1DDF-3799-D333-A49F0ADF5007}"/>
          </ac:cxnSpMkLst>
        </pc:cxnChg>
        <pc:cxnChg chg="add mod">
          <ac:chgData name="Wang Jiefei" userId="d7b57106d108fca7" providerId="LiveId" clId="{78EB5E41-516A-4278-9F21-A78550618BCC}" dt="2023-07-17T19:20:17.187" v="1150" actId="1582"/>
          <ac:cxnSpMkLst>
            <pc:docMk/>
            <pc:sldMk cId="3353376072" sldId="256"/>
            <ac:cxnSpMk id="29" creationId="{D492B2F1-BCC4-20AD-82B8-221B9E64F0C5}"/>
          </ac:cxnSpMkLst>
        </pc:cxnChg>
      </pc:sldChg>
      <pc:sldChg chg="addSp delSp modSp add mod">
        <pc:chgData name="Wang Jiefei" userId="d7b57106d108fca7" providerId="LiveId" clId="{78EB5E41-516A-4278-9F21-A78550618BCC}" dt="2023-07-17T19:37:44.438" v="1352" actId="20577"/>
        <pc:sldMkLst>
          <pc:docMk/>
          <pc:sldMk cId="1145185433" sldId="257"/>
        </pc:sldMkLst>
        <pc:spChg chg="add mod">
          <ac:chgData name="Wang Jiefei" userId="d7b57106d108fca7" providerId="LiveId" clId="{78EB5E41-516A-4278-9F21-A78550618BCC}" dt="2023-07-17T15:48:09.240" v="430" actId="1038"/>
          <ac:spMkLst>
            <pc:docMk/>
            <pc:sldMk cId="1145185433" sldId="257"/>
            <ac:spMk id="2" creationId="{E75BE0D7-EA16-18EA-2465-0E3C16D6CCBB}"/>
          </ac:spMkLst>
        </pc:spChg>
        <pc:spChg chg="del mod">
          <ac:chgData name="Wang Jiefei" userId="d7b57106d108fca7" providerId="LiveId" clId="{78EB5E41-516A-4278-9F21-A78550618BCC}" dt="2023-07-17T19:20:49.139" v="1156" actId="478"/>
          <ac:spMkLst>
            <pc:docMk/>
            <pc:sldMk cId="1145185433" sldId="257"/>
            <ac:spMk id="4" creationId="{3751DFC3-1365-0E4D-400F-8C474B96DDB3}"/>
          </ac:spMkLst>
        </pc:spChg>
        <pc:spChg chg="del mod">
          <ac:chgData name="Wang Jiefei" userId="d7b57106d108fca7" providerId="LiveId" clId="{78EB5E41-516A-4278-9F21-A78550618BCC}" dt="2023-07-17T19:20:49.139" v="1156" actId="478"/>
          <ac:spMkLst>
            <pc:docMk/>
            <pc:sldMk cId="1145185433" sldId="257"/>
            <ac:spMk id="5" creationId="{75FCF18C-FB87-E67B-25CF-9B90BCA834C2}"/>
          </ac:spMkLst>
        </pc:spChg>
        <pc:spChg chg="del mod">
          <ac:chgData name="Wang Jiefei" userId="d7b57106d108fca7" providerId="LiveId" clId="{78EB5E41-516A-4278-9F21-A78550618BCC}" dt="2023-07-17T19:20:49.139" v="1156" actId="478"/>
          <ac:spMkLst>
            <pc:docMk/>
            <pc:sldMk cId="1145185433" sldId="257"/>
            <ac:spMk id="6" creationId="{9718DEE1-606E-4D8B-F39B-B6C3BAE60897}"/>
          </ac:spMkLst>
        </pc:spChg>
        <pc:spChg chg="del mod">
          <ac:chgData name="Wang Jiefei" userId="d7b57106d108fca7" providerId="LiveId" clId="{78EB5E41-516A-4278-9F21-A78550618BCC}" dt="2023-07-17T19:20:49.139" v="1156" actId="478"/>
          <ac:spMkLst>
            <pc:docMk/>
            <pc:sldMk cId="1145185433" sldId="257"/>
            <ac:spMk id="7" creationId="{E3751D20-0B97-80C5-132C-93E55F3DC53F}"/>
          </ac:spMkLst>
        </pc:spChg>
        <pc:spChg chg="del mod">
          <ac:chgData name="Wang Jiefei" userId="d7b57106d108fca7" providerId="LiveId" clId="{78EB5E41-516A-4278-9F21-A78550618BCC}" dt="2023-07-17T19:20:49.139" v="1156" actId="478"/>
          <ac:spMkLst>
            <pc:docMk/>
            <pc:sldMk cId="1145185433" sldId="257"/>
            <ac:spMk id="8" creationId="{3B8E2C1F-0D1E-FFF2-AE7B-4CF323053D15}"/>
          </ac:spMkLst>
        </pc:spChg>
        <pc:spChg chg="mod">
          <ac:chgData name="Wang Jiefei" userId="d7b57106d108fca7" providerId="LiveId" clId="{78EB5E41-516A-4278-9F21-A78550618BCC}" dt="2023-07-17T15:57:23.617" v="482" actId="20577"/>
          <ac:spMkLst>
            <pc:docMk/>
            <pc:sldMk cId="1145185433" sldId="257"/>
            <ac:spMk id="21" creationId="{1DDE8F64-F00D-1307-B679-93F098E9BB7B}"/>
          </ac:spMkLst>
        </pc:spChg>
        <pc:spChg chg="add del mod">
          <ac:chgData name="Wang Jiefei" userId="d7b57106d108fca7" providerId="LiveId" clId="{78EB5E41-516A-4278-9F21-A78550618BCC}" dt="2023-07-17T19:20:52.053" v="1158"/>
          <ac:spMkLst>
            <pc:docMk/>
            <pc:sldMk cId="1145185433" sldId="257"/>
            <ac:spMk id="24" creationId="{B8C99E1F-ED59-0ACB-074A-5AB91AFF24F2}"/>
          </ac:spMkLst>
        </pc:spChg>
        <pc:spChg chg="add del mod">
          <ac:chgData name="Wang Jiefei" userId="d7b57106d108fca7" providerId="LiveId" clId="{78EB5E41-516A-4278-9F21-A78550618BCC}" dt="2023-07-17T19:20:52.053" v="1158"/>
          <ac:spMkLst>
            <pc:docMk/>
            <pc:sldMk cId="1145185433" sldId="257"/>
            <ac:spMk id="25" creationId="{04832FDA-91C1-87A6-73B3-6244BA1573A9}"/>
          </ac:spMkLst>
        </pc:spChg>
        <pc:spChg chg="add del mod">
          <ac:chgData name="Wang Jiefei" userId="d7b57106d108fca7" providerId="LiveId" clId="{78EB5E41-516A-4278-9F21-A78550618BCC}" dt="2023-07-17T19:20:52.053" v="1158"/>
          <ac:spMkLst>
            <pc:docMk/>
            <pc:sldMk cId="1145185433" sldId="257"/>
            <ac:spMk id="26" creationId="{4A984E29-E4FA-14F3-0CCB-9512D03C8B7D}"/>
          </ac:spMkLst>
        </pc:spChg>
        <pc:spChg chg="add del mod">
          <ac:chgData name="Wang Jiefei" userId="d7b57106d108fca7" providerId="LiveId" clId="{78EB5E41-516A-4278-9F21-A78550618BCC}" dt="2023-07-17T19:20:52.053" v="1158"/>
          <ac:spMkLst>
            <pc:docMk/>
            <pc:sldMk cId="1145185433" sldId="257"/>
            <ac:spMk id="27" creationId="{627DC895-6770-8716-A91D-42C27956CE73}"/>
          </ac:spMkLst>
        </pc:spChg>
        <pc:spChg chg="add del mod">
          <ac:chgData name="Wang Jiefei" userId="d7b57106d108fca7" providerId="LiveId" clId="{78EB5E41-516A-4278-9F21-A78550618BCC}" dt="2023-07-17T19:20:52.053" v="1158"/>
          <ac:spMkLst>
            <pc:docMk/>
            <pc:sldMk cId="1145185433" sldId="257"/>
            <ac:spMk id="28" creationId="{D1055625-D5C3-21F9-A8D3-FA1E6F5808C9}"/>
          </ac:spMkLst>
        </pc:spChg>
        <pc:spChg chg="add mod">
          <ac:chgData name="Wang Jiefei" userId="d7b57106d108fca7" providerId="LiveId" clId="{78EB5E41-516A-4278-9F21-A78550618BCC}" dt="2023-07-17T19:37:44.438" v="1352" actId="20577"/>
          <ac:spMkLst>
            <pc:docMk/>
            <pc:sldMk cId="1145185433" sldId="257"/>
            <ac:spMk id="33" creationId="{A11CD06C-86F4-476E-EC80-8BBF97663F7E}"/>
          </ac:spMkLst>
        </pc:spChg>
        <pc:spChg chg="add mod">
          <ac:chgData name="Wang Jiefei" userId="d7b57106d108fca7" providerId="LiveId" clId="{78EB5E41-516A-4278-9F21-A78550618BCC}" dt="2023-07-17T19:20:54.720" v="1160" actId="1076"/>
          <ac:spMkLst>
            <pc:docMk/>
            <pc:sldMk cId="1145185433" sldId="257"/>
            <ac:spMk id="34" creationId="{46605747-ABFD-BDA0-C14D-6EEA0DE0226F}"/>
          </ac:spMkLst>
        </pc:spChg>
        <pc:spChg chg="add mod">
          <ac:chgData name="Wang Jiefei" userId="d7b57106d108fca7" providerId="LiveId" clId="{78EB5E41-516A-4278-9F21-A78550618BCC}" dt="2023-07-17T19:20:54.720" v="1160" actId="1076"/>
          <ac:spMkLst>
            <pc:docMk/>
            <pc:sldMk cId="1145185433" sldId="257"/>
            <ac:spMk id="35" creationId="{8B78CC76-6FBC-33F7-0BDF-BC67C3A54526}"/>
          </ac:spMkLst>
        </pc:spChg>
        <pc:spChg chg="add mod">
          <ac:chgData name="Wang Jiefei" userId="d7b57106d108fca7" providerId="LiveId" clId="{78EB5E41-516A-4278-9F21-A78550618BCC}" dt="2023-07-17T19:20:54.720" v="1160" actId="1076"/>
          <ac:spMkLst>
            <pc:docMk/>
            <pc:sldMk cId="1145185433" sldId="257"/>
            <ac:spMk id="36" creationId="{61657CA2-FF2E-4D8D-2253-67BF07A5957A}"/>
          </ac:spMkLst>
        </pc:spChg>
        <pc:spChg chg="add mod">
          <ac:chgData name="Wang Jiefei" userId="d7b57106d108fca7" providerId="LiveId" clId="{78EB5E41-516A-4278-9F21-A78550618BCC}" dt="2023-07-17T19:20:54.720" v="1160" actId="1076"/>
          <ac:spMkLst>
            <pc:docMk/>
            <pc:sldMk cId="1145185433" sldId="257"/>
            <ac:spMk id="37" creationId="{26EE46B3-3478-3710-7CB8-058C136FF845}"/>
          </ac:spMkLst>
        </pc:spChg>
        <pc:cxnChg chg="add mod">
          <ac:chgData name="Wang Jiefei" userId="d7b57106d108fca7" providerId="LiveId" clId="{78EB5E41-516A-4278-9F21-A78550618BCC}" dt="2023-07-17T19:20:49.139" v="1156" actId="478"/>
          <ac:cxnSpMkLst>
            <pc:docMk/>
            <pc:sldMk cId="1145185433" sldId="257"/>
            <ac:cxnSpMk id="9" creationId="{635849C4-3DA3-21D8-2996-CC667105B38F}"/>
          </ac:cxnSpMkLst>
        </pc:cxnChg>
        <pc:cxnChg chg="del mod">
          <ac:chgData name="Wang Jiefei" userId="d7b57106d108fca7" providerId="LiveId" clId="{78EB5E41-516A-4278-9F21-A78550618BCC}" dt="2023-07-17T19:20:36.402" v="1151" actId="478"/>
          <ac:cxnSpMkLst>
            <pc:docMk/>
            <pc:sldMk cId="1145185433" sldId="257"/>
            <ac:cxnSpMk id="10" creationId="{A7EBC740-9564-2784-CEEB-9646A399A3D1}"/>
          </ac:cxnSpMkLst>
        </pc:cxnChg>
        <pc:cxnChg chg="del mod">
          <ac:chgData name="Wang Jiefei" userId="d7b57106d108fca7" providerId="LiveId" clId="{78EB5E41-516A-4278-9F21-A78550618BCC}" dt="2023-07-17T19:20:36.402" v="1151" actId="478"/>
          <ac:cxnSpMkLst>
            <pc:docMk/>
            <pc:sldMk cId="1145185433" sldId="257"/>
            <ac:cxnSpMk id="12" creationId="{ABED45D1-5BEF-A7B9-80F4-3637D5E693A4}"/>
          </ac:cxnSpMkLst>
        </pc:cxnChg>
        <pc:cxnChg chg="add del mod">
          <ac:chgData name="Wang Jiefei" userId="d7b57106d108fca7" providerId="LiveId" clId="{78EB5E41-516A-4278-9F21-A78550618BCC}" dt="2023-07-17T19:20:43.534" v="1155" actId="478"/>
          <ac:cxnSpMkLst>
            <pc:docMk/>
            <pc:sldMk cId="1145185433" sldId="257"/>
            <ac:cxnSpMk id="13" creationId="{42F5B928-E477-EF64-708D-8FDACFB8987C}"/>
          </ac:cxnSpMkLst>
        </pc:cxnChg>
        <pc:cxnChg chg="del mod">
          <ac:chgData name="Wang Jiefei" userId="d7b57106d108fca7" providerId="LiveId" clId="{78EB5E41-516A-4278-9F21-A78550618BCC}" dt="2023-07-17T19:20:36.402" v="1151" actId="478"/>
          <ac:cxnSpMkLst>
            <pc:docMk/>
            <pc:sldMk cId="1145185433" sldId="257"/>
            <ac:cxnSpMk id="14" creationId="{E65AEB44-6C9B-A3CE-6A06-56499AE79B80}"/>
          </ac:cxnSpMkLst>
        </pc:cxnChg>
        <pc:cxnChg chg="add del mod">
          <ac:chgData name="Wang Jiefei" userId="d7b57106d108fca7" providerId="LiveId" clId="{78EB5E41-516A-4278-9F21-A78550618BCC}" dt="2023-07-17T19:20:43.534" v="1155" actId="478"/>
          <ac:cxnSpMkLst>
            <pc:docMk/>
            <pc:sldMk cId="1145185433" sldId="257"/>
            <ac:cxnSpMk id="15" creationId="{690DEDEC-C8CE-D114-B831-C466E39083B6}"/>
          </ac:cxnSpMkLst>
        </pc:cxnChg>
        <pc:cxnChg chg="del mod">
          <ac:chgData name="Wang Jiefei" userId="d7b57106d108fca7" providerId="LiveId" clId="{78EB5E41-516A-4278-9F21-A78550618BCC}" dt="2023-07-17T19:20:36.402" v="1151" actId="478"/>
          <ac:cxnSpMkLst>
            <pc:docMk/>
            <pc:sldMk cId="1145185433" sldId="257"/>
            <ac:cxnSpMk id="16" creationId="{77343517-8E16-C3A6-AF72-2D9F33C176E0}"/>
          </ac:cxnSpMkLst>
        </pc:cxnChg>
        <pc:cxnChg chg="add del mod">
          <ac:chgData name="Wang Jiefei" userId="d7b57106d108fca7" providerId="LiveId" clId="{78EB5E41-516A-4278-9F21-A78550618BCC}" dt="2023-07-17T19:20:43.534" v="1155" actId="478"/>
          <ac:cxnSpMkLst>
            <pc:docMk/>
            <pc:sldMk cId="1145185433" sldId="257"/>
            <ac:cxnSpMk id="17" creationId="{24473ECC-2316-2E7A-B736-54102DDC7269}"/>
          </ac:cxnSpMkLst>
        </pc:cxnChg>
        <pc:cxnChg chg="add del mod">
          <ac:chgData name="Wang Jiefei" userId="d7b57106d108fca7" providerId="LiveId" clId="{78EB5E41-516A-4278-9F21-A78550618BCC}" dt="2023-07-17T19:20:43.534" v="1155" actId="478"/>
          <ac:cxnSpMkLst>
            <pc:docMk/>
            <pc:sldMk cId="1145185433" sldId="257"/>
            <ac:cxnSpMk id="18" creationId="{2DE25925-8BFC-9300-3A9E-ED7A4E6695AA}"/>
          </ac:cxnSpMkLst>
        </pc:cxnChg>
        <pc:cxnChg chg="add del mod">
          <ac:chgData name="Wang Jiefei" userId="d7b57106d108fca7" providerId="LiveId" clId="{78EB5E41-516A-4278-9F21-A78550618BCC}" dt="2023-07-17T19:20:52.053" v="1158"/>
          <ac:cxnSpMkLst>
            <pc:docMk/>
            <pc:sldMk cId="1145185433" sldId="257"/>
            <ac:cxnSpMk id="29" creationId="{92592C82-91DE-C5F1-A440-8B313ADDF8A3}"/>
          </ac:cxnSpMkLst>
        </pc:cxnChg>
        <pc:cxnChg chg="add del mod">
          <ac:chgData name="Wang Jiefei" userId="d7b57106d108fca7" providerId="LiveId" clId="{78EB5E41-516A-4278-9F21-A78550618BCC}" dt="2023-07-17T19:20:52.053" v="1158"/>
          <ac:cxnSpMkLst>
            <pc:docMk/>
            <pc:sldMk cId="1145185433" sldId="257"/>
            <ac:cxnSpMk id="30" creationId="{F6D58765-E6A2-8B02-8070-41249899050C}"/>
          </ac:cxnSpMkLst>
        </pc:cxnChg>
        <pc:cxnChg chg="add del mod">
          <ac:chgData name="Wang Jiefei" userId="d7b57106d108fca7" providerId="LiveId" clId="{78EB5E41-516A-4278-9F21-A78550618BCC}" dt="2023-07-17T19:20:52.053" v="1158"/>
          <ac:cxnSpMkLst>
            <pc:docMk/>
            <pc:sldMk cId="1145185433" sldId="257"/>
            <ac:cxnSpMk id="31" creationId="{1FAC2C66-8671-330C-EDF9-6102FFAA8C7B}"/>
          </ac:cxnSpMkLst>
        </pc:cxnChg>
        <pc:cxnChg chg="add del mod">
          <ac:chgData name="Wang Jiefei" userId="d7b57106d108fca7" providerId="LiveId" clId="{78EB5E41-516A-4278-9F21-A78550618BCC}" dt="2023-07-17T19:20:52.053" v="1158"/>
          <ac:cxnSpMkLst>
            <pc:docMk/>
            <pc:sldMk cId="1145185433" sldId="257"/>
            <ac:cxnSpMk id="32" creationId="{2B37ECCA-0E31-B415-A866-B2466B37B4E1}"/>
          </ac:cxnSpMkLst>
        </pc:cxnChg>
        <pc:cxnChg chg="add mod">
          <ac:chgData name="Wang Jiefei" userId="d7b57106d108fca7" providerId="LiveId" clId="{78EB5E41-516A-4278-9F21-A78550618BCC}" dt="2023-07-17T19:20:54.720" v="1160" actId="1076"/>
          <ac:cxnSpMkLst>
            <pc:docMk/>
            <pc:sldMk cId="1145185433" sldId="257"/>
            <ac:cxnSpMk id="38" creationId="{976D5783-A2CC-AF2E-D62E-15DDF679539A}"/>
          </ac:cxnSpMkLst>
        </pc:cxnChg>
        <pc:cxnChg chg="add mod">
          <ac:chgData name="Wang Jiefei" userId="d7b57106d108fca7" providerId="LiveId" clId="{78EB5E41-516A-4278-9F21-A78550618BCC}" dt="2023-07-17T19:20:54.720" v="1160" actId="1076"/>
          <ac:cxnSpMkLst>
            <pc:docMk/>
            <pc:sldMk cId="1145185433" sldId="257"/>
            <ac:cxnSpMk id="39" creationId="{13725FC4-3579-4F9E-D91F-50C48D5B8BE6}"/>
          </ac:cxnSpMkLst>
        </pc:cxnChg>
        <pc:cxnChg chg="add mod">
          <ac:chgData name="Wang Jiefei" userId="d7b57106d108fca7" providerId="LiveId" clId="{78EB5E41-516A-4278-9F21-A78550618BCC}" dt="2023-07-17T19:20:54.720" v="1160" actId="1076"/>
          <ac:cxnSpMkLst>
            <pc:docMk/>
            <pc:sldMk cId="1145185433" sldId="257"/>
            <ac:cxnSpMk id="40" creationId="{5868495F-34C0-C4CF-C436-EC44A474A662}"/>
          </ac:cxnSpMkLst>
        </pc:cxnChg>
        <pc:cxnChg chg="add mod">
          <ac:chgData name="Wang Jiefei" userId="d7b57106d108fca7" providerId="LiveId" clId="{78EB5E41-516A-4278-9F21-A78550618BCC}" dt="2023-07-17T19:20:54.720" v="1160" actId="1076"/>
          <ac:cxnSpMkLst>
            <pc:docMk/>
            <pc:sldMk cId="1145185433" sldId="257"/>
            <ac:cxnSpMk id="41" creationId="{67120BCB-DFBC-AC87-EFEA-1CD7EB16345C}"/>
          </ac:cxnSpMkLst>
        </pc:cxnChg>
      </pc:sldChg>
      <pc:sldChg chg="addSp delSp modSp add mod">
        <pc:chgData name="Wang Jiefei" userId="d7b57106d108fca7" providerId="LiveId" clId="{78EB5E41-516A-4278-9F21-A78550618BCC}" dt="2023-07-17T16:16:43.737" v="731" actId="403"/>
        <pc:sldMkLst>
          <pc:docMk/>
          <pc:sldMk cId="129628756" sldId="258"/>
        </pc:sldMkLst>
        <pc:spChg chg="add del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2" creationId="{E75BE0D7-EA16-18EA-2465-0E3C16D6CCBB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3" creationId="{4077A164-91AE-D73F-05D6-6820EB9E04A9}"/>
          </ac:spMkLst>
        </pc:spChg>
        <pc:spChg chg="del">
          <ac:chgData name="Wang Jiefei" userId="d7b57106d108fca7" providerId="LiveId" clId="{78EB5E41-516A-4278-9F21-A78550618BCC}" dt="2023-07-17T15:57:32.153" v="484" actId="478"/>
          <ac:spMkLst>
            <pc:docMk/>
            <pc:sldMk cId="129628756" sldId="258"/>
            <ac:spMk id="4" creationId="{3751DFC3-1365-0E4D-400F-8C474B96DDB3}"/>
          </ac:spMkLst>
        </pc:spChg>
        <pc:spChg chg="del">
          <ac:chgData name="Wang Jiefei" userId="d7b57106d108fca7" providerId="LiveId" clId="{78EB5E41-516A-4278-9F21-A78550618BCC}" dt="2023-07-17T15:57:32.153" v="484" actId="478"/>
          <ac:spMkLst>
            <pc:docMk/>
            <pc:sldMk cId="129628756" sldId="258"/>
            <ac:spMk id="5" creationId="{75FCF18C-FB87-E67B-25CF-9B90BCA834C2}"/>
          </ac:spMkLst>
        </pc:spChg>
        <pc:spChg chg="del">
          <ac:chgData name="Wang Jiefei" userId="d7b57106d108fca7" providerId="LiveId" clId="{78EB5E41-516A-4278-9F21-A78550618BCC}" dt="2023-07-17T15:57:32.153" v="484" actId="478"/>
          <ac:spMkLst>
            <pc:docMk/>
            <pc:sldMk cId="129628756" sldId="258"/>
            <ac:spMk id="6" creationId="{9718DEE1-606E-4D8B-F39B-B6C3BAE60897}"/>
          </ac:spMkLst>
        </pc:spChg>
        <pc:spChg chg="del">
          <ac:chgData name="Wang Jiefei" userId="d7b57106d108fca7" providerId="LiveId" clId="{78EB5E41-516A-4278-9F21-A78550618BCC}" dt="2023-07-17T15:57:32.153" v="484" actId="478"/>
          <ac:spMkLst>
            <pc:docMk/>
            <pc:sldMk cId="129628756" sldId="258"/>
            <ac:spMk id="7" creationId="{E3751D20-0B97-80C5-132C-93E55F3DC53F}"/>
          </ac:spMkLst>
        </pc:spChg>
        <pc:spChg chg="del">
          <ac:chgData name="Wang Jiefei" userId="d7b57106d108fca7" providerId="LiveId" clId="{78EB5E41-516A-4278-9F21-A78550618BCC}" dt="2023-07-17T15:57:32.153" v="484" actId="478"/>
          <ac:spMkLst>
            <pc:docMk/>
            <pc:sldMk cId="129628756" sldId="258"/>
            <ac:spMk id="8" creationId="{3B8E2C1F-0D1E-FFF2-AE7B-4CF323053D15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11" creationId="{D97E3A9B-DF39-10D1-453B-D7D31402A101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13" creationId="{CCD6567D-AFD0-2163-1CA3-F31054EC2D8B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15" creationId="{D5229A76-7951-149F-DC86-52D3E2D92EDB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17" creationId="{3C2DD0D2-86CC-D2FB-44B8-30248DE241E6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18" creationId="{68EEDD6B-EEFF-97D6-F1D9-4B91471BA535}"/>
          </ac:spMkLst>
        </pc:spChg>
        <pc:spChg chg="add mod">
          <ac:chgData name="Wang Jiefei" userId="d7b57106d108fca7" providerId="LiveId" clId="{78EB5E41-516A-4278-9F21-A78550618BCC}" dt="2023-07-17T16:03:09.295" v="562" actId="1038"/>
          <ac:spMkLst>
            <pc:docMk/>
            <pc:sldMk cId="129628756" sldId="258"/>
            <ac:spMk id="19" creationId="{877CAF5C-4C56-FFF1-1AD3-756A691FC3AC}"/>
          </ac:spMkLst>
        </pc:spChg>
        <pc:spChg chg="add mod">
          <ac:chgData name="Wang Jiefei" userId="d7b57106d108fca7" providerId="LiveId" clId="{78EB5E41-516A-4278-9F21-A78550618BCC}" dt="2023-07-17T16:16:43.737" v="731" actId="403"/>
          <ac:spMkLst>
            <pc:docMk/>
            <pc:sldMk cId="129628756" sldId="258"/>
            <ac:spMk id="20" creationId="{7D2710D9-6F53-D390-5E17-20167049CE95}"/>
          </ac:spMkLst>
        </pc:spChg>
        <pc:spChg chg="add mod">
          <ac:chgData name="Wang Jiefei" userId="d7b57106d108fca7" providerId="LiveId" clId="{78EB5E41-516A-4278-9F21-A78550618BCC}" dt="2023-07-17T16:14:30.287" v="654" actId="1038"/>
          <ac:spMkLst>
            <pc:docMk/>
            <pc:sldMk cId="129628756" sldId="258"/>
            <ac:spMk id="25" creationId="{0014F980-B1A8-D753-667E-FC29EAAF6F13}"/>
          </ac:spMkLst>
        </pc:spChg>
        <pc:spChg chg="add mod">
          <ac:chgData name="Wang Jiefei" userId="d7b57106d108fca7" providerId="LiveId" clId="{78EB5E41-516A-4278-9F21-A78550618BCC}" dt="2023-07-17T16:14:30.287" v="654" actId="1038"/>
          <ac:spMkLst>
            <pc:docMk/>
            <pc:sldMk cId="129628756" sldId="258"/>
            <ac:spMk id="26" creationId="{219C47B9-9E74-F083-0D10-EC4C333459A0}"/>
          </ac:spMkLst>
        </pc:spChg>
        <pc:spChg chg="add mod">
          <ac:chgData name="Wang Jiefei" userId="d7b57106d108fca7" providerId="LiveId" clId="{78EB5E41-516A-4278-9F21-A78550618BCC}" dt="2023-07-17T16:14:30.287" v="654" actId="1038"/>
          <ac:spMkLst>
            <pc:docMk/>
            <pc:sldMk cId="129628756" sldId="258"/>
            <ac:spMk id="27" creationId="{DA687DFA-AE1D-AA7F-A43C-517C1076F7C6}"/>
          </ac:spMkLst>
        </pc:spChg>
        <pc:spChg chg="add mod">
          <ac:chgData name="Wang Jiefei" userId="d7b57106d108fca7" providerId="LiveId" clId="{78EB5E41-516A-4278-9F21-A78550618BCC}" dt="2023-07-17T16:14:30.287" v="654" actId="1038"/>
          <ac:spMkLst>
            <pc:docMk/>
            <pc:sldMk cId="129628756" sldId="258"/>
            <ac:spMk id="28" creationId="{B22216DD-258E-D2D4-266A-F944D1351108}"/>
          </ac:spMkLst>
        </pc:spChg>
        <pc:spChg chg="add mod">
          <ac:chgData name="Wang Jiefei" userId="d7b57106d108fca7" providerId="LiveId" clId="{78EB5E41-516A-4278-9F21-A78550618BCC}" dt="2023-07-17T16:05:57.641" v="609" actId="1076"/>
          <ac:spMkLst>
            <pc:docMk/>
            <pc:sldMk cId="129628756" sldId="258"/>
            <ac:spMk id="50" creationId="{714E3C8A-DAD8-054B-CC91-6A48D4ECBF4A}"/>
          </ac:spMkLst>
        </pc:spChg>
        <pc:spChg chg="add mod">
          <ac:chgData name="Wang Jiefei" userId="d7b57106d108fca7" providerId="LiveId" clId="{78EB5E41-516A-4278-9F21-A78550618BCC}" dt="2023-07-17T16:16:21.440" v="723" actId="1076"/>
          <ac:spMkLst>
            <pc:docMk/>
            <pc:sldMk cId="129628756" sldId="258"/>
            <ac:spMk id="51" creationId="{6019533C-BC6A-9810-FF06-334180888046}"/>
          </ac:spMkLst>
        </pc:spChg>
        <pc:spChg chg="add del mod">
          <ac:chgData name="Wang Jiefei" userId="d7b57106d108fca7" providerId="LiveId" clId="{78EB5E41-516A-4278-9F21-A78550618BCC}" dt="2023-07-17T16:15:24.584" v="663" actId="478"/>
          <ac:spMkLst>
            <pc:docMk/>
            <pc:sldMk cId="129628756" sldId="258"/>
            <ac:spMk id="81" creationId="{C5178F3E-BD48-0466-04C2-CB15BFE6CC7A}"/>
          </ac:spMkLst>
        </pc:spChg>
        <pc:spChg chg="add mod">
          <ac:chgData name="Wang Jiefei" userId="d7b57106d108fca7" providerId="LiveId" clId="{78EB5E41-516A-4278-9F21-A78550618BCC}" dt="2023-07-17T16:16:14.325" v="722" actId="1037"/>
          <ac:spMkLst>
            <pc:docMk/>
            <pc:sldMk cId="129628756" sldId="258"/>
            <ac:spMk id="82" creationId="{838B993A-11FB-05BC-5531-CEE006597A81}"/>
          </ac:spMkLst>
        </pc:spChg>
        <pc:cxnChg chg="del mod">
          <ac:chgData name="Wang Jiefei" userId="d7b57106d108fca7" providerId="LiveId" clId="{78EB5E41-516A-4278-9F21-A78550618BCC}" dt="2023-07-17T15:57:34.352" v="485" actId="478"/>
          <ac:cxnSpMkLst>
            <pc:docMk/>
            <pc:sldMk cId="129628756" sldId="258"/>
            <ac:cxnSpMk id="9" creationId="{635849C4-3DA3-21D8-2996-CC667105B38F}"/>
          </ac:cxnSpMkLst>
        </pc:cxnChg>
        <pc:cxnChg chg="del mod">
          <ac:chgData name="Wang Jiefei" userId="d7b57106d108fca7" providerId="LiveId" clId="{78EB5E41-516A-4278-9F21-A78550618BCC}" dt="2023-07-17T15:57:32.153" v="484" actId="478"/>
          <ac:cxnSpMkLst>
            <pc:docMk/>
            <pc:sldMk cId="129628756" sldId="258"/>
            <ac:cxnSpMk id="10" creationId="{A7EBC740-9564-2784-CEEB-9646A399A3D1}"/>
          </ac:cxnSpMkLst>
        </pc:cxnChg>
        <pc:cxnChg chg="del mod">
          <ac:chgData name="Wang Jiefei" userId="d7b57106d108fca7" providerId="LiveId" clId="{78EB5E41-516A-4278-9F21-A78550618BCC}" dt="2023-07-17T15:57:32.153" v="484" actId="478"/>
          <ac:cxnSpMkLst>
            <pc:docMk/>
            <pc:sldMk cId="129628756" sldId="258"/>
            <ac:cxnSpMk id="12" creationId="{ABED45D1-5BEF-A7B9-80F4-3637D5E693A4}"/>
          </ac:cxnSpMkLst>
        </pc:cxnChg>
        <pc:cxnChg chg="del mod">
          <ac:chgData name="Wang Jiefei" userId="d7b57106d108fca7" providerId="LiveId" clId="{78EB5E41-516A-4278-9F21-A78550618BCC}" dt="2023-07-17T15:57:32.153" v="484" actId="478"/>
          <ac:cxnSpMkLst>
            <pc:docMk/>
            <pc:sldMk cId="129628756" sldId="258"/>
            <ac:cxnSpMk id="14" creationId="{E65AEB44-6C9B-A3CE-6A06-56499AE79B80}"/>
          </ac:cxnSpMkLst>
        </pc:cxnChg>
        <pc:cxnChg chg="del mod">
          <ac:chgData name="Wang Jiefei" userId="d7b57106d108fca7" providerId="LiveId" clId="{78EB5E41-516A-4278-9F21-A78550618BCC}" dt="2023-07-17T15:57:32.153" v="484" actId="478"/>
          <ac:cxnSpMkLst>
            <pc:docMk/>
            <pc:sldMk cId="129628756" sldId="258"/>
            <ac:cxnSpMk id="16" creationId="{77343517-8E16-C3A6-AF72-2D9F33C176E0}"/>
          </ac:cxnSpMkLst>
        </pc:cxnChg>
        <pc:cxnChg chg="add mod">
          <ac:chgData name="Wang Jiefei" userId="d7b57106d108fca7" providerId="LiveId" clId="{78EB5E41-516A-4278-9F21-A78550618BCC}" dt="2023-07-17T16:16:32.703" v="727" actId="14100"/>
          <ac:cxnSpMkLst>
            <pc:docMk/>
            <pc:sldMk cId="129628756" sldId="258"/>
            <ac:cxnSpMk id="23" creationId="{63B4A7F2-28A8-CF7B-9DB4-5717E99D371F}"/>
          </ac:cxnSpMkLst>
        </pc:cxnChg>
        <pc:cxnChg chg="add del mod">
          <ac:chgData name="Wang Jiefei" userId="d7b57106d108fca7" providerId="LiveId" clId="{78EB5E41-516A-4278-9F21-A78550618BCC}" dt="2023-07-17T16:04:08.846" v="572" actId="478"/>
          <ac:cxnSpMkLst>
            <pc:docMk/>
            <pc:sldMk cId="129628756" sldId="258"/>
            <ac:cxnSpMk id="24" creationId="{545B1057-88CC-E2EB-5F92-3D73BD98487E}"/>
          </ac:cxnSpMkLst>
        </pc:cxnChg>
        <pc:cxnChg chg="add del mod">
          <ac:chgData name="Wang Jiefei" userId="d7b57106d108fca7" providerId="LiveId" clId="{78EB5E41-516A-4278-9F21-A78550618BCC}" dt="2023-07-17T16:08:50.412" v="624" actId="478"/>
          <ac:cxnSpMkLst>
            <pc:docMk/>
            <pc:sldMk cId="129628756" sldId="258"/>
            <ac:cxnSpMk id="30" creationId="{48BCF7BB-01CB-F73E-E50E-3DD86A1FA7A7}"/>
          </ac:cxnSpMkLst>
        </pc:cxnChg>
        <pc:cxnChg chg="add del mod">
          <ac:chgData name="Wang Jiefei" userId="d7b57106d108fca7" providerId="LiveId" clId="{78EB5E41-516A-4278-9F21-A78550618BCC}" dt="2023-07-17T16:08:48.255" v="623" actId="478"/>
          <ac:cxnSpMkLst>
            <pc:docMk/>
            <pc:sldMk cId="129628756" sldId="258"/>
            <ac:cxnSpMk id="33" creationId="{269EF167-843F-8B1D-48ED-08884B537288}"/>
          </ac:cxnSpMkLst>
        </pc:cxnChg>
        <pc:cxnChg chg="add del mod">
          <ac:chgData name="Wang Jiefei" userId="d7b57106d108fca7" providerId="LiveId" clId="{78EB5E41-516A-4278-9F21-A78550618BCC}" dt="2023-07-17T16:08:48.255" v="623" actId="478"/>
          <ac:cxnSpMkLst>
            <pc:docMk/>
            <pc:sldMk cId="129628756" sldId="258"/>
            <ac:cxnSpMk id="35" creationId="{AAA02345-2C94-8EB3-2A0B-E032D273C20B}"/>
          </ac:cxnSpMkLst>
        </pc:cxnChg>
        <pc:cxnChg chg="add del mod">
          <ac:chgData name="Wang Jiefei" userId="d7b57106d108fca7" providerId="LiveId" clId="{78EB5E41-516A-4278-9F21-A78550618BCC}" dt="2023-07-17T16:08:48.255" v="623" actId="478"/>
          <ac:cxnSpMkLst>
            <pc:docMk/>
            <pc:sldMk cId="129628756" sldId="258"/>
            <ac:cxnSpMk id="37" creationId="{C004122D-10CE-5A1A-12F0-3D584326B9BE}"/>
          </ac:cxnSpMkLst>
        </pc:cxnChg>
        <pc:cxnChg chg="add del mod">
          <ac:chgData name="Wang Jiefei" userId="d7b57106d108fca7" providerId="LiveId" clId="{78EB5E41-516A-4278-9F21-A78550618BCC}" dt="2023-07-17T16:08:48.255" v="623" actId="478"/>
          <ac:cxnSpMkLst>
            <pc:docMk/>
            <pc:sldMk cId="129628756" sldId="258"/>
            <ac:cxnSpMk id="42" creationId="{8D77DF36-6DAF-2185-6373-F4DBD7E898CE}"/>
          </ac:cxnSpMkLst>
        </pc:cxnChg>
        <pc:cxnChg chg="add mod">
          <ac:chgData name="Wang Jiefei" userId="d7b57106d108fca7" providerId="LiveId" clId="{78EB5E41-516A-4278-9F21-A78550618BCC}" dt="2023-07-17T16:16:14.325" v="722" actId="1037"/>
          <ac:cxnSpMkLst>
            <pc:docMk/>
            <pc:sldMk cId="129628756" sldId="258"/>
            <ac:cxnSpMk id="56" creationId="{957E556B-E91C-38F5-8B79-89667FF30082}"/>
          </ac:cxnSpMkLst>
        </pc:cxnChg>
        <pc:cxnChg chg="add mod">
          <ac:chgData name="Wang Jiefei" userId="d7b57106d108fca7" providerId="LiveId" clId="{78EB5E41-516A-4278-9F21-A78550618BCC}" dt="2023-07-17T16:16:14.325" v="722" actId="1037"/>
          <ac:cxnSpMkLst>
            <pc:docMk/>
            <pc:sldMk cId="129628756" sldId="258"/>
            <ac:cxnSpMk id="60" creationId="{D436AB2E-9882-8146-99E4-DCDD729B8B74}"/>
          </ac:cxnSpMkLst>
        </pc:cxnChg>
        <pc:cxnChg chg="add mod">
          <ac:chgData name="Wang Jiefei" userId="d7b57106d108fca7" providerId="LiveId" clId="{78EB5E41-516A-4278-9F21-A78550618BCC}" dt="2023-07-17T16:16:14.325" v="722" actId="1037"/>
          <ac:cxnSpMkLst>
            <pc:docMk/>
            <pc:sldMk cId="129628756" sldId="258"/>
            <ac:cxnSpMk id="68" creationId="{12136E5A-650C-D265-F58D-202AED797843}"/>
          </ac:cxnSpMkLst>
        </pc:cxnChg>
        <pc:cxnChg chg="add mod">
          <ac:chgData name="Wang Jiefei" userId="d7b57106d108fca7" providerId="LiveId" clId="{78EB5E41-516A-4278-9F21-A78550618BCC}" dt="2023-07-17T16:16:14.325" v="722" actId="1037"/>
          <ac:cxnSpMkLst>
            <pc:docMk/>
            <pc:sldMk cId="129628756" sldId="258"/>
            <ac:cxnSpMk id="71" creationId="{99B6C7C3-330C-C9CE-4E51-45D49F5984BB}"/>
          </ac:cxnSpMkLst>
        </pc:cxnChg>
      </pc:sldChg>
      <pc:sldChg chg="delSp modSp add mod">
        <pc:chgData name="Wang Jiefei" userId="d7b57106d108fca7" providerId="LiveId" clId="{78EB5E41-516A-4278-9F21-A78550618BCC}" dt="2023-07-17T17:19:38.600" v="817" actId="6549"/>
        <pc:sldMkLst>
          <pc:docMk/>
          <pc:sldMk cId="1372920513" sldId="259"/>
        </pc:sldMkLst>
        <pc:spChg chg="mod">
          <ac:chgData name="Wang Jiefei" userId="d7b57106d108fca7" providerId="LiveId" clId="{78EB5E41-516A-4278-9F21-A78550618BCC}" dt="2023-07-17T17:18:56.491" v="793" actId="20577"/>
          <ac:spMkLst>
            <pc:docMk/>
            <pc:sldMk cId="1372920513" sldId="259"/>
            <ac:spMk id="2" creationId="{E75BE0D7-EA16-18EA-2465-0E3C16D6CCBB}"/>
          </ac:spMkLst>
        </pc:spChg>
        <pc:spChg chg="del mod">
          <ac:chgData name="Wang Jiefei" userId="d7b57106d108fca7" providerId="LiveId" clId="{78EB5E41-516A-4278-9F21-A78550618BCC}" dt="2023-07-17T17:18:16.265" v="773" actId="478"/>
          <ac:spMkLst>
            <pc:docMk/>
            <pc:sldMk cId="1372920513" sldId="259"/>
            <ac:spMk id="3" creationId="{4077A164-91AE-D73F-05D6-6820EB9E04A9}"/>
          </ac:spMkLst>
        </pc:spChg>
        <pc:spChg chg="mod">
          <ac:chgData name="Wang Jiefei" userId="d7b57106d108fca7" providerId="LiveId" clId="{78EB5E41-516A-4278-9F21-A78550618BCC}" dt="2023-07-17T17:19:38.600" v="817" actId="6549"/>
          <ac:spMkLst>
            <pc:docMk/>
            <pc:sldMk cId="1372920513" sldId="259"/>
            <ac:spMk id="11" creationId="{D97E3A9B-DF39-10D1-453B-D7D31402A101}"/>
          </ac:spMkLst>
        </pc:spChg>
        <pc:spChg chg="del">
          <ac:chgData name="Wang Jiefei" userId="d7b57106d108fca7" providerId="LiveId" clId="{78EB5E41-516A-4278-9F21-A78550618BCC}" dt="2023-07-17T17:18:18.798" v="774" actId="478"/>
          <ac:spMkLst>
            <pc:docMk/>
            <pc:sldMk cId="1372920513" sldId="259"/>
            <ac:spMk id="13" creationId="{CCD6567D-AFD0-2163-1CA3-F31054EC2D8B}"/>
          </ac:spMkLst>
        </pc:spChg>
        <pc:spChg chg="mod">
          <ac:chgData name="Wang Jiefei" userId="d7b57106d108fca7" providerId="LiveId" clId="{78EB5E41-516A-4278-9F21-A78550618BCC}" dt="2023-07-17T17:19:30.233" v="809" actId="20577"/>
          <ac:spMkLst>
            <pc:docMk/>
            <pc:sldMk cId="1372920513" sldId="259"/>
            <ac:spMk id="15" creationId="{D5229A76-7951-149F-DC86-52D3E2D92EDB}"/>
          </ac:spMkLst>
        </pc:spChg>
        <pc:spChg chg="del">
          <ac:chgData name="Wang Jiefei" userId="d7b57106d108fca7" providerId="LiveId" clId="{78EB5E41-516A-4278-9F21-A78550618BCC}" dt="2023-07-17T17:18:21.406" v="775" actId="478"/>
          <ac:spMkLst>
            <pc:docMk/>
            <pc:sldMk cId="1372920513" sldId="259"/>
            <ac:spMk id="17" creationId="{3C2DD0D2-86CC-D2FB-44B8-30248DE241E6}"/>
          </ac:spMkLst>
        </pc:spChg>
        <pc:spChg chg="del mod">
          <ac:chgData name="Wang Jiefei" userId="d7b57106d108fca7" providerId="LiveId" clId="{78EB5E41-516A-4278-9F21-A78550618BCC}" dt="2023-07-17T17:17:23.378" v="754" actId="478"/>
          <ac:spMkLst>
            <pc:docMk/>
            <pc:sldMk cId="1372920513" sldId="259"/>
            <ac:spMk id="18" creationId="{68EEDD6B-EEFF-97D6-F1D9-4B91471BA535}"/>
          </ac:spMkLst>
        </pc:spChg>
        <pc:spChg chg="mod">
          <ac:chgData name="Wang Jiefei" userId="d7b57106d108fca7" providerId="LiveId" clId="{78EB5E41-516A-4278-9F21-A78550618BCC}" dt="2023-07-17T17:17:47.390" v="766" actId="6549"/>
          <ac:spMkLst>
            <pc:docMk/>
            <pc:sldMk cId="1372920513" sldId="259"/>
            <ac:spMk id="19" creationId="{877CAF5C-4C56-FFF1-1AD3-756A691FC3AC}"/>
          </ac:spMkLst>
        </pc:spChg>
        <pc:spChg chg="mod">
          <ac:chgData name="Wang Jiefei" userId="d7b57106d108fca7" providerId="LiveId" clId="{78EB5E41-516A-4278-9F21-A78550618BCC}" dt="2023-07-17T17:18:08.084" v="770" actId="21"/>
          <ac:spMkLst>
            <pc:docMk/>
            <pc:sldMk cId="1372920513" sldId="259"/>
            <ac:spMk id="20" creationId="{7D2710D9-6F53-D390-5E17-20167049CE95}"/>
          </ac:spMkLst>
        </pc:spChg>
      </pc:sldChg>
      <pc:sldChg chg="addSp delSp modSp add mod">
        <pc:chgData name="Wang Jiefei" userId="d7b57106d108fca7" providerId="LiveId" clId="{78EB5E41-516A-4278-9F21-A78550618BCC}" dt="2023-07-17T19:24:06.453" v="1235" actId="1076"/>
        <pc:sldMkLst>
          <pc:docMk/>
          <pc:sldMk cId="245050874" sldId="260"/>
        </pc:sldMkLst>
        <pc:spChg chg="add mod">
          <ac:chgData name="Wang Jiefei" userId="d7b57106d108fca7" providerId="LiveId" clId="{78EB5E41-516A-4278-9F21-A78550618BCC}" dt="2023-07-17T17:33:18.407" v="821" actId="1582"/>
          <ac:spMkLst>
            <pc:docMk/>
            <pc:sldMk cId="245050874" sldId="260"/>
            <ac:spMk id="2" creationId="{F044E40D-0321-22E1-6FF0-15197DC7C152}"/>
          </ac:spMkLst>
        </pc:spChg>
        <pc:spChg chg="add mod">
          <ac:chgData name="Wang Jiefei" userId="d7b57106d108fca7" providerId="LiveId" clId="{78EB5E41-516A-4278-9F21-A78550618BCC}" dt="2023-07-17T19:23:49.096" v="1228" actId="1076"/>
          <ac:spMkLst>
            <pc:docMk/>
            <pc:sldMk cId="245050874" sldId="260"/>
            <ac:spMk id="3" creationId="{A70558A3-9237-0730-2270-121A0818D885}"/>
          </ac:spMkLst>
        </pc:spChg>
        <pc:spChg chg="add del mod">
          <ac:chgData name="Wang Jiefei" userId="d7b57106d108fca7" providerId="LiveId" clId="{78EB5E41-516A-4278-9F21-A78550618BCC}" dt="2023-07-17T19:21:09.740" v="1162" actId="478"/>
          <ac:spMkLst>
            <pc:docMk/>
            <pc:sldMk cId="245050874" sldId="260"/>
            <ac:spMk id="9" creationId="{B1F519B2-2C36-A2BF-F2D3-BF6EC0238AD0}"/>
          </ac:spMkLst>
        </pc:spChg>
        <pc:spChg chg="add del">
          <ac:chgData name="Wang Jiefei" userId="d7b57106d108fca7" providerId="LiveId" clId="{78EB5E41-516A-4278-9F21-A78550618BCC}" dt="2023-07-17T17:34:30.736" v="908" actId="478"/>
          <ac:spMkLst>
            <pc:docMk/>
            <pc:sldMk cId="245050874" sldId="260"/>
            <ac:spMk id="13" creationId="{2E37CF00-760E-61CC-C0A2-A4BFA352D195}"/>
          </ac:spMkLst>
        </pc:spChg>
        <pc:spChg chg="add del">
          <ac:chgData name="Wang Jiefei" userId="d7b57106d108fca7" providerId="LiveId" clId="{78EB5E41-516A-4278-9F21-A78550618BCC}" dt="2023-07-17T17:36:50.710" v="914" actId="11529"/>
          <ac:spMkLst>
            <pc:docMk/>
            <pc:sldMk cId="245050874" sldId="260"/>
            <ac:spMk id="15" creationId="{BE660940-59C3-04F2-1FD8-97723FAB42AB}"/>
          </ac:spMkLst>
        </pc:spChg>
        <pc:spChg chg="mod">
          <ac:chgData name="Wang Jiefei" userId="d7b57106d108fca7" providerId="LiveId" clId="{78EB5E41-516A-4278-9F21-A78550618BCC}" dt="2023-07-17T17:37:27.548" v="919" actId="1076"/>
          <ac:spMkLst>
            <pc:docMk/>
            <pc:sldMk cId="245050874" sldId="260"/>
            <ac:spMk id="21" creationId="{1DDE8F64-F00D-1307-B679-93F098E9BB7B}"/>
          </ac:spMkLst>
        </pc:spChg>
        <pc:spChg chg="add mod">
          <ac:chgData name="Wang Jiefei" userId="d7b57106d108fca7" providerId="LiveId" clId="{78EB5E41-516A-4278-9F21-A78550618BCC}" dt="2023-07-17T19:23:37.904" v="1226" actId="20577"/>
          <ac:spMkLst>
            <pc:docMk/>
            <pc:sldMk cId="245050874" sldId="260"/>
            <ac:spMk id="32" creationId="{F8292125-951C-96BA-EA79-34B75D66DDFA}"/>
          </ac:spMkLst>
        </pc:spChg>
        <pc:spChg chg="add mod">
          <ac:chgData name="Wang Jiefei" userId="d7b57106d108fca7" providerId="LiveId" clId="{78EB5E41-516A-4278-9F21-A78550618BCC}" dt="2023-07-17T19:24:06.453" v="1235" actId="1076"/>
          <ac:spMkLst>
            <pc:docMk/>
            <pc:sldMk cId="245050874" sldId="260"/>
            <ac:spMk id="44" creationId="{F088DAB6-19D8-B7B4-3436-3BA0E5E29326}"/>
          </ac:spMkLst>
        </pc:spChg>
        <pc:cxnChg chg="del mod">
          <ac:chgData name="Wang Jiefei" userId="d7b57106d108fca7" providerId="LiveId" clId="{78EB5E41-516A-4278-9F21-A78550618BCC}" dt="2023-07-17T19:21:06.948" v="1161" actId="478"/>
          <ac:cxnSpMkLst>
            <pc:docMk/>
            <pc:sldMk cId="245050874" sldId="260"/>
            <ac:cxnSpMk id="10" creationId="{A7EBC740-9564-2784-CEEB-9646A399A3D1}"/>
          </ac:cxnSpMkLst>
        </pc:cxnChg>
        <pc:cxnChg chg="del mod">
          <ac:chgData name="Wang Jiefei" userId="d7b57106d108fca7" providerId="LiveId" clId="{78EB5E41-516A-4278-9F21-A78550618BCC}" dt="2023-07-17T19:21:06.948" v="1161" actId="478"/>
          <ac:cxnSpMkLst>
            <pc:docMk/>
            <pc:sldMk cId="245050874" sldId="260"/>
            <ac:cxnSpMk id="12" creationId="{ABED45D1-5BEF-A7B9-80F4-3637D5E693A4}"/>
          </ac:cxnSpMkLst>
        </pc:cxnChg>
        <pc:cxnChg chg="del mod">
          <ac:chgData name="Wang Jiefei" userId="d7b57106d108fca7" providerId="LiveId" clId="{78EB5E41-516A-4278-9F21-A78550618BCC}" dt="2023-07-17T19:21:06.948" v="1161" actId="478"/>
          <ac:cxnSpMkLst>
            <pc:docMk/>
            <pc:sldMk cId="245050874" sldId="260"/>
            <ac:cxnSpMk id="14" creationId="{E65AEB44-6C9B-A3CE-6A06-56499AE79B80}"/>
          </ac:cxnSpMkLst>
        </pc:cxnChg>
        <pc:cxnChg chg="del mod">
          <ac:chgData name="Wang Jiefei" userId="d7b57106d108fca7" providerId="LiveId" clId="{78EB5E41-516A-4278-9F21-A78550618BCC}" dt="2023-07-17T19:21:06.948" v="1161" actId="478"/>
          <ac:cxnSpMkLst>
            <pc:docMk/>
            <pc:sldMk cId="245050874" sldId="260"/>
            <ac:cxnSpMk id="16" creationId="{77343517-8E16-C3A6-AF72-2D9F33C176E0}"/>
          </ac:cxnSpMkLst>
        </pc:cxnChg>
        <pc:cxnChg chg="add del mod">
          <ac:chgData name="Wang Jiefei" userId="d7b57106d108fca7" providerId="LiveId" clId="{78EB5E41-516A-4278-9F21-A78550618BCC}" dt="2023-07-17T19:21:10.373" v="1163" actId="478"/>
          <ac:cxnSpMkLst>
            <pc:docMk/>
            <pc:sldMk cId="245050874" sldId="260"/>
            <ac:cxnSpMk id="18" creationId="{6FE9BEBB-E0AC-97F3-4E53-52068AEC8CB6}"/>
          </ac:cxnSpMkLst>
        </pc:cxnChg>
        <pc:cxnChg chg="add mod">
          <ac:chgData name="Wang Jiefei" userId="d7b57106d108fca7" providerId="LiveId" clId="{78EB5E41-516A-4278-9F21-A78550618BCC}" dt="2023-07-17T19:21:54.598" v="1180" actId="14100"/>
          <ac:cxnSpMkLst>
            <pc:docMk/>
            <pc:sldMk cId="245050874" sldId="260"/>
            <ac:cxnSpMk id="19" creationId="{E161D90C-1BF2-EBCC-CD51-45332F7D1E69}"/>
          </ac:cxnSpMkLst>
        </pc:cxnChg>
        <pc:cxnChg chg="add del mod">
          <ac:chgData name="Wang Jiefei" userId="d7b57106d108fca7" providerId="LiveId" clId="{78EB5E41-516A-4278-9F21-A78550618BCC}" dt="2023-07-17T19:22:32.365" v="1197" actId="14100"/>
          <ac:cxnSpMkLst>
            <pc:docMk/>
            <pc:sldMk cId="245050874" sldId="260"/>
            <ac:cxnSpMk id="23" creationId="{586A25BE-5D49-A2CB-31D5-CC2DAF216A65}"/>
          </ac:cxnSpMkLst>
        </pc:cxnChg>
        <pc:cxnChg chg="add del mod">
          <ac:chgData name="Wang Jiefei" userId="d7b57106d108fca7" providerId="LiveId" clId="{78EB5E41-516A-4278-9F21-A78550618BCC}" dt="2023-07-17T19:22:21.965" v="1195" actId="14100"/>
          <ac:cxnSpMkLst>
            <pc:docMk/>
            <pc:sldMk cId="245050874" sldId="260"/>
            <ac:cxnSpMk id="26" creationId="{FB5C65F4-329E-1682-957D-8BD01861F59C}"/>
          </ac:cxnSpMkLst>
        </pc:cxnChg>
        <pc:cxnChg chg="add del mod">
          <ac:chgData name="Wang Jiefei" userId="d7b57106d108fca7" providerId="LiveId" clId="{78EB5E41-516A-4278-9F21-A78550618BCC}" dt="2023-07-17T19:22:16.979" v="1194" actId="478"/>
          <ac:cxnSpMkLst>
            <pc:docMk/>
            <pc:sldMk cId="245050874" sldId="260"/>
            <ac:cxnSpMk id="29" creationId="{6586F2B8-82DC-2F43-59D2-8D79D29598A9}"/>
          </ac:cxnSpMkLst>
        </pc:cxnChg>
        <pc:cxnChg chg="add del mod">
          <ac:chgData name="Wang Jiefei" userId="d7b57106d108fca7" providerId="LiveId" clId="{78EB5E41-516A-4278-9F21-A78550618BCC}" dt="2023-07-17T19:21:47.200" v="1178" actId="478"/>
          <ac:cxnSpMkLst>
            <pc:docMk/>
            <pc:sldMk cId="245050874" sldId="260"/>
            <ac:cxnSpMk id="33" creationId="{23C5A140-0C4A-2DAF-F9DF-6BA139ECAAB9}"/>
          </ac:cxnSpMkLst>
        </pc:cxnChg>
        <pc:cxnChg chg="add del mod">
          <ac:chgData name="Wang Jiefei" userId="d7b57106d108fca7" providerId="LiveId" clId="{78EB5E41-516A-4278-9F21-A78550618BCC}" dt="2023-07-17T19:22:15.723" v="1191"/>
          <ac:cxnSpMkLst>
            <pc:docMk/>
            <pc:sldMk cId="245050874" sldId="260"/>
            <ac:cxnSpMk id="37" creationId="{845CD7C7-3247-D942-97F0-7E58FF288F59}"/>
          </ac:cxnSpMkLst>
        </pc:cxnChg>
      </pc:sldChg>
      <pc:sldChg chg="addSp delSp modSp add mod ord">
        <pc:chgData name="Wang Jiefei" userId="d7b57106d108fca7" providerId="LiveId" clId="{78EB5E41-516A-4278-9F21-A78550618BCC}" dt="2023-07-17T19:29:32.516" v="1329" actId="478"/>
        <pc:sldMkLst>
          <pc:docMk/>
          <pc:sldMk cId="2731161069" sldId="261"/>
        </pc:sldMkLst>
        <pc:spChg chg="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2" creationId="{F044E40D-0321-22E1-6FF0-15197DC7C152}"/>
          </ac:spMkLst>
        </pc:spChg>
        <pc:spChg chg="mod">
          <ac:chgData name="Wang Jiefei" userId="d7b57106d108fca7" providerId="LiveId" clId="{78EB5E41-516A-4278-9F21-A78550618BCC}" dt="2023-07-17T19:28:25.874" v="1327" actId="1076"/>
          <ac:spMkLst>
            <pc:docMk/>
            <pc:sldMk cId="2731161069" sldId="261"/>
            <ac:spMk id="3" creationId="{A70558A3-9237-0730-2270-121A0818D885}"/>
          </ac:spMkLst>
        </pc:spChg>
        <pc:spChg chg="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4" creationId="{3751DFC3-1365-0E4D-400F-8C474B96DDB3}"/>
          </ac:spMkLst>
        </pc:spChg>
        <pc:spChg chg="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5" creationId="{75FCF18C-FB87-E67B-25CF-9B90BCA834C2}"/>
          </ac:spMkLst>
        </pc:spChg>
        <pc:spChg chg="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6" creationId="{9718DEE1-606E-4D8B-F39B-B6C3BAE60897}"/>
          </ac:spMkLst>
        </pc:spChg>
        <pc:spChg chg="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7" creationId="{E3751D20-0B97-80C5-132C-93E55F3DC53F}"/>
          </ac:spMkLst>
        </pc:spChg>
        <pc:spChg chg="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8" creationId="{3B8E2C1F-0D1E-FFF2-AE7B-4CF323053D15}"/>
          </ac:spMkLst>
        </pc:spChg>
        <pc:spChg chg="del mod">
          <ac:chgData name="Wang Jiefei" userId="d7b57106d108fca7" providerId="LiveId" clId="{78EB5E41-516A-4278-9F21-A78550618BCC}" dt="2023-07-17T19:16:56.480" v="1008" actId="478"/>
          <ac:spMkLst>
            <pc:docMk/>
            <pc:sldMk cId="2731161069" sldId="261"/>
            <ac:spMk id="9" creationId="{B1F519B2-2C36-A2BF-F2D3-BF6EC0238AD0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11" creationId="{8E437F61-0678-9721-112F-1F95AC37B5A5}"/>
          </ac:spMkLst>
        </pc:spChg>
        <pc:spChg chg="add del mod">
          <ac:chgData name="Wang Jiefei" userId="d7b57106d108fca7" providerId="LiveId" clId="{78EB5E41-516A-4278-9F21-A78550618BCC}" dt="2023-07-17T19:17:33.436" v="1070" actId="478"/>
          <ac:spMkLst>
            <pc:docMk/>
            <pc:sldMk cId="2731161069" sldId="261"/>
            <ac:spMk id="13" creationId="{696229A2-CCB2-2A55-995F-9CD0566AE49F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15" creationId="{6A28E0A6-A7AC-9DAF-8745-0A9CB7291DF6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17" creationId="{7B4D4BBF-5F2D-93D5-53EB-BB9B1083F269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19" creationId="{53809C4A-16E3-97E3-BF9F-A2C0D7E8C755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20" creationId="{83806D76-B3AB-2290-4730-A827278143E3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22" creationId="{3383C99E-13E1-FF5B-D717-0BB6B9B287B3}"/>
          </ac:spMkLst>
        </pc:spChg>
        <pc:spChg chg="add mod">
          <ac:chgData name="Wang Jiefei" userId="d7b57106d108fca7" providerId="LiveId" clId="{78EB5E41-516A-4278-9F21-A78550618BCC}" dt="2023-07-17T19:28:22.375" v="1326" actId="1038"/>
          <ac:spMkLst>
            <pc:docMk/>
            <pc:sldMk cId="2731161069" sldId="261"/>
            <ac:spMk id="43" creationId="{F156F5B8-E43D-BB33-0084-463025C2E0FD}"/>
          </ac:spMkLst>
        </pc:spChg>
        <pc:cxnChg chg="del mod">
          <ac:chgData name="Wang Jiefei" userId="d7b57106d108fca7" providerId="LiveId" clId="{78EB5E41-516A-4278-9F21-A78550618BCC}" dt="2023-07-17T19:25:03.443" v="1236" actId="478"/>
          <ac:cxnSpMkLst>
            <pc:docMk/>
            <pc:sldMk cId="2731161069" sldId="261"/>
            <ac:cxnSpMk id="10" creationId="{A7EBC740-9564-2784-CEEB-9646A399A3D1}"/>
          </ac:cxnSpMkLst>
        </pc:cxnChg>
        <pc:cxnChg chg="del mod">
          <ac:chgData name="Wang Jiefei" userId="d7b57106d108fca7" providerId="LiveId" clId="{78EB5E41-516A-4278-9F21-A78550618BCC}" dt="2023-07-17T19:19:20.829" v="1144" actId="478"/>
          <ac:cxnSpMkLst>
            <pc:docMk/>
            <pc:sldMk cId="2731161069" sldId="261"/>
            <ac:cxnSpMk id="12" creationId="{ABED45D1-5BEF-A7B9-80F4-3637D5E693A4}"/>
          </ac:cxnSpMkLst>
        </pc:cxnChg>
        <pc:cxnChg chg="del mod">
          <ac:chgData name="Wang Jiefei" userId="d7b57106d108fca7" providerId="LiveId" clId="{78EB5E41-516A-4278-9F21-A78550618BCC}" dt="2023-07-17T19:19:20.829" v="1144" actId="478"/>
          <ac:cxnSpMkLst>
            <pc:docMk/>
            <pc:sldMk cId="2731161069" sldId="261"/>
            <ac:cxnSpMk id="14" creationId="{E65AEB44-6C9B-A3CE-6A06-56499AE79B80}"/>
          </ac:cxnSpMkLst>
        </pc:cxnChg>
        <pc:cxnChg chg="del mod">
          <ac:chgData name="Wang Jiefei" userId="d7b57106d108fca7" providerId="LiveId" clId="{78EB5E41-516A-4278-9F21-A78550618BCC}" dt="2023-07-17T19:25:03.443" v="1236" actId="478"/>
          <ac:cxnSpMkLst>
            <pc:docMk/>
            <pc:sldMk cId="2731161069" sldId="261"/>
            <ac:cxnSpMk id="16" creationId="{77343517-8E16-C3A6-AF72-2D9F33C176E0}"/>
          </ac:cxnSpMkLst>
        </pc:cxnChg>
        <pc:cxnChg chg="del mod">
          <ac:chgData name="Wang Jiefei" userId="d7b57106d108fca7" providerId="LiveId" clId="{78EB5E41-516A-4278-9F21-A78550618BCC}" dt="2023-07-17T19:16:54.931" v="1007" actId="478"/>
          <ac:cxnSpMkLst>
            <pc:docMk/>
            <pc:sldMk cId="2731161069" sldId="261"/>
            <ac:cxnSpMk id="18" creationId="{6FE9BEBB-E0AC-97F3-4E53-52068AEC8CB6}"/>
          </ac:cxnSpMkLst>
        </pc:cxnChg>
        <pc:cxnChg chg="add del mod">
          <ac:chgData name="Wang Jiefei" userId="d7b57106d108fca7" providerId="LiveId" clId="{78EB5E41-516A-4278-9F21-A78550618BCC}" dt="2023-07-17T19:25:16.202" v="1241" actId="478"/>
          <ac:cxnSpMkLst>
            <pc:docMk/>
            <pc:sldMk cId="2731161069" sldId="261"/>
            <ac:cxnSpMk id="23" creationId="{F207FEC6-2560-086B-85AC-1433EC96D28F}"/>
          </ac:cxnSpMkLst>
        </pc:cxnChg>
        <pc:cxnChg chg="add mod">
          <ac:chgData name="Wang Jiefei" userId="d7b57106d108fca7" providerId="LiveId" clId="{78EB5E41-516A-4278-9F21-A78550618BCC}" dt="2023-07-17T19:28:22.375" v="1326" actId="1038"/>
          <ac:cxnSpMkLst>
            <pc:docMk/>
            <pc:sldMk cId="2731161069" sldId="261"/>
            <ac:cxnSpMk id="35" creationId="{879AF0D6-D810-EBBE-BDC4-0BE1418A8839}"/>
          </ac:cxnSpMkLst>
        </pc:cxnChg>
        <pc:cxnChg chg="add mod">
          <ac:chgData name="Wang Jiefei" userId="d7b57106d108fca7" providerId="LiveId" clId="{78EB5E41-516A-4278-9F21-A78550618BCC}" dt="2023-07-17T19:28:22.375" v="1326" actId="1038"/>
          <ac:cxnSpMkLst>
            <pc:docMk/>
            <pc:sldMk cId="2731161069" sldId="261"/>
            <ac:cxnSpMk id="39" creationId="{E7ACE424-D34B-0A33-AF4F-4C67A2DFDC83}"/>
          </ac:cxnSpMkLst>
        </pc:cxnChg>
        <pc:cxnChg chg="add del mod">
          <ac:chgData name="Wang Jiefei" userId="d7b57106d108fca7" providerId="LiveId" clId="{78EB5E41-516A-4278-9F21-A78550618BCC}" dt="2023-07-17T19:29:30.557" v="1328" actId="478"/>
          <ac:cxnSpMkLst>
            <pc:docMk/>
            <pc:sldMk cId="2731161069" sldId="261"/>
            <ac:cxnSpMk id="46" creationId="{0A243091-0DD4-49F6-B120-B0F02DEBD301}"/>
          </ac:cxnSpMkLst>
        </pc:cxnChg>
        <pc:cxnChg chg="add del mod">
          <ac:chgData name="Wang Jiefei" userId="d7b57106d108fca7" providerId="LiveId" clId="{78EB5E41-516A-4278-9F21-A78550618BCC}" dt="2023-07-17T19:29:30.557" v="1328" actId="478"/>
          <ac:cxnSpMkLst>
            <pc:docMk/>
            <pc:sldMk cId="2731161069" sldId="261"/>
            <ac:cxnSpMk id="51" creationId="{EE8825D8-1800-621C-4121-706CE3703B36}"/>
          </ac:cxnSpMkLst>
        </pc:cxnChg>
        <pc:cxnChg chg="add del mod">
          <ac:chgData name="Wang Jiefei" userId="d7b57106d108fca7" providerId="LiveId" clId="{78EB5E41-516A-4278-9F21-A78550618BCC}" dt="2023-07-17T19:29:32.516" v="1329" actId="478"/>
          <ac:cxnSpMkLst>
            <pc:docMk/>
            <pc:sldMk cId="2731161069" sldId="261"/>
            <ac:cxnSpMk id="55" creationId="{33E5E0BD-19DD-761B-D6B4-5A20CADB5AED}"/>
          </ac:cxnSpMkLst>
        </pc:cxnChg>
        <pc:cxnChg chg="add del mod">
          <ac:chgData name="Wang Jiefei" userId="d7b57106d108fca7" providerId="LiveId" clId="{78EB5E41-516A-4278-9F21-A78550618BCC}" dt="2023-07-17T19:29:32.516" v="1329" actId="478"/>
          <ac:cxnSpMkLst>
            <pc:docMk/>
            <pc:sldMk cId="2731161069" sldId="261"/>
            <ac:cxnSpMk id="66" creationId="{81BECA8A-8954-A2C8-BC68-549BF6E6BB55}"/>
          </ac:cxnSpMkLst>
        </pc:cxnChg>
      </pc:sldChg>
      <pc:sldChg chg="addSp delSp modSp add mod">
        <pc:chgData name="Wang Jiefei" userId="d7b57106d108fca7" providerId="LiveId" clId="{78EB5E41-516A-4278-9F21-A78550618BCC}" dt="2023-07-17T20:36:43.955" v="1408" actId="20577"/>
        <pc:sldMkLst>
          <pc:docMk/>
          <pc:sldMk cId="2810249508" sldId="262"/>
        </pc:sldMkLst>
        <pc:spChg chg="add mod">
          <ac:chgData name="Wang Jiefei" userId="d7b57106d108fca7" providerId="LiveId" clId="{78EB5E41-516A-4278-9F21-A78550618BCC}" dt="2023-07-17T20:36:17.038" v="1357" actId="14100"/>
          <ac:spMkLst>
            <pc:docMk/>
            <pc:sldMk cId="2810249508" sldId="262"/>
            <ac:spMk id="3" creationId="{BBAA065E-86DB-CD68-BCA8-535E8011D364}"/>
          </ac:spMkLst>
        </pc:spChg>
        <pc:spChg chg="add mod">
          <ac:chgData name="Wang Jiefei" userId="d7b57106d108fca7" providerId="LiveId" clId="{78EB5E41-516A-4278-9F21-A78550618BCC}" dt="2023-07-17T20:36:27.190" v="1402" actId="1037"/>
          <ac:spMkLst>
            <pc:docMk/>
            <pc:sldMk cId="2810249508" sldId="262"/>
            <ac:spMk id="4" creationId="{3209B5D5-7CAE-9178-6072-159C1B519603}"/>
          </ac:spMkLst>
        </pc:spChg>
        <pc:spChg chg="add mod">
          <ac:chgData name="Wang Jiefei" userId="d7b57106d108fca7" providerId="LiveId" clId="{78EB5E41-516A-4278-9F21-A78550618BCC}" dt="2023-07-17T20:36:43.955" v="1408" actId="20577"/>
          <ac:spMkLst>
            <pc:docMk/>
            <pc:sldMk cId="2810249508" sldId="262"/>
            <ac:spMk id="5" creationId="{3B69569D-2385-6A9F-99E1-E9582CC50559}"/>
          </ac:spMkLst>
        </pc:spChg>
        <pc:spChg chg="del">
          <ac:chgData name="Wang Jiefei" userId="d7b57106d108fca7" providerId="LiveId" clId="{78EB5E41-516A-4278-9F21-A78550618BCC}" dt="2023-07-17T20:36:18.975" v="1358" actId="478"/>
          <ac:spMkLst>
            <pc:docMk/>
            <pc:sldMk cId="2810249508" sldId="262"/>
            <ac:spMk id="21" creationId="{1DDE8F64-F00D-1307-B679-93F098E9BB7B}"/>
          </ac:spMkLst>
        </pc:spChg>
      </pc:sldChg>
      <pc:sldChg chg="modSp add del mod">
        <pc:chgData name="Wang Jiefei" userId="d7b57106d108fca7" providerId="LiveId" clId="{78EB5E41-516A-4278-9F21-A78550618BCC}" dt="2023-07-17T20:36:00.864" v="1353" actId="47"/>
        <pc:sldMkLst>
          <pc:docMk/>
          <pc:sldMk cId="4058897544" sldId="262"/>
        </pc:sldMkLst>
        <pc:spChg chg="mod">
          <ac:chgData name="Wang Jiefei" userId="d7b57106d108fca7" providerId="LiveId" clId="{78EB5E41-516A-4278-9F21-A78550618BCC}" dt="2023-07-17T19:36:19.408" v="1344" actId="20577"/>
          <ac:spMkLst>
            <pc:docMk/>
            <pc:sldMk cId="4058897544" sldId="262"/>
            <ac:spMk id="33" creationId="{A11CD06C-86F4-476E-EC80-8BBF97663F7E}"/>
          </ac:spMkLst>
        </pc:spChg>
      </pc:sldChg>
      <pc:sldChg chg="addSp delSp modSp add mod">
        <pc:chgData name="Wang Jiefei" userId="d7b57106d108fca7" providerId="LiveId" clId="{78EB5E41-516A-4278-9F21-A78550618BCC}" dt="2023-07-17T21:01:15.918" v="1572" actId="478"/>
        <pc:sldMkLst>
          <pc:docMk/>
          <pc:sldMk cId="1008970773" sldId="263"/>
        </pc:sldMkLst>
        <pc:spChg chg="mod">
          <ac:chgData name="Wang Jiefei" userId="d7b57106d108fca7" providerId="LiveId" clId="{78EB5E41-516A-4278-9F21-A78550618BCC}" dt="2023-07-17T20:54:44.820" v="1410" actId="14100"/>
          <ac:spMkLst>
            <pc:docMk/>
            <pc:sldMk cId="1008970773" sldId="263"/>
            <ac:spMk id="3" creationId="{BBAA065E-86DB-CD68-BCA8-535E8011D364}"/>
          </ac:spMkLst>
        </pc:spChg>
        <pc:spChg chg="mod">
          <ac:chgData name="Wang Jiefei" userId="d7b57106d108fca7" providerId="LiveId" clId="{78EB5E41-516A-4278-9F21-A78550618BCC}" dt="2023-07-17T20:54:49.988" v="1428" actId="20577"/>
          <ac:spMkLst>
            <pc:docMk/>
            <pc:sldMk cId="1008970773" sldId="263"/>
            <ac:spMk id="4" creationId="{3209B5D5-7CAE-9178-6072-159C1B519603}"/>
          </ac:spMkLst>
        </pc:spChg>
        <pc:spChg chg="del">
          <ac:chgData name="Wang Jiefei" userId="d7b57106d108fca7" providerId="LiveId" clId="{78EB5E41-516A-4278-9F21-A78550618BCC}" dt="2023-07-17T21:01:15.918" v="1572" actId="478"/>
          <ac:spMkLst>
            <pc:docMk/>
            <pc:sldMk cId="1008970773" sldId="263"/>
            <ac:spMk id="5" creationId="{3B69569D-2385-6A9F-99E1-E9582CC50559}"/>
          </ac:spMkLst>
        </pc:spChg>
        <pc:spChg chg="add mod">
          <ac:chgData name="Wang Jiefei" userId="d7b57106d108fca7" providerId="LiveId" clId="{78EB5E41-516A-4278-9F21-A78550618BCC}" dt="2023-07-17T20:55:33.627" v="1451" actId="1076"/>
          <ac:spMkLst>
            <pc:docMk/>
            <pc:sldMk cId="1008970773" sldId="263"/>
            <ac:spMk id="6" creationId="{AC48D80B-C38F-07A7-0E67-97C80BD7BAA6}"/>
          </ac:spMkLst>
        </pc:spChg>
        <pc:spChg chg="add mod">
          <ac:chgData name="Wang Jiefei" userId="d7b57106d108fca7" providerId="LiveId" clId="{78EB5E41-516A-4278-9F21-A78550618BCC}" dt="2023-07-17T20:57:44.804" v="1567" actId="1076"/>
          <ac:spMkLst>
            <pc:docMk/>
            <pc:sldMk cId="1008970773" sldId="263"/>
            <ac:spMk id="7" creationId="{38E4AEC4-528D-9BA5-08CC-AB4A9033998E}"/>
          </ac:spMkLst>
        </pc:spChg>
        <pc:spChg chg="add mod">
          <ac:chgData name="Wang Jiefei" userId="d7b57106d108fca7" providerId="LiveId" clId="{78EB5E41-516A-4278-9F21-A78550618BCC}" dt="2023-07-17T21:01:00.564" v="1570" actId="14100"/>
          <ac:spMkLst>
            <pc:docMk/>
            <pc:sldMk cId="1008970773" sldId="263"/>
            <ac:spMk id="8" creationId="{26C5F0FB-C69C-1DFA-43E2-9BCE9D37A77A}"/>
          </ac:spMkLst>
        </pc:spChg>
        <pc:spChg chg="add mod">
          <ac:chgData name="Wang Jiefei" userId="d7b57106d108fca7" providerId="LiveId" clId="{78EB5E41-516A-4278-9F21-A78550618BCC}" dt="2023-07-17T20:57:14.653" v="1530" actId="20577"/>
          <ac:spMkLst>
            <pc:docMk/>
            <pc:sldMk cId="1008970773" sldId="263"/>
            <ac:spMk id="10" creationId="{928ED471-B9DB-A7F7-39D6-890CDD21F15C}"/>
          </ac:spMkLst>
        </pc:spChg>
        <pc:spChg chg="add mod">
          <ac:chgData name="Wang Jiefei" userId="d7b57106d108fca7" providerId="LiveId" clId="{78EB5E41-516A-4278-9F21-A78550618BCC}" dt="2023-07-17T21:01:09.132" v="1571" actId="1076"/>
          <ac:spMkLst>
            <pc:docMk/>
            <pc:sldMk cId="1008970773" sldId="263"/>
            <ac:spMk id="11" creationId="{3BC3AD10-5F67-C5FE-A434-6751F44EB42C}"/>
          </ac:spMkLst>
        </pc:spChg>
        <pc:spChg chg="add mod">
          <ac:chgData name="Wang Jiefei" userId="d7b57106d108fca7" providerId="LiveId" clId="{78EB5E41-516A-4278-9F21-A78550618BCC}" dt="2023-07-17T20:57:12.583" v="1529" actId="20577"/>
          <ac:spMkLst>
            <pc:docMk/>
            <pc:sldMk cId="1008970773" sldId="263"/>
            <ac:spMk id="12" creationId="{3683AAEA-4ED5-B96B-D831-5817CE48DC12}"/>
          </ac:spMkLst>
        </pc:spChg>
        <pc:spChg chg="mod">
          <ac:chgData name="Wang Jiefei" userId="d7b57106d108fca7" providerId="LiveId" clId="{78EB5E41-516A-4278-9F21-A78550618BCC}" dt="2023-07-17T20:57:36.038" v="1566" actId="1035"/>
          <ac:spMkLst>
            <pc:docMk/>
            <pc:sldMk cId="1008970773" sldId="263"/>
            <ac:spMk id="34" creationId="{46605747-ABFD-BDA0-C14D-6EEA0DE0226F}"/>
          </ac:spMkLst>
        </pc:spChg>
        <pc:spChg chg="mod">
          <ac:chgData name="Wang Jiefei" userId="d7b57106d108fca7" providerId="LiveId" clId="{78EB5E41-516A-4278-9F21-A78550618BCC}" dt="2023-07-17T20:57:36.038" v="1566" actId="1035"/>
          <ac:spMkLst>
            <pc:docMk/>
            <pc:sldMk cId="1008970773" sldId="263"/>
            <ac:spMk id="35" creationId="{8B78CC76-6FBC-33F7-0BDF-BC67C3A54526}"/>
          </ac:spMkLst>
        </pc:spChg>
        <pc:spChg chg="mod">
          <ac:chgData name="Wang Jiefei" userId="d7b57106d108fca7" providerId="LiveId" clId="{78EB5E41-516A-4278-9F21-A78550618BCC}" dt="2023-07-17T20:57:03.543" v="1526" actId="1035"/>
          <ac:spMkLst>
            <pc:docMk/>
            <pc:sldMk cId="1008970773" sldId="263"/>
            <ac:spMk id="36" creationId="{61657CA2-FF2E-4D8D-2253-67BF07A5957A}"/>
          </ac:spMkLst>
        </pc:spChg>
        <pc:spChg chg="mod">
          <ac:chgData name="Wang Jiefei" userId="d7b57106d108fca7" providerId="LiveId" clId="{78EB5E41-516A-4278-9F21-A78550618BCC}" dt="2023-07-17T20:57:03.543" v="1526" actId="1035"/>
          <ac:spMkLst>
            <pc:docMk/>
            <pc:sldMk cId="1008970773" sldId="263"/>
            <ac:spMk id="37" creationId="{26EE46B3-3478-3710-7CB8-058C136FF845}"/>
          </ac:spMkLst>
        </pc:spChg>
        <pc:cxnChg chg="mod">
          <ac:chgData name="Wang Jiefei" userId="d7b57106d108fca7" providerId="LiveId" clId="{78EB5E41-516A-4278-9F21-A78550618BCC}" dt="2023-07-17T20:57:36.038" v="1566" actId="1035"/>
          <ac:cxnSpMkLst>
            <pc:docMk/>
            <pc:sldMk cId="1008970773" sldId="263"/>
            <ac:cxnSpMk id="38" creationId="{976D5783-A2CC-AF2E-D62E-15DDF679539A}"/>
          </ac:cxnSpMkLst>
        </pc:cxnChg>
        <pc:cxnChg chg="mod">
          <ac:chgData name="Wang Jiefei" userId="d7b57106d108fca7" providerId="LiveId" clId="{78EB5E41-516A-4278-9F21-A78550618BCC}" dt="2023-07-17T20:57:36.038" v="1566" actId="1035"/>
          <ac:cxnSpMkLst>
            <pc:docMk/>
            <pc:sldMk cId="1008970773" sldId="263"/>
            <ac:cxnSpMk id="39" creationId="{13725FC4-3579-4F9E-D91F-50C48D5B8BE6}"/>
          </ac:cxnSpMkLst>
        </pc:cxnChg>
        <pc:cxnChg chg="mod">
          <ac:chgData name="Wang Jiefei" userId="d7b57106d108fca7" providerId="LiveId" clId="{78EB5E41-516A-4278-9F21-A78550618BCC}" dt="2023-07-17T20:57:03.543" v="1526" actId="1035"/>
          <ac:cxnSpMkLst>
            <pc:docMk/>
            <pc:sldMk cId="1008970773" sldId="263"/>
            <ac:cxnSpMk id="40" creationId="{5868495F-34C0-C4CF-C436-EC44A474A662}"/>
          </ac:cxnSpMkLst>
        </pc:cxnChg>
        <pc:cxnChg chg="mod">
          <ac:chgData name="Wang Jiefei" userId="d7b57106d108fca7" providerId="LiveId" clId="{78EB5E41-516A-4278-9F21-A78550618BCC}" dt="2023-07-17T20:57:03.543" v="1526" actId="1035"/>
          <ac:cxnSpMkLst>
            <pc:docMk/>
            <pc:sldMk cId="1008970773" sldId="263"/>
            <ac:cxnSpMk id="41" creationId="{67120BCB-DFBC-AC87-EFEA-1CD7EB16345C}"/>
          </ac:cxnSpMkLst>
        </pc:cxnChg>
      </pc:sldChg>
      <pc:sldChg chg="addSp delSp modSp mod">
        <pc:chgData name="Wang Jiefei" userId="d7b57106d108fca7" providerId="LiveId" clId="{78EB5E41-516A-4278-9F21-A78550618BCC}" dt="2023-07-19T16:09:41.706" v="2082" actId="1038"/>
        <pc:sldMkLst>
          <pc:docMk/>
          <pc:sldMk cId="4009777910" sldId="264"/>
        </pc:sldMkLst>
        <pc:spChg chg="mod ord topLvl">
          <ac:chgData name="Wang Jiefei" userId="d7b57106d108fca7" providerId="LiveId" clId="{78EB5E41-516A-4278-9F21-A78550618BCC}" dt="2023-07-19T16:08:57.541" v="2058" actId="164"/>
          <ac:spMkLst>
            <pc:docMk/>
            <pc:sldMk cId="4009777910" sldId="264"/>
            <ac:spMk id="4" creationId="{9869B951-8258-575B-B9AF-68D687B688BB}"/>
          </ac:spMkLst>
        </pc:spChg>
        <pc:spChg chg="mod topLvl">
          <ac:chgData name="Wang Jiefei" userId="d7b57106d108fca7" providerId="LiveId" clId="{78EB5E41-516A-4278-9F21-A78550618BCC}" dt="2023-07-19T16:08:57.541" v="2058" actId="164"/>
          <ac:spMkLst>
            <pc:docMk/>
            <pc:sldMk cId="4009777910" sldId="264"/>
            <ac:spMk id="5" creationId="{6C543CE2-E90B-C42F-C908-7929B8A92BCC}"/>
          </ac:spMkLst>
        </pc:spChg>
        <pc:spChg chg="mod topLvl">
          <ac:chgData name="Wang Jiefei" userId="d7b57106d108fca7" providerId="LiveId" clId="{78EB5E41-516A-4278-9F21-A78550618BCC}" dt="2023-07-19T16:09:36.554" v="2076" actId="165"/>
          <ac:spMkLst>
            <pc:docMk/>
            <pc:sldMk cId="4009777910" sldId="264"/>
            <ac:spMk id="6" creationId="{EAD3AE37-54D8-BA1C-ACC7-C66FD73F4C1A}"/>
          </ac:spMkLst>
        </pc:spChg>
        <pc:spChg chg="mod topLvl">
          <ac:chgData name="Wang Jiefei" userId="d7b57106d108fca7" providerId="LiveId" clId="{78EB5E41-516A-4278-9F21-A78550618BCC}" dt="2023-07-19T16:09:41.706" v="2082" actId="1038"/>
          <ac:spMkLst>
            <pc:docMk/>
            <pc:sldMk cId="4009777910" sldId="264"/>
            <ac:spMk id="7" creationId="{73FCC641-5E19-6647-7F9F-6566B86C8D58}"/>
          </ac:spMkLst>
        </pc:spChg>
        <pc:spChg chg="mod topLvl">
          <ac:chgData name="Wang Jiefei" userId="d7b57106d108fca7" providerId="LiveId" clId="{78EB5E41-516A-4278-9F21-A78550618BCC}" dt="2023-07-19T16:09:41.706" v="2082" actId="1038"/>
          <ac:spMkLst>
            <pc:docMk/>
            <pc:sldMk cId="4009777910" sldId="264"/>
            <ac:spMk id="8" creationId="{5DB390A1-C884-E750-EC84-645E170187A2}"/>
          </ac:spMkLst>
        </pc:spChg>
        <pc:spChg chg="mod topLvl">
          <ac:chgData name="Wang Jiefei" userId="d7b57106d108fca7" providerId="LiveId" clId="{78EB5E41-516A-4278-9F21-A78550618BCC}" dt="2023-07-19T16:09:41.706" v="2082" actId="1038"/>
          <ac:spMkLst>
            <pc:docMk/>
            <pc:sldMk cId="4009777910" sldId="264"/>
            <ac:spMk id="9" creationId="{E9BDBE3F-6E11-7110-CB63-E9780DC7DD88}"/>
          </ac:spMkLst>
        </pc:spChg>
        <pc:spChg chg="mod topLvl">
          <ac:chgData name="Wang Jiefei" userId="d7b57106d108fca7" providerId="LiveId" clId="{78EB5E41-516A-4278-9F21-A78550618BCC}" dt="2023-07-19T16:09:41.706" v="2082" actId="1038"/>
          <ac:spMkLst>
            <pc:docMk/>
            <pc:sldMk cId="4009777910" sldId="264"/>
            <ac:spMk id="10" creationId="{C1AD12B8-F7C3-7465-FD46-DB720E059D90}"/>
          </ac:spMkLst>
        </pc:spChg>
        <pc:spChg chg="mod">
          <ac:chgData name="Wang Jiefei" userId="d7b57106d108fca7" providerId="LiveId" clId="{78EB5E41-516A-4278-9F21-A78550618BCC}" dt="2023-07-19T16:07:20.327" v="1951" actId="408"/>
          <ac:spMkLst>
            <pc:docMk/>
            <pc:sldMk cId="4009777910" sldId="264"/>
            <ac:spMk id="25" creationId="{0014F980-B1A8-D753-667E-FC29EAAF6F13}"/>
          </ac:spMkLst>
        </pc:spChg>
        <pc:spChg chg="add mod">
          <ac:chgData name="Wang Jiefei" userId="d7b57106d108fca7" providerId="LiveId" clId="{78EB5E41-516A-4278-9F21-A78550618BCC}" dt="2023-07-19T16:09:17.275" v="2074" actId="1036"/>
          <ac:spMkLst>
            <pc:docMk/>
            <pc:sldMk cId="4009777910" sldId="264"/>
            <ac:spMk id="49" creationId="{5FC6138B-F906-1DA1-4E60-45212D42F405}"/>
          </ac:spMkLst>
        </pc:spChg>
        <pc:spChg chg="add mod">
          <ac:chgData name="Wang Jiefei" userId="d7b57106d108fca7" providerId="LiveId" clId="{78EB5E41-516A-4278-9F21-A78550618BCC}" dt="2023-07-19T16:09:27.115" v="2075" actId="1076"/>
          <ac:spMkLst>
            <pc:docMk/>
            <pc:sldMk cId="4009777910" sldId="264"/>
            <ac:spMk id="50" creationId="{AE08C66E-4581-BFA2-6D62-8361743DFA65}"/>
          </ac:spMkLst>
        </pc:spChg>
        <pc:grpChg chg="add mod">
          <ac:chgData name="Wang Jiefei" userId="d7b57106d108fca7" providerId="LiveId" clId="{78EB5E41-516A-4278-9F21-A78550618BCC}" dt="2023-07-19T15:55:36.766" v="1574" actId="164"/>
          <ac:grpSpMkLst>
            <pc:docMk/>
            <pc:sldMk cId="4009777910" sldId="264"/>
            <ac:grpSpMk id="2" creationId="{44E019BE-7FCB-F414-1CCD-96CC9D532DE3}"/>
          </ac:grpSpMkLst>
        </pc:grpChg>
        <pc:grpChg chg="add del mod">
          <ac:chgData name="Wang Jiefei" userId="d7b57106d108fca7" providerId="LiveId" clId="{78EB5E41-516A-4278-9F21-A78550618BCC}" dt="2023-07-19T16:05:24.023" v="1879" actId="165"/>
          <ac:grpSpMkLst>
            <pc:docMk/>
            <pc:sldMk cId="4009777910" sldId="264"/>
            <ac:grpSpMk id="44" creationId="{B588C006-B520-B533-FDFA-15845C1CE94C}"/>
          </ac:grpSpMkLst>
        </pc:grpChg>
        <pc:grpChg chg="add del mod">
          <ac:chgData name="Wang Jiefei" userId="d7b57106d108fca7" providerId="LiveId" clId="{78EB5E41-516A-4278-9F21-A78550618BCC}" dt="2023-07-19T16:05:58.671" v="1891" actId="165"/>
          <ac:grpSpMkLst>
            <pc:docMk/>
            <pc:sldMk cId="4009777910" sldId="264"/>
            <ac:grpSpMk id="45" creationId="{9082EB58-139E-7A72-12F2-B8F256A0A7BB}"/>
          </ac:grpSpMkLst>
        </pc:grpChg>
        <pc:grpChg chg="add del mod">
          <ac:chgData name="Wang Jiefei" userId="d7b57106d108fca7" providerId="LiveId" clId="{78EB5E41-516A-4278-9F21-A78550618BCC}" dt="2023-07-19T16:06:24.237" v="1903" actId="165"/>
          <ac:grpSpMkLst>
            <pc:docMk/>
            <pc:sldMk cId="4009777910" sldId="264"/>
            <ac:grpSpMk id="46" creationId="{FD06586B-97A8-6B4C-F2D2-A568639CCAD2}"/>
          </ac:grpSpMkLst>
        </pc:grpChg>
        <pc:grpChg chg="add mod">
          <ac:chgData name="Wang Jiefei" userId="d7b57106d108fca7" providerId="LiveId" clId="{78EB5E41-516A-4278-9F21-A78550618BCC}" dt="2023-07-19T16:09:12.414" v="2061" actId="465"/>
          <ac:grpSpMkLst>
            <pc:docMk/>
            <pc:sldMk cId="4009777910" sldId="264"/>
            <ac:grpSpMk id="117" creationId="{B12E8837-6AD8-81D8-1987-F96D7E3A5338}"/>
          </ac:grpSpMkLst>
        </pc:grpChg>
        <pc:grpChg chg="add del mod">
          <ac:chgData name="Wang Jiefei" userId="d7b57106d108fca7" providerId="LiveId" clId="{78EB5E41-516A-4278-9F21-A78550618BCC}" dt="2023-07-19T16:09:36.554" v="2076" actId="165"/>
          <ac:grpSpMkLst>
            <pc:docMk/>
            <pc:sldMk cId="4009777910" sldId="264"/>
            <ac:grpSpMk id="118" creationId="{4FCDDB04-B444-25D5-7501-33BE240F5EC5}"/>
          </ac:grpSpMkLst>
        </pc:grpChg>
        <pc:grpChg chg="add del mod">
          <ac:chgData name="Wang Jiefei" userId="d7b57106d108fca7" providerId="LiveId" clId="{78EB5E41-516A-4278-9F21-A78550618BCC}" dt="2023-07-19T16:09:36.554" v="2076" actId="165"/>
          <ac:grpSpMkLst>
            <pc:docMk/>
            <pc:sldMk cId="4009777910" sldId="264"/>
            <ac:grpSpMk id="119" creationId="{4F6252D8-569D-6A86-4DD8-0B853829D5B9}"/>
          </ac:grpSpMkLst>
        </pc:grpChg>
        <pc:cxnChg chg="add mod">
          <ac:chgData name="Wang Jiefei" userId="d7b57106d108fca7" providerId="LiveId" clId="{78EB5E41-516A-4278-9F21-A78550618BCC}" dt="2023-07-19T16:09:12.414" v="2061" actId="465"/>
          <ac:cxnSpMkLst>
            <pc:docMk/>
            <pc:sldMk cId="4009777910" sldId="264"/>
            <ac:cxnSpMk id="11" creationId="{CD206994-D177-8E84-F6A1-AD4D02672FB1}"/>
          </ac:cxnSpMkLst>
        </pc:cxnChg>
        <pc:cxnChg chg="add mod">
          <ac:chgData name="Wang Jiefei" userId="d7b57106d108fca7" providerId="LiveId" clId="{78EB5E41-516A-4278-9F21-A78550618BCC}" dt="2023-07-19T16:09:12.414" v="2061" actId="465"/>
          <ac:cxnSpMkLst>
            <pc:docMk/>
            <pc:sldMk cId="4009777910" sldId="264"/>
            <ac:cxnSpMk id="14" creationId="{B0D254F9-1818-8BBD-398E-0EBF9D5981EB}"/>
          </ac:cxnSpMkLst>
        </pc:cxnChg>
        <pc:cxnChg chg="add mod">
          <ac:chgData name="Wang Jiefei" userId="d7b57106d108fca7" providerId="LiveId" clId="{78EB5E41-516A-4278-9F21-A78550618BCC}" dt="2023-07-19T16:09:41.706" v="2082" actId="1038"/>
          <ac:cxnSpMkLst>
            <pc:docMk/>
            <pc:sldMk cId="4009777910" sldId="264"/>
            <ac:cxnSpMk id="17" creationId="{59F1D1EA-0990-EBFC-780A-415CC8394E60}"/>
          </ac:cxnSpMkLst>
        </pc:cxnChg>
        <pc:cxnChg chg="add mod">
          <ac:chgData name="Wang Jiefei" userId="d7b57106d108fca7" providerId="LiveId" clId="{78EB5E41-516A-4278-9F21-A78550618BCC}" dt="2023-07-19T16:09:41.706" v="2082" actId="1038"/>
          <ac:cxnSpMkLst>
            <pc:docMk/>
            <pc:sldMk cId="4009777910" sldId="264"/>
            <ac:cxnSpMk id="23" creationId="{A5A67B2F-0843-6391-DCC1-BD078D004C6D}"/>
          </ac:cxnSpMkLst>
        </pc:cxnChg>
        <pc:cxnChg chg="add mod">
          <ac:chgData name="Wang Jiefei" userId="d7b57106d108fca7" providerId="LiveId" clId="{78EB5E41-516A-4278-9F21-A78550618BCC}" dt="2023-07-19T16:09:12.414" v="2061" actId="465"/>
          <ac:cxnSpMkLst>
            <pc:docMk/>
            <pc:sldMk cId="4009777910" sldId="264"/>
            <ac:cxnSpMk id="27" creationId="{630CD985-85D3-4808-C8A1-6ABC0AF72145}"/>
          </ac:cxnSpMkLst>
        </pc:cxnChg>
        <pc:cxnChg chg="add mod">
          <ac:chgData name="Wang Jiefei" userId="d7b57106d108fca7" providerId="LiveId" clId="{78EB5E41-516A-4278-9F21-A78550618BCC}" dt="2023-07-19T16:09:41.706" v="2082" actId="1038"/>
          <ac:cxnSpMkLst>
            <pc:docMk/>
            <pc:sldMk cId="4009777910" sldId="264"/>
            <ac:cxnSpMk id="30" creationId="{123DA2C3-9D63-921D-E715-33E8BE008638}"/>
          </ac:cxnSpMkLst>
        </pc:cxnChg>
        <pc:cxnChg chg="add mod">
          <ac:chgData name="Wang Jiefei" userId="d7b57106d108fca7" providerId="LiveId" clId="{78EB5E41-516A-4278-9F21-A78550618BCC}" dt="2023-07-19T16:09:41.706" v="2082" actId="1038"/>
          <ac:cxnSpMkLst>
            <pc:docMk/>
            <pc:sldMk cId="4009777910" sldId="264"/>
            <ac:cxnSpMk id="33" creationId="{DBBE07CE-81E6-4F94-EAAC-0CBC803BD726}"/>
          </ac:cxnSpMkLst>
        </pc:cxnChg>
      </pc:sldChg>
    </pc:docChg>
  </pc:docChgLst>
  <pc:docChgLst>
    <pc:chgData name="Wang Jiefei" userId="d7b57106d108fca7" providerId="LiveId" clId="{B314EC11-193F-431E-B14F-1461788EEA7E}"/>
    <pc:docChg chg="undo custSel addSld modSld sldOrd">
      <pc:chgData name="Wang Jiefei" userId="d7b57106d108fca7" providerId="LiveId" clId="{B314EC11-193F-431E-B14F-1461788EEA7E}" dt="2023-08-01T15:14:25.455" v="2823" actId="1076"/>
      <pc:docMkLst>
        <pc:docMk/>
      </pc:docMkLst>
      <pc:sldChg chg="delSp modSp mod">
        <pc:chgData name="Wang Jiefei" userId="d7b57106d108fca7" providerId="LiveId" clId="{B314EC11-193F-431E-B14F-1461788EEA7E}" dt="2023-07-24T01:27:26.283" v="180" actId="478"/>
        <pc:sldMkLst>
          <pc:docMk/>
          <pc:sldMk cId="1372920513" sldId="259"/>
        </pc:sldMkLst>
        <pc:spChg chg="mod">
          <ac:chgData name="Wang Jiefei" userId="d7b57106d108fca7" providerId="LiveId" clId="{B314EC11-193F-431E-B14F-1461788EEA7E}" dt="2023-07-24T01:27:18.683" v="177" actId="6549"/>
          <ac:spMkLst>
            <pc:docMk/>
            <pc:sldMk cId="1372920513" sldId="259"/>
            <ac:spMk id="11" creationId="{D97E3A9B-DF39-10D1-453B-D7D31402A101}"/>
          </ac:spMkLst>
        </pc:spChg>
        <pc:spChg chg="mod">
          <ac:chgData name="Wang Jiefei" userId="d7b57106d108fca7" providerId="LiveId" clId="{B314EC11-193F-431E-B14F-1461788EEA7E}" dt="2023-07-24T01:27:20.178" v="179" actId="20577"/>
          <ac:spMkLst>
            <pc:docMk/>
            <pc:sldMk cId="1372920513" sldId="259"/>
            <ac:spMk id="15" creationId="{D5229A76-7951-149F-DC86-52D3E2D92EDB}"/>
          </ac:spMkLst>
        </pc:spChg>
        <pc:spChg chg="del">
          <ac:chgData name="Wang Jiefei" userId="d7b57106d108fca7" providerId="LiveId" clId="{B314EC11-193F-431E-B14F-1461788EEA7E}" dt="2023-07-24T01:27:26.283" v="180" actId="478"/>
          <ac:spMkLst>
            <pc:docMk/>
            <pc:sldMk cId="1372920513" sldId="259"/>
            <ac:spMk id="21" creationId="{1DDE8F64-F00D-1307-B679-93F098E9BB7B}"/>
          </ac:spMkLst>
        </pc:spChg>
      </pc:sldChg>
      <pc:sldChg chg="addSp delSp modSp add mod">
        <pc:chgData name="Wang Jiefei" userId="d7b57106d108fca7" providerId="LiveId" clId="{B314EC11-193F-431E-B14F-1461788EEA7E}" dt="2023-07-18T17:13:28.001" v="175" actId="20577"/>
        <pc:sldMkLst>
          <pc:docMk/>
          <pc:sldMk cId="4009777910" sldId="264"/>
        </pc:sldMkLst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2" creationId="{E75BE0D7-EA16-18EA-2465-0E3C16D6CCBB}"/>
          </ac:spMkLst>
        </pc:spChg>
        <pc:spChg chg="add del mod">
          <ac:chgData name="Wang Jiefei" userId="d7b57106d108fca7" providerId="LiveId" clId="{B314EC11-193F-431E-B14F-1461788EEA7E}" dt="2023-07-18T17:09:54.193" v="94" actId="478"/>
          <ac:spMkLst>
            <pc:docMk/>
            <pc:sldMk cId="4009777910" sldId="264"/>
            <ac:spMk id="3" creationId="{C8E3E71F-A8AB-9B18-59EF-287613AFA025}"/>
          </ac:spMkLst>
        </pc:spChg>
        <pc:spChg chg="add mod">
          <ac:chgData name="Wang Jiefei" userId="d7b57106d108fca7" providerId="LiveId" clId="{B314EC11-193F-431E-B14F-1461788EEA7E}" dt="2023-07-18T17:11:49.436" v="129" actId="1076"/>
          <ac:spMkLst>
            <pc:docMk/>
            <pc:sldMk cId="4009777910" sldId="264"/>
            <ac:spMk id="4" creationId="{9869B951-8258-575B-B9AF-68D687B688BB}"/>
          </ac:spMkLst>
        </pc:spChg>
        <pc:spChg chg="add mod">
          <ac:chgData name="Wang Jiefei" userId="d7b57106d108fca7" providerId="LiveId" clId="{B314EC11-193F-431E-B14F-1461788EEA7E}" dt="2023-07-18T17:11:52.570" v="130" actId="1076"/>
          <ac:spMkLst>
            <pc:docMk/>
            <pc:sldMk cId="4009777910" sldId="264"/>
            <ac:spMk id="5" creationId="{6C543CE2-E90B-C42F-C908-7929B8A92BCC}"/>
          </ac:spMkLst>
        </pc:spChg>
        <pc:spChg chg="add mod">
          <ac:chgData name="Wang Jiefei" userId="d7b57106d108fca7" providerId="LiveId" clId="{B314EC11-193F-431E-B14F-1461788EEA7E}" dt="2023-07-18T17:13:03.298" v="144" actId="20577"/>
          <ac:spMkLst>
            <pc:docMk/>
            <pc:sldMk cId="4009777910" sldId="264"/>
            <ac:spMk id="6" creationId="{EAD3AE37-54D8-BA1C-ACC7-C66FD73F4C1A}"/>
          </ac:spMkLst>
        </pc:spChg>
        <pc:spChg chg="add mod">
          <ac:chgData name="Wang Jiefei" userId="d7b57106d108fca7" providerId="LiveId" clId="{B314EC11-193F-431E-B14F-1461788EEA7E}" dt="2023-07-18T17:11:56.292" v="132" actId="1076"/>
          <ac:spMkLst>
            <pc:docMk/>
            <pc:sldMk cId="4009777910" sldId="264"/>
            <ac:spMk id="7" creationId="{73FCC641-5E19-6647-7F9F-6566B86C8D58}"/>
          </ac:spMkLst>
        </pc:spChg>
        <pc:spChg chg="add mod">
          <ac:chgData name="Wang Jiefei" userId="d7b57106d108fca7" providerId="LiveId" clId="{B314EC11-193F-431E-B14F-1461788EEA7E}" dt="2023-07-18T17:11:54.302" v="131" actId="1076"/>
          <ac:spMkLst>
            <pc:docMk/>
            <pc:sldMk cId="4009777910" sldId="264"/>
            <ac:spMk id="8" creationId="{5DB390A1-C884-E750-EC84-645E170187A2}"/>
          </ac:spMkLst>
        </pc:spChg>
        <pc:spChg chg="add mod">
          <ac:chgData name="Wang Jiefei" userId="d7b57106d108fca7" providerId="LiveId" clId="{B314EC11-193F-431E-B14F-1461788EEA7E}" dt="2023-07-18T17:13:20.132" v="159" actId="1076"/>
          <ac:spMkLst>
            <pc:docMk/>
            <pc:sldMk cId="4009777910" sldId="264"/>
            <ac:spMk id="9" creationId="{E9BDBE3F-6E11-7110-CB63-E9780DC7DD88}"/>
          </ac:spMkLst>
        </pc:spChg>
        <pc:spChg chg="add mod">
          <ac:chgData name="Wang Jiefei" userId="d7b57106d108fca7" providerId="LiveId" clId="{B314EC11-193F-431E-B14F-1461788EEA7E}" dt="2023-07-18T17:13:28.001" v="175" actId="20577"/>
          <ac:spMkLst>
            <pc:docMk/>
            <pc:sldMk cId="4009777910" sldId="264"/>
            <ac:spMk id="10" creationId="{C1AD12B8-F7C3-7465-FD46-DB720E059D90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11" creationId="{D97E3A9B-DF39-10D1-453B-D7D31402A101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15" creationId="{D5229A76-7951-149F-DC86-52D3E2D92EDB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19" creationId="{877CAF5C-4C56-FFF1-1AD3-756A691FC3AC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20" creationId="{7D2710D9-6F53-D390-5E17-20167049CE95}"/>
          </ac:spMkLst>
        </pc:spChg>
        <pc:spChg chg="del mod">
          <ac:chgData name="Wang Jiefei" userId="d7b57106d108fca7" providerId="LiveId" clId="{B314EC11-193F-431E-B14F-1461788EEA7E}" dt="2023-07-18T17:11:27.514" v="116" actId="478"/>
          <ac:spMkLst>
            <pc:docMk/>
            <pc:sldMk cId="4009777910" sldId="264"/>
            <ac:spMk id="21" creationId="{1DDE8F64-F00D-1307-B679-93F098E9BB7B}"/>
          </ac:spMkLst>
        </pc:spChg>
        <pc:spChg chg="mod">
          <ac:chgData name="Wang Jiefei" userId="d7b57106d108fca7" providerId="LiveId" clId="{B314EC11-193F-431E-B14F-1461788EEA7E}" dt="2023-07-18T17:11:48.016" v="128" actId="1076"/>
          <ac:spMkLst>
            <pc:docMk/>
            <pc:sldMk cId="4009777910" sldId="264"/>
            <ac:spMk id="25" creationId="{0014F980-B1A8-D753-667E-FC29EAAF6F13}"/>
          </ac:spMkLst>
        </pc:spChg>
        <pc:spChg chg="del">
          <ac:chgData name="Wang Jiefei" userId="d7b57106d108fca7" providerId="LiveId" clId="{B314EC11-193F-431E-B14F-1461788EEA7E}" dt="2023-07-18T17:08:58.835" v="4" actId="478"/>
          <ac:spMkLst>
            <pc:docMk/>
            <pc:sldMk cId="4009777910" sldId="264"/>
            <ac:spMk id="26" creationId="{219C47B9-9E74-F083-0D10-EC4C333459A0}"/>
          </ac:spMkLst>
        </pc:spChg>
        <pc:spChg chg="del">
          <ac:chgData name="Wang Jiefei" userId="d7b57106d108fca7" providerId="LiveId" clId="{B314EC11-193F-431E-B14F-1461788EEA7E}" dt="2023-07-18T17:08:58.835" v="4" actId="478"/>
          <ac:spMkLst>
            <pc:docMk/>
            <pc:sldMk cId="4009777910" sldId="264"/>
            <ac:spMk id="27" creationId="{DA687DFA-AE1D-AA7F-A43C-517C1076F7C6}"/>
          </ac:spMkLst>
        </pc:spChg>
        <pc:spChg chg="del">
          <ac:chgData name="Wang Jiefei" userId="d7b57106d108fca7" providerId="LiveId" clId="{B314EC11-193F-431E-B14F-1461788EEA7E}" dt="2023-07-18T17:08:58.835" v="4" actId="478"/>
          <ac:spMkLst>
            <pc:docMk/>
            <pc:sldMk cId="4009777910" sldId="264"/>
            <ac:spMk id="28" creationId="{B22216DD-258E-D2D4-266A-F944D1351108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50" creationId="{714E3C8A-DAD8-054B-CC91-6A48D4ECBF4A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51" creationId="{6019533C-BC6A-9810-FF06-334180888046}"/>
          </ac:spMkLst>
        </pc:spChg>
        <pc:spChg chg="del">
          <ac:chgData name="Wang Jiefei" userId="d7b57106d108fca7" providerId="LiveId" clId="{B314EC11-193F-431E-B14F-1461788EEA7E}" dt="2023-07-18T17:08:56.563" v="3" actId="478"/>
          <ac:spMkLst>
            <pc:docMk/>
            <pc:sldMk cId="4009777910" sldId="264"/>
            <ac:spMk id="82" creationId="{838B993A-11FB-05BC-5531-CEE006597A81}"/>
          </ac:spMkLst>
        </pc:spChg>
        <pc:cxnChg chg="del">
          <ac:chgData name="Wang Jiefei" userId="d7b57106d108fca7" providerId="LiveId" clId="{B314EC11-193F-431E-B14F-1461788EEA7E}" dt="2023-07-18T17:08:56.563" v="3" actId="478"/>
          <ac:cxnSpMkLst>
            <pc:docMk/>
            <pc:sldMk cId="4009777910" sldId="264"/>
            <ac:cxnSpMk id="23" creationId="{63B4A7F2-28A8-CF7B-9DB4-5717E99D371F}"/>
          </ac:cxnSpMkLst>
        </pc:cxnChg>
        <pc:cxnChg chg="del mod">
          <ac:chgData name="Wang Jiefei" userId="d7b57106d108fca7" providerId="LiveId" clId="{B314EC11-193F-431E-B14F-1461788EEA7E}" dt="2023-07-18T17:08:56.563" v="3" actId="478"/>
          <ac:cxnSpMkLst>
            <pc:docMk/>
            <pc:sldMk cId="4009777910" sldId="264"/>
            <ac:cxnSpMk id="56" creationId="{957E556B-E91C-38F5-8B79-89667FF30082}"/>
          </ac:cxnSpMkLst>
        </pc:cxnChg>
        <pc:cxnChg chg="del mod">
          <ac:chgData name="Wang Jiefei" userId="d7b57106d108fca7" providerId="LiveId" clId="{B314EC11-193F-431E-B14F-1461788EEA7E}" dt="2023-07-18T17:08:56.563" v="3" actId="478"/>
          <ac:cxnSpMkLst>
            <pc:docMk/>
            <pc:sldMk cId="4009777910" sldId="264"/>
            <ac:cxnSpMk id="60" creationId="{D436AB2E-9882-8146-99E4-DCDD729B8B74}"/>
          </ac:cxnSpMkLst>
        </pc:cxnChg>
        <pc:cxnChg chg="del mod">
          <ac:chgData name="Wang Jiefei" userId="d7b57106d108fca7" providerId="LiveId" clId="{B314EC11-193F-431E-B14F-1461788EEA7E}" dt="2023-07-18T17:08:56.563" v="3" actId="478"/>
          <ac:cxnSpMkLst>
            <pc:docMk/>
            <pc:sldMk cId="4009777910" sldId="264"/>
            <ac:cxnSpMk id="68" creationId="{12136E5A-650C-D265-F58D-202AED797843}"/>
          </ac:cxnSpMkLst>
        </pc:cxnChg>
        <pc:cxnChg chg="del mod">
          <ac:chgData name="Wang Jiefei" userId="d7b57106d108fca7" providerId="LiveId" clId="{B314EC11-193F-431E-B14F-1461788EEA7E}" dt="2023-07-18T17:08:56.563" v="3" actId="478"/>
          <ac:cxnSpMkLst>
            <pc:docMk/>
            <pc:sldMk cId="4009777910" sldId="264"/>
            <ac:cxnSpMk id="71" creationId="{99B6C7C3-330C-C9CE-4E51-45D49F5984BB}"/>
          </ac:cxnSpMkLst>
        </pc:cxnChg>
      </pc:sldChg>
      <pc:sldChg chg="addSp delSp modSp add mod ord setBg">
        <pc:chgData name="Wang Jiefei" userId="d7b57106d108fca7" providerId="LiveId" clId="{B314EC11-193F-431E-B14F-1461788EEA7E}" dt="2023-08-01T15:14:25.455" v="2823" actId="1076"/>
        <pc:sldMkLst>
          <pc:docMk/>
          <pc:sldMk cId="2660015771" sldId="270"/>
        </pc:sldMkLst>
        <pc:spChg chg="mod">
          <ac:chgData name="Wang Jiefei" userId="d7b57106d108fca7" providerId="LiveId" clId="{B314EC11-193F-431E-B14F-1461788EEA7E}" dt="2023-08-01T04:36:35.954" v="328" actId="26606"/>
          <ac:spMkLst>
            <pc:docMk/>
            <pc:sldMk cId="2660015771" sldId="270"/>
            <ac:spMk id="2" creationId="{F3F7CAA4-879F-91AD-7249-234D7D84D8AD}"/>
          </ac:spMkLst>
        </pc:spChg>
        <pc:spChg chg="add del mod">
          <ac:chgData name="Wang Jiefei" userId="d7b57106d108fca7" providerId="LiveId" clId="{B314EC11-193F-431E-B14F-1461788EEA7E}" dt="2023-08-01T04:56:36.984" v="794" actId="478"/>
          <ac:spMkLst>
            <pc:docMk/>
            <pc:sldMk cId="2660015771" sldId="270"/>
            <ac:spMk id="6" creationId="{9A3665A7-F85E-461F-1237-14ADF4D8181C}"/>
          </ac:spMkLst>
        </pc:spChg>
        <pc:spChg chg="add del mod">
          <ac:chgData name="Wang Jiefei" userId="d7b57106d108fca7" providerId="LiveId" clId="{B314EC11-193F-431E-B14F-1461788EEA7E}" dt="2023-08-01T04:57:45.400" v="815" actId="478"/>
          <ac:spMkLst>
            <pc:docMk/>
            <pc:sldMk cId="2660015771" sldId="270"/>
            <ac:spMk id="7" creationId="{CD0CD0E0-04C9-A4C8-C87F-060796A03129}"/>
          </ac:spMkLst>
        </pc:spChg>
        <pc:spChg chg="del">
          <ac:chgData name="Wang Jiefei" userId="d7b57106d108fca7" providerId="LiveId" clId="{B314EC11-193F-431E-B14F-1461788EEA7E}" dt="2023-08-01T04:35:33.424" v="325" actId="478"/>
          <ac:spMkLst>
            <pc:docMk/>
            <pc:sldMk cId="2660015771" sldId="270"/>
            <ac:spMk id="42" creationId="{12B0E513-9296-37F3-A6AE-DED061033FA1}"/>
          </ac:spMkLst>
        </pc:spChg>
        <pc:spChg chg="del mod">
          <ac:chgData name="Wang Jiefei" userId="d7b57106d108fca7" providerId="LiveId" clId="{B314EC11-193F-431E-B14F-1461788EEA7E}" dt="2023-08-01T04:56:32.002" v="793" actId="478"/>
          <ac:spMkLst>
            <pc:docMk/>
            <pc:sldMk cId="2660015771" sldId="270"/>
            <ac:spMk id="94" creationId="{CDABA844-D9B9-74C2-7222-D67D63BB851B}"/>
          </ac:spMkLst>
        </pc:spChg>
        <pc:spChg chg="add del">
          <ac:chgData name="Wang Jiefei" userId="d7b57106d108fca7" providerId="LiveId" clId="{B314EC11-193F-431E-B14F-1461788EEA7E}" dt="2023-08-01T04:36:35.954" v="328" actId="26606"/>
          <ac:spMkLst>
            <pc:docMk/>
            <pc:sldMk cId="2660015771" sldId="270"/>
            <ac:spMk id="99" creationId="{AA866F0E-F54B-4BF5-8A88-7D97BD45FC0C}"/>
          </ac:spMkLst>
        </pc:spChg>
        <pc:spChg chg="add del">
          <ac:chgData name="Wang Jiefei" userId="d7b57106d108fca7" providerId="LiveId" clId="{B314EC11-193F-431E-B14F-1461788EEA7E}" dt="2023-08-01T04:36:35.954" v="328" actId="26606"/>
          <ac:spMkLst>
            <pc:docMk/>
            <pc:sldMk cId="2660015771" sldId="270"/>
            <ac:spMk id="101" creationId="{8229EC50-E910-4AE2-9EEA-604A81EF6147}"/>
          </ac:spMkLst>
        </pc:spChg>
        <pc:graphicFrameChg chg="del">
          <ac:chgData name="Wang Jiefei" userId="d7b57106d108fca7" providerId="LiveId" clId="{B314EC11-193F-431E-B14F-1461788EEA7E}" dt="2023-08-01T04:35:33.424" v="325" actId="478"/>
          <ac:graphicFrameMkLst>
            <pc:docMk/>
            <pc:sldMk cId="2660015771" sldId="270"/>
            <ac:graphicFrameMk id="18" creationId="{BC0697CD-ACA4-3DE7-D6F9-D4A21CE4A991}"/>
          </ac:graphicFrameMkLst>
        </pc:graphicFrameChg>
        <pc:graphicFrameChg chg="del">
          <ac:chgData name="Wang Jiefei" userId="d7b57106d108fca7" providerId="LiveId" clId="{B314EC11-193F-431E-B14F-1461788EEA7E}" dt="2023-08-01T04:35:33.424" v="325" actId="478"/>
          <ac:graphicFrameMkLst>
            <pc:docMk/>
            <pc:sldMk cId="2660015771" sldId="270"/>
            <ac:graphicFrameMk id="34" creationId="{4D6CC244-4194-F093-DFFB-D921AE6D0635}"/>
          </ac:graphicFrameMkLst>
        </pc:graphicFrameChg>
        <pc:picChg chg="add mod">
          <ac:chgData name="Wang Jiefei" userId="d7b57106d108fca7" providerId="LiveId" clId="{B314EC11-193F-431E-B14F-1461788EEA7E}" dt="2023-08-01T04:57:50.988" v="818" actId="1076"/>
          <ac:picMkLst>
            <pc:docMk/>
            <pc:sldMk cId="2660015771" sldId="270"/>
            <ac:picMk id="4" creationId="{4C29E407-FC59-1736-993D-F8B09786FBB5}"/>
          </ac:picMkLst>
        </pc:picChg>
        <pc:picChg chg="add mod modCrop">
          <ac:chgData name="Wang Jiefei" userId="d7b57106d108fca7" providerId="LiveId" clId="{B314EC11-193F-431E-B14F-1461788EEA7E}" dt="2023-08-01T15:14:25.455" v="2823" actId="1076"/>
          <ac:picMkLst>
            <pc:docMk/>
            <pc:sldMk cId="2660015771" sldId="270"/>
            <ac:picMk id="5" creationId="{2A17E289-5A5A-5F1C-A1C2-0C1564D9C1E4}"/>
          </ac:picMkLst>
        </pc:picChg>
        <pc:picChg chg="mod ord">
          <ac:chgData name="Wang Jiefei" userId="d7b57106d108fca7" providerId="LiveId" clId="{B314EC11-193F-431E-B14F-1461788EEA7E}" dt="2023-08-01T04:36:35.954" v="328" actId="26606"/>
          <ac:picMkLst>
            <pc:docMk/>
            <pc:sldMk cId="2660015771" sldId="270"/>
            <ac:picMk id="50" creationId="{08F993C1-466E-7BBE-9C68-B9963690F067}"/>
          </ac:picMkLst>
        </pc:picChg>
      </pc:sldChg>
      <pc:sldChg chg="addSp delSp modSp new mod ord setBg addAnim modAnim setClrOvrMap">
        <pc:chgData name="Wang Jiefei" userId="d7b57106d108fca7" providerId="LiveId" clId="{B314EC11-193F-431E-B14F-1461788EEA7E}" dt="2023-08-01T04:34:59.401" v="316" actId="1076"/>
        <pc:sldMkLst>
          <pc:docMk/>
          <pc:sldMk cId="2128325055" sldId="271"/>
        </pc:sldMkLst>
        <pc:spChg chg="mod">
          <ac:chgData name="Wang Jiefei" userId="d7b57106d108fca7" providerId="LiveId" clId="{B314EC11-193F-431E-B14F-1461788EEA7E}" dt="2023-08-01T04:34:23.118" v="301" actId="1076"/>
          <ac:spMkLst>
            <pc:docMk/>
            <pc:sldMk cId="2128325055" sldId="271"/>
            <ac:spMk id="2" creationId="{E16159C6-0B15-D3D4-FE69-AE2757C823A7}"/>
          </ac:spMkLst>
        </pc:spChg>
        <pc:spChg chg="add del mod">
          <ac:chgData name="Wang Jiefei" userId="d7b57106d108fca7" providerId="LiveId" clId="{B314EC11-193F-431E-B14F-1461788EEA7E}" dt="2023-08-01T04:33:04.918" v="274" actId="26606"/>
          <ac:spMkLst>
            <pc:docMk/>
            <pc:sldMk cId="2128325055" sldId="271"/>
            <ac:spMk id="3" creationId="{E2E00773-70AB-89C8-1604-8F950C07EA1B}"/>
          </ac:spMkLst>
        </pc:spChg>
        <pc:spChg chg="add mod">
          <ac:chgData name="Wang Jiefei" userId="d7b57106d108fca7" providerId="LiveId" clId="{B314EC11-193F-431E-B14F-1461788EEA7E}" dt="2023-08-01T04:34:59.401" v="316" actId="1076"/>
          <ac:spMkLst>
            <pc:docMk/>
            <pc:sldMk cId="2128325055" sldId="271"/>
            <ac:spMk id="4" creationId="{DEA9F86F-309A-2712-7340-1B8C2190CE1A}"/>
          </ac:spMkLst>
        </pc:spChg>
        <pc:spChg chg="add del">
          <ac:chgData name="Wang Jiefei" userId="d7b57106d108fca7" providerId="LiveId" clId="{B314EC11-193F-431E-B14F-1461788EEA7E}" dt="2023-08-01T04:32:51.032" v="267" actId="26606"/>
          <ac:spMkLst>
            <pc:docMk/>
            <pc:sldMk cId="2128325055" sldId="271"/>
            <ac:spMk id="9" creationId="{0671A8AE-40A1-4631-A6B8-581AFF065482}"/>
          </ac:spMkLst>
        </pc:spChg>
        <pc:spChg chg="add del">
          <ac:chgData name="Wang Jiefei" userId="d7b57106d108fca7" providerId="LiveId" clId="{B314EC11-193F-431E-B14F-1461788EEA7E}" dt="2023-08-01T04:32:51.032" v="267" actId="26606"/>
          <ac:spMkLst>
            <pc:docMk/>
            <pc:sldMk cId="2128325055" sldId="271"/>
            <ac:spMk id="11" creationId="{AB58EF07-17C2-48CF-ABB0-EEF1F17CB8F0}"/>
          </ac:spMkLst>
        </pc:spChg>
        <pc:spChg chg="add del">
          <ac:chgData name="Wang Jiefei" userId="d7b57106d108fca7" providerId="LiveId" clId="{B314EC11-193F-431E-B14F-1461788EEA7E}" dt="2023-08-01T04:32:51.032" v="267" actId="26606"/>
          <ac:spMkLst>
            <pc:docMk/>
            <pc:sldMk cId="2128325055" sldId="271"/>
            <ac:spMk id="13" creationId="{AF2F604E-43BE-4DC3-B983-E071523364F8}"/>
          </ac:spMkLst>
        </pc:spChg>
        <pc:spChg chg="add del">
          <ac:chgData name="Wang Jiefei" userId="d7b57106d108fca7" providerId="LiveId" clId="{B314EC11-193F-431E-B14F-1461788EEA7E}" dt="2023-08-01T04:32:51.032" v="267" actId="26606"/>
          <ac:spMkLst>
            <pc:docMk/>
            <pc:sldMk cId="2128325055" sldId="271"/>
            <ac:spMk id="15" creationId="{08C9B587-E65E-4B52-B37C-ABEBB6E87928}"/>
          </ac:spMkLst>
        </pc:spChg>
        <pc:spChg chg="add del">
          <ac:chgData name="Wang Jiefei" userId="d7b57106d108fca7" providerId="LiveId" clId="{B314EC11-193F-431E-B14F-1461788EEA7E}" dt="2023-08-01T04:32:54.074" v="269" actId="26606"/>
          <ac:spMkLst>
            <pc:docMk/>
            <pc:sldMk cId="2128325055" sldId="271"/>
            <ac:spMk id="17" creationId="{C1DD1A8A-57D5-4A81-AD04-532B043C5611}"/>
          </ac:spMkLst>
        </pc:spChg>
        <pc:spChg chg="add del">
          <ac:chgData name="Wang Jiefei" userId="d7b57106d108fca7" providerId="LiveId" clId="{B314EC11-193F-431E-B14F-1461788EEA7E}" dt="2023-08-01T04:32:54.074" v="269" actId="26606"/>
          <ac:spMkLst>
            <pc:docMk/>
            <pc:sldMk cId="2128325055" sldId="271"/>
            <ac:spMk id="19" creationId="{007891EC-4501-44ED-A8C8-B11B6DB767AB}"/>
          </ac:spMkLst>
        </pc:spChg>
        <pc:spChg chg="add del">
          <ac:chgData name="Wang Jiefei" userId="d7b57106d108fca7" providerId="LiveId" clId="{B314EC11-193F-431E-B14F-1461788EEA7E}" dt="2023-08-01T04:33:00.648" v="271" actId="26606"/>
          <ac:spMkLst>
            <pc:docMk/>
            <pc:sldMk cId="2128325055" sldId="271"/>
            <ac:spMk id="22" creationId="{8870DEF6-46A2-D4F8-8BE6-91165D93ECC4}"/>
          </ac:spMkLst>
        </pc:spChg>
        <pc:spChg chg="add del">
          <ac:chgData name="Wang Jiefei" userId="d7b57106d108fca7" providerId="LiveId" clId="{B314EC11-193F-431E-B14F-1461788EEA7E}" dt="2023-08-01T04:33:04.912" v="273" actId="26606"/>
          <ac:spMkLst>
            <pc:docMk/>
            <pc:sldMk cId="2128325055" sldId="271"/>
            <ac:spMk id="25" creationId="{71B2258F-86CA-4D4D-8270-BC05FCDEBFB3}"/>
          </ac:spMkLst>
        </pc:spChg>
        <pc:spChg chg="add del">
          <ac:chgData name="Wang Jiefei" userId="d7b57106d108fca7" providerId="LiveId" clId="{B314EC11-193F-431E-B14F-1461788EEA7E}" dt="2023-08-01T04:33:52.097" v="289" actId="26606"/>
          <ac:spMkLst>
            <pc:docMk/>
            <pc:sldMk cId="2128325055" sldId="271"/>
            <ac:spMk id="28" creationId="{ECC07320-C2CA-4E29-8481-9D9E143C7788}"/>
          </ac:spMkLst>
        </pc:spChg>
        <pc:spChg chg="add del">
          <ac:chgData name="Wang Jiefei" userId="d7b57106d108fca7" providerId="LiveId" clId="{B314EC11-193F-431E-B14F-1461788EEA7E}" dt="2023-08-01T04:33:52.097" v="289" actId="26606"/>
          <ac:spMkLst>
            <pc:docMk/>
            <pc:sldMk cId="2128325055" sldId="271"/>
            <ac:spMk id="30" creationId="{178FB36B-5BFE-42CA-BC60-1115E0D95EEC}"/>
          </ac:spMkLst>
        </pc:spChg>
        <pc:spChg chg="add">
          <ac:chgData name="Wang Jiefei" userId="d7b57106d108fca7" providerId="LiveId" clId="{B314EC11-193F-431E-B14F-1461788EEA7E}" dt="2023-08-01T04:33:52.097" v="289" actId="26606"/>
          <ac:spMkLst>
            <pc:docMk/>
            <pc:sldMk cId="2128325055" sldId="271"/>
            <ac:spMk id="32" creationId="{C1DD1A8A-57D5-4A81-AD04-532B043C5611}"/>
          </ac:spMkLst>
        </pc:spChg>
        <pc:spChg chg="add">
          <ac:chgData name="Wang Jiefei" userId="d7b57106d108fca7" providerId="LiveId" clId="{B314EC11-193F-431E-B14F-1461788EEA7E}" dt="2023-08-01T04:33:52.097" v="289" actId="26606"/>
          <ac:spMkLst>
            <pc:docMk/>
            <pc:sldMk cId="2128325055" sldId="271"/>
            <ac:spMk id="33" creationId="{007891EC-4501-44ED-A8C8-B11B6DB767AB}"/>
          </ac:spMkLst>
        </pc:spChg>
        <pc:spChg chg="add del">
          <ac:chgData name="Wang Jiefei" userId="d7b57106d108fca7" providerId="LiveId" clId="{B314EC11-193F-431E-B14F-1461788EEA7E}" dt="2023-08-01T04:33:32.977" v="284" actId="26606"/>
          <ac:spMkLst>
            <pc:docMk/>
            <pc:sldMk cId="2128325055" sldId="271"/>
            <ac:spMk id="35" creationId="{94714483-7072-431F-9DBE-87F44E4D44BC}"/>
          </ac:spMkLst>
        </pc:spChg>
        <pc:spChg chg="add del">
          <ac:chgData name="Wang Jiefei" userId="d7b57106d108fca7" providerId="LiveId" clId="{B314EC11-193F-431E-B14F-1461788EEA7E}" dt="2023-08-01T04:33:32.977" v="284" actId="26606"/>
          <ac:spMkLst>
            <pc:docMk/>
            <pc:sldMk cId="2128325055" sldId="271"/>
            <ac:spMk id="37" creationId="{495892E1-F4A5-4991-AC52-4F417B14A2A2}"/>
          </ac:spMkLst>
        </pc:spChg>
        <pc:spChg chg="add del">
          <ac:chgData name="Wang Jiefei" userId="d7b57106d108fca7" providerId="LiveId" clId="{B314EC11-193F-431E-B14F-1461788EEA7E}" dt="2023-08-01T04:33:32.977" v="284" actId="26606"/>
          <ac:spMkLst>
            <pc:docMk/>
            <pc:sldMk cId="2128325055" sldId="271"/>
            <ac:spMk id="47" creationId="{E2683E3F-F855-4549-84F8-42064EC0F247}"/>
          </ac:spMkLst>
        </pc:spChg>
        <pc:spChg chg="add del">
          <ac:chgData name="Wang Jiefei" userId="d7b57106d108fca7" providerId="LiveId" clId="{B314EC11-193F-431E-B14F-1461788EEA7E}" dt="2023-08-01T04:33:32.977" v="284" actId="26606"/>
          <ac:spMkLst>
            <pc:docMk/>
            <pc:sldMk cId="2128325055" sldId="271"/>
            <ac:spMk id="55" creationId="{832F3179-0CD5-40C8-9939-D8355006F7BA}"/>
          </ac:spMkLst>
        </pc:spChg>
        <pc:grpChg chg="add del">
          <ac:chgData name="Wang Jiefei" userId="d7b57106d108fca7" providerId="LiveId" clId="{B314EC11-193F-431E-B14F-1461788EEA7E}" dt="2023-08-01T04:33:32.977" v="284" actId="26606"/>
          <ac:grpSpMkLst>
            <pc:docMk/>
            <pc:sldMk cId="2128325055" sldId="271"/>
            <ac:grpSpMk id="39" creationId="{ACF597F8-76AA-44FA-8E6A-06223B66C0DD}"/>
          </ac:grpSpMkLst>
        </pc:grpChg>
        <pc:grpChg chg="add del">
          <ac:chgData name="Wang Jiefei" userId="d7b57106d108fca7" providerId="LiveId" clId="{B314EC11-193F-431E-B14F-1461788EEA7E}" dt="2023-08-01T04:33:32.977" v="284" actId="26606"/>
          <ac:grpSpMkLst>
            <pc:docMk/>
            <pc:sldMk cId="2128325055" sldId="271"/>
            <ac:grpSpMk id="49" creationId="{8FC90B1E-0223-4440-AF22-8F32F6F0C7D2}"/>
          </ac:grpSpMkLst>
        </pc:grpChg>
        <pc:grpChg chg="add del">
          <ac:chgData name="Wang Jiefei" userId="d7b57106d108fca7" providerId="LiveId" clId="{B314EC11-193F-431E-B14F-1461788EEA7E}" dt="2023-08-01T04:33:32.977" v="284" actId="26606"/>
          <ac:grpSpMkLst>
            <pc:docMk/>
            <pc:sldMk cId="2128325055" sldId="271"/>
            <ac:grpSpMk id="57" creationId="{11CE155D-684B-4F5E-B835-C52765E310E7}"/>
          </ac:grpSpMkLst>
        </pc:grpChg>
        <pc:picChg chg="add del">
          <ac:chgData name="Wang Jiefei" userId="d7b57106d108fca7" providerId="LiveId" clId="{B314EC11-193F-431E-B14F-1461788EEA7E}" dt="2023-08-01T04:32:51.032" v="267" actId="26606"/>
          <ac:picMkLst>
            <pc:docMk/>
            <pc:sldMk cId="2128325055" sldId="271"/>
            <ac:picMk id="5" creationId="{6AB60E9A-BCB3-06EE-DD45-45581AFAC925}"/>
          </ac:picMkLst>
        </pc:picChg>
        <pc:picChg chg="add del">
          <ac:chgData name="Wang Jiefei" userId="d7b57106d108fca7" providerId="LiveId" clId="{B314EC11-193F-431E-B14F-1461788EEA7E}" dt="2023-08-01T04:32:54.074" v="269" actId="26606"/>
          <ac:picMkLst>
            <pc:docMk/>
            <pc:sldMk cId="2128325055" sldId="271"/>
            <ac:picMk id="18" creationId="{9AACCD3F-A9C1-93B3-5232-0A56C63DB1E6}"/>
          </ac:picMkLst>
        </pc:picChg>
        <pc:picChg chg="add del">
          <ac:chgData name="Wang Jiefei" userId="d7b57106d108fca7" providerId="LiveId" clId="{B314EC11-193F-431E-B14F-1461788EEA7E}" dt="2023-08-01T04:33:00.648" v="271" actId="26606"/>
          <ac:picMkLst>
            <pc:docMk/>
            <pc:sldMk cId="2128325055" sldId="271"/>
            <ac:picMk id="21" creationId="{62EE4F58-B63D-2906-7B3A-4FAA18B7B79A}"/>
          </ac:picMkLst>
        </pc:picChg>
        <pc:picChg chg="add del">
          <ac:chgData name="Wang Jiefei" userId="d7b57106d108fca7" providerId="LiveId" clId="{B314EC11-193F-431E-B14F-1461788EEA7E}" dt="2023-08-01T04:33:04.912" v="273" actId="26606"/>
          <ac:picMkLst>
            <pc:docMk/>
            <pc:sldMk cId="2128325055" sldId="271"/>
            <ac:picMk id="26" creationId="{BC3F8A49-F9FE-1B43-53F3-3EC8DAF6188E}"/>
          </ac:picMkLst>
        </pc:picChg>
        <pc:picChg chg="add mod">
          <ac:chgData name="Wang Jiefei" userId="d7b57106d108fca7" providerId="LiveId" clId="{B314EC11-193F-431E-B14F-1461788EEA7E}" dt="2023-08-01T04:34:19.779" v="300" actId="34135"/>
          <ac:picMkLst>
            <pc:docMk/>
            <pc:sldMk cId="2128325055" sldId="271"/>
            <ac:picMk id="29" creationId="{7030CCB2-DAA4-73BD-11BF-48D6A8F9E0AE}"/>
          </ac:picMkLst>
        </pc:picChg>
        <pc:cxnChg chg="add del">
          <ac:chgData name="Wang Jiefei" userId="d7b57106d108fca7" providerId="LiveId" clId="{B314EC11-193F-431E-B14F-1461788EEA7E}" dt="2023-08-01T04:33:00.648" v="271" actId="26606"/>
          <ac:cxnSpMkLst>
            <pc:docMk/>
            <pc:sldMk cId="2128325055" sldId="271"/>
            <ac:cxnSpMk id="23" creationId="{522632D6-DED9-FDEC-FD9F-09FF0A4544CC}"/>
          </ac:cxnSpMkLst>
        </pc:cxnChg>
      </pc:sldChg>
      <pc:sldChg chg="addSp delSp modSp add mod">
        <pc:chgData name="Wang Jiefei" userId="d7b57106d108fca7" providerId="LiveId" clId="{B314EC11-193F-431E-B14F-1461788EEA7E}" dt="2023-08-01T05:20:35.347" v="1894" actId="20577"/>
        <pc:sldMkLst>
          <pc:docMk/>
          <pc:sldMk cId="1432557163" sldId="272"/>
        </pc:sldMkLst>
        <pc:spChg chg="mod">
          <ac:chgData name="Wang Jiefei" userId="d7b57106d108fca7" providerId="LiveId" clId="{B314EC11-193F-431E-B14F-1461788EEA7E}" dt="2023-08-01T05:20:35.347" v="1894" actId="20577"/>
          <ac:spMkLst>
            <pc:docMk/>
            <pc:sldMk cId="1432557163" sldId="272"/>
            <ac:spMk id="2" creationId="{F3F7CAA4-879F-91AD-7249-234D7D84D8AD}"/>
          </ac:spMkLst>
        </pc:spChg>
        <pc:spChg chg="add mod">
          <ac:chgData name="Wang Jiefei" userId="d7b57106d108fca7" providerId="LiveId" clId="{B314EC11-193F-431E-B14F-1461788EEA7E}" dt="2023-08-01T05:12:21.616" v="1271" actId="1038"/>
          <ac:spMkLst>
            <pc:docMk/>
            <pc:sldMk cId="1432557163" sldId="272"/>
            <ac:spMk id="6" creationId="{5718EB24-B3D2-0E8D-5040-7949C112DF0A}"/>
          </ac:spMkLst>
        </pc:spChg>
        <pc:spChg chg="add mod">
          <ac:chgData name="Wang Jiefei" userId="d7b57106d108fca7" providerId="LiveId" clId="{B314EC11-193F-431E-B14F-1461788EEA7E}" dt="2023-08-01T05:20:13.564" v="1893" actId="948"/>
          <ac:spMkLst>
            <pc:docMk/>
            <pc:sldMk cId="1432557163" sldId="272"/>
            <ac:spMk id="7" creationId="{D78703FA-DDD7-09E6-80F3-7499D17839C2}"/>
          </ac:spMkLst>
        </pc:spChg>
        <pc:picChg chg="del">
          <ac:chgData name="Wang Jiefei" userId="d7b57106d108fca7" providerId="LiveId" clId="{B314EC11-193F-431E-B14F-1461788EEA7E}" dt="2023-08-01T04:59:38.927" v="847" actId="478"/>
          <ac:picMkLst>
            <pc:docMk/>
            <pc:sldMk cId="1432557163" sldId="272"/>
            <ac:picMk id="4" creationId="{4C29E407-FC59-1736-993D-F8B09786FBB5}"/>
          </ac:picMkLst>
        </pc:picChg>
        <pc:picChg chg="add mod">
          <ac:chgData name="Wang Jiefei" userId="d7b57106d108fca7" providerId="LiveId" clId="{B314EC11-193F-431E-B14F-1461788EEA7E}" dt="2023-08-01T05:11:55.937" v="1259" actId="14100"/>
          <ac:picMkLst>
            <pc:docMk/>
            <pc:sldMk cId="1432557163" sldId="272"/>
            <ac:picMk id="5" creationId="{51A49A67-4962-2F79-70FB-8E678AB9E434}"/>
          </ac:picMkLst>
        </pc:picChg>
      </pc:sldChg>
      <pc:sldChg chg="addSp delSp modSp add mod">
        <pc:chgData name="Wang Jiefei" userId="d7b57106d108fca7" providerId="LiveId" clId="{B314EC11-193F-431E-B14F-1461788EEA7E}" dt="2023-08-01T05:08:09.638" v="1183" actId="1076"/>
        <pc:sldMkLst>
          <pc:docMk/>
          <pc:sldMk cId="853073614" sldId="273"/>
        </pc:sldMkLst>
        <pc:spChg chg="mod">
          <ac:chgData name="Wang Jiefei" userId="d7b57106d108fca7" providerId="LiveId" clId="{B314EC11-193F-431E-B14F-1461788EEA7E}" dt="2023-08-01T04:59:46.712" v="871" actId="20577"/>
          <ac:spMkLst>
            <pc:docMk/>
            <pc:sldMk cId="853073614" sldId="273"/>
            <ac:spMk id="2" creationId="{F3F7CAA4-879F-91AD-7249-234D7D84D8AD}"/>
          </ac:spMkLst>
        </pc:spChg>
        <pc:spChg chg="add del mod">
          <ac:chgData name="Wang Jiefei" userId="d7b57106d108fca7" providerId="LiveId" clId="{B314EC11-193F-431E-B14F-1461788EEA7E}" dt="2023-08-01T05:02:45.215" v="1123"/>
          <ac:spMkLst>
            <pc:docMk/>
            <pc:sldMk cId="853073614" sldId="273"/>
            <ac:spMk id="3" creationId="{B41F4543-F578-E896-0EAC-0D23656B87BC}"/>
          </ac:spMkLst>
        </pc:spChg>
        <pc:spChg chg="add mod">
          <ac:chgData name="Wang Jiefei" userId="d7b57106d108fca7" providerId="LiveId" clId="{B314EC11-193F-431E-B14F-1461788EEA7E}" dt="2023-08-01T05:08:03.039" v="1182" actId="1036"/>
          <ac:spMkLst>
            <pc:docMk/>
            <pc:sldMk cId="853073614" sldId="273"/>
            <ac:spMk id="4" creationId="{C45FE3C1-34D2-6C0B-A97C-68A9AE5E90C8}"/>
          </ac:spMkLst>
        </pc:spChg>
        <pc:picChg chg="add mod">
          <ac:chgData name="Wang Jiefei" userId="d7b57106d108fca7" providerId="LiveId" clId="{B314EC11-193F-431E-B14F-1461788EEA7E}" dt="2023-08-01T05:08:09.638" v="1183" actId="1076"/>
          <ac:picMkLst>
            <pc:docMk/>
            <pc:sldMk cId="853073614" sldId="273"/>
            <ac:picMk id="1026" creationId="{E5E3DE64-D6EB-A2E8-EDB7-150D6A74CEDB}"/>
          </ac:picMkLst>
        </pc:picChg>
      </pc:sldChg>
      <pc:sldChg chg="delSp modSp add mod">
        <pc:chgData name="Wang Jiefei" userId="d7b57106d108fca7" providerId="LiveId" clId="{B314EC11-193F-431E-B14F-1461788EEA7E}" dt="2023-08-01T05:28:24.945" v="1919"/>
        <pc:sldMkLst>
          <pc:docMk/>
          <pc:sldMk cId="2754252686" sldId="274"/>
        </pc:sldMkLst>
        <pc:spChg chg="mod">
          <ac:chgData name="Wang Jiefei" userId="d7b57106d108fca7" providerId="LiveId" clId="{B314EC11-193F-431E-B14F-1461788EEA7E}" dt="2023-08-01T05:28:20.281" v="1916" actId="20577"/>
          <ac:spMkLst>
            <pc:docMk/>
            <pc:sldMk cId="2754252686" sldId="274"/>
            <ac:spMk id="2" creationId="{F3F7CAA4-879F-91AD-7249-234D7D84D8AD}"/>
          </ac:spMkLst>
        </pc:spChg>
        <pc:spChg chg="del mod">
          <ac:chgData name="Wang Jiefei" userId="d7b57106d108fca7" providerId="LiveId" clId="{B314EC11-193F-431E-B14F-1461788EEA7E}" dt="2023-08-01T05:28:24.945" v="1919"/>
          <ac:spMkLst>
            <pc:docMk/>
            <pc:sldMk cId="2754252686" sldId="274"/>
            <ac:spMk id="7" creationId="{D78703FA-DDD7-09E6-80F3-7499D17839C2}"/>
          </ac:spMkLst>
        </pc:spChg>
        <pc:picChg chg="del">
          <ac:chgData name="Wang Jiefei" userId="d7b57106d108fca7" providerId="LiveId" clId="{B314EC11-193F-431E-B14F-1461788EEA7E}" dt="2023-08-01T05:20:59.398" v="1896" actId="21"/>
          <ac:picMkLst>
            <pc:docMk/>
            <pc:sldMk cId="2754252686" sldId="274"/>
            <ac:picMk id="5" creationId="{51A49A67-4962-2F79-70FB-8E678AB9E434}"/>
          </ac:picMkLst>
        </pc:picChg>
      </pc:sldChg>
      <pc:sldChg chg="addSp modSp add mod">
        <pc:chgData name="Wang Jiefei" userId="d7b57106d108fca7" providerId="LiveId" clId="{B314EC11-193F-431E-B14F-1461788EEA7E}" dt="2023-08-01T05:36:56.210" v="2058" actId="12"/>
        <pc:sldMkLst>
          <pc:docMk/>
          <pc:sldMk cId="2629146814" sldId="275"/>
        </pc:sldMkLst>
        <pc:spChg chg="mod">
          <ac:chgData name="Wang Jiefei" userId="d7b57106d108fca7" providerId="LiveId" clId="{B314EC11-193F-431E-B14F-1461788EEA7E}" dt="2023-08-01T05:28:38.665" v="1959" actId="20577"/>
          <ac:spMkLst>
            <pc:docMk/>
            <pc:sldMk cId="2629146814" sldId="275"/>
            <ac:spMk id="2" creationId="{F3F7CAA4-879F-91AD-7249-234D7D84D8AD}"/>
          </ac:spMkLst>
        </pc:spChg>
        <pc:spChg chg="add mod">
          <ac:chgData name="Wang Jiefei" userId="d7b57106d108fca7" providerId="LiveId" clId="{B314EC11-193F-431E-B14F-1461788EEA7E}" dt="2023-08-01T05:36:56.210" v="2058" actId="12"/>
          <ac:spMkLst>
            <pc:docMk/>
            <pc:sldMk cId="2629146814" sldId="275"/>
            <ac:spMk id="3" creationId="{922DCF28-43D9-59F6-D59B-9D212CC6AF7E}"/>
          </ac:spMkLst>
        </pc:spChg>
      </pc:sldChg>
      <pc:sldChg chg="modSp add mod">
        <pc:chgData name="Wang Jiefei" userId="d7b57106d108fca7" providerId="LiveId" clId="{B314EC11-193F-431E-B14F-1461788EEA7E}" dt="2023-08-01T05:36:44.274" v="2056" actId="20577"/>
        <pc:sldMkLst>
          <pc:docMk/>
          <pc:sldMk cId="3302868618" sldId="276"/>
        </pc:sldMkLst>
        <pc:spChg chg="mod">
          <ac:chgData name="Wang Jiefei" userId="d7b57106d108fca7" providerId="LiveId" clId="{B314EC11-193F-431E-B14F-1461788EEA7E}" dt="2023-08-01T05:36:44.274" v="2056" actId="20577"/>
          <ac:spMkLst>
            <pc:docMk/>
            <pc:sldMk cId="3302868618" sldId="276"/>
            <ac:spMk id="3" creationId="{922DCF28-43D9-59F6-D59B-9D212CC6AF7E}"/>
          </ac:spMkLst>
        </pc:spChg>
      </pc:sldChg>
      <pc:sldChg chg="addSp delSp modSp add mod">
        <pc:chgData name="Wang Jiefei" userId="d7b57106d108fca7" providerId="LiveId" clId="{B314EC11-193F-431E-B14F-1461788EEA7E}" dt="2023-08-01T05:46:48.830" v="2723" actId="478"/>
        <pc:sldMkLst>
          <pc:docMk/>
          <pc:sldMk cId="3921579882" sldId="277"/>
        </pc:sldMkLst>
        <pc:spChg chg="mod">
          <ac:chgData name="Wang Jiefei" userId="d7b57106d108fca7" providerId="LiveId" clId="{B314EC11-193F-431E-B14F-1461788EEA7E}" dt="2023-08-01T05:38:12.425" v="2066" actId="20577"/>
          <ac:spMkLst>
            <pc:docMk/>
            <pc:sldMk cId="3921579882" sldId="277"/>
            <ac:spMk id="2" creationId="{F3F7CAA4-879F-91AD-7249-234D7D84D8AD}"/>
          </ac:spMkLst>
        </pc:spChg>
        <pc:spChg chg="del">
          <ac:chgData name="Wang Jiefei" userId="d7b57106d108fca7" providerId="LiveId" clId="{B314EC11-193F-431E-B14F-1461788EEA7E}" dt="2023-08-01T05:38:14.964" v="2067" actId="478"/>
          <ac:spMkLst>
            <pc:docMk/>
            <pc:sldMk cId="3921579882" sldId="277"/>
            <ac:spMk id="3" creationId="{922DCF28-43D9-59F6-D59B-9D212CC6AF7E}"/>
          </ac:spMkLst>
        </pc:spChg>
        <pc:spChg chg="add del mod">
          <ac:chgData name="Wang Jiefei" userId="d7b57106d108fca7" providerId="LiveId" clId="{B314EC11-193F-431E-B14F-1461788EEA7E}" dt="2023-08-01T05:38:22.737" v="2069" actId="478"/>
          <ac:spMkLst>
            <pc:docMk/>
            <pc:sldMk cId="3921579882" sldId="277"/>
            <ac:spMk id="5" creationId="{B60B560B-2C42-06CB-FD70-66DC497C364E}"/>
          </ac:spMkLst>
        </pc:spChg>
        <pc:spChg chg="add del mod">
          <ac:chgData name="Wang Jiefei" userId="d7b57106d108fca7" providerId="LiveId" clId="{B314EC11-193F-431E-B14F-1461788EEA7E}" dt="2023-08-01T05:46:48.830" v="2723" actId="478"/>
          <ac:spMkLst>
            <pc:docMk/>
            <pc:sldMk cId="3921579882" sldId="277"/>
            <ac:spMk id="7" creationId="{FD56BC7C-19DC-6E66-AD8E-968C43E7819E}"/>
          </ac:spMkLst>
        </pc:spChg>
        <pc:spChg chg="add del mod">
          <ac:chgData name="Wang Jiefei" userId="d7b57106d108fca7" providerId="LiveId" clId="{B314EC11-193F-431E-B14F-1461788EEA7E}" dt="2023-08-01T05:46:48.830" v="2723" actId="478"/>
          <ac:spMkLst>
            <pc:docMk/>
            <pc:sldMk cId="3921579882" sldId="277"/>
            <ac:spMk id="8" creationId="{4B10CED1-1A56-89B0-BAD3-EB19952688F3}"/>
          </ac:spMkLst>
        </pc:spChg>
        <pc:spChg chg="add del mod">
          <ac:chgData name="Wang Jiefei" userId="d7b57106d108fca7" providerId="LiveId" clId="{B314EC11-193F-431E-B14F-1461788EEA7E}" dt="2023-08-01T05:46:48.830" v="2723" actId="478"/>
          <ac:spMkLst>
            <pc:docMk/>
            <pc:sldMk cId="3921579882" sldId="277"/>
            <ac:spMk id="9" creationId="{7BA95357-A9D1-8209-BA64-5710FF34A5C3}"/>
          </ac:spMkLst>
        </pc:spChg>
        <pc:spChg chg="add del mod">
          <ac:chgData name="Wang Jiefei" userId="d7b57106d108fca7" providerId="LiveId" clId="{B314EC11-193F-431E-B14F-1461788EEA7E}" dt="2023-08-01T05:46:48.830" v="2723" actId="478"/>
          <ac:spMkLst>
            <pc:docMk/>
            <pc:sldMk cId="3921579882" sldId="277"/>
            <ac:spMk id="10" creationId="{DBFE1A00-5BB6-C59E-90A3-69AAC9B72E80}"/>
          </ac:spMkLst>
        </pc:spChg>
        <pc:spChg chg="add del mod">
          <ac:chgData name="Wang Jiefei" userId="d7b57106d108fca7" providerId="LiveId" clId="{B314EC11-193F-431E-B14F-1461788EEA7E}" dt="2023-08-01T05:46:48.830" v="2723" actId="478"/>
          <ac:spMkLst>
            <pc:docMk/>
            <pc:sldMk cId="3921579882" sldId="277"/>
            <ac:spMk id="11" creationId="{97D38A37-1BB5-8F9B-31BE-99BE0A5E6AD0}"/>
          </ac:spMkLst>
        </pc:spChg>
        <pc:spChg chg="add mod">
          <ac:chgData name="Wang Jiefei" userId="d7b57106d108fca7" providerId="LiveId" clId="{B314EC11-193F-431E-B14F-1461788EEA7E}" dt="2023-08-01T05:38:47.422" v="2177" actId="1076"/>
          <ac:spMkLst>
            <pc:docMk/>
            <pc:sldMk cId="3921579882" sldId="277"/>
            <ac:spMk id="16" creationId="{4E0E0652-A864-23CE-06CA-AE5E60F31CCF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17" creationId="{5404250A-3529-48DF-C3F1-505CC8C95758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18" creationId="{A4BF49BB-C754-DF5F-C223-68A842BA8E0D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19" creationId="{FBBEB893-6DC9-23C4-D973-346089AA2078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0" creationId="{60DA5AAC-B42F-C7EC-6C5B-2E3B75837650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1" creationId="{42B1B1B7-D71A-0F10-B8E3-C61774448796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2" creationId="{0BFD439D-8097-8C48-FDB3-01ECCA9C6340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3" creationId="{183EFBAB-B46F-FEBC-92F6-196B13C0E2F7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4" creationId="{12BAD71A-DFC7-F092-6A92-05F8362CA739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5" creationId="{25952C58-B724-7E57-0168-2D0D66722ECF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7" creationId="{ECDEA440-55F4-55F6-E455-A113B2B6FB14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8" creationId="{27436584-6EE9-6345-0345-8AF982CFC885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29" creationId="{DEDBBAF8-FBF2-4029-0219-9FDEAEE4C7A8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30" creationId="{6E6771CA-8386-7B52-8354-2BAD5657E206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31" creationId="{74BB67A9-3255-A08E-B50E-A61F0C01D729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32" creationId="{BA548F37-FA02-7DB8-D8CA-BC02F8C4413E}"/>
          </ac:spMkLst>
        </pc:spChg>
        <pc:spChg chg="add del mod">
          <ac:chgData name="Wang Jiefei" userId="d7b57106d108fca7" providerId="LiveId" clId="{B314EC11-193F-431E-B14F-1461788EEA7E}" dt="2023-08-01T05:46:48.389" v="2722"/>
          <ac:spMkLst>
            <pc:docMk/>
            <pc:sldMk cId="3921579882" sldId="277"/>
            <ac:spMk id="37" creationId="{CCC1561C-1686-B3A5-5FBD-1ABC1ED0771A}"/>
          </ac:spMkLst>
        </pc:spChg>
        <pc:cxnChg chg="add del mod">
          <ac:chgData name="Wang Jiefei" userId="d7b57106d108fca7" providerId="LiveId" clId="{B314EC11-193F-431E-B14F-1461788EEA7E}" dt="2023-08-01T05:46:48.830" v="2723" actId="478"/>
          <ac:cxnSpMkLst>
            <pc:docMk/>
            <pc:sldMk cId="3921579882" sldId="277"/>
            <ac:cxnSpMk id="12" creationId="{36046095-420F-5C5C-B747-33C8DEE9FAE8}"/>
          </ac:cxnSpMkLst>
        </pc:cxnChg>
        <pc:cxnChg chg="add del mod">
          <ac:chgData name="Wang Jiefei" userId="d7b57106d108fca7" providerId="LiveId" clId="{B314EC11-193F-431E-B14F-1461788EEA7E}" dt="2023-08-01T05:46:48.830" v="2723" actId="478"/>
          <ac:cxnSpMkLst>
            <pc:docMk/>
            <pc:sldMk cId="3921579882" sldId="277"/>
            <ac:cxnSpMk id="13" creationId="{97F8F230-07A0-7E7C-141C-8FA1BB18E029}"/>
          </ac:cxnSpMkLst>
        </pc:cxnChg>
        <pc:cxnChg chg="add del mod">
          <ac:chgData name="Wang Jiefei" userId="d7b57106d108fca7" providerId="LiveId" clId="{B314EC11-193F-431E-B14F-1461788EEA7E}" dt="2023-08-01T05:46:48.830" v="2723" actId="478"/>
          <ac:cxnSpMkLst>
            <pc:docMk/>
            <pc:sldMk cId="3921579882" sldId="277"/>
            <ac:cxnSpMk id="14" creationId="{062837E4-1897-C1FA-29D6-4EBFBB8463BA}"/>
          </ac:cxnSpMkLst>
        </pc:cxnChg>
        <pc:cxnChg chg="add del mod">
          <ac:chgData name="Wang Jiefei" userId="d7b57106d108fca7" providerId="LiveId" clId="{B314EC11-193F-431E-B14F-1461788EEA7E}" dt="2023-08-01T05:46:48.830" v="2723" actId="478"/>
          <ac:cxnSpMkLst>
            <pc:docMk/>
            <pc:sldMk cId="3921579882" sldId="277"/>
            <ac:cxnSpMk id="15" creationId="{1C2E62C3-392B-BE10-97DE-C8CDA8F87A7C}"/>
          </ac:cxnSpMkLst>
        </pc:cxnChg>
        <pc:cxnChg chg="add del mod">
          <ac:chgData name="Wang Jiefei" userId="d7b57106d108fca7" providerId="LiveId" clId="{B314EC11-193F-431E-B14F-1461788EEA7E}" dt="2023-08-01T05:46:48.389" v="2722"/>
          <ac:cxnSpMkLst>
            <pc:docMk/>
            <pc:sldMk cId="3921579882" sldId="277"/>
            <ac:cxnSpMk id="26" creationId="{F4144E94-54DC-B7CC-7D62-34CC3EFE4E06}"/>
          </ac:cxnSpMkLst>
        </pc:cxnChg>
        <pc:cxnChg chg="add del mod">
          <ac:chgData name="Wang Jiefei" userId="d7b57106d108fca7" providerId="LiveId" clId="{B314EC11-193F-431E-B14F-1461788EEA7E}" dt="2023-08-01T05:46:48.389" v="2722"/>
          <ac:cxnSpMkLst>
            <pc:docMk/>
            <pc:sldMk cId="3921579882" sldId="277"/>
            <ac:cxnSpMk id="33" creationId="{2EF7406A-82B4-66D0-FB45-377229470D07}"/>
          </ac:cxnSpMkLst>
        </pc:cxnChg>
        <pc:cxnChg chg="add del mod">
          <ac:chgData name="Wang Jiefei" userId="d7b57106d108fca7" providerId="LiveId" clId="{B314EC11-193F-431E-B14F-1461788EEA7E}" dt="2023-08-01T05:46:48.389" v="2722"/>
          <ac:cxnSpMkLst>
            <pc:docMk/>
            <pc:sldMk cId="3921579882" sldId="277"/>
            <ac:cxnSpMk id="34" creationId="{1FD124D9-E835-6279-4F7D-07C1A749DDCB}"/>
          </ac:cxnSpMkLst>
        </pc:cxnChg>
        <pc:cxnChg chg="add del mod">
          <ac:chgData name="Wang Jiefei" userId="d7b57106d108fca7" providerId="LiveId" clId="{B314EC11-193F-431E-B14F-1461788EEA7E}" dt="2023-08-01T05:46:48.389" v="2722"/>
          <ac:cxnSpMkLst>
            <pc:docMk/>
            <pc:sldMk cId="3921579882" sldId="277"/>
            <ac:cxnSpMk id="35" creationId="{10313DF6-86AB-C011-FE64-19CD5A005D89}"/>
          </ac:cxnSpMkLst>
        </pc:cxnChg>
        <pc:cxnChg chg="add del mod">
          <ac:chgData name="Wang Jiefei" userId="d7b57106d108fca7" providerId="LiveId" clId="{B314EC11-193F-431E-B14F-1461788EEA7E}" dt="2023-08-01T05:46:48.389" v="2722"/>
          <ac:cxnSpMkLst>
            <pc:docMk/>
            <pc:sldMk cId="3921579882" sldId="277"/>
            <ac:cxnSpMk id="36" creationId="{357D81BF-2CC3-5CD7-3AD1-2DF81592F8C2}"/>
          </ac:cxnSpMkLst>
        </pc:cxnChg>
      </pc:sldChg>
      <pc:sldChg chg="addSp delSp modSp add mod">
        <pc:chgData name="Wang Jiefei" userId="d7b57106d108fca7" providerId="LiveId" clId="{B314EC11-193F-431E-B14F-1461788EEA7E}" dt="2023-08-01T05:45:53.226" v="2706"/>
        <pc:sldMkLst>
          <pc:docMk/>
          <pc:sldMk cId="1068795706" sldId="278"/>
        </pc:sldMkLst>
        <pc:spChg chg="mod">
          <ac:chgData name="Wang Jiefei" userId="d7b57106d108fca7" providerId="LiveId" clId="{B314EC11-193F-431E-B14F-1461788EEA7E}" dt="2023-08-01T05:39:12.714" v="2184" actId="20577"/>
          <ac:spMkLst>
            <pc:docMk/>
            <pc:sldMk cId="1068795706" sldId="278"/>
            <ac:spMk id="2" creationId="{F3F7CAA4-879F-91AD-7249-234D7D84D8AD}"/>
          </ac:spMkLst>
        </pc:spChg>
        <pc:spChg chg="add mod">
          <ac:chgData name="Wang Jiefei" userId="d7b57106d108fca7" providerId="LiveId" clId="{B314EC11-193F-431E-B14F-1461788EEA7E}" dt="2023-08-01T05:45:53.226" v="2706"/>
          <ac:spMkLst>
            <pc:docMk/>
            <pc:sldMk cId="1068795706" sldId="278"/>
            <ac:spMk id="3" creationId="{43219565-29A2-BD83-848C-3E04F1A0AE52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6" creationId="{5718EB24-B3D2-0E8D-5040-7949C112DF0A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7" creationId="{FD56BC7C-19DC-6E66-AD8E-968C43E7819E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8" creationId="{4B10CED1-1A56-89B0-BAD3-EB19952688F3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9" creationId="{7BA95357-A9D1-8209-BA64-5710FF34A5C3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10" creationId="{DBFE1A00-5BB6-C59E-90A3-69AAC9B72E80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11" creationId="{97D38A37-1BB5-8F9B-31BE-99BE0A5E6AD0}"/>
          </ac:spMkLst>
        </pc:spChg>
        <pc:spChg chg="del">
          <ac:chgData name="Wang Jiefei" userId="d7b57106d108fca7" providerId="LiveId" clId="{B314EC11-193F-431E-B14F-1461788EEA7E}" dt="2023-08-01T05:39:15.336" v="2185" actId="21"/>
          <ac:spMkLst>
            <pc:docMk/>
            <pc:sldMk cId="1068795706" sldId="278"/>
            <ac:spMk id="16" creationId="{4E0E0652-A864-23CE-06CA-AE5E60F31CCF}"/>
          </ac:spMkLst>
        </pc:spChg>
        <pc:cxnChg chg="del mod">
          <ac:chgData name="Wang Jiefei" userId="d7b57106d108fca7" providerId="LiveId" clId="{B314EC11-193F-431E-B14F-1461788EEA7E}" dt="2023-08-01T05:39:15.336" v="2185" actId="21"/>
          <ac:cxnSpMkLst>
            <pc:docMk/>
            <pc:sldMk cId="1068795706" sldId="278"/>
            <ac:cxnSpMk id="12" creationId="{36046095-420F-5C5C-B747-33C8DEE9FAE8}"/>
          </ac:cxnSpMkLst>
        </pc:cxnChg>
        <pc:cxnChg chg="del mod">
          <ac:chgData name="Wang Jiefei" userId="d7b57106d108fca7" providerId="LiveId" clId="{B314EC11-193F-431E-B14F-1461788EEA7E}" dt="2023-08-01T05:39:15.336" v="2185" actId="21"/>
          <ac:cxnSpMkLst>
            <pc:docMk/>
            <pc:sldMk cId="1068795706" sldId="278"/>
            <ac:cxnSpMk id="13" creationId="{97F8F230-07A0-7E7C-141C-8FA1BB18E029}"/>
          </ac:cxnSpMkLst>
        </pc:cxnChg>
        <pc:cxnChg chg="del mod">
          <ac:chgData name="Wang Jiefei" userId="d7b57106d108fca7" providerId="LiveId" clId="{B314EC11-193F-431E-B14F-1461788EEA7E}" dt="2023-08-01T05:39:15.336" v="2185" actId="21"/>
          <ac:cxnSpMkLst>
            <pc:docMk/>
            <pc:sldMk cId="1068795706" sldId="278"/>
            <ac:cxnSpMk id="14" creationId="{062837E4-1897-C1FA-29D6-4EBFBB8463BA}"/>
          </ac:cxnSpMkLst>
        </pc:cxnChg>
        <pc:cxnChg chg="del mod">
          <ac:chgData name="Wang Jiefei" userId="d7b57106d108fca7" providerId="LiveId" clId="{B314EC11-193F-431E-B14F-1461788EEA7E}" dt="2023-08-01T05:39:15.336" v="2185" actId="21"/>
          <ac:cxnSpMkLst>
            <pc:docMk/>
            <pc:sldMk cId="1068795706" sldId="278"/>
            <ac:cxnSpMk id="15" creationId="{1C2E62C3-392B-BE10-97DE-C8CDA8F87A7C}"/>
          </ac:cxnSpMkLst>
        </pc:cxnChg>
      </pc:sldChg>
      <pc:sldChg chg="addSp delSp modSp add mod">
        <pc:chgData name="Wang Jiefei" userId="d7b57106d108fca7" providerId="LiveId" clId="{B314EC11-193F-431E-B14F-1461788EEA7E}" dt="2023-08-01T05:47:48.035" v="2792" actId="20577"/>
        <pc:sldMkLst>
          <pc:docMk/>
          <pc:sldMk cId="2601743023" sldId="279"/>
        </pc:sldMkLst>
        <pc:spChg chg="mod">
          <ac:chgData name="Wang Jiefei" userId="d7b57106d108fca7" providerId="LiveId" clId="{B314EC11-193F-431E-B14F-1461788EEA7E}" dt="2023-08-01T05:47:22.598" v="2756"/>
          <ac:spMkLst>
            <pc:docMk/>
            <pc:sldMk cId="2601743023" sldId="279"/>
            <ac:spMk id="2" creationId="{F3F7CAA4-879F-91AD-7249-234D7D84D8AD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3" creationId="{A00140D8-F84E-7B94-8295-D6BA5B813B45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4" creationId="{5B2C2042-FB5F-CA74-4CC3-7D9B282CFAD6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5" creationId="{E83B5A69-2074-5910-2117-244D53783FF0}"/>
          </ac:spMkLst>
        </pc:spChg>
        <pc:spChg chg="del">
          <ac:chgData name="Wang Jiefei" userId="d7b57106d108fca7" providerId="LiveId" clId="{B314EC11-193F-431E-B14F-1461788EEA7E}" dt="2023-08-01T05:47:00.907" v="2725" actId="478"/>
          <ac:spMkLst>
            <pc:docMk/>
            <pc:sldMk cId="2601743023" sldId="279"/>
            <ac:spMk id="7" creationId="{FD56BC7C-19DC-6E66-AD8E-968C43E7819E}"/>
          </ac:spMkLst>
        </pc:spChg>
        <pc:spChg chg="del">
          <ac:chgData name="Wang Jiefei" userId="d7b57106d108fca7" providerId="LiveId" clId="{B314EC11-193F-431E-B14F-1461788EEA7E}" dt="2023-08-01T05:47:00.907" v="2725" actId="478"/>
          <ac:spMkLst>
            <pc:docMk/>
            <pc:sldMk cId="2601743023" sldId="279"/>
            <ac:spMk id="8" creationId="{4B10CED1-1A56-89B0-BAD3-EB19952688F3}"/>
          </ac:spMkLst>
        </pc:spChg>
        <pc:spChg chg="del">
          <ac:chgData name="Wang Jiefei" userId="d7b57106d108fca7" providerId="LiveId" clId="{B314EC11-193F-431E-B14F-1461788EEA7E}" dt="2023-08-01T05:47:00.907" v="2725" actId="478"/>
          <ac:spMkLst>
            <pc:docMk/>
            <pc:sldMk cId="2601743023" sldId="279"/>
            <ac:spMk id="9" creationId="{7BA95357-A9D1-8209-BA64-5710FF34A5C3}"/>
          </ac:spMkLst>
        </pc:spChg>
        <pc:spChg chg="del">
          <ac:chgData name="Wang Jiefei" userId="d7b57106d108fca7" providerId="LiveId" clId="{B314EC11-193F-431E-B14F-1461788EEA7E}" dt="2023-08-01T05:47:00.907" v="2725" actId="478"/>
          <ac:spMkLst>
            <pc:docMk/>
            <pc:sldMk cId="2601743023" sldId="279"/>
            <ac:spMk id="10" creationId="{DBFE1A00-5BB6-C59E-90A3-69AAC9B72E80}"/>
          </ac:spMkLst>
        </pc:spChg>
        <pc:spChg chg="del">
          <ac:chgData name="Wang Jiefei" userId="d7b57106d108fca7" providerId="LiveId" clId="{B314EC11-193F-431E-B14F-1461788EEA7E}" dt="2023-08-01T05:47:00.907" v="2725" actId="478"/>
          <ac:spMkLst>
            <pc:docMk/>
            <pc:sldMk cId="2601743023" sldId="279"/>
            <ac:spMk id="11" creationId="{97D38A37-1BB5-8F9B-31BE-99BE0A5E6AD0}"/>
          </ac:spMkLst>
        </pc:spChg>
        <pc:spChg chg="mod">
          <ac:chgData name="Wang Jiefei" userId="d7b57106d108fca7" providerId="LiveId" clId="{B314EC11-193F-431E-B14F-1461788EEA7E}" dt="2023-08-01T05:47:48.035" v="2792" actId="20577"/>
          <ac:spMkLst>
            <pc:docMk/>
            <pc:sldMk cId="2601743023" sldId="279"/>
            <ac:spMk id="16" creationId="{4E0E0652-A864-23CE-06CA-AE5E60F31CCF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17" creationId="{371C5A39-098E-D371-B8ED-34701E99B756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18" creationId="{563DEBDB-8699-E488-421B-8BBEDBCEBFBB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19" creationId="{6432858E-56FC-7642-8618-B916E4B8EE13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0" creationId="{AA9CDABB-60F8-18EC-E602-834A40073317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1" creationId="{9192F5D6-DB06-336D-E726-BAF7E0E83456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2" creationId="{00F723BB-7CAD-02F9-AAC8-991283BA28AA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4" creationId="{3AE5162D-13AB-7B7F-ED93-180F2DCA136F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5" creationId="{3AFE00C9-CDCF-A904-F532-1BEA17E959F7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6" creationId="{5F7C068F-F708-FF98-44A4-3F36B2345F23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7" creationId="{2569CE49-0ACD-E150-D08E-0645E032DDDD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8" creationId="{254280DA-3E4D-3658-C7DF-E30B151DE15C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29" creationId="{B8CE39E0-CF36-3DEB-3B74-8BD66E69805E}"/>
          </ac:spMkLst>
        </pc:spChg>
        <pc:spChg chg="add mod">
          <ac:chgData name="Wang Jiefei" userId="d7b57106d108fca7" providerId="LiveId" clId="{B314EC11-193F-431E-B14F-1461788EEA7E}" dt="2023-08-01T05:47:39.479" v="2770" actId="1036"/>
          <ac:spMkLst>
            <pc:docMk/>
            <pc:sldMk cId="2601743023" sldId="279"/>
            <ac:spMk id="34" creationId="{2155E182-F619-DE56-9789-E20E1C3126DA}"/>
          </ac:spMkLst>
        </pc:spChg>
        <pc:cxnChg chg="del mod">
          <ac:chgData name="Wang Jiefei" userId="d7b57106d108fca7" providerId="LiveId" clId="{B314EC11-193F-431E-B14F-1461788EEA7E}" dt="2023-08-01T05:47:00.907" v="2725" actId="478"/>
          <ac:cxnSpMkLst>
            <pc:docMk/>
            <pc:sldMk cId="2601743023" sldId="279"/>
            <ac:cxnSpMk id="12" creationId="{36046095-420F-5C5C-B747-33C8DEE9FAE8}"/>
          </ac:cxnSpMkLst>
        </pc:cxnChg>
        <pc:cxnChg chg="del mod">
          <ac:chgData name="Wang Jiefei" userId="d7b57106d108fca7" providerId="LiveId" clId="{B314EC11-193F-431E-B14F-1461788EEA7E}" dt="2023-08-01T05:47:00.907" v="2725" actId="478"/>
          <ac:cxnSpMkLst>
            <pc:docMk/>
            <pc:sldMk cId="2601743023" sldId="279"/>
            <ac:cxnSpMk id="13" creationId="{97F8F230-07A0-7E7C-141C-8FA1BB18E029}"/>
          </ac:cxnSpMkLst>
        </pc:cxnChg>
        <pc:cxnChg chg="del mod">
          <ac:chgData name="Wang Jiefei" userId="d7b57106d108fca7" providerId="LiveId" clId="{B314EC11-193F-431E-B14F-1461788EEA7E}" dt="2023-08-01T05:47:00.907" v="2725" actId="478"/>
          <ac:cxnSpMkLst>
            <pc:docMk/>
            <pc:sldMk cId="2601743023" sldId="279"/>
            <ac:cxnSpMk id="14" creationId="{062837E4-1897-C1FA-29D6-4EBFBB8463BA}"/>
          </ac:cxnSpMkLst>
        </pc:cxnChg>
        <pc:cxnChg chg="del mod">
          <ac:chgData name="Wang Jiefei" userId="d7b57106d108fca7" providerId="LiveId" clId="{B314EC11-193F-431E-B14F-1461788EEA7E}" dt="2023-08-01T05:47:00.907" v="2725" actId="478"/>
          <ac:cxnSpMkLst>
            <pc:docMk/>
            <pc:sldMk cId="2601743023" sldId="279"/>
            <ac:cxnSpMk id="15" creationId="{1C2E62C3-392B-BE10-97DE-C8CDA8F87A7C}"/>
          </ac:cxnSpMkLst>
        </pc:cxnChg>
        <pc:cxnChg chg="add mod">
          <ac:chgData name="Wang Jiefei" userId="d7b57106d108fca7" providerId="LiveId" clId="{B314EC11-193F-431E-B14F-1461788EEA7E}" dt="2023-08-01T05:47:39.479" v="2770" actId="1036"/>
          <ac:cxnSpMkLst>
            <pc:docMk/>
            <pc:sldMk cId="2601743023" sldId="279"/>
            <ac:cxnSpMk id="23" creationId="{2629392C-E37E-68D9-631D-EFA1DFD88629}"/>
          </ac:cxnSpMkLst>
        </pc:cxnChg>
        <pc:cxnChg chg="add mod">
          <ac:chgData name="Wang Jiefei" userId="d7b57106d108fca7" providerId="LiveId" clId="{B314EC11-193F-431E-B14F-1461788EEA7E}" dt="2023-08-01T05:47:39.479" v="2770" actId="1036"/>
          <ac:cxnSpMkLst>
            <pc:docMk/>
            <pc:sldMk cId="2601743023" sldId="279"/>
            <ac:cxnSpMk id="30" creationId="{CEEEED7A-4215-DB8F-E9B7-14B4CD623511}"/>
          </ac:cxnSpMkLst>
        </pc:cxnChg>
        <pc:cxnChg chg="add mod">
          <ac:chgData name="Wang Jiefei" userId="d7b57106d108fca7" providerId="LiveId" clId="{B314EC11-193F-431E-B14F-1461788EEA7E}" dt="2023-08-01T05:47:39.479" v="2770" actId="1036"/>
          <ac:cxnSpMkLst>
            <pc:docMk/>
            <pc:sldMk cId="2601743023" sldId="279"/>
            <ac:cxnSpMk id="31" creationId="{BF38E5D3-377A-C06F-8301-49AA664C2A0A}"/>
          </ac:cxnSpMkLst>
        </pc:cxnChg>
        <pc:cxnChg chg="add mod">
          <ac:chgData name="Wang Jiefei" userId="d7b57106d108fca7" providerId="LiveId" clId="{B314EC11-193F-431E-B14F-1461788EEA7E}" dt="2023-08-01T05:47:39.479" v="2770" actId="1036"/>
          <ac:cxnSpMkLst>
            <pc:docMk/>
            <pc:sldMk cId="2601743023" sldId="279"/>
            <ac:cxnSpMk id="32" creationId="{5869FF23-5E31-3704-1495-C9B69960FCF5}"/>
          </ac:cxnSpMkLst>
        </pc:cxnChg>
        <pc:cxnChg chg="add mod">
          <ac:chgData name="Wang Jiefei" userId="d7b57106d108fca7" providerId="LiveId" clId="{B314EC11-193F-431E-B14F-1461788EEA7E}" dt="2023-08-01T05:47:39.479" v="2770" actId="1036"/>
          <ac:cxnSpMkLst>
            <pc:docMk/>
            <pc:sldMk cId="2601743023" sldId="279"/>
            <ac:cxnSpMk id="33" creationId="{F3BED5D6-191B-FC2C-DCDE-77121A650E9D}"/>
          </ac:cxnSpMkLst>
        </pc:cxnChg>
      </pc:sldChg>
      <pc:sldChg chg="delSp modSp add mod">
        <pc:chgData name="Wang Jiefei" userId="d7b57106d108fca7" providerId="LiveId" clId="{B314EC11-193F-431E-B14F-1461788EEA7E}" dt="2023-08-01T05:55:29.925" v="2812" actId="21"/>
        <pc:sldMkLst>
          <pc:docMk/>
          <pc:sldMk cId="597108143" sldId="280"/>
        </pc:sldMkLst>
        <pc:spChg chg="mod">
          <ac:chgData name="Wang Jiefei" userId="d7b57106d108fca7" providerId="LiveId" clId="{B314EC11-193F-431E-B14F-1461788EEA7E}" dt="2023-08-01T05:55:29.925" v="2812" actId="21"/>
          <ac:spMkLst>
            <pc:docMk/>
            <pc:sldMk cId="597108143" sldId="280"/>
            <ac:spMk id="2" creationId="{F3F7CAA4-879F-91AD-7249-234D7D84D8AD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3" creationId="{A00140D8-F84E-7B94-8295-D6BA5B813B45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4" creationId="{5B2C2042-FB5F-CA74-4CC3-7D9B282CFAD6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5" creationId="{E83B5A69-2074-5910-2117-244D53783FF0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6" creationId="{5718EB24-B3D2-0E8D-5040-7949C112DF0A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16" creationId="{4E0E0652-A864-23CE-06CA-AE5E60F31CCF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17" creationId="{371C5A39-098E-D371-B8ED-34701E99B756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18" creationId="{563DEBDB-8699-E488-421B-8BBEDBCEBFBB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19" creationId="{6432858E-56FC-7642-8618-B916E4B8EE13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0" creationId="{AA9CDABB-60F8-18EC-E602-834A40073317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1" creationId="{9192F5D6-DB06-336D-E726-BAF7E0E83456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2" creationId="{00F723BB-7CAD-02F9-AAC8-991283BA28AA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4" creationId="{3AE5162D-13AB-7B7F-ED93-180F2DCA136F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5" creationId="{3AFE00C9-CDCF-A904-F532-1BEA17E959F7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6" creationId="{5F7C068F-F708-FF98-44A4-3F36B2345F23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7" creationId="{2569CE49-0ACD-E150-D08E-0645E032DDDD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8" creationId="{254280DA-3E4D-3658-C7DF-E30B151DE15C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29" creationId="{B8CE39E0-CF36-3DEB-3B74-8BD66E69805E}"/>
          </ac:spMkLst>
        </pc:spChg>
        <pc:spChg chg="del">
          <ac:chgData name="Wang Jiefei" userId="d7b57106d108fca7" providerId="LiveId" clId="{B314EC11-193F-431E-B14F-1461788EEA7E}" dt="2023-08-01T05:55:22.572" v="2810" actId="478"/>
          <ac:spMkLst>
            <pc:docMk/>
            <pc:sldMk cId="597108143" sldId="280"/>
            <ac:spMk id="34" creationId="{2155E182-F619-DE56-9789-E20E1C3126DA}"/>
          </ac:spMkLst>
        </pc:spChg>
        <pc:cxnChg chg="del">
          <ac:chgData name="Wang Jiefei" userId="d7b57106d108fca7" providerId="LiveId" clId="{B314EC11-193F-431E-B14F-1461788EEA7E}" dt="2023-08-01T05:55:22.572" v="2810" actId="478"/>
          <ac:cxnSpMkLst>
            <pc:docMk/>
            <pc:sldMk cId="597108143" sldId="280"/>
            <ac:cxnSpMk id="23" creationId="{2629392C-E37E-68D9-631D-EFA1DFD88629}"/>
          </ac:cxnSpMkLst>
        </pc:cxnChg>
        <pc:cxnChg chg="del mod">
          <ac:chgData name="Wang Jiefei" userId="d7b57106d108fca7" providerId="LiveId" clId="{B314EC11-193F-431E-B14F-1461788EEA7E}" dt="2023-08-01T05:55:22.572" v="2810" actId="478"/>
          <ac:cxnSpMkLst>
            <pc:docMk/>
            <pc:sldMk cId="597108143" sldId="280"/>
            <ac:cxnSpMk id="30" creationId="{CEEEED7A-4215-DB8F-E9B7-14B4CD623511}"/>
          </ac:cxnSpMkLst>
        </pc:cxnChg>
        <pc:cxnChg chg="del mod">
          <ac:chgData name="Wang Jiefei" userId="d7b57106d108fca7" providerId="LiveId" clId="{B314EC11-193F-431E-B14F-1461788EEA7E}" dt="2023-08-01T05:55:22.572" v="2810" actId="478"/>
          <ac:cxnSpMkLst>
            <pc:docMk/>
            <pc:sldMk cId="597108143" sldId="280"/>
            <ac:cxnSpMk id="31" creationId="{BF38E5D3-377A-C06F-8301-49AA664C2A0A}"/>
          </ac:cxnSpMkLst>
        </pc:cxnChg>
        <pc:cxnChg chg="del mod">
          <ac:chgData name="Wang Jiefei" userId="d7b57106d108fca7" providerId="LiveId" clId="{B314EC11-193F-431E-B14F-1461788EEA7E}" dt="2023-08-01T05:55:22.572" v="2810" actId="478"/>
          <ac:cxnSpMkLst>
            <pc:docMk/>
            <pc:sldMk cId="597108143" sldId="280"/>
            <ac:cxnSpMk id="32" creationId="{5869FF23-5E31-3704-1495-C9B69960FCF5}"/>
          </ac:cxnSpMkLst>
        </pc:cxnChg>
        <pc:cxnChg chg="del mod">
          <ac:chgData name="Wang Jiefei" userId="d7b57106d108fca7" providerId="LiveId" clId="{B314EC11-193F-431E-B14F-1461788EEA7E}" dt="2023-08-01T05:55:22.572" v="2810" actId="478"/>
          <ac:cxnSpMkLst>
            <pc:docMk/>
            <pc:sldMk cId="597108143" sldId="280"/>
            <ac:cxnSpMk id="33" creationId="{F3BED5D6-191B-FC2C-DCDE-77121A650E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4799C-797F-498D-B537-28F0305A023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BFCF-C54F-45C8-B9BC-E47B1D95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6BFCF-C54F-45C8-B9BC-E47B1D954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C7D8-6B60-49E8-2F13-D3F71736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C3AAD-067E-AD6A-6624-A3A3D8529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1723-B2E8-D785-9893-815AA587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0A43-4105-1C16-D7B2-BCE91AF1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D673-D537-C2E4-268B-4D45CE0A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524-5CF5-CE8E-5743-7E12D061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6BBAB-3117-904A-5AF6-D19F6A82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AACE-5315-05BE-0CD6-A88A492D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F486-3EE7-D318-2A57-A46DADAD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3E86-CEC7-287C-74E0-44925687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402AF-D296-F18B-DC61-6AFF7C263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CF5C8-1712-6222-39FF-EE22FB22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D45E-39B7-6168-6EAF-50FCB9A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6FE2-5FDB-337D-C362-634A575A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26C1-C5DC-B47A-FCAC-1E2C2B1C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5744-12E7-9AAC-344B-41BAAA74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260E-893C-4B9D-CB74-DEBBCDFF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942F-F2BA-174B-D095-056DBC7E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D2A7-E8A8-146D-EFC6-A5A321F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7CAC-DF66-B185-48C3-885567CA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C86B-86E9-F5A2-F781-F49553ED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C578-FFB0-61F9-ECAF-23AA3E5E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19F1-B1CC-38E2-1E6A-AFFFC1D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A2E0-28B1-C483-F719-8065EB79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8D6C-6784-2BAB-242C-FD9B6406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DDA-4843-0044-1C40-281F512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C803-8279-B84B-112F-A3E71697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92F6-2411-F506-DA8F-037387AE2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C49A2-3946-F918-1D48-686E4EE8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909E-FE99-3EC7-8A6F-89A44892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BB85-6B57-B3B5-5D4F-470F908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FE3F-9829-D49E-FBC2-08A99F6C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568D-3A90-1074-45E4-2B0BD89C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F98E9-F117-B4F8-89AD-695645FAA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8B2E2-BE84-A8F0-F971-41105A00E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4BE24-148D-7AB7-2C33-C45B5A51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11E6F-9753-0F1B-41EB-D0D41534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CFEAC-FE91-2D9A-A45C-A82A6C26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55BD-0567-1DBE-1BD8-FBD1FF22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45A-1539-4E43-185E-37F4F60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094D1-6F46-0A4D-ECC7-D86C9DC2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C0A4-D9E2-4F28-70EF-EB5730B6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075ED-3302-3A93-03E8-D4D794EF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507E1-F073-892A-716B-283296C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E0076-E87F-6323-AD3A-621E1EE1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7C3C-240C-EE22-800C-4CBB5057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4A34-F80D-C6C5-2B19-BD0DC54C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059-946C-54EA-4227-FD5062E0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86F4-758B-E359-D054-B05DC16CF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657A8-4CBB-88CE-698E-C2A42F89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F8-51A9-1C7F-5079-346C68C0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B488-E01B-0A67-F17D-FBD369F9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854D-989B-5F06-D689-34824F54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F2A3E-8974-900F-DE6A-A3139AD90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C984-03AE-234C-93C2-7A281BD28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8D7D-8949-ED08-EDE6-BB4D31A7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DC11B-1AE8-255D-466F-DD9938C7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D47E-A24B-BCFA-C9B2-A83C248F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DDC8-14E7-DCBA-A14A-8BCBA6FB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DF98-4298-C786-26E7-71B4AF06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61EF-D612-7245-2FFE-427B30883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8DB0-3007-49BC-990D-34202096C5A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A858-2053-A7AE-FD40-E908E6A4F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DDEE-E2D3-B779-5A61-2E522BAA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8DD6-FED9-48F1-BA80-46D2C6B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Illuminated technology network on a dark background">
            <a:extLst>
              <a:ext uri="{FF2B5EF4-FFF2-40B4-BE49-F238E27FC236}">
                <a16:creationId xmlns:a16="http://schemas.microsoft.com/office/drawing/2014/main" id="{7030CCB2-DAA4-73BD-11BF-48D6A8F9E0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3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59C6-0B15-D3D4-FE69-AE2757C8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2" y="352312"/>
            <a:ext cx="1096834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Parallel Computing in Bioconductor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9F86F-309A-2712-7340-1B8C2190CE1A}"/>
              </a:ext>
            </a:extLst>
          </p:cNvPr>
          <p:cNvSpPr txBox="1"/>
          <p:nvPr/>
        </p:nvSpPr>
        <p:spPr>
          <a:xfrm>
            <a:off x="9411630" y="4169419"/>
            <a:ext cx="252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Jiefei Wang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08/02/2023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2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Job Splitting Diagram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8EB24-B3D2-0E8D-5040-7949C112DF0A}"/>
              </a:ext>
            </a:extLst>
          </p:cNvPr>
          <p:cNvSpPr txBox="1"/>
          <p:nvPr/>
        </p:nvSpPr>
        <p:spPr>
          <a:xfrm>
            <a:off x="4303594" y="6200633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Photo taken on July 10, 2018 at Buffalo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0652-A864-23CE-06CA-AE5E60F31CCF}"/>
              </a:ext>
            </a:extLst>
          </p:cNvPr>
          <p:cNvSpPr txBox="1"/>
          <p:nvPr/>
        </p:nvSpPr>
        <p:spPr>
          <a:xfrm>
            <a:off x="3728127" y="5506590"/>
            <a:ext cx="324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simple job splitting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0140D8-F84E-7B94-8295-D6BA5B813B45}"/>
              </a:ext>
            </a:extLst>
          </p:cNvPr>
          <p:cNvSpPr/>
          <p:nvPr/>
        </p:nvSpPr>
        <p:spPr>
          <a:xfrm>
            <a:off x="4773124" y="2546999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C2042-FB5F-CA74-4CC3-7D9B282CFAD6}"/>
              </a:ext>
            </a:extLst>
          </p:cNvPr>
          <p:cNvSpPr/>
          <p:nvPr/>
        </p:nvSpPr>
        <p:spPr>
          <a:xfrm>
            <a:off x="4773124" y="2888584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B5A69-2074-5910-2117-244D53783FF0}"/>
              </a:ext>
            </a:extLst>
          </p:cNvPr>
          <p:cNvSpPr/>
          <p:nvPr/>
        </p:nvSpPr>
        <p:spPr>
          <a:xfrm>
            <a:off x="4773124" y="3230169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C5A39-098E-D371-B8ED-34701E99B756}"/>
              </a:ext>
            </a:extLst>
          </p:cNvPr>
          <p:cNvSpPr/>
          <p:nvPr/>
        </p:nvSpPr>
        <p:spPr>
          <a:xfrm>
            <a:off x="4773125" y="3560894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3DEBDB-8699-E488-421B-8BBEDBCEBFBB}"/>
              </a:ext>
            </a:extLst>
          </p:cNvPr>
          <p:cNvSpPr/>
          <p:nvPr/>
        </p:nvSpPr>
        <p:spPr>
          <a:xfrm>
            <a:off x="4773126" y="3891619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2858E-56FC-7642-8618-B916E4B8EE13}"/>
              </a:ext>
            </a:extLst>
          </p:cNvPr>
          <p:cNvSpPr/>
          <p:nvPr/>
        </p:nvSpPr>
        <p:spPr>
          <a:xfrm>
            <a:off x="4773127" y="4233204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9CDABB-60F8-18EC-E602-834A40073317}"/>
              </a:ext>
            </a:extLst>
          </p:cNvPr>
          <p:cNvSpPr/>
          <p:nvPr/>
        </p:nvSpPr>
        <p:spPr>
          <a:xfrm>
            <a:off x="4773123" y="2205414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92F5D6-DB06-336D-E726-BAF7E0E83456}"/>
              </a:ext>
            </a:extLst>
          </p:cNvPr>
          <p:cNvSpPr/>
          <p:nvPr/>
        </p:nvSpPr>
        <p:spPr>
          <a:xfrm>
            <a:off x="4773122" y="1863829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F723BB-7CAD-02F9-AAC8-991283BA28AA}"/>
              </a:ext>
            </a:extLst>
          </p:cNvPr>
          <p:cNvSpPr/>
          <p:nvPr/>
        </p:nvSpPr>
        <p:spPr>
          <a:xfrm>
            <a:off x="1849097" y="1863829"/>
            <a:ext cx="1498881" cy="27109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29392C-E37E-68D9-631D-EFA1DFD88629}"/>
              </a:ext>
            </a:extLst>
          </p:cNvPr>
          <p:cNvCxnSpPr>
            <a:cxnSpLocks/>
          </p:cNvCxnSpPr>
          <p:nvPr/>
        </p:nvCxnSpPr>
        <p:spPr>
          <a:xfrm>
            <a:off x="3548130" y="3230169"/>
            <a:ext cx="985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5162D-13AB-7B7F-ED93-180F2DCA136F}"/>
              </a:ext>
            </a:extLst>
          </p:cNvPr>
          <p:cNvSpPr/>
          <p:nvPr/>
        </p:nvSpPr>
        <p:spPr>
          <a:xfrm>
            <a:off x="7972863" y="1405821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E00C9-CDCF-A904-F532-1BEA17E959F7}"/>
              </a:ext>
            </a:extLst>
          </p:cNvPr>
          <p:cNvSpPr/>
          <p:nvPr/>
        </p:nvSpPr>
        <p:spPr>
          <a:xfrm>
            <a:off x="7972863" y="2443093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7C068F-F708-FF98-44A4-3F36B2345F23}"/>
              </a:ext>
            </a:extLst>
          </p:cNvPr>
          <p:cNvSpPr/>
          <p:nvPr/>
        </p:nvSpPr>
        <p:spPr>
          <a:xfrm>
            <a:off x="7972863" y="348036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9CE49-0ACD-E150-D08E-0645E032DDDD}"/>
              </a:ext>
            </a:extLst>
          </p:cNvPr>
          <p:cNvSpPr/>
          <p:nvPr/>
        </p:nvSpPr>
        <p:spPr>
          <a:xfrm>
            <a:off x="7972863" y="4517638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280DA-3E4D-3658-C7DF-E30B151DE15C}"/>
              </a:ext>
            </a:extLst>
          </p:cNvPr>
          <p:cNvSpPr txBox="1"/>
          <p:nvPr/>
        </p:nvSpPr>
        <p:spPr>
          <a:xfrm>
            <a:off x="3721457" y="284907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CE39E0-CF36-3DEB-3B74-8BD66E69805E}"/>
              </a:ext>
            </a:extLst>
          </p:cNvPr>
          <p:cNvSpPr txBox="1"/>
          <p:nvPr/>
        </p:nvSpPr>
        <p:spPr>
          <a:xfrm>
            <a:off x="6475915" y="2843958"/>
            <a:ext cx="6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EEEED7A-4215-DB8F-E9B7-14B4CD623511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6409860" y="1703608"/>
            <a:ext cx="1563003" cy="15196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38E5D3-377A-C06F-8301-49AA664C2A0A}"/>
              </a:ext>
            </a:extLst>
          </p:cNvPr>
          <p:cNvCxnSpPr>
            <a:cxnSpLocks/>
            <a:stCxn id="34" idx="3"/>
            <a:endCxn id="25" idx="1"/>
          </p:cNvCxnSpPr>
          <p:nvPr/>
        </p:nvCxnSpPr>
        <p:spPr>
          <a:xfrm flipV="1">
            <a:off x="6409860" y="2740880"/>
            <a:ext cx="1563003" cy="4824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69FF23-5E31-3704-1495-C9B69960FCF5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6409860" y="3223303"/>
            <a:ext cx="1563003" cy="5548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3BED5D6-191B-FC2C-DCDE-77121A650E9D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>
            <a:off x="6409860" y="3223303"/>
            <a:ext cx="1563003" cy="15921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55E182-F619-DE56-9789-E20E1C3126DA}"/>
              </a:ext>
            </a:extLst>
          </p:cNvPr>
          <p:cNvSpPr txBox="1"/>
          <p:nvPr/>
        </p:nvSpPr>
        <p:spPr>
          <a:xfrm>
            <a:off x="6172294" y="303863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7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Beginner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71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1DFC3-1365-0E4D-400F-8C474B96DDB3}"/>
              </a:ext>
            </a:extLst>
          </p:cNvPr>
          <p:cNvSpPr/>
          <p:nvPr/>
        </p:nvSpPr>
        <p:spPr>
          <a:xfrm>
            <a:off x="3223160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CF18C-FB87-E67B-25CF-9B90BCA834C2}"/>
              </a:ext>
            </a:extLst>
          </p:cNvPr>
          <p:cNvSpPr/>
          <p:nvPr/>
        </p:nvSpPr>
        <p:spPr>
          <a:xfrm>
            <a:off x="6814219" y="128145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DEE1-606E-4D8B-F39B-B6C3BAE60897}"/>
              </a:ext>
            </a:extLst>
          </p:cNvPr>
          <p:cNvSpPr/>
          <p:nvPr/>
        </p:nvSpPr>
        <p:spPr>
          <a:xfrm>
            <a:off x="6814219" y="231872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51D20-0B97-80C5-132C-93E55F3DC53F}"/>
              </a:ext>
            </a:extLst>
          </p:cNvPr>
          <p:cNvSpPr/>
          <p:nvPr/>
        </p:nvSpPr>
        <p:spPr>
          <a:xfrm>
            <a:off x="6814219" y="335599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E2C1F-0D1E-FFF2-AE7B-4CF323053D15}"/>
              </a:ext>
            </a:extLst>
          </p:cNvPr>
          <p:cNvSpPr/>
          <p:nvPr/>
        </p:nvSpPr>
        <p:spPr>
          <a:xfrm>
            <a:off x="6814219" y="4393272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E8F64-F00D-1307-B679-93F098E9BB7B}"/>
              </a:ext>
            </a:extLst>
          </p:cNvPr>
          <p:cNvSpPr txBox="1"/>
          <p:nvPr/>
        </p:nvSpPr>
        <p:spPr>
          <a:xfrm>
            <a:off x="3223160" y="5345712"/>
            <a:ext cx="528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Parallel Computing via Direct Connection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9CB507-0AAC-73C9-22C8-50B5C55746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20108" y="1579242"/>
            <a:ext cx="2094111" cy="15229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4ED0C15-6967-A956-FA3C-04D8B9B3268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720108" y="2616514"/>
            <a:ext cx="2094111" cy="4857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DA3D43-1DDF-3799-D333-A49F0ADF500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720108" y="3102236"/>
            <a:ext cx="2094111" cy="5515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92B2F1-BCC4-20AD-82B8-221B9E64F0C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720108" y="3102236"/>
            <a:ext cx="2094111" cy="15888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7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DDE8F64-F00D-1307-B679-93F098E9BB7B}"/>
              </a:ext>
            </a:extLst>
          </p:cNvPr>
          <p:cNvSpPr txBox="1"/>
          <p:nvPr/>
        </p:nvSpPr>
        <p:spPr>
          <a:xfrm>
            <a:off x="2598538" y="5345712"/>
            <a:ext cx="583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Parallel Computing via an Indirect 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BE0D7-EA16-18EA-2465-0E3C16D6CCBB}"/>
              </a:ext>
            </a:extLst>
          </p:cNvPr>
          <p:cNvSpPr/>
          <p:nvPr/>
        </p:nvSpPr>
        <p:spPr>
          <a:xfrm>
            <a:off x="1798111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5849C4-3DA3-21D8-2996-CC667105B38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95059" y="3102236"/>
            <a:ext cx="1396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CD06C-86F4-476E-EC80-8BBF97663F7E}"/>
              </a:ext>
            </a:extLst>
          </p:cNvPr>
          <p:cNvSpPr/>
          <p:nvPr/>
        </p:nvSpPr>
        <p:spPr>
          <a:xfrm>
            <a:off x="4691344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05747-ABFD-BDA0-C14D-6EEA0DE0226F}"/>
              </a:ext>
            </a:extLst>
          </p:cNvPr>
          <p:cNvSpPr/>
          <p:nvPr/>
        </p:nvSpPr>
        <p:spPr>
          <a:xfrm>
            <a:off x="8282403" y="128145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78CC76-6FBC-33F7-0BDF-BC67C3A54526}"/>
              </a:ext>
            </a:extLst>
          </p:cNvPr>
          <p:cNvSpPr/>
          <p:nvPr/>
        </p:nvSpPr>
        <p:spPr>
          <a:xfrm>
            <a:off x="8282403" y="231872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657CA2-FF2E-4D8D-2253-67BF07A5957A}"/>
              </a:ext>
            </a:extLst>
          </p:cNvPr>
          <p:cNvSpPr/>
          <p:nvPr/>
        </p:nvSpPr>
        <p:spPr>
          <a:xfrm>
            <a:off x="8282403" y="335599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EE46B3-3478-3710-7CB8-058C136FF845}"/>
              </a:ext>
            </a:extLst>
          </p:cNvPr>
          <p:cNvSpPr/>
          <p:nvPr/>
        </p:nvSpPr>
        <p:spPr>
          <a:xfrm>
            <a:off x="8282403" y="4393272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76D5783-A2CC-AF2E-D62E-15DDF679539A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6188292" y="1579242"/>
            <a:ext cx="2094111" cy="15229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3725FC4-3579-4F9E-D91F-50C48D5B8BE6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188292" y="2616514"/>
            <a:ext cx="2094111" cy="4857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868495F-34C0-C4CF-C436-EC44A474A662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6188292" y="3102236"/>
            <a:ext cx="2094111" cy="5515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7120BCB-DFBC-AC87-EFEA-1CD7EB16345C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6188292" y="3102236"/>
            <a:ext cx="2094111" cy="15888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DDE8F64-F00D-1307-B679-93F098E9BB7B}"/>
              </a:ext>
            </a:extLst>
          </p:cNvPr>
          <p:cNvSpPr txBox="1"/>
          <p:nvPr/>
        </p:nvSpPr>
        <p:spPr>
          <a:xfrm>
            <a:off x="2598538" y="5345712"/>
            <a:ext cx="583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Parallel Computing via an Indirect 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BE0D7-EA16-18EA-2465-0E3C16D6CCBB}"/>
              </a:ext>
            </a:extLst>
          </p:cNvPr>
          <p:cNvSpPr/>
          <p:nvPr/>
        </p:nvSpPr>
        <p:spPr>
          <a:xfrm>
            <a:off x="4773124" y="2383225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7A164-91AE-D73F-05D6-6820EB9E04A9}"/>
              </a:ext>
            </a:extLst>
          </p:cNvPr>
          <p:cNvSpPr/>
          <p:nvPr/>
        </p:nvSpPr>
        <p:spPr>
          <a:xfrm>
            <a:off x="4773124" y="2724810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E3A9B-DF39-10D1-453B-D7D31402A101}"/>
              </a:ext>
            </a:extLst>
          </p:cNvPr>
          <p:cNvSpPr/>
          <p:nvPr/>
        </p:nvSpPr>
        <p:spPr>
          <a:xfrm>
            <a:off x="4773124" y="3066395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6567D-AFD0-2163-1CA3-F31054EC2D8B}"/>
              </a:ext>
            </a:extLst>
          </p:cNvPr>
          <p:cNvSpPr/>
          <p:nvPr/>
        </p:nvSpPr>
        <p:spPr>
          <a:xfrm>
            <a:off x="4773125" y="3397120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229A76-7951-149F-DC86-52D3E2D92EDB}"/>
              </a:ext>
            </a:extLst>
          </p:cNvPr>
          <p:cNvSpPr/>
          <p:nvPr/>
        </p:nvSpPr>
        <p:spPr>
          <a:xfrm>
            <a:off x="4773126" y="3727845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D0D2-86CC-D2FB-44B8-30248DE241E6}"/>
              </a:ext>
            </a:extLst>
          </p:cNvPr>
          <p:cNvSpPr/>
          <p:nvPr/>
        </p:nvSpPr>
        <p:spPr>
          <a:xfrm>
            <a:off x="4773127" y="4069430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EEDD6B-EEFF-97D6-F1D9-4B91471BA535}"/>
              </a:ext>
            </a:extLst>
          </p:cNvPr>
          <p:cNvSpPr/>
          <p:nvPr/>
        </p:nvSpPr>
        <p:spPr>
          <a:xfrm>
            <a:off x="4773123" y="2041640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CAF5C-4C56-FFF1-1AD3-756A691FC3AC}"/>
              </a:ext>
            </a:extLst>
          </p:cNvPr>
          <p:cNvSpPr/>
          <p:nvPr/>
        </p:nvSpPr>
        <p:spPr>
          <a:xfrm>
            <a:off x="4773122" y="1700055"/>
            <a:ext cx="1498881" cy="3415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710D9-6F53-D390-5E17-20167049CE95}"/>
              </a:ext>
            </a:extLst>
          </p:cNvPr>
          <p:cNvSpPr/>
          <p:nvPr/>
        </p:nvSpPr>
        <p:spPr>
          <a:xfrm>
            <a:off x="1849097" y="1700055"/>
            <a:ext cx="1498881" cy="27109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A7F2-28A8-CF7B-9DB4-5717E99D371F}"/>
              </a:ext>
            </a:extLst>
          </p:cNvPr>
          <p:cNvCxnSpPr>
            <a:cxnSpLocks/>
          </p:cNvCxnSpPr>
          <p:nvPr/>
        </p:nvCxnSpPr>
        <p:spPr>
          <a:xfrm>
            <a:off x="3548130" y="3066395"/>
            <a:ext cx="985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4F980-B1A8-D753-667E-FC29EAAF6F13}"/>
              </a:ext>
            </a:extLst>
          </p:cNvPr>
          <p:cNvSpPr/>
          <p:nvPr/>
        </p:nvSpPr>
        <p:spPr>
          <a:xfrm>
            <a:off x="7972863" y="124204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C47B9-9E74-F083-0D10-EC4C333459A0}"/>
              </a:ext>
            </a:extLst>
          </p:cNvPr>
          <p:cNvSpPr/>
          <p:nvPr/>
        </p:nvSpPr>
        <p:spPr>
          <a:xfrm>
            <a:off x="7972863" y="227931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687DFA-AE1D-AA7F-A43C-517C1076F7C6}"/>
              </a:ext>
            </a:extLst>
          </p:cNvPr>
          <p:cNvSpPr/>
          <p:nvPr/>
        </p:nvSpPr>
        <p:spPr>
          <a:xfrm>
            <a:off x="7972863" y="3316591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2216DD-258E-D2D4-266A-F944D1351108}"/>
              </a:ext>
            </a:extLst>
          </p:cNvPr>
          <p:cNvSpPr/>
          <p:nvPr/>
        </p:nvSpPr>
        <p:spPr>
          <a:xfrm>
            <a:off x="7972863" y="4353864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4E3C8A-DAD8-054B-CC91-6A48D4ECBF4A}"/>
              </a:ext>
            </a:extLst>
          </p:cNvPr>
          <p:cNvSpPr txBox="1"/>
          <p:nvPr/>
        </p:nvSpPr>
        <p:spPr>
          <a:xfrm>
            <a:off x="3721457" y="26853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19533C-BC6A-9810-FF06-334180888046}"/>
              </a:ext>
            </a:extLst>
          </p:cNvPr>
          <p:cNvSpPr txBox="1"/>
          <p:nvPr/>
        </p:nvSpPr>
        <p:spPr>
          <a:xfrm>
            <a:off x="6475915" y="2680184"/>
            <a:ext cx="6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7E556B-E91C-38F5-8B79-89667FF30082}"/>
              </a:ext>
            </a:extLst>
          </p:cNvPr>
          <p:cNvCxnSpPr>
            <a:cxnSpLocks/>
            <a:stCxn id="82" idx="3"/>
            <a:endCxn id="25" idx="1"/>
          </p:cNvCxnSpPr>
          <p:nvPr/>
        </p:nvCxnSpPr>
        <p:spPr>
          <a:xfrm flipV="1">
            <a:off x="6409860" y="1539834"/>
            <a:ext cx="1563003" cy="15196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436AB2E-9882-8146-99E4-DCDD729B8B74}"/>
              </a:ext>
            </a:extLst>
          </p:cNvPr>
          <p:cNvCxnSpPr>
            <a:cxnSpLocks/>
            <a:stCxn id="82" idx="3"/>
            <a:endCxn id="26" idx="1"/>
          </p:cNvCxnSpPr>
          <p:nvPr/>
        </p:nvCxnSpPr>
        <p:spPr>
          <a:xfrm flipV="1">
            <a:off x="6409860" y="2577106"/>
            <a:ext cx="1563003" cy="4824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2136E5A-650C-D265-F58D-202AED797843}"/>
              </a:ext>
            </a:extLst>
          </p:cNvPr>
          <p:cNvCxnSpPr>
            <a:cxnSpLocks/>
            <a:stCxn id="82" idx="3"/>
            <a:endCxn id="27" idx="1"/>
          </p:cNvCxnSpPr>
          <p:nvPr/>
        </p:nvCxnSpPr>
        <p:spPr>
          <a:xfrm>
            <a:off x="6409860" y="3059529"/>
            <a:ext cx="1563003" cy="5548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9B6C7C3-330C-C9CE-4E51-45D49F5984BB}"/>
              </a:ext>
            </a:extLst>
          </p:cNvPr>
          <p:cNvCxnSpPr>
            <a:cxnSpLocks/>
            <a:stCxn id="82" idx="3"/>
            <a:endCxn id="28" idx="1"/>
          </p:cNvCxnSpPr>
          <p:nvPr/>
        </p:nvCxnSpPr>
        <p:spPr>
          <a:xfrm>
            <a:off x="6409860" y="3059529"/>
            <a:ext cx="1563003" cy="15921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38B993A-11FB-05BC-5531-CEE006597A81}"/>
              </a:ext>
            </a:extLst>
          </p:cNvPr>
          <p:cNvSpPr txBox="1"/>
          <p:nvPr/>
        </p:nvSpPr>
        <p:spPr>
          <a:xfrm>
            <a:off x="6172294" y="287486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2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1DFC3-1365-0E4D-400F-8C474B96DDB3}"/>
              </a:ext>
            </a:extLst>
          </p:cNvPr>
          <p:cNvSpPr/>
          <p:nvPr/>
        </p:nvSpPr>
        <p:spPr>
          <a:xfrm>
            <a:off x="3223160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CF18C-FB87-E67B-25CF-9B90BCA834C2}"/>
              </a:ext>
            </a:extLst>
          </p:cNvPr>
          <p:cNvSpPr/>
          <p:nvPr/>
        </p:nvSpPr>
        <p:spPr>
          <a:xfrm>
            <a:off x="6814219" y="128145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DEE1-606E-4D8B-F39B-B6C3BAE60897}"/>
              </a:ext>
            </a:extLst>
          </p:cNvPr>
          <p:cNvSpPr/>
          <p:nvPr/>
        </p:nvSpPr>
        <p:spPr>
          <a:xfrm>
            <a:off x="6814219" y="231872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51D20-0B97-80C5-132C-93E55F3DC53F}"/>
              </a:ext>
            </a:extLst>
          </p:cNvPr>
          <p:cNvSpPr/>
          <p:nvPr/>
        </p:nvSpPr>
        <p:spPr>
          <a:xfrm>
            <a:off x="6814219" y="335599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E2C1F-0D1E-FFF2-AE7B-4CF323053D15}"/>
              </a:ext>
            </a:extLst>
          </p:cNvPr>
          <p:cNvSpPr/>
          <p:nvPr/>
        </p:nvSpPr>
        <p:spPr>
          <a:xfrm>
            <a:off x="6814219" y="4393272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E8F64-F00D-1307-B679-93F098E9BB7B}"/>
              </a:ext>
            </a:extLst>
          </p:cNvPr>
          <p:cNvSpPr txBox="1"/>
          <p:nvPr/>
        </p:nvSpPr>
        <p:spPr>
          <a:xfrm>
            <a:off x="3124901" y="5873273"/>
            <a:ext cx="528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Parallel Computing via Direct 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44E40D-0321-22E1-6FF0-15197DC7C152}"/>
              </a:ext>
            </a:extLst>
          </p:cNvPr>
          <p:cNvSpPr/>
          <p:nvPr/>
        </p:nvSpPr>
        <p:spPr>
          <a:xfrm>
            <a:off x="2427668" y="579549"/>
            <a:ext cx="6935273" cy="4861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558A3-9237-0730-2270-121A0818D885}"/>
              </a:ext>
            </a:extLst>
          </p:cNvPr>
          <p:cNvSpPr txBox="1"/>
          <p:nvPr/>
        </p:nvSpPr>
        <p:spPr>
          <a:xfrm>
            <a:off x="2469300" y="598144"/>
            <a:ext cx="225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Single Computer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61D90C-1BF2-EBCC-CD51-45332F7D1E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20108" y="1579242"/>
            <a:ext cx="2094111" cy="1522994"/>
          </a:xfrm>
          <a:prstGeom prst="bentConnector3">
            <a:avLst>
              <a:gd name="adj1" fmla="val 641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6A25BE-5D49-A2CB-31D5-CC2DAF216A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20108" y="2616514"/>
            <a:ext cx="2094111" cy="485722"/>
          </a:xfrm>
          <a:prstGeom prst="bentConnector3">
            <a:avLst>
              <a:gd name="adj1" fmla="val 6423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B5C65F4-329E-1682-957D-8BD01861F59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20108" y="3102236"/>
            <a:ext cx="2094111" cy="551550"/>
          </a:xfrm>
          <a:prstGeom prst="bentConnector3">
            <a:avLst>
              <a:gd name="adj1" fmla="val 641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86F2B8-82DC-2F43-59D2-8D79D29598A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720108" y="3102236"/>
            <a:ext cx="2094111" cy="1588823"/>
          </a:xfrm>
          <a:prstGeom prst="bentConnector3">
            <a:avLst>
              <a:gd name="adj1" fmla="val 641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292125-951C-96BA-EA79-34B75D66DDFA}"/>
              </a:ext>
            </a:extLst>
          </p:cNvPr>
          <p:cNvSpPr txBox="1"/>
          <p:nvPr/>
        </p:nvSpPr>
        <p:spPr>
          <a:xfrm>
            <a:off x="4614708" y="2732655"/>
            <a:ext cx="152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Local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8DAB6-19D8-B7B4-3436-3BA0E5E29326}"/>
              </a:ext>
            </a:extLst>
          </p:cNvPr>
          <p:cNvSpPr txBox="1"/>
          <p:nvPr/>
        </p:nvSpPr>
        <p:spPr>
          <a:xfrm>
            <a:off x="5094667" y="89000"/>
            <a:ext cx="1872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err="1"/>
              <a:t>SnowParam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5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BE0D7-EA16-18EA-2465-0E3C16D6CCBB}"/>
              </a:ext>
            </a:extLst>
          </p:cNvPr>
          <p:cNvSpPr/>
          <p:nvPr/>
        </p:nvSpPr>
        <p:spPr>
          <a:xfrm>
            <a:off x="4773124" y="2383225"/>
            <a:ext cx="1498881" cy="6831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2</a:t>
            </a:r>
          </a:p>
          <a:p>
            <a:pPr algn="ctr"/>
            <a:r>
              <a:rPr lang="en-US" sz="9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lapply</a:t>
            </a:r>
            <a:r>
              <a:rPr lang="en-US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(3:4, square)</a:t>
            </a:r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E3A9B-DF39-10D1-453B-D7D31402A101}"/>
              </a:ext>
            </a:extLst>
          </p:cNvPr>
          <p:cNvSpPr/>
          <p:nvPr/>
        </p:nvSpPr>
        <p:spPr>
          <a:xfrm>
            <a:off x="4773124" y="3066395"/>
            <a:ext cx="1498881" cy="6614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3</a:t>
            </a:r>
          </a:p>
          <a:p>
            <a:pPr algn="ctr"/>
            <a:r>
              <a:rPr lang="en-US" sz="9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lapply</a:t>
            </a:r>
            <a:r>
              <a:rPr lang="en-US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(5:6, square)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229A76-7951-149F-DC86-52D3E2D92EDB}"/>
              </a:ext>
            </a:extLst>
          </p:cNvPr>
          <p:cNvSpPr/>
          <p:nvPr/>
        </p:nvSpPr>
        <p:spPr>
          <a:xfrm>
            <a:off x="4773126" y="3727845"/>
            <a:ext cx="1498881" cy="6831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4</a:t>
            </a:r>
          </a:p>
          <a:p>
            <a:pPr algn="ctr"/>
            <a:r>
              <a:rPr lang="en-US" sz="9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lapply</a:t>
            </a:r>
            <a:r>
              <a:rPr lang="en-US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(7:8, square)</a:t>
            </a:r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CAF5C-4C56-FFF1-1AD3-756A691FC3AC}"/>
              </a:ext>
            </a:extLst>
          </p:cNvPr>
          <p:cNvSpPr/>
          <p:nvPr/>
        </p:nvSpPr>
        <p:spPr>
          <a:xfrm>
            <a:off x="4773122" y="1700055"/>
            <a:ext cx="1498881" cy="6831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Task 1</a:t>
            </a:r>
          </a:p>
          <a:p>
            <a:pPr algn="ctr"/>
            <a:r>
              <a:rPr lang="en-US" sz="9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lapply</a:t>
            </a:r>
            <a:r>
              <a:rPr lang="en-US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(1:2, square)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710D9-6F53-D390-5E17-20167049CE95}"/>
              </a:ext>
            </a:extLst>
          </p:cNvPr>
          <p:cNvSpPr/>
          <p:nvPr/>
        </p:nvSpPr>
        <p:spPr>
          <a:xfrm>
            <a:off x="1849097" y="1700055"/>
            <a:ext cx="1498881" cy="27109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Job</a:t>
            </a:r>
          </a:p>
          <a:p>
            <a:pPr algn="ctr"/>
            <a:r>
              <a:rPr lang="en-US" sz="9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lapply</a:t>
            </a:r>
            <a:r>
              <a:rPr lang="en-US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(1:8, square)</a:t>
            </a:r>
            <a:endParaRPr lang="en-US" sz="32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A7F2-28A8-CF7B-9DB4-5717E99D371F}"/>
              </a:ext>
            </a:extLst>
          </p:cNvPr>
          <p:cNvCxnSpPr>
            <a:cxnSpLocks/>
          </p:cNvCxnSpPr>
          <p:nvPr/>
        </p:nvCxnSpPr>
        <p:spPr>
          <a:xfrm>
            <a:off x="3548130" y="3066395"/>
            <a:ext cx="985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4F980-B1A8-D753-667E-FC29EAAF6F13}"/>
              </a:ext>
            </a:extLst>
          </p:cNvPr>
          <p:cNvSpPr/>
          <p:nvPr/>
        </p:nvSpPr>
        <p:spPr>
          <a:xfrm>
            <a:off x="7972863" y="124204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C47B9-9E74-F083-0D10-EC4C333459A0}"/>
              </a:ext>
            </a:extLst>
          </p:cNvPr>
          <p:cNvSpPr/>
          <p:nvPr/>
        </p:nvSpPr>
        <p:spPr>
          <a:xfrm>
            <a:off x="7972863" y="227931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687DFA-AE1D-AA7F-A43C-517C1076F7C6}"/>
              </a:ext>
            </a:extLst>
          </p:cNvPr>
          <p:cNvSpPr/>
          <p:nvPr/>
        </p:nvSpPr>
        <p:spPr>
          <a:xfrm>
            <a:off x="7972863" y="3316591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2216DD-258E-D2D4-266A-F944D1351108}"/>
              </a:ext>
            </a:extLst>
          </p:cNvPr>
          <p:cNvSpPr/>
          <p:nvPr/>
        </p:nvSpPr>
        <p:spPr>
          <a:xfrm>
            <a:off x="7972863" y="4353864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4E3C8A-DAD8-054B-CC91-6A48D4ECBF4A}"/>
              </a:ext>
            </a:extLst>
          </p:cNvPr>
          <p:cNvSpPr txBox="1"/>
          <p:nvPr/>
        </p:nvSpPr>
        <p:spPr>
          <a:xfrm>
            <a:off x="3721457" y="26853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19533C-BC6A-9810-FF06-334180888046}"/>
              </a:ext>
            </a:extLst>
          </p:cNvPr>
          <p:cNvSpPr txBox="1"/>
          <p:nvPr/>
        </p:nvSpPr>
        <p:spPr>
          <a:xfrm>
            <a:off x="6475915" y="2680184"/>
            <a:ext cx="6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7E556B-E91C-38F5-8B79-89667FF30082}"/>
              </a:ext>
            </a:extLst>
          </p:cNvPr>
          <p:cNvCxnSpPr>
            <a:cxnSpLocks/>
            <a:stCxn id="82" idx="3"/>
            <a:endCxn id="25" idx="1"/>
          </p:cNvCxnSpPr>
          <p:nvPr/>
        </p:nvCxnSpPr>
        <p:spPr>
          <a:xfrm flipV="1">
            <a:off x="6409860" y="1539834"/>
            <a:ext cx="1563003" cy="15196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436AB2E-9882-8146-99E4-DCDD729B8B74}"/>
              </a:ext>
            </a:extLst>
          </p:cNvPr>
          <p:cNvCxnSpPr>
            <a:cxnSpLocks/>
            <a:stCxn id="82" idx="3"/>
            <a:endCxn id="26" idx="1"/>
          </p:cNvCxnSpPr>
          <p:nvPr/>
        </p:nvCxnSpPr>
        <p:spPr>
          <a:xfrm flipV="1">
            <a:off x="6409860" y="2577106"/>
            <a:ext cx="1563003" cy="4824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2136E5A-650C-D265-F58D-202AED797843}"/>
              </a:ext>
            </a:extLst>
          </p:cNvPr>
          <p:cNvCxnSpPr>
            <a:cxnSpLocks/>
            <a:stCxn id="82" idx="3"/>
            <a:endCxn id="27" idx="1"/>
          </p:cNvCxnSpPr>
          <p:nvPr/>
        </p:nvCxnSpPr>
        <p:spPr>
          <a:xfrm>
            <a:off x="6409860" y="3059529"/>
            <a:ext cx="1563003" cy="5548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9B6C7C3-330C-C9CE-4E51-45D49F5984BB}"/>
              </a:ext>
            </a:extLst>
          </p:cNvPr>
          <p:cNvCxnSpPr>
            <a:cxnSpLocks/>
            <a:stCxn id="82" idx="3"/>
            <a:endCxn id="28" idx="1"/>
          </p:cNvCxnSpPr>
          <p:nvPr/>
        </p:nvCxnSpPr>
        <p:spPr>
          <a:xfrm>
            <a:off x="6409860" y="3059529"/>
            <a:ext cx="1563003" cy="15921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38B993A-11FB-05BC-5531-CEE006597A81}"/>
              </a:ext>
            </a:extLst>
          </p:cNvPr>
          <p:cNvSpPr txBox="1"/>
          <p:nvPr/>
        </p:nvSpPr>
        <p:spPr>
          <a:xfrm>
            <a:off x="6172294" y="287486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92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1DFC3-1365-0E4D-400F-8C474B96DDB3}"/>
              </a:ext>
            </a:extLst>
          </p:cNvPr>
          <p:cNvSpPr/>
          <p:nvPr/>
        </p:nvSpPr>
        <p:spPr>
          <a:xfrm>
            <a:off x="2830355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CF18C-FB87-E67B-25CF-9B90BCA834C2}"/>
              </a:ext>
            </a:extLst>
          </p:cNvPr>
          <p:cNvSpPr/>
          <p:nvPr/>
        </p:nvSpPr>
        <p:spPr>
          <a:xfrm>
            <a:off x="6749826" y="1107592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DEE1-606E-4D8B-F39B-B6C3BAE60897}"/>
              </a:ext>
            </a:extLst>
          </p:cNvPr>
          <p:cNvSpPr/>
          <p:nvPr/>
        </p:nvSpPr>
        <p:spPr>
          <a:xfrm>
            <a:off x="6749826" y="2144864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51D20-0B97-80C5-132C-93E55F3DC53F}"/>
              </a:ext>
            </a:extLst>
          </p:cNvPr>
          <p:cNvSpPr/>
          <p:nvPr/>
        </p:nvSpPr>
        <p:spPr>
          <a:xfrm>
            <a:off x="6749826" y="358781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E2C1F-0D1E-FFF2-AE7B-4CF323053D15}"/>
              </a:ext>
            </a:extLst>
          </p:cNvPr>
          <p:cNvSpPr/>
          <p:nvPr/>
        </p:nvSpPr>
        <p:spPr>
          <a:xfrm>
            <a:off x="6749826" y="4625088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E8F64-F00D-1307-B679-93F098E9BB7B}"/>
              </a:ext>
            </a:extLst>
          </p:cNvPr>
          <p:cNvSpPr txBox="1"/>
          <p:nvPr/>
        </p:nvSpPr>
        <p:spPr>
          <a:xfrm>
            <a:off x="3124901" y="5873273"/>
            <a:ext cx="528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Parallel Computing via Direct 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44E40D-0321-22E1-6FF0-15197DC7C152}"/>
              </a:ext>
            </a:extLst>
          </p:cNvPr>
          <p:cNvSpPr/>
          <p:nvPr/>
        </p:nvSpPr>
        <p:spPr>
          <a:xfrm>
            <a:off x="2311750" y="750455"/>
            <a:ext cx="2351918" cy="452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558A3-9237-0730-2270-121A0818D885}"/>
              </a:ext>
            </a:extLst>
          </p:cNvPr>
          <p:cNvSpPr txBox="1"/>
          <p:nvPr/>
        </p:nvSpPr>
        <p:spPr>
          <a:xfrm>
            <a:off x="4660987" y="-43419"/>
            <a:ext cx="166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err="1"/>
              <a:t>SnowParam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37F61-0678-9721-112F-1F95AC37B5A5}"/>
              </a:ext>
            </a:extLst>
          </p:cNvPr>
          <p:cNvSpPr/>
          <p:nvPr/>
        </p:nvSpPr>
        <p:spPr>
          <a:xfrm>
            <a:off x="6322341" y="576591"/>
            <a:ext cx="2351918" cy="233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8E0A6-A7AC-9DAF-8745-0A9CB7291DF6}"/>
              </a:ext>
            </a:extLst>
          </p:cNvPr>
          <p:cNvSpPr txBox="1"/>
          <p:nvPr/>
        </p:nvSpPr>
        <p:spPr>
          <a:xfrm>
            <a:off x="2311750" y="847867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D4BBF-5F2D-93D5-53EB-BB9B1083F269}"/>
              </a:ext>
            </a:extLst>
          </p:cNvPr>
          <p:cNvSpPr txBox="1"/>
          <p:nvPr/>
        </p:nvSpPr>
        <p:spPr>
          <a:xfrm>
            <a:off x="6347097" y="611904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09C4A-16E3-97E3-BF9F-A2C0D7E8C755}"/>
              </a:ext>
            </a:extLst>
          </p:cNvPr>
          <p:cNvSpPr/>
          <p:nvPr/>
        </p:nvSpPr>
        <p:spPr>
          <a:xfrm>
            <a:off x="6322341" y="3015921"/>
            <a:ext cx="2351918" cy="233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06D76-B3AB-2290-4730-A827278143E3}"/>
              </a:ext>
            </a:extLst>
          </p:cNvPr>
          <p:cNvSpPr txBox="1"/>
          <p:nvPr/>
        </p:nvSpPr>
        <p:spPr>
          <a:xfrm>
            <a:off x="6366658" y="3065398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3C99E-13E1-FF5B-D717-0BB6B9B287B3}"/>
              </a:ext>
            </a:extLst>
          </p:cNvPr>
          <p:cNvSpPr txBox="1"/>
          <p:nvPr/>
        </p:nvSpPr>
        <p:spPr>
          <a:xfrm>
            <a:off x="4796193" y="1124277"/>
            <a:ext cx="152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Computer 2</a:t>
            </a:r>
          </a:p>
          <a:p>
            <a:pPr algn="ctr"/>
            <a:r>
              <a:rPr lang="en-US" sz="1400"/>
              <a:t>IP address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9AF0D6-D810-EBBE-BDC4-0BE1418A883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663668" y="1744059"/>
            <a:ext cx="1658673" cy="1270548"/>
          </a:xfrm>
          <a:prstGeom prst="bentConnector3">
            <a:avLst>
              <a:gd name="adj1" fmla="val 5155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7ACE424-D34B-0A33-AF4F-4C67A2DFDC83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663668" y="3014607"/>
            <a:ext cx="1658673" cy="1168782"/>
          </a:xfrm>
          <a:prstGeom prst="bentConnector3">
            <a:avLst>
              <a:gd name="adj1" fmla="val 5155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56F5B8-E43D-BB33-0084-463025C2E0FD}"/>
              </a:ext>
            </a:extLst>
          </p:cNvPr>
          <p:cNvSpPr txBox="1"/>
          <p:nvPr/>
        </p:nvSpPr>
        <p:spPr>
          <a:xfrm>
            <a:off x="4796193" y="4286939"/>
            <a:ext cx="152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Computer 3</a:t>
            </a:r>
          </a:p>
          <a:p>
            <a:pPr algn="ctr"/>
            <a:r>
              <a:rPr lang="en-US" sz="140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273116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BE0D7-EA16-18EA-2465-0E3C16D6CCBB}"/>
              </a:ext>
            </a:extLst>
          </p:cNvPr>
          <p:cNvSpPr/>
          <p:nvPr/>
        </p:nvSpPr>
        <p:spPr>
          <a:xfrm>
            <a:off x="1798111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5849C4-3DA3-21D8-2996-CC667105B38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95059" y="3102236"/>
            <a:ext cx="1396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CD06C-86F4-476E-EC80-8BBF97663F7E}"/>
              </a:ext>
            </a:extLst>
          </p:cNvPr>
          <p:cNvSpPr/>
          <p:nvPr/>
        </p:nvSpPr>
        <p:spPr>
          <a:xfrm>
            <a:off x="4691344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05747-ABFD-BDA0-C14D-6EEA0DE0226F}"/>
              </a:ext>
            </a:extLst>
          </p:cNvPr>
          <p:cNvSpPr/>
          <p:nvPr/>
        </p:nvSpPr>
        <p:spPr>
          <a:xfrm>
            <a:off x="8282403" y="128145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78CC76-6FBC-33F7-0BDF-BC67C3A54526}"/>
              </a:ext>
            </a:extLst>
          </p:cNvPr>
          <p:cNvSpPr/>
          <p:nvPr/>
        </p:nvSpPr>
        <p:spPr>
          <a:xfrm>
            <a:off x="8282403" y="231872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657CA2-FF2E-4D8D-2253-67BF07A5957A}"/>
              </a:ext>
            </a:extLst>
          </p:cNvPr>
          <p:cNvSpPr/>
          <p:nvPr/>
        </p:nvSpPr>
        <p:spPr>
          <a:xfrm>
            <a:off x="8282403" y="335599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EE46B3-3478-3710-7CB8-058C136FF845}"/>
              </a:ext>
            </a:extLst>
          </p:cNvPr>
          <p:cNvSpPr/>
          <p:nvPr/>
        </p:nvSpPr>
        <p:spPr>
          <a:xfrm>
            <a:off x="8282403" y="4393272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76D5783-A2CC-AF2E-D62E-15DDF679539A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6188292" y="1579242"/>
            <a:ext cx="2094111" cy="15229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3725FC4-3579-4F9E-D91F-50C48D5B8BE6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188292" y="2616514"/>
            <a:ext cx="2094111" cy="4857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868495F-34C0-C4CF-C436-EC44A474A662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6188292" y="3102236"/>
            <a:ext cx="2094111" cy="5515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7120BCB-DFBC-AC87-EFEA-1CD7EB16345C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6188292" y="3102236"/>
            <a:ext cx="2094111" cy="15888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AA065E-86DB-CD68-BCA8-535E8011D364}"/>
              </a:ext>
            </a:extLst>
          </p:cNvPr>
          <p:cNvSpPr/>
          <p:nvPr/>
        </p:nvSpPr>
        <p:spPr>
          <a:xfrm>
            <a:off x="1519707" y="579549"/>
            <a:ext cx="8712557" cy="4861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9B5D5-7CAE-9178-6072-159C1B519603}"/>
              </a:ext>
            </a:extLst>
          </p:cNvPr>
          <p:cNvSpPr txBox="1"/>
          <p:nvPr/>
        </p:nvSpPr>
        <p:spPr>
          <a:xfrm>
            <a:off x="1542031" y="598144"/>
            <a:ext cx="225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Single 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569D-2385-6A9F-99E1-E9582CC50559}"/>
              </a:ext>
            </a:extLst>
          </p:cNvPr>
          <p:cNvSpPr txBox="1"/>
          <p:nvPr/>
        </p:nvSpPr>
        <p:spPr>
          <a:xfrm>
            <a:off x="5094667" y="89000"/>
            <a:ext cx="1872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err="1"/>
              <a:t>RedisParam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1024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BE0D7-EA16-18EA-2465-0E3C16D6CCBB}"/>
              </a:ext>
            </a:extLst>
          </p:cNvPr>
          <p:cNvSpPr/>
          <p:nvPr/>
        </p:nvSpPr>
        <p:spPr>
          <a:xfrm>
            <a:off x="1798111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5849C4-3DA3-21D8-2996-CC667105B38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95059" y="3102236"/>
            <a:ext cx="1396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CD06C-86F4-476E-EC80-8BBF97663F7E}"/>
              </a:ext>
            </a:extLst>
          </p:cNvPr>
          <p:cNvSpPr/>
          <p:nvPr/>
        </p:nvSpPr>
        <p:spPr>
          <a:xfrm>
            <a:off x="4691344" y="280444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05747-ABFD-BDA0-C14D-6EEA0DE0226F}"/>
              </a:ext>
            </a:extLst>
          </p:cNvPr>
          <p:cNvSpPr/>
          <p:nvPr/>
        </p:nvSpPr>
        <p:spPr>
          <a:xfrm>
            <a:off x="8282403" y="1133354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78CC76-6FBC-33F7-0BDF-BC67C3A54526}"/>
              </a:ext>
            </a:extLst>
          </p:cNvPr>
          <p:cNvSpPr/>
          <p:nvPr/>
        </p:nvSpPr>
        <p:spPr>
          <a:xfrm>
            <a:off x="8282403" y="2170626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657CA2-FF2E-4D8D-2253-67BF07A5957A}"/>
              </a:ext>
            </a:extLst>
          </p:cNvPr>
          <p:cNvSpPr/>
          <p:nvPr/>
        </p:nvSpPr>
        <p:spPr>
          <a:xfrm>
            <a:off x="8282403" y="3620016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EE46B3-3478-3710-7CB8-058C136FF845}"/>
              </a:ext>
            </a:extLst>
          </p:cNvPr>
          <p:cNvSpPr/>
          <p:nvPr/>
        </p:nvSpPr>
        <p:spPr>
          <a:xfrm>
            <a:off x="8282403" y="4657289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76D5783-A2CC-AF2E-D62E-15DDF679539A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6188292" y="1431141"/>
            <a:ext cx="2094111" cy="16710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3725FC4-3579-4F9E-D91F-50C48D5B8BE6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188292" y="2468413"/>
            <a:ext cx="2094111" cy="6338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868495F-34C0-C4CF-C436-EC44A474A662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6188292" y="3102236"/>
            <a:ext cx="2094111" cy="81556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7120BCB-DFBC-AC87-EFEA-1CD7EB16345C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6188292" y="3102236"/>
            <a:ext cx="2094111" cy="185284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AA065E-86DB-CD68-BCA8-535E8011D364}"/>
              </a:ext>
            </a:extLst>
          </p:cNvPr>
          <p:cNvSpPr/>
          <p:nvPr/>
        </p:nvSpPr>
        <p:spPr>
          <a:xfrm>
            <a:off x="1519708" y="579549"/>
            <a:ext cx="2273132" cy="4861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9B5D5-7CAE-9178-6072-159C1B519603}"/>
              </a:ext>
            </a:extLst>
          </p:cNvPr>
          <p:cNvSpPr txBox="1"/>
          <p:nvPr/>
        </p:nvSpPr>
        <p:spPr>
          <a:xfrm>
            <a:off x="1524979" y="598144"/>
            <a:ext cx="2284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err="1"/>
              <a:t>Jiefei’s</a:t>
            </a:r>
            <a:r>
              <a:rPr lang="en-US" sz="2400"/>
              <a:t>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8D80B-C38F-07A7-0E67-97C80BD7BAA6}"/>
              </a:ext>
            </a:extLst>
          </p:cNvPr>
          <p:cNvSpPr/>
          <p:nvPr/>
        </p:nvSpPr>
        <p:spPr>
          <a:xfrm>
            <a:off x="4303252" y="579549"/>
            <a:ext cx="2273132" cy="4861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4AEC4-528D-9BA5-08CC-AB4A9033998E}"/>
              </a:ext>
            </a:extLst>
          </p:cNvPr>
          <p:cNvSpPr txBox="1"/>
          <p:nvPr/>
        </p:nvSpPr>
        <p:spPr>
          <a:xfrm>
            <a:off x="4551658" y="598144"/>
            <a:ext cx="177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Cloud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5F0FB-C69C-1DFA-43E2-9BCE9D37A77A}"/>
              </a:ext>
            </a:extLst>
          </p:cNvPr>
          <p:cNvSpPr/>
          <p:nvPr/>
        </p:nvSpPr>
        <p:spPr>
          <a:xfrm>
            <a:off x="7891300" y="579550"/>
            <a:ext cx="2273132" cy="23005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ED471-B9DB-A7F7-39D6-890CDD21F15C}"/>
              </a:ext>
            </a:extLst>
          </p:cNvPr>
          <p:cNvSpPr txBox="1"/>
          <p:nvPr/>
        </p:nvSpPr>
        <p:spPr>
          <a:xfrm>
            <a:off x="8378249" y="579549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Donator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3AD10-5F67-C5FE-A434-6751F44EB42C}"/>
              </a:ext>
            </a:extLst>
          </p:cNvPr>
          <p:cNvSpPr/>
          <p:nvPr/>
        </p:nvSpPr>
        <p:spPr>
          <a:xfrm>
            <a:off x="7891300" y="3140817"/>
            <a:ext cx="2273132" cy="23005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3AAEA-4ED5-B96B-D831-5817CE48DC12}"/>
              </a:ext>
            </a:extLst>
          </p:cNvPr>
          <p:cNvSpPr txBox="1"/>
          <p:nvPr/>
        </p:nvSpPr>
        <p:spPr>
          <a:xfrm>
            <a:off x="8385544" y="3140290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Donator 2</a:t>
            </a:r>
          </a:p>
        </p:txBody>
      </p:sp>
    </p:spTree>
    <p:extLst>
      <p:ext uri="{BB962C8B-B14F-4D97-AF65-F5344CB8AC3E}">
        <p14:creationId xmlns:p14="http://schemas.microsoft.com/office/powerpoint/2010/main" val="10089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About me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9E407-FC59-1736-993D-F8B09786F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650" y="1284954"/>
            <a:ext cx="7952271" cy="5157107"/>
          </a:xfrm>
          <a:prstGeom prst="rect">
            <a:avLst/>
          </a:prstGeom>
        </p:spPr>
      </p:pic>
      <p:pic>
        <p:nvPicPr>
          <p:cNvPr id="5" name="Picture 4" descr="A person standing in front of a waterfall&#10;&#10;Description automatically generated">
            <a:extLst>
              <a:ext uri="{FF2B5EF4-FFF2-40B4-BE49-F238E27FC236}">
                <a16:creationId xmlns:a16="http://schemas.microsoft.com/office/drawing/2014/main" id="{2A17E289-5A5A-5F1C-A1C2-0C1564D9C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63" y="1848824"/>
            <a:ext cx="3387819" cy="45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014F980-B1A8-D753-667E-FC29EAAF6F13}"/>
              </a:ext>
            </a:extLst>
          </p:cNvPr>
          <p:cNvSpPr/>
          <p:nvPr/>
        </p:nvSpPr>
        <p:spPr>
          <a:xfrm>
            <a:off x="4721128" y="211605"/>
            <a:ext cx="1947672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Start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CC641-5E19-6647-7F9F-6566B86C8D58}"/>
              </a:ext>
            </a:extLst>
          </p:cNvPr>
          <p:cNvSpPr/>
          <p:nvPr/>
        </p:nvSpPr>
        <p:spPr>
          <a:xfrm>
            <a:off x="3877741" y="3459288"/>
            <a:ext cx="1947672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Linux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390A1-C884-E750-EC84-645E170187A2}"/>
              </a:ext>
            </a:extLst>
          </p:cNvPr>
          <p:cNvSpPr/>
          <p:nvPr/>
        </p:nvSpPr>
        <p:spPr>
          <a:xfrm>
            <a:off x="789572" y="3459289"/>
            <a:ext cx="1947672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Windows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3AE37-54D8-BA1C-ACC7-C66FD73F4C1A}"/>
              </a:ext>
            </a:extLst>
          </p:cNvPr>
          <p:cNvSpPr/>
          <p:nvPr/>
        </p:nvSpPr>
        <p:spPr>
          <a:xfrm>
            <a:off x="7031029" y="5083131"/>
            <a:ext cx="1947672" cy="595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RedisParam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DBE3F-6E11-7110-CB63-E9780DC7DD88}"/>
              </a:ext>
            </a:extLst>
          </p:cNvPr>
          <p:cNvSpPr/>
          <p:nvPr/>
        </p:nvSpPr>
        <p:spPr>
          <a:xfrm>
            <a:off x="778536" y="5085143"/>
            <a:ext cx="1947672" cy="595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SnowParam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D12B8-F7C3-7465-FD46-DB720E059D90}"/>
              </a:ext>
            </a:extLst>
          </p:cNvPr>
          <p:cNvSpPr/>
          <p:nvPr/>
        </p:nvSpPr>
        <p:spPr>
          <a:xfrm>
            <a:off x="3868949" y="5083131"/>
            <a:ext cx="1947672" cy="595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MulticoreParam</a:t>
            </a:r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D206994-D177-8E84-F6A1-AD4D02672FB1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rot="16200000" flipH="1">
            <a:off x="6335179" y="166963"/>
            <a:ext cx="1028267" cy="230869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254F9-1818-8BBD-398E-0EBF9D5981EB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5400000">
            <a:off x="4026482" y="166965"/>
            <a:ext cx="1028268" cy="230869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F1D1EA-0990-EBFC-780A-415CC8394E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060704" y="2133725"/>
            <a:ext cx="1028268" cy="16228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A67B2F-0843-6391-DCC1-BD078D004C6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3604789" y="2212499"/>
            <a:ext cx="1028267" cy="14653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0CD985-85D3-4808-C8A1-6ABC0AF7214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003661" y="2431020"/>
            <a:ext cx="1204" cy="2652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3DA2C3-9D63-921D-E715-33E8BE00863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752372" y="4054863"/>
            <a:ext cx="11036" cy="1030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BE07CE-81E6-4F94-EAAC-0CBC803BD72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842785" y="4054862"/>
            <a:ext cx="8792" cy="102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2E8837-6AD8-81D8-1987-F96D7E3A5338}"/>
              </a:ext>
            </a:extLst>
          </p:cNvPr>
          <p:cNvGrpSpPr/>
          <p:nvPr/>
        </p:nvGrpSpPr>
        <p:grpSpPr>
          <a:xfrm>
            <a:off x="2413637" y="1835446"/>
            <a:ext cx="6562655" cy="595575"/>
            <a:chOff x="2413637" y="1573233"/>
            <a:chExt cx="6562655" cy="595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543CE2-E90B-C42F-C908-7929B8A92BCC}"/>
                </a:ext>
              </a:extLst>
            </p:cNvPr>
            <p:cNvSpPr>
              <a:spLocks/>
            </p:cNvSpPr>
            <p:nvPr/>
          </p:nvSpPr>
          <p:spPr>
            <a:xfrm>
              <a:off x="2413637" y="1573234"/>
              <a:ext cx="1945262" cy="59557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Single computer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69B951-8258-575B-B9AF-68D687B688BB}"/>
                </a:ext>
              </a:extLst>
            </p:cNvPr>
            <p:cNvSpPr/>
            <p:nvPr/>
          </p:nvSpPr>
          <p:spPr>
            <a:xfrm>
              <a:off x="7031029" y="1573233"/>
              <a:ext cx="1945263" cy="59557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Multiple computer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FC6138B-F906-1DA1-4E60-45212D42F405}"/>
              </a:ext>
            </a:extLst>
          </p:cNvPr>
          <p:cNvSpPr txBox="1"/>
          <p:nvPr/>
        </p:nvSpPr>
        <p:spPr>
          <a:xfrm>
            <a:off x="4288531" y="1324077"/>
            <a:ext cx="283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Number of computers in cluster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8C66E-4581-BFA2-6D62-8361743DFA65}"/>
              </a:ext>
            </a:extLst>
          </p:cNvPr>
          <p:cNvSpPr txBox="1"/>
          <p:nvPr/>
        </p:nvSpPr>
        <p:spPr>
          <a:xfrm>
            <a:off x="2969326" y="2957490"/>
            <a:ext cx="83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OS type</a:t>
            </a:r>
          </a:p>
        </p:txBody>
      </p:sp>
    </p:spTree>
    <p:extLst>
      <p:ext uri="{BB962C8B-B14F-4D97-AF65-F5344CB8AC3E}">
        <p14:creationId xmlns:p14="http://schemas.microsoft.com/office/powerpoint/2010/main" val="40097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Workshop Organization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FE3C1-34D2-6C0B-A97C-68A9AE5E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94" y="1515211"/>
            <a:ext cx="5041006" cy="58274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This is a practice-driven workshop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400" dirty="0"/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You are expected to do some coding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400" dirty="0"/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We will focus on the core concept of parallel computing</a:t>
            </a:r>
          </a:p>
        </p:txBody>
      </p:sp>
      <p:pic>
        <p:nvPicPr>
          <p:cNvPr id="1026" name="Picture 2" descr="Teach A Man To Fish">
            <a:extLst>
              <a:ext uri="{FF2B5EF4-FFF2-40B4-BE49-F238E27FC236}">
                <a16:creationId xmlns:a16="http://schemas.microsoft.com/office/drawing/2014/main" id="{E5E3DE64-D6EB-A2E8-EDB7-150D6A74C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39" y="1438374"/>
            <a:ext cx="6306932" cy="39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Start of </a:t>
            </a:r>
            <a:r>
              <a:rPr lang="en-US" altLang="zh-CN" b="1" dirty="0">
                <a:cs typeface="Calibri Light"/>
              </a:rPr>
              <a:t>the</a:t>
            </a:r>
            <a:r>
              <a:rPr lang="en-US" b="1" dirty="0">
                <a:cs typeface="Calibri Light"/>
              </a:rPr>
              <a:t> Story</a:t>
            </a:r>
            <a:endParaRPr lang="en-US" b="1" dirty="0"/>
          </a:p>
        </p:txBody>
      </p:sp>
      <p:pic>
        <p:nvPicPr>
          <p:cNvPr id="5" name="Picture 4" descr="A room with a wood floor and a computer desk&#10;&#10;Description automatically generated">
            <a:extLst>
              <a:ext uri="{FF2B5EF4-FFF2-40B4-BE49-F238E27FC236}">
                <a16:creationId xmlns:a16="http://schemas.microsoft.com/office/drawing/2014/main" id="{51A49A67-4962-2F79-70FB-8E678AB9E4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" y="1195792"/>
            <a:ext cx="7103785" cy="5327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8EB24-B3D2-0E8D-5040-7949C112DF0A}"/>
              </a:ext>
            </a:extLst>
          </p:cNvPr>
          <p:cNvSpPr txBox="1"/>
          <p:nvPr/>
        </p:nvSpPr>
        <p:spPr>
          <a:xfrm>
            <a:off x="4303594" y="6200633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Photo taken on July 10, 2018 at Buffalo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703FA-DDD7-09E6-80F3-7499D17839C2}"/>
              </a:ext>
            </a:extLst>
          </p:cNvPr>
          <p:cNvSpPr txBox="1"/>
          <p:nvPr/>
        </p:nvSpPr>
        <p:spPr>
          <a:xfrm>
            <a:off x="7579056" y="1396621"/>
            <a:ext cx="44764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mini cluster with two desktop and two laptops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cluster had 16 cores and 32 workers in total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process of starting workers were incredibly cumbersome at that time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"Okay," I said, "let me make high-performance computing simpler."</a:t>
            </a:r>
          </a:p>
        </p:txBody>
      </p:sp>
    </p:spTree>
    <p:extLst>
      <p:ext uri="{BB962C8B-B14F-4D97-AF65-F5344CB8AC3E}">
        <p14:creationId xmlns:p14="http://schemas.microsoft.com/office/powerpoint/2010/main" val="143255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My Packages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8EB24-B3D2-0E8D-5040-7949C112DF0A}"/>
              </a:ext>
            </a:extLst>
          </p:cNvPr>
          <p:cNvSpPr txBox="1"/>
          <p:nvPr/>
        </p:nvSpPr>
        <p:spPr>
          <a:xfrm>
            <a:off x="4303594" y="6200633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Photo taken on July 10, 2018 at Buffalo</a:t>
            </a:r>
          </a:p>
        </p:txBody>
      </p:sp>
    </p:spTree>
    <p:extLst>
      <p:ext uri="{BB962C8B-B14F-4D97-AF65-F5344CB8AC3E}">
        <p14:creationId xmlns:p14="http://schemas.microsoft.com/office/powerpoint/2010/main" val="275425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What is Parallel Computing?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8EB24-B3D2-0E8D-5040-7949C112DF0A}"/>
              </a:ext>
            </a:extLst>
          </p:cNvPr>
          <p:cNvSpPr txBox="1"/>
          <p:nvPr/>
        </p:nvSpPr>
        <p:spPr>
          <a:xfrm>
            <a:off x="4303594" y="6200633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Photo taken on July 10, 2018 at Buffalo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F28-43D9-59F6-D59B-9D212CC6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06" y="1183116"/>
            <a:ext cx="10168015" cy="516309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How many steps does it take to put a giraffe into the refrigerator?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Open the door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Put the giraffe in the refrigerator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Close the door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How many steps does it take to put an elephant into the refrigerator?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Open the door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Take the giraffe out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Put the elephant in the refrigerator</a:t>
            </a:r>
          </a:p>
          <a:p>
            <a:pPr marL="914400" lvl="1" indent="-457200">
              <a:lnSpc>
                <a:spcPct val="11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Close the door</a:t>
            </a:r>
          </a:p>
          <a:p>
            <a:pPr lvl="1">
              <a:lnSpc>
                <a:spcPct val="110000"/>
              </a:lnSpc>
              <a:spcBef>
                <a:spcPts val="2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91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What is Parallel Computing?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8EB24-B3D2-0E8D-5040-7949C112DF0A}"/>
              </a:ext>
            </a:extLst>
          </p:cNvPr>
          <p:cNvSpPr txBox="1"/>
          <p:nvPr/>
        </p:nvSpPr>
        <p:spPr>
          <a:xfrm>
            <a:off x="4303594" y="6200633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Photo taken on July 10, 2018 at Buffalo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F28-43D9-59F6-D59B-9D212CC6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06" y="1183116"/>
            <a:ext cx="10168015" cy="51630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dirty="0"/>
              <a:t>How many steps does it take to do parallel computing?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Start a master process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Start worker processes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Split a job into smaller tasks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Send tasks to workers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Receive and combine results from workers</a:t>
            </a:r>
          </a:p>
          <a:p>
            <a:pPr lvl="1">
              <a:lnSpc>
                <a:spcPct val="110000"/>
              </a:lnSpc>
              <a:spcBef>
                <a:spcPts val="2000"/>
              </a:spcBef>
            </a:pPr>
            <a:endParaRPr lang="en-US" sz="2000" dirty="0"/>
          </a:p>
          <a:p>
            <a:pPr lvl="1">
              <a:lnSpc>
                <a:spcPct val="110000"/>
              </a:lnSpc>
              <a:spcBef>
                <a:spcPts val="2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28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Jargon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9565-29A2-BD83-848C-3E04F1A0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06" y="1183116"/>
            <a:ext cx="10168015" cy="5718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Cluster: A set of workers working together to perform computational tasks in parallel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Master: The main R process that starts the parallel computing</a:t>
            </a:r>
          </a:p>
          <a:p>
            <a:pPr lvl="1">
              <a:lnSpc>
                <a:spcPct val="110000"/>
              </a:lnSpc>
              <a:spcBef>
                <a:spcPts val="2000"/>
              </a:spcBef>
            </a:pPr>
            <a:r>
              <a:rPr lang="en-US" sz="2000" dirty="0"/>
              <a:t>AKA: Server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400" dirty="0"/>
              <a:t>Worker: The R process that performs the actual computation in a cluster</a:t>
            </a:r>
          </a:p>
          <a:p>
            <a:pPr lvl="1">
              <a:lnSpc>
                <a:spcPct val="110000"/>
              </a:lnSpc>
              <a:spcBef>
                <a:spcPts val="2000"/>
              </a:spcBef>
            </a:pPr>
            <a:r>
              <a:rPr lang="en-US" sz="2000" dirty="0"/>
              <a:t>AKA: Slave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dirty="0"/>
              <a:t>We use the words 'master' and 'worker' in this workshop. The word 'server' will refer to the literal server.</a:t>
            </a:r>
          </a:p>
          <a:p>
            <a:pPr lvl="1">
              <a:lnSpc>
                <a:spcPct val="110000"/>
              </a:lnSpc>
              <a:spcBef>
                <a:spcPts val="2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79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8F993C1-466E-7BBE-9C68-B9963690F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89"/>
            <a:ext cx="12192000" cy="433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CAA4-879F-91AD-7249-234D7D8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"/>
            <a:ext cx="10462146" cy="7386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Cluster Structure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8EB24-B3D2-0E8D-5040-7949C112DF0A}"/>
              </a:ext>
            </a:extLst>
          </p:cNvPr>
          <p:cNvSpPr txBox="1"/>
          <p:nvPr/>
        </p:nvSpPr>
        <p:spPr>
          <a:xfrm>
            <a:off x="4303594" y="6200633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Photo taken on July 10, 2018 at Buffalo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6BC7C-19DC-6E66-AD8E-968C43E7819E}"/>
              </a:ext>
            </a:extLst>
          </p:cNvPr>
          <p:cNvSpPr/>
          <p:nvPr/>
        </p:nvSpPr>
        <p:spPr>
          <a:xfrm>
            <a:off x="2449782" y="294547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0CED1-1A56-89B0-BAD3-EB19952688F3}"/>
              </a:ext>
            </a:extLst>
          </p:cNvPr>
          <p:cNvSpPr/>
          <p:nvPr/>
        </p:nvSpPr>
        <p:spPr>
          <a:xfrm>
            <a:off x="6040841" y="1422483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95357-A9D1-8209-BA64-5710FF34A5C3}"/>
              </a:ext>
            </a:extLst>
          </p:cNvPr>
          <p:cNvSpPr/>
          <p:nvPr/>
        </p:nvSpPr>
        <p:spPr>
          <a:xfrm>
            <a:off x="6040841" y="2459755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E1A00-5BB6-C59E-90A3-69AAC9B72E80}"/>
              </a:ext>
            </a:extLst>
          </p:cNvPr>
          <p:cNvSpPr/>
          <p:nvPr/>
        </p:nvSpPr>
        <p:spPr>
          <a:xfrm>
            <a:off x="6040841" y="3497027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38A37-1BB5-8F9B-31BE-99BE0A5E6AD0}"/>
              </a:ext>
            </a:extLst>
          </p:cNvPr>
          <p:cNvSpPr/>
          <p:nvPr/>
        </p:nvSpPr>
        <p:spPr>
          <a:xfrm>
            <a:off x="6040841" y="4534300"/>
            <a:ext cx="1496948" cy="5955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 worker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046095-420F-5C5C-B747-33C8DEE9FA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946730" y="1720270"/>
            <a:ext cx="2094111" cy="15229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7F8F230-07A0-7E7C-141C-8FA1BB18E0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46730" y="2757542"/>
            <a:ext cx="2094111" cy="4857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62837E4-1897-C1FA-29D6-4EBFBB8463B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946730" y="3243264"/>
            <a:ext cx="2094111" cy="5515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2E62C3-392B-BE10-97DE-C8CDA8F87A7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946730" y="3243264"/>
            <a:ext cx="2094111" cy="15888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0652-A864-23CE-06CA-AE5E60F31CCF}"/>
              </a:ext>
            </a:extLst>
          </p:cNvPr>
          <p:cNvSpPr txBox="1"/>
          <p:nvPr/>
        </p:nvSpPr>
        <p:spPr>
          <a:xfrm>
            <a:off x="3728127" y="5506590"/>
            <a:ext cx="409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simple parallel computing structure</a:t>
            </a:r>
          </a:p>
        </p:txBody>
      </p:sp>
    </p:spTree>
    <p:extLst>
      <p:ext uri="{BB962C8B-B14F-4D97-AF65-F5344CB8AC3E}">
        <p14:creationId xmlns:p14="http://schemas.microsoft.com/office/powerpoint/2010/main" val="392157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Office Theme</vt:lpstr>
      <vt:lpstr>Parallel Computing in Bioconductor</vt:lpstr>
      <vt:lpstr>About me</vt:lpstr>
      <vt:lpstr>Workshop Organization</vt:lpstr>
      <vt:lpstr>Start of the Story</vt:lpstr>
      <vt:lpstr>My Packages</vt:lpstr>
      <vt:lpstr>What is Parallel Computing?</vt:lpstr>
      <vt:lpstr>What is Parallel Computing?</vt:lpstr>
      <vt:lpstr>Jargon</vt:lpstr>
      <vt:lpstr>Cluster Structure</vt:lpstr>
      <vt:lpstr>Job Splitting Diagram</vt:lpstr>
      <vt:lpstr>Beginner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Medical Branch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Jiefei</dc:creator>
  <cp:lastModifiedBy>Wang Jiefei</cp:lastModifiedBy>
  <cp:revision>1</cp:revision>
  <dcterms:created xsi:type="dcterms:W3CDTF">2023-07-17T15:41:35Z</dcterms:created>
  <dcterms:modified xsi:type="dcterms:W3CDTF">2023-08-01T15:14:25Z</dcterms:modified>
</cp:coreProperties>
</file>