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B4601-241F-46E5-B167-42B79103FBEF}" v="7" dt="2021-08-02T17:15:48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efei" userId="d7b57106d108fca7" providerId="LiveId" clId="{E0801FD7-E4D9-4169-ADDF-2D0359FC03B8}"/>
    <pc:docChg chg="undo custSel addSld modSld sldOrd">
      <pc:chgData name="Wang Jiefei" userId="d7b57106d108fca7" providerId="LiveId" clId="{E0801FD7-E4D9-4169-ADDF-2D0359FC03B8}" dt="2021-07-28T10:48:47.962" v="1144" actId="14100"/>
      <pc:docMkLst>
        <pc:docMk/>
      </pc:docMkLst>
      <pc:sldChg chg="addSp modSp mod">
        <pc:chgData name="Wang Jiefei" userId="d7b57106d108fca7" providerId="LiveId" clId="{E0801FD7-E4D9-4169-ADDF-2D0359FC03B8}" dt="2021-07-26T09:56:23.725" v="1070" actId="14100"/>
        <pc:sldMkLst>
          <pc:docMk/>
          <pc:sldMk cId="2999541206" sldId="256"/>
        </pc:sldMkLst>
        <pc:spChg chg="mod">
          <ac:chgData name="Wang Jiefei" userId="d7b57106d108fca7" providerId="LiveId" clId="{E0801FD7-E4D9-4169-ADDF-2D0359FC03B8}" dt="2021-07-26T09:12:36.949" v="1057" actId="1038"/>
          <ac:spMkLst>
            <pc:docMk/>
            <pc:sldMk cId="2999541206" sldId="256"/>
            <ac:spMk id="4" creationId="{C7491BFA-D1F3-4A99-B1BF-D3BCE579C1B6}"/>
          </ac:spMkLst>
        </pc:spChg>
        <pc:spChg chg="mod">
          <ac:chgData name="Wang Jiefei" userId="d7b57106d108fca7" providerId="LiveId" clId="{E0801FD7-E4D9-4169-ADDF-2D0359FC03B8}" dt="2021-07-26T09:12:36.949" v="1057" actId="1038"/>
          <ac:spMkLst>
            <pc:docMk/>
            <pc:sldMk cId="2999541206" sldId="256"/>
            <ac:spMk id="5" creationId="{344B02BE-AF3A-47AB-964A-4DF422BB040A}"/>
          </ac:spMkLst>
        </pc:spChg>
        <pc:spChg chg="mod">
          <ac:chgData name="Wang Jiefei" userId="d7b57106d108fca7" providerId="LiveId" clId="{E0801FD7-E4D9-4169-ADDF-2D0359FC03B8}" dt="2021-07-26T09:12:36.949" v="1057" actId="1038"/>
          <ac:spMkLst>
            <pc:docMk/>
            <pc:sldMk cId="2999541206" sldId="256"/>
            <ac:spMk id="6" creationId="{7C95FC85-3398-4A35-B6ED-723563426DD0}"/>
          </ac:spMkLst>
        </pc:spChg>
        <pc:spChg chg="mod">
          <ac:chgData name="Wang Jiefei" userId="d7b57106d108fca7" providerId="LiveId" clId="{E0801FD7-E4D9-4169-ADDF-2D0359FC03B8}" dt="2021-07-26T09:12:47.932" v="1067" actId="108"/>
          <ac:spMkLst>
            <pc:docMk/>
            <pc:sldMk cId="2999541206" sldId="256"/>
            <ac:spMk id="7" creationId="{E4DD3AFD-B578-4682-9DA9-C10E43324C4E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8" creationId="{53AC6ECA-7C44-4365-9B5C-5CDC4F0422D6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9" creationId="{BC80BBCF-F873-4722-9A65-0907142C9F97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11" creationId="{E7B3E73A-C95F-459B-A1D4-1513839924C0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12" creationId="{02FF52A9-C7EC-4BC5-B05B-64599484853B}"/>
          </ac:spMkLst>
        </pc:spChg>
        <pc:spChg chg="mod">
          <ac:chgData name="Wang Jiefei" userId="d7b57106d108fca7" providerId="LiveId" clId="{E0801FD7-E4D9-4169-ADDF-2D0359FC03B8}" dt="2021-07-24T03:53:01.867" v="755"/>
          <ac:spMkLst>
            <pc:docMk/>
            <pc:sldMk cId="2999541206" sldId="256"/>
            <ac:spMk id="14" creationId="{F4E14DCE-17F8-43E4-A910-AD4E4EA2833A}"/>
          </ac:spMkLst>
        </pc:spChg>
        <pc:spChg chg="mod">
          <ac:chgData name="Wang Jiefei" userId="d7b57106d108fca7" providerId="LiveId" clId="{E0801FD7-E4D9-4169-ADDF-2D0359FC03B8}" dt="2021-07-24T03:53:03.910" v="756"/>
          <ac:spMkLst>
            <pc:docMk/>
            <pc:sldMk cId="2999541206" sldId="256"/>
            <ac:spMk id="15" creationId="{E60F09BA-C938-4306-94C1-95749258920B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17" creationId="{FF14DE36-21B8-4CA0-9410-11C0693CEEAE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20" creationId="{ACB77238-8052-4026-9F45-F045045D7328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21" creationId="{65D42440-FCA0-4AD8-B3E8-BA44A985BF2D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22" creationId="{00738249-11F8-43D7-B1EE-5AE512A43E35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23" creationId="{7933C5FD-1F26-4646-83C5-8F00959D89B5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24" creationId="{35FC3DD8-7FB6-4DAA-B474-45AFB11E7773}"/>
          </ac:spMkLst>
        </pc:spChg>
        <pc:spChg chg="add 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35" creationId="{8110B58A-6E66-4DEA-8641-C8DDA6620FE3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71" creationId="{9B59F11B-65E8-4511-B2D1-C6BABED9CCC5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72" creationId="{07FDEC8D-3E83-424C-94EF-84915167E72A}"/>
          </ac:spMkLst>
        </pc:spChg>
        <pc:spChg chg="mod">
          <ac:chgData name="Wang Jiefei" userId="d7b57106d108fca7" providerId="LiveId" clId="{E0801FD7-E4D9-4169-ADDF-2D0359FC03B8}" dt="2021-07-26T09:12:41.040" v="1066" actId="1037"/>
          <ac:spMkLst>
            <pc:docMk/>
            <pc:sldMk cId="2999541206" sldId="256"/>
            <ac:spMk id="73" creationId="{25C7EBA8-CB3F-4594-8400-07FE9060F4A1}"/>
          </ac:spMkLst>
        </pc:spChg>
        <pc:cxnChg chg="mod">
          <ac:chgData name="Wang Jiefei" userId="d7b57106d108fca7" providerId="LiveId" clId="{E0801FD7-E4D9-4169-ADDF-2D0359FC03B8}" dt="2021-07-26T09:12:41.040" v="1066" actId="1037"/>
          <ac:cxnSpMkLst>
            <pc:docMk/>
            <pc:sldMk cId="2999541206" sldId="256"/>
            <ac:cxnSpMk id="19" creationId="{A6B94AFA-07BA-476A-AC96-AD9D197B6994}"/>
          </ac:cxnSpMkLst>
        </pc:cxnChg>
        <pc:cxnChg chg="mod">
          <ac:chgData name="Wang Jiefei" userId="d7b57106d108fca7" providerId="LiveId" clId="{E0801FD7-E4D9-4169-ADDF-2D0359FC03B8}" dt="2021-07-26T09:12:36.949" v="1057" actId="1038"/>
          <ac:cxnSpMkLst>
            <pc:docMk/>
            <pc:sldMk cId="2999541206" sldId="256"/>
            <ac:cxnSpMk id="26" creationId="{598572B0-D9B6-4EAB-88D2-6A405CC0A1BB}"/>
          </ac:cxnSpMkLst>
        </pc:cxnChg>
        <pc:cxnChg chg="mod">
          <ac:chgData name="Wang Jiefei" userId="d7b57106d108fca7" providerId="LiveId" clId="{E0801FD7-E4D9-4169-ADDF-2D0359FC03B8}" dt="2021-07-26T09:12:36.949" v="1057" actId="1038"/>
          <ac:cxnSpMkLst>
            <pc:docMk/>
            <pc:sldMk cId="2999541206" sldId="256"/>
            <ac:cxnSpMk id="28" creationId="{5189CC86-3946-4F47-BEE5-2D4B121B714F}"/>
          </ac:cxnSpMkLst>
        </pc:cxnChg>
        <pc:cxnChg chg="mod">
          <ac:chgData name="Wang Jiefei" userId="d7b57106d108fca7" providerId="LiveId" clId="{E0801FD7-E4D9-4169-ADDF-2D0359FC03B8}" dt="2021-07-26T09:12:36.949" v="1057" actId="1038"/>
          <ac:cxnSpMkLst>
            <pc:docMk/>
            <pc:sldMk cId="2999541206" sldId="256"/>
            <ac:cxnSpMk id="30" creationId="{76832338-7469-4CBA-85C2-9DAC726B1DEE}"/>
          </ac:cxnSpMkLst>
        </pc:cxnChg>
        <pc:cxnChg chg="mod">
          <ac:chgData name="Wang Jiefei" userId="d7b57106d108fca7" providerId="LiveId" clId="{E0801FD7-E4D9-4169-ADDF-2D0359FC03B8}" dt="2021-07-26T09:12:41.040" v="1066" actId="1037"/>
          <ac:cxnSpMkLst>
            <pc:docMk/>
            <pc:sldMk cId="2999541206" sldId="256"/>
            <ac:cxnSpMk id="31" creationId="{7B33F4B5-A29F-46B8-A755-7DD755CA715D}"/>
          </ac:cxnSpMkLst>
        </pc:cxnChg>
        <pc:cxnChg chg="mod">
          <ac:chgData name="Wang Jiefei" userId="d7b57106d108fca7" providerId="LiveId" clId="{E0801FD7-E4D9-4169-ADDF-2D0359FC03B8}" dt="2021-07-26T09:12:41.040" v="1066" actId="1037"/>
          <ac:cxnSpMkLst>
            <pc:docMk/>
            <pc:sldMk cId="2999541206" sldId="256"/>
            <ac:cxnSpMk id="32" creationId="{7100C700-2FE0-4C11-B255-0740526784BB}"/>
          </ac:cxnSpMkLst>
        </pc:cxnChg>
        <pc:cxnChg chg="add mod">
          <ac:chgData name="Wang Jiefei" userId="d7b57106d108fca7" providerId="LiveId" clId="{E0801FD7-E4D9-4169-ADDF-2D0359FC03B8}" dt="2021-07-26T09:12:41.040" v="1066" actId="1037"/>
          <ac:cxnSpMkLst>
            <pc:docMk/>
            <pc:sldMk cId="2999541206" sldId="256"/>
            <ac:cxnSpMk id="38" creationId="{9E1EC256-80E0-4B23-8F24-713EB25F7FD4}"/>
          </ac:cxnSpMkLst>
        </pc:cxnChg>
        <pc:cxnChg chg="mod">
          <ac:chgData name="Wang Jiefei" userId="d7b57106d108fca7" providerId="LiveId" clId="{E0801FD7-E4D9-4169-ADDF-2D0359FC03B8}" dt="2021-07-26T09:12:41.040" v="1066" actId="1037"/>
          <ac:cxnSpMkLst>
            <pc:docMk/>
            <pc:sldMk cId="2999541206" sldId="256"/>
            <ac:cxnSpMk id="46" creationId="{58289EB2-3239-493D-865C-38FA1C5A24ED}"/>
          </ac:cxnSpMkLst>
        </pc:cxnChg>
        <pc:cxnChg chg="mod">
          <ac:chgData name="Wang Jiefei" userId="d7b57106d108fca7" providerId="LiveId" clId="{E0801FD7-E4D9-4169-ADDF-2D0359FC03B8}" dt="2021-07-26T09:12:41.040" v="1066" actId="1037"/>
          <ac:cxnSpMkLst>
            <pc:docMk/>
            <pc:sldMk cId="2999541206" sldId="256"/>
            <ac:cxnSpMk id="47" creationId="{1BCBA4AD-D18B-4514-865D-000CEA1458E2}"/>
          </ac:cxnSpMkLst>
        </pc:cxnChg>
        <pc:cxnChg chg="mod">
          <ac:chgData name="Wang Jiefei" userId="d7b57106d108fca7" providerId="LiveId" clId="{E0801FD7-E4D9-4169-ADDF-2D0359FC03B8}" dt="2021-07-26T09:12:41.040" v="1066" actId="1037"/>
          <ac:cxnSpMkLst>
            <pc:docMk/>
            <pc:sldMk cId="2999541206" sldId="256"/>
            <ac:cxnSpMk id="48" creationId="{E004EB91-2071-49AC-AF17-413676F15002}"/>
          </ac:cxnSpMkLst>
        </pc:cxnChg>
        <pc:cxnChg chg="mod">
          <ac:chgData name="Wang Jiefei" userId="d7b57106d108fca7" providerId="LiveId" clId="{E0801FD7-E4D9-4169-ADDF-2D0359FC03B8}" dt="2021-07-26T09:12:41.040" v="1066" actId="1037"/>
          <ac:cxnSpMkLst>
            <pc:docMk/>
            <pc:sldMk cId="2999541206" sldId="256"/>
            <ac:cxnSpMk id="49" creationId="{55EC4AA8-D592-467F-815B-5927BA6DE798}"/>
          </ac:cxnSpMkLst>
        </pc:cxnChg>
        <pc:cxnChg chg="mod">
          <ac:chgData name="Wang Jiefei" userId="d7b57106d108fca7" providerId="LiveId" clId="{E0801FD7-E4D9-4169-ADDF-2D0359FC03B8}" dt="2021-07-26T09:12:41.040" v="1066" actId="1037"/>
          <ac:cxnSpMkLst>
            <pc:docMk/>
            <pc:sldMk cId="2999541206" sldId="256"/>
            <ac:cxnSpMk id="50" creationId="{853A4E7F-AC62-4159-AD25-EB82B956541C}"/>
          </ac:cxnSpMkLst>
        </pc:cxnChg>
        <pc:cxnChg chg="add mod">
          <ac:chgData name="Wang Jiefei" userId="d7b57106d108fca7" providerId="LiveId" clId="{E0801FD7-E4D9-4169-ADDF-2D0359FC03B8}" dt="2021-07-26T09:56:23.725" v="1070" actId="14100"/>
          <ac:cxnSpMkLst>
            <pc:docMk/>
            <pc:sldMk cId="2999541206" sldId="256"/>
            <ac:cxnSpMk id="55" creationId="{CF93FBE2-62DB-437A-8789-0AC501491ABE}"/>
          </ac:cxnSpMkLst>
        </pc:cxnChg>
      </pc:sldChg>
      <pc:sldChg chg="modSp mod">
        <pc:chgData name="Wang Jiefei" userId="d7b57106d108fca7" providerId="LiveId" clId="{E0801FD7-E4D9-4169-ADDF-2D0359FC03B8}" dt="2021-07-26T09:11:34.172" v="1040" actId="1076"/>
        <pc:sldMkLst>
          <pc:docMk/>
          <pc:sldMk cId="3311022515" sldId="257"/>
        </pc:sldMkLst>
        <pc:spChg chg="mod">
          <ac:chgData name="Wang Jiefei" userId="d7b57106d108fca7" providerId="LiveId" clId="{E0801FD7-E4D9-4169-ADDF-2D0359FC03B8}" dt="2021-07-22T03:42:38.675" v="525" actId="113"/>
          <ac:spMkLst>
            <pc:docMk/>
            <pc:sldMk cId="3311022515" sldId="257"/>
            <ac:spMk id="5" creationId="{344B02BE-AF3A-47AB-964A-4DF422BB040A}"/>
          </ac:spMkLst>
        </pc:spChg>
        <pc:spChg chg="mod">
          <ac:chgData name="Wang Jiefei" userId="d7b57106d108fca7" providerId="LiveId" clId="{E0801FD7-E4D9-4169-ADDF-2D0359FC03B8}" dt="2021-07-26T09:11:21.287" v="1037" actId="20577"/>
          <ac:spMkLst>
            <pc:docMk/>
            <pc:sldMk cId="3311022515" sldId="257"/>
            <ac:spMk id="6" creationId="{7C95FC85-3398-4A35-B6ED-723563426DD0}"/>
          </ac:spMkLst>
        </pc:spChg>
        <pc:spChg chg="mod">
          <ac:chgData name="Wang Jiefei" userId="d7b57106d108fca7" providerId="LiveId" clId="{E0801FD7-E4D9-4169-ADDF-2D0359FC03B8}" dt="2021-07-22T03:42:44.090" v="529" actId="1076"/>
          <ac:spMkLst>
            <pc:docMk/>
            <pc:sldMk cId="3311022515" sldId="257"/>
            <ac:spMk id="7" creationId="{E4DD3AFD-B578-4682-9DA9-C10E43324C4E}"/>
          </ac:spMkLst>
        </pc:spChg>
        <pc:spChg chg="mod">
          <ac:chgData name="Wang Jiefei" userId="d7b57106d108fca7" providerId="LiveId" clId="{E0801FD7-E4D9-4169-ADDF-2D0359FC03B8}" dt="2021-07-26T09:11:34.172" v="1040" actId="1076"/>
          <ac:spMkLst>
            <pc:docMk/>
            <pc:sldMk cId="3311022515" sldId="257"/>
            <ac:spMk id="16" creationId="{F4DCAD87-F9D3-4182-A1CA-4167F3AAB162}"/>
          </ac:spMkLst>
        </pc:spChg>
        <pc:spChg chg="mod">
          <ac:chgData name="Wang Jiefei" userId="d7b57106d108fca7" providerId="LiveId" clId="{E0801FD7-E4D9-4169-ADDF-2D0359FC03B8}" dt="2021-07-24T03:02:27.690" v="708" actId="113"/>
          <ac:spMkLst>
            <pc:docMk/>
            <pc:sldMk cId="3311022515" sldId="257"/>
            <ac:spMk id="18" creationId="{D5D69913-0DF7-4038-BF9C-55738ACF314A}"/>
          </ac:spMkLst>
        </pc:spChg>
        <pc:spChg chg="mod">
          <ac:chgData name="Wang Jiefei" userId="d7b57106d108fca7" providerId="LiveId" clId="{E0801FD7-E4D9-4169-ADDF-2D0359FC03B8}" dt="2021-07-24T03:46:10.749" v="726" actId="1076"/>
          <ac:spMkLst>
            <pc:docMk/>
            <pc:sldMk cId="3311022515" sldId="257"/>
            <ac:spMk id="19" creationId="{29EF3603-F043-4DB9-B385-412541A32F17}"/>
          </ac:spMkLst>
        </pc:spChg>
        <pc:spChg chg="mod">
          <ac:chgData name="Wang Jiefei" userId="d7b57106d108fca7" providerId="LiveId" clId="{E0801FD7-E4D9-4169-ADDF-2D0359FC03B8}" dt="2021-07-23T21:05:15.788" v="617" actId="113"/>
          <ac:spMkLst>
            <pc:docMk/>
            <pc:sldMk cId="3311022515" sldId="257"/>
            <ac:spMk id="20" creationId="{6497A054-9D6A-4175-852A-67D23F2D91C9}"/>
          </ac:spMkLst>
        </pc:spChg>
        <pc:spChg chg="mod">
          <ac:chgData name="Wang Jiefei" userId="d7b57106d108fca7" providerId="LiveId" clId="{E0801FD7-E4D9-4169-ADDF-2D0359FC03B8}" dt="2021-07-26T09:11:17.961" v="1034" actId="20577"/>
          <ac:spMkLst>
            <pc:docMk/>
            <pc:sldMk cId="3311022515" sldId="257"/>
            <ac:spMk id="21" creationId="{6CFA78F6-7972-4CF0-9FD5-6AF2D8448B0A}"/>
          </ac:spMkLst>
        </pc:spChg>
        <pc:cxnChg chg="mod">
          <ac:chgData name="Wang Jiefei" userId="d7b57106d108fca7" providerId="LiveId" clId="{E0801FD7-E4D9-4169-ADDF-2D0359FC03B8}" dt="2021-07-22T03:42:44.090" v="529" actId="1076"/>
          <ac:cxnSpMkLst>
            <pc:docMk/>
            <pc:sldMk cId="3311022515" sldId="257"/>
            <ac:cxnSpMk id="23" creationId="{EA22762B-2A81-4FA3-A642-AD2D19CC5BA3}"/>
          </ac:cxnSpMkLst>
        </pc:cxnChg>
        <pc:cxnChg chg="mod">
          <ac:chgData name="Wang Jiefei" userId="d7b57106d108fca7" providerId="LiveId" clId="{E0801FD7-E4D9-4169-ADDF-2D0359FC03B8}" dt="2021-07-22T03:42:44.090" v="529" actId="1076"/>
          <ac:cxnSpMkLst>
            <pc:docMk/>
            <pc:sldMk cId="3311022515" sldId="257"/>
            <ac:cxnSpMk id="24" creationId="{F904031B-9CA4-4DCA-8818-3B5DE243F7EF}"/>
          </ac:cxnSpMkLst>
        </pc:cxnChg>
        <pc:cxnChg chg="mod">
          <ac:chgData name="Wang Jiefei" userId="d7b57106d108fca7" providerId="LiveId" clId="{E0801FD7-E4D9-4169-ADDF-2D0359FC03B8}" dt="2021-07-26T09:11:34.172" v="1040" actId="1076"/>
          <ac:cxnSpMkLst>
            <pc:docMk/>
            <pc:sldMk cId="3311022515" sldId="257"/>
            <ac:cxnSpMk id="26" creationId="{D0BFC95D-BD49-49DA-9D96-FA636C6F66F7}"/>
          </ac:cxnSpMkLst>
        </pc:cxnChg>
        <pc:cxnChg chg="mod">
          <ac:chgData name="Wang Jiefei" userId="d7b57106d108fca7" providerId="LiveId" clId="{E0801FD7-E4D9-4169-ADDF-2D0359FC03B8}" dt="2021-07-24T03:02:08.918" v="704" actId="1076"/>
          <ac:cxnSpMkLst>
            <pc:docMk/>
            <pc:sldMk cId="3311022515" sldId="257"/>
            <ac:cxnSpMk id="27" creationId="{927BEDF0-B4CD-430E-B0A5-9B3331044705}"/>
          </ac:cxnSpMkLst>
        </pc:cxnChg>
        <pc:cxnChg chg="mod">
          <ac:chgData name="Wang Jiefei" userId="d7b57106d108fca7" providerId="LiveId" clId="{E0801FD7-E4D9-4169-ADDF-2D0359FC03B8}" dt="2021-07-24T03:46:10.749" v="726" actId="1076"/>
          <ac:cxnSpMkLst>
            <pc:docMk/>
            <pc:sldMk cId="3311022515" sldId="257"/>
            <ac:cxnSpMk id="28" creationId="{F01B4E15-91AC-48B7-A2AE-6747DB00F5FD}"/>
          </ac:cxnSpMkLst>
        </pc:cxnChg>
        <pc:cxnChg chg="mod">
          <ac:chgData name="Wang Jiefei" userId="d7b57106d108fca7" providerId="LiveId" clId="{E0801FD7-E4D9-4169-ADDF-2D0359FC03B8}" dt="2021-07-24T03:46:10.749" v="726" actId="1076"/>
          <ac:cxnSpMkLst>
            <pc:docMk/>
            <pc:sldMk cId="3311022515" sldId="257"/>
            <ac:cxnSpMk id="29" creationId="{AD4821B4-A0E8-4664-8A48-E5E328964272}"/>
          </ac:cxnSpMkLst>
        </pc:cxnChg>
      </pc:sldChg>
      <pc:sldChg chg="addSp delSp modSp add mod ord">
        <pc:chgData name="Wang Jiefei" userId="d7b57106d108fca7" providerId="LiveId" clId="{E0801FD7-E4D9-4169-ADDF-2D0359FC03B8}" dt="2021-07-24T03:52:34.679" v="739" actId="20577"/>
        <pc:sldMkLst>
          <pc:docMk/>
          <pc:sldMk cId="62336496" sldId="258"/>
        </pc:sldMkLst>
        <pc:spChg chg="add mod">
          <ac:chgData name="Wang Jiefei" userId="d7b57106d108fca7" providerId="LiveId" clId="{E0801FD7-E4D9-4169-ADDF-2D0359FC03B8}" dt="2021-07-22T03:43:58.418" v="573" actId="20577"/>
          <ac:spMkLst>
            <pc:docMk/>
            <pc:sldMk cId="62336496" sldId="258"/>
            <ac:spMk id="2" creationId="{1FE3F7E6-7FBA-4371-ACA9-2587D5219002}"/>
          </ac:spMkLst>
        </pc:spChg>
        <pc:spChg chg="del">
          <ac:chgData name="Wang Jiefei" userId="d7b57106d108fca7" providerId="LiveId" clId="{E0801FD7-E4D9-4169-ADDF-2D0359FC03B8}" dt="2021-07-22T03:34:28.628" v="1" actId="478"/>
          <ac:spMkLst>
            <pc:docMk/>
            <pc:sldMk cId="62336496" sldId="258"/>
            <ac:spMk id="4" creationId="{C7491BFA-D1F3-4A99-B1BF-D3BCE579C1B6}"/>
          </ac:spMkLst>
        </pc:spChg>
        <pc:spChg chg="del">
          <ac:chgData name="Wang Jiefei" userId="d7b57106d108fca7" providerId="LiveId" clId="{E0801FD7-E4D9-4169-ADDF-2D0359FC03B8}" dt="2021-07-22T03:34:28.628" v="1" actId="478"/>
          <ac:spMkLst>
            <pc:docMk/>
            <pc:sldMk cId="62336496" sldId="258"/>
            <ac:spMk id="5" creationId="{344B02BE-AF3A-47AB-964A-4DF422BB040A}"/>
          </ac:spMkLst>
        </pc:spChg>
        <pc:spChg chg="del">
          <ac:chgData name="Wang Jiefei" userId="d7b57106d108fca7" providerId="LiveId" clId="{E0801FD7-E4D9-4169-ADDF-2D0359FC03B8}" dt="2021-07-22T03:34:28.628" v="1" actId="478"/>
          <ac:spMkLst>
            <pc:docMk/>
            <pc:sldMk cId="62336496" sldId="258"/>
            <ac:spMk id="6" creationId="{7C95FC85-3398-4A35-B6ED-723563426DD0}"/>
          </ac:spMkLst>
        </pc:spChg>
        <pc:spChg chg="del">
          <ac:chgData name="Wang Jiefei" userId="d7b57106d108fca7" providerId="LiveId" clId="{E0801FD7-E4D9-4169-ADDF-2D0359FC03B8}" dt="2021-07-22T03:34:28.628" v="1" actId="478"/>
          <ac:spMkLst>
            <pc:docMk/>
            <pc:sldMk cId="62336496" sldId="258"/>
            <ac:spMk id="7" creationId="{E4DD3AFD-B578-4682-9DA9-C10E43324C4E}"/>
          </ac:spMkLst>
        </pc:spChg>
        <pc:spChg chg="del">
          <ac:chgData name="Wang Jiefei" userId="d7b57106d108fca7" providerId="LiveId" clId="{E0801FD7-E4D9-4169-ADDF-2D0359FC03B8}" dt="2021-07-22T03:34:28.628" v="1" actId="478"/>
          <ac:spMkLst>
            <pc:docMk/>
            <pc:sldMk cId="62336496" sldId="258"/>
            <ac:spMk id="16" creationId="{F4DCAD87-F9D3-4182-A1CA-4167F3AAB162}"/>
          </ac:spMkLst>
        </pc:spChg>
        <pc:spChg chg="del">
          <ac:chgData name="Wang Jiefei" userId="d7b57106d108fca7" providerId="LiveId" clId="{E0801FD7-E4D9-4169-ADDF-2D0359FC03B8}" dt="2021-07-22T03:34:28.628" v="1" actId="478"/>
          <ac:spMkLst>
            <pc:docMk/>
            <pc:sldMk cId="62336496" sldId="258"/>
            <ac:spMk id="17" creationId="{F6CEC4C7-D9D0-4AC6-9E97-F72ABBB34C8C}"/>
          </ac:spMkLst>
        </pc:spChg>
        <pc:spChg chg="del">
          <ac:chgData name="Wang Jiefei" userId="d7b57106d108fca7" providerId="LiveId" clId="{E0801FD7-E4D9-4169-ADDF-2D0359FC03B8}" dt="2021-07-22T03:34:28.628" v="1" actId="478"/>
          <ac:spMkLst>
            <pc:docMk/>
            <pc:sldMk cId="62336496" sldId="258"/>
            <ac:spMk id="18" creationId="{D5D69913-0DF7-4038-BF9C-55738ACF314A}"/>
          </ac:spMkLst>
        </pc:spChg>
        <pc:spChg chg="del">
          <ac:chgData name="Wang Jiefei" userId="d7b57106d108fca7" providerId="LiveId" clId="{E0801FD7-E4D9-4169-ADDF-2D0359FC03B8}" dt="2021-07-22T03:34:28.628" v="1" actId="478"/>
          <ac:spMkLst>
            <pc:docMk/>
            <pc:sldMk cId="62336496" sldId="258"/>
            <ac:spMk id="19" creationId="{29EF3603-F043-4DB9-B385-412541A32F17}"/>
          </ac:spMkLst>
        </pc:spChg>
        <pc:spChg chg="del">
          <ac:chgData name="Wang Jiefei" userId="d7b57106d108fca7" providerId="LiveId" clId="{E0801FD7-E4D9-4169-ADDF-2D0359FC03B8}" dt="2021-07-22T03:34:28.628" v="1" actId="478"/>
          <ac:spMkLst>
            <pc:docMk/>
            <pc:sldMk cId="62336496" sldId="258"/>
            <ac:spMk id="20" creationId="{6497A054-9D6A-4175-852A-67D23F2D91C9}"/>
          </ac:spMkLst>
        </pc:spChg>
        <pc:spChg chg="del">
          <ac:chgData name="Wang Jiefei" userId="d7b57106d108fca7" providerId="LiveId" clId="{E0801FD7-E4D9-4169-ADDF-2D0359FC03B8}" dt="2021-07-22T03:34:28.628" v="1" actId="478"/>
          <ac:spMkLst>
            <pc:docMk/>
            <pc:sldMk cId="62336496" sldId="258"/>
            <ac:spMk id="21" creationId="{6CFA78F6-7972-4CF0-9FD5-6AF2D8448B0A}"/>
          </ac:spMkLst>
        </pc:spChg>
        <pc:spChg chg="add mod">
          <ac:chgData name="Wang Jiefei" userId="d7b57106d108fca7" providerId="LiveId" clId="{E0801FD7-E4D9-4169-ADDF-2D0359FC03B8}" dt="2021-07-24T03:52:34.679" v="739" actId="20577"/>
          <ac:spMkLst>
            <pc:docMk/>
            <pc:sldMk cId="62336496" sldId="258"/>
            <ac:spMk id="30" creationId="{1A9A7EAE-25E5-42D2-A96F-8CBA07491CC4}"/>
          </ac:spMkLst>
        </pc:spChg>
        <pc:spChg chg="add mod">
          <ac:chgData name="Wang Jiefei" userId="d7b57106d108fca7" providerId="LiveId" clId="{E0801FD7-E4D9-4169-ADDF-2D0359FC03B8}" dt="2021-07-24T03:38:11.859" v="719" actId="20577"/>
          <ac:spMkLst>
            <pc:docMk/>
            <pc:sldMk cId="62336496" sldId="258"/>
            <ac:spMk id="31" creationId="{536023E1-16E9-4550-AA62-2127A0C266E6}"/>
          </ac:spMkLst>
        </pc:spChg>
        <pc:spChg chg="add mod">
          <ac:chgData name="Wang Jiefei" userId="d7b57106d108fca7" providerId="LiveId" clId="{E0801FD7-E4D9-4169-ADDF-2D0359FC03B8}" dt="2021-07-24T03:38:20.795" v="721" actId="20577"/>
          <ac:spMkLst>
            <pc:docMk/>
            <pc:sldMk cId="62336496" sldId="258"/>
            <ac:spMk id="32" creationId="{089EE36E-FA88-4D93-A090-8E5213401865}"/>
          </ac:spMkLst>
        </pc:spChg>
        <pc:spChg chg="add mod">
          <ac:chgData name="Wang Jiefei" userId="d7b57106d108fca7" providerId="LiveId" clId="{E0801FD7-E4D9-4169-ADDF-2D0359FC03B8}" dt="2021-07-24T03:38:22.948" v="723" actId="20577"/>
          <ac:spMkLst>
            <pc:docMk/>
            <pc:sldMk cId="62336496" sldId="258"/>
            <ac:spMk id="33" creationId="{07FFC020-4BE2-4B30-AB1B-7DC9CEEA9CF3}"/>
          </ac:spMkLst>
        </pc:spChg>
        <pc:spChg chg="add mod">
          <ac:chgData name="Wang Jiefei" userId="d7b57106d108fca7" providerId="LiveId" clId="{E0801FD7-E4D9-4169-ADDF-2D0359FC03B8}" dt="2021-07-22T03:35:59.732" v="193" actId="1035"/>
          <ac:spMkLst>
            <pc:docMk/>
            <pc:sldMk cId="62336496" sldId="258"/>
            <ac:spMk id="34" creationId="{8A369138-4CF3-4FEA-B77C-A0D7CFDD1658}"/>
          </ac:spMkLst>
        </pc:spChg>
        <pc:spChg chg="add mod">
          <ac:chgData name="Wang Jiefei" userId="d7b57106d108fca7" providerId="LiveId" clId="{E0801FD7-E4D9-4169-ADDF-2D0359FC03B8}" dt="2021-07-22T03:35:59.732" v="193" actId="1035"/>
          <ac:spMkLst>
            <pc:docMk/>
            <pc:sldMk cId="62336496" sldId="258"/>
            <ac:spMk id="35" creationId="{C2F42D58-3146-4E1E-9903-225D15080F77}"/>
          </ac:spMkLst>
        </pc:spChg>
        <pc:spChg chg="add mod">
          <ac:chgData name="Wang Jiefei" userId="d7b57106d108fca7" providerId="LiveId" clId="{E0801FD7-E4D9-4169-ADDF-2D0359FC03B8}" dt="2021-07-22T03:43:34.268" v="557" actId="20577"/>
          <ac:spMkLst>
            <pc:docMk/>
            <pc:sldMk cId="62336496" sldId="258"/>
            <ac:spMk id="36" creationId="{0926A2F8-1EAC-48AB-AD08-01700DACA6AD}"/>
          </ac:spMkLst>
        </pc:spChg>
        <pc:cxnChg chg="del mod">
          <ac:chgData name="Wang Jiefei" userId="d7b57106d108fca7" providerId="LiveId" clId="{E0801FD7-E4D9-4169-ADDF-2D0359FC03B8}" dt="2021-07-22T03:34:28.628" v="1" actId="478"/>
          <ac:cxnSpMkLst>
            <pc:docMk/>
            <pc:sldMk cId="62336496" sldId="258"/>
            <ac:cxnSpMk id="22" creationId="{FEC93876-4CFF-4C80-A721-149937C2A095}"/>
          </ac:cxnSpMkLst>
        </pc:cxnChg>
        <pc:cxnChg chg="del mod">
          <ac:chgData name="Wang Jiefei" userId="d7b57106d108fca7" providerId="LiveId" clId="{E0801FD7-E4D9-4169-ADDF-2D0359FC03B8}" dt="2021-07-22T03:34:28.628" v="1" actId="478"/>
          <ac:cxnSpMkLst>
            <pc:docMk/>
            <pc:sldMk cId="62336496" sldId="258"/>
            <ac:cxnSpMk id="23" creationId="{EA22762B-2A81-4FA3-A642-AD2D19CC5BA3}"/>
          </ac:cxnSpMkLst>
        </pc:cxnChg>
        <pc:cxnChg chg="del mod">
          <ac:chgData name="Wang Jiefei" userId="d7b57106d108fca7" providerId="LiveId" clId="{E0801FD7-E4D9-4169-ADDF-2D0359FC03B8}" dt="2021-07-22T03:34:28.628" v="1" actId="478"/>
          <ac:cxnSpMkLst>
            <pc:docMk/>
            <pc:sldMk cId="62336496" sldId="258"/>
            <ac:cxnSpMk id="24" creationId="{F904031B-9CA4-4DCA-8818-3B5DE243F7EF}"/>
          </ac:cxnSpMkLst>
        </pc:cxnChg>
        <pc:cxnChg chg="del mod">
          <ac:chgData name="Wang Jiefei" userId="d7b57106d108fca7" providerId="LiveId" clId="{E0801FD7-E4D9-4169-ADDF-2D0359FC03B8}" dt="2021-07-22T03:34:28.628" v="1" actId="478"/>
          <ac:cxnSpMkLst>
            <pc:docMk/>
            <pc:sldMk cId="62336496" sldId="258"/>
            <ac:cxnSpMk id="25" creationId="{8B9962F2-F3C9-40B6-9D56-95B0582981F3}"/>
          </ac:cxnSpMkLst>
        </pc:cxnChg>
        <pc:cxnChg chg="del mod">
          <ac:chgData name="Wang Jiefei" userId="d7b57106d108fca7" providerId="LiveId" clId="{E0801FD7-E4D9-4169-ADDF-2D0359FC03B8}" dt="2021-07-22T03:34:28.628" v="1" actId="478"/>
          <ac:cxnSpMkLst>
            <pc:docMk/>
            <pc:sldMk cId="62336496" sldId="258"/>
            <ac:cxnSpMk id="26" creationId="{D0BFC95D-BD49-49DA-9D96-FA636C6F66F7}"/>
          </ac:cxnSpMkLst>
        </pc:cxnChg>
        <pc:cxnChg chg="del mod">
          <ac:chgData name="Wang Jiefei" userId="d7b57106d108fca7" providerId="LiveId" clId="{E0801FD7-E4D9-4169-ADDF-2D0359FC03B8}" dt="2021-07-22T03:34:28.628" v="1" actId="478"/>
          <ac:cxnSpMkLst>
            <pc:docMk/>
            <pc:sldMk cId="62336496" sldId="258"/>
            <ac:cxnSpMk id="27" creationId="{927BEDF0-B4CD-430E-B0A5-9B3331044705}"/>
          </ac:cxnSpMkLst>
        </pc:cxnChg>
        <pc:cxnChg chg="del mod">
          <ac:chgData name="Wang Jiefei" userId="d7b57106d108fca7" providerId="LiveId" clId="{E0801FD7-E4D9-4169-ADDF-2D0359FC03B8}" dt="2021-07-22T03:34:28.628" v="1" actId="478"/>
          <ac:cxnSpMkLst>
            <pc:docMk/>
            <pc:sldMk cId="62336496" sldId="258"/>
            <ac:cxnSpMk id="28" creationId="{F01B4E15-91AC-48B7-A2AE-6747DB00F5FD}"/>
          </ac:cxnSpMkLst>
        </pc:cxnChg>
        <pc:cxnChg chg="del mod">
          <ac:chgData name="Wang Jiefei" userId="d7b57106d108fca7" providerId="LiveId" clId="{E0801FD7-E4D9-4169-ADDF-2D0359FC03B8}" dt="2021-07-22T03:34:28.628" v="1" actId="478"/>
          <ac:cxnSpMkLst>
            <pc:docMk/>
            <pc:sldMk cId="62336496" sldId="258"/>
            <ac:cxnSpMk id="29" creationId="{AD4821B4-A0E8-4664-8A48-E5E328964272}"/>
          </ac:cxnSpMkLst>
        </pc:cxnChg>
      </pc:sldChg>
      <pc:sldChg chg="addSp delSp modSp add mod">
        <pc:chgData name="Wang Jiefei" userId="d7b57106d108fca7" providerId="LiveId" clId="{E0801FD7-E4D9-4169-ADDF-2D0359FC03B8}" dt="2021-07-28T10:48:47.962" v="1144" actId="14100"/>
        <pc:sldMkLst>
          <pc:docMk/>
          <pc:sldMk cId="2735222460" sldId="259"/>
        </pc:sldMkLst>
        <pc:spChg chg="del">
          <ac:chgData name="Wang Jiefei" userId="d7b57106d108fca7" providerId="LiveId" clId="{E0801FD7-E4D9-4169-ADDF-2D0359FC03B8}" dt="2021-07-28T10:46:51.492" v="1072" actId="478"/>
          <ac:spMkLst>
            <pc:docMk/>
            <pc:sldMk cId="2735222460" sldId="259"/>
            <ac:spMk id="2" creationId="{1FE3F7E6-7FBA-4371-ACA9-2587D5219002}"/>
          </ac:spMkLst>
        </pc:spChg>
        <pc:spChg chg="add mod">
          <ac:chgData name="Wang Jiefei" userId="d7b57106d108fca7" providerId="LiveId" clId="{E0801FD7-E4D9-4169-ADDF-2D0359FC03B8}" dt="2021-07-28T10:48:06.590" v="1117" actId="20577"/>
          <ac:spMkLst>
            <pc:docMk/>
            <pc:sldMk cId="2735222460" sldId="259"/>
            <ac:spMk id="3" creationId="{29753933-E71D-44C5-A54B-C51B6AEB5565}"/>
          </ac:spMkLst>
        </pc:spChg>
        <pc:spChg chg="add del mod">
          <ac:chgData name="Wang Jiefei" userId="d7b57106d108fca7" providerId="LiveId" clId="{E0801FD7-E4D9-4169-ADDF-2D0359FC03B8}" dt="2021-07-28T10:47:03.538" v="1080" actId="478"/>
          <ac:spMkLst>
            <pc:docMk/>
            <pc:sldMk cId="2735222460" sldId="259"/>
            <ac:spMk id="10" creationId="{5B537E5E-F3B0-4ADD-98A8-3E5FCF5DD1BC}"/>
          </ac:spMkLst>
        </pc:spChg>
        <pc:spChg chg="add mod">
          <ac:chgData name="Wang Jiefei" userId="d7b57106d108fca7" providerId="LiveId" clId="{E0801FD7-E4D9-4169-ADDF-2D0359FC03B8}" dt="2021-07-28T10:48:07.483" v="1118" actId="20577"/>
          <ac:spMkLst>
            <pc:docMk/>
            <pc:sldMk cId="2735222460" sldId="259"/>
            <ac:spMk id="12" creationId="{6F085D21-2376-42B5-B003-BF3A15F38BBA}"/>
          </ac:spMkLst>
        </pc:spChg>
        <pc:spChg chg="add mod">
          <ac:chgData name="Wang Jiefei" userId="d7b57106d108fca7" providerId="LiveId" clId="{E0801FD7-E4D9-4169-ADDF-2D0359FC03B8}" dt="2021-07-28T10:48:08.401" v="1119" actId="20577"/>
          <ac:spMkLst>
            <pc:docMk/>
            <pc:sldMk cId="2735222460" sldId="259"/>
            <ac:spMk id="13" creationId="{E6A740B0-318D-4ABB-A12E-ADC02BE35B74}"/>
          </ac:spMkLst>
        </pc:spChg>
        <pc:spChg chg="add mod">
          <ac:chgData name="Wang Jiefei" userId="d7b57106d108fca7" providerId="LiveId" clId="{E0801FD7-E4D9-4169-ADDF-2D0359FC03B8}" dt="2021-07-28T10:48:02.746" v="1114" actId="14100"/>
          <ac:spMkLst>
            <pc:docMk/>
            <pc:sldMk cId="2735222460" sldId="259"/>
            <ac:spMk id="14" creationId="{7096E774-5681-4B67-9EDA-5ACF2C5D28BC}"/>
          </ac:spMkLst>
        </pc:spChg>
        <pc:spChg chg="add mod">
          <ac:chgData name="Wang Jiefei" userId="d7b57106d108fca7" providerId="LiveId" clId="{E0801FD7-E4D9-4169-ADDF-2D0359FC03B8}" dt="2021-07-28T10:48:04.504" v="1115"/>
          <ac:spMkLst>
            <pc:docMk/>
            <pc:sldMk cId="2735222460" sldId="259"/>
            <ac:spMk id="15" creationId="{0ED4A6F1-F954-434A-8ED7-6ADEB6C44859}"/>
          </ac:spMkLst>
        </pc:spChg>
        <pc:spChg chg="add mod">
          <ac:chgData name="Wang Jiefei" userId="d7b57106d108fca7" providerId="LiveId" clId="{E0801FD7-E4D9-4169-ADDF-2D0359FC03B8}" dt="2021-07-28T10:48:05.224" v="1116"/>
          <ac:spMkLst>
            <pc:docMk/>
            <pc:sldMk cId="2735222460" sldId="259"/>
            <ac:spMk id="16" creationId="{53D357A5-390F-4696-B20B-3167059706DB}"/>
          </ac:spMkLst>
        </pc:spChg>
        <pc:spChg chg="add mod">
          <ac:chgData name="Wang Jiefei" userId="d7b57106d108fca7" providerId="LiveId" clId="{E0801FD7-E4D9-4169-ADDF-2D0359FC03B8}" dt="2021-07-28T10:48:13.614" v="1126" actId="20577"/>
          <ac:spMkLst>
            <pc:docMk/>
            <pc:sldMk cId="2735222460" sldId="259"/>
            <ac:spMk id="17" creationId="{49F60843-A472-4D85-9B80-4E30EA46060F}"/>
          </ac:spMkLst>
        </pc:spChg>
        <pc:spChg chg="del">
          <ac:chgData name="Wang Jiefei" userId="d7b57106d108fca7" providerId="LiveId" clId="{E0801FD7-E4D9-4169-ADDF-2D0359FC03B8}" dt="2021-07-28T10:46:51.492" v="1072" actId="478"/>
          <ac:spMkLst>
            <pc:docMk/>
            <pc:sldMk cId="2735222460" sldId="259"/>
            <ac:spMk id="30" creationId="{1A9A7EAE-25E5-42D2-A96F-8CBA07491CC4}"/>
          </ac:spMkLst>
        </pc:spChg>
        <pc:spChg chg="del">
          <ac:chgData name="Wang Jiefei" userId="d7b57106d108fca7" providerId="LiveId" clId="{E0801FD7-E4D9-4169-ADDF-2D0359FC03B8}" dt="2021-07-28T10:46:51.492" v="1072" actId="478"/>
          <ac:spMkLst>
            <pc:docMk/>
            <pc:sldMk cId="2735222460" sldId="259"/>
            <ac:spMk id="31" creationId="{536023E1-16E9-4550-AA62-2127A0C266E6}"/>
          </ac:spMkLst>
        </pc:spChg>
        <pc:spChg chg="del">
          <ac:chgData name="Wang Jiefei" userId="d7b57106d108fca7" providerId="LiveId" clId="{E0801FD7-E4D9-4169-ADDF-2D0359FC03B8}" dt="2021-07-28T10:46:51.492" v="1072" actId="478"/>
          <ac:spMkLst>
            <pc:docMk/>
            <pc:sldMk cId="2735222460" sldId="259"/>
            <ac:spMk id="32" creationId="{089EE36E-FA88-4D93-A090-8E5213401865}"/>
          </ac:spMkLst>
        </pc:spChg>
        <pc:spChg chg="del">
          <ac:chgData name="Wang Jiefei" userId="d7b57106d108fca7" providerId="LiveId" clId="{E0801FD7-E4D9-4169-ADDF-2D0359FC03B8}" dt="2021-07-28T10:46:51.492" v="1072" actId="478"/>
          <ac:spMkLst>
            <pc:docMk/>
            <pc:sldMk cId="2735222460" sldId="259"/>
            <ac:spMk id="33" creationId="{07FFC020-4BE2-4B30-AB1B-7DC9CEEA9CF3}"/>
          </ac:spMkLst>
        </pc:spChg>
        <pc:spChg chg="del">
          <ac:chgData name="Wang Jiefei" userId="d7b57106d108fca7" providerId="LiveId" clId="{E0801FD7-E4D9-4169-ADDF-2D0359FC03B8}" dt="2021-07-28T10:46:51.492" v="1072" actId="478"/>
          <ac:spMkLst>
            <pc:docMk/>
            <pc:sldMk cId="2735222460" sldId="259"/>
            <ac:spMk id="34" creationId="{8A369138-4CF3-4FEA-B77C-A0D7CFDD1658}"/>
          </ac:spMkLst>
        </pc:spChg>
        <pc:spChg chg="del">
          <ac:chgData name="Wang Jiefei" userId="d7b57106d108fca7" providerId="LiveId" clId="{E0801FD7-E4D9-4169-ADDF-2D0359FC03B8}" dt="2021-07-28T10:46:51.492" v="1072" actId="478"/>
          <ac:spMkLst>
            <pc:docMk/>
            <pc:sldMk cId="2735222460" sldId="259"/>
            <ac:spMk id="35" creationId="{C2F42D58-3146-4E1E-9903-225D15080F77}"/>
          </ac:spMkLst>
        </pc:spChg>
        <pc:spChg chg="del">
          <ac:chgData name="Wang Jiefei" userId="d7b57106d108fca7" providerId="LiveId" clId="{E0801FD7-E4D9-4169-ADDF-2D0359FC03B8}" dt="2021-07-28T10:46:51.492" v="1072" actId="478"/>
          <ac:spMkLst>
            <pc:docMk/>
            <pc:sldMk cId="2735222460" sldId="259"/>
            <ac:spMk id="36" creationId="{0926A2F8-1EAC-48AB-AD08-01700DACA6AD}"/>
          </ac:spMkLst>
        </pc:spChg>
        <pc:cxnChg chg="add mod">
          <ac:chgData name="Wang Jiefei" userId="d7b57106d108fca7" providerId="LiveId" clId="{E0801FD7-E4D9-4169-ADDF-2D0359FC03B8}" dt="2021-07-28T10:48:24.657" v="1128" actId="14100"/>
          <ac:cxnSpMkLst>
            <pc:docMk/>
            <pc:sldMk cId="2735222460" sldId="259"/>
            <ac:cxnSpMk id="5" creationId="{CF32D502-1A0E-46B4-A430-F13A7F533F91}"/>
          </ac:cxnSpMkLst>
        </pc:cxnChg>
        <pc:cxnChg chg="add mod">
          <ac:chgData name="Wang Jiefei" userId="d7b57106d108fca7" providerId="LiveId" clId="{E0801FD7-E4D9-4169-ADDF-2D0359FC03B8}" dt="2021-07-28T10:48:31.393" v="1135" actId="14100"/>
          <ac:cxnSpMkLst>
            <pc:docMk/>
            <pc:sldMk cId="2735222460" sldId="259"/>
            <ac:cxnSpMk id="21" creationId="{1BE6C1E6-F025-4613-B494-8E6B50F35A79}"/>
          </ac:cxnSpMkLst>
        </pc:cxnChg>
        <pc:cxnChg chg="add mod">
          <ac:chgData name="Wang Jiefei" userId="d7b57106d108fca7" providerId="LiveId" clId="{E0801FD7-E4D9-4169-ADDF-2D0359FC03B8}" dt="2021-07-28T10:48:35.293" v="1137" actId="14100"/>
          <ac:cxnSpMkLst>
            <pc:docMk/>
            <pc:sldMk cId="2735222460" sldId="259"/>
            <ac:cxnSpMk id="22" creationId="{A411108C-BDF8-4C20-A997-8F2D69568CDD}"/>
          </ac:cxnSpMkLst>
        </pc:cxnChg>
        <pc:cxnChg chg="add mod">
          <ac:chgData name="Wang Jiefei" userId="d7b57106d108fca7" providerId="LiveId" clId="{E0801FD7-E4D9-4169-ADDF-2D0359FC03B8}" dt="2021-07-28T10:48:41.111" v="1140" actId="14100"/>
          <ac:cxnSpMkLst>
            <pc:docMk/>
            <pc:sldMk cId="2735222460" sldId="259"/>
            <ac:cxnSpMk id="23" creationId="{C069D04B-8C99-4934-8A02-FC2BD6EB5AAB}"/>
          </ac:cxnSpMkLst>
        </pc:cxnChg>
        <pc:cxnChg chg="add mod">
          <ac:chgData name="Wang Jiefei" userId="d7b57106d108fca7" providerId="LiveId" clId="{E0801FD7-E4D9-4169-ADDF-2D0359FC03B8}" dt="2021-07-28T10:48:47.962" v="1144" actId="14100"/>
          <ac:cxnSpMkLst>
            <pc:docMk/>
            <pc:sldMk cId="2735222460" sldId="259"/>
            <ac:cxnSpMk id="24" creationId="{A4C89490-36ED-40EF-80E2-593BD03E194F}"/>
          </ac:cxnSpMkLst>
        </pc:cxnChg>
        <pc:cxnChg chg="add mod">
          <ac:chgData name="Wang Jiefei" userId="d7b57106d108fca7" providerId="LiveId" clId="{E0801FD7-E4D9-4169-ADDF-2D0359FC03B8}" dt="2021-07-28T10:48:44.283" v="1142" actId="14100"/>
          <ac:cxnSpMkLst>
            <pc:docMk/>
            <pc:sldMk cId="2735222460" sldId="259"/>
            <ac:cxnSpMk id="25" creationId="{1147140A-00D2-4A36-B1A4-63DE07E8DA71}"/>
          </ac:cxnSpMkLst>
        </pc:cxnChg>
      </pc:sldChg>
    </pc:docChg>
  </pc:docChgLst>
  <pc:docChgLst>
    <pc:chgData name="Wang Jiefei" userId="d7b57106d108fca7" providerId="LiveId" clId="{306B4601-241F-46E5-B167-42B79103FBEF}"/>
    <pc:docChg chg="custSel modSld">
      <pc:chgData name="Wang Jiefei" userId="d7b57106d108fca7" providerId="LiveId" clId="{306B4601-241F-46E5-B167-42B79103FBEF}" dt="2021-08-02T17:15:54.153" v="117" actId="1076"/>
      <pc:docMkLst>
        <pc:docMk/>
      </pc:docMkLst>
      <pc:sldChg chg="addSp delSp modSp mod">
        <pc:chgData name="Wang Jiefei" userId="d7b57106d108fca7" providerId="LiveId" clId="{306B4601-241F-46E5-B167-42B79103FBEF}" dt="2021-08-02T17:15:03.197" v="39" actId="20577"/>
        <pc:sldMkLst>
          <pc:docMk/>
          <pc:sldMk cId="2999541206" sldId="256"/>
        </pc:sldMkLst>
        <pc:spChg chg="mod">
          <ac:chgData name="Wang Jiefei" userId="d7b57106d108fca7" providerId="LiveId" clId="{306B4601-241F-46E5-B167-42B79103FBEF}" dt="2021-08-02T17:14:55.819" v="27" actId="1076"/>
          <ac:spMkLst>
            <pc:docMk/>
            <pc:sldMk cId="2999541206" sldId="256"/>
            <ac:spMk id="4" creationId="{C7491BFA-D1F3-4A99-B1BF-D3BCE579C1B6}"/>
          </ac:spMkLst>
        </pc:spChg>
        <pc:spChg chg="mod">
          <ac:chgData name="Wang Jiefei" userId="d7b57106d108fca7" providerId="LiveId" clId="{306B4601-241F-46E5-B167-42B79103FBEF}" dt="2021-08-02T17:14:55.819" v="27" actId="1076"/>
          <ac:spMkLst>
            <pc:docMk/>
            <pc:sldMk cId="2999541206" sldId="256"/>
            <ac:spMk id="5" creationId="{344B02BE-AF3A-47AB-964A-4DF422BB040A}"/>
          </ac:spMkLst>
        </pc:spChg>
        <pc:spChg chg="mod">
          <ac:chgData name="Wang Jiefei" userId="d7b57106d108fca7" providerId="LiveId" clId="{306B4601-241F-46E5-B167-42B79103FBEF}" dt="2021-08-02T17:14:55.819" v="27" actId="1076"/>
          <ac:spMkLst>
            <pc:docMk/>
            <pc:sldMk cId="2999541206" sldId="256"/>
            <ac:spMk id="6" creationId="{7C95FC85-3398-4A35-B6ED-723563426DD0}"/>
          </ac:spMkLst>
        </pc:spChg>
        <pc:spChg chg="mod">
          <ac:chgData name="Wang Jiefei" userId="d7b57106d108fca7" providerId="LiveId" clId="{306B4601-241F-46E5-B167-42B79103FBEF}" dt="2021-08-02T17:14:55.819" v="27" actId="1076"/>
          <ac:spMkLst>
            <pc:docMk/>
            <pc:sldMk cId="2999541206" sldId="256"/>
            <ac:spMk id="7" creationId="{E4DD3AFD-B578-4682-9DA9-C10E43324C4E}"/>
          </ac:spMkLst>
        </pc:spChg>
        <pc:spChg chg="add del mod">
          <ac:chgData name="Wang Jiefei" userId="d7b57106d108fca7" providerId="LiveId" clId="{306B4601-241F-46E5-B167-42B79103FBEF}" dt="2021-08-02T17:14:59.823" v="29" actId="478"/>
          <ac:spMkLst>
            <pc:docMk/>
            <pc:sldMk cId="2999541206" sldId="256"/>
            <ac:spMk id="39" creationId="{CFD0DCD8-B54D-4C47-BEB3-A81744541D2A}"/>
          </ac:spMkLst>
        </pc:spChg>
        <pc:spChg chg="add mod">
          <ac:chgData name="Wang Jiefei" userId="d7b57106d108fca7" providerId="LiveId" clId="{306B4601-241F-46E5-B167-42B79103FBEF}" dt="2021-08-02T17:15:03.197" v="39" actId="20577"/>
          <ac:spMkLst>
            <pc:docMk/>
            <pc:sldMk cId="2999541206" sldId="256"/>
            <ac:spMk id="40" creationId="{6F4798E9-2C40-48D1-AEF0-EEDDA13D3F8C}"/>
          </ac:spMkLst>
        </pc:spChg>
        <pc:cxnChg chg="mod">
          <ac:chgData name="Wang Jiefei" userId="d7b57106d108fca7" providerId="LiveId" clId="{306B4601-241F-46E5-B167-42B79103FBEF}" dt="2021-08-02T17:14:55.819" v="27" actId="1076"/>
          <ac:cxnSpMkLst>
            <pc:docMk/>
            <pc:sldMk cId="2999541206" sldId="256"/>
            <ac:cxnSpMk id="26" creationId="{598572B0-D9B6-4EAB-88D2-6A405CC0A1BB}"/>
          </ac:cxnSpMkLst>
        </pc:cxnChg>
        <pc:cxnChg chg="mod">
          <ac:chgData name="Wang Jiefei" userId="d7b57106d108fca7" providerId="LiveId" clId="{306B4601-241F-46E5-B167-42B79103FBEF}" dt="2021-08-02T17:14:55.819" v="27" actId="1076"/>
          <ac:cxnSpMkLst>
            <pc:docMk/>
            <pc:sldMk cId="2999541206" sldId="256"/>
            <ac:cxnSpMk id="28" creationId="{5189CC86-3946-4F47-BEE5-2D4B121B714F}"/>
          </ac:cxnSpMkLst>
        </pc:cxnChg>
        <pc:cxnChg chg="mod">
          <ac:chgData name="Wang Jiefei" userId="d7b57106d108fca7" providerId="LiveId" clId="{306B4601-241F-46E5-B167-42B79103FBEF}" dt="2021-08-02T17:14:55.819" v="27" actId="1076"/>
          <ac:cxnSpMkLst>
            <pc:docMk/>
            <pc:sldMk cId="2999541206" sldId="256"/>
            <ac:cxnSpMk id="30" creationId="{76832338-7469-4CBA-85C2-9DAC726B1DEE}"/>
          </ac:cxnSpMkLst>
        </pc:cxnChg>
      </pc:sldChg>
      <pc:sldChg chg="addSp delSp modSp mod">
        <pc:chgData name="Wang Jiefei" userId="d7b57106d108fca7" providerId="LiveId" clId="{306B4601-241F-46E5-B167-42B79103FBEF}" dt="2021-08-02T17:14:49.625" v="26" actId="20577"/>
        <pc:sldMkLst>
          <pc:docMk/>
          <pc:sldMk cId="3311022515" sldId="257"/>
        </pc:sldMkLst>
        <pc:spChg chg="mod">
          <ac:chgData name="Wang Jiefei" userId="d7b57106d108fca7" providerId="LiveId" clId="{306B4601-241F-46E5-B167-42B79103FBEF}" dt="2021-08-02T17:14:44.811" v="18" actId="1076"/>
          <ac:spMkLst>
            <pc:docMk/>
            <pc:sldMk cId="3311022515" sldId="257"/>
            <ac:spMk id="4" creationId="{C7491BFA-D1F3-4A99-B1BF-D3BCE579C1B6}"/>
          </ac:spMkLst>
        </pc:spChg>
        <pc:spChg chg="mod">
          <ac:chgData name="Wang Jiefei" userId="d7b57106d108fca7" providerId="LiveId" clId="{306B4601-241F-46E5-B167-42B79103FBEF}" dt="2021-08-02T17:14:44.811" v="18" actId="1076"/>
          <ac:spMkLst>
            <pc:docMk/>
            <pc:sldMk cId="3311022515" sldId="257"/>
            <ac:spMk id="5" creationId="{344B02BE-AF3A-47AB-964A-4DF422BB040A}"/>
          </ac:spMkLst>
        </pc:spChg>
        <pc:spChg chg="mod">
          <ac:chgData name="Wang Jiefei" userId="d7b57106d108fca7" providerId="LiveId" clId="{306B4601-241F-46E5-B167-42B79103FBEF}" dt="2021-08-02T17:14:44.811" v="18" actId="1076"/>
          <ac:spMkLst>
            <pc:docMk/>
            <pc:sldMk cId="3311022515" sldId="257"/>
            <ac:spMk id="6" creationId="{7C95FC85-3398-4A35-B6ED-723563426DD0}"/>
          </ac:spMkLst>
        </pc:spChg>
        <pc:spChg chg="mod">
          <ac:chgData name="Wang Jiefei" userId="d7b57106d108fca7" providerId="LiveId" clId="{306B4601-241F-46E5-B167-42B79103FBEF}" dt="2021-08-02T17:14:44.811" v="18" actId="1076"/>
          <ac:spMkLst>
            <pc:docMk/>
            <pc:sldMk cId="3311022515" sldId="257"/>
            <ac:spMk id="7" creationId="{E4DD3AFD-B578-4682-9DA9-C10E43324C4E}"/>
          </ac:spMkLst>
        </pc:spChg>
        <pc:spChg chg="mod">
          <ac:chgData name="Wang Jiefei" userId="d7b57106d108fca7" providerId="LiveId" clId="{306B4601-241F-46E5-B167-42B79103FBEF}" dt="2021-08-02T17:14:44.811" v="18" actId="1076"/>
          <ac:spMkLst>
            <pc:docMk/>
            <pc:sldMk cId="3311022515" sldId="257"/>
            <ac:spMk id="16" creationId="{F4DCAD87-F9D3-4182-A1CA-4167F3AAB162}"/>
          </ac:spMkLst>
        </pc:spChg>
        <pc:spChg chg="mod">
          <ac:chgData name="Wang Jiefei" userId="d7b57106d108fca7" providerId="LiveId" clId="{306B4601-241F-46E5-B167-42B79103FBEF}" dt="2021-08-02T17:14:44.811" v="18" actId="1076"/>
          <ac:spMkLst>
            <pc:docMk/>
            <pc:sldMk cId="3311022515" sldId="257"/>
            <ac:spMk id="17" creationId="{F6CEC4C7-D9D0-4AC6-9E97-F72ABBB34C8C}"/>
          </ac:spMkLst>
        </pc:spChg>
        <pc:spChg chg="mod">
          <ac:chgData name="Wang Jiefei" userId="d7b57106d108fca7" providerId="LiveId" clId="{306B4601-241F-46E5-B167-42B79103FBEF}" dt="2021-08-02T17:14:44.811" v="18" actId="1076"/>
          <ac:spMkLst>
            <pc:docMk/>
            <pc:sldMk cId="3311022515" sldId="257"/>
            <ac:spMk id="18" creationId="{D5D69913-0DF7-4038-BF9C-55738ACF314A}"/>
          </ac:spMkLst>
        </pc:spChg>
        <pc:spChg chg="mod">
          <ac:chgData name="Wang Jiefei" userId="d7b57106d108fca7" providerId="LiveId" clId="{306B4601-241F-46E5-B167-42B79103FBEF}" dt="2021-08-02T17:14:44.811" v="18" actId="1076"/>
          <ac:spMkLst>
            <pc:docMk/>
            <pc:sldMk cId="3311022515" sldId="257"/>
            <ac:spMk id="19" creationId="{29EF3603-F043-4DB9-B385-412541A32F17}"/>
          </ac:spMkLst>
        </pc:spChg>
        <pc:spChg chg="mod">
          <ac:chgData name="Wang Jiefei" userId="d7b57106d108fca7" providerId="LiveId" clId="{306B4601-241F-46E5-B167-42B79103FBEF}" dt="2021-08-02T17:14:44.811" v="18" actId="1076"/>
          <ac:spMkLst>
            <pc:docMk/>
            <pc:sldMk cId="3311022515" sldId="257"/>
            <ac:spMk id="20" creationId="{6497A054-9D6A-4175-852A-67D23F2D91C9}"/>
          </ac:spMkLst>
        </pc:spChg>
        <pc:spChg chg="mod">
          <ac:chgData name="Wang Jiefei" userId="d7b57106d108fca7" providerId="LiveId" clId="{306B4601-241F-46E5-B167-42B79103FBEF}" dt="2021-08-02T17:14:44.811" v="18" actId="1076"/>
          <ac:spMkLst>
            <pc:docMk/>
            <pc:sldMk cId="3311022515" sldId="257"/>
            <ac:spMk id="21" creationId="{6CFA78F6-7972-4CF0-9FD5-6AF2D8448B0A}"/>
          </ac:spMkLst>
        </pc:spChg>
        <pc:spChg chg="add del mod">
          <ac:chgData name="Wang Jiefei" userId="d7b57106d108fca7" providerId="LiveId" clId="{306B4601-241F-46E5-B167-42B79103FBEF}" dt="2021-08-02T17:14:46.817" v="19" actId="478"/>
          <ac:spMkLst>
            <pc:docMk/>
            <pc:sldMk cId="3311022515" sldId="257"/>
            <ac:spMk id="30" creationId="{D2853A23-97EA-4E7F-9796-99CB65359A94}"/>
          </ac:spMkLst>
        </pc:spChg>
        <pc:spChg chg="add mod">
          <ac:chgData name="Wang Jiefei" userId="d7b57106d108fca7" providerId="LiveId" clId="{306B4601-241F-46E5-B167-42B79103FBEF}" dt="2021-08-02T17:14:49.625" v="26" actId="20577"/>
          <ac:spMkLst>
            <pc:docMk/>
            <pc:sldMk cId="3311022515" sldId="257"/>
            <ac:spMk id="31" creationId="{B944F8CB-C6CD-4851-BFB0-5025CEC6F299}"/>
          </ac:spMkLst>
        </pc:spChg>
        <pc:cxnChg chg="mod">
          <ac:chgData name="Wang Jiefei" userId="d7b57106d108fca7" providerId="LiveId" clId="{306B4601-241F-46E5-B167-42B79103FBEF}" dt="2021-08-02T17:14:44.811" v="18" actId="1076"/>
          <ac:cxnSpMkLst>
            <pc:docMk/>
            <pc:sldMk cId="3311022515" sldId="257"/>
            <ac:cxnSpMk id="22" creationId="{FEC93876-4CFF-4C80-A721-149937C2A095}"/>
          </ac:cxnSpMkLst>
        </pc:cxnChg>
        <pc:cxnChg chg="mod">
          <ac:chgData name="Wang Jiefei" userId="d7b57106d108fca7" providerId="LiveId" clId="{306B4601-241F-46E5-B167-42B79103FBEF}" dt="2021-08-02T17:14:44.811" v="18" actId="1076"/>
          <ac:cxnSpMkLst>
            <pc:docMk/>
            <pc:sldMk cId="3311022515" sldId="257"/>
            <ac:cxnSpMk id="23" creationId="{EA22762B-2A81-4FA3-A642-AD2D19CC5BA3}"/>
          </ac:cxnSpMkLst>
        </pc:cxnChg>
        <pc:cxnChg chg="mod">
          <ac:chgData name="Wang Jiefei" userId="d7b57106d108fca7" providerId="LiveId" clId="{306B4601-241F-46E5-B167-42B79103FBEF}" dt="2021-08-02T17:14:44.811" v="18" actId="1076"/>
          <ac:cxnSpMkLst>
            <pc:docMk/>
            <pc:sldMk cId="3311022515" sldId="257"/>
            <ac:cxnSpMk id="24" creationId="{F904031B-9CA4-4DCA-8818-3B5DE243F7EF}"/>
          </ac:cxnSpMkLst>
        </pc:cxnChg>
        <pc:cxnChg chg="mod">
          <ac:chgData name="Wang Jiefei" userId="d7b57106d108fca7" providerId="LiveId" clId="{306B4601-241F-46E5-B167-42B79103FBEF}" dt="2021-08-02T17:14:44.811" v="18" actId="1076"/>
          <ac:cxnSpMkLst>
            <pc:docMk/>
            <pc:sldMk cId="3311022515" sldId="257"/>
            <ac:cxnSpMk id="25" creationId="{8B9962F2-F3C9-40B6-9D56-95B0582981F3}"/>
          </ac:cxnSpMkLst>
        </pc:cxnChg>
        <pc:cxnChg chg="mod">
          <ac:chgData name="Wang Jiefei" userId="d7b57106d108fca7" providerId="LiveId" clId="{306B4601-241F-46E5-B167-42B79103FBEF}" dt="2021-08-02T17:14:44.811" v="18" actId="1076"/>
          <ac:cxnSpMkLst>
            <pc:docMk/>
            <pc:sldMk cId="3311022515" sldId="257"/>
            <ac:cxnSpMk id="26" creationId="{D0BFC95D-BD49-49DA-9D96-FA636C6F66F7}"/>
          </ac:cxnSpMkLst>
        </pc:cxnChg>
        <pc:cxnChg chg="mod">
          <ac:chgData name="Wang Jiefei" userId="d7b57106d108fca7" providerId="LiveId" clId="{306B4601-241F-46E5-B167-42B79103FBEF}" dt="2021-08-02T17:14:44.811" v="18" actId="1076"/>
          <ac:cxnSpMkLst>
            <pc:docMk/>
            <pc:sldMk cId="3311022515" sldId="257"/>
            <ac:cxnSpMk id="27" creationId="{927BEDF0-B4CD-430E-B0A5-9B3331044705}"/>
          </ac:cxnSpMkLst>
        </pc:cxnChg>
        <pc:cxnChg chg="mod">
          <ac:chgData name="Wang Jiefei" userId="d7b57106d108fca7" providerId="LiveId" clId="{306B4601-241F-46E5-B167-42B79103FBEF}" dt="2021-08-02T17:14:44.811" v="18" actId="1076"/>
          <ac:cxnSpMkLst>
            <pc:docMk/>
            <pc:sldMk cId="3311022515" sldId="257"/>
            <ac:cxnSpMk id="28" creationId="{F01B4E15-91AC-48B7-A2AE-6747DB00F5FD}"/>
          </ac:cxnSpMkLst>
        </pc:cxnChg>
        <pc:cxnChg chg="mod">
          <ac:chgData name="Wang Jiefei" userId="d7b57106d108fca7" providerId="LiveId" clId="{306B4601-241F-46E5-B167-42B79103FBEF}" dt="2021-08-02T17:14:44.811" v="18" actId="1076"/>
          <ac:cxnSpMkLst>
            <pc:docMk/>
            <pc:sldMk cId="3311022515" sldId="257"/>
            <ac:cxnSpMk id="29" creationId="{AD4821B4-A0E8-4664-8A48-E5E328964272}"/>
          </ac:cxnSpMkLst>
        </pc:cxnChg>
      </pc:sldChg>
      <pc:sldChg chg="addSp modSp mod">
        <pc:chgData name="Wang Jiefei" userId="d7b57106d108fca7" providerId="LiveId" clId="{306B4601-241F-46E5-B167-42B79103FBEF}" dt="2021-08-02T17:15:54.153" v="117" actId="1076"/>
        <pc:sldMkLst>
          <pc:docMk/>
          <pc:sldMk cId="62336496" sldId="258"/>
        </pc:sldMkLst>
        <pc:spChg chg="add mod">
          <ac:chgData name="Wang Jiefei" userId="d7b57106d108fca7" providerId="LiveId" clId="{306B4601-241F-46E5-B167-42B79103FBEF}" dt="2021-08-02T17:15:54.153" v="117" actId="1076"/>
          <ac:spMkLst>
            <pc:docMk/>
            <pc:sldMk cId="62336496" sldId="258"/>
            <ac:spMk id="5" creationId="{CEC9F65E-0DE8-4E26-A7AF-F6DDB041E5AA}"/>
          </ac:spMkLst>
        </pc:spChg>
        <pc:spChg chg="add mod">
          <ac:chgData name="Wang Jiefei" userId="d7b57106d108fca7" providerId="LiveId" clId="{306B4601-241F-46E5-B167-42B79103FBEF}" dt="2021-08-02T17:15:20.841" v="94" actId="14100"/>
          <ac:spMkLst>
            <pc:docMk/>
            <pc:sldMk cId="62336496" sldId="258"/>
            <ac:spMk id="10" creationId="{FD0546A4-64B0-4E48-992F-53E7FC7C6B6C}"/>
          </ac:spMkLst>
        </pc:spChg>
        <pc:spChg chg="mod">
          <ac:chgData name="Wang Jiefei" userId="d7b57106d108fca7" providerId="LiveId" clId="{306B4601-241F-46E5-B167-42B79103FBEF}" dt="2021-08-02T17:15:24.178" v="99" actId="20577"/>
          <ac:spMkLst>
            <pc:docMk/>
            <pc:sldMk cId="62336496" sldId="258"/>
            <ac:spMk id="30" creationId="{1A9A7EAE-25E5-42D2-A96F-8CBA07491CC4}"/>
          </ac:spMkLst>
        </pc:spChg>
        <pc:cxnChg chg="add">
          <ac:chgData name="Wang Jiefei" userId="d7b57106d108fca7" providerId="LiveId" clId="{306B4601-241F-46E5-B167-42B79103FBEF}" dt="2021-08-02T17:15:41.586" v="100" actId="11529"/>
          <ac:cxnSpMkLst>
            <pc:docMk/>
            <pc:sldMk cId="62336496" sldId="258"/>
            <ac:cxnSpMk id="4" creationId="{73A3D6A9-A8A6-45F0-A771-9E9F8AF2E2F2}"/>
          </ac:cxnSpMkLst>
        </pc:cxnChg>
      </pc:sldChg>
      <pc:sldChg chg="addSp modSp mod">
        <pc:chgData name="Wang Jiefei" userId="d7b57106d108fca7" providerId="LiveId" clId="{306B4601-241F-46E5-B167-42B79103FBEF}" dt="2021-08-02T17:14:31.254" v="14" actId="14100"/>
        <pc:sldMkLst>
          <pc:docMk/>
          <pc:sldMk cId="2735222460" sldId="259"/>
        </pc:sldMkLst>
        <pc:spChg chg="add mod">
          <ac:chgData name="Wang Jiefei" userId="d7b57106d108fca7" providerId="LiveId" clId="{306B4601-241F-46E5-B167-42B79103FBEF}" dt="2021-08-02T17:14:31.254" v="14" actId="14100"/>
          <ac:spMkLst>
            <pc:docMk/>
            <pc:sldMk cId="2735222460" sldId="259"/>
            <ac:spMk id="2" creationId="{ED700FB3-A17A-4FFE-AEA0-286E70CD7A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311A-592C-4F9D-9F54-F8E1F9789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1CE86-6ECA-465D-9AC7-01FA1ECEA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0879-F69C-42A7-9E50-FC4FD784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52AF-27E7-4306-BE24-223452F9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3AA2C-EC8B-4108-929B-EF830DE5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2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BF0B-DEFC-4107-99ED-8722E2E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4468-EC8C-4872-A60F-C155FB8F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6A4F-EA05-449B-ACBC-65DFC27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25CD-81DE-4F07-879C-39ACD4AA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11DF-80F4-4AB7-8CAE-813DDB5B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5B040-902E-4E3C-A019-31850C5E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FA73-BAF9-4265-905E-92C1D5EC6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B2B9-6709-433E-9DEB-4671780B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D7F5F-D4EC-4945-8854-77A065B4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43F6-8644-4DA6-A77E-8B48C262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1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78EC-61FE-4A16-9681-37A24443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60EA-1D32-4A97-B00A-D34D1B49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781B-2B34-42D7-B414-5F99924B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1A37-161B-4C4B-81D3-3FC4A4A1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1890-297B-4CA6-93A2-6F0F27DA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0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2A7E-AE6F-4A28-AE5D-3F571E74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A1AEF-B5C3-4A01-8935-9D8FC6A56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6228-7BA9-48B0-ABD5-14134881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D333-7370-44E2-94E7-22021A9A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E46C-F02B-4EA3-BE90-DA2BE91F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EDD0-E08F-430A-B725-107FA34E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B8FE-53A2-4233-8A50-EC31C83A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327D-A419-476A-ACE8-F455745C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E9897-746A-443E-BC21-8EDF17A9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3303A-B6F8-4C8C-A738-E7CCD26A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1EE22-EE41-423C-ADC0-FEBB5201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3BA2-B326-4ED8-9915-08141DC3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11A1-70A0-4E36-ABFF-88CD80EC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4E4A4-77C3-4695-B122-BE9CAD0AE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AC00D-1AF8-4B07-B795-B69DACE7D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943E2-5C11-41DD-B19A-B33205BCA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46348-4F3B-4AD1-934E-959E80A1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FCE46-0CCE-456D-BD96-02657373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F76E4-47CA-4C67-945E-11DFFA8D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5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0560-10BC-4630-AA15-B4C189A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945D9-E28C-4C7C-9809-DD1FE399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27C52-159C-4D2A-82EA-2ECEBCBD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5AC6-420C-4473-A5E2-75F60267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9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A36EB-57E0-43A5-A0B5-BE8A13E6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B2E5B-0932-4734-9398-DD055519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ABE51-D353-4F96-ACCD-9667604A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3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876E-30CE-4CE9-9629-7DE3B782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31CD-E4B1-4297-822A-43C8FF04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AB186-37A4-41DC-B0EB-33D8BAD2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024CB-B0AE-41B6-8D38-1AC7015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88402-186D-416B-9920-E8E1B9A8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BAB1-5E97-40B0-89E5-FE201B0D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9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1324-56E0-4932-A60F-466E2B63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2CA92-4501-4DC7-A5EA-6428BC2E3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93B17-67CE-468C-9B91-2EEAD39D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C690-03F7-4525-A1E4-71CAA77D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CA333-2223-4471-AB2E-E986EA13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DB5CC-2D06-40FA-B569-A01BC7D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5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1432A-5D2C-47DB-A3B3-3C9302F2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8B203-7A6A-43F1-8A8A-4505D52EB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A406-F153-432E-A8E3-1CAF9EFBE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8136A-AD9C-4EDF-9BEA-1A88FA745853}" type="datetimeFigureOut">
              <a:rPr lang="zh-CN" altLang="en-US" smtClean="0"/>
              <a:t>2021/8/3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CCA6-3C0C-4297-A392-EFB00591C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C650D-1EA6-4E0C-A608-14D65CC37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7113-AF4D-4CDF-951D-C8E2845A1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9753933-E71D-44C5-A54B-C51B6AEB5565}"/>
              </a:ext>
            </a:extLst>
          </p:cNvPr>
          <p:cNvSpPr/>
          <p:nvPr/>
        </p:nvSpPr>
        <p:spPr>
          <a:xfrm>
            <a:off x="1894114" y="908462"/>
            <a:ext cx="1664524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Worker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085D21-2376-42B5-B003-BF3A15F38BBA}"/>
              </a:ext>
            </a:extLst>
          </p:cNvPr>
          <p:cNvSpPr/>
          <p:nvPr/>
        </p:nvSpPr>
        <p:spPr>
          <a:xfrm>
            <a:off x="4219699" y="908461"/>
            <a:ext cx="1664524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Worker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A740B0-318D-4ABB-A12E-ADC02BE35B74}"/>
              </a:ext>
            </a:extLst>
          </p:cNvPr>
          <p:cNvSpPr/>
          <p:nvPr/>
        </p:nvSpPr>
        <p:spPr>
          <a:xfrm>
            <a:off x="6630391" y="908460"/>
            <a:ext cx="1664524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Worker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96E774-5681-4B67-9EDA-5ACF2C5D28BC}"/>
              </a:ext>
            </a:extLst>
          </p:cNvPr>
          <p:cNvSpPr/>
          <p:nvPr/>
        </p:nvSpPr>
        <p:spPr>
          <a:xfrm>
            <a:off x="1894114" y="4237511"/>
            <a:ext cx="1664524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D4A6F1-F954-434A-8ED7-6ADEB6C44859}"/>
              </a:ext>
            </a:extLst>
          </p:cNvPr>
          <p:cNvSpPr/>
          <p:nvPr/>
        </p:nvSpPr>
        <p:spPr>
          <a:xfrm>
            <a:off x="4219699" y="4237510"/>
            <a:ext cx="1664524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D357A5-390F-4696-B20B-3167059706DB}"/>
              </a:ext>
            </a:extLst>
          </p:cNvPr>
          <p:cNvSpPr/>
          <p:nvPr/>
        </p:nvSpPr>
        <p:spPr>
          <a:xfrm>
            <a:off x="6630391" y="4237509"/>
            <a:ext cx="1664524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F60843-A472-4D85-9B80-4E30EA46060F}"/>
              </a:ext>
            </a:extLst>
          </p:cNvPr>
          <p:cNvSpPr/>
          <p:nvPr/>
        </p:nvSpPr>
        <p:spPr>
          <a:xfrm>
            <a:off x="4219699" y="2426524"/>
            <a:ext cx="1664524" cy="653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Redis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32D502-1A0E-46B4-A430-F13A7F533F91}"/>
              </a:ext>
            </a:extLst>
          </p:cNvPr>
          <p:cNvCxnSpPr>
            <a:cxnSpLocks/>
            <a:stCxn id="3" idx="4"/>
            <a:endCxn id="17" idx="0"/>
          </p:cNvCxnSpPr>
          <p:nvPr/>
        </p:nvCxnSpPr>
        <p:spPr>
          <a:xfrm>
            <a:off x="2726376" y="1561605"/>
            <a:ext cx="2325585" cy="86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E6C1E6-F025-4613-B494-8E6B50F35A79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5051961" y="1561604"/>
            <a:ext cx="0" cy="86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11108C-BDF8-4C20-A997-8F2D69568CDD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5051961" y="1561603"/>
            <a:ext cx="2410692" cy="86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69D04B-8C99-4934-8A02-FC2BD6EB5AAB}"/>
              </a:ext>
            </a:extLst>
          </p:cNvPr>
          <p:cNvCxnSpPr>
            <a:cxnSpLocks/>
            <a:stCxn id="14" idx="0"/>
            <a:endCxn id="17" idx="4"/>
          </p:cNvCxnSpPr>
          <p:nvPr/>
        </p:nvCxnSpPr>
        <p:spPr>
          <a:xfrm flipV="1">
            <a:off x="2726376" y="3079667"/>
            <a:ext cx="2325585" cy="115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C89490-36ED-40EF-80E2-593BD03E194F}"/>
              </a:ext>
            </a:extLst>
          </p:cNvPr>
          <p:cNvCxnSpPr>
            <a:cxnSpLocks/>
            <a:stCxn id="16" idx="0"/>
            <a:endCxn id="17" idx="4"/>
          </p:cNvCxnSpPr>
          <p:nvPr/>
        </p:nvCxnSpPr>
        <p:spPr>
          <a:xfrm flipH="1" flipV="1">
            <a:off x="5051961" y="3079667"/>
            <a:ext cx="2410692" cy="115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47140A-00D2-4A36-B1A4-63DE07E8DA71}"/>
              </a:ext>
            </a:extLst>
          </p:cNvPr>
          <p:cNvCxnSpPr>
            <a:cxnSpLocks/>
            <a:stCxn id="15" idx="0"/>
            <a:endCxn id="17" idx="4"/>
          </p:cNvCxnSpPr>
          <p:nvPr/>
        </p:nvCxnSpPr>
        <p:spPr>
          <a:xfrm flipV="1">
            <a:off x="5051961" y="3079667"/>
            <a:ext cx="0" cy="1157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700FB3-A17A-4FFE-AEA0-286E70CD7A60}"/>
              </a:ext>
            </a:extLst>
          </p:cNvPr>
          <p:cNvSpPr txBox="1"/>
          <p:nvPr/>
        </p:nvSpPr>
        <p:spPr>
          <a:xfrm>
            <a:off x="475014" y="231569"/>
            <a:ext cx="17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Big picture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22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A9A7EAE-25E5-42D2-A96F-8CBA07491CC4}"/>
              </a:ext>
            </a:extLst>
          </p:cNvPr>
          <p:cNvSpPr/>
          <p:nvPr/>
        </p:nvSpPr>
        <p:spPr>
          <a:xfrm>
            <a:off x="4257307" y="771894"/>
            <a:ext cx="2318658" cy="78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err="1"/>
              <a:t>managerTaskSet</a:t>
            </a:r>
            <a:r>
              <a:rPr lang="en-US" altLang="zh-CN" sz="1200" b="1" dirty="0"/>
              <a:t>(set)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Recording all running task IDs</a:t>
            </a:r>
            <a:endParaRPr lang="zh-CN" alt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6023E1-16E9-4550-AA62-2127A0C266E6}"/>
              </a:ext>
            </a:extLst>
          </p:cNvPr>
          <p:cNvSpPr/>
          <p:nvPr/>
        </p:nvSpPr>
        <p:spPr>
          <a:xfrm>
            <a:off x="1207328" y="2604653"/>
            <a:ext cx="2318658" cy="613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err="1"/>
              <a:t>publicTaskQueue</a:t>
            </a:r>
            <a:r>
              <a:rPr lang="en-US" altLang="zh-CN" sz="1200" b="1" dirty="0"/>
              <a:t>(list)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The task IDs that need to be processed by the workers</a:t>
            </a:r>
            <a:endParaRPr lang="zh-CN" alt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EE36E-FA88-4D93-A090-8E5213401865}"/>
              </a:ext>
            </a:extLst>
          </p:cNvPr>
          <p:cNvSpPr/>
          <p:nvPr/>
        </p:nvSpPr>
        <p:spPr>
          <a:xfrm>
            <a:off x="4257307" y="2604653"/>
            <a:ext cx="2318658" cy="613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err="1"/>
              <a:t>workerTaskQueue</a:t>
            </a:r>
            <a:r>
              <a:rPr lang="en-US" altLang="zh-CN" sz="1200" b="1" dirty="0"/>
              <a:t> (list)</a:t>
            </a:r>
            <a:r>
              <a:rPr lang="en-US" altLang="zh-CN" sz="1200" dirty="0"/>
              <a:t>: </a:t>
            </a:r>
          </a:p>
          <a:p>
            <a:r>
              <a:rPr lang="en-US" altLang="zh-CN" sz="1200" dirty="0"/>
              <a:t>The task IDs that need to be processed by the worker</a:t>
            </a:r>
            <a:endParaRPr lang="zh-CN" alt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FFC020-4BE2-4B30-AB1B-7DC9CEEA9CF3}"/>
              </a:ext>
            </a:extLst>
          </p:cNvPr>
          <p:cNvSpPr/>
          <p:nvPr/>
        </p:nvSpPr>
        <p:spPr>
          <a:xfrm>
            <a:off x="7479479" y="2604652"/>
            <a:ext cx="2318658" cy="613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err="1"/>
              <a:t>workerTaskCache</a:t>
            </a:r>
            <a:r>
              <a:rPr lang="en-US" altLang="zh-CN" sz="1200" b="1" dirty="0"/>
              <a:t> (list)</a:t>
            </a:r>
            <a:r>
              <a:rPr lang="en-US" altLang="zh-CN" sz="1200" dirty="0"/>
              <a:t>: </a:t>
            </a:r>
          </a:p>
          <a:p>
            <a:r>
              <a:rPr lang="en-US" altLang="zh-CN" sz="1200" dirty="0"/>
              <a:t>The current processed task ID for the worker</a:t>
            </a:r>
            <a:endParaRPr lang="zh-CN" alt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369138-4CF3-4FEA-B77C-A0D7CFDD1658}"/>
              </a:ext>
            </a:extLst>
          </p:cNvPr>
          <p:cNvSpPr/>
          <p:nvPr/>
        </p:nvSpPr>
        <p:spPr>
          <a:xfrm>
            <a:off x="3257799" y="5191499"/>
            <a:ext cx="1640771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err="1"/>
              <a:t>managerResultQueue</a:t>
            </a:r>
            <a:endParaRPr lang="zh-CN" alt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F42D58-3146-4E1E-9903-225D15080F77}"/>
              </a:ext>
            </a:extLst>
          </p:cNvPr>
          <p:cNvSpPr/>
          <p:nvPr/>
        </p:nvSpPr>
        <p:spPr>
          <a:xfrm>
            <a:off x="4898570" y="5191499"/>
            <a:ext cx="1640771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Value</a:t>
            </a:r>
            <a:endParaRPr lang="zh-CN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3F7E6-7FBA-4371-ACA9-2587D5219002}"/>
              </a:ext>
            </a:extLst>
          </p:cNvPr>
          <p:cNvSpPr txBox="1"/>
          <p:nvPr/>
        </p:nvSpPr>
        <p:spPr>
          <a:xfrm>
            <a:off x="955964" y="5173086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taskId</a:t>
            </a:r>
            <a:r>
              <a:rPr lang="en-US" altLang="zh-CN" b="1" dirty="0"/>
              <a:t> </a:t>
            </a:r>
            <a:r>
              <a:rPr lang="en-US" altLang="zh-CN" dirty="0"/>
              <a:t>composition:</a:t>
            </a:r>
            <a:endParaRPr lang="zh-CN" alt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26A2F8-1EAC-48AB-AD08-01700DACA6AD}"/>
              </a:ext>
            </a:extLst>
          </p:cNvPr>
          <p:cNvSpPr/>
          <p:nvPr/>
        </p:nvSpPr>
        <p:spPr>
          <a:xfrm>
            <a:off x="6539341" y="5191499"/>
            <a:ext cx="1640771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err="1"/>
              <a:t>workerId</a:t>
            </a:r>
            <a:endParaRPr lang="zh-CN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546A4-64B0-4E48-992F-53E7FC7C6B6C}"/>
              </a:ext>
            </a:extLst>
          </p:cNvPr>
          <p:cNvSpPr txBox="1"/>
          <p:nvPr/>
        </p:nvSpPr>
        <p:spPr>
          <a:xfrm>
            <a:off x="475014" y="231569"/>
            <a:ext cx="266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Design of the job queue</a:t>
            </a:r>
            <a:endParaRPr lang="zh-CN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A3D6A9-A8A6-45F0-A771-9E9F8AF2E2F2}"/>
              </a:ext>
            </a:extLst>
          </p:cNvPr>
          <p:cNvCxnSpPr/>
          <p:nvPr/>
        </p:nvCxnSpPr>
        <p:spPr>
          <a:xfrm flipH="1">
            <a:off x="1573481" y="4702629"/>
            <a:ext cx="558140" cy="36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C9F65E-0DE8-4E26-A7AF-F6DDB041E5AA}"/>
              </a:ext>
            </a:extLst>
          </p:cNvPr>
          <p:cNvSpPr txBox="1"/>
          <p:nvPr/>
        </p:nvSpPr>
        <p:spPr>
          <a:xfrm>
            <a:off x="2220686" y="441168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list in 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3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491BFA-D1F3-4A99-B1BF-D3BCE579C1B6}"/>
              </a:ext>
            </a:extLst>
          </p:cNvPr>
          <p:cNvSpPr/>
          <p:nvPr/>
        </p:nvSpPr>
        <p:spPr>
          <a:xfrm>
            <a:off x="1259740" y="880259"/>
            <a:ext cx="2318658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err="1"/>
              <a:t>send_to</a:t>
            </a:r>
            <a:r>
              <a:rPr lang="en-US" altLang="zh-CN" sz="1200" dirty="0"/>
              <a:t>(backend, node, value)</a:t>
            </a:r>
            <a:endParaRPr lang="zh-CN" alt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B02BE-AF3A-47AB-964A-4DF422BB040A}"/>
              </a:ext>
            </a:extLst>
          </p:cNvPr>
          <p:cNvSpPr/>
          <p:nvPr/>
        </p:nvSpPr>
        <p:spPr>
          <a:xfrm>
            <a:off x="1364144" y="1476993"/>
            <a:ext cx="2109850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get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workerId</a:t>
            </a:r>
            <a:r>
              <a:rPr lang="en-US" altLang="zh-CN" sz="1200" dirty="0"/>
              <a:t> from node</a:t>
            </a:r>
          </a:p>
          <a:p>
            <a:r>
              <a:rPr lang="en-US" altLang="zh-CN" sz="1200" dirty="0"/>
              <a:t>randomly generate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5FC85-3398-4A35-B6ED-723563426DD0}"/>
              </a:ext>
            </a:extLst>
          </p:cNvPr>
          <p:cNvSpPr/>
          <p:nvPr/>
        </p:nvSpPr>
        <p:spPr>
          <a:xfrm>
            <a:off x="322146" y="2757057"/>
            <a:ext cx="4183943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push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 to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workerTaskQueue</a:t>
            </a:r>
            <a:r>
              <a:rPr lang="en-US" altLang="zh-CN" sz="1200" dirty="0"/>
              <a:t> and 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managerTaskSet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D3AFD-B578-4682-9DA9-C10E43324C4E}"/>
              </a:ext>
            </a:extLst>
          </p:cNvPr>
          <p:cNvSpPr/>
          <p:nvPr/>
        </p:nvSpPr>
        <p:spPr>
          <a:xfrm>
            <a:off x="94443" y="2146461"/>
            <a:ext cx="4639349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set list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 = {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managerResultQueue</a:t>
            </a:r>
            <a:r>
              <a:rPr lang="en-US" altLang="zh-CN" sz="1200" dirty="0"/>
              <a:t>, </a:t>
            </a:r>
            <a:r>
              <a:rPr lang="en-US" altLang="zh-CN" sz="1200" b="1" dirty="0">
                <a:solidFill>
                  <a:srgbClr val="7030A0"/>
                </a:solidFill>
              </a:rPr>
              <a:t>value</a:t>
            </a:r>
            <a:r>
              <a:rPr lang="en-US" altLang="zh-CN" sz="1200" dirty="0"/>
              <a:t>,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workerId</a:t>
            </a:r>
            <a:r>
              <a:rPr lang="en-US" altLang="zh-CN" sz="1200" dirty="0"/>
              <a:t>} in Redis</a:t>
            </a:r>
            <a:endParaRPr lang="zh-CN" alt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AC6ECA-7C44-4365-9B5C-5CDC4F0422D6}"/>
              </a:ext>
            </a:extLst>
          </p:cNvPr>
          <p:cNvSpPr/>
          <p:nvPr/>
        </p:nvSpPr>
        <p:spPr>
          <a:xfrm>
            <a:off x="7047500" y="92034"/>
            <a:ext cx="1507178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.</a:t>
            </a:r>
            <a:r>
              <a:rPr lang="en-US" altLang="zh-CN" sz="1200" dirty="0" err="1"/>
              <a:t>recv_any</a:t>
            </a:r>
            <a:r>
              <a:rPr lang="en-US" altLang="zh-CN" sz="1200" dirty="0"/>
              <a:t>(backend)</a:t>
            </a:r>
            <a:endParaRPr lang="zh-CN" alt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0BBCF-F873-4722-9A65-0907142C9F97}"/>
              </a:ext>
            </a:extLst>
          </p:cNvPr>
          <p:cNvSpPr/>
          <p:nvPr/>
        </p:nvSpPr>
        <p:spPr>
          <a:xfrm>
            <a:off x="5716475" y="1552697"/>
            <a:ext cx="2109850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pop {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, </a:t>
            </a:r>
            <a:r>
              <a:rPr lang="en-US" altLang="zh-CN" sz="1200" b="1" dirty="0">
                <a:solidFill>
                  <a:srgbClr val="7030A0"/>
                </a:solidFill>
              </a:rPr>
              <a:t>value</a:t>
            </a:r>
            <a:r>
              <a:rPr lang="en-US" altLang="zh-CN" sz="1200" dirty="0"/>
              <a:t>} from 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managerResultQueue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3E73A-C95F-459B-A1D4-1513839924C0}"/>
              </a:ext>
            </a:extLst>
          </p:cNvPr>
          <p:cNvSpPr/>
          <p:nvPr/>
        </p:nvSpPr>
        <p:spPr>
          <a:xfrm>
            <a:off x="5716475" y="2389907"/>
            <a:ext cx="2109850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delete key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 in Redis</a:t>
            </a:r>
            <a:endParaRPr lang="zh-CN" alt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F52A9-C7EC-4BC5-B05B-64599484853B}"/>
              </a:ext>
            </a:extLst>
          </p:cNvPr>
          <p:cNvSpPr/>
          <p:nvPr/>
        </p:nvSpPr>
        <p:spPr>
          <a:xfrm>
            <a:off x="5716475" y="3158834"/>
            <a:ext cx="2109850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delete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 from 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managerTaskSet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0EA20-4AB1-4527-88B9-3F646917810B}"/>
              </a:ext>
            </a:extLst>
          </p:cNvPr>
          <p:cNvSpPr/>
          <p:nvPr/>
        </p:nvSpPr>
        <p:spPr>
          <a:xfrm>
            <a:off x="1757546" y="4379032"/>
            <a:ext cx="1127167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User interrupt</a:t>
            </a:r>
            <a:endParaRPr lang="zh-CN" alt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14DCE-17F8-43E4-A910-AD4E4EA2833A}"/>
              </a:ext>
            </a:extLst>
          </p:cNvPr>
          <p:cNvSpPr/>
          <p:nvPr/>
        </p:nvSpPr>
        <p:spPr>
          <a:xfrm>
            <a:off x="1340920" y="5016344"/>
            <a:ext cx="1960420" cy="413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loop over each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 in 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managerTaskSet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F09BA-C938-4306-94C1-95749258920B}"/>
              </a:ext>
            </a:extLst>
          </p:cNvPr>
          <p:cNvSpPr/>
          <p:nvPr/>
        </p:nvSpPr>
        <p:spPr>
          <a:xfrm>
            <a:off x="892377" y="5667506"/>
            <a:ext cx="2857504" cy="629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delete key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, 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managerTaskSet</a:t>
            </a:r>
            <a:r>
              <a:rPr lang="en-US" altLang="zh-CN" sz="1200" dirty="0"/>
              <a:t>, 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managerResultQueue</a:t>
            </a:r>
            <a:endParaRPr lang="zh-CN" alt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14DE36-21B8-4CA0-9410-11C0693CEEAE}"/>
              </a:ext>
            </a:extLst>
          </p:cNvPr>
          <p:cNvSpPr/>
          <p:nvPr/>
        </p:nvSpPr>
        <p:spPr>
          <a:xfrm>
            <a:off x="6746164" y="667982"/>
            <a:ext cx="2109850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if 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managerResultQueue</a:t>
            </a:r>
            <a:r>
              <a:rPr lang="en-US" altLang="zh-CN" sz="1200" dirty="0"/>
              <a:t> is not empty </a:t>
            </a:r>
            <a:endParaRPr lang="zh-CN" alt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B94AFA-07BA-476A-AC96-AD9D197B6994}"/>
              </a:ext>
            </a:extLst>
          </p:cNvPr>
          <p:cNvCxnSpPr>
            <a:stCxn id="17" idx="2"/>
            <a:endCxn id="9" idx="0"/>
          </p:cNvCxnSpPr>
          <p:nvPr/>
        </p:nvCxnSpPr>
        <p:spPr>
          <a:xfrm flipH="1">
            <a:off x="6771400" y="1148933"/>
            <a:ext cx="1029689" cy="40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B77238-8052-4026-9F45-F045045D7328}"/>
              </a:ext>
            </a:extLst>
          </p:cNvPr>
          <p:cNvSpPr/>
          <p:nvPr/>
        </p:nvSpPr>
        <p:spPr>
          <a:xfrm>
            <a:off x="9046024" y="1549728"/>
            <a:ext cx="2109850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loop over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 in 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managerTaskSet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D42440-FCA0-4AD8-B3E8-BA44A985BF2D}"/>
              </a:ext>
            </a:extLst>
          </p:cNvPr>
          <p:cNvSpPr/>
          <p:nvPr/>
        </p:nvSpPr>
        <p:spPr>
          <a:xfrm>
            <a:off x="8063341" y="2389907"/>
            <a:ext cx="4075217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get value {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managerResultQueue</a:t>
            </a:r>
            <a:r>
              <a:rPr lang="en-US" altLang="zh-CN" sz="1200" dirty="0"/>
              <a:t>, </a:t>
            </a:r>
            <a:r>
              <a:rPr lang="en-US" altLang="zh-CN" sz="1200" b="1" dirty="0">
                <a:solidFill>
                  <a:srgbClr val="7030A0"/>
                </a:solidFill>
              </a:rPr>
              <a:t>value</a:t>
            </a:r>
            <a:r>
              <a:rPr lang="en-US" altLang="zh-CN" sz="1200" dirty="0"/>
              <a:t>,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workerId</a:t>
            </a:r>
            <a:r>
              <a:rPr lang="en-US" altLang="zh-CN" sz="1200" dirty="0"/>
              <a:t>} by </a:t>
            </a:r>
            <a:r>
              <a:rPr lang="en-US" altLang="zh-CN" sz="1200" dirty="0" err="1">
                <a:solidFill>
                  <a:srgbClr val="7030A0"/>
                </a:solidFill>
              </a:rPr>
              <a:t>taskId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738249-11F8-43D7-B1EE-5AE512A43E35}"/>
              </a:ext>
            </a:extLst>
          </p:cNvPr>
          <p:cNvSpPr/>
          <p:nvPr/>
        </p:nvSpPr>
        <p:spPr>
          <a:xfrm>
            <a:off x="8063340" y="3158833"/>
            <a:ext cx="4075217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check if the worker is alive, or if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workerId</a:t>
            </a:r>
            <a:r>
              <a:rPr lang="en-US" altLang="zh-CN" sz="1200" dirty="0"/>
              <a:t> = public, check if it is in the public queue</a:t>
            </a:r>
            <a:endParaRPr lang="zh-CN" alt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33C5FD-1F26-4646-83C5-8F00959D89B5}"/>
              </a:ext>
            </a:extLst>
          </p:cNvPr>
          <p:cNvSpPr/>
          <p:nvPr/>
        </p:nvSpPr>
        <p:spPr>
          <a:xfrm>
            <a:off x="8885466" y="4714510"/>
            <a:ext cx="2446809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push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 to </a:t>
            </a:r>
            <a:r>
              <a:rPr lang="en-US" altLang="zh-CN" sz="1200" b="1" dirty="0" err="1"/>
              <a:t>publicTaskQueue</a:t>
            </a:r>
            <a:endParaRPr lang="zh-CN" altLang="en-US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FC3DD8-7FB6-4DAA-B474-45AFB11E7773}"/>
              </a:ext>
            </a:extLst>
          </p:cNvPr>
          <p:cNvSpPr/>
          <p:nvPr/>
        </p:nvSpPr>
        <p:spPr>
          <a:xfrm>
            <a:off x="8941624" y="5516098"/>
            <a:ext cx="2334494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delete key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workerTaskQueue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8572B0-D9B6-4EAB-88D2-6A405CC0A1B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19069" y="1212766"/>
            <a:ext cx="0" cy="26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89CC86-3946-4F47-BEE5-2D4B121B714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414118" y="1957944"/>
            <a:ext cx="4951" cy="18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32338-7469-4CBA-85C2-9DAC726B1DE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414118" y="2478968"/>
            <a:ext cx="0" cy="27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33F4B5-A29F-46B8-A755-7DD755CA715D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801089" y="424541"/>
            <a:ext cx="0" cy="24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00C700-2FE0-4C11-B255-0740526784B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771400" y="2033648"/>
            <a:ext cx="0" cy="35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289EB2-3239-493D-865C-38FA1C5A24E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771400" y="2870858"/>
            <a:ext cx="0" cy="2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CBA4AD-D18B-4514-865D-000CEA1458E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7801089" y="1148933"/>
            <a:ext cx="2299860" cy="40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04EB91-2071-49AC-AF17-413676F1500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10100949" y="2870858"/>
            <a:ext cx="1" cy="28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EC4AA8-D592-467F-815B-5927BA6DE798}"/>
              </a:ext>
            </a:extLst>
          </p:cNvPr>
          <p:cNvCxnSpPr>
            <a:cxnSpLocks/>
            <a:stCxn id="22" idx="2"/>
            <a:endCxn id="35" idx="0"/>
          </p:cNvCxnSpPr>
          <p:nvPr/>
        </p:nvCxnSpPr>
        <p:spPr>
          <a:xfrm>
            <a:off x="10100949" y="3639784"/>
            <a:ext cx="7922" cy="32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3A4E7F-AC62-4159-AD25-EB82B956541C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108871" y="5195461"/>
            <a:ext cx="0" cy="32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57256E-5627-4FE3-B944-407C7A25918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321130" y="4711539"/>
            <a:ext cx="0" cy="30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6FBDB1-D5C4-4C86-B9EE-027EBF3FE88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321129" y="5429996"/>
            <a:ext cx="1" cy="23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B59F11B-65E8-4511-B2D1-C6BABED9CCC5}"/>
              </a:ext>
            </a:extLst>
          </p:cNvPr>
          <p:cNvSpPr txBox="1"/>
          <p:nvPr/>
        </p:nvSpPr>
        <p:spPr>
          <a:xfrm>
            <a:off x="6785890" y="116770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Y</a:t>
            </a:r>
            <a:endParaRPr lang="zh-CN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FDEC8D-3E83-424C-94EF-84915167E72A}"/>
              </a:ext>
            </a:extLst>
          </p:cNvPr>
          <p:cNvSpPr txBox="1"/>
          <p:nvPr/>
        </p:nvSpPr>
        <p:spPr>
          <a:xfrm>
            <a:off x="9813691" y="368265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</a:t>
            </a:r>
            <a:endParaRPr lang="zh-CN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C7EBA8-CB3F-4594-8400-07FE9060F4A1}"/>
              </a:ext>
            </a:extLst>
          </p:cNvPr>
          <p:cNvSpPr txBox="1"/>
          <p:nvPr/>
        </p:nvSpPr>
        <p:spPr>
          <a:xfrm>
            <a:off x="9289604" y="115879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</a:t>
            </a:r>
            <a:endParaRPr lang="zh-CN" altLang="en-US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10B58A-6E66-4DEA-8641-C8DDA6620FE3}"/>
              </a:ext>
            </a:extLst>
          </p:cNvPr>
          <p:cNvSpPr/>
          <p:nvPr/>
        </p:nvSpPr>
        <p:spPr>
          <a:xfrm>
            <a:off x="8885466" y="3962089"/>
            <a:ext cx="2446809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set the third value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workerId</a:t>
            </a:r>
            <a:r>
              <a:rPr lang="en-US" altLang="zh-CN" sz="1200" dirty="0">
                <a:solidFill>
                  <a:schemeClr val="tx1"/>
                </a:solidFill>
              </a:rPr>
              <a:t> to public in the list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1EC256-80E0-4B23-8F24-713EB25F7FD4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>
            <a:off x="10108871" y="4443040"/>
            <a:ext cx="0" cy="27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93FBE2-62DB-437A-8789-0AC501491AB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0100949" y="2030679"/>
            <a:ext cx="1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4798E9-2C40-48D1-AEF0-EEDDA13D3F8C}"/>
              </a:ext>
            </a:extLst>
          </p:cNvPr>
          <p:cNvSpPr txBox="1"/>
          <p:nvPr/>
        </p:nvSpPr>
        <p:spPr>
          <a:xfrm>
            <a:off x="475014" y="231569"/>
            <a:ext cx="17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54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491BFA-D1F3-4A99-B1BF-D3BCE579C1B6}"/>
              </a:ext>
            </a:extLst>
          </p:cNvPr>
          <p:cNvSpPr/>
          <p:nvPr/>
        </p:nvSpPr>
        <p:spPr>
          <a:xfrm>
            <a:off x="1803072" y="1525977"/>
            <a:ext cx="2318658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.</a:t>
            </a:r>
            <a:r>
              <a:rPr lang="en-US" altLang="zh-CN" sz="1200" dirty="0" err="1"/>
              <a:t>recv</a:t>
            </a:r>
            <a:r>
              <a:rPr lang="en-US" altLang="zh-CN" sz="1200" dirty="0"/>
              <a:t>(worker)</a:t>
            </a:r>
            <a:endParaRPr lang="zh-CN" alt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B02BE-AF3A-47AB-964A-4DF422BB040A}"/>
              </a:ext>
            </a:extLst>
          </p:cNvPr>
          <p:cNvSpPr/>
          <p:nvPr/>
        </p:nvSpPr>
        <p:spPr>
          <a:xfrm>
            <a:off x="1427762" y="2142300"/>
            <a:ext cx="3069278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pop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 from </a:t>
            </a:r>
            <a:r>
              <a:rPr lang="en-US" altLang="zh-CN" sz="1200" b="1" dirty="0" err="1"/>
              <a:t>publicTaskQueue</a:t>
            </a:r>
            <a:r>
              <a:rPr lang="en-US" altLang="zh-CN" sz="1200" dirty="0"/>
              <a:t> or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workerTaskQueue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5FC85-3398-4A35-B6ED-723563426DD0}"/>
              </a:ext>
            </a:extLst>
          </p:cNvPr>
          <p:cNvSpPr/>
          <p:nvPr/>
        </p:nvSpPr>
        <p:spPr>
          <a:xfrm>
            <a:off x="665019" y="3541215"/>
            <a:ext cx="4579919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get the value {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managerResultQueue</a:t>
            </a:r>
            <a:r>
              <a:rPr lang="en-US" altLang="zh-CN" sz="1200" dirty="0"/>
              <a:t>, </a:t>
            </a:r>
            <a:r>
              <a:rPr lang="en-US" altLang="zh-CN" sz="1200" b="1" dirty="0">
                <a:solidFill>
                  <a:srgbClr val="7030A0"/>
                </a:solidFill>
              </a:rPr>
              <a:t>value</a:t>
            </a:r>
            <a:r>
              <a:rPr lang="en-US" altLang="zh-CN" sz="1200" dirty="0"/>
              <a:t>, ___} by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D3AFD-B578-4682-9DA9-C10E43324C4E}"/>
              </a:ext>
            </a:extLst>
          </p:cNvPr>
          <p:cNvSpPr/>
          <p:nvPr/>
        </p:nvSpPr>
        <p:spPr>
          <a:xfrm>
            <a:off x="1685307" y="2915979"/>
            <a:ext cx="2539342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set key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workerTaskCache</a:t>
            </a:r>
            <a:r>
              <a:rPr lang="en-US" altLang="zh-CN" sz="1200" dirty="0"/>
              <a:t> =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CAD87-F9D3-4182-A1CA-4167F3AAB162}"/>
              </a:ext>
            </a:extLst>
          </p:cNvPr>
          <p:cNvSpPr/>
          <p:nvPr/>
        </p:nvSpPr>
        <p:spPr>
          <a:xfrm>
            <a:off x="2385705" y="4839183"/>
            <a:ext cx="1138546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return </a:t>
            </a:r>
            <a:r>
              <a:rPr lang="en-US" altLang="zh-CN" sz="1200" b="1" dirty="0">
                <a:solidFill>
                  <a:srgbClr val="7030A0"/>
                </a:solidFill>
              </a:rPr>
              <a:t>value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CEC4C7-D9D0-4AC6-9E97-F72ABBB34C8C}"/>
              </a:ext>
            </a:extLst>
          </p:cNvPr>
          <p:cNvSpPr/>
          <p:nvPr/>
        </p:nvSpPr>
        <p:spPr>
          <a:xfrm>
            <a:off x="7149933" y="1525977"/>
            <a:ext cx="2318658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.send(worker, value)</a:t>
            </a:r>
            <a:endParaRPr lang="zh-CN" alt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D69913-0DF7-4038-BF9C-55738ACF314A}"/>
              </a:ext>
            </a:extLst>
          </p:cNvPr>
          <p:cNvSpPr/>
          <p:nvPr/>
        </p:nvSpPr>
        <p:spPr>
          <a:xfrm>
            <a:off x="6498150" y="2092827"/>
            <a:ext cx="3622224" cy="48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continue only when the key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 exists and the third value of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 is equal to the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workerId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EF3603-F043-4DB9-B385-412541A32F17}"/>
              </a:ext>
            </a:extLst>
          </p:cNvPr>
          <p:cNvSpPr/>
          <p:nvPr/>
        </p:nvSpPr>
        <p:spPr>
          <a:xfrm>
            <a:off x="6568660" y="2898566"/>
            <a:ext cx="3481204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push {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dirty="0"/>
              <a:t>, </a:t>
            </a:r>
            <a:r>
              <a:rPr lang="en-US" altLang="zh-CN" sz="1200" b="1" dirty="0">
                <a:solidFill>
                  <a:srgbClr val="7030A0"/>
                </a:solidFill>
              </a:rPr>
              <a:t>value</a:t>
            </a:r>
            <a:r>
              <a:rPr lang="en-US" altLang="zh-CN" sz="1200" dirty="0"/>
              <a:t>} to 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managerResultQueue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97A054-9D6A-4175-852A-67D23F2D91C9}"/>
              </a:ext>
            </a:extLst>
          </p:cNvPr>
          <p:cNvSpPr/>
          <p:nvPr/>
        </p:nvSpPr>
        <p:spPr>
          <a:xfrm>
            <a:off x="7039591" y="3520041"/>
            <a:ext cx="2539342" cy="670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delete key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workerTaskCache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and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r>
              <a:rPr lang="en-US" altLang="zh-CN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dirty="0"/>
              <a:t>  </a:t>
            </a:r>
            <a:endParaRPr lang="zh-CN" alt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FA78F6-7972-4CF0-9FD5-6AF2D8448B0A}"/>
              </a:ext>
            </a:extLst>
          </p:cNvPr>
          <p:cNvSpPr/>
          <p:nvPr/>
        </p:nvSpPr>
        <p:spPr>
          <a:xfrm>
            <a:off x="672441" y="4190199"/>
            <a:ext cx="4579920" cy="332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/>
              <a:t>set the value {</a:t>
            </a:r>
            <a:r>
              <a:rPr lang="en-US" altLang="zh-CN" sz="1200" b="1" dirty="0" err="1">
                <a:solidFill>
                  <a:schemeClr val="accent1"/>
                </a:solidFill>
              </a:rPr>
              <a:t>managerResultQueue</a:t>
            </a:r>
            <a:r>
              <a:rPr lang="en-US" altLang="zh-CN" sz="1200" dirty="0"/>
              <a:t>, </a:t>
            </a:r>
            <a:r>
              <a:rPr lang="en-US" altLang="zh-CN" sz="1200" b="1" dirty="0">
                <a:solidFill>
                  <a:srgbClr val="7030A0"/>
                </a:solidFill>
              </a:rPr>
              <a:t>value</a:t>
            </a:r>
            <a:r>
              <a:rPr lang="en-US" altLang="zh-CN" sz="1200" dirty="0"/>
              <a:t>, </a:t>
            </a:r>
            <a:r>
              <a:rPr lang="en-US" altLang="zh-CN" sz="1200" b="1" dirty="0" err="1">
                <a:solidFill>
                  <a:srgbClr val="FF0000"/>
                </a:solidFill>
              </a:rPr>
              <a:t>workerId</a:t>
            </a:r>
            <a:r>
              <a:rPr lang="en-US" altLang="zh-CN" sz="1200" dirty="0"/>
              <a:t>} to </a:t>
            </a:r>
            <a:r>
              <a:rPr lang="en-US" altLang="zh-CN" sz="1200" b="1" dirty="0" err="1">
                <a:solidFill>
                  <a:srgbClr val="7030A0"/>
                </a:solidFill>
              </a:rPr>
              <a:t>taskId</a:t>
            </a:r>
            <a:endParaRPr lang="zh-CN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93876-4CFF-4C80-A721-149937C2A09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62401" y="1858484"/>
            <a:ext cx="0" cy="28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22762B-2A81-4FA3-A642-AD2D19CC5BA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954978" y="2623251"/>
            <a:ext cx="7423" cy="29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04031B-9CA4-4DCA-8818-3B5DE243F7E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954978" y="3248486"/>
            <a:ext cx="1" cy="29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9962F2-F3C9-40B6-9D56-95B0582981F3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2954979" y="3873722"/>
            <a:ext cx="7422" cy="3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BFC95D-BD49-49DA-9D96-FA636C6F66F7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2954978" y="4522706"/>
            <a:ext cx="7423" cy="3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7BEDF0-B4CD-430E-B0A5-9B333104470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8309262" y="1858484"/>
            <a:ext cx="0" cy="23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1B4E15-91AC-48B7-A2AE-6747DB00F5F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309262" y="2573778"/>
            <a:ext cx="0" cy="32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4821B4-A0E8-4664-8A48-E5E32896427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8309262" y="3231073"/>
            <a:ext cx="0" cy="28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44F8CB-C6CD-4851-BFB0-5025CEC6F299}"/>
              </a:ext>
            </a:extLst>
          </p:cNvPr>
          <p:cNvSpPr txBox="1"/>
          <p:nvPr/>
        </p:nvSpPr>
        <p:spPr>
          <a:xfrm>
            <a:off x="475014" y="231569"/>
            <a:ext cx="17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02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294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Jiefei</dc:creator>
  <cp:lastModifiedBy>Jiefei Wang</cp:lastModifiedBy>
  <cp:revision>5</cp:revision>
  <dcterms:created xsi:type="dcterms:W3CDTF">2021-07-21T12:32:53Z</dcterms:created>
  <dcterms:modified xsi:type="dcterms:W3CDTF">2021-08-02T17:15:55Z</dcterms:modified>
</cp:coreProperties>
</file>