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1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3e9a6afb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3e9a6afb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3e9a6afb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3e9a6afb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3e9a6afb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3e9a6afb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3e9a6afb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3e9a6afb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3e9a6afb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3e9a6afb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e9a6afb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3e9a6afb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3e9a6afb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3e9a6afb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3e9a6afb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3e9a6afb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3e9a6afb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3e9a6afb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3e9a6afb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3e9a6afb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6cf628a8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6cf628a8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e9a6afb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3e9a6afb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3e9a6afb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3e9a6afb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e9a6afb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e9a6afb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cf628a8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cf628a8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3e9a6af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3e9a6af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e9a6afb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3e9a6afb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31300" y="2110050"/>
            <a:ext cx="26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2"/>
                </a:solidFill>
              </a:rPr>
              <a:t>模型訓練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157750" y="314525"/>
            <a:ext cx="973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kfold.py -&gt; roc_plot()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57750" y="1972525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呼叫: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roc_plot(path=path,random_state_1=30,model = model,model_amount=1,color_origin='orange',color_up='red’)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57750" y="27050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參數意義: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88800" y="3166750"/>
            <a:ext cx="4516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 - 使用的模型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path - 檔案路徑(5-fold)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random_state_1 - 隨機種子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model_amount - 使用的模型數量(都僅有1個)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color_origin - 原始驗證集所繪製的pr curve顏色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color_up - oversample後驗證集所繪製的pr curve顏色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13350" y="1118700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功能: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繪製roc curve(原始驗證集與oversample後驗證集)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13350" y="4542825"/>
            <a:ext cx="45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回傳值: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各threshold下recall與fpr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3909600" y="2110050"/>
            <a:ext cx="132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2"/>
                </a:solidFill>
              </a:rPr>
              <a:t>Test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157750" y="314525"/>
            <a:ext cx="568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test環節程式碼區域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1025"/>
            <a:ext cx="8839201" cy="312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212400" y="2029525"/>
            <a:ext cx="4854300" cy="64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12400" y="1021025"/>
            <a:ext cx="6577200" cy="96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6876125" y="858875"/>
            <a:ext cx="402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後續程式碼變數以及建立存檔資料夾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model_name : 模型名稱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best_model_num : 訓練流程中表現最佳的模型(哪個fold pr 區域下表現最佳)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model_save_path : 模型訓練結果存放位置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model_path : 模型位置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file_test : 測試資料位置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212400" y="2717625"/>
            <a:ext cx="4854300" cy="64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12400" y="3496200"/>
            <a:ext cx="4854300" cy="64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5181500" y="2169025"/>
            <a:ext cx="18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測試集評分參數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5181500" y="2857125"/>
            <a:ext cx="18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PRC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181500" y="3587275"/>
            <a:ext cx="18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ROC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157750" y="314525"/>
            <a:ext cx="973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kfold.py -&gt;test_score_given_model()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57750" y="1972525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呼叫: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test_score_given_model(model_path=model_path,file_test=file_test,random_state_test = 30)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157750" y="31344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參數意義: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88800" y="3596150"/>
            <a:ext cx="451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model_path - 模型存放的位置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file_test - 測試資料位置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random_state_test - 隨機種子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13350" y="1118700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功能: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計算測試資料集模型預測結果各項評分參數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213350" y="4449150"/>
            <a:ext cx="45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回傳值: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測試集評分參數(dataframe)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57750" y="314525"/>
            <a:ext cx="973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kfold.py -&gt;test_prc_given_model()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7750" y="1972525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呼叫: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test_prc_given_model(model_path=model_path,file_test=file_test,random_state_test = 30)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57750" y="31344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參數意義: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88800" y="3596150"/>
            <a:ext cx="451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model_path - 模型存放的位置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file_test - 測試資料位置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random_state_test - 隨機種子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213350" y="1118700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功能: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繪製測試集PRC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213350" y="4452550"/>
            <a:ext cx="45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回傳值: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各threshold下precision與recall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157750" y="314525"/>
            <a:ext cx="973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kfold.py -&gt;test_roc_given_model()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57750" y="1972525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呼叫: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test_roc_given_model(model_path=model_path,file_test=file_test,random_state_test = 30)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57750" y="31344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參數意義: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88800" y="3596150"/>
            <a:ext cx="451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model_path - 模型存放的位置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file_test - 測試資料位置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random_state_test - 隨機種子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13350" y="1118700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功能: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繪製測試集ROC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213350" y="4452550"/>
            <a:ext cx="45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回傳值: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各threshold下recall與fpr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1935300" y="2194650"/>
            <a:ext cx="52734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>
                <a:solidFill>
                  <a:schemeClr val="dk2"/>
                </a:solidFill>
              </a:rPr>
              <a:t>confusion_and_pdf.py</a:t>
            </a:r>
            <a:endParaRPr sz="6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50" y="782750"/>
            <a:ext cx="8353100" cy="41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165550" y="228650"/>
            <a:ext cx="72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confusion_and_pdf.py – 資料引入與specificity計算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215850" y="906050"/>
            <a:ext cx="8385000" cy="111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8663450" y="1138650"/>
            <a:ext cx="1577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training oversampling predict score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215850" y="2078375"/>
            <a:ext cx="8385000" cy="1347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8663450" y="2571750"/>
            <a:ext cx="220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FF0000"/>
                </a:solidFill>
              </a:rPr>
              <a:t>training predict score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215850" y="3480800"/>
            <a:ext cx="7994700" cy="140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8663450" y="3976775"/>
            <a:ext cx="1577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test or validation predict score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5" y="784800"/>
            <a:ext cx="8839197" cy="42203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0" y="0"/>
            <a:ext cx="872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confusion_and_pdf.py – confusion matrix print &amp; plot pdf</a:t>
            </a:r>
            <a:endParaRPr sz="2400">
              <a:solidFill>
                <a:schemeClr val="dk2"/>
              </a:solidFill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906450" y="1352300"/>
            <a:ext cx="5902500" cy="1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0"/>
          <p:cNvSpPr txBox="1"/>
          <p:nvPr/>
        </p:nvSpPr>
        <p:spPr>
          <a:xfrm>
            <a:off x="4302650" y="1414750"/>
            <a:ext cx="29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修改檔案路徑(資料引入的輸出檔)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500050" y="2194650"/>
            <a:ext cx="4143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>
                <a:solidFill>
                  <a:schemeClr val="dk2"/>
                </a:solidFill>
              </a:rPr>
              <a:t>訓練程式 - kfold.py</a:t>
            </a:r>
            <a:endParaRPr sz="6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7750" y="314525"/>
            <a:ext cx="360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- kfold.py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225750" y="85975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kfold_self()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225750" y="126405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kfold_self_score()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225750" y="172575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kfold_self_score_up()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225750" y="213625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prc_plot()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225750" y="252875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roc_plot()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57750" y="1694250"/>
            <a:ext cx="26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training and validation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rot="10800000" flipH="1">
            <a:off x="2296250" y="1893000"/>
            <a:ext cx="3702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157750" y="3491875"/>
            <a:ext cx="63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test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 rot="10800000" flipH="1">
            <a:off x="1032775" y="3721375"/>
            <a:ext cx="3702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>
            <a:stCxn id="65" idx="1"/>
            <a:endCxn id="69" idx="1"/>
          </p:cNvCxnSpPr>
          <p:nvPr/>
        </p:nvCxnSpPr>
        <p:spPr>
          <a:xfrm>
            <a:off x="3225750" y="1059850"/>
            <a:ext cx="600" cy="1668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2018350" y="3068788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test_score_given_model()	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018350" y="345930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test_prc_given_model()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018350" y="3839775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test_roc_given_model()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78" name="Google Shape;78;p15"/>
          <p:cNvCxnSpPr>
            <a:stCxn id="75" idx="1"/>
            <a:endCxn id="77" idx="1"/>
          </p:cNvCxnSpPr>
          <p:nvPr/>
        </p:nvCxnSpPr>
        <p:spPr>
          <a:xfrm>
            <a:off x="2018350" y="3268888"/>
            <a:ext cx="600" cy="7710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157750" y="4533800"/>
            <a:ext cx="10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SHAP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1221550" y="4763300"/>
            <a:ext cx="3702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1971100" y="453380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shapely()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380900" y="2110050"/>
            <a:ext cx="638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2"/>
                </a:solidFill>
              </a:rPr>
              <a:t>Training and Validation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57750" y="314525"/>
            <a:ext cx="568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使用到的模型種類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1025"/>
            <a:ext cx="8839198" cy="180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57750" y="314525"/>
            <a:ext cx="568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training-validation環節程式碼區域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625"/>
            <a:ext cx="6887258" cy="41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243625" y="959925"/>
            <a:ext cx="4854300" cy="64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181925" y="868425"/>
            <a:ext cx="3305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後續程式碼變數以及建立存檔資料夾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path : 5-fold訓練流程資料位置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model_name :模型名稱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	model_save_path : 模型訓練結果存放位置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57750" y="1699525"/>
            <a:ext cx="6802800" cy="133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039650" y="2202450"/>
            <a:ext cx="18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f1&amp;loss learning curve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43625" y="3102800"/>
            <a:ext cx="6717000" cy="604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7039650" y="3128000"/>
            <a:ext cx="188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驗證集原始與oversample後評分參數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75525" y="3800300"/>
            <a:ext cx="6717000" cy="604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7039650" y="3917900"/>
            <a:ext cx="18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PRC與模型儲存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75525" y="4497800"/>
            <a:ext cx="6717000" cy="604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065800" y="4615400"/>
            <a:ext cx="18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ROC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157750" y="314525"/>
            <a:ext cx="568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kfold.py -&gt; kfold_self()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57750" y="1972525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呼叫: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kfold_self(model = model,point_amount=18,random_state=30,path = path,space='geomspace',loss_log=True,scoring=’f1’)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13350" y="27586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參數意義: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80950" y="3060575"/>
            <a:ext cx="10089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model - 使用的模型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dk2"/>
                </a:solidFill>
              </a:rPr>
              <a:t>point_amount - learning curve上總共點數量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dk2"/>
                </a:solidFill>
              </a:rPr>
              <a:t>random_state - 隨機種子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path - 檔案路徑(5-fold)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space - 切分learning curve點時使用的間隔種類(geomspace -&gt; 指數,linespace -&gt;線性)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loss_log - 是否回傳</a:t>
            </a:r>
            <a:r>
              <a:rPr lang="zh-TW" altLang="en-US" sz="1200" dirty="0">
                <a:solidFill>
                  <a:schemeClr val="dk2"/>
                </a:solidFill>
              </a:rPr>
              <a:t>各項數值</a:t>
            </a:r>
            <a:r>
              <a:rPr lang="en-US" altLang="zh-TW" sz="1200" dirty="0">
                <a:solidFill>
                  <a:schemeClr val="dk2"/>
                </a:solidFill>
              </a:rPr>
              <a:t>(</a:t>
            </a:r>
            <a:r>
              <a:rPr lang="zh-TW" altLang="en-US" sz="1200" dirty="0">
                <a:solidFill>
                  <a:schemeClr val="dk2"/>
                </a:solidFill>
              </a:rPr>
              <a:t>如果設定為</a:t>
            </a:r>
            <a:r>
              <a:rPr lang="en-US" altLang="zh-TW" sz="1200" dirty="0">
                <a:solidFill>
                  <a:schemeClr val="dk2"/>
                </a:solidFill>
              </a:rPr>
              <a:t>false</a:t>
            </a:r>
            <a:r>
              <a:rPr lang="zh-TW" altLang="en-US" sz="1200" dirty="0">
                <a:solidFill>
                  <a:schemeClr val="dk2"/>
                </a:solidFill>
              </a:rPr>
              <a:t>，則會回傳</a:t>
            </a:r>
            <a:r>
              <a:rPr lang="en-US" altLang="zh-TW" sz="1200" dirty="0" err="1">
                <a:solidFill>
                  <a:schemeClr val="dk2"/>
                </a:solidFill>
              </a:rPr>
              <a:t>json</a:t>
            </a:r>
            <a:r>
              <a:rPr lang="zh-TW" altLang="en-US" sz="1200" dirty="0">
                <a:solidFill>
                  <a:schemeClr val="dk2"/>
                </a:solidFill>
              </a:rPr>
              <a:t>格式用以</a:t>
            </a:r>
            <a:r>
              <a:rPr lang="zh-TW" altLang="en-US" sz="1200">
                <a:solidFill>
                  <a:schemeClr val="dk2"/>
                </a:solidFill>
              </a:rPr>
              <a:t>繪圖，</a:t>
            </a:r>
            <a:r>
              <a:rPr lang="en-US" altLang="zh-TW" sz="1200">
                <a:solidFill>
                  <a:schemeClr val="dk2"/>
                </a:solidFill>
              </a:rPr>
              <a:t>True</a:t>
            </a:r>
            <a:r>
              <a:rPr lang="zh-TW" altLang="en-US" sz="1200" dirty="0">
                <a:solidFill>
                  <a:schemeClr val="dk2"/>
                </a:solidFill>
              </a:rPr>
              <a:t>則會以各項變數作為回傳</a:t>
            </a:r>
            <a:r>
              <a:rPr lang="en-US" altLang="zh-TW" sz="1200" dirty="0">
                <a:solidFill>
                  <a:schemeClr val="dk2"/>
                </a:solidFill>
              </a:rPr>
              <a:t>)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2"/>
                </a:solidFill>
              </a:rPr>
              <a:t>scoring - 使用的評分參數，若不輸入則為loss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13350" y="1118700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功能: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繪製learning curve(包含oversample後training,validation以及原始validation)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13350" y="4456925"/>
            <a:ext cx="45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回傳值: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	使用資料量與該參數下評分參數(json)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157750" y="314525"/>
            <a:ext cx="973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kfold.py -&gt; kfold_self_score() &amp; kfold_self_score_up()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57750" y="1816400"/>
            <a:ext cx="9730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呼叫: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kfold_self_score(path =path,model = model,scoring=['f1','precision','recall','specificity'],seperate = False,random_state=30,model_name = model_name)</a:t>
            </a:r>
            <a:endParaRPr sz="12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kfold_self_score_up(path = path,model = model,scoring=['f1','precision','recall','specificity'],seperate = False,random_state=30,model_name = model_name)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57750" y="325275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參數意義: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80950" y="3613650"/>
            <a:ext cx="4516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 - 使用的模型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scoring - 要算計算的評分參數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path - 檔案路徑(5-fold)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random_state - 隨機種子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model_name - 模型名稱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13350" y="1118700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功能: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計算原始情況驗證集以及oversample後驗證集評分參數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13350" y="4542825"/>
            <a:ext cx="45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回傳值: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各fold評分參數以及平均評分參數(dataframe)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57750" y="314525"/>
            <a:ext cx="973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2"/>
                </a:solidFill>
              </a:rPr>
              <a:t>訓練程式 kfold.py -&gt; prc_plot()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57750" y="1655900"/>
            <a:ext cx="9730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呼叫: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prc_plot(path=path,random_state_1=30,model = model,model_amount=1,color_origin='orange',color_up='red',model_save_path = model_save_path)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57750" y="2575800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參數意義: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65375" y="2975050"/>
            <a:ext cx="4516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 - 使用的模型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path - 檔案路徑(5-fold)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random_state_1 - 隨機種子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model_save_path - 模型要儲存的位置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model_amount - 使用的模型數量(都僅有1個)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color_origin - 原始驗證集所繪製的pr curve顏色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color_up - oversample後驗證集所繪製的pr curve顏色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13350" y="1009400"/>
            <a:ext cx="973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功能: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繪製pr curve(原始驗證集與oversample後驗證集)以及儲存訓練好的模型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13350" y="4452550"/>
            <a:ext cx="451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回傳值: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各threshold下precision與recall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Microsoft Office PowerPoint</Application>
  <PresentationFormat>如螢幕大小 (16:9)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李沅翰</cp:lastModifiedBy>
  <cp:revision>1</cp:revision>
  <dcterms:modified xsi:type="dcterms:W3CDTF">2024-07-06T17:56:44Z</dcterms:modified>
</cp:coreProperties>
</file>