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7279938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2" userDrawn="1">
          <p15:clr>
            <a:srgbClr val="A4A3A4"/>
          </p15:clr>
        </p15:guide>
        <p15:guide id="2" pos="54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4470" y="2670"/>
      </p:cViewPr>
      <p:guideLst>
        <p:guide orient="horz" pos="2722"/>
        <p:guide pos="54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992" y="1414125"/>
            <a:ext cx="12959954" cy="3008266"/>
          </a:xfrm>
        </p:spPr>
        <p:txBody>
          <a:bodyPr anchor="b"/>
          <a:lstStyle>
            <a:lvl1pPr algn="ctr">
              <a:defRPr sz="75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992" y="4538401"/>
            <a:ext cx="12959954" cy="2086184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72" indent="0" algn="ctr">
              <a:buNone/>
              <a:defRPr sz="2520"/>
            </a:lvl2pPr>
            <a:lvl3pPr marL="1152144" indent="0" algn="ctr">
              <a:buNone/>
              <a:defRPr sz="2268"/>
            </a:lvl3pPr>
            <a:lvl4pPr marL="1728216" indent="0" algn="ctr">
              <a:buNone/>
              <a:defRPr sz="2016"/>
            </a:lvl4pPr>
            <a:lvl5pPr marL="2304288" indent="0" algn="ctr">
              <a:buNone/>
              <a:defRPr sz="2016"/>
            </a:lvl5pPr>
            <a:lvl6pPr marL="2880360" indent="0" algn="ctr">
              <a:buNone/>
              <a:defRPr sz="2016"/>
            </a:lvl6pPr>
            <a:lvl7pPr marL="3456432" indent="0" algn="ctr">
              <a:buNone/>
              <a:defRPr sz="2016"/>
            </a:lvl7pPr>
            <a:lvl8pPr marL="4032504" indent="0" algn="ctr">
              <a:buNone/>
              <a:defRPr sz="2016"/>
            </a:lvl8pPr>
            <a:lvl9pPr marL="4608576" indent="0" algn="ctr">
              <a:buNone/>
              <a:defRPr sz="201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93BC-9A06-402E-9219-E7835398DF43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DA15-7867-4F3E-B74D-8E01EF4CF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36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93BC-9A06-402E-9219-E7835398DF43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DA15-7867-4F3E-B74D-8E01EF4CF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48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365955" y="460041"/>
            <a:ext cx="3725987" cy="732264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7996" y="460041"/>
            <a:ext cx="10961961" cy="732264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93BC-9A06-402E-9219-E7835398DF43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DA15-7867-4F3E-B74D-8E01EF4CF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80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93BC-9A06-402E-9219-E7835398DF43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DA15-7867-4F3E-B74D-8E01EF4CF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80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996" y="2154191"/>
            <a:ext cx="14903947" cy="3594317"/>
          </a:xfrm>
        </p:spPr>
        <p:txBody>
          <a:bodyPr anchor="b"/>
          <a:lstStyle>
            <a:lvl1pPr>
              <a:defRPr sz="75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8996" y="5782512"/>
            <a:ext cx="14903947" cy="1890166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1pPr>
            <a:lvl2pPr marL="576072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144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21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28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36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432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50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57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93BC-9A06-402E-9219-E7835398DF43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DA15-7867-4F3E-B74D-8E01EF4CF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4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996" y="2300203"/>
            <a:ext cx="7343974" cy="54824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47968" y="2300203"/>
            <a:ext cx="7343974" cy="54824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93BC-9A06-402E-9219-E7835398DF43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DA15-7867-4F3E-B74D-8E01EF4CF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57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6" y="460041"/>
            <a:ext cx="14903947" cy="16701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0247" y="2118188"/>
            <a:ext cx="7310223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0247" y="3156278"/>
            <a:ext cx="7310223" cy="46424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47969" y="2118188"/>
            <a:ext cx="7346224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47969" y="3156278"/>
            <a:ext cx="7346224" cy="46424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93BC-9A06-402E-9219-E7835398DF43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DA15-7867-4F3E-B74D-8E01EF4CF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2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93BC-9A06-402E-9219-E7835398DF43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DA15-7867-4F3E-B74D-8E01EF4CF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71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93BC-9A06-402E-9219-E7835398DF43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DA15-7867-4F3E-B74D-8E01EF4CF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1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576051"/>
            <a:ext cx="5573229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6224" y="1244111"/>
            <a:ext cx="8747969" cy="6140542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2592229"/>
            <a:ext cx="5573229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93BC-9A06-402E-9219-E7835398DF43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DA15-7867-4F3E-B74D-8E01EF4CF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11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576051"/>
            <a:ext cx="5573229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46224" y="1244111"/>
            <a:ext cx="8747969" cy="6140542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72" indent="0">
              <a:buNone/>
              <a:defRPr sz="3528"/>
            </a:lvl2pPr>
            <a:lvl3pPr marL="1152144" indent="0">
              <a:buNone/>
              <a:defRPr sz="3024"/>
            </a:lvl3pPr>
            <a:lvl4pPr marL="1728216" indent="0">
              <a:buNone/>
              <a:defRPr sz="2520"/>
            </a:lvl4pPr>
            <a:lvl5pPr marL="2304288" indent="0">
              <a:buNone/>
              <a:defRPr sz="2520"/>
            </a:lvl5pPr>
            <a:lvl6pPr marL="2880360" indent="0">
              <a:buNone/>
              <a:defRPr sz="2520"/>
            </a:lvl6pPr>
            <a:lvl7pPr marL="3456432" indent="0">
              <a:buNone/>
              <a:defRPr sz="2520"/>
            </a:lvl7pPr>
            <a:lvl8pPr marL="4032504" indent="0">
              <a:buNone/>
              <a:defRPr sz="2520"/>
            </a:lvl8pPr>
            <a:lvl9pPr marL="4608576" indent="0">
              <a:buNone/>
              <a:defRPr sz="252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2592229"/>
            <a:ext cx="5573229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93BC-9A06-402E-9219-E7835398DF43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DA15-7867-4F3E-B74D-8E01EF4CF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38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7996" y="460041"/>
            <a:ext cx="14903947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996" y="2300203"/>
            <a:ext cx="14903947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7996" y="8008708"/>
            <a:ext cx="3887986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D93BC-9A06-402E-9219-E7835398DF43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23980" y="8008708"/>
            <a:ext cx="5831979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03956" y="8008708"/>
            <a:ext cx="3887986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ADA15-7867-4F3E-B74D-8E01EF4CF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61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2144" rtl="0" eaLnBrk="1" latinLnBrk="0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1152144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108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025">
            <a:extLst>
              <a:ext uri="{FF2B5EF4-FFF2-40B4-BE49-F238E27FC236}">
                <a16:creationId xmlns:a16="http://schemas.microsoft.com/office/drawing/2014/main" id="{7FBC3BAF-C605-4E4A-FAAB-6C241AF32B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0528"/>
          <a:stretch/>
        </p:blipFill>
        <p:spPr>
          <a:xfrm>
            <a:off x="938723" y="-727646"/>
            <a:ext cx="15933430" cy="5576734"/>
          </a:xfrm>
          <a:prstGeom prst="rect">
            <a:avLst/>
          </a:prstGeom>
        </p:spPr>
      </p:pic>
      <p:pic>
        <p:nvPicPr>
          <p:cNvPr id="243" name="图片 242">
            <a:extLst>
              <a:ext uri="{FF2B5EF4-FFF2-40B4-BE49-F238E27FC236}">
                <a16:creationId xmlns:a16="http://schemas.microsoft.com/office/drawing/2014/main" id="{BC0E1793-2390-4B04-11D1-8FE2BC3200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8907" r="39"/>
          <a:stretch/>
        </p:blipFill>
        <p:spPr>
          <a:xfrm>
            <a:off x="724841" y="3473670"/>
            <a:ext cx="16207100" cy="557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54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A</cp:lastModifiedBy>
  <cp:revision>2</cp:revision>
  <dcterms:created xsi:type="dcterms:W3CDTF">2022-06-22T09:46:24Z</dcterms:created>
  <dcterms:modified xsi:type="dcterms:W3CDTF">2022-07-13T02:52:21Z</dcterms:modified>
</cp:coreProperties>
</file>