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6" d="100"/>
          <a:sy n="106" d="100"/>
        </p:scale>
        <p:origin x="-756" y="-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1CA1E-DBE1-41AB-9904-363BB5B26B2F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E8B10-2D23-450D-B027-21944BB0A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43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E8B10-2D23-450D-B027-21944BB0A9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24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379EA-0A39-4352-9B29-BD6A6EE08C40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88E1-A46E-4482-BA7F-F1F483A4D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5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379EA-0A39-4352-9B29-BD6A6EE08C40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88E1-A46E-4482-BA7F-F1F483A4D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83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379EA-0A39-4352-9B29-BD6A6EE08C40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88E1-A46E-4482-BA7F-F1F483A4D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72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379EA-0A39-4352-9B29-BD6A6EE08C40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88E1-A46E-4482-BA7F-F1F483A4D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2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379EA-0A39-4352-9B29-BD6A6EE08C40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88E1-A46E-4482-BA7F-F1F483A4D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62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379EA-0A39-4352-9B29-BD6A6EE08C40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88E1-A46E-4482-BA7F-F1F483A4D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29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379EA-0A39-4352-9B29-BD6A6EE08C40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88E1-A46E-4482-BA7F-F1F483A4D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81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379EA-0A39-4352-9B29-BD6A6EE08C40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88E1-A46E-4482-BA7F-F1F483A4D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2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379EA-0A39-4352-9B29-BD6A6EE08C40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88E1-A46E-4482-BA7F-F1F483A4D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44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379EA-0A39-4352-9B29-BD6A6EE08C40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88E1-A46E-4482-BA7F-F1F483A4D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11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379EA-0A39-4352-9B29-BD6A6EE08C40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88E1-A46E-4482-BA7F-F1F483A4D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1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379EA-0A39-4352-9B29-BD6A6EE08C40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F88E1-A46E-4482-BA7F-F1F483A4D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3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左大括号 3"/>
          <p:cNvSpPr/>
          <p:nvPr/>
        </p:nvSpPr>
        <p:spPr>
          <a:xfrm rot="16200000">
            <a:off x="5128280" y="2896792"/>
            <a:ext cx="478975" cy="284466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3945435" y="3425371"/>
            <a:ext cx="4516395" cy="229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945435" y="3316809"/>
            <a:ext cx="0" cy="2400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8461830" y="3305356"/>
            <a:ext cx="0" cy="2400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227406" y="3316809"/>
            <a:ext cx="0" cy="2400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094989" y="3632814"/>
            <a:ext cx="785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8320632" y="3611479"/>
            <a:ext cx="785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H/2</a:t>
            </a:r>
            <a:endParaRPr 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801445" y="3699036"/>
            <a:ext cx="785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-H/2</a:t>
            </a:r>
            <a:endParaRPr 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058777" y="2033078"/>
            <a:ext cx="785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6" name="左大括号 15"/>
          <p:cNvSpPr/>
          <p:nvPr/>
        </p:nvSpPr>
        <p:spPr>
          <a:xfrm rot="5400000">
            <a:off x="5964144" y="644470"/>
            <a:ext cx="478975" cy="4516395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左大括号 17"/>
          <p:cNvSpPr/>
          <p:nvPr/>
        </p:nvSpPr>
        <p:spPr>
          <a:xfrm rot="16200000">
            <a:off x="7386479" y="3483260"/>
            <a:ext cx="478975" cy="167173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文本框 18"/>
          <p:cNvSpPr txBox="1"/>
          <p:nvPr/>
        </p:nvSpPr>
        <p:spPr>
          <a:xfrm>
            <a:off x="7534988" y="4657439"/>
            <a:ext cx="785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231892" y="4636104"/>
            <a:ext cx="785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US" dirty="0"/>
          </a:p>
        </p:txBody>
      </p:sp>
      <p:sp>
        <p:nvSpPr>
          <p:cNvPr id="21" name="椭圆 20"/>
          <p:cNvSpPr/>
          <p:nvPr/>
        </p:nvSpPr>
        <p:spPr>
          <a:xfrm flipV="1">
            <a:off x="6717672" y="3355149"/>
            <a:ext cx="135802" cy="1356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文本框 21"/>
          <p:cNvSpPr txBox="1"/>
          <p:nvPr/>
        </p:nvSpPr>
        <p:spPr>
          <a:xfrm>
            <a:off x="6651777" y="3593970"/>
            <a:ext cx="785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711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</Words>
  <Application>Microsoft Office PowerPoint</Application>
  <PresentationFormat>宽屏</PresentationFormat>
  <Paragraphs>8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Lan Bin</dc:creator>
  <cp:lastModifiedBy>Lan Bin</cp:lastModifiedBy>
  <cp:revision>2</cp:revision>
  <dcterms:created xsi:type="dcterms:W3CDTF">2016-11-14T00:44:12Z</dcterms:created>
  <dcterms:modified xsi:type="dcterms:W3CDTF">2016-11-14T00:59:59Z</dcterms:modified>
</cp:coreProperties>
</file>